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embeddedFontLst>
    <p:embeddedFont>
      <p:font typeface="Libre Baskerville"/>
      <p:regular r:id="rId47"/>
      <p:bold r:id="rId48"/>
      <p: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07993B-7532-44A8-9855-07C83B365E84}">
  <a:tblStyle styleId="{8607993B-7532-44A8-9855-07C83B365E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ibreBaskerville-bold.fntdata"/><Relationship Id="rId47" Type="http://schemas.openxmlformats.org/officeDocument/2006/relationships/font" Target="fonts/LibreBaskerville-regular.fntdata"/><Relationship Id="rId49" Type="http://schemas.openxmlformats.org/officeDocument/2006/relationships/font" Target="fonts/LibreBaskervill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ystems_engineering" TargetMode="External"/><Relationship Id="rId3" Type="http://schemas.openxmlformats.org/officeDocument/2006/relationships/hyperlink" Target="https://en.wikipedia.org/wiki/Requirements_engineering" TargetMode="External"/><Relationship Id="rId4" Type="http://schemas.openxmlformats.org/officeDocument/2006/relationships/hyperlink" Target="https://en.wikipedia.org/wiki/Requiremen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ystems_engineering" TargetMode="External"/><Relationship Id="rId3" Type="http://schemas.openxmlformats.org/officeDocument/2006/relationships/hyperlink" Target="https://en.wikipedia.org/wiki/Requirements_engineering" TargetMode="External"/><Relationship Id="rId4" Type="http://schemas.openxmlformats.org/officeDocument/2006/relationships/hyperlink" Target="https://en.wikipedia.org/wiki/Requiremen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5bffd715c_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55bffd715c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5bffd715c_3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55bffd715c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5bffd715c_4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55bffd715c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5bffd715c_3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55bffd715c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50">
                <a:solidFill>
                  <a:srgbClr val="222222"/>
                </a:solidFill>
                <a:highlight>
                  <a:srgbClr val="FFFFFF"/>
                </a:highlight>
              </a:rPr>
              <a:t>n </a:t>
            </a:r>
            <a:r>
              <a:rPr lang="en-US" sz="1050" u="sng">
                <a:solidFill>
                  <a:srgbClr val="0B0080"/>
                </a:solidFill>
                <a:highlight>
                  <a:srgbClr val="FFFFFF"/>
                </a:highlight>
                <a:hlinkClick r:id="rId2">
                  <a:extLst>
                    <a:ext uri="{A12FA001-AC4F-418D-AE19-62706E023703}">
                      <ahyp:hlinkClr val="tx"/>
                    </a:ext>
                  </a:extLst>
                </a:hlinkClick>
              </a:rPr>
              <a:t>systems engineering</a:t>
            </a:r>
            <a:r>
              <a:rPr lang="en-US" sz="1050">
                <a:solidFill>
                  <a:srgbClr val="222222"/>
                </a:solidFill>
                <a:highlight>
                  <a:srgbClr val="FFFFFF"/>
                </a:highlight>
              </a:rPr>
              <a:t> and </a:t>
            </a:r>
            <a:r>
              <a:rPr lang="en-US" sz="1050" u="sng">
                <a:solidFill>
                  <a:srgbClr val="0B0080"/>
                </a:solidFill>
                <a:highlight>
                  <a:srgbClr val="FFFFFF"/>
                </a:highlight>
                <a:hlinkClick r:id="rId3">
                  <a:extLst>
                    <a:ext uri="{A12FA001-AC4F-418D-AE19-62706E023703}">
                      <ahyp:hlinkClr val="tx"/>
                    </a:ext>
                  </a:extLst>
                </a:hlinkClick>
              </a:rPr>
              <a:t>requirements engineering</a:t>
            </a:r>
            <a:r>
              <a:rPr lang="en-US" sz="1050">
                <a:solidFill>
                  <a:srgbClr val="222222"/>
                </a:solidFill>
                <a:highlight>
                  <a:srgbClr val="FFFFFF"/>
                </a:highlight>
              </a:rPr>
              <a:t>, a </a:t>
            </a:r>
            <a:r>
              <a:rPr b="1" lang="en-US" sz="1050">
                <a:solidFill>
                  <a:srgbClr val="222222"/>
                </a:solidFill>
                <a:highlight>
                  <a:srgbClr val="FFFFFF"/>
                </a:highlight>
              </a:rPr>
              <a:t>non-functional requirement</a:t>
            </a:r>
            <a:r>
              <a:rPr lang="en-US" sz="1050">
                <a:solidFill>
                  <a:srgbClr val="222222"/>
                </a:solidFill>
                <a:highlight>
                  <a:srgbClr val="FFFFFF"/>
                </a:highlight>
              </a:rPr>
              <a:t> (NFR) is a </a:t>
            </a:r>
            <a:r>
              <a:rPr lang="en-US" sz="1050" u="sng">
                <a:solidFill>
                  <a:srgbClr val="0B0080"/>
                </a:solidFill>
                <a:highlight>
                  <a:srgbClr val="FFFFFF"/>
                </a:highlight>
                <a:hlinkClick r:id="rId4">
                  <a:extLst>
                    <a:ext uri="{A12FA001-AC4F-418D-AE19-62706E023703}">
                      <ahyp:hlinkClr val="tx"/>
                    </a:ext>
                  </a:extLst>
                </a:hlinkClick>
              </a:rPr>
              <a:t>requirement</a:t>
            </a:r>
            <a:r>
              <a:rPr lang="en-US" sz="1050">
                <a:solidFill>
                  <a:srgbClr val="222222"/>
                </a:solidFill>
                <a:highlight>
                  <a:srgbClr val="FFFFFF"/>
                </a:highlight>
              </a:rPr>
              <a:t> that specifies criteria that can be used to judge the operation of a system, rather than specific behaviors.</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5bffd715c_4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50">
                <a:solidFill>
                  <a:srgbClr val="222222"/>
                </a:solidFill>
                <a:highlight>
                  <a:srgbClr val="FFFFFF"/>
                </a:highlight>
              </a:rPr>
              <a:t>n </a:t>
            </a:r>
            <a:r>
              <a:rPr lang="en-US" sz="1050" u="sng">
                <a:solidFill>
                  <a:srgbClr val="0B0080"/>
                </a:solidFill>
                <a:highlight>
                  <a:srgbClr val="FFFFFF"/>
                </a:highlight>
                <a:hlinkClick r:id="rId2">
                  <a:extLst>
                    <a:ext uri="{A12FA001-AC4F-418D-AE19-62706E023703}">
                      <ahyp:hlinkClr val="tx"/>
                    </a:ext>
                  </a:extLst>
                </a:hlinkClick>
              </a:rPr>
              <a:t>systems engineering</a:t>
            </a:r>
            <a:r>
              <a:rPr lang="en-US" sz="1050">
                <a:solidFill>
                  <a:srgbClr val="222222"/>
                </a:solidFill>
                <a:highlight>
                  <a:srgbClr val="FFFFFF"/>
                </a:highlight>
              </a:rPr>
              <a:t> and </a:t>
            </a:r>
            <a:r>
              <a:rPr lang="en-US" sz="1050" u="sng">
                <a:solidFill>
                  <a:srgbClr val="0B0080"/>
                </a:solidFill>
                <a:highlight>
                  <a:srgbClr val="FFFFFF"/>
                </a:highlight>
                <a:hlinkClick r:id="rId3">
                  <a:extLst>
                    <a:ext uri="{A12FA001-AC4F-418D-AE19-62706E023703}">
                      <ahyp:hlinkClr val="tx"/>
                    </a:ext>
                  </a:extLst>
                </a:hlinkClick>
              </a:rPr>
              <a:t>requirements engineering</a:t>
            </a:r>
            <a:r>
              <a:rPr lang="en-US" sz="1050">
                <a:solidFill>
                  <a:srgbClr val="222222"/>
                </a:solidFill>
                <a:highlight>
                  <a:srgbClr val="FFFFFF"/>
                </a:highlight>
              </a:rPr>
              <a:t>, a </a:t>
            </a:r>
            <a:r>
              <a:rPr b="1" lang="en-US" sz="1050">
                <a:solidFill>
                  <a:srgbClr val="222222"/>
                </a:solidFill>
                <a:highlight>
                  <a:srgbClr val="FFFFFF"/>
                </a:highlight>
              </a:rPr>
              <a:t>non-functional requirement</a:t>
            </a:r>
            <a:r>
              <a:rPr lang="en-US" sz="1050">
                <a:solidFill>
                  <a:srgbClr val="222222"/>
                </a:solidFill>
                <a:highlight>
                  <a:srgbClr val="FFFFFF"/>
                </a:highlight>
              </a:rPr>
              <a:t> (NFR) is a </a:t>
            </a:r>
            <a:r>
              <a:rPr lang="en-US" sz="1050" u="sng">
                <a:solidFill>
                  <a:srgbClr val="0B0080"/>
                </a:solidFill>
                <a:highlight>
                  <a:srgbClr val="FFFFFF"/>
                </a:highlight>
                <a:hlinkClick r:id="rId4">
                  <a:extLst>
                    <a:ext uri="{A12FA001-AC4F-418D-AE19-62706E023703}">
                      <ahyp:hlinkClr val="tx"/>
                    </a:ext>
                  </a:extLst>
                </a:hlinkClick>
              </a:rPr>
              <a:t>requirement</a:t>
            </a:r>
            <a:r>
              <a:rPr lang="en-US" sz="1050">
                <a:solidFill>
                  <a:srgbClr val="222222"/>
                </a:solidFill>
                <a:highlight>
                  <a:srgbClr val="FFFFFF"/>
                </a:highlight>
              </a:rPr>
              <a:t> that specifies criteria that can be used to judge the operation of a system, rather than specific behaviors.</a:t>
            </a:r>
            <a:endParaRPr/>
          </a:p>
        </p:txBody>
      </p:sp>
      <p:sp>
        <p:nvSpPr>
          <p:cNvPr id="208" name="Google Shape;208;g55bffd715c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5bffd715c_5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55bffd715c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55086b81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5086b8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55086b815_4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55086b815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55086b815_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55086b815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55086b815_4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55086b815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55086b815_4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55086b815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55086b815_4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55086b815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55086b815_4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55086b815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555086b815_4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55086b815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55086b815_4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55086b815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55086b815_4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5086b815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55086b815_4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55086b815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55086b815_4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55086b815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555086b815_4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55086b815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55086b815_4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55086b815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55086b81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55086b81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55086b815_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55086b815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55086b815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55086b81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55086b815_4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55086b815_4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55086b81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55086b8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5552f42b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552f42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5bffd715c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bffd71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5bffd715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bffd71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5bffd715c_1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55bffd715c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5bffd715c_2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55bffd715c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3" name="Shape 13"/>
        <p:cNvGrpSpPr/>
        <p:nvPr/>
      </p:nvGrpSpPr>
      <p:grpSpPr>
        <a:xfrm>
          <a:off x="0" y="0"/>
          <a:ext cx="0" cy="0"/>
          <a:chOff x="0" y="0"/>
          <a:chExt cx="0" cy="0"/>
        </a:xfrm>
      </p:grpSpPr>
      <p:grpSp>
        <p:nvGrpSpPr>
          <p:cNvPr id="14" name="Google Shape;14;p2"/>
          <p:cNvGrpSpPr/>
          <p:nvPr/>
        </p:nvGrpSpPr>
        <p:grpSpPr>
          <a:xfrm>
            <a:off x="-9525" y="-3175"/>
            <a:ext cx="12197943" cy="6861176"/>
            <a:chOff x="-9525" y="-3175"/>
            <a:chExt cx="12197943" cy="6861176"/>
          </a:xfrm>
        </p:grpSpPr>
        <p:sp>
          <p:nvSpPr>
            <p:cNvPr id="15" name="Google Shape;15;p2"/>
            <p:cNvSpPr/>
            <p:nvPr/>
          </p:nvSpPr>
          <p:spPr>
            <a:xfrm>
              <a:off x="-9525" y="-3175"/>
              <a:ext cx="11242675" cy="6861175"/>
            </a:xfrm>
            <a:custGeom>
              <a:rect b="b" l="l" r="r" t="t"/>
              <a:pathLst>
                <a:path extrusionOk="0" h="120000" w="120000">
                  <a:moveTo>
                    <a:pt x="39106" y="23632"/>
                  </a:moveTo>
                  <a:cubicBezTo>
                    <a:pt x="39208" y="23855"/>
                    <a:pt x="39547" y="22965"/>
                    <a:pt x="39717" y="22576"/>
                  </a:cubicBezTo>
                  <a:cubicBezTo>
                    <a:pt x="39920" y="22131"/>
                    <a:pt x="40124" y="21686"/>
                    <a:pt x="40293" y="21241"/>
                  </a:cubicBezTo>
                  <a:cubicBezTo>
                    <a:pt x="40531" y="20574"/>
                    <a:pt x="40734" y="19907"/>
                    <a:pt x="40938" y="19240"/>
                  </a:cubicBezTo>
                  <a:cubicBezTo>
                    <a:pt x="41107" y="18517"/>
                    <a:pt x="41311" y="17849"/>
                    <a:pt x="41243" y="17015"/>
                  </a:cubicBezTo>
                  <a:cubicBezTo>
                    <a:pt x="41243" y="16848"/>
                    <a:pt x="41209" y="16682"/>
                    <a:pt x="41175" y="16570"/>
                  </a:cubicBezTo>
                  <a:cubicBezTo>
                    <a:pt x="41074" y="16404"/>
                    <a:pt x="40972" y="16404"/>
                    <a:pt x="40870" y="16404"/>
                  </a:cubicBezTo>
                  <a:cubicBezTo>
                    <a:pt x="40633" y="16515"/>
                    <a:pt x="40497" y="16848"/>
                    <a:pt x="40361" y="17238"/>
                  </a:cubicBezTo>
                  <a:cubicBezTo>
                    <a:pt x="40192" y="17683"/>
                    <a:pt x="40022" y="18072"/>
                    <a:pt x="39920" y="18572"/>
                  </a:cubicBezTo>
                  <a:cubicBezTo>
                    <a:pt x="39717" y="19406"/>
                    <a:pt x="39581" y="20240"/>
                    <a:pt x="39412" y="21075"/>
                  </a:cubicBezTo>
                  <a:cubicBezTo>
                    <a:pt x="39276" y="21909"/>
                    <a:pt x="38971" y="23354"/>
                    <a:pt x="39106" y="23632"/>
                  </a:cubicBezTo>
                  <a:close/>
                  <a:moveTo>
                    <a:pt x="75771" y="42428"/>
                  </a:moveTo>
                  <a:cubicBezTo>
                    <a:pt x="76144" y="44096"/>
                    <a:pt x="76823" y="45152"/>
                    <a:pt x="77501" y="46098"/>
                  </a:cubicBezTo>
                  <a:cubicBezTo>
                    <a:pt x="77569" y="46209"/>
                    <a:pt x="77637" y="46265"/>
                    <a:pt x="77704" y="46320"/>
                  </a:cubicBezTo>
                  <a:cubicBezTo>
                    <a:pt x="77738" y="46320"/>
                    <a:pt x="77772" y="46320"/>
                    <a:pt x="77772" y="46320"/>
                  </a:cubicBezTo>
                  <a:cubicBezTo>
                    <a:pt x="77840" y="46320"/>
                    <a:pt x="77874" y="46265"/>
                    <a:pt x="77908" y="46209"/>
                  </a:cubicBezTo>
                  <a:cubicBezTo>
                    <a:pt x="78044" y="45931"/>
                    <a:pt x="77840" y="45208"/>
                    <a:pt x="77806" y="44930"/>
                  </a:cubicBezTo>
                  <a:cubicBezTo>
                    <a:pt x="77671" y="44485"/>
                    <a:pt x="77535" y="44040"/>
                    <a:pt x="77399" y="43595"/>
                  </a:cubicBezTo>
                  <a:cubicBezTo>
                    <a:pt x="77196" y="42873"/>
                    <a:pt x="76958" y="42094"/>
                    <a:pt x="76653" y="41482"/>
                  </a:cubicBezTo>
                  <a:cubicBezTo>
                    <a:pt x="76551" y="41204"/>
                    <a:pt x="76416" y="40926"/>
                    <a:pt x="76246" y="40815"/>
                  </a:cubicBezTo>
                  <a:cubicBezTo>
                    <a:pt x="76076" y="40759"/>
                    <a:pt x="75873" y="40815"/>
                    <a:pt x="75771" y="41149"/>
                  </a:cubicBezTo>
                  <a:cubicBezTo>
                    <a:pt x="75703" y="41316"/>
                    <a:pt x="75669" y="41538"/>
                    <a:pt x="75703" y="41760"/>
                  </a:cubicBezTo>
                  <a:cubicBezTo>
                    <a:pt x="75703" y="42038"/>
                    <a:pt x="75737" y="42205"/>
                    <a:pt x="75771" y="42428"/>
                  </a:cubicBezTo>
                  <a:close/>
                  <a:moveTo>
                    <a:pt x="39106" y="63002"/>
                  </a:moveTo>
                  <a:cubicBezTo>
                    <a:pt x="39208" y="63225"/>
                    <a:pt x="39547" y="62391"/>
                    <a:pt x="39717" y="62001"/>
                  </a:cubicBezTo>
                  <a:cubicBezTo>
                    <a:pt x="39920" y="61556"/>
                    <a:pt x="40124" y="61112"/>
                    <a:pt x="40293" y="60611"/>
                  </a:cubicBezTo>
                  <a:cubicBezTo>
                    <a:pt x="40531" y="60000"/>
                    <a:pt x="40734" y="59332"/>
                    <a:pt x="40938" y="58609"/>
                  </a:cubicBezTo>
                  <a:cubicBezTo>
                    <a:pt x="41107" y="57942"/>
                    <a:pt x="41311" y="57219"/>
                    <a:pt x="41243" y="56441"/>
                  </a:cubicBezTo>
                  <a:cubicBezTo>
                    <a:pt x="41243" y="56218"/>
                    <a:pt x="41209" y="56051"/>
                    <a:pt x="41175" y="55940"/>
                  </a:cubicBezTo>
                  <a:cubicBezTo>
                    <a:pt x="41074" y="55773"/>
                    <a:pt x="40972" y="55773"/>
                    <a:pt x="40870" y="55829"/>
                  </a:cubicBezTo>
                  <a:cubicBezTo>
                    <a:pt x="40633" y="55940"/>
                    <a:pt x="40497" y="56274"/>
                    <a:pt x="40361" y="56663"/>
                  </a:cubicBezTo>
                  <a:cubicBezTo>
                    <a:pt x="40192" y="57052"/>
                    <a:pt x="40022" y="57497"/>
                    <a:pt x="39920" y="57998"/>
                  </a:cubicBezTo>
                  <a:cubicBezTo>
                    <a:pt x="39717" y="58832"/>
                    <a:pt x="39581" y="59666"/>
                    <a:pt x="39412" y="60500"/>
                  </a:cubicBezTo>
                  <a:cubicBezTo>
                    <a:pt x="39276" y="61334"/>
                    <a:pt x="38971" y="62780"/>
                    <a:pt x="39106" y="63002"/>
                  </a:cubicBezTo>
                  <a:close/>
                  <a:moveTo>
                    <a:pt x="39208" y="51825"/>
                  </a:moveTo>
                  <a:cubicBezTo>
                    <a:pt x="39039" y="51658"/>
                    <a:pt x="38801" y="51770"/>
                    <a:pt x="38665" y="52103"/>
                  </a:cubicBezTo>
                  <a:cubicBezTo>
                    <a:pt x="38530" y="52381"/>
                    <a:pt x="38462" y="52771"/>
                    <a:pt x="38428" y="53160"/>
                  </a:cubicBezTo>
                  <a:cubicBezTo>
                    <a:pt x="38462" y="54550"/>
                    <a:pt x="38564" y="55940"/>
                    <a:pt x="38665" y="57330"/>
                  </a:cubicBezTo>
                  <a:cubicBezTo>
                    <a:pt x="38733" y="57886"/>
                    <a:pt x="38767" y="58443"/>
                    <a:pt x="38835" y="58999"/>
                  </a:cubicBezTo>
                  <a:cubicBezTo>
                    <a:pt x="38869" y="59165"/>
                    <a:pt x="38971" y="60166"/>
                    <a:pt x="39106" y="59721"/>
                  </a:cubicBezTo>
                  <a:cubicBezTo>
                    <a:pt x="39174" y="59443"/>
                    <a:pt x="39208" y="59110"/>
                    <a:pt x="39242" y="58832"/>
                  </a:cubicBezTo>
                  <a:cubicBezTo>
                    <a:pt x="39310" y="58276"/>
                    <a:pt x="39344" y="57720"/>
                    <a:pt x="39378" y="57164"/>
                  </a:cubicBezTo>
                  <a:cubicBezTo>
                    <a:pt x="39479" y="56218"/>
                    <a:pt x="39513" y="55273"/>
                    <a:pt x="39547" y="54328"/>
                  </a:cubicBezTo>
                  <a:cubicBezTo>
                    <a:pt x="39581" y="53549"/>
                    <a:pt x="39615" y="52270"/>
                    <a:pt x="39208" y="51825"/>
                  </a:cubicBezTo>
                  <a:close/>
                  <a:moveTo>
                    <a:pt x="78179" y="889"/>
                  </a:moveTo>
                  <a:cubicBezTo>
                    <a:pt x="78247" y="611"/>
                    <a:pt x="78281" y="278"/>
                    <a:pt x="78315" y="0"/>
                  </a:cubicBezTo>
                  <a:cubicBezTo>
                    <a:pt x="77908" y="0"/>
                    <a:pt x="77908" y="0"/>
                    <a:pt x="77908" y="0"/>
                  </a:cubicBezTo>
                  <a:cubicBezTo>
                    <a:pt x="77908" y="55"/>
                    <a:pt x="77908" y="111"/>
                    <a:pt x="77908" y="111"/>
                  </a:cubicBezTo>
                  <a:cubicBezTo>
                    <a:pt x="77942" y="278"/>
                    <a:pt x="78044" y="1334"/>
                    <a:pt x="78179" y="889"/>
                  </a:cubicBezTo>
                  <a:close/>
                  <a:moveTo>
                    <a:pt x="77399" y="3169"/>
                  </a:moveTo>
                  <a:cubicBezTo>
                    <a:pt x="77501" y="3392"/>
                    <a:pt x="77976" y="4782"/>
                    <a:pt x="77976" y="4170"/>
                  </a:cubicBezTo>
                  <a:cubicBezTo>
                    <a:pt x="77976" y="3558"/>
                    <a:pt x="77874" y="2835"/>
                    <a:pt x="77772" y="2224"/>
                  </a:cubicBezTo>
                  <a:cubicBezTo>
                    <a:pt x="77671" y="1445"/>
                    <a:pt x="77569" y="722"/>
                    <a:pt x="77433" y="0"/>
                  </a:cubicBezTo>
                  <a:cubicBezTo>
                    <a:pt x="76382" y="0"/>
                    <a:pt x="76382" y="0"/>
                    <a:pt x="76382" y="0"/>
                  </a:cubicBezTo>
                  <a:cubicBezTo>
                    <a:pt x="76517" y="611"/>
                    <a:pt x="76687" y="1167"/>
                    <a:pt x="76856" y="1723"/>
                  </a:cubicBezTo>
                  <a:cubicBezTo>
                    <a:pt x="77026" y="2224"/>
                    <a:pt x="77196" y="2724"/>
                    <a:pt x="77399" y="3169"/>
                  </a:cubicBezTo>
                  <a:close/>
                  <a:moveTo>
                    <a:pt x="75771" y="3225"/>
                  </a:moveTo>
                  <a:cubicBezTo>
                    <a:pt x="76144" y="4837"/>
                    <a:pt x="76823" y="5949"/>
                    <a:pt x="77501" y="6895"/>
                  </a:cubicBezTo>
                  <a:cubicBezTo>
                    <a:pt x="77569" y="6950"/>
                    <a:pt x="77637" y="7062"/>
                    <a:pt x="77704" y="7062"/>
                  </a:cubicBezTo>
                  <a:cubicBezTo>
                    <a:pt x="77738" y="7117"/>
                    <a:pt x="77772" y="7117"/>
                    <a:pt x="77772" y="7117"/>
                  </a:cubicBezTo>
                  <a:cubicBezTo>
                    <a:pt x="77840" y="7062"/>
                    <a:pt x="77874" y="7062"/>
                    <a:pt x="77908" y="6950"/>
                  </a:cubicBezTo>
                  <a:cubicBezTo>
                    <a:pt x="78044" y="6728"/>
                    <a:pt x="77840" y="5949"/>
                    <a:pt x="77806" y="5671"/>
                  </a:cubicBezTo>
                  <a:cubicBezTo>
                    <a:pt x="77671" y="5227"/>
                    <a:pt x="77535" y="4782"/>
                    <a:pt x="77399" y="4337"/>
                  </a:cubicBezTo>
                  <a:cubicBezTo>
                    <a:pt x="77196" y="3614"/>
                    <a:pt x="76958" y="2891"/>
                    <a:pt x="76653" y="2224"/>
                  </a:cubicBezTo>
                  <a:cubicBezTo>
                    <a:pt x="76551" y="1946"/>
                    <a:pt x="76416" y="1723"/>
                    <a:pt x="76246" y="1612"/>
                  </a:cubicBezTo>
                  <a:cubicBezTo>
                    <a:pt x="76076" y="1501"/>
                    <a:pt x="75873" y="1612"/>
                    <a:pt x="75771" y="1890"/>
                  </a:cubicBezTo>
                  <a:cubicBezTo>
                    <a:pt x="75703" y="2057"/>
                    <a:pt x="75669" y="2335"/>
                    <a:pt x="75703" y="2557"/>
                  </a:cubicBezTo>
                  <a:cubicBezTo>
                    <a:pt x="75703" y="2780"/>
                    <a:pt x="75737" y="3002"/>
                    <a:pt x="75771" y="3225"/>
                  </a:cubicBezTo>
                  <a:close/>
                  <a:moveTo>
                    <a:pt x="38258" y="58220"/>
                  </a:moveTo>
                  <a:cubicBezTo>
                    <a:pt x="38123" y="57386"/>
                    <a:pt x="37919" y="56107"/>
                    <a:pt x="37444" y="55829"/>
                  </a:cubicBezTo>
                  <a:cubicBezTo>
                    <a:pt x="37309" y="55773"/>
                    <a:pt x="37139" y="55829"/>
                    <a:pt x="37037" y="56051"/>
                  </a:cubicBezTo>
                  <a:cubicBezTo>
                    <a:pt x="36902" y="56385"/>
                    <a:pt x="36902" y="56830"/>
                    <a:pt x="36970" y="57219"/>
                  </a:cubicBezTo>
                  <a:cubicBezTo>
                    <a:pt x="37173" y="58387"/>
                    <a:pt x="37444" y="59499"/>
                    <a:pt x="37784" y="60556"/>
                  </a:cubicBezTo>
                  <a:cubicBezTo>
                    <a:pt x="37953" y="61056"/>
                    <a:pt x="38157" y="61556"/>
                    <a:pt x="38326" y="62057"/>
                  </a:cubicBezTo>
                  <a:cubicBezTo>
                    <a:pt x="38428" y="62279"/>
                    <a:pt x="38903" y="63614"/>
                    <a:pt x="38903" y="63058"/>
                  </a:cubicBezTo>
                  <a:cubicBezTo>
                    <a:pt x="38903" y="62391"/>
                    <a:pt x="38801" y="61668"/>
                    <a:pt x="38699" y="61056"/>
                  </a:cubicBezTo>
                  <a:cubicBezTo>
                    <a:pt x="38598" y="60111"/>
                    <a:pt x="38428" y="59165"/>
                    <a:pt x="38258" y="58220"/>
                  </a:cubicBezTo>
                  <a:close/>
                  <a:moveTo>
                    <a:pt x="67" y="0"/>
                  </a:moveTo>
                  <a:cubicBezTo>
                    <a:pt x="67" y="778"/>
                    <a:pt x="67" y="778"/>
                    <a:pt x="67" y="778"/>
                  </a:cubicBezTo>
                  <a:cubicBezTo>
                    <a:pt x="101" y="556"/>
                    <a:pt x="135" y="278"/>
                    <a:pt x="169" y="0"/>
                  </a:cubicBezTo>
                  <a:lnTo>
                    <a:pt x="67" y="0"/>
                  </a:lnTo>
                  <a:close/>
                  <a:moveTo>
                    <a:pt x="36698" y="62057"/>
                  </a:moveTo>
                  <a:cubicBezTo>
                    <a:pt x="37071" y="63670"/>
                    <a:pt x="37750" y="64782"/>
                    <a:pt x="38428" y="65727"/>
                  </a:cubicBezTo>
                  <a:cubicBezTo>
                    <a:pt x="38496" y="65838"/>
                    <a:pt x="38564" y="65894"/>
                    <a:pt x="38631" y="65949"/>
                  </a:cubicBezTo>
                  <a:cubicBezTo>
                    <a:pt x="38665" y="65949"/>
                    <a:pt x="38699" y="65949"/>
                    <a:pt x="38733" y="65949"/>
                  </a:cubicBezTo>
                  <a:cubicBezTo>
                    <a:pt x="38767" y="65949"/>
                    <a:pt x="38801" y="65894"/>
                    <a:pt x="38835" y="65838"/>
                  </a:cubicBezTo>
                  <a:cubicBezTo>
                    <a:pt x="38971" y="65560"/>
                    <a:pt x="38767" y="64837"/>
                    <a:pt x="38733" y="64559"/>
                  </a:cubicBezTo>
                  <a:cubicBezTo>
                    <a:pt x="38598" y="64059"/>
                    <a:pt x="38462" y="63670"/>
                    <a:pt x="38326" y="63225"/>
                  </a:cubicBezTo>
                  <a:cubicBezTo>
                    <a:pt x="38123" y="62446"/>
                    <a:pt x="37885" y="61723"/>
                    <a:pt x="37580" y="61056"/>
                  </a:cubicBezTo>
                  <a:cubicBezTo>
                    <a:pt x="37478" y="60778"/>
                    <a:pt x="37343" y="60556"/>
                    <a:pt x="37173" y="60444"/>
                  </a:cubicBezTo>
                  <a:cubicBezTo>
                    <a:pt x="37003" y="60333"/>
                    <a:pt x="36800" y="60444"/>
                    <a:pt x="36698" y="60722"/>
                  </a:cubicBezTo>
                  <a:cubicBezTo>
                    <a:pt x="36630" y="60945"/>
                    <a:pt x="36596" y="61167"/>
                    <a:pt x="36630" y="61390"/>
                  </a:cubicBezTo>
                  <a:cubicBezTo>
                    <a:pt x="36630" y="61612"/>
                    <a:pt x="36664" y="61835"/>
                    <a:pt x="36698" y="62057"/>
                  </a:cubicBezTo>
                  <a:close/>
                  <a:moveTo>
                    <a:pt x="644" y="3113"/>
                  </a:moveTo>
                  <a:cubicBezTo>
                    <a:pt x="847" y="2669"/>
                    <a:pt x="1051" y="2224"/>
                    <a:pt x="1221" y="1779"/>
                  </a:cubicBezTo>
                  <a:cubicBezTo>
                    <a:pt x="1424" y="1223"/>
                    <a:pt x="1628" y="611"/>
                    <a:pt x="1797" y="0"/>
                  </a:cubicBezTo>
                  <a:cubicBezTo>
                    <a:pt x="644" y="0"/>
                    <a:pt x="644" y="0"/>
                    <a:pt x="644" y="0"/>
                  </a:cubicBezTo>
                  <a:cubicBezTo>
                    <a:pt x="542" y="556"/>
                    <a:pt x="440" y="1112"/>
                    <a:pt x="339" y="1612"/>
                  </a:cubicBezTo>
                  <a:cubicBezTo>
                    <a:pt x="271" y="2113"/>
                    <a:pt x="135" y="2780"/>
                    <a:pt x="67" y="3280"/>
                  </a:cubicBezTo>
                  <a:cubicBezTo>
                    <a:pt x="67" y="4170"/>
                    <a:pt x="67" y="4170"/>
                    <a:pt x="67" y="4170"/>
                  </a:cubicBezTo>
                  <a:cubicBezTo>
                    <a:pt x="203" y="4226"/>
                    <a:pt x="474" y="3503"/>
                    <a:pt x="644" y="3113"/>
                  </a:cubicBezTo>
                  <a:close/>
                  <a:moveTo>
                    <a:pt x="305" y="37534"/>
                  </a:moveTo>
                  <a:cubicBezTo>
                    <a:pt x="407" y="36589"/>
                    <a:pt x="474" y="35644"/>
                    <a:pt x="474" y="34698"/>
                  </a:cubicBezTo>
                  <a:cubicBezTo>
                    <a:pt x="508" y="33920"/>
                    <a:pt x="542" y="32641"/>
                    <a:pt x="135" y="32252"/>
                  </a:cubicBezTo>
                  <a:cubicBezTo>
                    <a:pt x="101" y="32196"/>
                    <a:pt x="67" y="32196"/>
                    <a:pt x="67" y="32196"/>
                  </a:cubicBezTo>
                  <a:cubicBezTo>
                    <a:pt x="67" y="39981"/>
                    <a:pt x="67" y="39981"/>
                    <a:pt x="67" y="39981"/>
                  </a:cubicBezTo>
                  <a:cubicBezTo>
                    <a:pt x="101" y="39759"/>
                    <a:pt x="135" y="39481"/>
                    <a:pt x="169" y="39202"/>
                  </a:cubicBezTo>
                  <a:cubicBezTo>
                    <a:pt x="237" y="38646"/>
                    <a:pt x="271" y="38090"/>
                    <a:pt x="305" y="37534"/>
                  </a:cubicBezTo>
                  <a:close/>
                  <a:moveTo>
                    <a:pt x="36698" y="22687"/>
                  </a:moveTo>
                  <a:cubicBezTo>
                    <a:pt x="37071" y="24300"/>
                    <a:pt x="37750" y="25412"/>
                    <a:pt x="38428" y="26357"/>
                  </a:cubicBezTo>
                  <a:cubicBezTo>
                    <a:pt x="38496" y="26413"/>
                    <a:pt x="38564" y="26524"/>
                    <a:pt x="38631" y="26524"/>
                  </a:cubicBezTo>
                  <a:cubicBezTo>
                    <a:pt x="38665" y="26580"/>
                    <a:pt x="38699" y="26580"/>
                    <a:pt x="38733" y="26524"/>
                  </a:cubicBezTo>
                  <a:cubicBezTo>
                    <a:pt x="38767" y="26524"/>
                    <a:pt x="38801" y="26524"/>
                    <a:pt x="38835" y="26413"/>
                  </a:cubicBezTo>
                  <a:cubicBezTo>
                    <a:pt x="38971" y="26135"/>
                    <a:pt x="38767" y="25412"/>
                    <a:pt x="38733" y="25134"/>
                  </a:cubicBezTo>
                  <a:cubicBezTo>
                    <a:pt x="38598" y="24689"/>
                    <a:pt x="38462" y="24244"/>
                    <a:pt x="38326" y="23799"/>
                  </a:cubicBezTo>
                  <a:cubicBezTo>
                    <a:pt x="38123" y="23076"/>
                    <a:pt x="37885" y="22354"/>
                    <a:pt x="37580" y="21686"/>
                  </a:cubicBezTo>
                  <a:cubicBezTo>
                    <a:pt x="37478" y="21408"/>
                    <a:pt x="37343" y="21130"/>
                    <a:pt x="37173" y="21075"/>
                  </a:cubicBezTo>
                  <a:cubicBezTo>
                    <a:pt x="37003" y="20963"/>
                    <a:pt x="36800" y="21075"/>
                    <a:pt x="36698" y="21353"/>
                  </a:cubicBezTo>
                  <a:cubicBezTo>
                    <a:pt x="36630" y="21519"/>
                    <a:pt x="36596" y="21797"/>
                    <a:pt x="36630" y="22020"/>
                  </a:cubicBezTo>
                  <a:cubicBezTo>
                    <a:pt x="36630" y="22242"/>
                    <a:pt x="36664" y="22465"/>
                    <a:pt x="36698" y="22687"/>
                  </a:cubicBezTo>
                  <a:close/>
                  <a:moveTo>
                    <a:pt x="38835" y="19573"/>
                  </a:moveTo>
                  <a:cubicBezTo>
                    <a:pt x="38869" y="19740"/>
                    <a:pt x="38971" y="20797"/>
                    <a:pt x="39106" y="20352"/>
                  </a:cubicBezTo>
                  <a:cubicBezTo>
                    <a:pt x="39174" y="20074"/>
                    <a:pt x="39208" y="19740"/>
                    <a:pt x="39242" y="19462"/>
                  </a:cubicBezTo>
                  <a:cubicBezTo>
                    <a:pt x="39310" y="18906"/>
                    <a:pt x="39344" y="18294"/>
                    <a:pt x="39378" y="17738"/>
                  </a:cubicBezTo>
                  <a:cubicBezTo>
                    <a:pt x="39479" y="16793"/>
                    <a:pt x="39513" y="15848"/>
                    <a:pt x="39547" y="14902"/>
                  </a:cubicBezTo>
                  <a:cubicBezTo>
                    <a:pt x="39581" y="14124"/>
                    <a:pt x="39615" y="12845"/>
                    <a:pt x="39208" y="12455"/>
                  </a:cubicBezTo>
                  <a:cubicBezTo>
                    <a:pt x="39039" y="12289"/>
                    <a:pt x="38801" y="12400"/>
                    <a:pt x="38665" y="12678"/>
                  </a:cubicBezTo>
                  <a:cubicBezTo>
                    <a:pt x="38530" y="12956"/>
                    <a:pt x="38462" y="13345"/>
                    <a:pt x="38428" y="13790"/>
                  </a:cubicBezTo>
                  <a:cubicBezTo>
                    <a:pt x="38462" y="15180"/>
                    <a:pt x="38564" y="16570"/>
                    <a:pt x="38665" y="17961"/>
                  </a:cubicBezTo>
                  <a:cubicBezTo>
                    <a:pt x="38733" y="18517"/>
                    <a:pt x="38767" y="19017"/>
                    <a:pt x="38835" y="19573"/>
                  </a:cubicBezTo>
                  <a:close/>
                  <a:moveTo>
                    <a:pt x="37784" y="21130"/>
                  </a:moveTo>
                  <a:cubicBezTo>
                    <a:pt x="37953" y="21686"/>
                    <a:pt x="38157" y="22187"/>
                    <a:pt x="38326" y="22632"/>
                  </a:cubicBezTo>
                  <a:cubicBezTo>
                    <a:pt x="38428" y="22854"/>
                    <a:pt x="38903" y="24189"/>
                    <a:pt x="38903" y="23632"/>
                  </a:cubicBezTo>
                  <a:cubicBezTo>
                    <a:pt x="38903" y="23021"/>
                    <a:pt x="38801" y="22298"/>
                    <a:pt x="38699" y="21686"/>
                  </a:cubicBezTo>
                  <a:cubicBezTo>
                    <a:pt x="38598" y="20685"/>
                    <a:pt x="38428" y="19740"/>
                    <a:pt x="38258" y="18795"/>
                  </a:cubicBezTo>
                  <a:cubicBezTo>
                    <a:pt x="38123" y="18016"/>
                    <a:pt x="37919" y="16682"/>
                    <a:pt x="37444" y="16459"/>
                  </a:cubicBezTo>
                  <a:cubicBezTo>
                    <a:pt x="37309" y="16348"/>
                    <a:pt x="37139" y="16404"/>
                    <a:pt x="37037" y="16682"/>
                  </a:cubicBezTo>
                  <a:cubicBezTo>
                    <a:pt x="36902" y="16960"/>
                    <a:pt x="36902" y="17460"/>
                    <a:pt x="36970" y="17794"/>
                  </a:cubicBezTo>
                  <a:cubicBezTo>
                    <a:pt x="37173" y="19017"/>
                    <a:pt x="37444" y="20129"/>
                    <a:pt x="37784" y="21130"/>
                  </a:cubicBezTo>
                  <a:close/>
                  <a:moveTo>
                    <a:pt x="78281" y="32252"/>
                  </a:moveTo>
                  <a:cubicBezTo>
                    <a:pt x="78111" y="32085"/>
                    <a:pt x="77874" y="32196"/>
                    <a:pt x="77738" y="32474"/>
                  </a:cubicBezTo>
                  <a:cubicBezTo>
                    <a:pt x="77603" y="32752"/>
                    <a:pt x="77535" y="33141"/>
                    <a:pt x="77501" y="33531"/>
                  </a:cubicBezTo>
                  <a:cubicBezTo>
                    <a:pt x="77535" y="34976"/>
                    <a:pt x="77637" y="36311"/>
                    <a:pt x="77738" y="37701"/>
                  </a:cubicBezTo>
                  <a:cubicBezTo>
                    <a:pt x="77806" y="38257"/>
                    <a:pt x="77840" y="38813"/>
                    <a:pt x="77908" y="39369"/>
                  </a:cubicBezTo>
                  <a:cubicBezTo>
                    <a:pt x="77942" y="39536"/>
                    <a:pt x="78044" y="40537"/>
                    <a:pt x="78179" y="40092"/>
                  </a:cubicBezTo>
                  <a:cubicBezTo>
                    <a:pt x="78247" y="39870"/>
                    <a:pt x="78281" y="39481"/>
                    <a:pt x="78315" y="39202"/>
                  </a:cubicBezTo>
                  <a:cubicBezTo>
                    <a:pt x="78383" y="38646"/>
                    <a:pt x="78417" y="38090"/>
                    <a:pt x="78451" y="37534"/>
                  </a:cubicBezTo>
                  <a:cubicBezTo>
                    <a:pt x="78552" y="36589"/>
                    <a:pt x="78586" y="35644"/>
                    <a:pt x="78620" y="34698"/>
                  </a:cubicBezTo>
                  <a:cubicBezTo>
                    <a:pt x="78654" y="33920"/>
                    <a:pt x="78688" y="32641"/>
                    <a:pt x="78281" y="32252"/>
                  </a:cubicBezTo>
                  <a:close/>
                  <a:moveTo>
                    <a:pt x="117863" y="62001"/>
                  </a:moveTo>
                  <a:cubicBezTo>
                    <a:pt x="118066" y="61556"/>
                    <a:pt x="118270" y="61112"/>
                    <a:pt x="118439" y="60611"/>
                  </a:cubicBezTo>
                  <a:cubicBezTo>
                    <a:pt x="118677" y="60000"/>
                    <a:pt x="118880" y="59332"/>
                    <a:pt x="119084" y="58609"/>
                  </a:cubicBezTo>
                  <a:cubicBezTo>
                    <a:pt x="119253" y="57942"/>
                    <a:pt x="119457" y="57219"/>
                    <a:pt x="119389" y="56441"/>
                  </a:cubicBezTo>
                  <a:cubicBezTo>
                    <a:pt x="119389" y="56218"/>
                    <a:pt x="119355" y="56051"/>
                    <a:pt x="119287" y="55940"/>
                  </a:cubicBezTo>
                  <a:cubicBezTo>
                    <a:pt x="119219" y="55773"/>
                    <a:pt x="119118" y="55773"/>
                    <a:pt x="119016" y="55829"/>
                  </a:cubicBezTo>
                  <a:cubicBezTo>
                    <a:pt x="118778" y="55940"/>
                    <a:pt x="118643" y="56274"/>
                    <a:pt x="118507" y="56663"/>
                  </a:cubicBezTo>
                  <a:cubicBezTo>
                    <a:pt x="118338" y="57052"/>
                    <a:pt x="118168" y="57497"/>
                    <a:pt x="118066" y="57998"/>
                  </a:cubicBezTo>
                  <a:cubicBezTo>
                    <a:pt x="117863" y="58832"/>
                    <a:pt x="117727" y="59666"/>
                    <a:pt x="117557" y="60500"/>
                  </a:cubicBezTo>
                  <a:cubicBezTo>
                    <a:pt x="117422" y="61334"/>
                    <a:pt x="117117" y="62780"/>
                    <a:pt x="117252" y="63002"/>
                  </a:cubicBezTo>
                  <a:cubicBezTo>
                    <a:pt x="117354" y="63225"/>
                    <a:pt x="117693" y="62391"/>
                    <a:pt x="117863" y="62001"/>
                  </a:cubicBezTo>
                  <a:close/>
                  <a:moveTo>
                    <a:pt x="117252" y="23632"/>
                  </a:moveTo>
                  <a:cubicBezTo>
                    <a:pt x="117354" y="23855"/>
                    <a:pt x="117693" y="22965"/>
                    <a:pt x="117863" y="22576"/>
                  </a:cubicBezTo>
                  <a:cubicBezTo>
                    <a:pt x="118066" y="22131"/>
                    <a:pt x="118270" y="21686"/>
                    <a:pt x="118439" y="21241"/>
                  </a:cubicBezTo>
                  <a:cubicBezTo>
                    <a:pt x="118677" y="20574"/>
                    <a:pt x="118880" y="19907"/>
                    <a:pt x="119084" y="19240"/>
                  </a:cubicBezTo>
                  <a:cubicBezTo>
                    <a:pt x="119253" y="18517"/>
                    <a:pt x="119457" y="17849"/>
                    <a:pt x="119389" y="17015"/>
                  </a:cubicBezTo>
                  <a:cubicBezTo>
                    <a:pt x="119389" y="16848"/>
                    <a:pt x="119355" y="16682"/>
                    <a:pt x="119287" y="16570"/>
                  </a:cubicBezTo>
                  <a:cubicBezTo>
                    <a:pt x="119219" y="16404"/>
                    <a:pt x="119118" y="16404"/>
                    <a:pt x="119016" y="16404"/>
                  </a:cubicBezTo>
                  <a:cubicBezTo>
                    <a:pt x="118778" y="16515"/>
                    <a:pt x="118643" y="16848"/>
                    <a:pt x="118507" y="17238"/>
                  </a:cubicBezTo>
                  <a:cubicBezTo>
                    <a:pt x="118338" y="17683"/>
                    <a:pt x="118168" y="18072"/>
                    <a:pt x="118066" y="18572"/>
                  </a:cubicBezTo>
                  <a:cubicBezTo>
                    <a:pt x="117863" y="19406"/>
                    <a:pt x="117727" y="20240"/>
                    <a:pt x="117557" y="21075"/>
                  </a:cubicBezTo>
                  <a:cubicBezTo>
                    <a:pt x="117422" y="21909"/>
                    <a:pt x="117117" y="23354"/>
                    <a:pt x="117252" y="23632"/>
                  </a:cubicBezTo>
                  <a:close/>
                  <a:moveTo>
                    <a:pt x="116981" y="19573"/>
                  </a:moveTo>
                  <a:cubicBezTo>
                    <a:pt x="117015" y="19740"/>
                    <a:pt x="117117" y="20797"/>
                    <a:pt x="117252" y="20352"/>
                  </a:cubicBezTo>
                  <a:cubicBezTo>
                    <a:pt x="117320" y="20074"/>
                    <a:pt x="117354" y="19740"/>
                    <a:pt x="117388" y="19462"/>
                  </a:cubicBezTo>
                  <a:cubicBezTo>
                    <a:pt x="117456" y="18906"/>
                    <a:pt x="117490" y="18294"/>
                    <a:pt x="117524" y="17738"/>
                  </a:cubicBezTo>
                  <a:cubicBezTo>
                    <a:pt x="117625" y="16793"/>
                    <a:pt x="117659" y="15848"/>
                    <a:pt x="117693" y="14902"/>
                  </a:cubicBezTo>
                  <a:cubicBezTo>
                    <a:pt x="117727" y="14124"/>
                    <a:pt x="117761" y="12845"/>
                    <a:pt x="117354" y="12455"/>
                  </a:cubicBezTo>
                  <a:cubicBezTo>
                    <a:pt x="117184" y="12289"/>
                    <a:pt x="116947" y="12400"/>
                    <a:pt x="116811" y="12678"/>
                  </a:cubicBezTo>
                  <a:cubicBezTo>
                    <a:pt x="116676" y="12956"/>
                    <a:pt x="116608" y="13345"/>
                    <a:pt x="116574" y="13790"/>
                  </a:cubicBezTo>
                  <a:cubicBezTo>
                    <a:pt x="116608" y="15180"/>
                    <a:pt x="116710" y="16570"/>
                    <a:pt x="116811" y="17961"/>
                  </a:cubicBezTo>
                  <a:cubicBezTo>
                    <a:pt x="116879" y="18517"/>
                    <a:pt x="116913" y="19017"/>
                    <a:pt x="116981" y="19573"/>
                  </a:cubicBezTo>
                  <a:close/>
                  <a:moveTo>
                    <a:pt x="119253" y="21186"/>
                  </a:moveTo>
                  <a:cubicBezTo>
                    <a:pt x="118812" y="21519"/>
                    <a:pt x="118439" y="22298"/>
                    <a:pt x="118134" y="23076"/>
                  </a:cubicBezTo>
                  <a:cubicBezTo>
                    <a:pt x="117727" y="24022"/>
                    <a:pt x="117218" y="26024"/>
                    <a:pt x="117320" y="26357"/>
                  </a:cubicBezTo>
                  <a:cubicBezTo>
                    <a:pt x="117422" y="26691"/>
                    <a:pt x="118711" y="25301"/>
                    <a:pt x="119219" y="24189"/>
                  </a:cubicBezTo>
                  <a:cubicBezTo>
                    <a:pt x="119491" y="23577"/>
                    <a:pt x="119999" y="22354"/>
                    <a:pt x="119694" y="21464"/>
                  </a:cubicBezTo>
                  <a:cubicBezTo>
                    <a:pt x="119660" y="21408"/>
                    <a:pt x="119626" y="21297"/>
                    <a:pt x="119559" y="21241"/>
                  </a:cubicBezTo>
                  <a:cubicBezTo>
                    <a:pt x="119559" y="21241"/>
                    <a:pt x="119525" y="21241"/>
                    <a:pt x="119525" y="21186"/>
                  </a:cubicBezTo>
                  <a:cubicBezTo>
                    <a:pt x="119457" y="21130"/>
                    <a:pt x="119355" y="21130"/>
                    <a:pt x="119253" y="21186"/>
                  </a:cubicBezTo>
                  <a:close/>
                  <a:moveTo>
                    <a:pt x="115929" y="21130"/>
                  </a:moveTo>
                  <a:cubicBezTo>
                    <a:pt x="116099" y="21686"/>
                    <a:pt x="116269" y="22187"/>
                    <a:pt x="116472" y="22632"/>
                  </a:cubicBezTo>
                  <a:cubicBezTo>
                    <a:pt x="116574" y="22854"/>
                    <a:pt x="117049" y="24189"/>
                    <a:pt x="117049" y="23632"/>
                  </a:cubicBezTo>
                  <a:cubicBezTo>
                    <a:pt x="117049" y="23021"/>
                    <a:pt x="116947" y="22298"/>
                    <a:pt x="116845" y="21686"/>
                  </a:cubicBezTo>
                  <a:cubicBezTo>
                    <a:pt x="116743" y="20685"/>
                    <a:pt x="116574" y="19740"/>
                    <a:pt x="116404" y="18795"/>
                  </a:cubicBezTo>
                  <a:cubicBezTo>
                    <a:pt x="116235" y="18016"/>
                    <a:pt x="116065" y="16682"/>
                    <a:pt x="115590" y="16459"/>
                  </a:cubicBezTo>
                  <a:cubicBezTo>
                    <a:pt x="115455" y="16348"/>
                    <a:pt x="115285" y="16404"/>
                    <a:pt x="115183" y="16682"/>
                  </a:cubicBezTo>
                  <a:cubicBezTo>
                    <a:pt x="115048" y="16960"/>
                    <a:pt x="115048" y="17460"/>
                    <a:pt x="115115" y="17794"/>
                  </a:cubicBezTo>
                  <a:cubicBezTo>
                    <a:pt x="115319" y="19017"/>
                    <a:pt x="115590" y="20129"/>
                    <a:pt x="115929" y="21130"/>
                  </a:cubicBezTo>
                  <a:close/>
                  <a:moveTo>
                    <a:pt x="117252" y="59721"/>
                  </a:moveTo>
                  <a:cubicBezTo>
                    <a:pt x="117320" y="59443"/>
                    <a:pt x="117354" y="59110"/>
                    <a:pt x="117388" y="58832"/>
                  </a:cubicBezTo>
                  <a:cubicBezTo>
                    <a:pt x="117456" y="58276"/>
                    <a:pt x="117490" y="57720"/>
                    <a:pt x="117524" y="57164"/>
                  </a:cubicBezTo>
                  <a:cubicBezTo>
                    <a:pt x="117625" y="56218"/>
                    <a:pt x="117659" y="55273"/>
                    <a:pt x="117693" y="54328"/>
                  </a:cubicBezTo>
                  <a:cubicBezTo>
                    <a:pt x="117727" y="53549"/>
                    <a:pt x="117761" y="52270"/>
                    <a:pt x="117354" y="51825"/>
                  </a:cubicBezTo>
                  <a:cubicBezTo>
                    <a:pt x="117184" y="51658"/>
                    <a:pt x="116947" y="51770"/>
                    <a:pt x="116811" y="52103"/>
                  </a:cubicBezTo>
                  <a:cubicBezTo>
                    <a:pt x="116676" y="52381"/>
                    <a:pt x="116608" y="52771"/>
                    <a:pt x="116574" y="53160"/>
                  </a:cubicBezTo>
                  <a:cubicBezTo>
                    <a:pt x="116608" y="54550"/>
                    <a:pt x="116710" y="55940"/>
                    <a:pt x="116811" y="57330"/>
                  </a:cubicBezTo>
                  <a:cubicBezTo>
                    <a:pt x="116879" y="57886"/>
                    <a:pt x="116913" y="58443"/>
                    <a:pt x="116981" y="58999"/>
                  </a:cubicBezTo>
                  <a:cubicBezTo>
                    <a:pt x="117015" y="59165"/>
                    <a:pt x="117117" y="60166"/>
                    <a:pt x="117252" y="59721"/>
                  </a:cubicBezTo>
                  <a:close/>
                  <a:moveTo>
                    <a:pt x="116404" y="58220"/>
                  </a:moveTo>
                  <a:cubicBezTo>
                    <a:pt x="116235" y="57386"/>
                    <a:pt x="116065" y="56107"/>
                    <a:pt x="115590" y="55829"/>
                  </a:cubicBezTo>
                  <a:cubicBezTo>
                    <a:pt x="115455" y="55773"/>
                    <a:pt x="115285" y="55829"/>
                    <a:pt x="115183" y="56051"/>
                  </a:cubicBezTo>
                  <a:cubicBezTo>
                    <a:pt x="115048" y="56385"/>
                    <a:pt x="115048" y="56830"/>
                    <a:pt x="115115" y="57219"/>
                  </a:cubicBezTo>
                  <a:cubicBezTo>
                    <a:pt x="115319" y="58387"/>
                    <a:pt x="115590" y="59499"/>
                    <a:pt x="115929" y="60556"/>
                  </a:cubicBezTo>
                  <a:cubicBezTo>
                    <a:pt x="116099" y="61056"/>
                    <a:pt x="116269" y="61556"/>
                    <a:pt x="116472" y="62057"/>
                  </a:cubicBezTo>
                  <a:cubicBezTo>
                    <a:pt x="116574" y="62279"/>
                    <a:pt x="117049" y="63614"/>
                    <a:pt x="117049" y="63058"/>
                  </a:cubicBezTo>
                  <a:cubicBezTo>
                    <a:pt x="117049" y="62391"/>
                    <a:pt x="116947" y="61668"/>
                    <a:pt x="116845" y="61056"/>
                  </a:cubicBezTo>
                  <a:cubicBezTo>
                    <a:pt x="116743" y="60111"/>
                    <a:pt x="116574" y="59165"/>
                    <a:pt x="116404" y="58220"/>
                  </a:cubicBezTo>
                  <a:close/>
                  <a:moveTo>
                    <a:pt x="78281" y="71455"/>
                  </a:moveTo>
                  <a:cubicBezTo>
                    <a:pt x="78111" y="71288"/>
                    <a:pt x="77874" y="71399"/>
                    <a:pt x="77738" y="71677"/>
                  </a:cubicBezTo>
                  <a:cubicBezTo>
                    <a:pt x="77603" y="71955"/>
                    <a:pt x="77535" y="72400"/>
                    <a:pt x="77501" y="72789"/>
                  </a:cubicBezTo>
                  <a:cubicBezTo>
                    <a:pt x="77535" y="74179"/>
                    <a:pt x="77637" y="75569"/>
                    <a:pt x="77738" y="76960"/>
                  </a:cubicBezTo>
                  <a:cubicBezTo>
                    <a:pt x="77806" y="77516"/>
                    <a:pt x="77840" y="78072"/>
                    <a:pt x="77908" y="78572"/>
                  </a:cubicBezTo>
                  <a:cubicBezTo>
                    <a:pt x="77942" y="78739"/>
                    <a:pt x="78044" y="79796"/>
                    <a:pt x="78179" y="79351"/>
                  </a:cubicBezTo>
                  <a:cubicBezTo>
                    <a:pt x="78247" y="79073"/>
                    <a:pt x="78281" y="78739"/>
                    <a:pt x="78315" y="78461"/>
                  </a:cubicBezTo>
                  <a:cubicBezTo>
                    <a:pt x="78383" y="77905"/>
                    <a:pt x="78417" y="77349"/>
                    <a:pt x="78451" y="76793"/>
                  </a:cubicBezTo>
                  <a:cubicBezTo>
                    <a:pt x="78552" y="75848"/>
                    <a:pt x="78586" y="74902"/>
                    <a:pt x="78620" y="73957"/>
                  </a:cubicBezTo>
                  <a:cubicBezTo>
                    <a:pt x="78654" y="73123"/>
                    <a:pt x="78688" y="71899"/>
                    <a:pt x="78281" y="71455"/>
                  </a:cubicBezTo>
                  <a:close/>
                  <a:moveTo>
                    <a:pt x="78179" y="82632"/>
                  </a:moveTo>
                  <a:cubicBezTo>
                    <a:pt x="78281" y="82854"/>
                    <a:pt x="78620" y="82020"/>
                    <a:pt x="78790" y="81575"/>
                  </a:cubicBezTo>
                  <a:cubicBezTo>
                    <a:pt x="78993" y="81186"/>
                    <a:pt x="79197" y="80685"/>
                    <a:pt x="79366" y="80240"/>
                  </a:cubicBezTo>
                  <a:cubicBezTo>
                    <a:pt x="79604" y="79629"/>
                    <a:pt x="79807" y="78962"/>
                    <a:pt x="80011" y="78239"/>
                  </a:cubicBezTo>
                  <a:cubicBezTo>
                    <a:pt x="80180" y="77571"/>
                    <a:pt x="80384" y="76848"/>
                    <a:pt x="80316" y="76014"/>
                  </a:cubicBezTo>
                  <a:cubicBezTo>
                    <a:pt x="80316" y="75848"/>
                    <a:pt x="80282" y="75681"/>
                    <a:pt x="80248" y="75569"/>
                  </a:cubicBezTo>
                  <a:cubicBezTo>
                    <a:pt x="80146" y="75403"/>
                    <a:pt x="80045" y="75403"/>
                    <a:pt x="79943" y="75458"/>
                  </a:cubicBezTo>
                  <a:cubicBezTo>
                    <a:pt x="79706" y="75569"/>
                    <a:pt x="79570" y="75903"/>
                    <a:pt x="79434" y="76237"/>
                  </a:cubicBezTo>
                  <a:cubicBezTo>
                    <a:pt x="79265" y="76682"/>
                    <a:pt x="79095" y="77126"/>
                    <a:pt x="78993" y="77627"/>
                  </a:cubicBezTo>
                  <a:cubicBezTo>
                    <a:pt x="78790" y="78405"/>
                    <a:pt x="78654" y="79240"/>
                    <a:pt x="78485" y="80129"/>
                  </a:cubicBezTo>
                  <a:cubicBezTo>
                    <a:pt x="78349" y="80908"/>
                    <a:pt x="78044" y="82409"/>
                    <a:pt x="78179" y="82632"/>
                  </a:cubicBezTo>
                  <a:close/>
                  <a:moveTo>
                    <a:pt x="77331" y="77849"/>
                  </a:moveTo>
                  <a:cubicBezTo>
                    <a:pt x="77162" y="77015"/>
                    <a:pt x="76992" y="75736"/>
                    <a:pt x="76517" y="75458"/>
                  </a:cubicBezTo>
                  <a:cubicBezTo>
                    <a:pt x="76382" y="75347"/>
                    <a:pt x="76212" y="75458"/>
                    <a:pt x="76110" y="75681"/>
                  </a:cubicBezTo>
                  <a:cubicBezTo>
                    <a:pt x="75975" y="75959"/>
                    <a:pt x="75975" y="76459"/>
                    <a:pt x="76042" y="76848"/>
                  </a:cubicBezTo>
                  <a:cubicBezTo>
                    <a:pt x="76246" y="78016"/>
                    <a:pt x="76517" y="79128"/>
                    <a:pt x="76856" y="80185"/>
                  </a:cubicBezTo>
                  <a:cubicBezTo>
                    <a:pt x="77026" y="80685"/>
                    <a:pt x="77196" y="81186"/>
                    <a:pt x="77399" y="81631"/>
                  </a:cubicBezTo>
                  <a:cubicBezTo>
                    <a:pt x="77501" y="81909"/>
                    <a:pt x="77976" y="83243"/>
                    <a:pt x="77976" y="82687"/>
                  </a:cubicBezTo>
                  <a:cubicBezTo>
                    <a:pt x="77976" y="82020"/>
                    <a:pt x="77874" y="81297"/>
                    <a:pt x="77772" y="80685"/>
                  </a:cubicBezTo>
                  <a:cubicBezTo>
                    <a:pt x="77671" y="79740"/>
                    <a:pt x="77501" y="78739"/>
                    <a:pt x="77331" y="77849"/>
                  </a:cubicBezTo>
                  <a:close/>
                  <a:moveTo>
                    <a:pt x="114844" y="22687"/>
                  </a:moveTo>
                  <a:cubicBezTo>
                    <a:pt x="115217" y="24300"/>
                    <a:pt x="115895" y="25412"/>
                    <a:pt x="116574" y="26357"/>
                  </a:cubicBezTo>
                  <a:cubicBezTo>
                    <a:pt x="116642" y="26413"/>
                    <a:pt x="116710" y="26524"/>
                    <a:pt x="116777" y="26524"/>
                  </a:cubicBezTo>
                  <a:cubicBezTo>
                    <a:pt x="116811" y="26580"/>
                    <a:pt x="116845" y="26580"/>
                    <a:pt x="116845" y="26524"/>
                  </a:cubicBezTo>
                  <a:cubicBezTo>
                    <a:pt x="116913" y="26524"/>
                    <a:pt x="116947" y="26524"/>
                    <a:pt x="116981" y="26413"/>
                  </a:cubicBezTo>
                  <a:cubicBezTo>
                    <a:pt x="117117" y="26135"/>
                    <a:pt x="116913" y="25412"/>
                    <a:pt x="116879" y="25134"/>
                  </a:cubicBezTo>
                  <a:cubicBezTo>
                    <a:pt x="116743" y="24689"/>
                    <a:pt x="116608" y="24244"/>
                    <a:pt x="116472" y="23799"/>
                  </a:cubicBezTo>
                  <a:cubicBezTo>
                    <a:pt x="116269" y="23076"/>
                    <a:pt x="116031" y="22354"/>
                    <a:pt x="115726" y="21686"/>
                  </a:cubicBezTo>
                  <a:cubicBezTo>
                    <a:pt x="115624" y="21408"/>
                    <a:pt x="115488" y="21130"/>
                    <a:pt x="115319" y="21075"/>
                  </a:cubicBezTo>
                  <a:cubicBezTo>
                    <a:pt x="115149" y="20963"/>
                    <a:pt x="114946" y="21075"/>
                    <a:pt x="114844" y="21353"/>
                  </a:cubicBezTo>
                  <a:cubicBezTo>
                    <a:pt x="114776" y="21519"/>
                    <a:pt x="114742" y="21797"/>
                    <a:pt x="114776" y="22020"/>
                  </a:cubicBezTo>
                  <a:cubicBezTo>
                    <a:pt x="114776" y="22242"/>
                    <a:pt x="114810" y="22465"/>
                    <a:pt x="114844" y="22687"/>
                  </a:cubicBezTo>
                  <a:close/>
                  <a:moveTo>
                    <a:pt x="77331" y="38591"/>
                  </a:moveTo>
                  <a:cubicBezTo>
                    <a:pt x="77162" y="37812"/>
                    <a:pt x="76992" y="36478"/>
                    <a:pt x="76517" y="36200"/>
                  </a:cubicBezTo>
                  <a:cubicBezTo>
                    <a:pt x="76382" y="36144"/>
                    <a:pt x="76212" y="36200"/>
                    <a:pt x="76110" y="36422"/>
                  </a:cubicBezTo>
                  <a:cubicBezTo>
                    <a:pt x="75975" y="36756"/>
                    <a:pt x="75975" y="37201"/>
                    <a:pt x="76042" y="37590"/>
                  </a:cubicBezTo>
                  <a:cubicBezTo>
                    <a:pt x="76246" y="38758"/>
                    <a:pt x="76517" y="39925"/>
                    <a:pt x="76856" y="40926"/>
                  </a:cubicBezTo>
                  <a:cubicBezTo>
                    <a:pt x="77026" y="41427"/>
                    <a:pt x="77196" y="41927"/>
                    <a:pt x="77399" y="42428"/>
                  </a:cubicBezTo>
                  <a:cubicBezTo>
                    <a:pt x="77501" y="42650"/>
                    <a:pt x="77976" y="43985"/>
                    <a:pt x="77976" y="43429"/>
                  </a:cubicBezTo>
                  <a:cubicBezTo>
                    <a:pt x="77976" y="42761"/>
                    <a:pt x="77874" y="42094"/>
                    <a:pt x="77772" y="41427"/>
                  </a:cubicBezTo>
                  <a:cubicBezTo>
                    <a:pt x="77671" y="40481"/>
                    <a:pt x="77501" y="39536"/>
                    <a:pt x="77331" y="38591"/>
                  </a:cubicBezTo>
                  <a:close/>
                  <a:moveTo>
                    <a:pt x="114844" y="62057"/>
                  </a:moveTo>
                  <a:cubicBezTo>
                    <a:pt x="115217" y="63670"/>
                    <a:pt x="115895" y="64782"/>
                    <a:pt x="116574" y="65727"/>
                  </a:cubicBezTo>
                  <a:cubicBezTo>
                    <a:pt x="116642" y="65838"/>
                    <a:pt x="116710" y="65894"/>
                    <a:pt x="116777" y="65949"/>
                  </a:cubicBezTo>
                  <a:cubicBezTo>
                    <a:pt x="116811" y="65949"/>
                    <a:pt x="116845" y="65949"/>
                    <a:pt x="116845" y="65949"/>
                  </a:cubicBezTo>
                  <a:cubicBezTo>
                    <a:pt x="116913" y="65949"/>
                    <a:pt x="116947" y="65894"/>
                    <a:pt x="116981" y="65838"/>
                  </a:cubicBezTo>
                  <a:cubicBezTo>
                    <a:pt x="117117" y="65560"/>
                    <a:pt x="116913" y="64837"/>
                    <a:pt x="116879" y="64559"/>
                  </a:cubicBezTo>
                  <a:cubicBezTo>
                    <a:pt x="116743" y="64059"/>
                    <a:pt x="116608" y="63670"/>
                    <a:pt x="116472" y="63225"/>
                  </a:cubicBezTo>
                  <a:cubicBezTo>
                    <a:pt x="116269" y="62446"/>
                    <a:pt x="116031" y="61723"/>
                    <a:pt x="115726" y="61056"/>
                  </a:cubicBezTo>
                  <a:cubicBezTo>
                    <a:pt x="115624" y="60778"/>
                    <a:pt x="115488" y="60556"/>
                    <a:pt x="115319" y="60444"/>
                  </a:cubicBezTo>
                  <a:cubicBezTo>
                    <a:pt x="115149" y="60333"/>
                    <a:pt x="114946" y="60444"/>
                    <a:pt x="114844" y="60722"/>
                  </a:cubicBezTo>
                  <a:cubicBezTo>
                    <a:pt x="114776" y="60945"/>
                    <a:pt x="114742" y="61167"/>
                    <a:pt x="114776" y="61390"/>
                  </a:cubicBezTo>
                  <a:cubicBezTo>
                    <a:pt x="114776" y="61612"/>
                    <a:pt x="114810" y="61835"/>
                    <a:pt x="114844" y="62057"/>
                  </a:cubicBezTo>
                  <a:close/>
                  <a:moveTo>
                    <a:pt x="78790" y="42372"/>
                  </a:moveTo>
                  <a:cubicBezTo>
                    <a:pt x="78993" y="41927"/>
                    <a:pt x="79197" y="41482"/>
                    <a:pt x="79366" y="40982"/>
                  </a:cubicBezTo>
                  <a:cubicBezTo>
                    <a:pt x="79604" y="40370"/>
                    <a:pt x="79807" y="39703"/>
                    <a:pt x="80011" y="38980"/>
                  </a:cubicBezTo>
                  <a:cubicBezTo>
                    <a:pt x="80180" y="38313"/>
                    <a:pt x="80384" y="37645"/>
                    <a:pt x="80316" y="36811"/>
                  </a:cubicBezTo>
                  <a:cubicBezTo>
                    <a:pt x="80316" y="36645"/>
                    <a:pt x="80282" y="36422"/>
                    <a:pt x="80248" y="36311"/>
                  </a:cubicBezTo>
                  <a:cubicBezTo>
                    <a:pt x="80146" y="36144"/>
                    <a:pt x="80045" y="36144"/>
                    <a:pt x="79943" y="36200"/>
                  </a:cubicBezTo>
                  <a:cubicBezTo>
                    <a:pt x="79706" y="36311"/>
                    <a:pt x="79570" y="36645"/>
                    <a:pt x="79434" y="37034"/>
                  </a:cubicBezTo>
                  <a:cubicBezTo>
                    <a:pt x="79265" y="37423"/>
                    <a:pt x="79095" y="37868"/>
                    <a:pt x="78993" y="38368"/>
                  </a:cubicBezTo>
                  <a:cubicBezTo>
                    <a:pt x="78790" y="39202"/>
                    <a:pt x="78654" y="40037"/>
                    <a:pt x="78485" y="40871"/>
                  </a:cubicBezTo>
                  <a:cubicBezTo>
                    <a:pt x="78349" y="41705"/>
                    <a:pt x="78044" y="43151"/>
                    <a:pt x="78179" y="43373"/>
                  </a:cubicBezTo>
                  <a:cubicBezTo>
                    <a:pt x="78281" y="43595"/>
                    <a:pt x="78620" y="42761"/>
                    <a:pt x="78790" y="42372"/>
                  </a:cubicBezTo>
                  <a:close/>
                  <a:moveTo>
                    <a:pt x="78179" y="4170"/>
                  </a:moveTo>
                  <a:cubicBezTo>
                    <a:pt x="78281" y="4392"/>
                    <a:pt x="78620" y="3503"/>
                    <a:pt x="78790" y="3113"/>
                  </a:cubicBezTo>
                  <a:cubicBezTo>
                    <a:pt x="78993" y="2669"/>
                    <a:pt x="79197" y="2224"/>
                    <a:pt x="79366" y="1779"/>
                  </a:cubicBezTo>
                  <a:cubicBezTo>
                    <a:pt x="79570" y="1223"/>
                    <a:pt x="79773" y="611"/>
                    <a:pt x="79943" y="0"/>
                  </a:cubicBezTo>
                  <a:cubicBezTo>
                    <a:pt x="78790" y="0"/>
                    <a:pt x="78790" y="0"/>
                    <a:pt x="78790" y="0"/>
                  </a:cubicBezTo>
                  <a:cubicBezTo>
                    <a:pt x="78688" y="556"/>
                    <a:pt x="78586" y="1112"/>
                    <a:pt x="78485" y="1612"/>
                  </a:cubicBezTo>
                  <a:cubicBezTo>
                    <a:pt x="78349" y="2446"/>
                    <a:pt x="78044" y="3948"/>
                    <a:pt x="78179" y="4170"/>
                  </a:cubicBezTo>
                  <a:close/>
                  <a:moveTo>
                    <a:pt x="77501" y="85356"/>
                  </a:moveTo>
                  <a:cubicBezTo>
                    <a:pt x="77569" y="85412"/>
                    <a:pt x="77637" y="85523"/>
                    <a:pt x="77704" y="85579"/>
                  </a:cubicBezTo>
                  <a:cubicBezTo>
                    <a:pt x="77738" y="85579"/>
                    <a:pt x="77772" y="85579"/>
                    <a:pt x="77772" y="85579"/>
                  </a:cubicBezTo>
                  <a:cubicBezTo>
                    <a:pt x="77840" y="85579"/>
                    <a:pt x="77874" y="85523"/>
                    <a:pt x="77908" y="85468"/>
                  </a:cubicBezTo>
                  <a:cubicBezTo>
                    <a:pt x="78044" y="85189"/>
                    <a:pt x="77840" y="84411"/>
                    <a:pt x="77806" y="84189"/>
                  </a:cubicBezTo>
                  <a:cubicBezTo>
                    <a:pt x="77671" y="83688"/>
                    <a:pt x="77535" y="83243"/>
                    <a:pt x="77399" y="82854"/>
                  </a:cubicBezTo>
                  <a:cubicBezTo>
                    <a:pt x="77196" y="82075"/>
                    <a:pt x="76958" y="81353"/>
                    <a:pt x="76653" y="80685"/>
                  </a:cubicBezTo>
                  <a:cubicBezTo>
                    <a:pt x="76551" y="80407"/>
                    <a:pt x="76416" y="80185"/>
                    <a:pt x="76246" y="80074"/>
                  </a:cubicBezTo>
                  <a:cubicBezTo>
                    <a:pt x="76076" y="79962"/>
                    <a:pt x="75873" y="80074"/>
                    <a:pt x="75771" y="80352"/>
                  </a:cubicBezTo>
                  <a:cubicBezTo>
                    <a:pt x="75703" y="80518"/>
                    <a:pt x="75669" y="80797"/>
                    <a:pt x="75703" y="81019"/>
                  </a:cubicBezTo>
                  <a:cubicBezTo>
                    <a:pt x="75703" y="81241"/>
                    <a:pt x="75737" y="81464"/>
                    <a:pt x="75771" y="81686"/>
                  </a:cubicBezTo>
                  <a:cubicBezTo>
                    <a:pt x="76144" y="83299"/>
                    <a:pt x="76823" y="84411"/>
                    <a:pt x="77501" y="85356"/>
                  </a:cubicBezTo>
                  <a:close/>
                  <a:moveTo>
                    <a:pt x="644" y="42372"/>
                  </a:moveTo>
                  <a:cubicBezTo>
                    <a:pt x="847" y="41927"/>
                    <a:pt x="1051" y="41482"/>
                    <a:pt x="1221" y="40982"/>
                  </a:cubicBezTo>
                  <a:cubicBezTo>
                    <a:pt x="1458" y="40370"/>
                    <a:pt x="1661" y="39703"/>
                    <a:pt x="1865" y="38980"/>
                  </a:cubicBezTo>
                  <a:cubicBezTo>
                    <a:pt x="2035" y="38313"/>
                    <a:pt x="2238" y="37645"/>
                    <a:pt x="2170" y="36811"/>
                  </a:cubicBezTo>
                  <a:cubicBezTo>
                    <a:pt x="2170" y="36645"/>
                    <a:pt x="2136" y="36422"/>
                    <a:pt x="2102" y="36311"/>
                  </a:cubicBezTo>
                  <a:cubicBezTo>
                    <a:pt x="2001" y="36144"/>
                    <a:pt x="1899" y="36144"/>
                    <a:pt x="1797" y="36200"/>
                  </a:cubicBezTo>
                  <a:cubicBezTo>
                    <a:pt x="1560" y="36311"/>
                    <a:pt x="1424" y="36645"/>
                    <a:pt x="1288" y="37034"/>
                  </a:cubicBezTo>
                  <a:cubicBezTo>
                    <a:pt x="1119" y="37423"/>
                    <a:pt x="949" y="37868"/>
                    <a:pt x="847" y="38368"/>
                  </a:cubicBezTo>
                  <a:cubicBezTo>
                    <a:pt x="644" y="39202"/>
                    <a:pt x="508" y="40037"/>
                    <a:pt x="339" y="40871"/>
                  </a:cubicBezTo>
                  <a:cubicBezTo>
                    <a:pt x="271" y="41316"/>
                    <a:pt x="135" y="41983"/>
                    <a:pt x="67" y="42539"/>
                  </a:cubicBezTo>
                  <a:cubicBezTo>
                    <a:pt x="67" y="43429"/>
                    <a:pt x="67" y="43429"/>
                    <a:pt x="67" y="43429"/>
                  </a:cubicBezTo>
                  <a:cubicBezTo>
                    <a:pt x="203" y="43484"/>
                    <a:pt x="474" y="42706"/>
                    <a:pt x="644" y="42372"/>
                  </a:cubicBezTo>
                  <a:close/>
                  <a:moveTo>
                    <a:pt x="80486" y="80240"/>
                  </a:moveTo>
                  <a:cubicBezTo>
                    <a:pt x="80486" y="80240"/>
                    <a:pt x="80452" y="80240"/>
                    <a:pt x="80452" y="80240"/>
                  </a:cubicBezTo>
                  <a:cubicBezTo>
                    <a:pt x="80384" y="80129"/>
                    <a:pt x="80282" y="80185"/>
                    <a:pt x="80180" y="80240"/>
                  </a:cubicBezTo>
                  <a:cubicBezTo>
                    <a:pt x="79739" y="80518"/>
                    <a:pt x="79366" y="81353"/>
                    <a:pt x="79061" y="82075"/>
                  </a:cubicBezTo>
                  <a:cubicBezTo>
                    <a:pt x="78654" y="83021"/>
                    <a:pt x="78145" y="85023"/>
                    <a:pt x="78247" y="85356"/>
                  </a:cubicBezTo>
                  <a:cubicBezTo>
                    <a:pt x="78349" y="85746"/>
                    <a:pt x="79638" y="84355"/>
                    <a:pt x="80146" y="83188"/>
                  </a:cubicBezTo>
                  <a:cubicBezTo>
                    <a:pt x="80418" y="82576"/>
                    <a:pt x="80927" y="81353"/>
                    <a:pt x="80621" y="80518"/>
                  </a:cubicBezTo>
                  <a:cubicBezTo>
                    <a:pt x="80587" y="80407"/>
                    <a:pt x="80553" y="80296"/>
                    <a:pt x="80486" y="80240"/>
                  </a:cubicBezTo>
                  <a:close/>
                  <a:moveTo>
                    <a:pt x="80316" y="115273"/>
                  </a:moveTo>
                  <a:cubicBezTo>
                    <a:pt x="80316" y="115106"/>
                    <a:pt x="80282" y="114939"/>
                    <a:pt x="80248" y="114772"/>
                  </a:cubicBezTo>
                  <a:cubicBezTo>
                    <a:pt x="80146" y="114661"/>
                    <a:pt x="80045" y="114606"/>
                    <a:pt x="79943" y="114661"/>
                  </a:cubicBezTo>
                  <a:cubicBezTo>
                    <a:pt x="79706" y="114772"/>
                    <a:pt x="79570" y="115106"/>
                    <a:pt x="79434" y="115495"/>
                  </a:cubicBezTo>
                  <a:cubicBezTo>
                    <a:pt x="79265" y="115940"/>
                    <a:pt x="79095" y="116329"/>
                    <a:pt x="78993" y="116830"/>
                  </a:cubicBezTo>
                  <a:cubicBezTo>
                    <a:pt x="78790" y="117664"/>
                    <a:pt x="78654" y="118498"/>
                    <a:pt x="78485" y="119332"/>
                  </a:cubicBezTo>
                  <a:cubicBezTo>
                    <a:pt x="78451" y="119555"/>
                    <a:pt x="78417" y="119777"/>
                    <a:pt x="78349" y="120000"/>
                  </a:cubicBezTo>
                  <a:cubicBezTo>
                    <a:pt x="79129" y="120000"/>
                    <a:pt x="79129" y="120000"/>
                    <a:pt x="79129" y="120000"/>
                  </a:cubicBezTo>
                  <a:cubicBezTo>
                    <a:pt x="79231" y="119833"/>
                    <a:pt x="79299" y="119666"/>
                    <a:pt x="79366" y="119499"/>
                  </a:cubicBezTo>
                  <a:cubicBezTo>
                    <a:pt x="79604" y="118832"/>
                    <a:pt x="79807" y="118164"/>
                    <a:pt x="80011" y="117442"/>
                  </a:cubicBezTo>
                  <a:cubicBezTo>
                    <a:pt x="80180" y="116774"/>
                    <a:pt x="80384" y="116107"/>
                    <a:pt x="80316" y="115273"/>
                  </a:cubicBezTo>
                  <a:close/>
                  <a:moveTo>
                    <a:pt x="80486" y="41037"/>
                  </a:moveTo>
                  <a:cubicBezTo>
                    <a:pt x="80486" y="41037"/>
                    <a:pt x="80452" y="40982"/>
                    <a:pt x="80452" y="40982"/>
                  </a:cubicBezTo>
                  <a:cubicBezTo>
                    <a:pt x="80384" y="40926"/>
                    <a:pt x="80282" y="40926"/>
                    <a:pt x="80180" y="40982"/>
                  </a:cubicBezTo>
                  <a:cubicBezTo>
                    <a:pt x="79739" y="41260"/>
                    <a:pt x="79366" y="42094"/>
                    <a:pt x="79061" y="42817"/>
                  </a:cubicBezTo>
                  <a:cubicBezTo>
                    <a:pt x="78654" y="43762"/>
                    <a:pt x="78145" y="45764"/>
                    <a:pt x="78247" y="46153"/>
                  </a:cubicBezTo>
                  <a:cubicBezTo>
                    <a:pt x="78349" y="46487"/>
                    <a:pt x="79638" y="45097"/>
                    <a:pt x="80146" y="43985"/>
                  </a:cubicBezTo>
                  <a:cubicBezTo>
                    <a:pt x="80418" y="43373"/>
                    <a:pt x="80927" y="42150"/>
                    <a:pt x="80621" y="41260"/>
                  </a:cubicBezTo>
                  <a:cubicBezTo>
                    <a:pt x="80587" y="41149"/>
                    <a:pt x="80553" y="41093"/>
                    <a:pt x="80486" y="41037"/>
                  </a:cubicBezTo>
                  <a:close/>
                  <a:moveTo>
                    <a:pt x="78620" y="113160"/>
                  </a:moveTo>
                  <a:cubicBezTo>
                    <a:pt x="78654" y="112381"/>
                    <a:pt x="78688" y="111102"/>
                    <a:pt x="78281" y="110713"/>
                  </a:cubicBezTo>
                  <a:cubicBezTo>
                    <a:pt x="78111" y="110546"/>
                    <a:pt x="77874" y="110658"/>
                    <a:pt x="77738" y="110936"/>
                  </a:cubicBezTo>
                  <a:cubicBezTo>
                    <a:pt x="77603" y="111214"/>
                    <a:pt x="77535" y="111603"/>
                    <a:pt x="77501" y="112048"/>
                  </a:cubicBezTo>
                  <a:cubicBezTo>
                    <a:pt x="77535" y="113438"/>
                    <a:pt x="77637" y="114828"/>
                    <a:pt x="77738" y="116163"/>
                  </a:cubicBezTo>
                  <a:cubicBezTo>
                    <a:pt x="77806" y="116719"/>
                    <a:pt x="77840" y="117275"/>
                    <a:pt x="77908" y="117831"/>
                  </a:cubicBezTo>
                  <a:cubicBezTo>
                    <a:pt x="77942" y="117998"/>
                    <a:pt x="78044" y="118999"/>
                    <a:pt x="78179" y="118554"/>
                  </a:cubicBezTo>
                  <a:cubicBezTo>
                    <a:pt x="78247" y="118331"/>
                    <a:pt x="78281" y="117998"/>
                    <a:pt x="78315" y="117720"/>
                  </a:cubicBezTo>
                  <a:cubicBezTo>
                    <a:pt x="78383" y="117108"/>
                    <a:pt x="78417" y="116552"/>
                    <a:pt x="78451" y="115996"/>
                  </a:cubicBezTo>
                  <a:cubicBezTo>
                    <a:pt x="78552" y="115050"/>
                    <a:pt x="78586" y="114105"/>
                    <a:pt x="78620" y="113160"/>
                  </a:cubicBezTo>
                  <a:close/>
                  <a:moveTo>
                    <a:pt x="76246" y="119332"/>
                  </a:moveTo>
                  <a:cubicBezTo>
                    <a:pt x="76076" y="119221"/>
                    <a:pt x="75873" y="119277"/>
                    <a:pt x="75771" y="119610"/>
                  </a:cubicBezTo>
                  <a:cubicBezTo>
                    <a:pt x="75737" y="119721"/>
                    <a:pt x="75703" y="119888"/>
                    <a:pt x="75703" y="120000"/>
                  </a:cubicBezTo>
                  <a:cubicBezTo>
                    <a:pt x="76721" y="120000"/>
                    <a:pt x="76721" y="120000"/>
                    <a:pt x="76721" y="120000"/>
                  </a:cubicBezTo>
                  <a:cubicBezTo>
                    <a:pt x="76687" y="120000"/>
                    <a:pt x="76687" y="119944"/>
                    <a:pt x="76653" y="119944"/>
                  </a:cubicBezTo>
                  <a:cubicBezTo>
                    <a:pt x="76551" y="119666"/>
                    <a:pt x="76416" y="119388"/>
                    <a:pt x="76246" y="119332"/>
                  </a:cubicBezTo>
                  <a:close/>
                  <a:moveTo>
                    <a:pt x="77331" y="117052"/>
                  </a:moveTo>
                  <a:cubicBezTo>
                    <a:pt x="77162" y="116274"/>
                    <a:pt x="76992" y="114939"/>
                    <a:pt x="76517" y="114717"/>
                  </a:cubicBezTo>
                  <a:cubicBezTo>
                    <a:pt x="76382" y="114606"/>
                    <a:pt x="76212" y="114661"/>
                    <a:pt x="76110" y="114939"/>
                  </a:cubicBezTo>
                  <a:cubicBezTo>
                    <a:pt x="75975" y="115217"/>
                    <a:pt x="75975" y="115662"/>
                    <a:pt x="76042" y="116051"/>
                  </a:cubicBezTo>
                  <a:cubicBezTo>
                    <a:pt x="76246" y="117219"/>
                    <a:pt x="76517" y="118387"/>
                    <a:pt x="76856" y="119388"/>
                  </a:cubicBezTo>
                  <a:cubicBezTo>
                    <a:pt x="76924" y="119610"/>
                    <a:pt x="76992" y="119833"/>
                    <a:pt x="77060" y="120000"/>
                  </a:cubicBezTo>
                  <a:cubicBezTo>
                    <a:pt x="77806" y="120000"/>
                    <a:pt x="77806" y="120000"/>
                    <a:pt x="77806" y="120000"/>
                  </a:cubicBezTo>
                  <a:cubicBezTo>
                    <a:pt x="77772" y="120000"/>
                    <a:pt x="77772" y="119944"/>
                    <a:pt x="77772" y="119888"/>
                  </a:cubicBezTo>
                  <a:cubicBezTo>
                    <a:pt x="77671" y="118943"/>
                    <a:pt x="77501" y="117998"/>
                    <a:pt x="77331" y="117052"/>
                  </a:cubicBezTo>
                  <a:close/>
                  <a:moveTo>
                    <a:pt x="80486" y="119499"/>
                  </a:moveTo>
                  <a:cubicBezTo>
                    <a:pt x="80486" y="119499"/>
                    <a:pt x="80452" y="119443"/>
                    <a:pt x="80452" y="119443"/>
                  </a:cubicBezTo>
                  <a:cubicBezTo>
                    <a:pt x="80384" y="119388"/>
                    <a:pt x="80282" y="119388"/>
                    <a:pt x="80180" y="119443"/>
                  </a:cubicBezTo>
                  <a:cubicBezTo>
                    <a:pt x="80011" y="119555"/>
                    <a:pt x="79841" y="119777"/>
                    <a:pt x="79672" y="120000"/>
                  </a:cubicBezTo>
                  <a:cubicBezTo>
                    <a:pt x="80689" y="120000"/>
                    <a:pt x="80689" y="120000"/>
                    <a:pt x="80689" y="120000"/>
                  </a:cubicBezTo>
                  <a:cubicBezTo>
                    <a:pt x="80655" y="119944"/>
                    <a:pt x="80655" y="119833"/>
                    <a:pt x="80621" y="119721"/>
                  </a:cubicBezTo>
                  <a:cubicBezTo>
                    <a:pt x="80587" y="119610"/>
                    <a:pt x="80553" y="119555"/>
                    <a:pt x="80486" y="119499"/>
                  </a:cubicBezTo>
                  <a:close/>
                  <a:moveTo>
                    <a:pt x="80486" y="1779"/>
                  </a:moveTo>
                  <a:cubicBezTo>
                    <a:pt x="80486" y="1779"/>
                    <a:pt x="80452" y="1779"/>
                    <a:pt x="80452" y="1779"/>
                  </a:cubicBezTo>
                  <a:cubicBezTo>
                    <a:pt x="80384" y="1668"/>
                    <a:pt x="80282" y="1723"/>
                    <a:pt x="80180" y="1779"/>
                  </a:cubicBezTo>
                  <a:cubicBezTo>
                    <a:pt x="79739" y="2057"/>
                    <a:pt x="79366" y="2835"/>
                    <a:pt x="79061" y="3614"/>
                  </a:cubicBezTo>
                  <a:cubicBezTo>
                    <a:pt x="78654" y="4559"/>
                    <a:pt x="78145" y="6561"/>
                    <a:pt x="78247" y="6895"/>
                  </a:cubicBezTo>
                  <a:cubicBezTo>
                    <a:pt x="78349" y="7228"/>
                    <a:pt x="79638" y="5838"/>
                    <a:pt x="80146" y="4726"/>
                  </a:cubicBezTo>
                  <a:cubicBezTo>
                    <a:pt x="80418" y="4114"/>
                    <a:pt x="80927" y="2891"/>
                    <a:pt x="80621" y="2001"/>
                  </a:cubicBezTo>
                  <a:cubicBezTo>
                    <a:pt x="80587" y="1946"/>
                    <a:pt x="80553" y="1835"/>
                    <a:pt x="80486" y="1779"/>
                  </a:cubicBezTo>
                  <a:close/>
                  <a:moveTo>
                    <a:pt x="119559" y="99759"/>
                  </a:moveTo>
                  <a:cubicBezTo>
                    <a:pt x="119559" y="99759"/>
                    <a:pt x="119525" y="99759"/>
                    <a:pt x="119525" y="99759"/>
                  </a:cubicBezTo>
                  <a:cubicBezTo>
                    <a:pt x="119457" y="99647"/>
                    <a:pt x="119355" y="99703"/>
                    <a:pt x="119253" y="99759"/>
                  </a:cubicBezTo>
                  <a:cubicBezTo>
                    <a:pt x="118812" y="100037"/>
                    <a:pt x="118439" y="100815"/>
                    <a:pt x="118134" y="101594"/>
                  </a:cubicBezTo>
                  <a:cubicBezTo>
                    <a:pt x="117727" y="102539"/>
                    <a:pt x="117218" y="104541"/>
                    <a:pt x="117320" y="104874"/>
                  </a:cubicBezTo>
                  <a:cubicBezTo>
                    <a:pt x="117422" y="105208"/>
                    <a:pt x="118711" y="103873"/>
                    <a:pt x="119219" y="102706"/>
                  </a:cubicBezTo>
                  <a:cubicBezTo>
                    <a:pt x="119491" y="102094"/>
                    <a:pt x="119999" y="100871"/>
                    <a:pt x="119694" y="100037"/>
                  </a:cubicBezTo>
                  <a:cubicBezTo>
                    <a:pt x="119660" y="99925"/>
                    <a:pt x="119626" y="99814"/>
                    <a:pt x="119559" y="99759"/>
                  </a:cubicBezTo>
                  <a:close/>
                  <a:moveTo>
                    <a:pt x="119559" y="60667"/>
                  </a:moveTo>
                  <a:cubicBezTo>
                    <a:pt x="119559" y="60611"/>
                    <a:pt x="119525" y="60611"/>
                    <a:pt x="119525" y="60611"/>
                  </a:cubicBezTo>
                  <a:cubicBezTo>
                    <a:pt x="119457" y="60556"/>
                    <a:pt x="119355" y="60556"/>
                    <a:pt x="119253" y="60611"/>
                  </a:cubicBezTo>
                  <a:cubicBezTo>
                    <a:pt x="118812" y="60889"/>
                    <a:pt x="118439" y="61723"/>
                    <a:pt x="118134" y="62446"/>
                  </a:cubicBezTo>
                  <a:cubicBezTo>
                    <a:pt x="117727" y="63392"/>
                    <a:pt x="117218" y="65393"/>
                    <a:pt x="117320" y="65727"/>
                  </a:cubicBezTo>
                  <a:cubicBezTo>
                    <a:pt x="117422" y="66116"/>
                    <a:pt x="118711" y="64726"/>
                    <a:pt x="119219" y="63558"/>
                  </a:cubicBezTo>
                  <a:cubicBezTo>
                    <a:pt x="119491" y="62947"/>
                    <a:pt x="119999" y="61779"/>
                    <a:pt x="119694" y="60889"/>
                  </a:cubicBezTo>
                  <a:cubicBezTo>
                    <a:pt x="119660" y="60778"/>
                    <a:pt x="119626" y="60722"/>
                    <a:pt x="119559" y="60667"/>
                  </a:cubicBezTo>
                  <a:close/>
                  <a:moveTo>
                    <a:pt x="117863" y="101093"/>
                  </a:moveTo>
                  <a:cubicBezTo>
                    <a:pt x="118066" y="100648"/>
                    <a:pt x="118270" y="100203"/>
                    <a:pt x="118439" y="99759"/>
                  </a:cubicBezTo>
                  <a:cubicBezTo>
                    <a:pt x="118677" y="99091"/>
                    <a:pt x="118880" y="98424"/>
                    <a:pt x="119084" y="97757"/>
                  </a:cubicBezTo>
                  <a:cubicBezTo>
                    <a:pt x="119253" y="97034"/>
                    <a:pt x="119457" y="96367"/>
                    <a:pt x="119389" y="95532"/>
                  </a:cubicBezTo>
                  <a:cubicBezTo>
                    <a:pt x="119389" y="95366"/>
                    <a:pt x="119355" y="95199"/>
                    <a:pt x="119287" y="95088"/>
                  </a:cubicBezTo>
                  <a:cubicBezTo>
                    <a:pt x="119219" y="94921"/>
                    <a:pt x="119118" y="94921"/>
                    <a:pt x="119016" y="94976"/>
                  </a:cubicBezTo>
                  <a:cubicBezTo>
                    <a:pt x="118778" y="95088"/>
                    <a:pt x="118643" y="95421"/>
                    <a:pt x="118507" y="95755"/>
                  </a:cubicBezTo>
                  <a:cubicBezTo>
                    <a:pt x="118338" y="96200"/>
                    <a:pt x="118168" y="96645"/>
                    <a:pt x="118066" y="97089"/>
                  </a:cubicBezTo>
                  <a:cubicBezTo>
                    <a:pt x="117863" y="97924"/>
                    <a:pt x="117727" y="98758"/>
                    <a:pt x="117557" y="99647"/>
                  </a:cubicBezTo>
                  <a:cubicBezTo>
                    <a:pt x="117422" y="100426"/>
                    <a:pt x="117117" y="101927"/>
                    <a:pt x="117252" y="102150"/>
                  </a:cubicBezTo>
                  <a:cubicBezTo>
                    <a:pt x="117354" y="102372"/>
                    <a:pt x="117693" y="101538"/>
                    <a:pt x="117863" y="101093"/>
                  </a:cubicBezTo>
                  <a:close/>
                  <a:moveTo>
                    <a:pt x="116472" y="102316"/>
                  </a:moveTo>
                  <a:cubicBezTo>
                    <a:pt x="116269" y="101594"/>
                    <a:pt x="116031" y="100871"/>
                    <a:pt x="115726" y="100203"/>
                  </a:cubicBezTo>
                  <a:cubicBezTo>
                    <a:pt x="115624" y="99925"/>
                    <a:pt x="115488" y="99703"/>
                    <a:pt x="115319" y="99592"/>
                  </a:cubicBezTo>
                  <a:cubicBezTo>
                    <a:pt x="115149" y="99481"/>
                    <a:pt x="114946" y="99592"/>
                    <a:pt x="114844" y="99870"/>
                  </a:cubicBezTo>
                  <a:cubicBezTo>
                    <a:pt x="114776" y="100037"/>
                    <a:pt x="114742" y="100315"/>
                    <a:pt x="114776" y="100537"/>
                  </a:cubicBezTo>
                  <a:cubicBezTo>
                    <a:pt x="114776" y="100759"/>
                    <a:pt x="114810" y="100982"/>
                    <a:pt x="114844" y="101204"/>
                  </a:cubicBezTo>
                  <a:cubicBezTo>
                    <a:pt x="115217" y="102817"/>
                    <a:pt x="115895" y="103929"/>
                    <a:pt x="116574" y="104874"/>
                  </a:cubicBezTo>
                  <a:cubicBezTo>
                    <a:pt x="116642" y="104930"/>
                    <a:pt x="116710" y="105041"/>
                    <a:pt x="116777" y="105041"/>
                  </a:cubicBezTo>
                  <a:cubicBezTo>
                    <a:pt x="116811" y="105097"/>
                    <a:pt x="116845" y="105097"/>
                    <a:pt x="116845" y="105097"/>
                  </a:cubicBezTo>
                  <a:cubicBezTo>
                    <a:pt x="116913" y="105041"/>
                    <a:pt x="116947" y="105041"/>
                    <a:pt x="116981" y="104986"/>
                  </a:cubicBezTo>
                  <a:cubicBezTo>
                    <a:pt x="117117" y="104708"/>
                    <a:pt x="116913" y="103929"/>
                    <a:pt x="116879" y="103707"/>
                  </a:cubicBezTo>
                  <a:cubicBezTo>
                    <a:pt x="116743" y="103206"/>
                    <a:pt x="116608" y="102761"/>
                    <a:pt x="116472" y="102316"/>
                  </a:cubicBezTo>
                  <a:close/>
                  <a:moveTo>
                    <a:pt x="117252" y="98869"/>
                  </a:moveTo>
                  <a:cubicBezTo>
                    <a:pt x="117320" y="98591"/>
                    <a:pt x="117354" y="98257"/>
                    <a:pt x="117388" y="97979"/>
                  </a:cubicBezTo>
                  <a:cubicBezTo>
                    <a:pt x="117456" y="97423"/>
                    <a:pt x="117490" y="96867"/>
                    <a:pt x="117524" y="96255"/>
                  </a:cubicBezTo>
                  <a:cubicBezTo>
                    <a:pt x="117625" y="95366"/>
                    <a:pt x="117659" y="94420"/>
                    <a:pt x="117693" y="93419"/>
                  </a:cubicBezTo>
                  <a:cubicBezTo>
                    <a:pt x="117727" y="92641"/>
                    <a:pt x="117761" y="91362"/>
                    <a:pt x="117354" y="90973"/>
                  </a:cubicBezTo>
                  <a:cubicBezTo>
                    <a:pt x="117184" y="90806"/>
                    <a:pt x="116947" y="90917"/>
                    <a:pt x="116811" y="91195"/>
                  </a:cubicBezTo>
                  <a:cubicBezTo>
                    <a:pt x="116676" y="91473"/>
                    <a:pt x="116608" y="91918"/>
                    <a:pt x="116574" y="92307"/>
                  </a:cubicBezTo>
                  <a:cubicBezTo>
                    <a:pt x="116608" y="93697"/>
                    <a:pt x="116710" y="95088"/>
                    <a:pt x="116811" y="96478"/>
                  </a:cubicBezTo>
                  <a:cubicBezTo>
                    <a:pt x="116879" y="97034"/>
                    <a:pt x="116913" y="97590"/>
                    <a:pt x="116981" y="98090"/>
                  </a:cubicBezTo>
                  <a:cubicBezTo>
                    <a:pt x="117015" y="98257"/>
                    <a:pt x="117117" y="99314"/>
                    <a:pt x="117252" y="98869"/>
                  </a:cubicBezTo>
                  <a:close/>
                  <a:moveTo>
                    <a:pt x="116404" y="97367"/>
                  </a:moveTo>
                  <a:cubicBezTo>
                    <a:pt x="116235" y="96533"/>
                    <a:pt x="116065" y="95254"/>
                    <a:pt x="115590" y="94976"/>
                  </a:cubicBezTo>
                  <a:cubicBezTo>
                    <a:pt x="115455" y="94865"/>
                    <a:pt x="115285" y="94921"/>
                    <a:pt x="115183" y="95199"/>
                  </a:cubicBezTo>
                  <a:cubicBezTo>
                    <a:pt x="115048" y="95477"/>
                    <a:pt x="115048" y="95977"/>
                    <a:pt x="115115" y="96367"/>
                  </a:cubicBezTo>
                  <a:cubicBezTo>
                    <a:pt x="115319" y="97534"/>
                    <a:pt x="115590" y="98646"/>
                    <a:pt x="115929" y="99703"/>
                  </a:cubicBezTo>
                  <a:cubicBezTo>
                    <a:pt x="116099" y="100203"/>
                    <a:pt x="116269" y="100704"/>
                    <a:pt x="116472" y="101149"/>
                  </a:cubicBezTo>
                  <a:cubicBezTo>
                    <a:pt x="116574" y="101371"/>
                    <a:pt x="117049" y="102761"/>
                    <a:pt x="117049" y="102205"/>
                  </a:cubicBezTo>
                  <a:cubicBezTo>
                    <a:pt x="117049" y="101538"/>
                    <a:pt x="116947" y="100815"/>
                    <a:pt x="116845" y="100203"/>
                  </a:cubicBezTo>
                  <a:cubicBezTo>
                    <a:pt x="116743" y="99202"/>
                    <a:pt x="116574" y="98257"/>
                    <a:pt x="116404" y="97367"/>
                  </a:cubicBezTo>
                  <a:close/>
                  <a:moveTo>
                    <a:pt x="41413" y="21241"/>
                  </a:moveTo>
                  <a:cubicBezTo>
                    <a:pt x="41413" y="21241"/>
                    <a:pt x="41379" y="21241"/>
                    <a:pt x="41379" y="21186"/>
                  </a:cubicBezTo>
                  <a:cubicBezTo>
                    <a:pt x="41311" y="21130"/>
                    <a:pt x="41209" y="21130"/>
                    <a:pt x="41107" y="21186"/>
                  </a:cubicBezTo>
                  <a:cubicBezTo>
                    <a:pt x="40667" y="21519"/>
                    <a:pt x="40293" y="22298"/>
                    <a:pt x="39988" y="23076"/>
                  </a:cubicBezTo>
                  <a:cubicBezTo>
                    <a:pt x="39615" y="24022"/>
                    <a:pt x="39072" y="26024"/>
                    <a:pt x="39174" y="26357"/>
                  </a:cubicBezTo>
                  <a:cubicBezTo>
                    <a:pt x="39276" y="26691"/>
                    <a:pt x="40565" y="25301"/>
                    <a:pt x="41074" y="24189"/>
                  </a:cubicBezTo>
                  <a:cubicBezTo>
                    <a:pt x="41345" y="23577"/>
                    <a:pt x="41854" y="22354"/>
                    <a:pt x="41548" y="21464"/>
                  </a:cubicBezTo>
                  <a:cubicBezTo>
                    <a:pt x="41514" y="21408"/>
                    <a:pt x="41481" y="21297"/>
                    <a:pt x="41413" y="21241"/>
                  </a:cubicBezTo>
                  <a:close/>
                  <a:moveTo>
                    <a:pt x="2340" y="119499"/>
                  </a:moveTo>
                  <a:cubicBezTo>
                    <a:pt x="2340" y="119499"/>
                    <a:pt x="2306" y="119443"/>
                    <a:pt x="2306" y="119443"/>
                  </a:cubicBezTo>
                  <a:cubicBezTo>
                    <a:pt x="2238" y="119388"/>
                    <a:pt x="2136" y="119388"/>
                    <a:pt x="2035" y="119443"/>
                  </a:cubicBezTo>
                  <a:cubicBezTo>
                    <a:pt x="1865" y="119555"/>
                    <a:pt x="1695" y="119777"/>
                    <a:pt x="1526" y="120000"/>
                  </a:cubicBezTo>
                  <a:cubicBezTo>
                    <a:pt x="2543" y="120000"/>
                    <a:pt x="2543" y="120000"/>
                    <a:pt x="2543" y="120000"/>
                  </a:cubicBezTo>
                  <a:cubicBezTo>
                    <a:pt x="2509" y="119944"/>
                    <a:pt x="2509" y="119833"/>
                    <a:pt x="2475" y="119721"/>
                  </a:cubicBezTo>
                  <a:cubicBezTo>
                    <a:pt x="2442" y="119610"/>
                    <a:pt x="2408" y="119555"/>
                    <a:pt x="2340" y="119499"/>
                  </a:cubicBezTo>
                  <a:close/>
                  <a:moveTo>
                    <a:pt x="2340" y="80240"/>
                  </a:moveTo>
                  <a:cubicBezTo>
                    <a:pt x="2340" y="80240"/>
                    <a:pt x="2306" y="80240"/>
                    <a:pt x="2306" y="80240"/>
                  </a:cubicBezTo>
                  <a:cubicBezTo>
                    <a:pt x="2238" y="80129"/>
                    <a:pt x="2136" y="80185"/>
                    <a:pt x="2035" y="80240"/>
                  </a:cubicBezTo>
                  <a:cubicBezTo>
                    <a:pt x="1594" y="80518"/>
                    <a:pt x="1221" y="81353"/>
                    <a:pt x="915" y="82075"/>
                  </a:cubicBezTo>
                  <a:cubicBezTo>
                    <a:pt x="542" y="83021"/>
                    <a:pt x="0" y="85023"/>
                    <a:pt x="101" y="85356"/>
                  </a:cubicBezTo>
                  <a:cubicBezTo>
                    <a:pt x="203" y="85746"/>
                    <a:pt x="1492" y="84355"/>
                    <a:pt x="2001" y="83188"/>
                  </a:cubicBezTo>
                  <a:cubicBezTo>
                    <a:pt x="2272" y="82576"/>
                    <a:pt x="2781" y="81353"/>
                    <a:pt x="2475" y="80518"/>
                  </a:cubicBezTo>
                  <a:cubicBezTo>
                    <a:pt x="2442" y="80407"/>
                    <a:pt x="2408" y="80296"/>
                    <a:pt x="2340" y="80240"/>
                  </a:cubicBezTo>
                  <a:close/>
                  <a:moveTo>
                    <a:pt x="2170" y="115273"/>
                  </a:moveTo>
                  <a:cubicBezTo>
                    <a:pt x="2170" y="115106"/>
                    <a:pt x="2136" y="114939"/>
                    <a:pt x="2102" y="114772"/>
                  </a:cubicBezTo>
                  <a:cubicBezTo>
                    <a:pt x="2001" y="114661"/>
                    <a:pt x="1899" y="114606"/>
                    <a:pt x="1797" y="114661"/>
                  </a:cubicBezTo>
                  <a:cubicBezTo>
                    <a:pt x="1560" y="114772"/>
                    <a:pt x="1424" y="115106"/>
                    <a:pt x="1288" y="115495"/>
                  </a:cubicBezTo>
                  <a:cubicBezTo>
                    <a:pt x="1119" y="115940"/>
                    <a:pt x="949" y="116329"/>
                    <a:pt x="847" y="116830"/>
                  </a:cubicBezTo>
                  <a:cubicBezTo>
                    <a:pt x="644" y="117664"/>
                    <a:pt x="508" y="118498"/>
                    <a:pt x="339" y="119332"/>
                  </a:cubicBezTo>
                  <a:cubicBezTo>
                    <a:pt x="305" y="119555"/>
                    <a:pt x="271" y="119777"/>
                    <a:pt x="203" y="120000"/>
                  </a:cubicBezTo>
                  <a:cubicBezTo>
                    <a:pt x="1017" y="120000"/>
                    <a:pt x="1017" y="120000"/>
                    <a:pt x="1017" y="120000"/>
                  </a:cubicBezTo>
                  <a:cubicBezTo>
                    <a:pt x="1085" y="119833"/>
                    <a:pt x="1153" y="119666"/>
                    <a:pt x="1221" y="119499"/>
                  </a:cubicBezTo>
                  <a:cubicBezTo>
                    <a:pt x="1458" y="118832"/>
                    <a:pt x="1661" y="118164"/>
                    <a:pt x="1865" y="117442"/>
                  </a:cubicBezTo>
                  <a:cubicBezTo>
                    <a:pt x="2035" y="116774"/>
                    <a:pt x="2238" y="116107"/>
                    <a:pt x="2170" y="115273"/>
                  </a:cubicBezTo>
                  <a:close/>
                  <a:moveTo>
                    <a:pt x="644" y="81575"/>
                  </a:moveTo>
                  <a:cubicBezTo>
                    <a:pt x="847" y="81186"/>
                    <a:pt x="1051" y="80685"/>
                    <a:pt x="1221" y="80240"/>
                  </a:cubicBezTo>
                  <a:cubicBezTo>
                    <a:pt x="1458" y="79629"/>
                    <a:pt x="1661" y="78962"/>
                    <a:pt x="1865" y="78239"/>
                  </a:cubicBezTo>
                  <a:cubicBezTo>
                    <a:pt x="2035" y="77571"/>
                    <a:pt x="2238" y="76848"/>
                    <a:pt x="2170" y="76014"/>
                  </a:cubicBezTo>
                  <a:cubicBezTo>
                    <a:pt x="2170" y="75848"/>
                    <a:pt x="2136" y="75681"/>
                    <a:pt x="2102" y="75569"/>
                  </a:cubicBezTo>
                  <a:cubicBezTo>
                    <a:pt x="2001" y="75403"/>
                    <a:pt x="1899" y="75403"/>
                    <a:pt x="1797" y="75458"/>
                  </a:cubicBezTo>
                  <a:cubicBezTo>
                    <a:pt x="1560" y="75569"/>
                    <a:pt x="1424" y="75903"/>
                    <a:pt x="1288" y="76237"/>
                  </a:cubicBezTo>
                  <a:cubicBezTo>
                    <a:pt x="1119" y="76682"/>
                    <a:pt x="949" y="77126"/>
                    <a:pt x="847" y="77627"/>
                  </a:cubicBezTo>
                  <a:cubicBezTo>
                    <a:pt x="644" y="78405"/>
                    <a:pt x="508" y="79240"/>
                    <a:pt x="339" y="80129"/>
                  </a:cubicBezTo>
                  <a:cubicBezTo>
                    <a:pt x="271" y="80574"/>
                    <a:pt x="135" y="81241"/>
                    <a:pt x="67" y="81742"/>
                  </a:cubicBezTo>
                  <a:cubicBezTo>
                    <a:pt x="67" y="82687"/>
                    <a:pt x="67" y="82687"/>
                    <a:pt x="67" y="82687"/>
                  </a:cubicBezTo>
                  <a:cubicBezTo>
                    <a:pt x="203" y="82743"/>
                    <a:pt x="474" y="81964"/>
                    <a:pt x="644" y="81575"/>
                  </a:cubicBezTo>
                  <a:close/>
                  <a:moveTo>
                    <a:pt x="305" y="76793"/>
                  </a:moveTo>
                  <a:cubicBezTo>
                    <a:pt x="407" y="75848"/>
                    <a:pt x="474" y="74902"/>
                    <a:pt x="474" y="73957"/>
                  </a:cubicBezTo>
                  <a:cubicBezTo>
                    <a:pt x="508" y="73123"/>
                    <a:pt x="542" y="71899"/>
                    <a:pt x="135" y="71455"/>
                  </a:cubicBezTo>
                  <a:cubicBezTo>
                    <a:pt x="101" y="71455"/>
                    <a:pt x="67" y="71455"/>
                    <a:pt x="67" y="71399"/>
                  </a:cubicBezTo>
                  <a:cubicBezTo>
                    <a:pt x="67" y="79240"/>
                    <a:pt x="67" y="79240"/>
                    <a:pt x="67" y="79240"/>
                  </a:cubicBezTo>
                  <a:cubicBezTo>
                    <a:pt x="101" y="79017"/>
                    <a:pt x="135" y="78683"/>
                    <a:pt x="169" y="78461"/>
                  </a:cubicBezTo>
                  <a:cubicBezTo>
                    <a:pt x="237" y="77905"/>
                    <a:pt x="271" y="77349"/>
                    <a:pt x="305" y="76793"/>
                  </a:cubicBezTo>
                  <a:close/>
                  <a:moveTo>
                    <a:pt x="2340" y="41037"/>
                  </a:moveTo>
                  <a:cubicBezTo>
                    <a:pt x="2340" y="41037"/>
                    <a:pt x="2306" y="40982"/>
                    <a:pt x="2306" y="40982"/>
                  </a:cubicBezTo>
                  <a:cubicBezTo>
                    <a:pt x="2238" y="40926"/>
                    <a:pt x="2136" y="40926"/>
                    <a:pt x="2035" y="40982"/>
                  </a:cubicBezTo>
                  <a:cubicBezTo>
                    <a:pt x="1594" y="41260"/>
                    <a:pt x="1221" y="42094"/>
                    <a:pt x="915" y="42817"/>
                  </a:cubicBezTo>
                  <a:cubicBezTo>
                    <a:pt x="542" y="43762"/>
                    <a:pt x="0" y="45764"/>
                    <a:pt x="101" y="46153"/>
                  </a:cubicBezTo>
                  <a:cubicBezTo>
                    <a:pt x="203" y="46487"/>
                    <a:pt x="1492" y="45097"/>
                    <a:pt x="2001" y="43985"/>
                  </a:cubicBezTo>
                  <a:cubicBezTo>
                    <a:pt x="2272" y="43373"/>
                    <a:pt x="2781" y="42150"/>
                    <a:pt x="2475" y="41260"/>
                  </a:cubicBezTo>
                  <a:cubicBezTo>
                    <a:pt x="2442" y="41149"/>
                    <a:pt x="2408" y="41093"/>
                    <a:pt x="2340" y="41037"/>
                  </a:cubicBezTo>
                  <a:close/>
                  <a:moveTo>
                    <a:pt x="474" y="113160"/>
                  </a:moveTo>
                  <a:cubicBezTo>
                    <a:pt x="508" y="112381"/>
                    <a:pt x="542" y="111102"/>
                    <a:pt x="135" y="110713"/>
                  </a:cubicBezTo>
                  <a:cubicBezTo>
                    <a:pt x="101" y="110658"/>
                    <a:pt x="67" y="110658"/>
                    <a:pt x="67" y="110658"/>
                  </a:cubicBezTo>
                  <a:cubicBezTo>
                    <a:pt x="67" y="118498"/>
                    <a:pt x="67" y="118498"/>
                    <a:pt x="67" y="118498"/>
                  </a:cubicBezTo>
                  <a:cubicBezTo>
                    <a:pt x="101" y="118220"/>
                    <a:pt x="135" y="117942"/>
                    <a:pt x="169" y="117720"/>
                  </a:cubicBezTo>
                  <a:cubicBezTo>
                    <a:pt x="237" y="117108"/>
                    <a:pt x="271" y="116552"/>
                    <a:pt x="305" y="115996"/>
                  </a:cubicBezTo>
                  <a:cubicBezTo>
                    <a:pt x="407" y="115050"/>
                    <a:pt x="474" y="114105"/>
                    <a:pt x="474" y="113160"/>
                  </a:cubicBezTo>
                  <a:close/>
                  <a:moveTo>
                    <a:pt x="39106" y="98869"/>
                  </a:moveTo>
                  <a:cubicBezTo>
                    <a:pt x="39174" y="98591"/>
                    <a:pt x="39208" y="98257"/>
                    <a:pt x="39242" y="97979"/>
                  </a:cubicBezTo>
                  <a:cubicBezTo>
                    <a:pt x="39310" y="97423"/>
                    <a:pt x="39344" y="96867"/>
                    <a:pt x="39378" y="96255"/>
                  </a:cubicBezTo>
                  <a:cubicBezTo>
                    <a:pt x="39479" y="95366"/>
                    <a:pt x="39513" y="94420"/>
                    <a:pt x="39547" y="93419"/>
                  </a:cubicBezTo>
                  <a:cubicBezTo>
                    <a:pt x="39581" y="92641"/>
                    <a:pt x="39615" y="91362"/>
                    <a:pt x="39208" y="90973"/>
                  </a:cubicBezTo>
                  <a:cubicBezTo>
                    <a:pt x="39039" y="90806"/>
                    <a:pt x="38801" y="90917"/>
                    <a:pt x="38665" y="91195"/>
                  </a:cubicBezTo>
                  <a:cubicBezTo>
                    <a:pt x="38530" y="91473"/>
                    <a:pt x="38462" y="91918"/>
                    <a:pt x="38428" y="92307"/>
                  </a:cubicBezTo>
                  <a:cubicBezTo>
                    <a:pt x="38462" y="93697"/>
                    <a:pt x="38564" y="95088"/>
                    <a:pt x="38665" y="96478"/>
                  </a:cubicBezTo>
                  <a:cubicBezTo>
                    <a:pt x="38733" y="97034"/>
                    <a:pt x="38767" y="97590"/>
                    <a:pt x="38835" y="98090"/>
                  </a:cubicBezTo>
                  <a:cubicBezTo>
                    <a:pt x="38869" y="98257"/>
                    <a:pt x="38971" y="99314"/>
                    <a:pt x="39106" y="98869"/>
                  </a:cubicBezTo>
                  <a:close/>
                  <a:moveTo>
                    <a:pt x="39717" y="101093"/>
                  </a:moveTo>
                  <a:cubicBezTo>
                    <a:pt x="39920" y="100648"/>
                    <a:pt x="40124" y="100203"/>
                    <a:pt x="40293" y="99759"/>
                  </a:cubicBezTo>
                  <a:cubicBezTo>
                    <a:pt x="40531" y="99091"/>
                    <a:pt x="40734" y="98424"/>
                    <a:pt x="40938" y="97757"/>
                  </a:cubicBezTo>
                  <a:cubicBezTo>
                    <a:pt x="41107" y="97034"/>
                    <a:pt x="41311" y="96367"/>
                    <a:pt x="41243" y="95532"/>
                  </a:cubicBezTo>
                  <a:cubicBezTo>
                    <a:pt x="41243" y="95366"/>
                    <a:pt x="41209" y="95199"/>
                    <a:pt x="41175" y="95088"/>
                  </a:cubicBezTo>
                  <a:cubicBezTo>
                    <a:pt x="41074" y="94921"/>
                    <a:pt x="40972" y="94921"/>
                    <a:pt x="40870" y="94976"/>
                  </a:cubicBezTo>
                  <a:cubicBezTo>
                    <a:pt x="40633" y="95088"/>
                    <a:pt x="40497" y="95421"/>
                    <a:pt x="40361" y="95755"/>
                  </a:cubicBezTo>
                  <a:cubicBezTo>
                    <a:pt x="40192" y="96200"/>
                    <a:pt x="40022" y="96645"/>
                    <a:pt x="39920" y="97089"/>
                  </a:cubicBezTo>
                  <a:cubicBezTo>
                    <a:pt x="39717" y="97924"/>
                    <a:pt x="39581" y="98758"/>
                    <a:pt x="39412" y="99647"/>
                  </a:cubicBezTo>
                  <a:cubicBezTo>
                    <a:pt x="39276" y="100426"/>
                    <a:pt x="38971" y="101927"/>
                    <a:pt x="39106" y="102150"/>
                  </a:cubicBezTo>
                  <a:cubicBezTo>
                    <a:pt x="39208" y="102372"/>
                    <a:pt x="39547" y="101538"/>
                    <a:pt x="39717" y="101093"/>
                  </a:cubicBezTo>
                  <a:close/>
                  <a:moveTo>
                    <a:pt x="41413" y="60667"/>
                  </a:moveTo>
                  <a:cubicBezTo>
                    <a:pt x="41413" y="60611"/>
                    <a:pt x="41379" y="60611"/>
                    <a:pt x="41379" y="60611"/>
                  </a:cubicBezTo>
                  <a:cubicBezTo>
                    <a:pt x="41311" y="60556"/>
                    <a:pt x="41209" y="60556"/>
                    <a:pt x="41107" y="60611"/>
                  </a:cubicBezTo>
                  <a:cubicBezTo>
                    <a:pt x="40667" y="60889"/>
                    <a:pt x="40293" y="61723"/>
                    <a:pt x="39988" y="62446"/>
                  </a:cubicBezTo>
                  <a:cubicBezTo>
                    <a:pt x="39615" y="63392"/>
                    <a:pt x="39072" y="65393"/>
                    <a:pt x="39174" y="65727"/>
                  </a:cubicBezTo>
                  <a:cubicBezTo>
                    <a:pt x="39276" y="66116"/>
                    <a:pt x="40565" y="64726"/>
                    <a:pt x="41074" y="63558"/>
                  </a:cubicBezTo>
                  <a:cubicBezTo>
                    <a:pt x="41345" y="62947"/>
                    <a:pt x="41854" y="61779"/>
                    <a:pt x="41548" y="60889"/>
                  </a:cubicBezTo>
                  <a:cubicBezTo>
                    <a:pt x="41514" y="60778"/>
                    <a:pt x="41481" y="60722"/>
                    <a:pt x="41413" y="60667"/>
                  </a:cubicBezTo>
                  <a:close/>
                  <a:moveTo>
                    <a:pt x="2340" y="1779"/>
                  </a:moveTo>
                  <a:cubicBezTo>
                    <a:pt x="2340" y="1779"/>
                    <a:pt x="2306" y="1779"/>
                    <a:pt x="2306" y="1779"/>
                  </a:cubicBezTo>
                  <a:cubicBezTo>
                    <a:pt x="2238" y="1668"/>
                    <a:pt x="2136" y="1723"/>
                    <a:pt x="2035" y="1779"/>
                  </a:cubicBezTo>
                  <a:cubicBezTo>
                    <a:pt x="1594" y="2057"/>
                    <a:pt x="1221" y="2835"/>
                    <a:pt x="915" y="3614"/>
                  </a:cubicBezTo>
                  <a:cubicBezTo>
                    <a:pt x="542" y="4559"/>
                    <a:pt x="0" y="6561"/>
                    <a:pt x="101" y="6895"/>
                  </a:cubicBezTo>
                  <a:cubicBezTo>
                    <a:pt x="203" y="7228"/>
                    <a:pt x="1492" y="5838"/>
                    <a:pt x="2001" y="4726"/>
                  </a:cubicBezTo>
                  <a:cubicBezTo>
                    <a:pt x="2272" y="4114"/>
                    <a:pt x="2781" y="2891"/>
                    <a:pt x="2475" y="2001"/>
                  </a:cubicBezTo>
                  <a:cubicBezTo>
                    <a:pt x="2442" y="1946"/>
                    <a:pt x="2408" y="1835"/>
                    <a:pt x="2340" y="1779"/>
                  </a:cubicBezTo>
                  <a:close/>
                  <a:moveTo>
                    <a:pt x="41413" y="99759"/>
                  </a:moveTo>
                  <a:cubicBezTo>
                    <a:pt x="41413" y="99759"/>
                    <a:pt x="41379" y="99759"/>
                    <a:pt x="41379" y="99759"/>
                  </a:cubicBezTo>
                  <a:cubicBezTo>
                    <a:pt x="41311" y="99647"/>
                    <a:pt x="41209" y="99703"/>
                    <a:pt x="41107" y="99759"/>
                  </a:cubicBezTo>
                  <a:cubicBezTo>
                    <a:pt x="40667" y="100037"/>
                    <a:pt x="40293" y="100815"/>
                    <a:pt x="39988" y="101594"/>
                  </a:cubicBezTo>
                  <a:cubicBezTo>
                    <a:pt x="39615" y="102539"/>
                    <a:pt x="39072" y="104541"/>
                    <a:pt x="39174" y="104874"/>
                  </a:cubicBezTo>
                  <a:cubicBezTo>
                    <a:pt x="39276" y="105208"/>
                    <a:pt x="40565" y="103873"/>
                    <a:pt x="41074" y="102706"/>
                  </a:cubicBezTo>
                  <a:cubicBezTo>
                    <a:pt x="41345" y="102094"/>
                    <a:pt x="41854" y="100871"/>
                    <a:pt x="41548" y="100037"/>
                  </a:cubicBezTo>
                  <a:cubicBezTo>
                    <a:pt x="41514" y="99925"/>
                    <a:pt x="41481" y="99814"/>
                    <a:pt x="41413" y="99759"/>
                  </a:cubicBezTo>
                  <a:close/>
                  <a:moveTo>
                    <a:pt x="38326" y="102316"/>
                  </a:moveTo>
                  <a:cubicBezTo>
                    <a:pt x="38123" y="101594"/>
                    <a:pt x="37885" y="100871"/>
                    <a:pt x="37580" y="100203"/>
                  </a:cubicBezTo>
                  <a:cubicBezTo>
                    <a:pt x="37478" y="99925"/>
                    <a:pt x="37343" y="99703"/>
                    <a:pt x="37173" y="99592"/>
                  </a:cubicBezTo>
                  <a:cubicBezTo>
                    <a:pt x="37003" y="99481"/>
                    <a:pt x="36800" y="99592"/>
                    <a:pt x="36698" y="99870"/>
                  </a:cubicBezTo>
                  <a:cubicBezTo>
                    <a:pt x="36630" y="100037"/>
                    <a:pt x="36596" y="100315"/>
                    <a:pt x="36630" y="100537"/>
                  </a:cubicBezTo>
                  <a:cubicBezTo>
                    <a:pt x="36630" y="100759"/>
                    <a:pt x="36664" y="100982"/>
                    <a:pt x="36698" y="101204"/>
                  </a:cubicBezTo>
                  <a:cubicBezTo>
                    <a:pt x="37071" y="102817"/>
                    <a:pt x="37750" y="103929"/>
                    <a:pt x="38428" y="104874"/>
                  </a:cubicBezTo>
                  <a:cubicBezTo>
                    <a:pt x="38496" y="104930"/>
                    <a:pt x="38564" y="105041"/>
                    <a:pt x="38631" y="105041"/>
                  </a:cubicBezTo>
                  <a:cubicBezTo>
                    <a:pt x="38665" y="105097"/>
                    <a:pt x="38699" y="105097"/>
                    <a:pt x="38733" y="105097"/>
                  </a:cubicBezTo>
                  <a:cubicBezTo>
                    <a:pt x="38767" y="105041"/>
                    <a:pt x="38801" y="105041"/>
                    <a:pt x="38835" y="104986"/>
                  </a:cubicBezTo>
                  <a:cubicBezTo>
                    <a:pt x="38971" y="104708"/>
                    <a:pt x="38767" y="103929"/>
                    <a:pt x="38733" y="103707"/>
                  </a:cubicBezTo>
                  <a:cubicBezTo>
                    <a:pt x="38598" y="103206"/>
                    <a:pt x="38462" y="102761"/>
                    <a:pt x="38326" y="102316"/>
                  </a:cubicBezTo>
                  <a:close/>
                  <a:moveTo>
                    <a:pt x="38258" y="97367"/>
                  </a:moveTo>
                  <a:cubicBezTo>
                    <a:pt x="38123" y="96533"/>
                    <a:pt x="37919" y="95254"/>
                    <a:pt x="37444" y="94976"/>
                  </a:cubicBezTo>
                  <a:cubicBezTo>
                    <a:pt x="37309" y="94865"/>
                    <a:pt x="37139" y="94921"/>
                    <a:pt x="37037" y="95199"/>
                  </a:cubicBezTo>
                  <a:cubicBezTo>
                    <a:pt x="36902" y="95477"/>
                    <a:pt x="36902" y="95977"/>
                    <a:pt x="36970" y="96367"/>
                  </a:cubicBezTo>
                  <a:cubicBezTo>
                    <a:pt x="37173" y="97534"/>
                    <a:pt x="37444" y="98646"/>
                    <a:pt x="37784" y="99703"/>
                  </a:cubicBezTo>
                  <a:cubicBezTo>
                    <a:pt x="37953" y="100203"/>
                    <a:pt x="38157" y="100704"/>
                    <a:pt x="38326" y="101149"/>
                  </a:cubicBezTo>
                  <a:cubicBezTo>
                    <a:pt x="38428" y="101371"/>
                    <a:pt x="38903" y="102761"/>
                    <a:pt x="38903" y="102205"/>
                  </a:cubicBezTo>
                  <a:cubicBezTo>
                    <a:pt x="38903" y="101538"/>
                    <a:pt x="38801" y="100815"/>
                    <a:pt x="38699" y="100203"/>
                  </a:cubicBezTo>
                  <a:cubicBezTo>
                    <a:pt x="38598" y="99202"/>
                    <a:pt x="38428" y="98257"/>
                    <a:pt x="38258" y="9736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82493" y="3378"/>
              <a:ext cx="11205925" cy="6851347"/>
            </a:xfrm>
            <a:custGeom>
              <a:rect b="b" l="l" r="r" t="t"/>
              <a:pathLst>
                <a:path extrusionOk="0" h="120000" w="120000">
                  <a:moveTo>
                    <a:pt x="40883" y="3169"/>
                  </a:moveTo>
                  <a:cubicBezTo>
                    <a:pt x="40985" y="3392"/>
                    <a:pt x="41461" y="4782"/>
                    <a:pt x="41461" y="4170"/>
                  </a:cubicBezTo>
                  <a:cubicBezTo>
                    <a:pt x="41461" y="3558"/>
                    <a:pt x="41359" y="2835"/>
                    <a:pt x="41257" y="2224"/>
                  </a:cubicBezTo>
                  <a:cubicBezTo>
                    <a:pt x="41155" y="1445"/>
                    <a:pt x="41053" y="722"/>
                    <a:pt x="40951" y="0"/>
                  </a:cubicBezTo>
                  <a:cubicBezTo>
                    <a:pt x="39864" y="0"/>
                    <a:pt x="39864" y="0"/>
                    <a:pt x="39864" y="0"/>
                  </a:cubicBezTo>
                  <a:cubicBezTo>
                    <a:pt x="40000" y="611"/>
                    <a:pt x="40169" y="1167"/>
                    <a:pt x="40339" y="1723"/>
                  </a:cubicBezTo>
                  <a:cubicBezTo>
                    <a:pt x="40509" y="2224"/>
                    <a:pt x="40713" y="2724"/>
                    <a:pt x="40883" y="3169"/>
                  </a:cubicBezTo>
                  <a:close/>
                  <a:moveTo>
                    <a:pt x="41665" y="889"/>
                  </a:moveTo>
                  <a:cubicBezTo>
                    <a:pt x="41733" y="611"/>
                    <a:pt x="41767" y="278"/>
                    <a:pt x="41801" y="0"/>
                  </a:cubicBezTo>
                  <a:cubicBezTo>
                    <a:pt x="41393" y="0"/>
                    <a:pt x="41393" y="0"/>
                    <a:pt x="41393" y="0"/>
                  </a:cubicBezTo>
                  <a:cubicBezTo>
                    <a:pt x="41393" y="55"/>
                    <a:pt x="41393" y="111"/>
                    <a:pt x="41393" y="111"/>
                  </a:cubicBezTo>
                  <a:cubicBezTo>
                    <a:pt x="41427" y="278"/>
                    <a:pt x="41529" y="1334"/>
                    <a:pt x="41665" y="889"/>
                  </a:cubicBezTo>
                  <a:close/>
                  <a:moveTo>
                    <a:pt x="39252" y="3225"/>
                  </a:moveTo>
                  <a:cubicBezTo>
                    <a:pt x="39626" y="4837"/>
                    <a:pt x="40305" y="5949"/>
                    <a:pt x="40985" y="6895"/>
                  </a:cubicBezTo>
                  <a:cubicBezTo>
                    <a:pt x="41053" y="6950"/>
                    <a:pt x="41121" y="7062"/>
                    <a:pt x="41189" y="7062"/>
                  </a:cubicBezTo>
                  <a:cubicBezTo>
                    <a:pt x="41223" y="7117"/>
                    <a:pt x="41257" y="7117"/>
                    <a:pt x="41291" y="7117"/>
                  </a:cubicBezTo>
                  <a:cubicBezTo>
                    <a:pt x="41325" y="7062"/>
                    <a:pt x="41359" y="7062"/>
                    <a:pt x="41393" y="6950"/>
                  </a:cubicBezTo>
                  <a:cubicBezTo>
                    <a:pt x="41529" y="6728"/>
                    <a:pt x="41325" y="5949"/>
                    <a:pt x="41291" y="5671"/>
                  </a:cubicBezTo>
                  <a:cubicBezTo>
                    <a:pt x="41155" y="5227"/>
                    <a:pt x="41019" y="4782"/>
                    <a:pt x="40883" y="4337"/>
                  </a:cubicBezTo>
                  <a:cubicBezTo>
                    <a:pt x="40679" y="3614"/>
                    <a:pt x="40441" y="2891"/>
                    <a:pt x="40135" y="2224"/>
                  </a:cubicBezTo>
                  <a:cubicBezTo>
                    <a:pt x="40033" y="1946"/>
                    <a:pt x="39898" y="1723"/>
                    <a:pt x="39728" y="1612"/>
                  </a:cubicBezTo>
                  <a:cubicBezTo>
                    <a:pt x="39558" y="1501"/>
                    <a:pt x="39354" y="1612"/>
                    <a:pt x="39252" y="1890"/>
                  </a:cubicBezTo>
                  <a:cubicBezTo>
                    <a:pt x="39184" y="2057"/>
                    <a:pt x="39150" y="2335"/>
                    <a:pt x="39184" y="2557"/>
                  </a:cubicBezTo>
                  <a:cubicBezTo>
                    <a:pt x="39184" y="2780"/>
                    <a:pt x="39218" y="3002"/>
                    <a:pt x="39252" y="3225"/>
                  </a:cubicBezTo>
                  <a:close/>
                  <a:moveTo>
                    <a:pt x="41767" y="32252"/>
                  </a:moveTo>
                  <a:cubicBezTo>
                    <a:pt x="41597" y="32085"/>
                    <a:pt x="41359" y="32196"/>
                    <a:pt x="41223" y="32474"/>
                  </a:cubicBezTo>
                  <a:cubicBezTo>
                    <a:pt x="41087" y="32752"/>
                    <a:pt x="41019" y="33141"/>
                    <a:pt x="40985" y="33531"/>
                  </a:cubicBezTo>
                  <a:cubicBezTo>
                    <a:pt x="41019" y="34976"/>
                    <a:pt x="41121" y="36311"/>
                    <a:pt x="41223" y="37701"/>
                  </a:cubicBezTo>
                  <a:cubicBezTo>
                    <a:pt x="41291" y="38257"/>
                    <a:pt x="41325" y="38813"/>
                    <a:pt x="41393" y="39369"/>
                  </a:cubicBezTo>
                  <a:cubicBezTo>
                    <a:pt x="41427" y="39536"/>
                    <a:pt x="41529" y="40537"/>
                    <a:pt x="41665" y="40092"/>
                  </a:cubicBezTo>
                  <a:cubicBezTo>
                    <a:pt x="41733" y="39870"/>
                    <a:pt x="41767" y="39481"/>
                    <a:pt x="41801" y="39202"/>
                  </a:cubicBezTo>
                  <a:cubicBezTo>
                    <a:pt x="41869" y="38646"/>
                    <a:pt x="41903" y="38090"/>
                    <a:pt x="41937" y="37534"/>
                  </a:cubicBezTo>
                  <a:cubicBezTo>
                    <a:pt x="42039" y="36589"/>
                    <a:pt x="42073" y="35644"/>
                    <a:pt x="42107" y="34698"/>
                  </a:cubicBezTo>
                  <a:cubicBezTo>
                    <a:pt x="42141" y="33920"/>
                    <a:pt x="42175" y="32641"/>
                    <a:pt x="41767" y="32252"/>
                  </a:cubicBezTo>
                  <a:close/>
                  <a:moveTo>
                    <a:pt x="40815" y="38591"/>
                  </a:moveTo>
                  <a:cubicBezTo>
                    <a:pt x="40679" y="37812"/>
                    <a:pt x="40475" y="36478"/>
                    <a:pt x="40000" y="36200"/>
                  </a:cubicBezTo>
                  <a:cubicBezTo>
                    <a:pt x="39864" y="36144"/>
                    <a:pt x="39694" y="36200"/>
                    <a:pt x="39592" y="36422"/>
                  </a:cubicBezTo>
                  <a:cubicBezTo>
                    <a:pt x="39456" y="36756"/>
                    <a:pt x="39456" y="37201"/>
                    <a:pt x="39524" y="37590"/>
                  </a:cubicBezTo>
                  <a:cubicBezTo>
                    <a:pt x="39728" y="38758"/>
                    <a:pt x="40000" y="39925"/>
                    <a:pt x="40339" y="40926"/>
                  </a:cubicBezTo>
                  <a:cubicBezTo>
                    <a:pt x="40509" y="41427"/>
                    <a:pt x="40713" y="41927"/>
                    <a:pt x="40883" y="42428"/>
                  </a:cubicBezTo>
                  <a:cubicBezTo>
                    <a:pt x="40985" y="42650"/>
                    <a:pt x="41461" y="43985"/>
                    <a:pt x="41461" y="43429"/>
                  </a:cubicBezTo>
                  <a:cubicBezTo>
                    <a:pt x="41461" y="42761"/>
                    <a:pt x="41359" y="42094"/>
                    <a:pt x="41257" y="41427"/>
                  </a:cubicBezTo>
                  <a:cubicBezTo>
                    <a:pt x="41155" y="40481"/>
                    <a:pt x="40985" y="39536"/>
                    <a:pt x="40815" y="38591"/>
                  </a:cubicBezTo>
                  <a:close/>
                  <a:moveTo>
                    <a:pt x="42276" y="42372"/>
                  </a:moveTo>
                  <a:cubicBezTo>
                    <a:pt x="42480" y="41927"/>
                    <a:pt x="42684" y="41482"/>
                    <a:pt x="42854" y="40982"/>
                  </a:cubicBezTo>
                  <a:cubicBezTo>
                    <a:pt x="43092" y="40370"/>
                    <a:pt x="43296" y="39703"/>
                    <a:pt x="43500" y="38980"/>
                  </a:cubicBezTo>
                  <a:cubicBezTo>
                    <a:pt x="43670" y="38313"/>
                    <a:pt x="43874" y="37645"/>
                    <a:pt x="43806" y="36811"/>
                  </a:cubicBezTo>
                  <a:cubicBezTo>
                    <a:pt x="43806" y="36645"/>
                    <a:pt x="43772" y="36422"/>
                    <a:pt x="43738" y="36311"/>
                  </a:cubicBezTo>
                  <a:cubicBezTo>
                    <a:pt x="43636" y="36144"/>
                    <a:pt x="43534" y="36144"/>
                    <a:pt x="43432" y="36200"/>
                  </a:cubicBezTo>
                  <a:cubicBezTo>
                    <a:pt x="43194" y="36311"/>
                    <a:pt x="43058" y="36645"/>
                    <a:pt x="42922" y="37034"/>
                  </a:cubicBezTo>
                  <a:cubicBezTo>
                    <a:pt x="42752" y="37423"/>
                    <a:pt x="42582" y="37868"/>
                    <a:pt x="42480" y="38368"/>
                  </a:cubicBezTo>
                  <a:cubicBezTo>
                    <a:pt x="42276" y="39202"/>
                    <a:pt x="42141" y="40037"/>
                    <a:pt x="41971" y="40871"/>
                  </a:cubicBezTo>
                  <a:cubicBezTo>
                    <a:pt x="41835" y="41705"/>
                    <a:pt x="41529" y="43151"/>
                    <a:pt x="41665" y="43373"/>
                  </a:cubicBezTo>
                  <a:cubicBezTo>
                    <a:pt x="41767" y="43595"/>
                    <a:pt x="42107" y="42761"/>
                    <a:pt x="42276" y="42372"/>
                  </a:cubicBezTo>
                  <a:close/>
                  <a:moveTo>
                    <a:pt x="101" y="22687"/>
                  </a:moveTo>
                  <a:cubicBezTo>
                    <a:pt x="475" y="24300"/>
                    <a:pt x="1155" y="25412"/>
                    <a:pt x="1835" y="26357"/>
                  </a:cubicBezTo>
                  <a:cubicBezTo>
                    <a:pt x="1903" y="26413"/>
                    <a:pt x="1971" y="26524"/>
                    <a:pt x="2039" y="26524"/>
                  </a:cubicBezTo>
                  <a:cubicBezTo>
                    <a:pt x="2073" y="26580"/>
                    <a:pt x="2107" y="26580"/>
                    <a:pt x="2141" y="26524"/>
                  </a:cubicBezTo>
                  <a:cubicBezTo>
                    <a:pt x="2175" y="26524"/>
                    <a:pt x="2209" y="26524"/>
                    <a:pt x="2242" y="26413"/>
                  </a:cubicBezTo>
                  <a:cubicBezTo>
                    <a:pt x="2378" y="26135"/>
                    <a:pt x="2175" y="25412"/>
                    <a:pt x="2141" y="25134"/>
                  </a:cubicBezTo>
                  <a:cubicBezTo>
                    <a:pt x="2005" y="24689"/>
                    <a:pt x="1869" y="24244"/>
                    <a:pt x="1733" y="23799"/>
                  </a:cubicBezTo>
                  <a:cubicBezTo>
                    <a:pt x="1529" y="23076"/>
                    <a:pt x="1291" y="22354"/>
                    <a:pt x="985" y="21686"/>
                  </a:cubicBezTo>
                  <a:cubicBezTo>
                    <a:pt x="883" y="21408"/>
                    <a:pt x="747" y="21130"/>
                    <a:pt x="577" y="21075"/>
                  </a:cubicBezTo>
                  <a:cubicBezTo>
                    <a:pt x="407" y="20963"/>
                    <a:pt x="203" y="21075"/>
                    <a:pt x="101" y="21353"/>
                  </a:cubicBezTo>
                  <a:cubicBezTo>
                    <a:pt x="33" y="21519"/>
                    <a:pt x="0" y="21797"/>
                    <a:pt x="33" y="22020"/>
                  </a:cubicBezTo>
                  <a:cubicBezTo>
                    <a:pt x="33" y="22242"/>
                    <a:pt x="67" y="22465"/>
                    <a:pt x="101" y="22687"/>
                  </a:cubicBezTo>
                  <a:close/>
                  <a:moveTo>
                    <a:pt x="39252" y="42428"/>
                  </a:moveTo>
                  <a:cubicBezTo>
                    <a:pt x="39626" y="44096"/>
                    <a:pt x="40305" y="45152"/>
                    <a:pt x="40985" y="46098"/>
                  </a:cubicBezTo>
                  <a:cubicBezTo>
                    <a:pt x="41053" y="46209"/>
                    <a:pt x="41121" y="46265"/>
                    <a:pt x="41189" y="46320"/>
                  </a:cubicBezTo>
                  <a:cubicBezTo>
                    <a:pt x="41223" y="46320"/>
                    <a:pt x="41257" y="46320"/>
                    <a:pt x="41291" y="46320"/>
                  </a:cubicBezTo>
                  <a:cubicBezTo>
                    <a:pt x="41325" y="46320"/>
                    <a:pt x="41359" y="46265"/>
                    <a:pt x="41393" y="46209"/>
                  </a:cubicBezTo>
                  <a:cubicBezTo>
                    <a:pt x="41529" y="45931"/>
                    <a:pt x="41325" y="45208"/>
                    <a:pt x="41291" y="44930"/>
                  </a:cubicBezTo>
                  <a:cubicBezTo>
                    <a:pt x="41155" y="44485"/>
                    <a:pt x="41019" y="44040"/>
                    <a:pt x="40883" y="43595"/>
                  </a:cubicBezTo>
                  <a:cubicBezTo>
                    <a:pt x="40679" y="42873"/>
                    <a:pt x="40441" y="42094"/>
                    <a:pt x="40135" y="41482"/>
                  </a:cubicBezTo>
                  <a:cubicBezTo>
                    <a:pt x="40033" y="41204"/>
                    <a:pt x="39898" y="40926"/>
                    <a:pt x="39728" y="40815"/>
                  </a:cubicBezTo>
                  <a:cubicBezTo>
                    <a:pt x="39558" y="40759"/>
                    <a:pt x="39354" y="40815"/>
                    <a:pt x="39252" y="41149"/>
                  </a:cubicBezTo>
                  <a:cubicBezTo>
                    <a:pt x="39184" y="41316"/>
                    <a:pt x="39150" y="41538"/>
                    <a:pt x="39184" y="41760"/>
                  </a:cubicBezTo>
                  <a:cubicBezTo>
                    <a:pt x="39184" y="42038"/>
                    <a:pt x="39218" y="42205"/>
                    <a:pt x="39252" y="42428"/>
                  </a:cubicBezTo>
                  <a:close/>
                  <a:moveTo>
                    <a:pt x="1665" y="58220"/>
                  </a:moveTo>
                  <a:cubicBezTo>
                    <a:pt x="1529" y="57386"/>
                    <a:pt x="1325" y="56107"/>
                    <a:pt x="883" y="55829"/>
                  </a:cubicBezTo>
                  <a:cubicBezTo>
                    <a:pt x="713" y="55773"/>
                    <a:pt x="543" y="55829"/>
                    <a:pt x="441" y="56051"/>
                  </a:cubicBezTo>
                  <a:cubicBezTo>
                    <a:pt x="305" y="56385"/>
                    <a:pt x="305" y="56830"/>
                    <a:pt x="373" y="57219"/>
                  </a:cubicBezTo>
                  <a:cubicBezTo>
                    <a:pt x="577" y="58387"/>
                    <a:pt x="849" y="59499"/>
                    <a:pt x="1189" y="60556"/>
                  </a:cubicBezTo>
                  <a:cubicBezTo>
                    <a:pt x="1359" y="61056"/>
                    <a:pt x="1563" y="61556"/>
                    <a:pt x="1733" y="62057"/>
                  </a:cubicBezTo>
                  <a:cubicBezTo>
                    <a:pt x="1835" y="62279"/>
                    <a:pt x="2310" y="63614"/>
                    <a:pt x="2310" y="63058"/>
                  </a:cubicBezTo>
                  <a:cubicBezTo>
                    <a:pt x="2310" y="62391"/>
                    <a:pt x="2209" y="61668"/>
                    <a:pt x="2107" y="61056"/>
                  </a:cubicBezTo>
                  <a:cubicBezTo>
                    <a:pt x="2005" y="60111"/>
                    <a:pt x="1835" y="59165"/>
                    <a:pt x="1665" y="58220"/>
                  </a:cubicBezTo>
                  <a:close/>
                  <a:moveTo>
                    <a:pt x="2514" y="23632"/>
                  </a:moveTo>
                  <a:cubicBezTo>
                    <a:pt x="2616" y="23855"/>
                    <a:pt x="2956" y="22965"/>
                    <a:pt x="3126" y="22576"/>
                  </a:cubicBezTo>
                  <a:cubicBezTo>
                    <a:pt x="3330" y="22131"/>
                    <a:pt x="3534" y="21686"/>
                    <a:pt x="3704" y="21241"/>
                  </a:cubicBezTo>
                  <a:cubicBezTo>
                    <a:pt x="3942" y="20574"/>
                    <a:pt x="4146" y="19907"/>
                    <a:pt x="4350" y="19240"/>
                  </a:cubicBezTo>
                  <a:cubicBezTo>
                    <a:pt x="4519" y="18517"/>
                    <a:pt x="4723" y="17849"/>
                    <a:pt x="4655" y="17015"/>
                  </a:cubicBezTo>
                  <a:cubicBezTo>
                    <a:pt x="4655" y="16848"/>
                    <a:pt x="4621" y="16682"/>
                    <a:pt x="4587" y="16570"/>
                  </a:cubicBezTo>
                  <a:cubicBezTo>
                    <a:pt x="4485" y="16404"/>
                    <a:pt x="4384" y="16404"/>
                    <a:pt x="4282" y="16404"/>
                  </a:cubicBezTo>
                  <a:cubicBezTo>
                    <a:pt x="4044" y="16515"/>
                    <a:pt x="3908" y="16848"/>
                    <a:pt x="3772" y="17238"/>
                  </a:cubicBezTo>
                  <a:cubicBezTo>
                    <a:pt x="3602" y="17683"/>
                    <a:pt x="3432" y="18072"/>
                    <a:pt x="3330" y="18572"/>
                  </a:cubicBezTo>
                  <a:cubicBezTo>
                    <a:pt x="3126" y="19406"/>
                    <a:pt x="2990" y="20240"/>
                    <a:pt x="2820" y="21075"/>
                  </a:cubicBezTo>
                  <a:cubicBezTo>
                    <a:pt x="2684" y="21909"/>
                    <a:pt x="2378" y="23354"/>
                    <a:pt x="2514" y="23632"/>
                  </a:cubicBezTo>
                  <a:close/>
                  <a:moveTo>
                    <a:pt x="1189" y="21130"/>
                  </a:moveTo>
                  <a:cubicBezTo>
                    <a:pt x="1359" y="21686"/>
                    <a:pt x="1563" y="22187"/>
                    <a:pt x="1733" y="22632"/>
                  </a:cubicBezTo>
                  <a:cubicBezTo>
                    <a:pt x="1835" y="22854"/>
                    <a:pt x="2310" y="24189"/>
                    <a:pt x="2310" y="23632"/>
                  </a:cubicBezTo>
                  <a:cubicBezTo>
                    <a:pt x="2310" y="23021"/>
                    <a:pt x="2209" y="22298"/>
                    <a:pt x="2107" y="21686"/>
                  </a:cubicBezTo>
                  <a:cubicBezTo>
                    <a:pt x="2005" y="20685"/>
                    <a:pt x="1835" y="19740"/>
                    <a:pt x="1665" y="18795"/>
                  </a:cubicBezTo>
                  <a:cubicBezTo>
                    <a:pt x="1529" y="18016"/>
                    <a:pt x="1325" y="16682"/>
                    <a:pt x="883" y="16459"/>
                  </a:cubicBezTo>
                  <a:cubicBezTo>
                    <a:pt x="713" y="16348"/>
                    <a:pt x="543" y="16404"/>
                    <a:pt x="441" y="16682"/>
                  </a:cubicBezTo>
                  <a:cubicBezTo>
                    <a:pt x="305" y="16960"/>
                    <a:pt x="305" y="17460"/>
                    <a:pt x="373" y="17794"/>
                  </a:cubicBezTo>
                  <a:cubicBezTo>
                    <a:pt x="577" y="19017"/>
                    <a:pt x="849" y="20129"/>
                    <a:pt x="1189" y="21130"/>
                  </a:cubicBezTo>
                  <a:close/>
                  <a:moveTo>
                    <a:pt x="2242" y="19573"/>
                  </a:moveTo>
                  <a:cubicBezTo>
                    <a:pt x="2276" y="19740"/>
                    <a:pt x="2378" y="20797"/>
                    <a:pt x="2514" y="20352"/>
                  </a:cubicBezTo>
                  <a:cubicBezTo>
                    <a:pt x="2582" y="20074"/>
                    <a:pt x="2616" y="19740"/>
                    <a:pt x="2650" y="19462"/>
                  </a:cubicBezTo>
                  <a:cubicBezTo>
                    <a:pt x="2718" y="18906"/>
                    <a:pt x="2752" y="18294"/>
                    <a:pt x="2786" y="17738"/>
                  </a:cubicBezTo>
                  <a:cubicBezTo>
                    <a:pt x="2888" y="16793"/>
                    <a:pt x="2956" y="15848"/>
                    <a:pt x="2956" y="14902"/>
                  </a:cubicBezTo>
                  <a:cubicBezTo>
                    <a:pt x="2990" y="14124"/>
                    <a:pt x="3024" y="12845"/>
                    <a:pt x="2616" y="12455"/>
                  </a:cubicBezTo>
                  <a:cubicBezTo>
                    <a:pt x="2446" y="12289"/>
                    <a:pt x="2209" y="12400"/>
                    <a:pt x="2073" y="12678"/>
                  </a:cubicBezTo>
                  <a:cubicBezTo>
                    <a:pt x="1937" y="12956"/>
                    <a:pt x="1869" y="13345"/>
                    <a:pt x="1835" y="13790"/>
                  </a:cubicBezTo>
                  <a:cubicBezTo>
                    <a:pt x="1869" y="15180"/>
                    <a:pt x="1971" y="16570"/>
                    <a:pt x="2073" y="17961"/>
                  </a:cubicBezTo>
                  <a:cubicBezTo>
                    <a:pt x="2141" y="18517"/>
                    <a:pt x="2175" y="19017"/>
                    <a:pt x="2242" y="19573"/>
                  </a:cubicBezTo>
                  <a:close/>
                  <a:moveTo>
                    <a:pt x="2616" y="51825"/>
                  </a:moveTo>
                  <a:cubicBezTo>
                    <a:pt x="2446" y="51658"/>
                    <a:pt x="2209" y="51770"/>
                    <a:pt x="2073" y="52103"/>
                  </a:cubicBezTo>
                  <a:cubicBezTo>
                    <a:pt x="1937" y="52381"/>
                    <a:pt x="1869" y="52771"/>
                    <a:pt x="1835" y="53160"/>
                  </a:cubicBezTo>
                  <a:cubicBezTo>
                    <a:pt x="1869" y="54550"/>
                    <a:pt x="1971" y="55940"/>
                    <a:pt x="2073" y="57330"/>
                  </a:cubicBezTo>
                  <a:cubicBezTo>
                    <a:pt x="2141" y="57886"/>
                    <a:pt x="2175" y="58443"/>
                    <a:pt x="2242" y="58999"/>
                  </a:cubicBezTo>
                  <a:cubicBezTo>
                    <a:pt x="2276" y="59165"/>
                    <a:pt x="2378" y="60166"/>
                    <a:pt x="2514" y="59721"/>
                  </a:cubicBezTo>
                  <a:cubicBezTo>
                    <a:pt x="2582" y="59443"/>
                    <a:pt x="2616" y="59110"/>
                    <a:pt x="2650" y="58832"/>
                  </a:cubicBezTo>
                  <a:cubicBezTo>
                    <a:pt x="2718" y="58276"/>
                    <a:pt x="2752" y="57720"/>
                    <a:pt x="2786" y="57164"/>
                  </a:cubicBezTo>
                  <a:cubicBezTo>
                    <a:pt x="2888" y="56218"/>
                    <a:pt x="2956" y="55273"/>
                    <a:pt x="2956" y="54328"/>
                  </a:cubicBezTo>
                  <a:cubicBezTo>
                    <a:pt x="2990" y="53549"/>
                    <a:pt x="3024" y="52270"/>
                    <a:pt x="2616" y="51825"/>
                  </a:cubicBezTo>
                  <a:close/>
                  <a:moveTo>
                    <a:pt x="2514" y="63002"/>
                  </a:moveTo>
                  <a:cubicBezTo>
                    <a:pt x="2616" y="63225"/>
                    <a:pt x="2956" y="62391"/>
                    <a:pt x="3126" y="62001"/>
                  </a:cubicBezTo>
                  <a:cubicBezTo>
                    <a:pt x="3330" y="61556"/>
                    <a:pt x="3534" y="61112"/>
                    <a:pt x="3704" y="60611"/>
                  </a:cubicBezTo>
                  <a:cubicBezTo>
                    <a:pt x="3942" y="60000"/>
                    <a:pt x="4146" y="59332"/>
                    <a:pt x="4350" y="58609"/>
                  </a:cubicBezTo>
                  <a:cubicBezTo>
                    <a:pt x="4519" y="57942"/>
                    <a:pt x="4723" y="57219"/>
                    <a:pt x="4655" y="56441"/>
                  </a:cubicBezTo>
                  <a:cubicBezTo>
                    <a:pt x="4655" y="56218"/>
                    <a:pt x="4621" y="56051"/>
                    <a:pt x="4587" y="55940"/>
                  </a:cubicBezTo>
                  <a:cubicBezTo>
                    <a:pt x="4485" y="55773"/>
                    <a:pt x="4384" y="55773"/>
                    <a:pt x="4282" y="55829"/>
                  </a:cubicBezTo>
                  <a:cubicBezTo>
                    <a:pt x="4044" y="55940"/>
                    <a:pt x="3908" y="56274"/>
                    <a:pt x="3772" y="56663"/>
                  </a:cubicBezTo>
                  <a:cubicBezTo>
                    <a:pt x="3602" y="57052"/>
                    <a:pt x="3432" y="57497"/>
                    <a:pt x="3330" y="57998"/>
                  </a:cubicBezTo>
                  <a:cubicBezTo>
                    <a:pt x="3126" y="58832"/>
                    <a:pt x="2990" y="59666"/>
                    <a:pt x="2820" y="60500"/>
                  </a:cubicBezTo>
                  <a:cubicBezTo>
                    <a:pt x="2684" y="61334"/>
                    <a:pt x="2378" y="62780"/>
                    <a:pt x="2514" y="63002"/>
                  </a:cubicBezTo>
                  <a:close/>
                  <a:moveTo>
                    <a:pt x="40815" y="77849"/>
                  </a:moveTo>
                  <a:cubicBezTo>
                    <a:pt x="40679" y="77015"/>
                    <a:pt x="40475" y="75736"/>
                    <a:pt x="40000" y="75458"/>
                  </a:cubicBezTo>
                  <a:cubicBezTo>
                    <a:pt x="39864" y="75347"/>
                    <a:pt x="39694" y="75458"/>
                    <a:pt x="39592" y="75681"/>
                  </a:cubicBezTo>
                  <a:cubicBezTo>
                    <a:pt x="39456" y="75959"/>
                    <a:pt x="39456" y="76459"/>
                    <a:pt x="39524" y="76848"/>
                  </a:cubicBezTo>
                  <a:cubicBezTo>
                    <a:pt x="39728" y="78016"/>
                    <a:pt x="40000" y="79128"/>
                    <a:pt x="40339" y="80185"/>
                  </a:cubicBezTo>
                  <a:cubicBezTo>
                    <a:pt x="40509" y="80685"/>
                    <a:pt x="40713" y="81186"/>
                    <a:pt x="40883" y="81631"/>
                  </a:cubicBezTo>
                  <a:cubicBezTo>
                    <a:pt x="40985" y="81909"/>
                    <a:pt x="41461" y="83243"/>
                    <a:pt x="41461" y="82687"/>
                  </a:cubicBezTo>
                  <a:cubicBezTo>
                    <a:pt x="41461" y="82020"/>
                    <a:pt x="41359" y="81297"/>
                    <a:pt x="41257" y="80685"/>
                  </a:cubicBezTo>
                  <a:cubicBezTo>
                    <a:pt x="41155" y="79740"/>
                    <a:pt x="40985" y="78739"/>
                    <a:pt x="40815" y="77849"/>
                  </a:cubicBezTo>
                  <a:close/>
                  <a:moveTo>
                    <a:pt x="79490" y="21130"/>
                  </a:moveTo>
                  <a:cubicBezTo>
                    <a:pt x="79660" y="21686"/>
                    <a:pt x="79830" y="22187"/>
                    <a:pt x="80033" y="22632"/>
                  </a:cubicBezTo>
                  <a:cubicBezTo>
                    <a:pt x="80135" y="22854"/>
                    <a:pt x="80611" y="24189"/>
                    <a:pt x="80611" y="23632"/>
                  </a:cubicBezTo>
                  <a:cubicBezTo>
                    <a:pt x="80611" y="23021"/>
                    <a:pt x="80509" y="22298"/>
                    <a:pt x="80407" y="21686"/>
                  </a:cubicBezTo>
                  <a:cubicBezTo>
                    <a:pt x="80305" y="20685"/>
                    <a:pt x="80135" y="19740"/>
                    <a:pt x="79966" y="18795"/>
                  </a:cubicBezTo>
                  <a:cubicBezTo>
                    <a:pt x="79796" y="18016"/>
                    <a:pt x="79626" y="16682"/>
                    <a:pt x="79150" y="16459"/>
                  </a:cubicBezTo>
                  <a:cubicBezTo>
                    <a:pt x="79014" y="16348"/>
                    <a:pt x="78844" y="16404"/>
                    <a:pt x="78742" y="16682"/>
                  </a:cubicBezTo>
                  <a:cubicBezTo>
                    <a:pt x="78606" y="16960"/>
                    <a:pt x="78606" y="17460"/>
                    <a:pt x="78674" y="17794"/>
                  </a:cubicBezTo>
                  <a:cubicBezTo>
                    <a:pt x="78878" y="19017"/>
                    <a:pt x="79150" y="20129"/>
                    <a:pt x="79490" y="21130"/>
                  </a:cubicBezTo>
                  <a:close/>
                  <a:moveTo>
                    <a:pt x="80815" y="23632"/>
                  </a:moveTo>
                  <a:cubicBezTo>
                    <a:pt x="80917" y="23855"/>
                    <a:pt x="81257" y="22965"/>
                    <a:pt x="81427" y="22576"/>
                  </a:cubicBezTo>
                  <a:cubicBezTo>
                    <a:pt x="81631" y="22131"/>
                    <a:pt x="81835" y="21686"/>
                    <a:pt x="82005" y="21241"/>
                  </a:cubicBezTo>
                  <a:cubicBezTo>
                    <a:pt x="82242" y="20574"/>
                    <a:pt x="82446" y="19907"/>
                    <a:pt x="82650" y="19240"/>
                  </a:cubicBezTo>
                  <a:cubicBezTo>
                    <a:pt x="82820" y="18517"/>
                    <a:pt x="83024" y="17849"/>
                    <a:pt x="82956" y="17015"/>
                  </a:cubicBezTo>
                  <a:cubicBezTo>
                    <a:pt x="82956" y="16848"/>
                    <a:pt x="82922" y="16682"/>
                    <a:pt x="82888" y="16570"/>
                  </a:cubicBezTo>
                  <a:cubicBezTo>
                    <a:pt x="82786" y="16404"/>
                    <a:pt x="82684" y="16404"/>
                    <a:pt x="82582" y="16404"/>
                  </a:cubicBezTo>
                  <a:cubicBezTo>
                    <a:pt x="82344" y="16515"/>
                    <a:pt x="82209" y="16848"/>
                    <a:pt x="82073" y="17238"/>
                  </a:cubicBezTo>
                  <a:cubicBezTo>
                    <a:pt x="81903" y="17683"/>
                    <a:pt x="81733" y="18072"/>
                    <a:pt x="81631" y="18572"/>
                  </a:cubicBezTo>
                  <a:cubicBezTo>
                    <a:pt x="81427" y="19406"/>
                    <a:pt x="81291" y="20240"/>
                    <a:pt x="81121" y="21075"/>
                  </a:cubicBezTo>
                  <a:cubicBezTo>
                    <a:pt x="80985" y="21909"/>
                    <a:pt x="80679" y="23354"/>
                    <a:pt x="80815" y="23632"/>
                  </a:cubicBezTo>
                  <a:close/>
                  <a:moveTo>
                    <a:pt x="118300" y="75458"/>
                  </a:moveTo>
                  <a:cubicBezTo>
                    <a:pt x="118164" y="75347"/>
                    <a:pt x="117994" y="75458"/>
                    <a:pt x="117892" y="75681"/>
                  </a:cubicBezTo>
                  <a:cubicBezTo>
                    <a:pt x="117757" y="75959"/>
                    <a:pt x="117757" y="76459"/>
                    <a:pt x="117824" y="76848"/>
                  </a:cubicBezTo>
                  <a:cubicBezTo>
                    <a:pt x="118028" y="78016"/>
                    <a:pt x="118300" y="79128"/>
                    <a:pt x="118640" y="80185"/>
                  </a:cubicBezTo>
                  <a:cubicBezTo>
                    <a:pt x="118810" y="80685"/>
                    <a:pt x="118980" y="81186"/>
                    <a:pt x="119184" y="81631"/>
                  </a:cubicBezTo>
                  <a:cubicBezTo>
                    <a:pt x="119286" y="81909"/>
                    <a:pt x="119762" y="83243"/>
                    <a:pt x="119762" y="82687"/>
                  </a:cubicBezTo>
                  <a:cubicBezTo>
                    <a:pt x="119762" y="82020"/>
                    <a:pt x="119660" y="81297"/>
                    <a:pt x="119558" y="80685"/>
                  </a:cubicBezTo>
                  <a:cubicBezTo>
                    <a:pt x="119456" y="79740"/>
                    <a:pt x="119286" y="78739"/>
                    <a:pt x="119116" y="77849"/>
                  </a:cubicBezTo>
                  <a:cubicBezTo>
                    <a:pt x="118946" y="77015"/>
                    <a:pt x="118776" y="75736"/>
                    <a:pt x="118300" y="75458"/>
                  </a:cubicBezTo>
                  <a:close/>
                  <a:moveTo>
                    <a:pt x="41665" y="82632"/>
                  </a:moveTo>
                  <a:cubicBezTo>
                    <a:pt x="41767" y="82854"/>
                    <a:pt x="42107" y="82020"/>
                    <a:pt x="42276" y="81575"/>
                  </a:cubicBezTo>
                  <a:cubicBezTo>
                    <a:pt x="42480" y="81186"/>
                    <a:pt x="42684" y="80685"/>
                    <a:pt x="42854" y="80240"/>
                  </a:cubicBezTo>
                  <a:cubicBezTo>
                    <a:pt x="43092" y="79629"/>
                    <a:pt x="43296" y="78962"/>
                    <a:pt x="43500" y="78239"/>
                  </a:cubicBezTo>
                  <a:cubicBezTo>
                    <a:pt x="43670" y="77571"/>
                    <a:pt x="43874" y="76848"/>
                    <a:pt x="43806" y="76014"/>
                  </a:cubicBezTo>
                  <a:cubicBezTo>
                    <a:pt x="43806" y="75848"/>
                    <a:pt x="43772" y="75681"/>
                    <a:pt x="43738" y="75569"/>
                  </a:cubicBezTo>
                  <a:cubicBezTo>
                    <a:pt x="43636" y="75403"/>
                    <a:pt x="43534" y="75403"/>
                    <a:pt x="43432" y="75458"/>
                  </a:cubicBezTo>
                  <a:cubicBezTo>
                    <a:pt x="43194" y="75569"/>
                    <a:pt x="43058" y="75903"/>
                    <a:pt x="42922" y="76237"/>
                  </a:cubicBezTo>
                  <a:cubicBezTo>
                    <a:pt x="42752" y="76682"/>
                    <a:pt x="42582" y="77126"/>
                    <a:pt x="42480" y="77627"/>
                  </a:cubicBezTo>
                  <a:cubicBezTo>
                    <a:pt x="42276" y="78405"/>
                    <a:pt x="42141" y="79240"/>
                    <a:pt x="41971" y="80129"/>
                  </a:cubicBezTo>
                  <a:cubicBezTo>
                    <a:pt x="41835" y="80908"/>
                    <a:pt x="41529" y="82409"/>
                    <a:pt x="41665" y="82632"/>
                  </a:cubicBezTo>
                  <a:close/>
                  <a:moveTo>
                    <a:pt x="117553" y="42428"/>
                  </a:moveTo>
                  <a:cubicBezTo>
                    <a:pt x="117926" y="44096"/>
                    <a:pt x="118606" y="45152"/>
                    <a:pt x="119286" y="46098"/>
                  </a:cubicBezTo>
                  <a:cubicBezTo>
                    <a:pt x="119354" y="46209"/>
                    <a:pt x="119422" y="46265"/>
                    <a:pt x="119490" y="46320"/>
                  </a:cubicBezTo>
                  <a:cubicBezTo>
                    <a:pt x="119524" y="46320"/>
                    <a:pt x="119558" y="46320"/>
                    <a:pt x="119558" y="46320"/>
                  </a:cubicBezTo>
                  <a:cubicBezTo>
                    <a:pt x="119626" y="46320"/>
                    <a:pt x="119660" y="46265"/>
                    <a:pt x="119694" y="46209"/>
                  </a:cubicBezTo>
                  <a:cubicBezTo>
                    <a:pt x="119830" y="45931"/>
                    <a:pt x="119626" y="45208"/>
                    <a:pt x="119592" y="44930"/>
                  </a:cubicBezTo>
                  <a:cubicBezTo>
                    <a:pt x="119456" y="44485"/>
                    <a:pt x="119320" y="44040"/>
                    <a:pt x="119184" y="43595"/>
                  </a:cubicBezTo>
                  <a:cubicBezTo>
                    <a:pt x="118980" y="42873"/>
                    <a:pt x="118742" y="42094"/>
                    <a:pt x="118436" y="41482"/>
                  </a:cubicBezTo>
                  <a:cubicBezTo>
                    <a:pt x="118334" y="41204"/>
                    <a:pt x="118198" y="40926"/>
                    <a:pt x="118028" y="40815"/>
                  </a:cubicBezTo>
                  <a:cubicBezTo>
                    <a:pt x="117858" y="40759"/>
                    <a:pt x="117655" y="40815"/>
                    <a:pt x="117553" y="41149"/>
                  </a:cubicBezTo>
                  <a:cubicBezTo>
                    <a:pt x="117485" y="41316"/>
                    <a:pt x="117451" y="41538"/>
                    <a:pt x="117485" y="41760"/>
                  </a:cubicBezTo>
                  <a:cubicBezTo>
                    <a:pt x="117485" y="42038"/>
                    <a:pt x="117519" y="42205"/>
                    <a:pt x="117553" y="42428"/>
                  </a:cubicBezTo>
                  <a:close/>
                  <a:moveTo>
                    <a:pt x="119184" y="3169"/>
                  </a:moveTo>
                  <a:cubicBezTo>
                    <a:pt x="119286" y="3392"/>
                    <a:pt x="119762" y="4782"/>
                    <a:pt x="119762" y="4170"/>
                  </a:cubicBezTo>
                  <a:cubicBezTo>
                    <a:pt x="119762" y="3558"/>
                    <a:pt x="119660" y="2835"/>
                    <a:pt x="119558" y="2224"/>
                  </a:cubicBezTo>
                  <a:cubicBezTo>
                    <a:pt x="119456" y="1445"/>
                    <a:pt x="119354" y="722"/>
                    <a:pt x="119218" y="0"/>
                  </a:cubicBezTo>
                  <a:cubicBezTo>
                    <a:pt x="118164" y="0"/>
                    <a:pt x="118164" y="0"/>
                    <a:pt x="118164" y="0"/>
                  </a:cubicBezTo>
                  <a:cubicBezTo>
                    <a:pt x="118300" y="611"/>
                    <a:pt x="118470" y="1167"/>
                    <a:pt x="118640" y="1723"/>
                  </a:cubicBezTo>
                  <a:cubicBezTo>
                    <a:pt x="118810" y="2224"/>
                    <a:pt x="118980" y="2724"/>
                    <a:pt x="119184" y="3169"/>
                  </a:cubicBezTo>
                  <a:close/>
                  <a:moveTo>
                    <a:pt x="80815" y="63002"/>
                  </a:moveTo>
                  <a:cubicBezTo>
                    <a:pt x="80917" y="63225"/>
                    <a:pt x="81257" y="62391"/>
                    <a:pt x="81427" y="62001"/>
                  </a:cubicBezTo>
                  <a:cubicBezTo>
                    <a:pt x="81631" y="61556"/>
                    <a:pt x="81835" y="61112"/>
                    <a:pt x="82005" y="60611"/>
                  </a:cubicBezTo>
                  <a:cubicBezTo>
                    <a:pt x="82242" y="60000"/>
                    <a:pt x="82446" y="59332"/>
                    <a:pt x="82650" y="58609"/>
                  </a:cubicBezTo>
                  <a:cubicBezTo>
                    <a:pt x="82820" y="57942"/>
                    <a:pt x="83024" y="57219"/>
                    <a:pt x="82956" y="56441"/>
                  </a:cubicBezTo>
                  <a:cubicBezTo>
                    <a:pt x="82956" y="56218"/>
                    <a:pt x="82922" y="56051"/>
                    <a:pt x="82888" y="55940"/>
                  </a:cubicBezTo>
                  <a:cubicBezTo>
                    <a:pt x="82786" y="55773"/>
                    <a:pt x="82684" y="55773"/>
                    <a:pt x="82582" y="55829"/>
                  </a:cubicBezTo>
                  <a:cubicBezTo>
                    <a:pt x="82344" y="55940"/>
                    <a:pt x="82209" y="56274"/>
                    <a:pt x="82073" y="56663"/>
                  </a:cubicBezTo>
                  <a:cubicBezTo>
                    <a:pt x="81903" y="57052"/>
                    <a:pt x="81733" y="57497"/>
                    <a:pt x="81631" y="57998"/>
                  </a:cubicBezTo>
                  <a:cubicBezTo>
                    <a:pt x="81427" y="58832"/>
                    <a:pt x="81291" y="59666"/>
                    <a:pt x="81121" y="60500"/>
                  </a:cubicBezTo>
                  <a:cubicBezTo>
                    <a:pt x="80985" y="61334"/>
                    <a:pt x="80679" y="62780"/>
                    <a:pt x="80815" y="63002"/>
                  </a:cubicBezTo>
                  <a:close/>
                  <a:moveTo>
                    <a:pt x="118300" y="36200"/>
                  </a:moveTo>
                  <a:cubicBezTo>
                    <a:pt x="118164" y="36144"/>
                    <a:pt x="117994" y="36200"/>
                    <a:pt x="117892" y="36422"/>
                  </a:cubicBezTo>
                  <a:cubicBezTo>
                    <a:pt x="117757" y="36756"/>
                    <a:pt x="117757" y="37201"/>
                    <a:pt x="117824" y="37590"/>
                  </a:cubicBezTo>
                  <a:cubicBezTo>
                    <a:pt x="118028" y="38758"/>
                    <a:pt x="118300" y="39925"/>
                    <a:pt x="118640" y="40926"/>
                  </a:cubicBezTo>
                  <a:cubicBezTo>
                    <a:pt x="118810" y="41427"/>
                    <a:pt x="118980" y="41927"/>
                    <a:pt x="119184" y="42428"/>
                  </a:cubicBezTo>
                  <a:cubicBezTo>
                    <a:pt x="119286" y="42650"/>
                    <a:pt x="119762" y="43985"/>
                    <a:pt x="119762" y="43429"/>
                  </a:cubicBezTo>
                  <a:cubicBezTo>
                    <a:pt x="119762" y="42761"/>
                    <a:pt x="119660" y="42094"/>
                    <a:pt x="119558" y="41427"/>
                  </a:cubicBezTo>
                  <a:cubicBezTo>
                    <a:pt x="119456" y="40481"/>
                    <a:pt x="119286" y="39536"/>
                    <a:pt x="119116" y="38591"/>
                  </a:cubicBezTo>
                  <a:cubicBezTo>
                    <a:pt x="118946" y="37812"/>
                    <a:pt x="118776" y="36478"/>
                    <a:pt x="118300" y="36200"/>
                  </a:cubicBezTo>
                  <a:close/>
                  <a:moveTo>
                    <a:pt x="117553" y="3225"/>
                  </a:moveTo>
                  <a:cubicBezTo>
                    <a:pt x="117926" y="4837"/>
                    <a:pt x="118606" y="5949"/>
                    <a:pt x="119286" y="6895"/>
                  </a:cubicBezTo>
                  <a:cubicBezTo>
                    <a:pt x="119354" y="6950"/>
                    <a:pt x="119422" y="7062"/>
                    <a:pt x="119490" y="7062"/>
                  </a:cubicBezTo>
                  <a:cubicBezTo>
                    <a:pt x="119524" y="7117"/>
                    <a:pt x="119558" y="7117"/>
                    <a:pt x="119558" y="7117"/>
                  </a:cubicBezTo>
                  <a:cubicBezTo>
                    <a:pt x="119626" y="7062"/>
                    <a:pt x="119660" y="7062"/>
                    <a:pt x="119694" y="6950"/>
                  </a:cubicBezTo>
                  <a:cubicBezTo>
                    <a:pt x="119830" y="6728"/>
                    <a:pt x="119626" y="5949"/>
                    <a:pt x="119592" y="5671"/>
                  </a:cubicBezTo>
                  <a:cubicBezTo>
                    <a:pt x="119456" y="5227"/>
                    <a:pt x="119320" y="4782"/>
                    <a:pt x="119184" y="4337"/>
                  </a:cubicBezTo>
                  <a:cubicBezTo>
                    <a:pt x="118980" y="3614"/>
                    <a:pt x="118742" y="2891"/>
                    <a:pt x="118436" y="2224"/>
                  </a:cubicBezTo>
                  <a:cubicBezTo>
                    <a:pt x="118334" y="1946"/>
                    <a:pt x="118198" y="1723"/>
                    <a:pt x="118028" y="1612"/>
                  </a:cubicBezTo>
                  <a:cubicBezTo>
                    <a:pt x="117858" y="1501"/>
                    <a:pt x="117655" y="1612"/>
                    <a:pt x="117553" y="1890"/>
                  </a:cubicBezTo>
                  <a:cubicBezTo>
                    <a:pt x="117485" y="2057"/>
                    <a:pt x="117451" y="2335"/>
                    <a:pt x="117485" y="2557"/>
                  </a:cubicBezTo>
                  <a:cubicBezTo>
                    <a:pt x="117485" y="2780"/>
                    <a:pt x="117519" y="3002"/>
                    <a:pt x="117553" y="3225"/>
                  </a:cubicBezTo>
                  <a:close/>
                  <a:moveTo>
                    <a:pt x="80917" y="51825"/>
                  </a:moveTo>
                  <a:cubicBezTo>
                    <a:pt x="80747" y="51658"/>
                    <a:pt x="80509" y="51770"/>
                    <a:pt x="80373" y="52103"/>
                  </a:cubicBezTo>
                  <a:cubicBezTo>
                    <a:pt x="80237" y="52381"/>
                    <a:pt x="80169" y="52771"/>
                    <a:pt x="80135" y="53160"/>
                  </a:cubicBezTo>
                  <a:cubicBezTo>
                    <a:pt x="80169" y="54550"/>
                    <a:pt x="80271" y="55940"/>
                    <a:pt x="80373" y="57330"/>
                  </a:cubicBezTo>
                  <a:cubicBezTo>
                    <a:pt x="80441" y="57886"/>
                    <a:pt x="80475" y="58443"/>
                    <a:pt x="80543" y="58999"/>
                  </a:cubicBezTo>
                  <a:cubicBezTo>
                    <a:pt x="80577" y="59165"/>
                    <a:pt x="80679" y="60166"/>
                    <a:pt x="80815" y="59721"/>
                  </a:cubicBezTo>
                  <a:cubicBezTo>
                    <a:pt x="80883" y="59443"/>
                    <a:pt x="80917" y="59110"/>
                    <a:pt x="80951" y="58832"/>
                  </a:cubicBezTo>
                  <a:cubicBezTo>
                    <a:pt x="81019" y="58276"/>
                    <a:pt x="81053" y="57720"/>
                    <a:pt x="81087" y="57164"/>
                  </a:cubicBezTo>
                  <a:cubicBezTo>
                    <a:pt x="81189" y="56218"/>
                    <a:pt x="81223" y="55273"/>
                    <a:pt x="81257" y="54328"/>
                  </a:cubicBezTo>
                  <a:cubicBezTo>
                    <a:pt x="81291" y="53549"/>
                    <a:pt x="81325" y="52270"/>
                    <a:pt x="80917" y="51825"/>
                  </a:cubicBezTo>
                  <a:close/>
                  <a:moveTo>
                    <a:pt x="78402" y="62057"/>
                  </a:moveTo>
                  <a:cubicBezTo>
                    <a:pt x="78776" y="63670"/>
                    <a:pt x="79456" y="64782"/>
                    <a:pt x="80135" y="65727"/>
                  </a:cubicBezTo>
                  <a:cubicBezTo>
                    <a:pt x="80203" y="65838"/>
                    <a:pt x="80271" y="65894"/>
                    <a:pt x="80339" y="65949"/>
                  </a:cubicBezTo>
                  <a:cubicBezTo>
                    <a:pt x="80373" y="65949"/>
                    <a:pt x="80407" y="65949"/>
                    <a:pt x="80407" y="65949"/>
                  </a:cubicBezTo>
                  <a:cubicBezTo>
                    <a:pt x="80475" y="65949"/>
                    <a:pt x="80509" y="65894"/>
                    <a:pt x="80543" y="65838"/>
                  </a:cubicBezTo>
                  <a:cubicBezTo>
                    <a:pt x="80679" y="65560"/>
                    <a:pt x="80475" y="64837"/>
                    <a:pt x="80441" y="64559"/>
                  </a:cubicBezTo>
                  <a:cubicBezTo>
                    <a:pt x="80305" y="64059"/>
                    <a:pt x="80169" y="63670"/>
                    <a:pt x="80033" y="63225"/>
                  </a:cubicBezTo>
                  <a:cubicBezTo>
                    <a:pt x="79830" y="62446"/>
                    <a:pt x="79592" y="61723"/>
                    <a:pt x="79286" y="61056"/>
                  </a:cubicBezTo>
                  <a:cubicBezTo>
                    <a:pt x="79184" y="60778"/>
                    <a:pt x="79048" y="60556"/>
                    <a:pt x="78878" y="60444"/>
                  </a:cubicBezTo>
                  <a:cubicBezTo>
                    <a:pt x="78708" y="60333"/>
                    <a:pt x="78504" y="60444"/>
                    <a:pt x="78402" y="60722"/>
                  </a:cubicBezTo>
                  <a:cubicBezTo>
                    <a:pt x="78334" y="60945"/>
                    <a:pt x="78300" y="61167"/>
                    <a:pt x="78334" y="61390"/>
                  </a:cubicBezTo>
                  <a:cubicBezTo>
                    <a:pt x="78334" y="61612"/>
                    <a:pt x="78368" y="61835"/>
                    <a:pt x="78402" y="62057"/>
                  </a:cubicBezTo>
                  <a:close/>
                  <a:moveTo>
                    <a:pt x="41665" y="4170"/>
                  </a:moveTo>
                  <a:cubicBezTo>
                    <a:pt x="41767" y="4392"/>
                    <a:pt x="42107" y="3503"/>
                    <a:pt x="42276" y="3113"/>
                  </a:cubicBezTo>
                  <a:cubicBezTo>
                    <a:pt x="42480" y="2669"/>
                    <a:pt x="42684" y="2224"/>
                    <a:pt x="42854" y="1779"/>
                  </a:cubicBezTo>
                  <a:cubicBezTo>
                    <a:pt x="43058" y="1223"/>
                    <a:pt x="43262" y="611"/>
                    <a:pt x="43432" y="0"/>
                  </a:cubicBezTo>
                  <a:cubicBezTo>
                    <a:pt x="42276" y="0"/>
                    <a:pt x="42276" y="0"/>
                    <a:pt x="42276" y="0"/>
                  </a:cubicBezTo>
                  <a:cubicBezTo>
                    <a:pt x="42175" y="556"/>
                    <a:pt x="42073" y="1112"/>
                    <a:pt x="41971" y="1612"/>
                  </a:cubicBezTo>
                  <a:cubicBezTo>
                    <a:pt x="41835" y="2446"/>
                    <a:pt x="41529" y="3948"/>
                    <a:pt x="41665" y="4170"/>
                  </a:cubicBezTo>
                  <a:close/>
                  <a:moveTo>
                    <a:pt x="41767" y="71455"/>
                  </a:moveTo>
                  <a:cubicBezTo>
                    <a:pt x="41597" y="71288"/>
                    <a:pt x="41359" y="71399"/>
                    <a:pt x="41223" y="71677"/>
                  </a:cubicBezTo>
                  <a:cubicBezTo>
                    <a:pt x="41087" y="71955"/>
                    <a:pt x="41019" y="72400"/>
                    <a:pt x="40985" y="72789"/>
                  </a:cubicBezTo>
                  <a:cubicBezTo>
                    <a:pt x="41019" y="74179"/>
                    <a:pt x="41121" y="75569"/>
                    <a:pt x="41223" y="76960"/>
                  </a:cubicBezTo>
                  <a:cubicBezTo>
                    <a:pt x="41291" y="77516"/>
                    <a:pt x="41325" y="78072"/>
                    <a:pt x="41393" y="78572"/>
                  </a:cubicBezTo>
                  <a:cubicBezTo>
                    <a:pt x="41427" y="78739"/>
                    <a:pt x="41529" y="79796"/>
                    <a:pt x="41665" y="79351"/>
                  </a:cubicBezTo>
                  <a:cubicBezTo>
                    <a:pt x="41733" y="79073"/>
                    <a:pt x="41767" y="78739"/>
                    <a:pt x="41801" y="78461"/>
                  </a:cubicBezTo>
                  <a:cubicBezTo>
                    <a:pt x="41869" y="77905"/>
                    <a:pt x="41903" y="77349"/>
                    <a:pt x="41937" y="76793"/>
                  </a:cubicBezTo>
                  <a:cubicBezTo>
                    <a:pt x="42039" y="75848"/>
                    <a:pt x="42073" y="74902"/>
                    <a:pt x="42107" y="73957"/>
                  </a:cubicBezTo>
                  <a:cubicBezTo>
                    <a:pt x="42141" y="73123"/>
                    <a:pt x="42175" y="71899"/>
                    <a:pt x="41767" y="71455"/>
                  </a:cubicBezTo>
                  <a:close/>
                  <a:moveTo>
                    <a:pt x="78402" y="22687"/>
                  </a:moveTo>
                  <a:cubicBezTo>
                    <a:pt x="78776" y="24300"/>
                    <a:pt x="79456" y="25412"/>
                    <a:pt x="80135" y="26357"/>
                  </a:cubicBezTo>
                  <a:cubicBezTo>
                    <a:pt x="80203" y="26413"/>
                    <a:pt x="80271" y="26524"/>
                    <a:pt x="80339" y="26524"/>
                  </a:cubicBezTo>
                  <a:cubicBezTo>
                    <a:pt x="80373" y="26580"/>
                    <a:pt x="80407" y="26580"/>
                    <a:pt x="80407" y="26524"/>
                  </a:cubicBezTo>
                  <a:cubicBezTo>
                    <a:pt x="80475" y="26524"/>
                    <a:pt x="80509" y="26524"/>
                    <a:pt x="80543" y="26413"/>
                  </a:cubicBezTo>
                  <a:cubicBezTo>
                    <a:pt x="80679" y="26135"/>
                    <a:pt x="80475" y="25412"/>
                    <a:pt x="80441" y="25134"/>
                  </a:cubicBezTo>
                  <a:cubicBezTo>
                    <a:pt x="80305" y="24689"/>
                    <a:pt x="80169" y="24244"/>
                    <a:pt x="80033" y="23799"/>
                  </a:cubicBezTo>
                  <a:cubicBezTo>
                    <a:pt x="79830" y="23076"/>
                    <a:pt x="79592" y="22354"/>
                    <a:pt x="79286" y="21686"/>
                  </a:cubicBezTo>
                  <a:cubicBezTo>
                    <a:pt x="79184" y="21408"/>
                    <a:pt x="79048" y="21130"/>
                    <a:pt x="78878" y="21075"/>
                  </a:cubicBezTo>
                  <a:cubicBezTo>
                    <a:pt x="78708" y="20963"/>
                    <a:pt x="78504" y="21075"/>
                    <a:pt x="78402" y="21353"/>
                  </a:cubicBezTo>
                  <a:cubicBezTo>
                    <a:pt x="78334" y="21519"/>
                    <a:pt x="78300" y="21797"/>
                    <a:pt x="78334" y="22020"/>
                  </a:cubicBezTo>
                  <a:cubicBezTo>
                    <a:pt x="78334" y="22242"/>
                    <a:pt x="78368" y="22465"/>
                    <a:pt x="78402" y="22687"/>
                  </a:cubicBezTo>
                  <a:close/>
                  <a:moveTo>
                    <a:pt x="80543" y="19573"/>
                  </a:moveTo>
                  <a:cubicBezTo>
                    <a:pt x="80577" y="19740"/>
                    <a:pt x="80679" y="20797"/>
                    <a:pt x="80815" y="20352"/>
                  </a:cubicBezTo>
                  <a:cubicBezTo>
                    <a:pt x="80883" y="20074"/>
                    <a:pt x="80917" y="19740"/>
                    <a:pt x="80951" y="19462"/>
                  </a:cubicBezTo>
                  <a:cubicBezTo>
                    <a:pt x="81019" y="18906"/>
                    <a:pt x="81053" y="18294"/>
                    <a:pt x="81087" y="17738"/>
                  </a:cubicBezTo>
                  <a:cubicBezTo>
                    <a:pt x="81189" y="16793"/>
                    <a:pt x="81223" y="15848"/>
                    <a:pt x="81257" y="14902"/>
                  </a:cubicBezTo>
                  <a:cubicBezTo>
                    <a:pt x="81291" y="14124"/>
                    <a:pt x="81325" y="12845"/>
                    <a:pt x="80917" y="12455"/>
                  </a:cubicBezTo>
                  <a:cubicBezTo>
                    <a:pt x="80747" y="12289"/>
                    <a:pt x="80509" y="12400"/>
                    <a:pt x="80373" y="12678"/>
                  </a:cubicBezTo>
                  <a:cubicBezTo>
                    <a:pt x="80237" y="12956"/>
                    <a:pt x="80169" y="13345"/>
                    <a:pt x="80135" y="13790"/>
                  </a:cubicBezTo>
                  <a:cubicBezTo>
                    <a:pt x="80169" y="15180"/>
                    <a:pt x="80271" y="16570"/>
                    <a:pt x="80373" y="17961"/>
                  </a:cubicBezTo>
                  <a:cubicBezTo>
                    <a:pt x="80441" y="18517"/>
                    <a:pt x="80475" y="19017"/>
                    <a:pt x="80543" y="19573"/>
                  </a:cubicBezTo>
                  <a:close/>
                  <a:moveTo>
                    <a:pt x="101" y="62057"/>
                  </a:moveTo>
                  <a:cubicBezTo>
                    <a:pt x="475" y="63670"/>
                    <a:pt x="1155" y="64782"/>
                    <a:pt x="1835" y="65727"/>
                  </a:cubicBezTo>
                  <a:cubicBezTo>
                    <a:pt x="1903" y="65838"/>
                    <a:pt x="1971" y="65894"/>
                    <a:pt x="2039" y="65949"/>
                  </a:cubicBezTo>
                  <a:cubicBezTo>
                    <a:pt x="2073" y="65949"/>
                    <a:pt x="2107" y="65949"/>
                    <a:pt x="2141" y="65949"/>
                  </a:cubicBezTo>
                  <a:cubicBezTo>
                    <a:pt x="2175" y="65949"/>
                    <a:pt x="2209" y="65894"/>
                    <a:pt x="2242" y="65838"/>
                  </a:cubicBezTo>
                  <a:cubicBezTo>
                    <a:pt x="2378" y="65560"/>
                    <a:pt x="2175" y="64837"/>
                    <a:pt x="2141" y="64559"/>
                  </a:cubicBezTo>
                  <a:cubicBezTo>
                    <a:pt x="2005" y="64059"/>
                    <a:pt x="1869" y="63670"/>
                    <a:pt x="1733" y="63225"/>
                  </a:cubicBezTo>
                  <a:cubicBezTo>
                    <a:pt x="1529" y="62446"/>
                    <a:pt x="1291" y="61723"/>
                    <a:pt x="985" y="61056"/>
                  </a:cubicBezTo>
                  <a:cubicBezTo>
                    <a:pt x="883" y="60778"/>
                    <a:pt x="747" y="60556"/>
                    <a:pt x="577" y="60444"/>
                  </a:cubicBezTo>
                  <a:cubicBezTo>
                    <a:pt x="407" y="60333"/>
                    <a:pt x="203" y="60444"/>
                    <a:pt x="101" y="60722"/>
                  </a:cubicBezTo>
                  <a:cubicBezTo>
                    <a:pt x="33" y="60945"/>
                    <a:pt x="0" y="61167"/>
                    <a:pt x="33" y="61390"/>
                  </a:cubicBezTo>
                  <a:cubicBezTo>
                    <a:pt x="33" y="61612"/>
                    <a:pt x="67" y="61835"/>
                    <a:pt x="101" y="62057"/>
                  </a:cubicBezTo>
                  <a:close/>
                  <a:moveTo>
                    <a:pt x="79966" y="58220"/>
                  </a:moveTo>
                  <a:cubicBezTo>
                    <a:pt x="79796" y="57386"/>
                    <a:pt x="79626" y="56107"/>
                    <a:pt x="79150" y="55829"/>
                  </a:cubicBezTo>
                  <a:cubicBezTo>
                    <a:pt x="79014" y="55773"/>
                    <a:pt x="78844" y="55829"/>
                    <a:pt x="78742" y="56051"/>
                  </a:cubicBezTo>
                  <a:cubicBezTo>
                    <a:pt x="78606" y="56385"/>
                    <a:pt x="78606" y="56830"/>
                    <a:pt x="78674" y="57219"/>
                  </a:cubicBezTo>
                  <a:cubicBezTo>
                    <a:pt x="78878" y="58387"/>
                    <a:pt x="79150" y="59499"/>
                    <a:pt x="79490" y="60556"/>
                  </a:cubicBezTo>
                  <a:cubicBezTo>
                    <a:pt x="79660" y="61056"/>
                    <a:pt x="79830" y="61556"/>
                    <a:pt x="80033" y="62057"/>
                  </a:cubicBezTo>
                  <a:cubicBezTo>
                    <a:pt x="80135" y="62279"/>
                    <a:pt x="80611" y="63614"/>
                    <a:pt x="80611" y="63058"/>
                  </a:cubicBezTo>
                  <a:cubicBezTo>
                    <a:pt x="80611" y="62391"/>
                    <a:pt x="80509" y="61668"/>
                    <a:pt x="80407" y="61056"/>
                  </a:cubicBezTo>
                  <a:cubicBezTo>
                    <a:pt x="80305" y="60111"/>
                    <a:pt x="80135" y="59165"/>
                    <a:pt x="79966" y="58220"/>
                  </a:cubicBezTo>
                  <a:close/>
                  <a:moveTo>
                    <a:pt x="4825" y="60667"/>
                  </a:moveTo>
                  <a:cubicBezTo>
                    <a:pt x="4825" y="60611"/>
                    <a:pt x="4791" y="60611"/>
                    <a:pt x="4791" y="60611"/>
                  </a:cubicBezTo>
                  <a:cubicBezTo>
                    <a:pt x="4723" y="60556"/>
                    <a:pt x="4621" y="60556"/>
                    <a:pt x="4519" y="60611"/>
                  </a:cubicBezTo>
                  <a:cubicBezTo>
                    <a:pt x="4078" y="60889"/>
                    <a:pt x="3704" y="61723"/>
                    <a:pt x="3398" y="62446"/>
                  </a:cubicBezTo>
                  <a:cubicBezTo>
                    <a:pt x="3024" y="63392"/>
                    <a:pt x="2480" y="65393"/>
                    <a:pt x="2582" y="65727"/>
                  </a:cubicBezTo>
                  <a:cubicBezTo>
                    <a:pt x="2684" y="66116"/>
                    <a:pt x="3976" y="64726"/>
                    <a:pt x="4485" y="63558"/>
                  </a:cubicBezTo>
                  <a:cubicBezTo>
                    <a:pt x="4757" y="62947"/>
                    <a:pt x="5267" y="61779"/>
                    <a:pt x="4961" y="60889"/>
                  </a:cubicBezTo>
                  <a:cubicBezTo>
                    <a:pt x="4927" y="60778"/>
                    <a:pt x="4893" y="60722"/>
                    <a:pt x="4825" y="60667"/>
                  </a:cubicBezTo>
                  <a:close/>
                  <a:moveTo>
                    <a:pt x="119286" y="85356"/>
                  </a:moveTo>
                  <a:cubicBezTo>
                    <a:pt x="119354" y="85412"/>
                    <a:pt x="119422" y="85523"/>
                    <a:pt x="119490" y="85579"/>
                  </a:cubicBezTo>
                  <a:cubicBezTo>
                    <a:pt x="119524" y="85579"/>
                    <a:pt x="119558" y="85579"/>
                    <a:pt x="119558" y="85579"/>
                  </a:cubicBezTo>
                  <a:cubicBezTo>
                    <a:pt x="119626" y="85579"/>
                    <a:pt x="119660" y="85523"/>
                    <a:pt x="119694" y="85468"/>
                  </a:cubicBezTo>
                  <a:cubicBezTo>
                    <a:pt x="119830" y="85189"/>
                    <a:pt x="119626" y="84411"/>
                    <a:pt x="119592" y="84189"/>
                  </a:cubicBezTo>
                  <a:cubicBezTo>
                    <a:pt x="119456" y="83688"/>
                    <a:pt x="119320" y="83243"/>
                    <a:pt x="119184" y="82854"/>
                  </a:cubicBezTo>
                  <a:cubicBezTo>
                    <a:pt x="118980" y="82075"/>
                    <a:pt x="118742" y="81353"/>
                    <a:pt x="118436" y="80685"/>
                  </a:cubicBezTo>
                  <a:cubicBezTo>
                    <a:pt x="118334" y="80407"/>
                    <a:pt x="118198" y="80185"/>
                    <a:pt x="118028" y="80074"/>
                  </a:cubicBezTo>
                  <a:cubicBezTo>
                    <a:pt x="117858" y="79962"/>
                    <a:pt x="117655" y="80074"/>
                    <a:pt x="117553" y="80352"/>
                  </a:cubicBezTo>
                  <a:cubicBezTo>
                    <a:pt x="117485" y="80518"/>
                    <a:pt x="117451" y="80797"/>
                    <a:pt x="117485" y="81019"/>
                  </a:cubicBezTo>
                  <a:cubicBezTo>
                    <a:pt x="117485" y="81241"/>
                    <a:pt x="117519" y="81464"/>
                    <a:pt x="117553" y="81686"/>
                  </a:cubicBezTo>
                  <a:cubicBezTo>
                    <a:pt x="117926" y="83299"/>
                    <a:pt x="118606" y="84411"/>
                    <a:pt x="119286" y="85356"/>
                  </a:cubicBezTo>
                  <a:close/>
                  <a:moveTo>
                    <a:pt x="83126" y="21241"/>
                  </a:moveTo>
                  <a:cubicBezTo>
                    <a:pt x="83126" y="21241"/>
                    <a:pt x="83092" y="21241"/>
                    <a:pt x="83092" y="21186"/>
                  </a:cubicBezTo>
                  <a:cubicBezTo>
                    <a:pt x="83024" y="21130"/>
                    <a:pt x="82922" y="21130"/>
                    <a:pt x="82820" y="21186"/>
                  </a:cubicBezTo>
                  <a:cubicBezTo>
                    <a:pt x="82378" y="21519"/>
                    <a:pt x="82005" y="22298"/>
                    <a:pt x="81699" y="23076"/>
                  </a:cubicBezTo>
                  <a:cubicBezTo>
                    <a:pt x="81291" y="24022"/>
                    <a:pt x="80781" y="26024"/>
                    <a:pt x="80883" y="26357"/>
                  </a:cubicBezTo>
                  <a:cubicBezTo>
                    <a:pt x="80985" y="26691"/>
                    <a:pt x="82276" y="25301"/>
                    <a:pt x="82786" y="24189"/>
                  </a:cubicBezTo>
                  <a:cubicBezTo>
                    <a:pt x="83058" y="23577"/>
                    <a:pt x="83568" y="22354"/>
                    <a:pt x="83262" y="21464"/>
                  </a:cubicBezTo>
                  <a:cubicBezTo>
                    <a:pt x="83228" y="21408"/>
                    <a:pt x="83194" y="21297"/>
                    <a:pt x="83126" y="21241"/>
                  </a:cubicBezTo>
                  <a:close/>
                  <a:moveTo>
                    <a:pt x="118028" y="119332"/>
                  </a:moveTo>
                  <a:cubicBezTo>
                    <a:pt x="117858" y="119221"/>
                    <a:pt x="117655" y="119277"/>
                    <a:pt x="117553" y="119610"/>
                  </a:cubicBezTo>
                  <a:cubicBezTo>
                    <a:pt x="117519" y="119721"/>
                    <a:pt x="117485" y="119888"/>
                    <a:pt x="117485" y="120000"/>
                  </a:cubicBezTo>
                  <a:cubicBezTo>
                    <a:pt x="118504" y="120000"/>
                    <a:pt x="118504" y="120000"/>
                    <a:pt x="118504" y="120000"/>
                  </a:cubicBezTo>
                  <a:cubicBezTo>
                    <a:pt x="118470" y="120000"/>
                    <a:pt x="118470" y="119944"/>
                    <a:pt x="118436" y="119944"/>
                  </a:cubicBezTo>
                  <a:cubicBezTo>
                    <a:pt x="118334" y="119666"/>
                    <a:pt x="118198" y="119388"/>
                    <a:pt x="118028" y="119332"/>
                  </a:cubicBezTo>
                  <a:close/>
                  <a:moveTo>
                    <a:pt x="83126" y="60667"/>
                  </a:moveTo>
                  <a:cubicBezTo>
                    <a:pt x="83126" y="60611"/>
                    <a:pt x="83092" y="60611"/>
                    <a:pt x="83092" y="60611"/>
                  </a:cubicBezTo>
                  <a:cubicBezTo>
                    <a:pt x="83024" y="60556"/>
                    <a:pt x="82922" y="60556"/>
                    <a:pt x="82820" y="60611"/>
                  </a:cubicBezTo>
                  <a:cubicBezTo>
                    <a:pt x="82378" y="60889"/>
                    <a:pt x="82005" y="61723"/>
                    <a:pt x="81699" y="62446"/>
                  </a:cubicBezTo>
                  <a:cubicBezTo>
                    <a:pt x="81291" y="63392"/>
                    <a:pt x="80781" y="65393"/>
                    <a:pt x="80883" y="65727"/>
                  </a:cubicBezTo>
                  <a:cubicBezTo>
                    <a:pt x="80985" y="66116"/>
                    <a:pt x="82276" y="64726"/>
                    <a:pt x="82786" y="63558"/>
                  </a:cubicBezTo>
                  <a:cubicBezTo>
                    <a:pt x="83058" y="62947"/>
                    <a:pt x="83568" y="61779"/>
                    <a:pt x="83262" y="60889"/>
                  </a:cubicBezTo>
                  <a:cubicBezTo>
                    <a:pt x="83228" y="60778"/>
                    <a:pt x="83194" y="60722"/>
                    <a:pt x="83126" y="60667"/>
                  </a:cubicBezTo>
                  <a:close/>
                  <a:moveTo>
                    <a:pt x="119116" y="117052"/>
                  </a:moveTo>
                  <a:cubicBezTo>
                    <a:pt x="118946" y="116274"/>
                    <a:pt x="118776" y="114939"/>
                    <a:pt x="118300" y="114717"/>
                  </a:cubicBezTo>
                  <a:cubicBezTo>
                    <a:pt x="118164" y="114606"/>
                    <a:pt x="117994" y="114661"/>
                    <a:pt x="117892" y="114939"/>
                  </a:cubicBezTo>
                  <a:cubicBezTo>
                    <a:pt x="117757" y="115217"/>
                    <a:pt x="117757" y="115662"/>
                    <a:pt x="117824" y="116051"/>
                  </a:cubicBezTo>
                  <a:cubicBezTo>
                    <a:pt x="118028" y="117219"/>
                    <a:pt x="118300" y="118387"/>
                    <a:pt x="118640" y="119388"/>
                  </a:cubicBezTo>
                  <a:cubicBezTo>
                    <a:pt x="118708" y="119610"/>
                    <a:pt x="118776" y="119833"/>
                    <a:pt x="118844" y="120000"/>
                  </a:cubicBezTo>
                  <a:cubicBezTo>
                    <a:pt x="119592" y="120000"/>
                    <a:pt x="119592" y="120000"/>
                    <a:pt x="119592" y="120000"/>
                  </a:cubicBezTo>
                  <a:cubicBezTo>
                    <a:pt x="119558" y="120000"/>
                    <a:pt x="119558" y="119944"/>
                    <a:pt x="119558" y="119888"/>
                  </a:cubicBezTo>
                  <a:cubicBezTo>
                    <a:pt x="119456" y="118943"/>
                    <a:pt x="119286" y="117998"/>
                    <a:pt x="119116" y="117052"/>
                  </a:cubicBezTo>
                  <a:close/>
                  <a:moveTo>
                    <a:pt x="80815" y="98869"/>
                  </a:moveTo>
                  <a:cubicBezTo>
                    <a:pt x="80883" y="98591"/>
                    <a:pt x="80917" y="98257"/>
                    <a:pt x="80951" y="97979"/>
                  </a:cubicBezTo>
                  <a:cubicBezTo>
                    <a:pt x="81019" y="97423"/>
                    <a:pt x="81053" y="96867"/>
                    <a:pt x="81087" y="96255"/>
                  </a:cubicBezTo>
                  <a:cubicBezTo>
                    <a:pt x="81189" y="95366"/>
                    <a:pt x="81223" y="94420"/>
                    <a:pt x="81257" y="93419"/>
                  </a:cubicBezTo>
                  <a:cubicBezTo>
                    <a:pt x="81291" y="92641"/>
                    <a:pt x="81325" y="91362"/>
                    <a:pt x="80917" y="90973"/>
                  </a:cubicBezTo>
                  <a:cubicBezTo>
                    <a:pt x="80747" y="90806"/>
                    <a:pt x="80509" y="90917"/>
                    <a:pt x="80373" y="91195"/>
                  </a:cubicBezTo>
                  <a:cubicBezTo>
                    <a:pt x="80237" y="91473"/>
                    <a:pt x="80169" y="91918"/>
                    <a:pt x="80135" y="92307"/>
                  </a:cubicBezTo>
                  <a:cubicBezTo>
                    <a:pt x="80169" y="93697"/>
                    <a:pt x="80271" y="95088"/>
                    <a:pt x="80373" y="96478"/>
                  </a:cubicBezTo>
                  <a:cubicBezTo>
                    <a:pt x="80441" y="97034"/>
                    <a:pt x="80475" y="97590"/>
                    <a:pt x="80543" y="98090"/>
                  </a:cubicBezTo>
                  <a:cubicBezTo>
                    <a:pt x="80577" y="98257"/>
                    <a:pt x="80679" y="99314"/>
                    <a:pt x="80815" y="98869"/>
                  </a:cubicBezTo>
                  <a:close/>
                  <a:moveTo>
                    <a:pt x="83126" y="99759"/>
                  </a:moveTo>
                  <a:cubicBezTo>
                    <a:pt x="83126" y="99759"/>
                    <a:pt x="83092" y="99759"/>
                    <a:pt x="83092" y="99759"/>
                  </a:cubicBezTo>
                  <a:cubicBezTo>
                    <a:pt x="83024" y="99647"/>
                    <a:pt x="82922" y="99703"/>
                    <a:pt x="82820" y="99759"/>
                  </a:cubicBezTo>
                  <a:cubicBezTo>
                    <a:pt x="82378" y="100037"/>
                    <a:pt x="82005" y="100815"/>
                    <a:pt x="81699" y="101594"/>
                  </a:cubicBezTo>
                  <a:cubicBezTo>
                    <a:pt x="81291" y="102539"/>
                    <a:pt x="80781" y="104541"/>
                    <a:pt x="80883" y="104874"/>
                  </a:cubicBezTo>
                  <a:cubicBezTo>
                    <a:pt x="80985" y="105208"/>
                    <a:pt x="82276" y="103873"/>
                    <a:pt x="82786" y="102706"/>
                  </a:cubicBezTo>
                  <a:cubicBezTo>
                    <a:pt x="83058" y="102094"/>
                    <a:pt x="83568" y="100871"/>
                    <a:pt x="83262" y="100037"/>
                  </a:cubicBezTo>
                  <a:cubicBezTo>
                    <a:pt x="83228" y="99925"/>
                    <a:pt x="83194" y="99814"/>
                    <a:pt x="83126" y="99759"/>
                  </a:cubicBezTo>
                  <a:close/>
                  <a:moveTo>
                    <a:pt x="81427" y="101093"/>
                  </a:moveTo>
                  <a:cubicBezTo>
                    <a:pt x="81631" y="100648"/>
                    <a:pt x="81835" y="100203"/>
                    <a:pt x="82005" y="99759"/>
                  </a:cubicBezTo>
                  <a:cubicBezTo>
                    <a:pt x="82242" y="99091"/>
                    <a:pt x="82446" y="98424"/>
                    <a:pt x="82650" y="97757"/>
                  </a:cubicBezTo>
                  <a:cubicBezTo>
                    <a:pt x="82820" y="97034"/>
                    <a:pt x="83024" y="96367"/>
                    <a:pt x="82956" y="95532"/>
                  </a:cubicBezTo>
                  <a:cubicBezTo>
                    <a:pt x="82956" y="95366"/>
                    <a:pt x="82922" y="95199"/>
                    <a:pt x="82888" y="95088"/>
                  </a:cubicBezTo>
                  <a:cubicBezTo>
                    <a:pt x="82786" y="94921"/>
                    <a:pt x="82684" y="94921"/>
                    <a:pt x="82582" y="94976"/>
                  </a:cubicBezTo>
                  <a:cubicBezTo>
                    <a:pt x="82344" y="95088"/>
                    <a:pt x="82209" y="95421"/>
                    <a:pt x="82073" y="95755"/>
                  </a:cubicBezTo>
                  <a:cubicBezTo>
                    <a:pt x="81903" y="96200"/>
                    <a:pt x="81733" y="96645"/>
                    <a:pt x="81631" y="97089"/>
                  </a:cubicBezTo>
                  <a:cubicBezTo>
                    <a:pt x="81427" y="97924"/>
                    <a:pt x="81291" y="98758"/>
                    <a:pt x="81121" y="99647"/>
                  </a:cubicBezTo>
                  <a:cubicBezTo>
                    <a:pt x="80985" y="100426"/>
                    <a:pt x="80679" y="101927"/>
                    <a:pt x="80815" y="102150"/>
                  </a:cubicBezTo>
                  <a:cubicBezTo>
                    <a:pt x="80917" y="102372"/>
                    <a:pt x="81257" y="101538"/>
                    <a:pt x="81427" y="101093"/>
                  </a:cubicBezTo>
                  <a:close/>
                  <a:moveTo>
                    <a:pt x="119524" y="32474"/>
                  </a:moveTo>
                  <a:cubicBezTo>
                    <a:pt x="119388" y="32752"/>
                    <a:pt x="119320" y="33141"/>
                    <a:pt x="119286" y="33531"/>
                  </a:cubicBezTo>
                  <a:cubicBezTo>
                    <a:pt x="119320" y="34976"/>
                    <a:pt x="119422" y="36311"/>
                    <a:pt x="119524" y="37701"/>
                  </a:cubicBezTo>
                  <a:cubicBezTo>
                    <a:pt x="119592" y="38257"/>
                    <a:pt x="119626" y="38813"/>
                    <a:pt x="119694" y="39369"/>
                  </a:cubicBezTo>
                  <a:cubicBezTo>
                    <a:pt x="119728" y="39536"/>
                    <a:pt x="119830" y="40537"/>
                    <a:pt x="119966" y="40092"/>
                  </a:cubicBezTo>
                  <a:cubicBezTo>
                    <a:pt x="119966" y="40092"/>
                    <a:pt x="119966" y="40037"/>
                    <a:pt x="120000" y="39981"/>
                  </a:cubicBezTo>
                  <a:cubicBezTo>
                    <a:pt x="120000" y="32196"/>
                    <a:pt x="120000" y="32196"/>
                    <a:pt x="120000" y="32196"/>
                  </a:cubicBezTo>
                  <a:cubicBezTo>
                    <a:pt x="119830" y="32085"/>
                    <a:pt x="119660" y="32196"/>
                    <a:pt x="119524" y="32474"/>
                  </a:cubicBezTo>
                  <a:close/>
                  <a:moveTo>
                    <a:pt x="119524" y="110936"/>
                  </a:moveTo>
                  <a:cubicBezTo>
                    <a:pt x="119388" y="111214"/>
                    <a:pt x="119320" y="111603"/>
                    <a:pt x="119286" y="112048"/>
                  </a:cubicBezTo>
                  <a:cubicBezTo>
                    <a:pt x="119320" y="113438"/>
                    <a:pt x="119422" y="114828"/>
                    <a:pt x="119524" y="116163"/>
                  </a:cubicBezTo>
                  <a:cubicBezTo>
                    <a:pt x="119592" y="116719"/>
                    <a:pt x="119626" y="117275"/>
                    <a:pt x="119694" y="117831"/>
                  </a:cubicBezTo>
                  <a:cubicBezTo>
                    <a:pt x="119728" y="117998"/>
                    <a:pt x="119830" y="118999"/>
                    <a:pt x="119966" y="118554"/>
                  </a:cubicBezTo>
                  <a:cubicBezTo>
                    <a:pt x="119966" y="118554"/>
                    <a:pt x="119966" y="118498"/>
                    <a:pt x="120000" y="118498"/>
                  </a:cubicBezTo>
                  <a:cubicBezTo>
                    <a:pt x="120000" y="110658"/>
                    <a:pt x="120000" y="110658"/>
                    <a:pt x="120000" y="110658"/>
                  </a:cubicBezTo>
                  <a:cubicBezTo>
                    <a:pt x="119830" y="110546"/>
                    <a:pt x="119660" y="110713"/>
                    <a:pt x="119524" y="110936"/>
                  </a:cubicBezTo>
                  <a:close/>
                  <a:moveTo>
                    <a:pt x="119694" y="0"/>
                  </a:moveTo>
                  <a:cubicBezTo>
                    <a:pt x="119694" y="55"/>
                    <a:pt x="119694" y="111"/>
                    <a:pt x="119694" y="111"/>
                  </a:cubicBezTo>
                  <a:cubicBezTo>
                    <a:pt x="119728" y="278"/>
                    <a:pt x="119830" y="1334"/>
                    <a:pt x="119966" y="889"/>
                  </a:cubicBezTo>
                  <a:cubicBezTo>
                    <a:pt x="119966" y="834"/>
                    <a:pt x="119966" y="778"/>
                    <a:pt x="120000" y="778"/>
                  </a:cubicBezTo>
                  <a:cubicBezTo>
                    <a:pt x="120000" y="0"/>
                    <a:pt x="120000" y="0"/>
                    <a:pt x="120000" y="0"/>
                  </a:cubicBezTo>
                  <a:lnTo>
                    <a:pt x="119694" y="0"/>
                  </a:lnTo>
                  <a:close/>
                  <a:moveTo>
                    <a:pt x="1733" y="102316"/>
                  </a:moveTo>
                  <a:cubicBezTo>
                    <a:pt x="1529" y="101594"/>
                    <a:pt x="1291" y="100871"/>
                    <a:pt x="985" y="100203"/>
                  </a:cubicBezTo>
                  <a:cubicBezTo>
                    <a:pt x="883" y="99925"/>
                    <a:pt x="747" y="99703"/>
                    <a:pt x="577" y="99592"/>
                  </a:cubicBezTo>
                  <a:cubicBezTo>
                    <a:pt x="407" y="99481"/>
                    <a:pt x="203" y="99592"/>
                    <a:pt x="101" y="99870"/>
                  </a:cubicBezTo>
                  <a:cubicBezTo>
                    <a:pt x="33" y="100037"/>
                    <a:pt x="0" y="100315"/>
                    <a:pt x="33" y="100537"/>
                  </a:cubicBezTo>
                  <a:cubicBezTo>
                    <a:pt x="33" y="100759"/>
                    <a:pt x="67" y="100982"/>
                    <a:pt x="101" y="101204"/>
                  </a:cubicBezTo>
                  <a:cubicBezTo>
                    <a:pt x="475" y="102817"/>
                    <a:pt x="1155" y="103929"/>
                    <a:pt x="1835" y="104874"/>
                  </a:cubicBezTo>
                  <a:cubicBezTo>
                    <a:pt x="1903" y="104930"/>
                    <a:pt x="1971" y="105041"/>
                    <a:pt x="2039" y="105041"/>
                  </a:cubicBezTo>
                  <a:cubicBezTo>
                    <a:pt x="2073" y="105097"/>
                    <a:pt x="2107" y="105097"/>
                    <a:pt x="2141" y="105097"/>
                  </a:cubicBezTo>
                  <a:cubicBezTo>
                    <a:pt x="2175" y="105041"/>
                    <a:pt x="2209" y="105041"/>
                    <a:pt x="2242" y="104986"/>
                  </a:cubicBezTo>
                  <a:cubicBezTo>
                    <a:pt x="2378" y="104708"/>
                    <a:pt x="2175" y="103929"/>
                    <a:pt x="2141" y="103707"/>
                  </a:cubicBezTo>
                  <a:cubicBezTo>
                    <a:pt x="2005" y="103206"/>
                    <a:pt x="1869" y="102761"/>
                    <a:pt x="1733" y="102316"/>
                  </a:cubicBezTo>
                  <a:close/>
                  <a:moveTo>
                    <a:pt x="119966" y="4170"/>
                  </a:moveTo>
                  <a:cubicBezTo>
                    <a:pt x="119966" y="4170"/>
                    <a:pt x="119966" y="4170"/>
                    <a:pt x="120000" y="4170"/>
                  </a:cubicBezTo>
                  <a:cubicBezTo>
                    <a:pt x="120000" y="3280"/>
                    <a:pt x="120000" y="3280"/>
                    <a:pt x="120000" y="3280"/>
                  </a:cubicBezTo>
                  <a:cubicBezTo>
                    <a:pt x="119932" y="3725"/>
                    <a:pt x="119898" y="4059"/>
                    <a:pt x="119966" y="4170"/>
                  </a:cubicBezTo>
                  <a:close/>
                  <a:moveTo>
                    <a:pt x="119966" y="82632"/>
                  </a:moveTo>
                  <a:cubicBezTo>
                    <a:pt x="119966" y="82632"/>
                    <a:pt x="119966" y="82632"/>
                    <a:pt x="120000" y="82687"/>
                  </a:cubicBezTo>
                  <a:cubicBezTo>
                    <a:pt x="120000" y="81742"/>
                    <a:pt x="120000" y="81742"/>
                    <a:pt x="120000" y="81742"/>
                  </a:cubicBezTo>
                  <a:cubicBezTo>
                    <a:pt x="119932" y="82187"/>
                    <a:pt x="119898" y="82520"/>
                    <a:pt x="119966" y="82632"/>
                  </a:cubicBezTo>
                  <a:close/>
                  <a:moveTo>
                    <a:pt x="119524" y="71677"/>
                  </a:moveTo>
                  <a:cubicBezTo>
                    <a:pt x="119388" y="71955"/>
                    <a:pt x="119320" y="72400"/>
                    <a:pt x="119286" y="72789"/>
                  </a:cubicBezTo>
                  <a:cubicBezTo>
                    <a:pt x="119320" y="74179"/>
                    <a:pt x="119422" y="75569"/>
                    <a:pt x="119524" y="76960"/>
                  </a:cubicBezTo>
                  <a:cubicBezTo>
                    <a:pt x="119592" y="77516"/>
                    <a:pt x="119626" y="78072"/>
                    <a:pt x="119694" y="78572"/>
                  </a:cubicBezTo>
                  <a:cubicBezTo>
                    <a:pt x="119728" y="78739"/>
                    <a:pt x="119830" y="79796"/>
                    <a:pt x="119966" y="79351"/>
                  </a:cubicBezTo>
                  <a:cubicBezTo>
                    <a:pt x="119966" y="79295"/>
                    <a:pt x="119966" y="79295"/>
                    <a:pt x="120000" y="79240"/>
                  </a:cubicBezTo>
                  <a:cubicBezTo>
                    <a:pt x="120000" y="71399"/>
                    <a:pt x="120000" y="71399"/>
                    <a:pt x="120000" y="71399"/>
                  </a:cubicBezTo>
                  <a:cubicBezTo>
                    <a:pt x="119830" y="71343"/>
                    <a:pt x="119660" y="71455"/>
                    <a:pt x="119524" y="71677"/>
                  </a:cubicBezTo>
                  <a:close/>
                  <a:moveTo>
                    <a:pt x="119966" y="43373"/>
                  </a:moveTo>
                  <a:cubicBezTo>
                    <a:pt x="119966" y="43429"/>
                    <a:pt x="119966" y="43429"/>
                    <a:pt x="120000" y="43429"/>
                  </a:cubicBezTo>
                  <a:cubicBezTo>
                    <a:pt x="120000" y="42539"/>
                    <a:pt x="120000" y="42539"/>
                    <a:pt x="120000" y="42539"/>
                  </a:cubicBezTo>
                  <a:cubicBezTo>
                    <a:pt x="119932" y="42928"/>
                    <a:pt x="119898" y="43262"/>
                    <a:pt x="119966" y="43373"/>
                  </a:cubicBezTo>
                  <a:close/>
                  <a:moveTo>
                    <a:pt x="79966" y="97367"/>
                  </a:moveTo>
                  <a:cubicBezTo>
                    <a:pt x="79796" y="96533"/>
                    <a:pt x="79626" y="95254"/>
                    <a:pt x="79150" y="94976"/>
                  </a:cubicBezTo>
                  <a:cubicBezTo>
                    <a:pt x="79014" y="94865"/>
                    <a:pt x="78844" y="94921"/>
                    <a:pt x="78742" y="95199"/>
                  </a:cubicBezTo>
                  <a:cubicBezTo>
                    <a:pt x="78606" y="95477"/>
                    <a:pt x="78606" y="95977"/>
                    <a:pt x="78674" y="96367"/>
                  </a:cubicBezTo>
                  <a:cubicBezTo>
                    <a:pt x="78878" y="97534"/>
                    <a:pt x="79150" y="98646"/>
                    <a:pt x="79490" y="99703"/>
                  </a:cubicBezTo>
                  <a:cubicBezTo>
                    <a:pt x="79660" y="100203"/>
                    <a:pt x="79830" y="100704"/>
                    <a:pt x="80033" y="101149"/>
                  </a:cubicBezTo>
                  <a:cubicBezTo>
                    <a:pt x="80135" y="101371"/>
                    <a:pt x="80611" y="102761"/>
                    <a:pt x="80611" y="102205"/>
                  </a:cubicBezTo>
                  <a:cubicBezTo>
                    <a:pt x="80611" y="101538"/>
                    <a:pt x="80509" y="100815"/>
                    <a:pt x="80407" y="100203"/>
                  </a:cubicBezTo>
                  <a:cubicBezTo>
                    <a:pt x="80305" y="99202"/>
                    <a:pt x="80135" y="98257"/>
                    <a:pt x="79966" y="97367"/>
                  </a:cubicBezTo>
                  <a:close/>
                  <a:moveTo>
                    <a:pt x="4825" y="21241"/>
                  </a:moveTo>
                  <a:cubicBezTo>
                    <a:pt x="4825" y="21241"/>
                    <a:pt x="4791" y="21241"/>
                    <a:pt x="4791" y="21186"/>
                  </a:cubicBezTo>
                  <a:cubicBezTo>
                    <a:pt x="4723" y="21130"/>
                    <a:pt x="4621" y="21130"/>
                    <a:pt x="4519" y="21186"/>
                  </a:cubicBezTo>
                  <a:cubicBezTo>
                    <a:pt x="4078" y="21519"/>
                    <a:pt x="3704" y="22298"/>
                    <a:pt x="3398" y="23076"/>
                  </a:cubicBezTo>
                  <a:cubicBezTo>
                    <a:pt x="3024" y="24022"/>
                    <a:pt x="2480" y="26024"/>
                    <a:pt x="2582" y="26357"/>
                  </a:cubicBezTo>
                  <a:cubicBezTo>
                    <a:pt x="2684" y="26691"/>
                    <a:pt x="3976" y="25301"/>
                    <a:pt x="4485" y="24189"/>
                  </a:cubicBezTo>
                  <a:cubicBezTo>
                    <a:pt x="4757" y="23577"/>
                    <a:pt x="5267" y="22354"/>
                    <a:pt x="4961" y="21464"/>
                  </a:cubicBezTo>
                  <a:cubicBezTo>
                    <a:pt x="4927" y="21408"/>
                    <a:pt x="4893" y="21297"/>
                    <a:pt x="4825" y="21241"/>
                  </a:cubicBezTo>
                  <a:close/>
                  <a:moveTo>
                    <a:pt x="39728" y="119332"/>
                  </a:moveTo>
                  <a:cubicBezTo>
                    <a:pt x="39558" y="119221"/>
                    <a:pt x="39354" y="119277"/>
                    <a:pt x="39252" y="119610"/>
                  </a:cubicBezTo>
                  <a:cubicBezTo>
                    <a:pt x="39218" y="119721"/>
                    <a:pt x="39184" y="119888"/>
                    <a:pt x="39184" y="120000"/>
                  </a:cubicBezTo>
                  <a:cubicBezTo>
                    <a:pt x="40203" y="120000"/>
                    <a:pt x="40203" y="120000"/>
                    <a:pt x="40203" y="120000"/>
                  </a:cubicBezTo>
                  <a:cubicBezTo>
                    <a:pt x="40169" y="120000"/>
                    <a:pt x="40169" y="119944"/>
                    <a:pt x="40135" y="119944"/>
                  </a:cubicBezTo>
                  <a:cubicBezTo>
                    <a:pt x="40033" y="119666"/>
                    <a:pt x="39898" y="119388"/>
                    <a:pt x="39728" y="119332"/>
                  </a:cubicBezTo>
                  <a:close/>
                  <a:moveTo>
                    <a:pt x="40985" y="85356"/>
                  </a:moveTo>
                  <a:cubicBezTo>
                    <a:pt x="41053" y="85412"/>
                    <a:pt x="41121" y="85523"/>
                    <a:pt x="41189" y="85579"/>
                  </a:cubicBezTo>
                  <a:cubicBezTo>
                    <a:pt x="41223" y="85579"/>
                    <a:pt x="41257" y="85579"/>
                    <a:pt x="41291" y="85579"/>
                  </a:cubicBezTo>
                  <a:cubicBezTo>
                    <a:pt x="41325" y="85579"/>
                    <a:pt x="41359" y="85523"/>
                    <a:pt x="41393" y="85468"/>
                  </a:cubicBezTo>
                  <a:cubicBezTo>
                    <a:pt x="41529" y="85189"/>
                    <a:pt x="41325" y="84411"/>
                    <a:pt x="41291" y="84189"/>
                  </a:cubicBezTo>
                  <a:cubicBezTo>
                    <a:pt x="41155" y="83688"/>
                    <a:pt x="41019" y="83243"/>
                    <a:pt x="40883" y="82854"/>
                  </a:cubicBezTo>
                  <a:cubicBezTo>
                    <a:pt x="40679" y="82075"/>
                    <a:pt x="40441" y="81353"/>
                    <a:pt x="40135" y="80685"/>
                  </a:cubicBezTo>
                  <a:cubicBezTo>
                    <a:pt x="40033" y="80407"/>
                    <a:pt x="39898" y="80185"/>
                    <a:pt x="39728" y="80074"/>
                  </a:cubicBezTo>
                  <a:cubicBezTo>
                    <a:pt x="39558" y="79962"/>
                    <a:pt x="39354" y="80074"/>
                    <a:pt x="39252" y="80352"/>
                  </a:cubicBezTo>
                  <a:cubicBezTo>
                    <a:pt x="39184" y="80518"/>
                    <a:pt x="39150" y="80797"/>
                    <a:pt x="39184" y="81019"/>
                  </a:cubicBezTo>
                  <a:cubicBezTo>
                    <a:pt x="39184" y="81241"/>
                    <a:pt x="39218" y="81464"/>
                    <a:pt x="39252" y="81686"/>
                  </a:cubicBezTo>
                  <a:cubicBezTo>
                    <a:pt x="39626" y="83299"/>
                    <a:pt x="40305" y="84411"/>
                    <a:pt x="40985" y="85356"/>
                  </a:cubicBezTo>
                  <a:close/>
                  <a:moveTo>
                    <a:pt x="80033" y="102316"/>
                  </a:moveTo>
                  <a:cubicBezTo>
                    <a:pt x="79830" y="101594"/>
                    <a:pt x="79592" y="100871"/>
                    <a:pt x="79286" y="100203"/>
                  </a:cubicBezTo>
                  <a:cubicBezTo>
                    <a:pt x="79184" y="99925"/>
                    <a:pt x="79048" y="99703"/>
                    <a:pt x="78878" y="99592"/>
                  </a:cubicBezTo>
                  <a:cubicBezTo>
                    <a:pt x="78708" y="99481"/>
                    <a:pt x="78504" y="99592"/>
                    <a:pt x="78402" y="99870"/>
                  </a:cubicBezTo>
                  <a:cubicBezTo>
                    <a:pt x="78334" y="100037"/>
                    <a:pt x="78300" y="100315"/>
                    <a:pt x="78334" y="100537"/>
                  </a:cubicBezTo>
                  <a:cubicBezTo>
                    <a:pt x="78334" y="100759"/>
                    <a:pt x="78368" y="100982"/>
                    <a:pt x="78402" y="101204"/>
                  </a:cubicBezTo>
                  <a:cubicBezTo>
                    <a:pt x="78776" y="102817"/>
                    <a:pt x="79456" y="103929"/>
                    <a:pt x="80135" y="104874"/>
                  </a:cubicBezTo>
                  <a:cubicBezTo>
                    <a:pt x="80203" y="104930"/>
                    <a:pt x="80271" y="105041"/>
                    <a:pt x="80339" y="105041"/>
                  </a:cubicBezTo>
                  <a:cubicBezTo>
                    <a:pt x="80373" y="105097"/>
                    <a:pt x="80407" y="105097"/>
                    <a:pt x="80407" y="105097"/>
                  </a:cubicBezTo>
                  <a:cubicBezTo>
                    <a:pt x="80475" y="105041"/>
                    <a:pt x="80509" y="105041"/>
                    <a:pt x="80543" y="104986"/>
                  </a:cubicBezTo>
                  <a:cubicBezTo>
                    <a:pt x="80679" y="104708"/>
                    <a:pt x="80475" y="103929"/>
                    <a:pt x="80441" y="103707"/>
                  </a:cubicBezTo>
                  <a:cubicBezTo>
                    <a:pt x="80305" y="103206"/>
                    <a:pt x="80169" y="102761"/>
                    <a:pt x="80033" y="102316"/>
                  </a:cubicBezTo>
                  <a:close/>
                  <a:moveTo>
                    <a:pt x="3126" y="101093"/>
                  </a:moveTo>
                  <a:cubicBezTo>
                    <a:pt x="3330" y="100648"/>
                    <a:pt x="3534" y="100203"/>
                    <a:pt x="3704" y="99759"/>
                  </a:cubicBezTo>
                  <a:cubicBezTo>
                    <a:pt x="3942" y="99091"/>
                    <a:pt x="4146" y="98424"/>
                    <a:pt x="4350" y="97757"/>
                  </a:cubicBezTo>
                  <a:cubicBezTo>
                    <a:pt x="4519" y="97034"/>
                    <a:pt x="4723" y="96367"/>
                    <a:pt x="4655" y="95532"/>
                  </a:cubicBezTo>
                  <a:cubicBezTo>
                    <a:pt x="4655" y="95366"/>
                    <a:pt x="4621" y="95199"/>
                    <a:pt x="4587" y="95088"/>
                  </a:cubicBezTo>
                  <a:cubicBezTo>
                    <a:pt x="4485" y="94921"/>
                    <a:pt x="4384" y="94921"/>
                    <a:pt x="4282" y="94976"/>
                  </a:cubicBezTo>
                  <a:cubicBezTo>
                    <a:pt x="4044" y="95088"/>
                    <a:pt x="3908" y="95421"/>
                    <a:pt x="3772" y="95755"/>
                  </a:cubicBezTo>
                  <a:cubicBezTo>
                    <a:pt x="3602" y="96200"/>
                    <a:pt x="3432" y="96645"/>
                    <a:pt x="3330" y="97089"/>
                  </a:cubicBezTo>
                  <a:cubicBezTo>
                    <a:pt x="3126" y="97924"/>
                    <a:pt x="2990" y="98758"/>
                    <a:pt x="2820" y="99647"/>
                  </a:cubicBezTo>
                  <a:cubicBezTo>
                    <a:pt x="2684" y="100426"/>
                    <a:pt x="2378" y="101927"/>
                    <a:pt x="2514" y="102150"/>
                  </a:cubicBezTo>
                  <a:cubicBezTo>
                    <a:pt x="2616" y="102372"/>
                    <a:pt x="2956" y="101538"/>
                    <a:pt x="3126" y="101093"/>
                  </a:cubicBezTo>
                  <a:close/>
                  <a:moveTo>
                    <a:pt x="1665" y="97367"/>
                  </a:moveTo>
                  <a:cubicBezTo>
                    <a:pt x="1529" y="96533"/>
                    <a:pt x="1325" y="95254"/>
                    <a:pt x="883" y="94976"/>
                  </a:cubicBezTo>
                  <a:cubicBezTo>
                    <a:pt x="713" y="94865"/>
                    <a:pt x="543" y="94921"/>
                    <a:pt x="441" y="95199"/>
                  </a:cubicBezTo>
                  <a:cubicBezTo>
                    <a:pt x="305" y="95477"/>
                    <a:pt x="305" y="95977"/>
                    <a:pt x="373" y="96367"/>
                  </a:cubicBezTo>
                  <a:cubicBezTo>
                    <a:pt x="577" y="97534"/>
                    <a:pt x="849" y="98646"/>
                    <a:pt x="1189" y="99703"/>
                  </a:cubicBezTo>
                  <a:cubicBezTo>
                    <a:pt x="1359" y="100203"/>
                    <a:pt x="1563" y="100704"/>
                    <a:pt x="1733" y="101149"/>
                  </a:cubicBezTo>
                  <a:cubicBezTo>
                    <a:pt x="1835" y="101371"/>
                    <a:pt x="2310" y="102761"/>
                    <a:pt x="2310" y="102205"/>
                  </a:cubicBezTo>
                  <a:cubicBezTo>
                    <a:pt x="2310" y="101538"/>
                    <a:pt x="2209" y="100815"/>
                    <a:pt x="2107" y="100203"/>
                  </a:cubicBezTo>
                  <a:cubicBezTo>
                    <a:pt x="2005" y="99202"/>
                    <a:pt x="1835" y="98257"/>
                    <a:pt x="1665" y="97367"/>
                  </a:cubicBezTo>
                  <a:close/>
                  <a:moveTo>
                    <a:pt x="2514" y="98869"/>
                  </a:moveTo>
                  <a:cubicBezTo>
                    <a:pt x="2582" y="98591"/>
                    <a:pt x="2616" y="98257"/>
                    <a:pt x="2650" y="97979"/>
                  </a:cubicBezTo>
                  <a:cubicBezTo>
                    <a:pt x="2718" y="97423"/>
                    <a:pt x="2752" y="96867"/>
                    <a:pt x="2786" y="96255"/>
                  </a:cubicBezTo>
                  <a:cubicBezTo>
                    <a:pt x="2888" y="95366"/>
                    <a:pt x="2956" y="94420"/>
                    <a:pt x="2956" y="93419"/>
                  </a:cubicBezTo>
                  <a:cubicBezTo>
                    <a:pt x="2990" y="92641"/>
                    <a:pt x="3024" y="91362"/>
                    <a:pt x="2616" y="90973"/>
                  </a:cubicBezTo>
                  <a:cubicBezTo>
                    <a:pt x="2446" y="90806"/>
                    <a:pt x="2209" y="90917"/>
                    <a:pt x="2073" y="91195"/>
                  </a:cubicBezTo>
                  <a:cubicBezTo>
                    <a:pt x="1937" y="91473"/>
                    <a:pt x="1869" y="91918"/>
                    <a:pt x="1835" y="92307"/>
                  </a:cubicBezTo>
                  <a:cubicBezTo>
                    <a:pt x="1869" y="93697"/>
                    <a:pt x="1971" y="95088"/>
                    <a:pt x="2073" y="96478"/>
                  </a:cubicBezTo>
                  <a:cubicBezTo>
                    <a:pt x="2141" y="97034"/>
                    <a:pt x="2175" y="97590"/>
                    <a:pt x="2242" y="98090"/>
                  </a:cubicBezTo>
                  <a:cubicBezTo>
                    <a:pt x="2276" y="98257"/>
                    <a:pt x="2378" y="99314"/>
                    <a:pt x="2514" y="98869"/>
                  </a:cubicBezTo>
                  <a:close/>
                  <a:moveTo>
                    <a:pt x="4825" y="99759"/>
                  </a:moveTo>
                  <a:cubicBezTo>
                    <a:pt x="4825" y="99759"/>
                    <a:pt x="4791" y="99759"/>
                    <a:pt x="4791" y="99759"/>
                  </a:cubicBezTo>
                  <a:cubicBezTo>
                    <a:pt x="4723" y="99647"/>
                    <a:pt x="4621" y="99703"/>
                    <a:pt x="4519" y="99759"/>
                  </a:cubicBezTo>
                  <a:cubicBezTo>
                    <a:pt x="4078" y="100037"/>
                    <a:pt x="3704" y="100815"/>
                    <a:pt x="3398" y="101594"/>
                  </a:cubicBezTo>
                  <a:cubicBezTo>
                    <a:pt x="3024" y="102539"/>
                    <a:pt x="2480" y="104541"/>
                    <a:pt x="2582" y="104874"/>
                  </a:cubicBezTo>
                  <a:cubicBezTo>
                    <a:pt x="2684" y="105208"/>
                    <a:pt x="3976" y="103873"/>
                    <a:pt x="4485" y="102706"/>
                  </a:cubicBezTo>
                  <a:cubicBezTo>
                    <a:pt x="4757" y="102094"/>
                    <a:pt x="5267" y="100871"/>
                    <a:pt x="4961" y="100037"/>
                  </a:cubicBezTo>
                  <a:cubicBezTo>
                    <a:pt x="4927" y="99925"/>
                    <a:pt x="4893" y="99814"/>
                    <a:pt x="4825" y="99759"/>
                  </a:cubicBezTo>
                  <a:close/>
                  <a:moveTo>
                    <a:pt x="43976" y="41037"/>
                  </a:moveTo>
                  <a:cubicBezTo>
                    <a:pt x="43976" y="41037"/>
                    <a:pt x="43942" y="40982"/>
                    <a:pt x="43942" y="40982"/>
                  </a:cubicBezTo>
                  <a:cubicBezTo>
                    <a:pt x="43874" y="40926"/>
                    <a:pt x="43772" y="40926"/>
                    <a:pt x="43670" y="40982"/>
                  </a:cubicBezTo>
                  <a:cubicBezTo>
                    <a:pt x="43228" y="41260"/>
                    <a:pt x="42854" y="42094"/>
                    <a:pt x="42548" y="42817"/>
                  </a:cubicBezTo>
                  <a:cubicBezTo>
                    <a:pt x="42175" y="43762"/>
                    <a:pt x="41631" y="45764"/>
                    <a:pt x="41733" y="46153"/>
                  </a:cubicBezTo>
                  <a:cubicBezTo>
                    <a:pt x="41835" y="46487"/>
                    <a:pt x="43126" y="45097"/>
                    <a:pt x="43636" y="43985"/>
                  </a:cubicBezTo>
                  <a:cubicBezTo>
                    <a:pt x="43908" y="43373"/>
                    <a:pt x="44418" y="42150"/>
                    <a:pt x="44112" y="41260"/>
                  </a:cubicBezTo>
                  <a:cubicBezTo>
                    <a:pt x="44078" y="41149"/>
                    <a:pt x="44044" y="41093"/>
                    <a:pt x="43976" y="41037"/>
                  </a:cubicBezTo>
                  <a:close/>
                  <a:moveTo>
                    <a:pt x="43976" y="1779"/>
                  </a:moveTo>
                  <a:cubicBezTo>
                    <a:pt x="43976" y="1779"/>
                    <a:pt x="43942" y="1779"/>
                    <a:pt x="43942" y="1779"/>
                  </a:cubicBezTo>
                  <a:cubicBezTo>
                    <a:pt x="43874" y="1668"/>
                    <a:pt x="43772" y="1723"/>
                    <a:pt x="43670" y="1779"/>
                  </a:cubicBezTo>
                  <a:cubicBezTo>
                    <a:pt x="43228" y="2057"/>
                    <a:pt x="42854" y="2835"/>
                    <a:pt x="42548" y="3614"/>
                  </a:cubicBezTo>
                  <a:cubicBezTo>
                    <a:pt x="42175" y="4559"/>
                    <a:pt x="41631" y="6561"/>
                    <a:pt x="41733" y="6895"/>
                  </a:cubicBezTo>
                  <a:cubicBezTo>
                    <a:pt x="41835" y="7228"/>
                    <a:pt x="43126" y="5838"/>
                    <a:pt x="43636" y="4726"/>
                  </a:cubicBezTo>
                  <a:cubicBezTo>
                    <a:pt x="43908" y="4114"/>
                    <a:pt x="44418" y="2891"/>
                    <a:pt x="44112" y="2001"/>
                  </a:cubicBezTo>
                  <a:cubicBezTo>
                    <a:pt x="44078" y="1946"/>
                    <a:pt x="44044" y="1835"/>
                    <a:pt x="43976" y="1779"/>
                  </a:cubicBezTo>
                  <a:close/>
                  <a:moveTo>
                    <a:pt x="43976" y="80240"/>
                  </a:moveTo>
                  <a:cubicBezTo>
                    <a:pt x="43976" y="80240"/>
                    <a:pt x="43942" y="80240"/>
                    <a:pt x="43942" y="80240"/>
                  </a:cubicBezTo>
                  <a:cubicBezTo>
                    <a:pt x="43874" y="80129"/>
                    <a:pt x="43772" y="80185"/>
                    <a:pt x="43670" y="80240"/>
                  </a:cubicBezTo>
                  <a:cubicBezTo>
                    <a:pt x="43228" y="80518"/>
                    <a:pt x="42854" y="81353"/>
                    <a:pt x="42548" y="82075"/>
                  </a:cubicBezTo>
                  <a:cubicBezTo>
                    <a:pt x="42175" y="83021"/>
                    <a:pt x="41631" y="85023"/>
                    <a:pt x="41733" y="85356"/>
                  </a:cubicBezTo>
                  <a:cubicBezTo>
                    <a:pt x="41835" y="85746"/>
                    <a:pt x="43126" y="84355"/>
                    <a:pt x="43636" y="83188"/>
                  </a:cubicBezTo>
                  <a:cubicBezTo>
                    <a:pt x="43908" y="82576"/>
                    <a:pt x="44418" y="81353"/>
                    <a:pt x="44112" y="80518"/>
                  </a:cubicBezTo>
                  <a:cubicBezTo>
                    <a:pt x="44078" y="80407"/>
                    <a:pt x="44044" y="80296"/>
                    <a:pt x="43976" y="80240"/>
                  </a:cubicBezTo>
                  <a:close/>
                  <a:moveTo>
                    <a:pt x="43976" y="119499"/>
                  </a:moveTo>
                  <a:cubicBezTo>
                    <a:pt x="43976" y="119499"/>
                    <a:pt x="43942" y="119443"/>
                    <a:pt x="43942" y="119443"/>
                  </a:cubicBezTo>
                  <a:cubicBezTo>
                    <a:pt x="43874" y="119388"/>
                    <a:pt x="43772" y="119388"/>
                    <a:pt x="43670" y="119443"/>
                  </a:cubicBezTo>
                  <a:cubicBezTo>
                    <a:pt x="43500" y="119555"/>
                    <a:pt x="43330" y="119777"/>
                    <a:pt x="43160" y="120000"/>
                  </a:cubicBezTo>
                  <a:cubicBezTo>
                    <a:pt x="44180" y="120000"/>
                    <a:pt x="44180" y="120000"/>
                    <a:pt x="44180" y="120000"/>
                  </a:cubicBezTo>
                  <a:cubicBezTo>
                    <a:pt x="44146" y="119944"/>
                    <a:pt x="44146" y="119833"/>
                    <a:pt x="44112" y="119721"/>
                  </a:cubicBezTo>
                  <a:cubicBezTo>
                    <a:pt x="44078" y="119610"/>
                    <a:pt x="44044" y="119555"/>
                    <a:pt x="43976" y="119499"/>
                  </a:cubicBezTo>
                  <a:close/>
                  <a:moveTo>
                    <a:pt x="42107" y="113160"/>
                  </a:moveTo>
                  <a:cubicBezTo>
                    <a:pt x="42141" y="112381"/>
                    <a:pt x="42175" y="111102"/>
                    <a:pt x="41767" y="110713"/>
                  </a:cubicBezTo>
                  <a:cubicBezTo>
                    <a:pt x="41597" y="110546"/>
                    <a:pt x="41359" y="110658"/>
                    <a:pt x="41223" y="110936"/>
                  </a:cubicBezTo>
                  <a:cubicBezTo>
                    <a:pt x="41087" y="111214"/>
                    <a:pt x="41019" y="111603"/>
                    <a:pt x="40985" y="112048"/>
                  </a:cubicBezTo>
                  <a:cubicBezTo>
                    <a:pt x="41019" y="113438"/>
                    <a:pt x="41121" y="114828"/>
                    <a:pt x="41223" y="116163"/>
                  </a:cubicBezTo>
                  <a:cubicBezTo>
                    <a:pt x="41291" y="116719"/>
                    <a:pt x="41325" y="117275"/>
                    <a:pt x="41393" y="117831"/>
                  </a:cubicBezTo>
                  <a:cubicBezTo>
                    <a:pt x="41427" y="117998"/>
                    <a:pt x="41529" y="118999"/>
                    <a:pt x="41665" y="118554"/>
                  </a:cubicBezTo>
                  <a:cubicBezTo>
                    <a:pt x="41733" y="118331"/>
                    <a:pt x="41767" y="117998"/>
                    <a:pt x="41801" y="117720"/>
                  </a:cubicBezTo>
                  <a:cubicBezTo>
                    <a:pt x="41869" y="117108"/>
                    <a:pt x="41903" y="116552"/>
                    <a:pt x="41937" y="115996"/>
                  </a:cubicBezTo>
                  <a:cubicBezTo>
                    <a:pt x="42039" y="115050"/>
                    <a:pt x="42073" y="114105"/>
                    <a:pt x="42107" y="113160"/>
                  </a:cubicBezTo>
                  <a:close/>
                  <a:moveTo>
                    <a:pt x="43806" y="115273"/>
                  </a:moveTo>
                  <a:cubicBezTo>
                    <a:pt x="43806" y="115106"/>
                    <a:pt x="43772" y="114939"/>
                    <a:pt x="43738" y="114772"/>
                  </a:cubicBezTo>
                  <a:cubicBezTo>
                    <a:pt x="43636" y="114661"/>
                    <a:pt x="43534" y="114606"/>
                    <a:pt x="43432" y="114661"/>
                  </a:cubicBezTo>
                  <a:cubicBezTo>
                    <a:pt x="43194" y="114772"/>
                    <a:pt x="43058" y="115106"/>
                    <a:pt x="42922" y="115495"/>
                  </a:cubicBezTo>
                  <a:cubicBezTo>
                    <a:pt x="42752" y="115940"/>
                    <a:pt x="42582" y="116329"/>
                    <a:pt x="42480" y="116830"/>
                  </a:cubicBezTo>
                  <a:cubicBezTo>
                    <a:pt x="42276" y="117664"/>
                    <a:pt x="42141" y="118498"/>
                    <a:pt x="41971" y="119332"/>
                  </a:cubicBezTo>
                  <a:cubicBezTo>
                    <a:pt x="41937" y="119555"/>
                    <a:pt x="41903" y="119777"/>
                    <a:pt x="41835" y="120000"/>
                  </a:cubicBezTo>
                  <a:cubicBezTo>
                    <a:pt x="42616" y="120000"/>
                    <a:pt x="42616" y="120000"/>
                    <a:pt x="42616" y="120000"/>
                  </a:cubicBezTo>
                  <a:cubicBezTo>
                    <a:pt x="42718" y="119833"/>
                    <a:pt x="42786" y="119666"/>
                    <a:pt x="42854" y="119499"/>
                  </a:cubicBezTo>
                  <a:cubicBezTo>
                    <a:pt x="43092" y="118832"/>
                    <a:pt x="43296" y="118164"/>
                    <a:pt x="43500" y="117442"/>
                  </a:cubicBezTo>
                  <a:cubicBezTo>
                    <a:pt x="43670" y="116774"/>
                    <a:pt x="43874" y="116107"/>
                    <a:pt x="43806" y="115273"/>
                  </a:cubicBezTo>
                  <a:close/>
                  <a:moveTo>
                    <a:pt x="40815" y="117052"/>
                  </a:moveTo>
                  <a:cubicBezTo>
                    <a:pt x="40679" y="116274"/>
                    <a:pt x="40475" y="114939"/>
                    <a:pt x="40000" y="114717"/>
                  </a:cubicBezTo>
                  <a:cubicBezTo>
                    <a:pt x="39864" y="114606"/>
                    <a:pt x="39694" y="114661"/>
                    <a:pt x="39592" y="114939"/>
                  </a:cubicBezTo>
                  <a:cubicBezTo>
                    <a:pt x="39456" y="115217"/>
                    <a:pt x="39456" y="115662"/>
                    <a:pt x="39524" y="116051"/>
                  </a:cubicBezTo>
                  <a:cubicBezTo>
                    <a:pt x="39728" y="117219"/>
                    <a:pt x="40000" y="118387"/>
                    <a:pt x="40339" y="119388"/>
                  </a:cubicBezTo>
                  <a:cubicBezTo>
                    <a:pt x="40407" y="119610"/>
                    <a:pt x="40475" y="119833"/>
                    <a:pt x="40577" y="120000"/>
                  </a:cubicBezTo>
                  <a:cubicBezTo>
                    <a:pt x="41291" y="120000"/>
                    <a:pt x="41291" y="120000"/>
                    <a:pt x="41291" y="120000"/>
                  </a:cubicBezTo>
                  <a:cubicBezTo>
                    <a:pt x="41291" y="120000"/>
                    <a:pt x="41257" y="119944"/>
                    <a:pt x="41257" y="119888"/>
                  </a:cubicBezTo>
                  <a:cubicBezTo>
                    <a:pt x="41155" y="118943"/>
                    <a:pt x="40985" y="117998"/>
                    <a:pt x="40815" y="11705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135956" y="3379"/>
              <a:ext cx="7809487" cy="6854622"/>
            </a:xfrm>
            <a:custGeom>
              <a:rect b="b" l="l" r="r" t="t"/>
              <a:pathLst>
                <a:path extrusionOk="0" h="120000" w="120000">
                  <a:moveTo>
                    <a:pt x="56364" y="22687"/>
                  </a:moveTo>
                  <a:cubicBezTo>
                    <a:pt x="56901" y="24300"/>
                    <a:pt x="57877" y="25412"/>
                    <a:pt x="58853" y="26357"/>
                  </a:cubicBezTo>
                  <a:cubicBezTo>
                    <a:pt x="58950" y="26413"/>
                    <a:pt x="59048" y="26524"/>
                    <a:pt x="59145" y="26524"/>
                  </a:cubicBezTo>
                  <a:cubicBezTo>
                    <a:pt x="59194" y="26580"/>
                    <a:pt x="59243" y="26580"/>
                    <a:pt x="59292" y="26524"/>
                  </a:cubicBezTo>
                  <a:cubicBezTo>
                    <a:pt x="59341" y="26524"/>
                    <a:pt x="59389" y="26524"/>
                    <a:pt x="59438" y="26413"/>
                  </a:cubicBezTo>
                  <a:cubicBezTo>
                    <a:pt x="59633" y="26135"/>
                    <a:pt x="59341" y="25412"/>
                    <a:pt x="59292" y="25134"/>
                  </a:cubicBezTo>
                  <a:cubicBezTo>
                    <a:pt x="59097" y="24689"/>
                    <a:pt x="58901" y="24244"/>
                    <a:pt x="58706" y="23799"/>
                  </a:cubicBezTo>
                  <a:cubicBezTo>
                    <a:pt x="58413" y="23076"/>
                    <a:pt x="58072" y="22354"/>
                    <a:pt x="57633" y="21686"/>
                  </a:cubicBezTo>
                  <a:cubicBezTo>
                    <a:pt x="57486" y="21408"/>
                    <a:pt x="57291" y="21130"/>
                    <a:pt x="57047" y="21075"/>
                  </a:cubicBezTo>
                  <a:cubicBezTo>
                    <a:pt x="56803" y="20963"/>
                    <a:pt x="56510" y="21075"/>
                    <a:pt x="56364" y="21353"/>
                  </a:cubicBezTo>
                  <a:cubicBezTo>
                    <a:pt x="56266" y="21519"/>
                    <a:pt x="56217" y="21797"/>
                    <a:pt x="56266" y="22020"/>
                  </a:cubicBezTo>
                  <a:cubicBezTo>
                    <a:pt x="56266" y="22242"/>
                    <a:pt x="56315" y="22465"/>
                    <a:pt x="56364" y="22687"/>
                  </a:cubicBezTo>
                  <a:close/>
                  <a:moveTo>
                    <a:pt x="57925" y="21130"/>
                  </a:moveTo>
                  <a:cubicBezTo>
                    <a:pt x="58169" y="21686"/>
                    <a:pt x="58413" y="22187"/>
                    <a:pt x="58706" y="22632"/>
                  </a:cubicBezTo>
                  <a:cubicBezTo>
                    <a:pt x="58853" y="22854"/>
                    <a:pt x="59536" y="24189"/>
                    <a:pt x="59536" y="23632"/>
                  </a:cubicBezTo>
                  <a:cubicBezTo>
                    <a:pt x="59536" y="23021"/>
                    <a:pt x="59389" y="22298"/>
                    <a:pt x="59243" y="21686"/>
                  </a:cubicBezTo>
                  <a:cubicBezTo>
                    <a:pt x="59097" y="20685"/>
                    <a:pt x="58853" y="19740"/>
                    <a:pt x="58609" y="18795"/>
                  </a:cubicBezTo>
                  <a:cubicBezTo>
                    <a:pt x="58413" y="18016"/>
                    <a:pt x="58121" y="16682"/>
                    <a:pt x="57437" y="16459"/>
                  </a:cubicBezTo>
                  <a:cubicBezTo>
                    <a:pt x="57242" y="16348"/>
                    <a:pt x="56998" y="16404"/>
                    <a:pt x="56852" y="16682"/>
                  </a:cubicBezTo>
                  <a:cubicBezTo>
                    <a:pt x="56657" y="16960"/>
                    <a:pt x="56657" y="17460"/>
                    <a:pt x="56754" y="17794"/>
                  </a:cubicBezTo>
                  <a:cubicBezTo>
                    <a:pt x="57047" y="19017"/>
                    <a:pt x="57437" y="20129"/>
                    <a:pt x="57925" y="21130"/>
                  </a:cubicBezTo>
                  <a:close/>
                  <a:moveTo>
                    <a:pt x="56364" y="62057"/>
                  </a:moveTo>
                  <a:cubicBezTo>
                    <a:pt x="56901" y="63670"/>
                    <a:pt x="57877" y="64782"/>
                    <a:pt x="58853" y="65727"/>
                  </a:cubicBezTo>
                  <a:cubicBezTo>
                    <a:pt x="58950" y="65838"/>
                    <a:pt x="59048" y="65894"/>
                    <a:pt x="59145" y="65949"/>
                  </a:cubicBezTo>
                  <a:cubicBezTo>
                    <a:pt x="59194" y="65949"/>
                    <a:pt x="59243" y="65949"/>
                    <a:pt x="59292" y="65949"/>
                  </a:cubicBezTo>
                  <a:cubicBezTo>
                    <a:pt x="59341" y="65949"/>
                    <a:pt x="59389" y="65894"/>
                    <a:pt x="59438" y="65838"/>
                  </a:cubicBezTo>
                  <a:cubicBezTo>
                    <a:pt x="59633" y="65560"/>
                    <a:pt x="59341" y="64837"/>
                    <a:pt x="59292" y="64559"/>
                  </a:cubicBezTo>
                  <a:cubicBezTo>
                    <a:pt x="59097" y="64059"/>
                    <a:pt x="58901" y="63670"/>
                    <a:pt x="58706" y="63225"/>
                  </a:cubicBezTo>
                  <a:cubicBezTo>
                    <a:pt x="58413" y="62446"/>
                    <a:pt x="58072" y="61723"/>
                    <a:pt x="57633" y="61056"/>
                  </a:cubicBezTo>
                  <a:cubicBezTo>
                    <a:pt x="57486" y="60778"/>
                    <a:pt x="57291" y="60556"/>
                    <a:pt x="57047" y="60444"/>
                  </a:cubicBezTo>
                  <a:cubicBezTo>
                    <a:pt x="56803" y="60333"/>
                    <a:pt x="56510" y="60444"/>
                    <a:pt x="56364" y="60722"/>
                  </a:cubicBezTo>
                  <a:cubicBezTo>
                    <a:pt x="56266" y="60945"/>
                    <a:pt x="56217" y="61167"/>
                    <a:pt x="56266" y="61390"/>
                  </a:cubicBezTo>
                  <a:cubicBezTo>
                    <a:pt x="56266" y="61612"/>
                    <a:pt x="56315" y="61835"/>
                    <a:pt x="56364" y="62057"/>
                  </a:cubicBezTo>
                  <a:close/>
                  <a:moveTo>
                    <a:pt x="59438" y="19573"/>
                  </a:moveTo>
                  <a:cubicBezTo>
                    <a:pt x="59487" y="19740"/>
                    <a:pt x="59633" y="20797"/>
                    <a:pt x="59829" y="20352"/>
                  </a:cubicBezTo>
                  <a:cubicBezTo>
                    <a:pt x="59926" y="20074"/>
                    <a:pt x="59975" y="19740"/>
                    <a:pt x="60024" y="19462"/>
                  </a:cubicBezTo>
                  <a:cubicBezTo>
                    <a:pt x="60122" y="18906"/>
                    <a:pt x="60170" y="18294"/>
                    <a:pt x="60219" y="17738"/>
                  </a:cubicBezTo>
                  <a:cubicBezTo>
                    <a:pt x="60366" y="16793"/>
                    <a:pt x="60414" y="15848"/>
                    <a:pt x="60463" y="14902"/>
                  </a:cubicBezTo>
                  <a:cubicBezTo>
                    <a:pt x="60512" y="14124"/>
                    <a:pt x="60561" y="12845"/>
                    <a:pt x="59975" y="12455"/>
                  </a:cubicBezTo>
                  <a:cubicBezTo>
                    <a:pt x="59731" y="12289"/>
                    <a:pt x="59389" y="12400"/>
                    <a:pt x="59194" y="12678"/>
                  </a:cubicBezTo>
                  <a:cubicBezTo>
                    <a:pt x="58999" y="12956"/>
                    <a:pt x="58901" y="13345"/>
                    <a:pt x="58853" y="13790"/>
                  </a:cubicBezTo>
                  <a:cubicBezTo>
                    <a:pt x="58901" y="15180"/>
                    <a:pt x="59048" y="16570"/>
                    <a:pt x="59194" y="17961"/>
                  </a:cubicBezTo>
                  <a:cubicBezTo>
                    <a:pt x="59292" y="18517"/>
                    <a:pt x="59341" y="19017"/>
                    <a:pt x="59438" y="19573"/>
                  </a:cubicBezTo>
                  <a:close/>
                  <a:moveTo>
                    <a:pt x="3611" y="4170"/>
                  </a:moveTo>
                  <a:cubicBezTo>
                    <a:pt x="3757" y="4392"/>
                    <a:pt x="4245" y="3503"/>
                    <a:pt x="4489" y="3113"/>
                  </a:cubicBezTo>
                  <a:cubicBezTo>
                    <a:pt x="4782" y="2669"/>
                    <a:pt x="5075" y="2224"/>
                    <a:pt x="5319" y="1779"/>
                  </a:cubicBezTo>
                  <a:cubicBezTo>
                    <a:pt x="5612" y="1223"/>
                    <a:pt x="5904" y="611"/>
                    <a:pt x="6148" y="0"/>
                  </a:cubicBezTo>
                  <a:cubicBezTo>
                    <a:pt x="4489" y="0"/>
                    <a:pt x="4489" y="0"/>
                    <a:pt x="4489" y="0"/>
                  </a:cubicBezTo>
                  <a:cubicBezTo>
                    <a:pt x="4343" y="556"/>
                    <a:pt x="4196" y="1112"/>
                    <a:pt x="4050" y="1612"/>
                  </a:cubicBezTo>
                  <a:cubicBezTo>
                    <a:pt x="3855" y="2446"/>
                    <a:pt x="3416" y="3948"/>
                    <a:pt x="3611" y="4170"/>
                  </a:cubicBezTo>
                  <a:close/>
                  <a:moveTo>
                    <a:pt x="59829" y="63002"/>
                  </a:moveTo>
                  <a:cubicBezTo>
                    <a:pt x="59975" y="63225"/>
                    <a:pt x="60463" y="62391"/>
                    <a:pt x="60707" y="62001"/>
                  </a:cubicBezTo>
                  <a:cubicBezTo>
                    <a:pt x="61000" y="61556"/>
                    <a:pt x="61293" y="61112"/>
                    <a:pt x="61537" y="60611"/>
                  </a:cubicBezTo>
                  <a:cubicBezTo>
                    <a:pt x="61878" y="60000"/>
                    <a:pt x="62171" y="59332"/>
                    <a:pt x="62464" y="58609"/>
                  </a:cubicBezTo>
                  <a:cubicBezTo>
                    <a:pt x="62708" y="57942"/>
                    <a:pt x="63001" y="57219"/>
                    <a:pt x="62903" y="56441"/>
                  </a:cubicBezTo>
                  <a:cubicBezTo>
                    <a:pt x="62903" y="56218"/>
                    <a:pt x="62854" y="56051"/>
                    <a:pt x="62806" y="55940"/>
                  </a:cubicBezTo>
                  <a:cubicBezTo>
                    <a:pt x="62659" y="55773"/>
                    <a:pt x="62513" y="55773"/>
                    <a:pt x="62366" y="55829"/>
                  </a:cubicBezTo>
                  <a:cubicBezTo>
                    <a:pt x="62025" y="55940"/>
                    <a:pt x="61830" y="56274"/>
                    <a:pt x="61634" y="56663"/>
                  </a:cubicBezTo>
                  <a:cubicBezTo>
                    <a:pt x="61390" y="57052"/>
                    <a:pt x="61146" y="57497"/>
                    <a:pt x="61000" y="57998"/>
                  </a:cubicBezTo>
                  <a:cubicBezTo>
                    <a:pt x="60707" y="58832"/>
                    <a:pt x="60512" y="59666"/>
                    <a:pt x="60268" y="60500"/>
                  </a:cubicBezTo>
                  <a:cubicBezTo>
                    <a:pt x="60073" y="61334"/>
                    <a:pt x="59633" y="62780"/>
                    <a:pt x="59829" y="63002"/>
                  </a:cubicBezTo>
                  <a:close/>
                  <a:moveTo>
                    <a:pt x="58609" y="58220"/>
                  </a:moveTo>
                  <a:cubicBezTo>
                    <a:pt x="58413" y="57386"/>
                    <a:pt x="58121" y="56107"/>
                    <a:pt x="57437" y="55829"/>
                  </a:cubicBezTo>
                  <a:cubicBezTo>
                    <a:pt x="57242" y="55773"/>
                    <a:pt x="56998" y="55829"/>
                    <a:pt x="56852" y="56051"/>
                  </a:cubicBezTo>
                  <a:cubicBezTo>
                    <a:pt x="56657" y="56385"/>
                    <a:pt x="56657" y="56830"/>
                    <a:pt x="56754" y="57219"/>
                  </a:cubicBezTo>
                  <a:cubicBezTo>
                    <a:pt x="57047" y="58387"/>
                    <a:pt x="57437" y="59499"/>
                    <a:pt x="57925" y="60556"/>
                  </a:cubicBezTo>
                  <a:cubicBezTo>
                    <a:pt x="58169" y="61056"/>
                    <a:pt x="58413" y="61556"/>
                    <a:pt x="58706" y="62057"/>
                  </a:cubicBezTo>
                  <a:cubicBezTo>
                    <a:pt x="58853" y="62279"/>
                    <a:pt x="59536" y="63614"/>
                    <a:pt x="59536" y="63058"/>
                  </a:cubicBezTo>
                  <a:cubicBezTo>
                    <a:pt x="59536" y="62391"/>
                    <a:pt x="59389" y="61668"/>
                    <a:pt x="59243" y="61056"/>
                  </a:cubicBezTo>
                  <a:cubicBezTo>
                    <a:pt x="59097" y="60111"/>
                    <a:pt x="58853" y="59165"/>
                    <a:pt x="58609" y="58220"/>
                  </a:cubicBezTo>
                  <a:close/>
                  <a:moveTo>
                    <a:pt x="3757" y="71455"/>
                  </a:moveTo>
                  <a:cubicBezTo>
                    <a:pt x="3513" y="71288"/>
                    <a:pt x="3172" y="71399"/>
                    <a:pt x="2976" y="71677"/>
                  </a:cubicBezTo>
                  <a:cubicBezTo>
                    <a:pt x="2781" y="71955"/>
                    <a:pt x="2684" y="72400"/>
                    <a:pt x="2635" y="72789"/>
                  </a:cubicBezTo>
                  <a:cubicBezTo>
                    <a:pt x="2684" y="74179"/>
                    <a:pt x="2830" y="75569"/>
                    <a:pt x="2976" y="76960"/>
                  </a:cubicBezTo>
                  <a:cubicBezTo>
                    <a:pt x="3074" y="77516"/>
                    <a:pt x="3123" y="78072"/>
                    <a:pt x="3220" y="78572"/>
                  </a:cubicBezTo>
                  <a:cubicBezTo>
                    <a:pt x="3269" y="78739"/>
                    <a:pt x="3416" y="79796"/>
                    <a:pt x="3611" y="79351"/>
                  </a:cubicBezTo>
                  <a:cubicBezTo>
                    <a:pt x="3708" y="79073"/>
                    <a:pt x="3757" y="78739"/>
                    <a:pt x="3806" y="78461"/>
                  </a:cubicBezTo>
                  <a:cubicBezTo>
                    <a:pt x="3904" y="77905"/>
                    <a:pt x="3952" y="77349"/>
                    <a:pt x="4001" y="76793"/>
                  </a:cubicBezTo>
                  <a:cubicBezTo>
                    <a:pt x="4148" y="75848"/>
                    <a:pt x="4245" y="74902"/>
                    <a:pt x="4245" y="73957"/>
                  </a:cubicBezTo>
                  <a:cubicBezTo>
                    <a:pt x="4294" y="73123"/>
                    <a:pt x="4343" y="71899"/>
                    <a:pt x="3757" y="71455"/>
                  </a:cubicBezTo>
                  <a:close/>
                  <a:moveTo>
                    <a:pt x="2391" y="38591"/>
                  </a:moveTo>
                  <a:cubicBezTo>
                    <a:pt x="2196" y="37812"/>
                    <a:pt x="1903" y="36478"/>
                    <a:pt x="1220" y="36200"/>
                  </a:cubicBezTo>
                  <a:cubicBezTo>
                    <a:pt x="1024" y="36144"/>
                    <a:pt x="780" y="36200"/>
                    <a:pt x="634" y="36422"/>
                  </a:cubicBezTo>
                  <a:cubicBezTo>
                    <a:pt x="439" y="36756"/>
                    <a:pt x="439" y="37201"/>
                    <a:pt x="536" y="37590"/>
                  </a:cubicBezTo>
                  <a:cubicBezTo>
                    <a:pt x="829" y="38758"/>
                    <a:pt x="1220" y="39925"/>
                    <a:pt x="1708" y="40926"/>
                  </a:cubicBezTo>
                  <a:cubicBezTo>
                    <a:pt x="1952" y="41427"/>
                    <a:pt x="2244" y="41927"/>
                    <a:pt x="2488" y="42428"/>
                  </a:cubicBezTo>
                  <a:cubicBezTo>
                    <a:pt x="2635" y="42650"/>
                    <a:pt x="3318" y="43985"/>
                    <a:pt x="3318" y="43429"/>
                  </a:cubicBezTo>
                  <a:cubicBezTo>
                    <a:pt x="3318" y="42761"/>
                    <a:pt x="3172" y="42094"/>
                    <a:pt x="3025" y="41427"/>
                  </a:cubicBezTo>
                  <a:cubicBezTo>
                    <a:pt x="2879" y="40481"/>
                    <a:pt x="2635" y="39536"/>
                    <a:pt x="2391" y="38591"/>
                  </a:cubicBezTo>
                  <a:close/>
                  <a:moveTo>
                    <a:pt x="3757" y="32252"/>
                  </a:moveTo>
                  <a:cubicBezTo>
                    <a:pt x="3513" y="32085"/>
                    <a:pt x="3172" y="32196"/>
                    <a:pt x="2976" y="32474"/>
                  </a:cubicBezTo>
                  <a:cubicBezTo>
                    <a:pt x="2781" y="32752"/>
                    <a:pt x="2684" y="33141"/>
                    <a:pt x="2635" y="33531"/>
                  </a:cubicBezTo>
                  <a:cubicBezTo>
                    <a:pt x="2684" y="34976"/>
                    <a:pt x="2830" y="36311"/>
                    <a:pt x="2976" y="37701"/>
                  </a:cubicBezTo>
                  <a:cubicBezTo>
                    <a:pt x="3074" y="38257"/>
                    <a:pt x="3123" y="38813"/>
                    <a:pt x="3220" y="39369"/>
                  </a:cubicBezTo>
                  <a:cubicBezTo>
                    <a:pt x="3269" y="39536"/>
                    <a:pt x="3416" y="40537"/>
                    <a:pt x="3611" y="40092"/>
                  </a:cubicBezTo>
                  <a:cubicBezTo>
                    <a:pt x="3708" y="39870"/>
                    <a:pt x="3757" y="39481"/>
                    <a:pt x="3806" y="39202"/>
                  </a:cubicBezTo>
                  <a:cubicBezTo>
                    <a:pt x="3904" y="38646"/>
                    <a:pt x="3952" y="38090"/>
                    <a:pt x="4001" y="37534"/>
                  </a:cubicBezTo>
                  <a:cubicBezTo>
                    <a:pt x="4148" y="36589"/>
                    <a:pt x="4245" y="35644"/>
                    <a:pt x="4245" y="34698"/>
                  </a:cubicBezTo>
                  <a:cubicBezTo>
                    <a:pt x="4294" y="33920"/>
                    <a:pt x="4343" y="32641"/>
                    <a:pt x="3757" y="32252"/>
                  </a:cubicBezTo>
                  <a:close/>
                  <a:moveTo>
                    <a:pt x="4489" y="42372"/>
                  </a:moveTo>
                  <a:cubicBezTo>
                    <a:pt x="4782" y="41927"/>
                    <a:pt x="5075" y="41482"/>
                    <a:pt x="5319" y="40982"/>
                  </a:cubicBezTo>
                  <a:cubicBezTo>
                    <a:pt x="5660" y="40370"/>
                    <a:pt x="5953" y="39703"/>
                    <a:pt x="6246" y="38980"/>
                  </a:cubicBezTo>
                  <a:cubicBezTo>
                    <a:pt x="6490" y="38313"/>
                    <a:pt x="6783" y="37645"/>
                    <a:pt x="6685" y="36811"/>
                  </a:cubicBezTo>
                  <a:cubicBezTo>
                    <a:pt x="6685" y="36645"/>
                    <a:pt x="6636" y="36422"/>
                    <a:pt x="6588" y="36311"/>
                  </a:cubicBezTo>
                  <a:cubicBezTo>
                    <a:pt x="6441" y="36144"/>
                    <a:pt x="6295" y="36144"/>
                    <a:pt x="6148" y="36200"/>
                  </a:cubicBezTo>
                  <a:cubicBezTo>
                    <a:pt x="5807" y="36311"/>
                    <a:pt x="5612" y="36645"/>
                    <a:pt x="5416" y="37034"/>
                  </a:cubicBezTo>
                  <a:cubicBezTo>
                    <a:pt x="5172" y="37423"/>
                    <a:pt x="4928" y="37868"/>
                    <a:pt x="4782" y="38368"/>
                  </a:cubicBezTo>
                  <a:cubicBezTo>
                    <a:pt x="4489" y="39202"/>
                    <a:pt x="4294" y="40037"/>
                    <a:pt x="4050" y="40871"/>
                  </a:cubicBezTo>
                  <a:cubicBezTo>
                    <a:pt x="3855" y="41705"/>
                    <a:pt x="3416" y="43151"/>
                    <a:pt x="3611" y="43373"/>
                  </a:cubicBezTo>
                  <a:cubicBezTo>
                    <a:pt x="3757" y="43595"/>
                    <a:pt x="4245" y="42761"/>
                    <a:pt x="4489" y="42372"/>
                  </a:cubicBezTo>
                  <a:close/>
                  <a:moveTo>
                    <a:pt x="3611" y="889"/>
                  </a:moveTo>
                  <a:cubicBezTo>
                    <a:pt x="3708" y="611"/>
                    <a:pt x="3757" y="278"/>
                    <a:pt x="3806" y="0"/>
                  </a:cubicBezTo>
                  <a:cubicBezTo>
                    <a:pt x="3220" y="0"/>
                    <a:pt x="3220" y="0"/>
                    <a:pt x="3220" y="0"/>
                  </a:cubicBezTo>
                  <a:cubicBezTo>
                    <a:pt x="3220" y="55"/>
                    <a:pt x="3220" y="111"/>
                    <a:pt x="3220" y="111"/>
                  </a:cubicBezTo>
                  <a:cubicBezTo>
                    <a:pt x="3269" y="278"/>
                    <a:pt x="3416" y="1334"/>
                    <a:pt x="3611" y="889"/>
                  </a:cubicBezTo>
                  <a:close/>
                  <a:moveTo>
                    <a:pt x="3611" y="82632"/>
                  </a:moveTo>
                  <a:cubicBezTo>
                    <a:pt x="3757" y="82854"/>
                    <a:pt x="4245" y="82020"/>
                    <a:pt x="4489" y="81575"/>
                  </a:cubicBezTo>
                  <a:cubicBezTo>
                    <a:pt x="4782" y="81186"/>
                    <a:pt x="5075" y="80685"/>
                    <a:pt x="5319" y="80240"/>
                  </a:cubicBezTo>
                  <a:cubicBezTo>
                    <a:pt x="5660" y="79629"/>
                    <a:pt x="5953" y="78962"/>
                    <a:pt x="6246" y="78239"/>
                  </a:cubicBezTo>
                  <a:cubicBezTo>
                    <a:pt x="6490" y="77571"/>
                    <a:pt x="6783" y="76848"/>
                    <a:pt x="6685" y="76014"/>
                  </a:cubicBezTo>
                  <a:cubicBezTo>
                    <a:pt x="6685" y="75848"/>
                    <a:pt x="6636" y="75681"/>
                    <a:pt x="6588" y="75569"/>
                  </a:cubicBezTo>
                  <a:cubicBezTo>
                    <a:pt x="6441" y="75403"/>
                    <a:pt x="6295" y="75403"/>
                    <a:pt x="6148" y="75458"/>
                  </a:cubicBezTo>
                  <a:cubicBezTo>
                    <a:pt x="5807" y="75569"/>
                    <a:pt x="5612" y="75903"/>
                    <a:pt x="5416" y="76237"/>
                  </a:cubicBezTo>
                  <a:cubicBezTo>
                    <a:pt x="5172" y="76682"/>
                    <a:pt x="4928" y="77126"/>
                    <a:pt x="4782" y="77627"/>
                  </a:cubicBezTo>
                  <a:cubicBezTo>
                    <a:pt x="4489" y="78405"/>
                    <a:pt x="4294" y="79240"/>
                    <a:pt x="4050" y="80129"/>
                  </a:cubicBezTo>
                  <a:cubicBezTo>
                    <a:pt x="3855" y="80908"/>
                    <a:pt x="3416" y="82409"/>
                    <a:pt x="3611" y="82632"/>
                  </a:cubicBezTo>
                  <a:close/>
                  <a:moveTo>
                    <a:pt x="2391" y="77849"/>
                  </a:moveTo>
                  <a:cubicBezTo>
                    <a:pt x="2196" y="77015"/>
                    <a:pt x="1903" y="75736"/>
                    <a:pt x="1220" y="75458"/>
                  </a:cubicBezTo>
                  <a:cubicBezTo>
                    <a:pt x="1024" y="75347"/>
                    <a:pt x="780" y="75458"/>
                    <a:pt x="634" y="75681"/>
                  </a:cubicBezTo>
                  <a:cubicBezTo>
                    <a:pt x="439" y="75959"/>
                    <a:pt x="439" y="76459"/>
                    <a:pt x="536" y="76848"/>
                  </a:cubicBezTo>
                  <a:cubicBezTo>
                    <a:pt x="829" y="78016"/>
                    <a:pt x="1220" y="79128"/>
                    <a:pt x="1708" y="80185"/>
                  </a:cubicBezTo>
                  <a:cubicBezTo>
                    <a:pt x="1952" y="80685"/>
                    <a:pt x="2244" y="81186"/>
                    <a:pt x="2488" y="81631"/>
                  </a:cubicBezTo>
                  <a:cubicBezTo>
                    <a:pt x="2635" y="81909"/>
                    <a:pt x="3318" y="83243"/>
                    <a:pt x="3318" y="82687"/>
                  </a:cubicBezTo>
                  <a:cubicBezTo>
                    <a:pt x="3318" y="82020"/>
                    <a:pt x="3172" y="81297"/>
                    <a:pt x="3025" y="80685"/>
                  </a:cubicBezTo>
                  <a:cubicBezTo>
                    <a:pt x="2879" y="79740"/>
                    <a:pt x="2635" y="78739"/>
                    <a:pt x="2391" y="77849"/>
                  </a:cubicBezTo>
                  <a:close/>
                  <a:moveTo>
                    <a:pt x="114827" y="77849"/>
                  </a:moveTo>
                  <a:cubicBezTo>
                    <a:pt x="114583" y="77015"/>
                    <a:pt x="114339" y="75736"/>
                    <a:pt x="113655" y="75458"/>
                  </a:cubicBezTo>
                  <a:cubicBezTo>
                    <a:pt x="113460" y="75347"/>
                    <a:pt x="113216" y="75458"/>
                    <a:pt x="113070" y="75681"/>
                  </a:cubicBezTo>
                  <a:cubicBezTo>
                    <a:pt x="112875" y="75959"/>
                    <a:pt x="112875" y="76459"/>
                    <a:pt x="112972" y="76848"/>
                  </a:cubicBezTo>
                  <a:cubicBezTo>
                    <a:pt x="113265" y="78016"/>
                    <a:pt x="113655" y="79128"/>
                    <a:pt x="114143" y="80185"/>
                  </a:cubicBezTo>
                  <a:cubicBezTo>
                    <a:pt x="114387" y="80685"/>
                    <a:pt x="114631" y="81186"/>
                    <a:pt x="114924" y="81631"/>
                  </a:cubicBezTo>
                  <a:cubicBezTo>
                    <a:pt x="115071" y="81909"/>
                    <a:pt x="115754" y="83243"/>
                    <a:pt x="115754" y="82687"/>
                  </a:cubicBezTo>
                  <a:cubicBezTo>
                    <a:pt x="115754" y="82020"/>
                    <a:pt x="115607" y="81297"/>
                    <a:pt x="115461" y="80685"/>
                  </a:cubicBezTo>
                  <a:cubicBezTo>
                    <a:pt x="115315" y="79740"/>
                    <a:pt x="115071" y="78739"/>
                    <a:pt x="114827" y="77849"/>
                  </a:cubicBezTo>
                  <a:close/>
                  <a:moveTo>
                    <a:pt x="116925" y="42372"/>
                  </a:moveTo>
                  <a:cubicBezTo>
                    <a:pt x="117218" y="41927"/>
                    <a:pt x="117511" y="41482"/>
                    <a:pt x="117755" y="40982"/>
                  </a:cubicBezTo>
                  <a:cubicBezTo>
                    <a:pt x="118096" y="40370"/>
                    <a:pt x="118389" y="39703"/>
                    <a:pt x="118682" y="38980"/>
                  </a:cubicBezTo>
                  <a:cubicBezTo>
                    <a:pt x="118926" y="38313"/>
                    <a:pt x="119219" y="37645"/>
                    <a:pt x="119121" y="36811"/>
                  </a:cubicBezTo>
                  <a:cubicBezTo>
                    <a:pt x="119121" y="36645"/>
                    <a:pt x="119072" y="36422"/>
                    <a:pt x="119023" y="36311"/>
                  </a:cubicBezTo>
                  <a:cubicBezTo>
                    <a:pt x="118877" y="36144"/>
                    <a:pt x="118731" y="36144"/>
                    <a:pt x="118584" y="36200"/>
                  </a:cubicBezTo>
                  <a:cubicBezTo>
                    <a:pt x="118243" y="36311"/>
                    <a:pt x="118047" y="36645"/>
                    <a:pt x="117852" y="37034"/>
                  </a:cubicBezTo>
                  <a:cubicBezTo>
                    <a:pt x="117608" y="37423"/>
                    <a:pt x="117364" y="37868"/>
                    <a:pt x="117218" y="38368"/>
                  </a:cubicBezTo>
                  <a:cubicBezTo>
                    <a:pt x="116925" y="39202"/>
                    <a:pt x="116730" y="40037"/>
                    <a:pt x="116486" y="40871"/>
                  </a:cubicBezTo>
                  <a:cubicBezTo>
                    <a:pt x="116291" y="41705"/>
                    <a:pt x="115851" y="43151"/>
                    <a:pt x="116047" y="43373"/>
                  </a:cubicBezTo>
                  <a:cubicBezTo>
                    <a:pt x="116193" y="43595"/>
                    <a:pt x="116681" y="42761"/>
                    <a:pt x="116925" y="42372"/>
                  </a:cubicBezTo>
                  <a:close/>
                  <a:moveTo>
                    <a:pt x="59975" y="51825"/>
                  </a:moveTo>
                  <a:cubicBezTo>
                    <a:pt x="59731" y="51658"/>
                    <a:pt x="59389" y="51770"/>
                    <a:pt x="59194" y="52103"/>
                  </a:cubicBezTo>
                  <a:cubicBezTo>
                    <a:pt x="58999" y="52381"/>
                    <a:pt x="58901" y="52771"/>
                    <a:pt x="58853" y="53160"/>
                  </a:cubicBezTo>
                  <a:cubicBezTo>
                    <a:pt x="58901" y="54550"/>
                    <a:pt x="59048" y="55940"/>
                    <a:pt x="59194" y="57330"/>
                  </a:cubicBezTo>
                  <a:cubicBezTo>
                    <a:pt x="59292" y="57886"/>
                    <a:pt x="59341" y="58443"/>
                    <a:pt x="59438" y="58999"/>
                  </a:cubicBezTo>
                  <a:cubicBezTo>
                    <a:pt x="59487" y="59165"/>
                    <a:pt x="59633" y="60166"/>
                    <a:pt x="59829" y="59721"/>
                  </a:cubicBezTo>
                  <a:cubicBezTo>
                    <a:pt x="59926" y="59443"/>
                    <a:pt x="59975" y="59110"/>
                    <a:pt x="60024" y="58832"/>
                  </a:cubicBezTo>
                  <a:cubicBezTo>
                    <a:pt x="60122" y="58276"/>
                    <a:pt x="60170" y="57720"/>
                    <a:pt x="60219" y="57164"/>
                  </a:cubicBezTo>
                  <a:cubicBezTo>
                    <a:pt x="60366" y="56218"/>
                    <a:pt x="60414" y="55273"/>
                    <a:pt x="60463" y="54328"/>
                  </a:cubicBezTo>
                  <a:cubicBezTo>
                    <a:pt x="60512" y="53549"/>
                    <a:pt x="60561" y="52270"/>
                    <a:pt x="59975" y="51825"/>
                  </a:cubicBezTo>
                  <a:close/>
                  <a:moveTo>
                    <a:pt x="113655" y="36200"/>
                  </a:moveTo>
                  <a:cubicBezTo>
                    <a:pt x="113460" y="36144"/>
                    <a:pt x="113216" y="36200"/>
                    <a:pt x="113070" y="36422"/>
                  </a:cubicBezTo>
                  <a:cubicBezTo>
                    <a:pt x="112875" y="36756"/>
                    <a:pt x="112875" y="37201"/>
                    <a:pt x="112972" y="37590"/>
                  </a:cubicBezTo>
                  <a:cubicBezTo>
                    <a:pt x="113265" y="38758"/>
                    <a:pt x="113655" y="39925"/>
                    <a:pt x="114143" y="40926"/>
                  </a:cubicBezTo>
                  <a:cubicBezTo>
                    <a:pt x="114387" y="41427"/>
                    <a:pt x="114631" y="41927"/>
                    <a:pt x="114924" y="42428"/>
                  </a:cubicBezTo>
                  <a:cubicBezTo>
                    <a:pt x="115071" y="42650"/>
                    <a:pt x="115754" y="43985"/>
                    <a:pt x="115754" y="43429"/>
                  </a:cubicBezTo>
                  <a:cubicBezTo>
                    <a:pt x="115754" y="42761"/>
                    <a:pt x="115607" y="42094"/>
                    <a:pt x="115461" y="41427"/>
                  </a:cubicBezTo>
                  <a:cubicBezTo>
                    <a:pt x="115315" y="40481"/>
                    <a:pt x="115071" y="39536"/>
                    <a:pt x="114827" y="38591"/>
                  </a:cubicBezTo>
                  <a:cubicBezTo>
                    <a:pt x="114583" y="37812"/>
                    <a:pt x="114339" y="36478"/>
                    <a:pt x="113655" y="36200"/>
                  </a:cubicBezTo>
                  <a:close/>
                  <a:moveTo>
                    <a:pt x="116193" y="71455"/>
                  </a:moveTo>
                  <a:cubicBezTo>
                    <a:pt x="115949" y="71288"/>
                    <a:pt x="115607" y="71399"/>
                    <a:pt x="115412" y="71677"/>
                  </a:cubicBezTo>
                  <a:cubicBezTo>
                    <a:pt x="115217" y="71955"/>
                    <a:pt x="115119" y="72400"/>
                    <a:pt x="115071" y="72789"/>
                  </a:cubicBezTo>
                  <a:cubicBezTo>
                    <a:pt x="115119" y="74179"/>
                    <a:pt x="115266" y="75569"/>
                    <a:pt x="115412" y="76960"/>
                  </a:cubicBezTo>
                  <a:cubicBezTo>
                    <a:pt x="115510" y="77516"/>
                    <a:pt x="115559" y="78072"/>
                    <a:pt x="115656" y="78572"/>
                  </a:cubicBezTo>
                  <a:cubicBezTo>
                    <a:pt x="115705" y="78739"/>
                    <a:pt x="115851" y="79796"/>
                    <a:pt x="116047" y="79351"/>
                  </a:cubicBezTo>
                  <a:cubicBezTo>
                    <a:pt x="116144" y="79073"/>
                    <a:pt x="116193" y="78739"/>
                    <a:pt x="116242" y="78461"/>
                  </a:cubicBezTo>
                  <a:cubicBezTo>
                    <a:pt x="116339" y="77905"/>
                    <a:pt x="116388" y="77349"/>
                    <a:pt x="116437" y="76793"/>
                  </a:cubicBezTo>
                  <a:cubicBezTo>
                    <a:pt x="116583" y="75848"/>
                    <a:pt x="116632" y="74902"/>
                    <a:pt x="116681" y="73957"/>
                  </a:cubicBezTo>
                  <a:cubicBezTo>
                    <a:pt x="116730" y="73123"/>
                    <a:pt x="116779" y="71899"/>
                    <a:pt x="116193" y="71455"/>
                  </a:cubicBezTo>
                  <a:close/>
                  <a:moveTo>
                    <a:pt x="116047" y="82632"/>
                  </a:moveTo>
                  <a:cubicBezTo>
                    <a:pt x="116193" y="82854"/>
                    <a:pt x="116681" y="82020"/>
                    <a:pt x="116925" y="81575"/>
                  </a:cubicBezTo>
                  <a:cubicBezTo>
                    <a:pt x="117218" y="81186"/>
                    <a:pt x="117511" y="80685"/>
                    <a:pt x="117755" y="80240"/>
                  </a:cubicBezTo>
                  <a:cubicBezTo>
                    <a:pt x="118096" y="79629"/>
                    <a:pt x="118389" y="78962"/>
                    <a:pt x="118682" y="78239"/>
                  </a:cubicBezTo>
                  <a:cubicBezTo>
                    <a:pt x="118926" y="77571"/>
                    <a:pt x="119219" y="76848"/>
                    <a:pt x="119121" y="76014"/>
                  </a:cubicBezTo>
                  <a:cubicBezTo>
                    <a:pt x="119121" y="75848"/>
                    <a:pt x="119072" y="75681"/>
                    <a:pt x="119023" y="75569"/>
                  </a:cubicBezTo>
                  <a:cubicBezTo>
                    <a:pt x="118877" y="75403"/>
                    <a:pt x="118731" y="75403"/>
                    <a:pt x="118584" y="75458"/>
                  </a:cubicBezTo>
                  <a:cubicBezTo>
                    <a:pt x="118243" y="75569"/>
                    <a:pt x="118047" y="75903"/>
                    <a:pt x="117852" y="76237"/>
                  </a:cubicBezTo>
                  <a:cubicBezTo>
                    <a:pt x="117608" y="76682"/>
                    <a:pt x="117364" y="77126"/>
                    <a:pt x="117218" y="77627"/>
                  </a:cubicBezTo>
                  <a:cubicBezTo>
                    <a:pt x="116925" y="78405"/>
                    <a:pt x="116730" y="79240"/>
                    <a:pt x="116486" y="80129"/>
                  </a:cubicBezTo>
                  <a:cubicBezTo>
                    <a:pt x="116291" y="80908"/>
                    <a:pt x="115851" y="82409"/>
                    <a:pt x="116047" y="82632"/>
                  </a:cubicBezTo>
                  <a:close/>
                  <a:moveTo>
                    <a:pt x="116047" y="40092"/>
                  </a:moveTo>
                  <a:cubicBezTo>
                    <a:pt x="116144" y="39870"/>
                    <a:pt x="116193" y="39481"/>
                    <a:pt x="116242" y="39202"/>
                  </a:cubicBezTo>
                  <a:cubicBezTo>
                    <a:pt x="116339" y="38646"/>
                    <a:pt x="116388" y="38090"/>
                    <a:pt x="116437" y="37534"/>
                  </a:cubicBezTo>
                  <a:cubicBezTo>
                    <a:pt x="116583" y="36589"/>
                    <a:pt x="116632" y="35644"/>
                    <a:pt x="116681" y="34698"/>
                  </a:cubicBezTo>
                  <a:cubicBezTo>
                    <a:pt x="116730" y="33920"/>
                    <a:pt x="116779" y="32641"/>
                    <a:pt x="116193" y="32252"/>
                  </a:cubicBezTo>
                  <a:cubicBezTo>
                    <a:pt x="115949" y="32085"/>
                    <a:pt x="115607" y="32196"/>
                    <a:pt x="115412" y="32474"/>
                  </a:cubicBezTo>
                  <a:cubicBezTo>
                    <a:pt x="115217" y="32752"/>
                    <a:pt x="115119" y="33141"/>
                    <a:pt x="115071" y="33531"/>
                  </a:cubicBezTo>
                  <a:cubicBezTo>
                    <a:pt x="115119" y="34976"/>
                    <a:pt x="115266" y="36311"/>
                    <a:pt x="115412" y="37701"/>
                  </a:cubicBezTo>
                  <a:cubicBezTo>
                    <a:pt x="115510" y="38257"/>
                    <a:pt x="115559" y="38813"/>
                    <a:pt x="115656" y="39369"/>
                  </a:cubicBezTo>
                  <a:cubicBezTo>
                    <a:pt x="115705" y="39536"/>
                    <a:pt x="115851" y="40537"/>
                    <a:pt x="116047" y="40092"/>
                  </a:cubicBezTo>
                  <a:close/>
                  <a:moveTo>
                    <a:pt x="112582" y="42428"/>
                  </a:moveTo>
                  <a:cubicBezTo>
                    <a:pt x="113119" y="44096"/>
                    <a:pt x="114095" y="45152"/>
                    <a:pt x="115071" y="46098"/>
                  </a:cubicBezTo>
                  <a:cubicBezTo>
                    <a:pt x="115168" y="46209"/>
                    <a:pt x="115266" y="46265"/>
                    <a:pt x="115363" y="46320"/>
                  </a:cubicBezTo>
                  <a:cubicBezTo>
                    <a:pt x="115412" y="46320"/>
                    <a:pt x="115461" y="46320"/>
                    <a:pt x="115461" y="46320"/>
                  </a:cubicBezTo>
                  <a:cubicBezTo>
                    <a:pt x="115559" y="46320"/>
                    <a:pt x="115607" y="46265"/>
                    <a:pt x="115656" y="46209"/>
                  </a:cubicBezTo>
                  <a:cubicBezTo>
                    <a:pt x="115851" y="45931"/>
                    <a:pt x="115559" y="45208"/>
                    <a:pt x="115510" y="44930"/>
                  </a:cubicBezTo>
                  <a:cubicBezTo>
                    <a:pt x="115315" y="44485"/>
                    <a:pt x="115119" y="44040"/>
                    <a:pt x="114924" y="43595"/>
                  </a:cubicBezTo>
                  <a:cubicBezTo>
                    <a:pt x="114631" y="42873"/>
                    <a:pt x="114290" y="42094"/>
                    <a:pt x="113851" y="41482"/>
                  </a:cubicBezTo>
                  <a:cubicBezTo>
                    <a:pt x="113704" y="41204"/>
                    <a:pt x="113509" y="40926"/>
                    <a:pt x="113265" y="40815"/>
                  </a:cubicBezTo>
                  <a:cubicBezTo>
                    <a:pt x="113021" y="40759"/>
                    <a:pt x="112728" y="40815"/>
                    <a:pt x="112582" y="41149"/>
                  </a:cubicBezTo>
                  <a:cubicBezTo>
                    <a:pt x="112484" y="41316"/>
                    <a:pt x="112435" y="41538"/>
                    <a:pt x="112484" y="41760"/>
                  </a:cubicBezTo>
                  <a:cubicBezTo>
                    <a:pt x="112484" y="42038"/>
                    <a:pt x="112533" y="42205"/>
                    <a:pt x="112582" y="42428"/>
                  </a:cubicBezTo>
                  <a:close/>
                  <a:moveTo>
                    <a:pt x="112582" y="3225"/>
                  </a:moveTo>
                  <a:cubicBezTo>
                    <a:pt x="113119" y="4837"/>
                    <a:pt x="114095" y="5949"/>
                    <a:pt x="115071" y="6895"/>
                  </a:cubicBezTo>
                  <a:cubicBezTo>
                    <a:pt x="115168" y="6950"/>
                    <a:pt x="115266" y="7062"/>
                    <a:pt x="115363" y="7062"/>
                  </a:cubicBezTo>
                  <a:cubicBezTo>
                    <a:pt x="115412" y="7117"/>
                    <a:pt x="115461" y="7117"/>
                    <a:pt x="115461" y="7117"/>
                  </a:cubicBezTo>
                  <a:cubicBezTo>
                    <a:pt x="115559" y="7062"/>
                    <a:pt x="115607" y="7062"/>
                    <a:pt x="115656" y="6950"/>
                  </a:cubicBezTo>
                  <a:cubicBezTo>
                    <a:pt x="115851" y="6728"/>
                    <a:pt x="115559" y="5949"/>
                    <a:pt x="115510" y="5671"/>
                  </a:cubicBezTo>
                  <a:cubicBezTo>
                    <a:pt x="115315" y="5227"/>
                    <a:pt x="115119" y="4782"/>
                    <a:pt x="114924" y="4337"/>
                  </a:cubicBezTo>
                  <a:cubicBezTo>
                    <a:pt x="114631" y="3614"/>
                    <a:pt x="114290" y="2891"/>
                    <a:pt x="113851" y="2224"/>
                  </a:cubicBezTo>
                  <a:cubicBezTo>
                    <a:pt x="113704" y="1946"/>
                    <a:pt x="113509" y="1723"/>
                    <a:pt x="113265" y="1612"/>
                  </a:cubicBezTo>
                  <a:cubicBezTo>
                    <a:pt x="113021" y="1501"/>
                    <a:pt x="112728" y="1612"/>
                    <a:pt x="112582" y="1890"/>
                  </a:cubicBezTo>
                  <a:cubicBezTo>
                    <a:pt x="112484" y="2057"/>
                    <a:pt x="112435" y="2335"/>
                    <a:pt x="112484" y="2557"/>
                  </a:cubicBezTo>
                  <a:cubicBezTo>
                    <a:pt x="112484" y="2780"/>
                    <a:pt x="112533" y="3002"/>
                    <a:pt x="112582" y="3225"/>
                  </a:cubicBezTo>
                  <a:close/>
                  <a:moveTo>
                    <a:pt x="116047" y="4170"/>
                  </a:moveTo>
                  <a:cubicBezTo>
                    <a:pt x="116193" y="4392"/>
                    <a:pt x="116681" y="3503"/>
                    <a:pt x="116925" y="3113"/>
                  </a:cubicBezTo>
                  <a:cubicBezTo>
                    <a:pt x="117218" y="2669"/>
                    <a:pt x="117511" y="2224"/>
                    <a:pt x="117755" y="1779"/>
                  </a:cubicBezTo>
                  <a:cubicBezTo>
                    <a:pt x="118047" y="1223"/>
                    <a:pt x="118340" y="611"/>
                    <a:pt x="118584" y="0"/>
                  </a:cubicBezTo>
                  <a:cubicBezTo>
                    <a:pt x="116925" y="0"/>
                    <a:pt x="116925" y="0"/>
                    <a:pt x="116925" y="0"/>
                  </a:cubicBezTo>
                  <a:cubicBezTo>
                    <a:pt x="116779" y="556"/>
                    <a:pt x="116632" y="1112"/>
                    <a:pt x="116486" y="1612"/>
                  </a:cubicBezTo>
                  <a:cubicBezTo>
                    <a:pt x="116291" y="2446"/>
                    <a:pt x="115851" y="3948"/>
                    <a:pt x="116047" y="4170"/>
                  </a:cubicBezTo>
                  <a:close/>
                  <a:moveTo>
                    <a:pt x="59829" y="23632"/>
                  </a:moveTo>
                  <a:cubicBezTo>
                    <a:pt x="59975" y="23855"/>
                    <a:pt x="60463" y="22965"/>
                    <a:pt x="60707" y="22576"/>
                  </a:cubicBezTo>
                  <a:cubicBezTo>
                    <a:pt x="61000" y="22131"/>
                    <a:pt x="61293" y="21686"/>
                    <a:pt x="61537" y="21241"/>
                  </a:cubicBezTo>
                  <a:cubicBezTo>
                    <a:pt x="61878" y="20574"/>
                    <a:pt x="62171" y="19907"/>
                    <a:pt x="62464" y="19240"/>
                  </a:cubicBezTo>
                  <a:cubicBezTo>
                    <a:pt x="62708" y="18517"/>
                    <a:pt x="63001" y="17849"/>
                    <a:pt x="62903" y="17015"/>
                  </a:cubicBezTo>
                  <a:cubicBezTo>
                    <a:pt x="62903" y="16848"/>
                    <a:pt x="62854" y="16682"/>
                    <a:pt x="62806" y="16570"/>
                  </a:cubicBezTo>
                  <a:cubicBezTo>
                    <a:pt x="62659" y="16404"/>
                    <a:pt x="62513" y="16404"/>
                    <a:pt x="62366" y="16404"/>
                  </a:cubicBezTo>
                  <a:cubicBezTo>
                    <a:pt x="62025" y="16515"/>
                    <a:pt x="61830" y="16848"/>
                    <a:pt x="61634" y="17238"/>
                  </a:cubicBezTo>
                  <a:cubicBezTo>
                    <a:pt x="61390" y="17683"/>
                    <a:pt x="61146" y="18072"/>
                    <a:pt x="61000" y="18572"/>
                  </a:cubicBezTo>
                  <a:cubicBezTo>
                    <a:pt x="60707" y="19406"/>
                    <a:pt x="60512" y="20240"/>
                    <a:pt x="60268" y="21075"/>
                  </a:cubicBezTo>
                  <a:cubicBezTo>
                    <a:pt x="60073" y="21909"/>
                    <a:pt x="59633" y="23354"/>
                    <a:pt x="59829" y="23632"/>
                  </a:cubicBezTo>
                  <a:close/>
                  <a:moveTo>
                    <a:pt x="114924" y="3169"/>
                  </a:moveTo>
                  <a:cubicBezTo>
                    <a:pt x="115071" y="3392"/>
                    <a:pt x="115754" y="4782"/>
                    <a:pt x="115754" y="4170"/>
                  </a:cubicBezTo>
                  <a:cubicBezTo>
                    <a:pt x="115754" y="3558"/>
                    <a:pt x="115607" y="2835"/>
                    <a:pt x="115461" y="2224"/>
                  </a:cubicBezTo>
                  <a:cubicBezTo>
                    <a:pt x="115315" y="1445"/>
                    <a:pt x="115168" y="722"/>
                    <a:pt x="114973" y="0"/>
                  </a:cubicBezTo>
                  <a:cubicBezTo>
                    <a:pt x="113460" y="0"/>
                    <a:pt x="113460" y="0"/>
                    <a:pt x="113460" y="0"/>
                  </a:cubicBezTo>
                  <a:cubicBezTo>
                    <a:pt x="113655" y="611"/>
                    <a:pt x="113899" y="1167"/>
                    <a:pt x="114143" y="1723"/>
                  </a:cubicBezTo>
                  <a:cubicBezTo>
                    <a:pt x="114387" y="2224"/>
                    <a:pt x="114631" y="2724"/>
                    <a:pt x="114924" y="3169"/>
                  </a:cubicBezTo>
                  <a:close/>
                  <a:moveTo>
                    <a:pt x="116047" y="889"/>
                  </a:moveTo>
                  <a:cubicBezTo>
                    <a:pt x="116144" y="611"/>
                    <a:pt x="116193" y="278"/>
                    <a:pt x="116242" y="0"/>
                  </a:cubicBezTo>
                  <a:cubicBezTo>
                    <a:pt x="115656" y="0"/>
                    <a:pt x="115656" y="0"/>
                    <a:pt x="115656" y="0"/>
                  </a:cubicBezTo>
                  <a:cubicBezTo>
                    <a:pt x="115656" y="55"/>
                    <a:pt x="115656" y="111"/>
                    <a:pt x="115656" y="111"/>
                  </a:cubicBezTo>
                  <a:cubicBezTo>
                    <a:pt x="115705" y="278"/>
                    <a:pt x="115851" y="1334"/>
                    <a:pt x="116047" y="889"/>
                  </a:cubicBezTo>
                  <a:close/>
                  <a:moveTo>
                    <a:pt x="117315" y="3614"/>
                  </a:moveTo>
                  <a:cubicBezTo>
                    <a:pt x="116730" y="4559"/>
                    <a:pt x="115998" y="6561"/>
                    <a:pt x="116144" y="6895"/>
                  </a:cubicBezTo>
                  <a:cubicBezTo>
                    <a:pt x="116291" y="7228"/>
                    <a:pt x="118145" y="5838"/>
                    <a:pt x="118877" y="4726"/>
                  </a:cubicBezTo>
                  <a:cubicBezTo>
                    <a:pt x="119267" y="4114"/>
                    <a:pt x="120000" y="2891"/>
                    <a:pt x="119560" y="2001"/>
                  </a:cubicBezTo>
                  <a:cubicBezTo>
                    <a:pt x="119511" y="1946"/>
                    <a:pt x="119463" y="1835"/>
                    <a:pt x="119365" y="1779"/>
                  </a:cubicBezTo>
                  <a:cubicBezTo>
                    <a:pt x="119365" y="1779"/>
                    <a:pt x="119316" y="1779"/>
                    <a:pt x="119316" y="1779"/>
                  </a:cubicBezTo>
                  <a:cubicBezTo>
                    <a:pt x="119219" y="1668"/>
                    <a:pt x="119072" y="1723"/>
                    <a:pt x="118926" y="1779"/>
                  </a:cubicBezTo>
                  <a:cubicBezTo>
                    <a:pt x="118291" y="2057"/>
                    <a:pt x="117755" y="2835"/>
                    <a:pt x="117315" y="3614"/>
                  </a:cubicBezTo>
                  <a:close/>
                  <a:moveTo>
                    <a:pt x="59829" y="98869"/>
                  </a:moveTo>
                  <a:cubicBezTo>
                    <a:pt x="59926" y="98591"/>
                    <a:pt x="59975" y="98257"/>
                    <a:pt x="60024" y="97979"/>
                  </a:cubicBezTo>
                  <a:cubicBezTo>
                    <a:pt x="60122" y="97423"/>
                    <a:pt x="60170" y="96867"/>
                    <a:pt x="60219" y="96255"/>
                  </a:cubicBezTo>
                  <a:cubicBezTo>
                    <a:pt x="60366" y="95366"/>
                    <a:pt x="60414" y="94420"/>
                    <a:pt x="60463" y="93419"/>
                  </a:cubicBezTo>
                  <a:cubicBezTo>
                    <a:pt x="60512" y="92641"/>
                    <a:pt x="60561" y="91362"/>
                    <a:pt x="59975" y="90973"/>
                  </a:cubicBezTo>
                  <a:cubicBezTo>
                    <a:pt x="59731" y="90806"/>
                    <a:pt x="59389" y="90917"/>
                    <a:pt x="59194" y="91195"/>
                  </a:cubicBezTo>
                  <a:cubicBezTo>
                    <a:pt x="58999" y="91473"/>
                    <a:pt x="58901" y="91918"/>
                    <a:pt x="58853" y="92307"/>
                  </a:cubicBezTo>
                  <a:cubicBezTo>
                    <a:pt x="58901" y="93697"/>
                    <a:pt x="59048" y="95088"/>
                    <a:pt x="59194" y="96478"/>
                  </a:cubicBezTo>
                  <a:cubicBezTo>
                    <a:pt x="59292" y="97034"/>
                    <a:pt x="59341" y="97590"/>
                    <a:pt x="59438" y="98090"/>
                  </a:cubicBezTo>
                  <a:cubicBezTo>
                    <a:pt x="59487" y="98257"/>
                    <a:pt x="59633" y="99314"/>
                    <a:pt x="59829" y="98869"/>
                  </a:cubicBezTo>
                  <a:close/>
                  <a:moveTo>
                    <a:pt x="63147" y="60667"/>
                  </a:moveTo>
                  <a:cubicBezTo>
                    <a:pt x="63147" y="60611"/>
                    <a:pt x="63098" y="60611"/>
                    <a:pt x="63098" y="60611"/>
                  </a:cubicBezTo>
                  <a:cubicBezTo>
                    <a:pt x="63001" y="60556"/>
                    <a:pt x="62854" y="60556"/>
                    <a:pt x="62708" y="60611"/>
                  </a:cubicBezTo>
                  <a:cubicBezTo>
                    <a:pt x="62074" y="60889"/>
                    <a:pt x="61537" y="61723"/>
                    <a:pt x="61098" y="62446"/>
                  </a:cubicBezTo>
                  <a:cubicBezTo>
                    <a:pt x="60512" y="63392"/>
                    <a:pt x="59780" y="65393"/>
                    <a:pt x="59926" y="65727"/>
                  </a:cubicBezTo>
                  <a:cubicBezTo>
                    <a:pt x="60073" y="66116"/>
                    <a:pt x="61927" y="64726"/>
                    <a:pt x="62659" y="63558"/>
                  </a:cubicBezTo>
                  <a:cubicBezTo>
                    <a:pt x="63050" y="62947"/>
                    <a:pt x="63782" y="61779"/>
                    <a:pt x="63342" y="60889"/>
                  </a:cubicBezTo>
                  <a:cubicBezTo>
                    <a:pt x="63294" y="60778"/>
                    <a:pt x="63245" y="60722"/>
                    <a:pt x="63147" y="60667"/>
                  </a:cubicBezTo>
                  <a:close/>
                  <a:moveTo>
                    <a:pt x="115071" y="85356"/>
                  </a:moveTo>
                  <a:cubicBezTo>
                    <a:pt x="115168" y="85412"/>
                    <a:pt x="115266" y="85523"/>
                    <a:pt x="115363" y="85579"/>
                  </a:cubicBezTo>
                  <a:cubicBezTo>
                    <a:pt x="115412" y="85579"/>
                    <a:pt x="115461" y="85579"/>
                    <a:pt x="115461" y="85579"/>
                  </a:cubicBezTo>
                  <a:cubicBezTo>
                    <a:pt x="115559" y="85579"/>
                    <a:pt x="115607" y="85523"/>
                    <a:pt x="115656" y="85468"/>
                  </a:cubicBezTo>
                  <a:cubicBezTo>
                    <a:pt x="115851" y="85189"/>
                    <a:pt x="115559" y="84411"/>
                    <a:pt x="115510" y="84189"/>
                  </a:cubicBezTo>
                  <a:cubicBezTo>
                    <a:pt x="115315" y="83688"/>
                    <a:pt x="115119" y="83243"/>
                    <a:pt x="114924" y="82854"/>
                  </a:cubicBezTo>
                  <a:cubicBezTo>
                    <a:pt x="114631" y="82075"/>
                    <a:pt x="114290" y="81353"/>
                    <a:pt x="113851" y="80685"/>
                  </a:cubicBezTo>
                  <a:cubicBezTo>
                    <a:pt x="113704" y="80407"/>
                    <a:pt x="113509" y="80185"/>
                    <a:pt x="113265" y="80074"/>
                  </a:cubicBezTo>
                  <a:cubicBezTo>
                    <a:pt x="113021" y="79962"/>
                    <a:pt x="112728" y="80074"/>
                    <a:pt x="112582" y="80352"/>
                  </a:cubicBezTo>
                  <a:cubicBezTo>
                    <a:pt x="112484" y="80518"/>
                    <a:pt x="112435" y="80797"/>
                    <a:pt x="112484" y="81019"/>
                  </a:cubicBezTo>
                  <a:cubicBezTo>
                    <a:pt x="112484" y="81241"/>
                    <a:pt x="112533" y="81464"/>
                    <a:pt x="112582" y="81686"/>
                  </a:cubicBezTo>
                  <a:cubicBezTo>
                    <a:pt x="113119" y="83299"/>
                    <a:pt x="114095" y="84411"/>
                    <a:pt x="115071" y="85356"/>
                  </a:cubicBezTo>
                  <a:close/>
                  <a:moveTo>
                    <a:pt x="60707" y="101093"/>
                  </a:moveTo>
                  <a:cubicBezTo>
                    <a:pt x="61000" y="100648"/>
                    <a:pt x="61293" y="100203"/>
                    <a:pt x="61537" y="99759"/>
                  </a:cubicBezTo>
                  <a:cubicBezTo>
                    <a:pt x="61878" y="99091"/>
                    <a:pt x="62171" y="98424"/>
                    <a:pt x="62464" y="97757"/>
                  </a:cubicBezTo>
                  <a:cubicBezTo>
                    <a:pt x="62708" y="97034"/>
                    <a:pt x="63001" y="96367"/>
                    <a:pt x="62903" y="95532"/>
                  </a:cubicBezTo>
                  <a:cubicBezTo>
                    <a:pt x="62903" y="95366"/>
                    <a:pt x="62854" y="95199"/>
                    <a:pt x="62806" y="95088"/>
                  </a:cubicBezTo>
                  <a:cubicBezTo>
                    <a:pt x="62659" y="94921"/>
                    <a:pt x="62513" y="94921"/>
                    <a:pt x="62366" y="94976"/>
                  </a:cubicBezTo>
                  <a:cubicBezTo>
                    <a:pt x="62025" y="95088"/>
                    <a:pt x="61830" y="95421"/>
                    <a:pt x="61634" y="95755"/>
                  </a:cubicBezTo>
                  <a:cubicBezTo>
                    <a:pt x="61390" y="96200"/>
                    <a:pt x="61146" y="96645"/>
                    <a:pt x="61000" y="97089"/>
                  </a:cubicBezTo>
                  <a:cubicBezTo>
                    <a:pt x="60707" y="97924"/>
                    <a:pt x="60512" y="98758"/>
                    <a:pt x="60268" y="99647"/>
                  </a:cubicBezTo>
                  <a:cubicBezTo>
                    <a:pt x="60073" y="100426"/>
                    <a:pt x="59633" y="101927"/>
                    <a:pt x="59829" y="102150"/>
                  </a:cubicBezTo>
                  <a:cubicBezTo>
                    <a:pt x="59975" y="102372"/>
                    <a:pt x="60463" y="101538"/>
                    <a:pt x="60707" y="101093"/>
                  </a:cubicBezTo>
                  <a:close/>
                  <a:moveTo>
                    <a:pt x="113265" y="119332"/>
                  </a:moveTo>
                  <a:cubicBezTo>
                    <a:pt x="113021" y="119221"/>
                    <a:pt x="112728" y="119277"/>
                    <a:pt x="112582" y="119610"/>
                  </a:cubicBezTo>
                  <a:cubicBezTo>
                    <a:pt x="112533" y="119721"/>
                    <a:pt x="112484" y="119888"/>
                    <a:pt x="112484" y="120000"/>
                  </a:cubicBezTo>
                  <a:cubicBezTo>
                    <a:pt x="113948" y="120000"/>
                    <a:pt x="113948" y="120000"/>
                    <a:pt x="113948" y="120000"/>
                  </a:cubicBezTo>
                  <a:cubicBezTo>
                    <a:pt x="113899" y="120000"/>
                    <a:pt x="113899" y="119944"/>
                    <a:pt x="113851" y="119944"/>
                  </a:cubicBezTo>
                  <a:cubicBezTo>
                    <a:pt x="113704" y="119666"/>
                    <a:pt x="113509" y="119388"/>
                    <a:pt x="113265" y="119332"/>
                  </a:cubicBezTo>
                  <a:close/>
                  <a:moveTo>
                    <a:pt x="63147" y="99759"/>
                  </a:moveTo>
                  <a:cubicBezTo>
                    <a:pt x="63147" y="99759"/>
                    <a:pt x="63098" y="99759"/>
                    <a:pt x="63098" y="99759"/>
                  </a:cubicBezTo>
                  <a:cubicBezTo>
                    <a:pt x="63001" y="99647"/>
                    <a:pt x="62854" y="99703"/>
                    <a:pt x="62708" y="99759"/>
                  </a:cubicBezTo>
                  <a:cubicBezTo>
                    <a:pt x="62074" y="100037"/>
                    <a:pt x="61537" y="100815"/>
                    <a:pt x="61098" y="101594"/>
                  </a:cubicBezTo>
                  <a:cubicBezTo>
                    <a:pt x="60512" y="102539"/>
                    <a:pt x="59780" y="104541"/>
                    <a:pt x="59926" y="104874"/>
                  </a:cubicBezTo>
                  <a:cubicBezTo>
                    <a:pt x="60073" y="105208"/>
                    <a:pt x="61927" y="103873"/>
                    <a:pt x="62659" y="102706"/>
                  </a:cubicBezTo>
                  <a:cubicBezTo>
                    <a:pt x="63050" y="102094"/>
                    <a:pt x="63782" y="100871"/>
                    <a:pt x="63342" y="100037"/>
                  </a:cubicBezTo>
                  <a:cubicBezTo>
                    <a:pt x="63294" y="99925"/>
                    <a:pt x="63245" y="99814"/>
                    <a:pt x="63147" y="99759"/>
                  </a:cubicBezTo>
                  <a:close/>
                  <a:moveTo>
                    <a:pt x="63147" y="21241"/>
                  </a:moveTo>
                  <a:cubicBezTo>
                    <a:pt x="63147" y="21241"/>
                    <a:pt x="63098" y="21241"/>
                    <a:pt x="63098" y="21186"/>
                  </a:cubicBezTo>
                  <a:cubicBezTo>
                    <a:pt x="63001" y="21130"/>
                    <a:pt x="62854" y="21130"/>
                    <a:pt x="62708" y="21186"/>
                  </a:cubicBezTo>
                  <a:cubicBezTo>
                    <a:pt x="62074" y="21519"/>
                    <a:pt x="61537" y="22298"/>
                    <a:pt x="61098" y="23076"/>
                  </a:cubicBezTo>
                  <a:cubicBezTo>
                    <a:pt x="60512" y="24022"/>
                    <a:pt x="59780" y="26024"/>
                    <a:pt x="59926" y="26357"/>
                  </a:cubicBezTo>
                  <a:cubicBezTo>
                    <a:pt x="60073" y="26691"/>
                    <a:pt x="61927" y="25301"/>
                    <a:pt x="62659" y="24189"/>
                  </a:cubicBezTo>
                  <a:cubicBezTo>
                    <a:pt x="63050" y="23577"/>
                    <a:pt x="63782" y="22354"/>
                    <a:pt x="63342" y="21464"/>
                  </a:cubicBezTo>
                  <a:cubicBezTo>
                    <a:pt x="63294" y="21408"/>
                    <a:pt x="63245" y="21297"/>
                    <a:pt x="63147" y="21241"/>
                  </a:cubicBezTo>
                  <a:close/>
                  <a:moveTo>
                    <a:pt x="119365" y="80240"/>
                  </a:moveTo>
                  <a:cubicBezTo>
                    <a:pt x="119365" y="80240"/>
                    <a:pt x="119316" y="80240"/>
                    <a:pt x="119316" y="80240"/>
                  </a:cubicBezTo>
                  <a:cubicBezTo>
                    <a:pt x="119219" y="80129"/>
                    <a:pt x="119072" y="80185"/>
                    <a:pt x="118926" y="80240"/>
                  </a:cubicBezTo>
                  <a:cubicBezTo>
                    <a:pt x="118291" y="80518"/>
                    <a:pt x="117755" y="81353"/>
                    <a:pt x="117315" y="82075"/>
                  </a:cubicBezTo>
                  <a:cubicBezTo>
                    <a:pt x="116730" y="83021"/>
                    <a:pt x="115998" y="85023"/>
                    <a:pt x="116144" y="85356"/>
                  </a:cubicBezTo>
                  <a:cubicBezTo>
                    <a:pt x="116291" y="85746"/>
                    <a:pt x="118145" y="84355"/>
                    <a:pt x="118877" y="83188"/>
                  </a:cubicBezTo>
                  <a:cubicBezTo>
                    <a:pt x="119267" y="82576"/>
                    <a:pt x="120000" y="81353"/>
                    <a:pt x="119560" y="80518"/>
                  </a:cubicBezTo>
                  <a:cubicBezTo>
                    <a:pt x="119511" y="80407"/>
                    <a:pt x="119463" y="80296"/>
                    <a:pt x="119365" y="80240"/>
                  </a:cubicBezTo>
                  <a:close/>
                  <a:moveTo>
                    <a:pt x="119365" y="119499"/>
                  </a:moveTo>
                  <a:cubicBezTo>
                    <a:pt x="119365" y="119499"/>
                    <a:pt x="119316" y="119443"/>
                    <a:pt x="119316" y="119443"/>
                  </a:cubicBezTo>
                  <a:cubicBezTo>
                    <a:pt x="119219" y="119388"/>
                    <a:pt x="119072" y="119388"/>
                    <a:pt x="118926" y="119443"/>
                  </a:cubicBezTo>
                  <a:cubicBezTo>
                    <a:pt x="118682" y="119555"/>
                    <a:pt x="118438" y="119777"/>
                    <a:pt x="118194" y="120000"/>
                  </a:cubicBezTo>
                  <a:cubicBezTo>
                    <a:pt x="119658" y="120000"/>
                    <a:pt x="119658" y="120000"/>
                    <a:pt x="119658" y="120000"/>
                  </a:cubicBezTo>
                  <a:cubicBezTo>
                    <a:pt x="119609" y="119944"/>
                    <a:pt x="119609" y="119833"/>
                    <a:pt x="119560" y="119721"/>
                  </a:cubicBezTo>
                  <a:cubicBezTo>
                    <a:pt x="119511" y="119610"/>
                    <a:pt x="119463" y="119555"/>
                    <a:pt x="119365" y="119499"/>
                  </a:cubicBezTo>
                  <a:close/>
                  <a:moveTo>
                    <a:pt x="119365" y="41037"/>
                  </a:moveTo>
                  <a:cubicBezTo>
                    <a:pt x="119365" y="41037"/>
                    <a:pt x="119316" y="40982"/>
                    <a:pt x="119316" y="40982"/>
                  </a:cubicBezTo>
                  <a:cubicBezTo>
                    <a:pt x="119219" y="40926"/>
                    <a:pt x="119072" y="40926"/>
                    <a:pt x="118926" y="40982"/>
                  </a:cubicBezTo>
                  <a:cubicBezTo>
                    <a:pt x="118291" y="41260"/>
                    <a:pt x="117755" y="42094"/>
                    <a:pt x="117315" y="42817"/>
                  </a:cubicBezTo>
                  <a:cubicBezTo>
                    <a:pt x="116730" y="43762"/>
                    <a:pt x="115998" y="45764"/>
                    <a:pt x="116144" y="46153"/>
                  </a:cubicBezTo>
                  <a:cubicBezTo>
                    <a:pt x="116291" y="46487"/>
                    <a:pt x="118145" y="45097"/>
                    <a:pt x="118877" y="43985"/>
                  </a:cubicBezTo>
                  <a:cubicBezTo>
                    <a:pt x="119267" y="43373"/>
                    <a:pt x="120000" y="42150"/>
                    <a:pt x="119560" y="41260"/>
                  </a:cubicBezTo>
                  <a:cubicBezTo>
                    <a:pt x="119511" y="41149"/>
                    <a:pt x="119463" y="41093"/>
                    <a:pt x="119365" y="41037"/>
                  </a:cubicBezTo>
                  <a:close/>
                  <a:moveTo>
                    <a:pt x="114827" y="117052"/>
                  </a:moveTo>
                  <a:cubicBezTo>
                    <a:pt x="114583" y="116274"/>
                    <a:pt x="114339" y="114939"/>
                    <a:pt x="113655" y="114717"/>
                  </a:cubicBezTo>
                  <a:cubicBezTo>
                    <a:pt x="113460" y="114606"/>
                    <a:pt x="113216" y="114661"/>
                    <a:pt x="113070" y="114939"/>
                  </a:cubicBezTo>
                  <a:cubicBezTo>
                    <a:pt x="112875" y="115217"/>
                    <a:pt x="112875" y="115662"/>
                    <a:pt x="112972" y="116051"/>
                  </a:cubicBezTo>
                  <a:cubicBezTo>
                    <a:pt x="113265" y="117219"/>
                    <a:pt x="113655" y="118387"/>
                    <a:pt x="114143" y="119388"/>
                  </a:cubicBezTo>
                  <a:cubicBezTo>
                    <a:pt x="114241" y="119610"/>
                    <a:pt x="114339" y="119833"/>
                    <a:pt x="114436" y="120000"/>
                  </a:cubicBezTo>
                  <a:cubicBezTo>
                    <a:pt x="115510" y="120000"/>
                    <a:pt x="115510" y="120000"/>
                    <a:pt x="115510" y="120000"/>
                  </a:cubicBezTo>
                  <a:cubicBezTo>
                    <a:pt x="115461" y="120000"/>
                    <a:pt x="115461" y="119944"/>
                    <a:pt x="115461" y="119888"/>
                  </a:cubicBezTo>
                  <a:cubicBezTo>
                    <a:pt x="115315" y="118943"/>
                    <a:pt x="115071" y="117998"/>
                    <a:pt x="114827" y="117052"/>
                  </a:cubicBezTo>
                  <a:close/>
                  <a:moveTo>
                    <a:pt x="116681" y="113160"/>
                  </a:moveTo>
                  <a:cubicBezTo>
                    <a:pt x="116730" y="112381"/>
                    <a:pt x="116779" y="111102"/>
                    <a:pt x="116193" y="110713"/>
                  </a:cubicBezTo>
                  <a:cubicBezTo>
                    <a:pt x="115949" y="110546"/>
                    <a:pt x="115607" y="110658"/>
                    <a:pt x="115412" y="110936"/>
                  </a:cubicBezTo>
                  <a:cubicBezTo>
                    <a:pt x="115217" y="111214"/>
                    <a:pt x="115119" y="111603"/>
                    <a:pt x="115071" y="112048"/>
                  </a:cubicBezTo>
                  <a:cubicBezTo>
                    <a:pt x="115119" y="113438"/>
                    <a:pt x="115266" y="114828"/>
                    <a:pt x="115412" y="116163"/>
                  </a:cubicBezTo>
                  <a:cubicBezTo>
                    <a:pt x="115510" y="116719"/>
                    <a:pt x="115559" y="117275"/>
                    <a:pt x="115656" y="117831"/>
                  </a:cubicBezTo>
                  <a:cubicBezTo>
                    <a:pt x="115705" y="117998"/>
                    <a:pt x="115851" y="118999"/>
                    <a:pt x="116047" y="118554"/>
                  </a:cubicBezTo>
                  <a:cubicBezTo>
                    <a:pt x="116144" y="118331"/>
                    <a:pt x="116193" y="117998"/>
                    <a:pt x="116242" y="117720"/>
                  </a:cubicBezTo>
                  <a:cubicBezTo>
                    <a:pt x="116339" y="117108"/>
                    <a:pt x="116388" y="116552"/>
                    <a:pt x="116437" y="115996"/>
                  </a:cubicBezTo>
                  <a:cubicBezTo>
                    <a:pt x="116583" y="115050"/>
                    <a:pt x="116632" y="114105"/>
                    <a:pt x="116681" y="113160"/>
                  </a:cubicBezTo>
                  <a:close/>
                  <a:moveTo>
                    <a:pt x="2488" y="3169"/>
                  </a:moveTo>
                  <a:cubicBezTo>
                    <a:pt x="2635" y="3392"/>
                    <a:pt x="3318" y="4782"/>
                    <a:pt x="3318" y="4170"/>
                  </a:cubicBezTo>
                  <a:cubicBezTo>
                    <a:pt x="3318" y="3558"/>
                    <a:pt x="3172" y="2835"/>
                    <a:pt x="3025" y="2224"/>
                  </a:cubicBezTo>
                  <a:cubicBezTo>
                    <a:pt x="2879" y="1445"/>
                    <a:pt x="2732" y="722"/>
                    <a:pt x="2586" y="0"/>
                  </a:cubicBezTo>
                  <a:cubicBezTo>
                    <a:pt x="1024" y="0"/>
                    <a:pt x="1024" y="0"/>
                    <a:pt x="1024" y="0"/>
                  </a:cubicBezTo>
                  <a:cubicBezTo>
                    <a:pt x="1220" y="611"/>
                    <a:pt x="1464" y="1167"/>
                    <a:pt x="1708" y="1723"/>
                  </a:cubicBezTo>
                  <a:cubicBezTo>
                    <a:pt x="1952" y="2224"/>
                    <a:pt x="2244" y="2724"/>
                    <a:pt x="2488" y="3169"/>
                  </a:cubicBezTo>
                  <a:close/>
                  <a:moveTo>
                    <a:pt x="119121" y="115273"/>
                  </a:moveTo>
                  <a:cubicBezTo>
                    <a:pt x="119121" y="115106"/>
                    <a:pt x="119072" y="114939"/>
                    <a:pt x="119023" y="114772"/>
                  </a:cubicBezTo>
                  <a:cubicBezTo>
                    <a:pt x="118877" y="114661"/>
                    <a:pt x="118731" y="114606"/>
                    <a:pt x="118584" y="114661"/>
                  </a:cubicBezTo>
                  <a:cubicBezTo>
                    <a:pt x="118243" y="114772"/>
                    <a:pt x="118047" y="115106"/>
                    <a:pt x="117852" y="115495"/>
                  </a:cubicBezTo>
                  <a:cubicBezTo>
                    <a:pt x="117608" y="115940"/>
                    <a:pt x="117364" y="116329"/>
                    <a:pt x="117218" y="116830"/>
                  </a:cubicBezTo>
                  <a:cubicBezTo>
                    <a:pt x="116925" y="117664"/>
                    <a:pt x="116730" y="118498"/>
                    <a:pt x="116486" y="119332"/>
                  </a:cubicBezTo>
                  <a:cubicBezTo>
                    <a:pt x="116437" y="119555"/>
                    <a:pt x="116388" y="119777"/>
                    <a:pt x="116291" y="120000"/>
                  </a:cubicBezTo>
                  <a:cubicBezTo>
                    <a:pt x="117413" y="120000"/>
                    <a:pt x="117413" y="120000"/>
                    <a:pt x="117413" y="120000"/>
                  </a:cubicBezTo>
                  <a:cubicBezTo>
                    <a:pt x="117559" y="119833"/>
                    <a:pt x="117657" y="119666"/>
                    <a:pt x="117755" y="119499"/>
                  </a:cubicBezTo>
                  <a:cubicBezTo>
                    <a:pt x="118096" y="118832"/>
                    <a:pt x="118389" y="118164"/>
                    <a:pt x="118682" y="117442"/>
                  </a:cubicBezTo>
                  <a:cubicBezTo>
                    <a:pt x="118926" y="116774"/>
                    <a:pt x="119219" y="116107"/>
                    <a:pt x="119121" y="115273"/>
                  </a:cubicBezTo>
                  <a:close/>
                  <a:moveTo>
                    <a:pt x="2635" y="85356"/>
                  </a:moveTo>
                  <a:cubicBezTo>
                    <a:pt x="2732" y="85412"/>
                    <a:pt x="2830" y="85523"/>
                    <a:pt x="2928" y="85579"/>
                  </a:cubicBezTo>
                  <a:cubicBezTo>
                    <a:pt x="2976" y="85579"/>
                    <a:pt x="3025" y="85579"/>
                    <a:pt x="3074" y="85579"/>
                  </a:cubicBezTo>
                  <a:cubicBezTo>
                    <a:pt x="3123" y="85579"/>
                    <a:pt x="3172" y="85523"/>
                    <a:pt x="3220" y="85468"/>
                  </a:cubicBezTo>
                  <a:cubicBezTo>
                    <a:pt x="3416" y="85189"/>
                    <a:pt x="3123" y="84411"/>
                    <a:pt x="3074" y="84189"/>
                  </a:cubicBezTo>
                  <a:cubicBezTo>
                    <a:pt x="2879" y="83688"/>
                    <a:pt x="2684" y="83243"/>
                    <a:pt x="2488" y="82854"/>
                  </a:cubicBezTo>
                  <a:cubicBezTo>
                    <a:pt x="2196" y="82075"/>
                    <a:pt x="1854" y="81353"/>
                    <a:pt x="1415" y="80685"/>
                  </a:cubicBezTo>
                  <a:cubicBezTo>
                    <a:pt x="1268" y="80407"/>
                    <a:pt x="1073" y="80185"/>
                    <a:pt x="829" y="80074"/>
                  </a:cubicBezTo>
                  <a:cubicBezTo>
                    <a:pt x="585" y="79962"/>
                    <a:pt x="292" y="80074"/>
                    <a:pt x="146" y="80352"/>
                  </a:cubicBezTo>
                  <a:cubicBezTo>
                    <a:pt x="48" y="80518"/>
                    <a:pt x="0" y="80797"/>
                    <a:pt x="48" y="81019"/>
                  </a:cubicBezTo>
                  <a:cubicBezTo>
                    <a:pt x="48" y="81241"/>
                    <a:pt x="97" y="81464"/>
                    <a:pt x="146" y="81686"/>
                  </a:cubicBezTo>
                  <a:cubicBezTo>
                    <a:pt x="683" y="83299"/>
                    <a:pt x="1659" y="84411"/>
                    <a:pt x="2635" y="85356"/>
                  </a:cubicBezTo>
                  <a:close/>
                  <a:moveTo>
                    <a:pt x="4245" y="113160"/>
                  </a:moveTo>
                  <a:cubicBezTo>
                    <a:pt x="4294" y="112381"/>
                    <a:pt x="4343" y="111102"/>
                    <a:pt x="3757" y="110713"/>
                  </a:cubicBezTo>
                  <a:cubicBezTo>
                    <a:pt x="3513" y="110546"/>
                    <a:pt x="3172" y="110658"/>
                    <a:pt x="2976" y="110936"/>
                  </a:cubicBezTo>
                  <a:cubicBezTo>
                    <a:pt x="2781" y="111214"/>
                    <a:pt x="2684" y="111603"/>
                    <a:pt x="2635" y="112048"/>
                  </a:cubicBezTo>
                  <a:cubicBezTo>
                    <a:pt x="2684" y="113438"/>
                    <a:pt x="2830" y="114828"/>
                    <a:pt x="2976" y="116163"/>
                  </a:cubicBezTo>
                  <a:cubicBezTo>
                    <a:pt x="3074" y="116719"/>
                    <a:pt x="3123" y="117275"/>
                    <a:pt x="3220" y="117831"/>
                  </a:cubicBezTo>
                  <a:cubicBezTo>
                    <a:pt x="3269" y="117998"/>
                    <a:pt x="3416" y="118999"/>
                    <a:pt x="3611" y="118554"/>
                  </a:cubicBezTo>
                  <a:cubicBezTo>
                    <a:pt x="3708" y="118331"/>
                    <a:pt x="3757" y="117998"/>
                    <a:pt x="3806" y="117720"/>
                  </a:cubicBezTo>
                  <a:cubicBezTo>
                    <a:pt x="3904" y="117108"/>
                    <a:pt x="3952" y="116552"/>
                    <a:pt x="4001" y="115996"/>
                  </a:cubicBezTo>
                  <a:cubicBezTo>
                    <a:pt x="4148" y="115050"/>
                    <a:pt x="4245" y="114105"/>
                    <a:pt x="4245" y="113160"/>
                  </a:cubicBezTo>
                  <a:close/>
                  <a:moveTo>
                    <a:pt x="2391" y="117052"/>
                  </a:moveTo>
                  <a:cubicBezTo>
                    <a:pt x="2196" y="116274"/>
                    <a:pt x="1903" y="114939"/>
                    <a:pt x="1220" y="114717"/>
                  </a:cubicBezTo>
                  <a:cubicBezTo>
                    <a:pt x="1024" y="114606"/>
                    <a:pt x="780" y="114661"/>
                    <a:pt x="634" y="114939"/>
                  </a:cubicBezTo>
                  <a:cubicBezTo>
                    <a:pt x="439" y="115217"/>
                    <a:pt x="439" y="115662"/>
                    <a:pt x="536" y="116051"/>
                  </a:cubicBezTo>
                  <a:cubicBezTo>
                    <a:pt x="829" y="117219"/>
                    <a:pt x="1220" y="118387"/>
                    <a:pt x="1708" y="119388"/>
                  </a:cubicBezTo>
                  <a:cubicBezTo>
                    <a:pt x="1805" y="119610"/>
                    <a:pt x="1903" y="119833"/>
                    <a:pt x="2049" y="120000"/>
                  </a:cubicBezTo>
                  <a:cubicBezTo>
                    <a:pt x="3074" y="120000"/>
                    <a:pt x="3074" y="120000"/>
                    <a:pt x="3074" y="120000"/>
                  </a:cubicBezTo>
                  <a:cubicBezTo>
                    <a:pt x="3074" y="120000"/>
                    <a:pt x="3025" y="119944"/>
                    <a:pt x="3025" y="119888"/>
                  </a:cubicBezTo>
                  <a:cubicBezTo>
                    <a:pt x="2879" y="118943"/>
                    <a:pt x="2635" y="117998"/>
                    <a:pt x="2391" y="117052"/>
                  </a:cubicBezTo>
                  <a:close/>
                  <a:moveTo>
                    <a:pt x="829" y="119332"/>
                  </a:moveTo>
                  <a:cubicBezTo>
                    <a:pt x="585" y="119221"/>
                    <a:pt x="292" y="119277"/>
                    <a:pt x="146" y="119610"/>
                  </a:cubicBezTo>
                  <a:cubicBezTo>
                    <a:pt x="97" y="119721"/>
                    <a:pt x="48" y="119888"/>
                    <a:pt x="48" y="120000"/>
                  </a:cubicBezTo>
                  <a:cubicBezTo>
                    <a:pt x="1512" y="120000"/>
                    <a:pt x="1512" y="120000"/>
                    <a:pt x="1512" y="120000"/>
                  </a:cubicBezTo>
                  <a:cubicBezTo>
                    <a:pt x="1464" y="120000"/>
                    <a:pt x="1464" y="119944"/>
                    <a:pt x="1415" y="119944"/>
                  </a:cubicBezTo>
                  <a:cubicBezTo>
                    <a:pt x="1268" y="119666"/>
                    <a:pt x="1073" y="119388"/>
                    <a:pt x="829" y="119332"/>
                  </a:cubicBezTo>
                  <a:close/>
                  <a:moveTo>
                    <a:pt x="58609" y="97367"/>
                  </a:moveTo>
                  <a:cubicBezTo>
                    <a:pt x="58413" y="96533"/>
                    <a:pt x="58121" y="95254"/>
                    <a:pt x="57437" y="94976"/>
                  </a:cubicBezTo>
                  <a:cubicBezTo>
                    <a:pt x="57242" y="94865"/>
                    <a:pt x="56998" y="94921"/>
                    <a:pt x="56852" y="95199"/>
                  </a:cubicBezTo>
                  <a:cubicBezTo>
                    <a:pt x="56657" y="95477"/>
                    <a:pt x="56657" y="95977"/>
                    <a:pt x="56754" y="96367"/>
                  </a:cubicBezTo>
                  <a:cubicBezTo>
                    <a:pt x="57047" y="97534"/>
                    <a:pt x="57437" y="98646"/>
                    <a:pt x="57925" y="99703"/>
                  </a:cubicBezTo>
                  <a:cubicBezTo>
                    <a:pt x="58169" y="100203"/>
                    <a:pt x="58413" y="100704"/>
                    <a:pt x="58706" y="101149"/>
                  </a:cubicBezTo>
                  <a:cubicBezTo>
                    <a:pt x="58853" y="101371"/>
                    <a:pt x="59536" y="102761"/>
                    <a:pt x="59536" y="102205"/>
                  </a:cubicBezTo>
                  <a:cubicBezTo>
                    <a:pt x="59536" y="101538"/>
                    <a:pt x="59389" y="100815"/>
                    <a:pt x="59243" y="100203"/>
                  </a:cubicBezTo>
                  <a:cubicBezTo>
                    <a:pt x="59097" y="99202"/>
                    <a:pt x="58853" y="98257"/>
                    <a:pt x="58609" y="97367"/>
                  </a:cubicBezTo>
                  <a:close/>
                  <a:moveTo>
                    <a:pt x="146" y="42428"/>
                  </a:moveTo>
                  <a:cubicBezTo>
                    <a:pt x="683" y="44096"/>
                    <a:pt x="1659" y="45152"/>
                    <a:pt x="2635" y="46098"/>
                  </a:cubicBezTo>
                  <a:cubicBezTo>
                    <a:pt x="2732" y="46209"/>
                    <a:pt x="2830" y="46265"/>
                    <a:pt x="2928" y="46320"/>
                  </a:cubicBezTo>
                  <a:cubicBezTo>
                    <a:pt x="2976" y="46320"/>
                    <a:pt x="3025" y="46320"/>
                    <a:pt x="3074" y="46320"/>
                  </a:cubicBezTo>
                  <a:cubicBezTo>
                    <a:pt x="3123" y="46320"/>
                    <a:pt x="3172" y="46265"/>
                    <a:pt x="3220" y="46209"/>
                  </a:cubicBezTo>
                  <a:cubicBezTo>
                    <a:pt x="3416" y="45931"/>
                    <a:pt x="3123" y="45208"/>
                    <a:pt x="3074" y="44930"/>
                  </a:cubicBezTo>
                  <a:cubicBezTo>
                    <a:pt x="2879" y="44485"/>
                    <a:pt x="2684" y="44040"/>
                    <a:pt x="2488" y="43595"/>
                  </a:cubicBezTo>
                  <a:cubicBezTo>
                    <a:pt x="2196" y="42873"/>
                    <a:pt x="1854" y="42094"/>
                    <a:pt x="1415" y="41482"/>
                  </a:cubicBezTo>
                  <a:cubicBezTo>
                    <a:pt x="1268" y="41204"/>
                    <a:pt x="1073" y="40926"/>
                    <a:pt x="829" y="40815"/>
                  </a:cubicBezTo>
                  <a:cubicBezTo>
                    <a:pt x="585" y="40759"/>
                    <a:pt x="292" y="40815"/>
                    <a:pt x="146" y="41149"/>
                  </a:cubicBezTo>
                  <a:cubicBezTo>
                    <a:pt x="48" y="41316"/>
                    <a:pt x="0" y="41538"/>
                    <a:pt x="48" y="41760"/>
                  </a:cubicBezTo>
                  <a:cubicBezTo>
                    <a:pt x="48" y="42038"/>
                    <a:pt x="97" y="42205"/>
                    <a:pt x="146" y="42428"/>
                  </a:cubicBezTo>
                  <a:close/>
                  <a:moveTo>
                    <a:pt x="146" y="3225"/>
                  </a:moveTo>
                  <a:cubicBezTo>
                    <a:pt x="683" y="4837"/>
                    <a:pt x="1659" y="5949"/>
                    <a:pt x="2635" y="6895"/>
                  </a:cubicBezTo>
                  <a:cubicBezTo>
                    <a:pt x="2732" y="6950"/>
                    <a:pt x="2830" y="7062"/>
                    <a:pt x="2928" y="7062"/>
                  </a:cubicBezTo>
                  <a:cubicBezTo>
                    <a:pt x="2976" y="7117"/>
                    <a:pt x="3025" y="7117"/>
                    <a:pt x="3074" y="7117"/>
                  </a:cubicBezTo>
                  <a:cubicBezTo>
                    <a:pt x="3123" y="7062"/>
                    <a:pt x="3172" y="7062"/>
                    <a:pt x="3220" y="6950"/>
                  </a:cubicBezTo>
                  <a:cubicBezTo>
                    <a:pt x="3416" y="6728"/>
                    <a:pt x="3123" y="5949"/>
                    <a:pt x="3074" y="5671"/>
                  </a:cubicBezTo>
                  <a:cubicBezTo>
                    <a:pt x="2879" y="5227"/>
                    <a:pt x="2684" y="4782"/>
                    <a:pt x="2488" y="4337"/>
                  </a:cubicBezTo>
                  <a:cubicBezTo>
                    <a:pt x="2196" y="3614"/>
                    <a:pt x="1854" y="2891"/>
                    <a:pt x="1415" y="2224"/>
                  </a:cubicBezTo>
                  <a:cubicBezTo>
                    <a:pt x="1268" y="1946"/>
                    <a:pt x="1073" y="1723"/>
                    <a:pt x="829" y="1612"/>
                  </a:cubicBezTo>
                  <a:cubicBezTo>
                    <a:pt x="585" y="1501"/>
                    <a:pt x="292" y="1612"/>
                    <a:pt x="146" y="1890"/>
                  </a:cubicBezTo>
                  <a:cubicBezTo>
                    <a:pt x="48" y="2057"/>
                    <a:pt x="0" y="2335"/>
                    <a:pt x="48" y="2557"/>
                  </a:cubicBezTo>
                  <a:cubicBezTo>
                    <a:pt x="48" y="2780"/>
                    <a:pt x="97" y="3002"/>
                    <a:pt x="146" y="3225"/>
                  </a:cubicBezTo>
                  <a:close/>
                  <a:moveTo>
                    <a:pt x="6929" y="1779"/>
                  </a:moveTo>
                  <a:cubicBezTo>
                    <a:pt x="6929" y="1779"/>
                    <a:pt x="6880" y="1779"/>
                    <a:pt x="6880" y="1779"/>
                  </a:cubicBezTo>
                  <a:cubicBezTo>
                    <a:pt x="6783" y="1668"/>
                    <a:pt x="6636" y="1723"/>
                    <a:pt x="6490" y="1779"/>
                  </a:cubicBezTo>
                  <a:cubicBezTo>
                    <a:pt x="5856" y="2057"/>
                    <a:pt x="5319" y="2835"/>
                    <a:pt x="4880" y="3614"/>
                  </a:cubicBezTo>
                  <a:cubicBezTo>
                    <a:pt x="4343" y="4559"/>
                    <a:pt x="3562" y="6561"/>
                    <a:pt x="3708" y="6895"/>
                  </a:cubicBezTo>
                  <a:cubicBezTo>
                    <a:pt x="3855" y="7228"/>
                    <a:pt x="5709" y="5838"/>
                    <a:pt x="6441" y="4726"/>
                  </a:cubicBezTo>
                  <a:cubicBezTo>
                    <a:pt x="6832" y="4114"/>
                    <a:pt x="7564" y="2891"/>
                    <a:pt x="7124" y="2001"/>
                  </a:cubicBezTo>
                  <a:cubicBezTo>
                    <a:pt x="7076" y="1946"/>
                    <a:pt x="7027" y="1835"/>
                    <a:pt x="6929" y="1779"/>
                  </a:cubicBezTo>
                  <a:close/>
                  <a:moveTo>
                    <a:pt x="6929" y="41037"/>
                  </a:moveTo>
                  <a:cubicBezTo>
                    <a:pt x="6929" y="41037"/>
                    <a:pt x="6880" y="40982"/>
                    <a:pt x="6880" y="40982"/>
                  </a:cubicBezTo>
                  <a:cubicBezTo>
                    <a:pt x="6783" y="40926"/>
                    <a:pt x="6636" y="40926"/>
                    <a:pt x="6490" y="40982"/>
                  </a:cubicBezTo>
                  <a:cubicBezTo>
                    <a:pt x="5856" y="41260"/>
                    <a:pt x="5319" y="42094"/>
                    <a:pt x="4880" y="42817"/>
                  </a:cubicBezTo>
                  <a:cubicBezTo>
                    <a:pt x="4343" y="43762"/>
                    <a:pt x="3562" y="45764"/>
                    <a:pt x="3708" y="46153"/>
                  </a:cubicBezTo>
                  <a:cubicBezTo>
                    <a:pt x="3855" y="46487"/>
                    <a:pt x="5709" y="45097"/>
                    <a:pt x="6441" y="43985"/>
                  </a:cubicBezTo>
                  <a:cubicBezTo>
                    <a:pt x="6832" y="43373"/>
                    <a:pt x="7564" y="42150"/>
                    <a:pt x="7124" y="41260"/>
                  </a:cubicBezTo>
                  <a:cubicBezTo>
                    <a:pt x="7076" y="41149"/>
                    <a:pt x="7027" y="41093"/>
                    <a:pt x="6929" y="41037"/>
                  </a:cubicBezTo>
                  <a:close/>
                  <a:moveTo>
                    <a:pt x="6685" y="115273"/>
                  </a:moveTo>
                  <a:cubicBezTo>
                    <a:pt x="6685" y="115106"/>
                    <a:pt x="6636" y="114939"/>
                    <a:pt x="6588" y="114772"/>
                  </a:cubicBezTo>
                  <a:cubicBezTo>
                    <a:pt x="6441" y="114661"/>
                    <a:pt x="6295" y="114606"/>
                    <a:pt x="6148" y="114661"/>
                  </a:cubicBezTo>
                  <a:cubicBezTo>
                    <a:pt x="5807" y="114772"/>
                    <a:pt x="5612" y="115106"/>
                    <a:pt x="5416" y="115495"/>
                  </a:cubicBezTo>
                  <a:cubicBezTo>
                    <a:pt x="5172" y="115940"/>
                    <a:pt x="4928" y="116329"/>
                    <a:pt x="4782" y="116830"/>
                  </a:cubicBezTo>
                  <a:cubicBezTo>
                    <a:pt x="4489" y="117664"/>
                    <a:pt x="4294" y="118498"/>
                    <a:pt x="4050" y="119332"/>
                  </a:cubicBezTo>
                  <a:cubicBezTo>
                    <a:pt x="4001" y="119555"/>
                    <a:pt x="3952" y="119777"/>
                    <a:pt x="3855" y="120000"/>
                  </a:cubicBezTo>
                  <a:cubicBezTo>
                    <a:pt x="4977" y="120000"/>
                    <a:pt x="4977" y="120000"/>
                    <a:pt x="4977" y="120000"/>
                  </a:cubicBezTo>
                  <a:cubicBezTo>
                    <a:pt x="5124" y="119833"/>
                    <a:pt x="5221" y="119666"/>
                    <a:pt x="5319" y="119499"/>
                  </a:cubicBezTo>
                  <a:cubicBezTo>
                    <a:pt x="5660" y="118832"/>
                    <a:pt x="5953" y="118164"/>
                    <a:pt x="6246" y="117442"/>
                  </a:cubicBezTo>
                  <a:cubicBezTo>
                    <a:pt x="6490" y="116774"/>
                    <a:pt x="6783" y="116107"/>
                    <a:pt x="6685" y="115273"/>
                  </a:cubicBezTo>
                  <a:close/>
                  <a:moveTo>
                    <a:pt x="58706" y="102316"/>
                  </a:moveTo>
                  <a:cubicBezTo>
                    <a:pt x="58413" y="101594"/>
                    <a:pt x="58072" y="100871"/>
                    <a:pt x="57633" y="100203"/>
                  </a:cubicBezTo>
                  <a:cubicBezTo>
                    <a:pt x="57486" y="99925"/>
                    <a:pt x="57291" y="99703"/>
                    <a:pt x="57047" y="99592"/>
                  </a:cubicBezTo>
                  <a:cubicBezTo>
                    <a:pt x="56803" y="99481"/>
                    <a:pt x="56510" y="99592"/>
                    <a:pt x="56364" y="99870"/>
                  </a:cubicBezTo>
                  <a:cubicBezTo>
                    <a:pt x="56266" y="100037"/>
                    <a:pt x="56217" y="100315"/>
                    <a:pt x="56266" y="100537"/>
                  </a:cubicBezTo>
                  <a:cubicBezTo>
                    <a:pt x="56266" y="100759"/>
                    <a:pt x="56315" y="100982"/>
                    <a:pt x="56364" y="101204"/>
                  </a:cubicBezTo>
                  <a:cubicBezTo>
                    <a:pt x="56901" y="102817"/>
                    <a:pt x="57877" y="103929"/>
                    <a:pt x="58853" y="104874"/>
                  </a:cubicBezTo>
                  <a:cubicBezTo>
                    <a:pt x="58950" y="104930"/>
                    <a:pt x="59048" y="105041"/>
                    <a:pt x="59145" y="105041"/>
                  </a:cubicBezTo>
                  <a:cubicBezTo>
                    <a:pt x="59194" y="105097"/>
                    <a:pt x="59243" y="105097"/>
                    <a:pt x="59292" y="105097"/>
                  </a:cubicBezTo>
                  <a:cubicBezTo>
                    <a:pt x="59341" y="105041"/>
                    <a:pt x="59389" y="105041"/>
                    <a:pt x="59438" y="104986"/>
                  </a:cubicBezTo>
                  <a:cubicBezTo>
                    <a:pt x="59633" y="104708"/>
                    <a:pt x="59341" y="103929"/>
                    <a:pt x="59292" y="103707"/>
                  </a:cubicBezTo>
                  <a:cubicBezTo>
                    <a:pt x="59097" y="103206"/>
                    <a:pt x="58901" y="102761"/>
                    <a:pt x="58706" y="102316"/>
                  </a:cubicBezTo>
                  <a:close/>
                  <a:moveTo>
                    <a:pt x="6929" y="80240"/>
                  </a:moveTo>
                  <a:cubicBezTo>
                    <a:pt x="6929" y="80240"/>
                    <a:pt x="6880" y="80240"/>
                    <a:pt x="6880" y="80240"/>
                  </a:cubicBezTo>
                  <a:cubicBezTo>
                    <a:pt x="6783" y="80129"/>
                    <a:pt x="6636" y="80185"/>
                    <a:pt x="6490" y="80240"/>
                  </a:cubicBezTo>
                  <a:cubicBezTo>
                    <a:pt x="5856" y="80518"/>
                    <a:pt x="5319" y="81353"/>
                    <a:pt x="4880" y="82075"/>
                  </a:cubicBezTo>
                  <a:cubicBezTo>
                    <a:pt x="4343" y="83021"/>
                    <a:pt x="3562" y="85023"/>
                    <a:pt x="3708" y="85356"/>
                  </a:cubicBezTo>
                  <a:cubicBezTo>
                    <a:pt x="3855" y="85746"/>
                    <a:pt x="5709" y="84355"/>
                    <a:pt x="6441" y="83188"/>
                  </a:cubicBezTo>
                  <a:cubicBezTo>
                    <a:pt x="6832" y="82576"/>
                    <a:pt x="7564" y="81353"/>
                    <a:pt x="7124" y="80518"/>
                  </a:cubicBezTo>
                  <a:cubicBezTo>
                    <a:pt x="7076" y="80407"/>
                    <a:pt x="7027" y="80296"/>
                    <a:pt x="6929" y="80240"/>
                  </a:cubicBezTo>
                  <a:close/>
                  <a:moveTo>
                    <a:pt x="6929" y="119499"/>
                  </a:moveTo>
                  <a:cubicBezTo>
                    <a:pt x="6929" y="119499"/>
                    <a:pt x="6880" y="119443"/>
                    <a:pt x="6880" y="119443"/>
                  </a:cubicBezTo>
                  <a:cubicBezTo>
                    <a:pt x="6783" y="119388"/>
                    <a:pt x="6636" y="119388"/>
                    <a:pt x="6490" y="119443"/>
                  </a:cubicBezTo>
                  <a:cubicBezTo>
                    <a:pt x="6246" y="119555"/>
                    <a:pt x="6002" y="119777"/>
                    <a:pt x="5758" y="120000"/>
                  </a:cubicBezTo>
                  <a:cubicBezTo>
                    <a:pt x="7222" y="120000"/>
                    <a:pt x="7222" y="120000"/>
                    <a:pt x="7222" y="120000"/>
                  </a:cubicBezTo>
                  <a:cubicBezTo>
                    <a:pt x="7173" y="119944"/>
                    <a:pt x="7173" y="119833"/>
                    <a:pt x="7124" y="119721"/>
                  </a:cubicBezTo>
                  <a:cubicBezTo>
                    <a:pt x="7076" y="119610"/>
                    <a:pt x="7027" y="119555"/>
                    <a:pt x="6929" y="11949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title="Text Container Shape"/>
          <p:cNvGrpSpPr/>
          <p:nvPr/>
        </p:nvGrpSpPr>
        <p:grpSpPr>
          <a:xfrm>
            <a:off x="7320300" y="467784"/>
            <a:ext cx="4875213" cy="5922963"/>
            <a:chOff x="7320300" y="467784"/>
            <a:chExt cx="4875213" cy="5922963"/>
          </a:xfrm>
        </p:grpSpPr>
        <p:sp>
          <p:nvSpPr>
            <p:cNvPr id="19" name="Google Shape;19;p2"/>
            <p:cNvSpPr/>
            <p:nvPr/>
          </p:nvSpPr>
          <p:spPr>
            <a:xfrm>
              <a:off x="7320300" y="467784"/>
              <a:ext cx="4875213" cy="5922963"/>
            </a:xfrm>
            <a:custGeom>
              <a:rect b="b" l="l" r="r" t="t"/>
              <a:pathLst>
                <a:path extrusionOk="0" h="120000" w="120000">
                  <a:moveTo>
                    <a:pt x="7775" y="0"/>
                  </a:moveTo>
                  <a:lnTo>
                    <a:pt x="120000" y="0"/>
                  </a:lnTo>
                  <a:lnTo>
                    <a:pt x="120000" y="119999"/>
                  </a:lnTo>
                  <a:lnTo>
                    <a:pt x="7775" y="119999"/>
                  </a:lnTo>
                  <a:lnTo>
                    <a:pt x="6408" y="119903"/>
                  </a:lnTo>
                  <a:lnTo>
                    <a:pt x="5079" y="119614"/>
                  </a:lnTo>
                  <a:lnTo>
                    <a:pt x="3829" y="119131"/>
                  </a:lnTo>
                  <a:lnTo>
                    <a:pt x="2774" y="118456"/>
                  </a:lnTo>
                  <a:lnTo>
                    <a:pt x="1797" y="117716"/>
                  </a:lnTo>
                  <a:lnTo>
                    <a:pt x="1055" y="116783"/>
                  </a:lnTo>
                  <a:lnTo>
                    <a:pt x="468" y="115818"/>
                  </a:lnTo>
                  <a:lnTo>
                    <a:pt x="117" y="114725"/>
                  </a:lnTo>
                  <a:lnTo>
                    <a:pt x="0" y="113567"/>
                  </a:lnTo>
                  <a:lnTo>
                    <a:pt x="0" y="6400"/>
                  </a:lnTo>
                  <a:lnTo>
                    <a:pt x="117" y="5274"/>
                  </a:lnTo>
                  <a:lnTo>
                    <a:pt x="468" y="4181"/>
                  </a:lnTo>
                  <a:lnTo>
                    <a:pt x="1055" y="3151"/>
                  </a:lnTo>
                  <a:lnTo>
                    <a:pt x="1797" y="2283"/>
                  </a:lnTo>
                  <a:lnTo>
                    <a:pt x="2774" y="1479"/>
                  </a:lnTo>
                  <a:lnTo>
                    <a:pt x="3829" y="868"/>
                  </a:lnTo>
                  <a:lnTo>
                    <a:pt x="5079" y="385"/>
                  </a:lnTo>
                  <a:lnTo>
                    <a:pt x="6408" y="64"/>
                  </a:lnTo>
                  <a:lnTo>
                    <a:pt x="7775" y="0"/>
                  </a:lnTo>
                  <a:close/>
                </a:path>
              </a:pathLst>
            </a:custGeom>
            <a:solidFill>
              <a:srgbClr val="634D27"/>
            </a:solidFill>
            <a:ln>
              <a:noFill/>
            </a:ln>
          </p:spPr>
        </p:sp>
        <p:sp>
          <p:nvSpPr>
            <p:cNvPr id="20" name="Google Shape;20;p2"/>
            <p:cNvSpPr/>
            <p:nvPr/>
          </p:nvSpPr>
          <p:spPr>
            <a:xfrm>
              <a:off x="7505469" y="661988"/>
              <a:ext cx="4686300" cy="5543550"/>
            </a:xfrm>
            <a:custGeom>
              <a:rect b="b" l="l" r="r" t="t"/>
              <a:pathLst>
                <a:path extrusionOk="0" h="120000" w="120000">
                  <a:moveTo>
                    <a:pt x="3211" y="0"/>
                  </a:moveTo>
                  <a:lnTo>
                    <a:pt x="120000" y="0"/>
                  </a:lnTo>
                  <a:lnTo>
                    <a:pt x="120000" y="859"/>
                  </a:lnTo>
                  <a:lnTo>
                    <a:pt x="3211" y="859"/>
                  </a:lnTo>
                  <a:lnTo>
                    <a:pt x="2520" y="927"/>
                  </a:lnTo>
                  <a:lnTo>
                    <a:pt x="1951" y="1202"/>
                  </a:lnTo>
                  <a:lnTo>
                    <a:pt x="1422" y="1615"/>
                  </a:lnTo>
                  <a:lnTo>
                    <a:pt x="1056" y="2164"/>
                  </a:lnTo>
                  <a:lnTo>
                    <a:pt x="975" y="2749"/>
                  </a:lnTo>
                  <a:lnTo>
                    <a:pt x="975" y="117216"/>
                  </a:lnTo>
                  <a:lnTo>
                    <a:pt x="1056" y="117835"/>
                  </a:lnTo>
                  <a:lnTo>
                    <a:pt x="1422" y="118350"/>
                  </a:lnTo>
                  <a:lnTo>
                    <a:pt x="1951" y="118797"/>
                  </a:lnTo>
                  <a:lnTo>
                    <a:pt x="2520" y="119106"/>
                  </a:lnTo>
                  <a:lnTo>
                    <a:pt x="3211" y="119175"/>
                  </a:lnTo>
                  <a:lnTo>
                    <a:pt x="119959" y="119175"/>
                  </a:lnTo>
                  <a:lnTo>
                    <a:pt x="119959" y="120000"/>
                  </a:lnTo>
                  <a:lnTo>
                    <a:pt x="3211" y="120000"/>
                  </a:lnTo>
                  <a:lnTo>
                    <a:pt x="2398" y="119896"/>
                  </a:lnTo>
                  <a:lnTo>
                    <a:pt x="1626" y="119621"/>
                  </a:lnTo>
                  <a:lnTo>
                    <a:pt x="934" y="119209"/>
                  </a:lnTo>
                  <a:lnTo>
                    <a:pt x="447" y="118625"/>
                  </a:lnTo>
                  <a:lnTo>
                    <a:pt x="121" y="117972"/>
                  </a:lnTo>
                  <a:lnTo>
                    <a:pt x="0" y="117216"/>
                  </a:lnTo>
                  <a:lnTo>
                    <a:pt x="0" y="2749"/>
                  </a:lnTo>
                  <a:lnTo>
                    <a:pt x="121" y="2061"/>
                  </a:lnTo>
                  <a:lnTo>
                    <a:pt x="447" y="1408"/>
                  </a:lnTo>
                  <a:lnTo>
                    <a:pt x="934" y="824"/>
                  </a:lnTo>
                  <a:lnTo>
                    <a:pt x="1626" y="378"/>
                  </a:lnTo>
                  <a:lnTo>
                    <a:pt x="2398" y="137"/>
                  </a:lnTo>
                  <a:lnTo>
                    <a:pt x="3211" y="0"/>
                  </a:lnTo>
                  <a:close/>
                </a:path>
              </a:pathLst>
            </a:custGeom>
            <a:solidFill>
              <a:schemeClr val="dk2"/>
            </a:solidFill>
            <a:ln>
              <a:noFill/>
            </a:ln>
          </p:spPr>
        </p:sp>
        <p:cxnSp>
          <p:nvCxnSpPr>
            <p:cNvPr id="21" name="Google Shape;21;p2"/>
            <p:cNvCxnSpPr/>
            <p:nvPr/>
          </p:nvCxnSpPr>
          <p:spPr>
            <a:xfrm>
              <a:off x="8013399" y="4629095"/>
              <a:ext cx="694944" cy="0"/>
            </a:xfrm>
            <a:prstGeom prst="straightConnector1">
              <a:avLst/>
            </a:prstGeom>
            <a:noFill/>
            <a:ln cap="flat" cmpd="sng" w="38100">
              <a:solidFill>
                <a:schemeClr val="dk2"/>
              </a:solidFill>
              <a:prstDash val="solid"/>
              <a:round/>
              <a:headEnd len="sm" w="sm" type="none"/>
              <a:tailEnd len="sm" w="sm" type="none"/>
            </a:ln>
          </p:spPr>
        </p:cxnSp>
      </p:grpSp>
      <p:sp>
        <p:nvSpPr>
          <p:cNvPr id="22" name="Google Shape;22;p2"/>
          <p:cNvSpPr txBox="1"/>
          <p:nvPr>
            <p:ph type="ctrTitle"/>
          </p:nvPr>
        </p:nvSpPr>
        <p:spPr>
          <a:xfrm>
            <a:off x="7920752" y="1023867"/>
            <a:ext cx="3793678" cy="3349641"/>
          </a:xfrm>
          <a:prstGeom prst="rect">
            <a:avLst/>
          </a:prstGeom>
          <a:noFill/>
          <a:ln>
            <a:noFill/>
          </a:ln>
        </p:spPr>
        <p:txBody>
          <a:bodyPr anchorCtr="0" anchor="t" bIns="91425" lIns="91425" spcFirstLastPara="1" rIns="91425" wrap="square" tIns="91425">
            <a:noAutofit/>
          </a:bodyPr>
          <a:lstStyle>
            <a:lvl1pPr indent="0" lvl="0" marL="0" marR="0" rtl="0" algn="l">
              <a:lnSpc>
                <a:spcPct val="105000"/>
              </a:lnSpc>
              <a:spcBef>
                <a:spcPts val="0"/>
              </a:spcBef>
              <a:spcAft>
                <a:spcPts val="0"/>
              </a:spcAft>
              <a:buClr>
                <a:srgbClr val="DAC5A1"/>
              </a:buClr>
              <a:buSzPts val="1400"/>
              <a:buFont typeface="Libre Baskerville"/>
              <a:buNone/>
              <a:defRPr b="0" i="0" sz="3900" u="none" cap="none" strike="noStrike">
                <a:solidFill>
                  <a:srgbClr val="DAC5A1"/>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2"/>
          <p:cNvSpPr txBox="1"/>
          <p:nvPr>
            <p:ph idx="1" type="subTitle"/>
          </p:nvPr>
        </p:nvSpPr>
        <p:spPr>
          <a:xfrm>
            <a:off x="7920752" y="4945377"/>
            <a:ext cx="3793678" cy="1037760"/>
          </a:xfrm>
          <a:prstGeom prst="rect">
            <a:avLst/>
          </a:prstGeom>
          <a:noFill/>
          <a:ln>
            <a:noFill/>
          </a:ln>
        </p:spPr>
        <p:txBody>
          <a:bodyPr anchorCtr="0" anchor="t" bIns="91425" lIns="91425" spcFirstLastPara="1" rIns="91425" wrap="square" tIns="91425">
            <a:noAutofit/>
          </a:bodyPr>
          <a:lstStyle>
            <a:lvl1pPr indent="0" lvl="0" marL="0" marR="0" rtl="0" algn="l">
              <a:lnSpc>
                <a:spcPct val="130000"/>
              </a:lnSpc>
              <a:spcBef>
                <a:spcPts val="930"/>
              </a:spcBef>
              <a:spcAft>
                <a:spcPts val="0"/>
              </a:spcAft>
              <a:buClr>
                <a:srgbClr val="DAC5A1"/>
              </a:buClr>
              <a:buSzPts val="2000"/>
              <a:buFont typeface="Calibri"/>
              <a:buNone/>
              <a:defRPr b="0" i="0" sz="2000" u="none" cap="none" strike="noStrike">
                <a:solidFill>
                  <a:srgbClr val="DAC5A1"/>
                </a:solidFill>
                <a:latin typeface="Calibri"/>
                <a:ea typeface="Calibri"/>
                <a:cs typeface="Calibri"/>
                <a:sym typeface="Calibri"/>
              </a:defRPr>
            </a:lvl1pPr>
            <a:lvl2pPr indent="0" lvl="1" marL="457200" marR="0" rtl="0" algn="ctr">
              <a:lnSpc>
                <a:spcPct val="111000"/>
              </a:lnSpc>
              <a:spcBef>
                <a:spcPts val="930"/>
              </a:spcBef>
              <a:spcAft>
                <a:spcPts val="0"/>
              </a:spcAft>
              <a:buClr>
                <a:srgbClr val="050809"/>
              </a:buClr>
              <a:buSzPts val="1800"/>
              <a:buFont typeface="Calibri"/>
              <a:buNone/>
              <a:defRPr b="0" i="0" sz="2000" u="none" cap="none" strike="noStrike">
                <a:solidFill>
                  <a:srgbClr val="050809"/>
                </a:solidFill>
                <a:latin typeface="Calibri"/>
                <a:ea typeface="Calibri"/>
                <a:cs typeface="Calibri"/>
                <a:sym typeface="Calibri"/>
              </a:defRPr>
            </a:lvl2pPr>
            <a:lvl3pPr indent="0" lvl="2" marL="914400" marR="0" rtl="0" algn="ctr">
              <a:lnSpc>
                <a:spcPct val="111000"/>
              </a:lnSpc>
              <a:spcBef>
                <a:spcPts val="930"/>
              </a:spcBef>
              <a:spcAft>
                <a:spcPts val="0"/>
              </a:spcAft>
              <a:buClr>
                <a:srgbClr val="050809"/>
              </a:buClr>
              <a:buSzPts val="1600"/>
              <a:buFont typeface="Calibri"/>
              <a:buNone/>
              <a:defRPr b="0" i="1" sz="1800" u="none" cap="none" strike="noStrike">
                <a:solidFill>
                  <a:srgbClr val="050809"/>
                </a:solidFill>
                <a:latin typeface="Calibri"/>
                <a:ea typeface="Calibri"/>
                <a:cs typeface="Calibri"/>
                <a:sym typeface="Calibri"/>
              </a:defRPr>
            </a:lvl3pPr>
            <a:lvl4pPr indent="0" lvl="3" marL="1371600" marR="0" rtl="0" algn="ctr">
              <a:lnSpc>
                <a:spcPct val="111000"/>
              </a:lnSpc>
              <a:spcBef>
                <a:spcPts val="930"/>
              </a:spcBef>
              <a:spcAft>
                <a:spcPts val="0"/>
              </a:spcAft>
              <a:buClr>
                <a:srgbClr val="050809"/>
              </a:buClr>
              <a:buSzPts val="1400"/>
              <a:buFont typeface="Calibri"/>
              <a:buNone/>
              <a:defRPr b="0" i="0" sz="1600" u="none" cap="none" strike="noStrike">
                <a:solidFill>
                  <a:srgbClr val="050809"/>
                </a:solidFill>
                <a:latin typeface="Calibri"/>
                <a:ea typeface="Calibri"/>
                <a:cs typeface="Calibri"/>
                <a:sym typeface="Calibri"/>
              </a:defRPr>
            </a:lvl4pPr>
            <a:lvl5pPr indent="0" lvl="4" marL="1828800" marR="0" rtl="0" algn="ctr">
              <a:lnSpc>
                <a:spcPct val="111000"/>
              </a:lnSpc>
              <a:spcBef>
                <a:spcPts val="930"/>
              </a:spcBef>
              <a:spcAft>
                <a:spcPts val="0"/>
              </a:spcAft>
              <a:buClr>
                <a:srgbClr val="050809"/>
              </a:buClr>
              <a:buSzPts val="1400"/>
              <a:buFont typeface="Calibri"/>
              <a:buNone/>
              <a:defRPr b="0" i="1" sz="1600" u="none" cap="none" strike="noStrike">
                <a:solidFill>
                  <a:srgbClr val="050809"/>
                </a:solidFill>
                <a:latin typeface="Calibri"/>
                <a:ea typeface="Calibri"/>
                <a:cs typeface="Calibri"/>
                <a:sym typeface="Calibri"/>
              </a:defRPr>
            </a:lvl5pPr>
            <a:lvl6pPr indent="0" lvl="5" marL="2286000" marR="0" rtl="0" algn="ctr">
              <a:lnSpc>
                <a:spcPct val="111000"/>
              </a:lnSpc>
              <a:spcBef>
                <a:spcPts val="930"/>
              </a:spcBef>
              <a:spcAft>
                <a:spcPts val="0"/>
              </a:spcAft>
              <a:buClr>
                <a:srgbClr val="634D27"/>
              </a:buClr>
              <a:buSzPts val="1400"/>
              <a:buFont typeface="Calibri"/>
              <a:buNone/>
              <a:defRPr b="0" i="0" sz="1600" u="none" cap="none" strike="noStrike">
                <a:solidFill>
                  <a:srgbClr val="634D27"/>
                </a:solidFill>
                <a:latin typeface="Calibri"/>
                <a:ea typeface="Calibri"/>
                <a:cs typeface="Calibri"/>
                <a:sym typeface="Calibri"/>
              </a:defRPr>
            </a:lvl6pPr>
            <a:lvl7pPr indent="0" lvl="6" marL="2743200" marR="0" rtl="0" algn="ctr">
              <a:lnSpc>
                <a:spcPct val="111000"/>
              </a:lnSpc>
              <a:spcBef>
                <a:spcPts val="930"/>
              </a:spcBef>
              <a:spcAft>
                <a:spcPts val="0"/>
              </a:spcAft>
              <a:buClr>
                <a:srgbClr val="634D27"/>
              </a:buClr>
              <a:buSzPts val="1400"/>
              <a:buFont typeface="Calibri"/>
              <a:buNone/>
              <a:defRPr b="0" i="1" sz="1600" u="none" cap="none" strike="noStrike">
                <a:solidFill>
                  <a:srgbClr val="634D27"/>
                </a:solidFill>
                <a:latin typeface="Calibri"/>
                <a:ea typeface="Calibri"/>
                <a:cs typeface="Calibri"/>
                <a:sym typeface="Calibri"/>
              </a:defRPr>
            </a:lvl7pPr>
            <a:lvl8pPr indent="0" lvl="7" marL="3200400" marR="0" rtl="0" algn="ctr">
              <a:lnSpc>
                <a:spcPct val="111000"/>
              </a:lnSpc>
              <a:spcBef>
                <a:spcPts val="930"/>
              </a:spcBef>
              <a:spcAft>
                <a:spcPts val="0"/>
              </a:spcAft>
              <a:buClr>
                <a:srgbClr val="634D27"/>
              </a:buClr>
              <a:buSzPts val="1400"/>
              <a:buFont typeface="Calibri"/>
              <a:buNone/>
              <a:defRPr b="0" i="0" sz="1600" u="none" cap="none" strike="noStrike">
                <a:solidFill>
                  <a:srgbClr val="634D27"/>
                </a:solidFill>
                <a:latin typeface="Calibri"/>
                <a:ea typeface="Calibri"/>
                <a:cs typeface="Calibri"/>
                <a:sym typeface="Calibri"/>
              </a:defRPr>
            </a:lvl8pPr>
            <a:lvl9pPr indent="0" lvl="8" marL="3657600" marR="0" rtl="0" algn="ctr">
              <a:lnSpc>
                <a:spcPct val="111000"/>
              </a:lnSpc>
              <a:spcBef>
                <a:spcPts val="930"/>
              </a:spcBef>
              <a:spcAft>
                <a:spcPts val="0"/>
              </a:spcAft>
              <a:buClr>
                <a:srgbClr val="634D27"/>
              </a:buClr>
              <a:buSzPts val="1400"/>
              <a:buFont typeface="Calibri"/>
              <a:buNone/>
              <a:defRPr b="0" i="1" sz="1600" u="none" cap="none" strike="noStrike">
                <a:solidFill>
                  <a:srgbClr val="634D27"/>
                </a:solidFill>
                <a:latin typeface="Calibri"/>
                <a:ea typeface="Calibri"/>
                <a:cs typeface="Calibri"/>
                <a:sym typeface="Calibri"/>
              </a:defRPr>
            </a:lvl9pPr>
          </a:lstStyle>
          <a:p/>
        </p:txBody>
      </p:sp>
      <p:sp>
        <p:nvSpPr>
          <p:cNvPr id="24" name="Google Shape;24;p2"/>
          <p:cNvSpPr txBox="1"/>
          <p:nvPr>
            <p:ph idx="10" type="dt"/>
          </p:nvPr>
        </p:nvSpPr>
        <p:spPr>
          <a:xfrm>
            <a:off x="8973319" y="6442524"/>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DAC5A1"/>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5" name="Google Shape;25;p2"/>
          <p:cNvSpPr txBox="1"/>
          <p:nvPr>
            <p:ph idx="11" type="ftr"/>
          </p:nvPr>
        </p:nvSpPr>
        <p:spPr>
          <a:xfrm>
            <a:off x="4032210" y="6442524"/>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DAC5A1"/>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6" name="Google Shape;26;p2"/>
          <p:cNvSpPr txBox="1"/>
          <p:nvPr>
            <p:ph idx="12" type="sldNum"/>
          </p:nvPr>
        </p:nvSpPr>
        <p:spPr>
          <a:xfrm>
            <a:off x="466432" y="6442524"/>
            <a:ext cx="2755378"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1pPr>
            <a:lvl2pPr indent="0" lvl="1"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2pPr>
            <a:lvl3pPr indent="0" lvl="2"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3pPr>
            <a:lvl4pPr indent="0" lvl="3"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4pPr>
            <a:lvl5pPr indent="0" lvl="4"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5pPr>
            <a:lvl6pPr indent="0" lvl="5"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6pPr>
            <a:lvl7pPr indent="0" lvl="6"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7pPr>
            <a:lvl8pPr indent="0" lvl="7"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8pPr>
            <a:lvl9pPr indent="0" lvl="8"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0" name="Shape 100"/>
        <p:cNvGrpSpPr/>
        <p:nvPr/>
      </p:nvGrpSpPr>
      <p:grpSpPr>
        <a:xfrm>
          <a:off x="0" y="0"/>
          <a:ext cx="0" cy="0"/>
          <a:chOff x="0" y="0"/>
          <a:chExt cx="0" cy="0"/>
        </a:xfrm>
      </p:grpSpPr>
      <p:sp>
        <p:nvSpPr>
          <p:cNvPr id="101" name="Google Shape;101;p12"/>
          <p:cNvSpPr/>
          <p:nvPr/>
        </p:nvSpPr>
        <p:spPr>
          <a:xfrm flipH="1">
            <a:off x="9497351" y="1"/>
            <a:ext cx="2706681" cy="6858000"/>
          </a:xfrm>
          <a:custGeom>
            <a:rect b="b" l="l" r="r" t="t"/>
            <a:pathLst>
              <a:path extrusionOk="0" h="120000" w="120000">
                <a:moveTo>
                  <a:pt x="54352" y="62973"/>
                </a:moveTo>
                <a:cubicBezTo>
                  <a:pt x="54776" y="63195"/>
                  <a:pt x="56188" y="62362"/>
                  <a:pt x="56894" y="61973"/>
                </a:cubicBezTo>
                <a:cubicBezTo>
                  <a:pt x="57741" y="61528"/>
                  <a:pt x="58588" y="61083"/>
                  <a:pt x="59294" y="60583"/>
                </a:cubicBezTo>
                <a:cubicBezTo>
                  <a:pt x="60282" y="59972"/>
                  <a:pt x="61129" y="59305"/>
                  <a:pt x="61976" y="58582"/>
                </a:cubicBezTo>
                <a:cubicBezTo>
                  <a:pt x="62682" y="57915"/>
                  <a:pt x="63529" y="57248"/>
                  <a:pt x="63247" y="56415"/>
                </a:cubicBezTo>
                <a:cubicBezTo>
                  <a:pt x="63247" y="56248"/>
                  <a:pt x="63105" y="56025"/>
                  <a:pt x="62964" y="55914"/>
                </a:cubicBezTo>
                <a:cubicBezTo>
                  <a:pt x="62541" y="55748"/>
                  <a:pt x="62117" y="55748"/>
                  <a:pt x="61694" y="55803"/>
                </a:cubicBezTo>
                <a:cubicBezTo>
                  <a:pt x="60705" y="55914"/>
                  <a:pt x="60141" y="56248"/>
                  <a:pt x="59576" y="56637"/>
                </a:cubicBezTo>
                <a:cubicBezTo>
                  <a:pt x="58870" y="57026"/>
                  <a:pt x="58164" y="57471"/>
                  <a:pt x="57741" y="57971"/>
                </a:cubicBezTo>
                <a:cubicBezTo>
                  <a:pt x="56894" y="58805"/>
                  <a:pt x="56329" y="59638"/>
                  <a:pt x="55623" y="60472"/>
                </a:cubicBezTo>
                <a:cubicBezTo>
                  <a:pt x="55058" y="61306"/>
                  <a:pt x="53788" y="62751"/>
                  <a:pt x="54352" y="62973"/>
                </a:cubicBezTo>
                <a:close/>
                <a:moveTo>
                  <a:pt x="50823" y="58193"/>
                </a:moveTo>
                <a:cubicBezTo>
                  <a:pt x="50258" y="57415"/>
                  <a:pt x="49411" y="56081"/>
                  <a:pt x="47576" y="55803"/>
                </a:cubicBezTo>
                <a:cubicBezTo>
                  <a:pt x="46870" y="55748"/>
                  <a:pt x="46164" y="55803"/>
                  <a:pt x="45741" y="56025"/>
                </a:cubicBezTo>
                <a:cubicBezTo>
                  <a:pt x="45176" y="56359"/>
                  <a:pt x="45176" y="56804"/>
                  <a:pt x="45458" y="57193"/>
                </a:cubicBezTo>
                <a:cubicBezTo>
                  <a:pt x="46305" y="58360"/>
                  <a:pt x="47435" y="59527"/>
                  <a:pt x="48847" y="60528"/>
                </a:cubicBezTo>
                <a:cubicBezTo>
                  <a:pt x="49552" y="61028"/>
                  <a:pt x="50400" y="61528"/>
                  <a:pt x="51105" y="62028"/>
                </a:cubicBezTo>
                <a:cubicBezTo>
                  <a:pt x="51529" y="62251"/>
                  <a:pt x="53505" y="63584"/>
                  <a:pt x="53505" y="63029"/>
                </a:cubicBezTo>
                <a:cubicBezTo>
                  <a:pt x="53505" y="62362"/>
                  <a:pt x="53082" y="61695"/>
                  <a:pt x="52658" y="61028"/>
                </a:cubicBezTo>
                <a:cubicBezTo>
                  <a:pt x="52235" y="60083"/>
                  <a:pt x="51529" y="59138"/>
                  <a:pt x="50823" y="58193"/>
                </a:cubicBezTo>
                <a:close/>
                <a:moveTo>
                  <a:pt x="54352" y="23622"/>
                </a:moveTo>
                <a:cubicBezTo>
                  <a:pt x="54776" y="23844"/>
                  <a:pt x="56188" y="23010"/>
                  <a:pt x="56894" y="22566"/>
                </a:cubicBezTo>
                <a:cubicBezTo>
                  <a:pt x="57741" y="22176"/>
                  <a:pt x="58588" y="21676"/>
                  <a:pt x="59294" y="21232"/>
                </a:cubicBezTo>
                <a:cubicBezTo>
                  <a:pt x="60282" y="20565"/>
                  <a:pt x="61129" y="19898"/>
                  <a:pt x="61976" y="19231"/>
                </a:cubicBezTo>
                <a:cubicBezTo>
                  <a:pt x="62682" y="18508"/>
                  <a:pt x="63529" y="17841"/>
                  <a:pt x="63247" y="17007"/>
                </a:cubicBezTo>
                <a:cubicBezTo>
                  <a:pt x="63247" y="16841"/>
                  <a:pt x="63105" y="16674"/>
                  <a:pt x="62964" y="16563"/>
                </a:cubicBezTo>
                <a:cubicBezTo>
                  <a:pt x="62541" y="16396"/>
                  <a:pt x="62117" y="16396"/>
                  <a:pt x="61694" y="16452"/>
                </a:cubicBezTo>
                <a:cubicBezTo>
                  <a:pt x="60705" y="16563"/>
                  <a:pt x="60141" y="16896"/>
                  <a:pt x="59576" y="17230"/>
                </a:cubicBezTo>
                <a:cubicBezTo>
                  <a:pt x="58870" y="17674"/>
                  <a:pt x="58164" y="18119"/>
                  <a:pt x="57741" y="18619"/>
                </a:cubicBezTo>
                <a:cubicBezTo>
                  <a:pt x="56894" y="19397"/>
                  <a:pt x="56329" y="20231"/>
                  <a:pt x="55623" y="21120"/>
                </a:cubicBezTo>
                <a:cubicBezTo>
                  <a:pt x="55058" y="21899"/>
                  <a:pt x="53788" y="23399"/>
                  <a:pt x="54352" y="23622"/>
                </a:cubicBezTo>
                <a:close/>
                <a:moveTo>
                  <a:pt x="53223" y="19564"/>
                </a:moveTo>
                <a:cubicBezTo>
                  <a:pt x="53364" y="19731"/>
                  <a:pt x="53788" y="20787"/>
                  <a:pt x="54352" y="20342"/>
                </a:cubicBezTo>
                <a:cubicBezTo>
                  <a:pt x="54635" y="20064"/>
                  <a:pt x="54776" y="19731"/>
                  <a:pt x="54917" y="19453"/>
                </a:cubicBezTo>
                <a:cubicBezTo>
                  <a:pt x="55200" y="18897"/>
                  <a:pt x="55341" y="18341"/>
                  <a:pt x="55482" y="17786"/>
                </a:cubicBezTo>
                <a:cubicBezTo>
                  <a:pt x="55905" y="16841"/>
                  <a:pt x="56188" y="15896"/>
                  <a:pt x="56188" y="14895"/>
                </a:cubicBezTo>
                <a:cubicBezTo>
                  <a:pt x="56329" y="14117"/>
                  <a:pt x="56470" y="12894"/>
                  <a:pt x="54776" y="12450"/>
                </a:cubicBezTo>
                <a:cubicBezTo>
                  <a:pt x="54070" y="12283"/>
                  <a:pt x="53082" y="12394"/>
                  <a:pt x="52517" y="12672"/>
                </a:cubicBezTo>
                <a:cubicBezTo>
                  <a:pt x="51952" y="12950"/>
                  <a:pt x="51670" y="13395"/>
                  <a:pt x="51529" y="13784"/>
                </a:cubicBezTo>
                <a:cubicBezTo>
                  <a:pt x="51670" y="15173"/>
                  <a:pt x="52094" y="16563"/>
                  <a:pt x="52517" y="17952"/>
                </a:cubicBezTo>
                <a:cubicBezTo>
                  <a:pt x="52800" y="18508"/>
                  <a:pt x="52941" y="19064"/>
                  <a:pt x="53223" y="19564"/>
                </a:cubicBezTo>
                <a:close/>
                <a:moveTo>
                  <a:pt x="54776" y="51857"/>
                </a:moveTo>
                <a:cubicBezTo>
                  <a:pt x="54070" y="51690"/>
                  <a:pt x="53082" y="51801"/>
                  <a:pt x="52517" y="52079"/>
                </a:cubicBezTo>
                <a:cubicBezTo>
                  <a:pt x="51952" y="52357"/>
                  <a:pt x="51670" y="52746"/>
                  <a:pt x="51529" y="53135"/>
                </a:cubicBezTo>
                <a:cubicBezTo>
                  <a:pt x="51670" y="54580"/>
                  <a:pt x="52094" y="55914"/>
                  <a:pt x="52517" y="57304"/>
                </a:cubicBezTo>
                <a:cubicBezTo>
                  <a:pt x="52800" y="57860"/>
                  <a:pt x="52941" y="58415"/>
                  <a:pt x="53223" y="58971"/>
                </a:cubicBezTo>
                <a:cubicBezTo>
                  <a:pt x="53364" y="59138"/>
                  <a:pt x="53788" y="60138"/>
                  <a:pt x="54352" y="59694"/>
                </a:cubicBezTo>
                <a:cubicBezTo>
                  <a:pt x="54635" y="59471"/>
                  <a:pt x="54776" y="59082"/>
                  <a:pt x="54917" y="58805"/>
                </a:cubicBezTo>
                <a:cubicBezTo>
                  <a:pt x="55200" y="58249"/>
                  <a:pt x="55341" y="57693"/>
                  <a:pt x="55482" y="57137"/>
                </a:cubicBezTo>
                <a:cubicBezTo>
                  <a:pt x="55905" y="56192"/>
                  <a:pt x="56188" y="55247"/>
                  <a:pt x="56188" y="54302"/>
                </a:cubicBezTo>
                <a:cubicBezTo>
                  <a:pt x="56329" y="53524"/>
                  <a:pt x="56470" y="52246"/>
                  <a:pt x="54776" y="51857"/>
                </a:cubicBezTo>
                <a:close/>
                <a:moveTo>
                  <a:pt x="44329" y="22677"/>
                </a:moveTo>
                <a:cubicBezTo>
                  <a:pt x="45882" y="24289"/>
                  <a:pt x="48705" y="25400"/>
                  <a:pt x="51529" y="26345"/>
                </a:cubicBezTo>
                <a:cubicBezTo>
                  <a:pt x="51811" y="26401"/>
                  <a:pt x="52094" y="26512"/>
                  <a:pt x="52376" y="26567"/>
                </a:cubicBezTo>
                <a:cubicBezTo>
                  <a:pt x="52517" y="26567"/>
                  <a:pt x="52658" y="26567"/>
                  <a:pt x="52800" y="26567"/>
                </a:cubicBezTo>
                <a:cubicBezTo>
                  <a:pt x="52941" y="26567"/>
                  <a:pt x="53082" y="26512"/>
                  <a:pt x="53223" y="26456"/>
                </a:cubicBezTo>
                <a:cubicBezTo>
                  <a:pt x="53788" y="26178"/>
                  <a:pt x="52941" y="25400"/>
                  <a:pt x="52800" y="25178"/>
                </a:cubicBezTo>
                <a:cubicBezTo>
                  <a:pt x="52235" y="24678"/>
                  <a:pt x="51670" y="24233"/>
                  <a:pt x="51105" y="23844"/>
                </a:cubicBezTo>
                <a:cubicBezTo>
                  <a:pt x="50258" y="23066"/>
                  <a:pt x="49270" y="22343"/>
                  <a:pt x="48000" y="21676"/>
                </a:cubicBezTo>
                <a:cubicBezTo>
                  <a:pt x="47576" y="21398"/>
                  <a:pt x="47011" y="21176"/>
                  <a:pt x="46305" y="21065"/>
                </a:cubicBezTo>
                <a:cubicBezTo>
                  <a:pt x="45600" y="20954"/>
                  <a:pt x="44752" y="21065"/>
                  <a:pt x="44329" y="21343"/>
                </a:cubicBezTo>
                <a:cubicBezTo>
                  <a:pt x="44047" y="21509"/>
                  <a:pt x="43905" y="21787"/>
                  <a:pt x="44047" y="22010"/>
                </a:cubicBezTo>
                <a:cubicBezTo>
                  <a:pt x="44047" y="22232"/>
                  <a:pt x="44188" y="22454"/>
                  <a:pt x="44329" y="22677"/>
                </a:cubicBezTo>
                <a:close/>
                <a:moveTo>
                  <a:pt x="1270" y="37517"/>
                </a:moveTo>
                <a:cubicBezTo>
                  <a:pt x="1694" y="36572"/>
                  <a:pt x="1976" y="35627"/>
                  <a:pt x="1976" y="34682"/>
                </a:cubicBezTo>
                <a:cubicBezTo>
                  <a:pt x="2117" y="33904"/>
                  <a:pt x="2258" y="32626"/>
                  <a:pt x="564" y="32237"/>
                </a:cubicBezTo>
                <a:cubicBezTo>
                  <a:pt x="423" y="32181"/>
                  <a:pt x="282" y="32181"/>
                  <a:pt x="282" y="32181"/>
                </a:cubicBezTo>
                <a:cubicBezTo>
                  <a:pt x="282" y="40018"/>
                  <a:pt x="282" y="40018"/>
                  <a:pt x="282" y="40018"/>
                </a:cubicBezTo>
                <a:cubicBezTo>
                  <a:pt x="423" y="39740"/>
                  <a:pt x="564" y="39462"/>
                  <a:pt x="705" y="39240"/>
                </a:cubicBezTo>
                <a:cubicBezTo>
                  <a:pt x="988" y="38684"/>
                  <a:pt x="1129" y="38073"/>
                  <a:pt x="1270" y="37517"/>
                </a:cubicBezTo>
                <a:close/>
                <a:moveTo>
                  <a:pt x="2682" y="3112"/>
                </a:moveTo>
                <a:cubicBezTo>
                  <a:pt x="3529" y="2723"/>
                  <a:pt x="4376" y="2278"/>
                  <a:pt x="5082" y="1778"/>
                </a:cubicBezTo>
                <a:cubicBezTo>
                  <a:pt x="5929" y="1222"/>
                  <a:pt x="6776" y="611"/>
                  <a:pt x="7482" y="0"/>
                </a:cubicBezTo>
                <a:cubicBezTo>
                  <a:pt x="2682" y="0"/>
                  <a:pt x="2682" y="0"/>
                  <a:pt x="2682" y="0"/>
                </a:cubicBezTo>
                <a:cubicBezTo>
                  <a:pt x="2258" y="555"/>
                  <a:pt x="1835" y="1111"/>
                  <a:pt x="1411" y="1667"/>
                </a:cubicBezTo>
                <a:cubicBezTo>
                  <a:pt x="1129" y="2112"/>
                  <a:pt x="564" y="2779"/>
                  <a:pt x="282" y="3279"/>
                </a:cubicBezTo>
                <a:cubicBezTo>
                  <a:pt x="282" y="4224"/>
                  <a:pt x="282" y="4224"/>
                  <a:pt x="282" y="4224"/>
                </a:cubicBezTo>
                <a:cubicBezTo>
                  <a:pt x="847" y="4279"/>
                  <a:pt x="1976" y="3501"/>
                  <a:pt x="2682" y="3112"/>
                </a:cubicBezTo>
                <a:close/>
                <a:moveTo>
                  <a:pt x="44329" y="62028"/>
                </a:moveTo>
                <a:cubicBezTo>
                  <a:pt x="45882" y="63696"/>
                  <a:pt x="48705" y="64752"/>
                  <a:pt x="51529" y="65697"/>
                </a:cubicBezTo>
                <a:cubicBezTo>
                  <a:pt x="51811" y="65808"/>
                  <a:pt x="52094" y="65863"/>
                  <a:pt x="52376" y="65919"/>
                </a:cubicBezTo>
                <a:cubicBezTo>
                  <a:pt x="52517" y="65919"/>
                  <a:pt x="52658" y="65919"/>
                  <a:pt x="52800" y="65919"/>
                </a:cubicBezTo>
                <a:cubicBezTo>
                  <a:pt x="52941" y="65919"/>
                  <a:pt x="53082" y="65863"/>
                  <a:pt x="53223" y="65808"/>
                </a:cubicBezTo>
                <a:cubicBezTo>
                  <a:pt x="53788" y="65530"/>
                  <a:pt x="52941" y="64807"/>
                  <a:pt x="52800" y="64529"/>
                </a:cubicBezTo>
                <a:cubicBezTo>
                  <a:pt x="52235" y="64085"/>
                  <a:pt x="51670" y="63640"/>
                  <a:pt x="51105" y="63195"/>
                </a:cubicBezTo>
                <a:cubicBezTo>
                  <a:pt x="50258" y="62473"/>
                  <a:pt x="49270" y="61695"/>
                  <a:pt x="48000" y="61083"/>
                </a:cubicBezTo>
                <a:cubicBezTo>
                  <a:pt x="47576" y="60805"/>
                  <a:pt x="47011" y="60528"/>
                  <a:pt x="46305" y="60416"/>
                </a:cubicBezTo>
                <a:cubicBezTo>
                  <a:pt x="45600" y="60361"/>
                  <a:pt x="44752" y="60416"/>
                  <a:pt x="44329" y="60750"/>
                </a:cubicBezTo>
                <a:cubicBezTo>
                  <a:pt x="44047" y="60917"/>
                  <a:pt x="43905" y="61139"/>
                  <a:pt x="44047" y="61361"/>
                </a:cubicBezTo>
                <a:cubicBezTo>
                  <a:pt x="44047" y="61639"/>
                  <a:pt x="44188" y="61806"/>
                  <a:pt x="44329" y="62028"/>
                </a:cubicBezTo>
                <a:close/>
                <a:moveTo>
                  <a:pt x="48847" y="21176"/>
                </a:moveTo>
                <a:cubicBezTo>
                  <a:pt x="49552" y="21676"/>
                  <a:pt x="50400" y="22176"/>
                  <a:pt x="51105" y="22621"/>
                </a:cubicBezTo>
                <a:cubicBezTo>
                  <a:pt x="51529" y="22843"/>
                  <a:pt x="53505" y="24233"/>
                  <a:pt x="53505" y="23677"/>
                </a:cubicBezTo>
                <a:cubicBezTo>
                  <a:pt x="53505" y="23010"/>
                  <a:pt x="53082" y="22288"/>
                  <a:pt x="52658" y="21676"/>
                </a:cubicBezTo>
                <a:cubicBezTo>
                  <a:pt x="52235" y="20731"/>
                  <a:pt x="51529" y="19731"/>
                  <a:pt x="50823" y="18842"/>
                </a:cubicBezTo>
                <a:cubicBezTo>
                  <a:pt x="50258" y="18008"/>
                  <a:pt x="49411" y="16729"/>
                  <a:pt x="47576" y="16452"/>
                </a:cubicBezTo>
                <a:cubicBezTo>
                  <a:pt x="46870" y="16340"/>
                  <a:pt x="46164" y="16452"/>
                  <a:pt x="45741" y="16674"/>
                </a:cubicBezTo>
                <a:cubicBezTo>
                  <a:pt x="45176" y="16952"/>
                  <a:pt x="45176" y="17452"/>
                  <a:pt x="45458" y="17841"/>
                </a:cubicBezTo>
                <a:cubicBezTo>
                  <a:pt x="46305" y="19008"/>
                  <a:pt x="47435" y="20120"/>
                  <a:pt x="48847" y="21176"/>
                </a:cubicBezTo>
                <a:close/>
                <a:moveTo>
                  <a:pt x="98541" y="42464"/>
                </a:moveTo>
                <a:cubicBezTo>
                  <a:pt x="100094" y="44075"/>
                  <a:pt x="102917" y="45187"/>
                  <a:pt x="105741" y="46076"/>
                </a:cubicBezTo>
                <a:cubicBezTo>
                  <a:pt x="106023" y="46188"/>
                  <a:pt x="106305" y="46299"/>
                  <a:pt x="106588" y="46299"/>
                </a:cubicBezTo>
                <a:cubicBezTo>
                  <a:pt x="106729" y="46299"/>
                  <a:pt x="106870" y="46354"/>
                  <a:pt x="107011" y="46299"/>
                </a:cubicBezTo>
                <a:cubicBezTo>
                  <a:pt x="107152" y="46299"/>
                  <a:pt x="107294" y="46299"/>
                  <a:pt x="107435" y="46188"/>
                </a:cubicBezTo>
                <a:cubicBezTo>
                  <a:pt x="108000" y="45910"/>
                  <a:pt x="107152" y="45187"/>
                  <a:pt x="107011" y="44909"/>
                </a:cubicBezTo>
                <a:cubicBezTo>
                  <a:pt x="106447" y="44465"/>
                  <a:pt x="105882" y="44020"/>
                  <a:pt x="105317" y="43575"/>
                </a:cubicBezTo>
                <a:cubicBezTo>
                  <a:pt x="104470" y="42853"/>
                  <a:pt x="103482" y="42130"/>
                  <a:pt x="102211" y="41463"/>
                </a:cubicBezTo>
                <a:cubicBezTo>
                  <a:pt x="101788" y="41185"/>
                  <a:pt x="101223" y="40907"/>
                  <a:pt x="100517" y="40852"/>
                </a:cubicBezTo>
                <a:cubicBezTo>
                  <a:pt x="99811" y="40741"/>
                  <a:pt x="98964" y="40796"/>
                  <a:pt x="98541" y="41130"/>
                </a:cubicBezTo>
                <a:cubicBezTo>
                  <a:pt x="98258" y="41296"/>
                  <a:pt x="98117" y="41519"/>
                  <a:pt x="98258" y="41797"/>
                </a:cubicBezTo>
                <a:cubicBezTo>
                  <a:pt x="98258" y="42019"/>
                  <a:pt x="98400" y="42241"/>
                  <a:pt x="98541" y="42464"/>
                </a:cubicBezTo>
                <a:close/>
                <a:moveTo>
                  <a:pt x="282" y="0"/>
                </a:moveTo>
                <a:cubicBezTo>
                  <a:pt x="282" y="778"/>
                  <a:pt x="282" y="778"/>
                  <a:pt x="282" y="778"/>
                </a:cubicBezTo>
                <a:cubicBezTo>
                  <a:pt x="423" y="555"/>
                  <a:pt x="564" y="277"/>
                  <a:pt x="705" y="0"/>
                </a:cubicBezTo>
                <a:lnTo>
                  <a:pt x="282" y="0"/>
                </a:lnTo>
                <a:close/>
                <a:moveTo>
                  <a:pt x="108564" y="82593"/>
                </a:moveTo>
                <a:cubicBezTo>
                  <a:pt x="108988" y="82816"/>
                  <a:pt x="110400" y="81982"/>
                  <a:pt x="111105" y="81593"/>
                </a:cubicBezTo>
                <a:cubicBezTo>
                  <a:pt x="111952" y="81148"/>
                  <a:pt x="112800" y="80704"/>
                  <a:pt x="113505" y="80203"/>
                </a:cubicBezTo>
                <a:cubicBezTo>
                  <a:pt x="114494" y="79592"/>
                  <a:pt x="115341" y="78925"/>
                  <a:pt x="116188" y="78202"/>
                </a:cubicBezTo>
                <a:cubicBezTo>
                  <a:pt x="116894" y="77535"/>
                  <a:pt x="117741" y="76813"/>
                  <a:pt x="117458" y="76035"/>
                </a:cubicBezTo>
                <a:cubicBezTo>
                  <a:pt x="117458" y="75812"/>
                  <a:pt x="117317" y="75646"/>
                  <a:pt x="117176" y="75534"/>
                </a:cubicBezTo>
                <a:cubicBezTo>
                  <a:pt x="116752" y="75368"/>
                  <a:pt x="116329" y="75368"/>
                  <a:pt x="115905" y="75423"/>
                </a:cubicBezTo>
                <a:cubicBezTo>
                  <a:pt x="114917" y="75534"/>
                  <a:pt x="114352" y="75868"/>
                  <a:pt x="113788" y="76257"/>
                </a:cubicBezTo>
                <a:cubicBezTo>
                  <a:pt x="113082" y="76646"/>
                  <a:pt x="112376" y="77091"/>
                  <a:pt x="111952" y="77591"/>
                </a:cubicBezTo>
                <a:cubicBezTo>
                  <a:pt x="111105" y="78425"/>
                  <a:pt x="110541" y="79258"/>
                  <a:pt x="109835" y="80092"/>
                </a:cubicBezTo>
                <a:cubicBezTo>
                  <a:pt x="109270" y="80926"/>
                  <a:pt x="108000" y="82371"/>
                  <a:pt x="108564" y="82593"/>
                </a:cubicBezTo>
                <a:close/>
                <a:moveTo>
                  <a:pt x="105035" y="77813"/>
                </a:moveTo>
                <a:cubicBezTo>
                  <a:pt x="104470" y="76980"/>
                  <a:pt x="103623" y="75701"/>
                  <a:pt x="101647" y="75423"/>
                </a:cubicBezTo>
                <a:cubicBezTo>
                  <a:pt x="101082" y="75368"/>
                  <a:pt x="100376" y="75423"/>
                  <a:pt x="99952" y="75646"/>
                </a:cubicBezTo>
                <a:cubicBezTo>
                  <a:pt x="99388" y="75979"/>
                  <a:pt x="99388" y="76424"/>
                  <a:pt x="99670" y="76813"/>
                </a:cubicBezTo>
                <a:cubicBezTo>
                  <a:pt x="100517" y="77980"/>
                  <a:pt x="101647" y="79092"/>
                  <a:pt x="103058" y="80148"/>
                </a:cubicBezTo>
                <a:cubicBezTo>
                  <a:pt x="103764" y="80648"/>
                  <a:pt x="104611" y="81148"/>
                  <a:pt x="105317" y="81648"/>
                </a:cubicBezTo>
                <a:cubicBezTo>
                  <a:pt x="105741" y="81871"/>
                  <a:pt x="107717" y="83205"/>
                  <a:pt x="107717" y="82649"/>
                </a:cubicBezTo>
                <a:cubicBezTo>
                  <a:pt x="107717" y="81982"/>
                  <a:pt x="107294" y="81259"/>
                  <a:pt x="106870" y="80648"/>
                </a:cubicBezTo>
                <a:cubicBezTo>
                  <a:pt x="106447" y="79703"/>
                  <a:pt x="105741" y="78758"/>
                  <a:pt x="105035" y="77813"/>
                </a:cubicBezTo>
                <a:close/>
                <a:moveTo>
                  <a:pt x="98541" y="3223"/>
                </a:moveTo>
                <a:cubicBezTo>
                  <a:pt x="100094" y="4835"/>
                  <a:pt x="102917" y="5947"/>
                  <a:pt x="105741" y="6892"/>
                </a:cubicBezTo>
                <a:cubicBezTo>
                  <a:pt x="106023" y="6947"/>
                  <a:pt x="106305" y="7058"/>
                  <a:pt x="106588" y="7114"/>
                </a:cubicBezTo>
                <a:cubicBezTo>
                  <a:pt x="106729" y="7114"/>
                  <a:pt x="106870" y="7114"/>
                  <a:pt x="107011" y="7114"/>
                </a:cubicBezTo>
                <a:cubicBezTo>
                  <a:pt x="107152" y="7114"/>
                  <a:pt x="107294" y="7058"/>
                  <a:pt x="107435" y="7003"/>
                </a:cubicBezTo>
                <a:cubicBezTo>
                  <a:pt x="108000" y="6725"/>
                  <a:pt x="107152" y="5947"/>
                  <a:pt x="107011" y="5724"/>
                </a:cubicBezTo>
                <a:cubicBezTo>
                  <a:pt x="106447" y="5224"/>
                  <a:pt x="105882" y="4835"/>
                  <a:pt x="105317" y="4390"/>
                </a:cubicBezTo>
                <a:cubicBezTo>
                  <a:pt x="104470" y="3612"/>
                  <a:pt x="103482" y="2890"/>
                  <a:pt x="102211" y="2223"/>
                </a:cubicBezTo>
                <a:cubicBezTo>
                  <a:pt x="101788" y="1945"/>
                  <a:pt x="101223" y="1723"/>
                  <a:pt x="100517" y="1611"/>
                </a:cubicBezTo>
                <a:cubicBezTo>
                  <a:pt x="99811" y="1500"/>
                  <a:pt x="98964" y="1611"/>
                  <a:pt x="98541" y="1889"/>
                </a:cubicBezTo>
                <a:cubicBezTo>
                  <a:pt x="98258" y="2056"/>
                  <a:pt x="98117" y="2334"/>
                  <a:pt x="98258" y="2556"/>
                </a:cubicBezTo>
                <a:cubicBezTo>
                  <a:pt x="98258" y="2779"/>
                  <a:pt x="98400" y="3001"/>
                  <a:pt x="98541" y="3223"/>
                </a:cubicBezTo>
                <a:close/>
                <a:moveTo>
                  <a:pt x="101647" y="36238"/>
                </a:moveTo>
                <a:cubicBezTo>
                  <a:pt x="101082" y="36127"/>
                  <a:pt x="100376" y="36183"/>
                  <a:pt x="99952" y="36461"/>
                </a:cubicBezTo>
                <a:cubicBezTo>
                  <a:pt x="99388" y="36739"/>
                  <a:pt x="99388" y="37183"/>
                  <a:pt x="99670" y="37572"/>
                </a:cubicBezTo>
                <a:cubicBezTo>
                  <a:pt x="100517" y="38795"/>
                  <a:pt x="101647" y="39907"/>
                  <a:pt x="103058" y="40907"/>
                </a:cubicBezTo>
                <a:cubicBezTo>
                  <a:pt x="103764" y="41463"/>
                  <a:pt x="104611" y="41963"/>
                  <a:pt x="105317" y="42408"/>
                </a:cubicBezTo>
                <a:cubicBezTo>
                  <a:pt x="105741" y="42630"/>
                  <a:pt x="107717" y="43964"/>
                  <a:pt x="107717" y="43408"/>
                </a:cubicBezTo>
                <a:cubicBezTo>
                  <a:pt x="107717" y="42742"/>
                  <a:pt x="107294" y="42075"/>
                  <a:pt x="106870" y="41463"/>
                </a:cubicBezTo>
                <a:cubicBezTo>
                  <a:pt x="106447" y="40463"/>
                  <a:pt x="105741" y="39518"/>
                  <a:pt x="105035" y="38573"/>
                </a:cubicBezTo>
                <a:cubicBezTo>
                  <a:pt x="104470" y="37795"/>
                  <a:pt x="103623" y="36461"/>
                  <a:pt x="101647" y="36238"/>
                </a:cubicBezTo>
                <a:close/>
                <a:moveTo>
                  <a:pt x="112235" y="3612"/>
                </a:moveTo>
                <a:cubicBezTo>
                  <a:pt x="110682" y="4557"/>
                  <a:pt x="108423" y="6558"/>
                  <a:pt x="108847" y="6892"/>
                </a:cubicBezTo>
                <a:cubicBezTo>
                  <a:pt x="109270" y="7281"/>
                  <a:pt x="114635" y="5891"/>
                  <a:pt x="116752" y="4724"/>
                </a:cubicBezTo>
                <a:cubicBezTo>
                  <a:pt x="117882" y="4113"/>
                  <a:pt x="120000" y="2890"/>
                  <a:pt x="118729" y="2056"/>
                </a:cubicBezTo>
                <a:cubicBezTo>
                  <a:pt x="118588" y="1945"/>
                  <a:pt x="118447" y="1834"/>
                  <a:pt x="118164" y="1778"/>
                </a:cubicBezTo>
                <a:cubicBezTo>
                  <a:pt x="118164" y="1778"/>
                  <a:pt x="118023" y="1778"/>
                  <a:pt x="118023" y="1778"/>
                </a:cubicBezTo>
                <a:cubicBezTo>
                  <a:pt x="117741" y="1723"/>
                  <a:pt x="117317" y="1723"/>
                  <a:pt x="116894" y="1778"/>
                </a:cubicBezTo>
                <a:cubicBezTo>
                  <a:pt x="115058" y="2056"/>
                  <a:pt x="113505" y="2890"/>
                  <a:pt x="112235" y="3612"/>
                </a:cubicBezTo>
                <a:close/>
                <a:moveTo>
                  <a:pt x="108988" y="71421"/>
                </a:moveTo>
                <a:cubicBezTo>
                  <a:pt x="108282" y="71255"/>
                  <a:pt x="107294" y="71421"/>
                  <a:pt x="106729" y="71699"/>
                </a:cubicBezTo>
                <a:cubicBezTo>
                  <a:pt x="106164" y="71977"/>
                  <a:pt x="105882" y="72366"/>
                  <a:pt x="105741" y="72755"/>
                </a:cubicBezTo>
                <a:cubicBezTo>
                  <a:pt x="105882" y="74145"/>
                  <a:pt x="106305" y="75534"/>
                  <a:pt x="106729" y="76924"/>
                </a:cubicBezTo>
                <a:cubicBezTo>
                  <a:pt x="107011" y="77480"/>
                  <a:pt x="107152" y="78036"/>
                  <a:pt x="107435" y="78591"/>
                </a:cubicBezTo>
                <a:cubicBezTo>
                  <a:pt x="107576" y="78758"/>
                  <a:pt x="108000" y="79759"/>
                  <a:pt x="108564" y="79314"/>
                </a:cubicBezTo>
                <a:cubicBezTo>
                  <a:pt x="108847" y="79092"/>
                  <a:pt x="108988" y="78703"/>
                  <a:pt x="109129" y="78425"/>
                </a:cubicBezTo>
                <a:cubicBezTo>
                  <a:pt x="109411" y="77869"/>
                  <a:pt x="109552" y="77313"/>
                  <a:pt x="109694" y="76757"/>
                </a:cubicBezTo>
                <a:cubicBezTo>
                  <a:pt x="110117" y="75812"/>
                  <a:pt x="110400" y="74867"/>
                  <a:pt x="110400" y="73923"/>
                </a:cubicBezTo>
                <a:cubicBezTo>
                  <a:pt x="110541" y="73144"/>
                  <a:pt x="110682" y="71866"/>
                  <a:pt x="108988" y="71421"/>
                </a:cubicBezTo>
                <a:close/>
                <a:moveTo>
                  <a:pt x="105317" y="3223"/>
                </a:moveTo>
                <a:cubicBezTo>
                  <a:pt x="105741" y="3446"/>
                  <a:pt x="107717" y="4779"/>
                  <a:pt x="107717" y="4224"/>
                </a:cubicBezTo>
                <a:cubicBezTo>
                  <a:pt x="107717" y="3557"/>
                  <a:pt x="107294" y="2834"/>
                  <a:pt x="106870" y="2223"/>
                </a:cubicBezTo>
                <a:cubicBezTo>
                  <a:pt x="106447" y="1500"/>
                  <a:pt x="106023" y="722"/>
                  <a:pt x="105600" y="0"/>
                </a:cubicBezTo>
                <a:cubicBezTo>
                  <a:pt x="101082" y="0"/>
                  <a:pt x="101082" y="0"/>
                  <a:pt x="101082" y="0"/>
                </a:cubicBezTo>
                <a:cubicBezTo>
                  <a:pt x="101647" y="611"/>
                  <a:pt x="102352" y="1167"/>
                  <a:pt x="103058" y="1723"/>
                </a:cubicBezTo>
                <a:cubicBezTo>
                  <a:pt x="103764" y="2223"/>
                  <a:pt x="104611" y="2723"/>
                  <a:pt x="105317" y="3223"/>
                </a:cubicBezTo>
                <a:close/>
                <a:moveTo>
                  <a:pt x="108564" y="889"/>
                </a:moveTo>
                <a:cubicBezTo>
                  <a:pt x="108847" y="611"/>
                  <a:pt x="108988" y="277"/>
                  <a:pt x="109129" y="0"/>
                </a:cubicBezTo>
                <a:cubicBezTo>
                  <a:pt x="107435" y="0"/>
                  <a:pt x="107435" y="0"/>
                  <a:pt x="107435" y="0"/>
                </a:cubicBezTo>
                <a:cubicBezTo>
                  <a:pt x="107435" y="55"/>
                  <a:pt x="107435" y="111"/>
                  <a:pt x="107435" y="166"/>
                </a:cubicBezTo>
                <a:cubicBezTo>
                  <a:pt x="107576" y="277"/>
                  <a:pt x="108000" y="1333"/>
                  <a:pt x="108564" y="889"/>
                </a:cubicBezTo>
                <a:close/>
                <a:moveTo>
                  <a:pt x="108564" y="4168"/>
                </a:moveTo>
                <a:cubicBezTo>
                  <a:pt x="108988" y="4390"/>
                  <a:pt x="110400" y="3557"/>
                  <a:pt x="111105" y="3112"/>
                </a:cubicBezTo>
                <a:cubicBezTo>
                  <a:pt x="111952" y="2723"/>
                  <a:pt x="112800" y="2278"/>
                  <a:pt x="113505" y="1778"/>
                </a:cubicBezTo>
                <a:cubicBezTo>
                  <a:pt x="114352" y="1222"/>
                  <a:pt x="115200" y="611"/>
                  <a:pt x="115905" y="0"/>
                </a:cubicBezTo>
                <a:cubicBezTo>
                  <a:pt x="111105" y="0"/>
                  <a:pt x="111105" y="0"/>
                  <a:pt x="111105" y="0"/>
                </a:cubicBezTo>
                <a:cubicBezTo>
                  <a:pt x="110682" y="555"/>
                  <a:pt x="110258" y="1111"/>
                  <a:pt x="109835" y="1667"/>
                </a:cubicBezTo>
                <a:cubicBezTo>
                  <a:pt x="109270" y="2445"/>
                  <a:pt x="108000" y="3946"/>
                  <a:pt x="108564" y="4168"/>
                </a:cubicBezTo>
                <a:close/>
                <a:moveTo>
                  <a:pt x="111105" y="42352"/>
                </a:moveTo>
                <a:cubicBezTo>
                  <a:pt x="111952" y="41908"/>
                  <a:pt x="112800" y="41463"/>
                  <a:pt x="113505" y="41018"/>
                </a:cubicBezTo>
                <a:cubicBezTo>
                  <a:pt x="114494" y="40352"/>
                  <a:pt x="115341" y="39685"/>
                  <a:pt x="116188" y="39018"/>
                </a:cubicBezTo>
                <a:cubicBezTo>
                  <a:pt x="116894" y="38295"/>
                  <a:pt x="117741" y="37628"/>
                  <a:pt x="117458" y="36794"/>
                </a:cubicBezTo>
                <a:cubicBezTo>
                  <a:pt x="117458" y="36628"/>
                  <a:pt x="117317" y="36461"/>
                  <a:pt x="117176" y="36294"/>
                </a:cubicBezTo>
                <a:cubicBezTo>
                  <a:pt x="116752" y="36183"/>
                  <a:pt x="116329" y="36183"/>
                  <a:pt x="115905" y="36183"/>
                </a:cubicBezTo>
                <a:cubicBezTo>
                  <a:pt x="114917" y="36294"/>
                  <a:pt x="114352" y="36628"/>
                  <a:pt x="113788" y="37017"/>
                </a:cubicBezTo>
                <a:cubicBezTo>
                  <a:pt x="113082" y="37461"/>
                  <a:pt x="112376" y="37850"/>
                  <a:pt x="111952" y="38351"/>
                </a:cubicBezTo>
                <a:cubicBezTo>
                  <a:pt x="111105" y="39184"/>
                  <a:pt x="110541" y="40018"/>
                  <a:pt x="109835" y="40852"/>
                </a:cubicBezTo>
                <a:cubicBezTo>
                  <a:pt x="109270" y="41685"/>
                  <a:pt x="108000" y="43131"/>
                  <a:pt x="108564" y="43408"/>
                </a:cubicBezTo>
                <a:cubicBezTo>
                  <a:pt x="108988" y="43631"/>
                  <a:pt x="110400" y="42742"/>
                  <a:pt x="111105" y="42352"/>
                </a:cubicBezTo>
                <a:close/>
                <a:moveTo>
                  <a:pt x="108564" y="40074"/>
                </a:moveTo>
                <a:cubicBezTo>
                  <a:pt x="108847" y="39851"/>
                  <a:pt x="108988" y="39518"/>
                  <a:pt x="109129" y="39240"/>
                </a:cubicBezTo>
                <a:cubicBezTo>
                  <a:pt x="109411" y="38684"/>
                  <a:pt x="109552" y="38073"/>
                  <a:pt x="109694" y="37517"/>
                </a:cubicBezTo>
                <a:cubicBezTo>
                  <a:pt x="110117" y="36572"/>
                  <a:pt x="110400" y="35627"/>
                  <a:pt x="110400" y="34682"/>
                </a:cubicBezTo>
                <a:cubicBezTo>
                  <a:pt x="110541" y="33904"/>
                  <a:pt x="110682" y="32626"/>
                  <a:pt x="108988" y="32237"/>
                </a:cubicBezTo>
                <a:cubicBezTo>
                  <a:pt x="108282" y="32070"/>
                  <a:pt x="107294" y="32181"/>
                  <a:pt x="106729" y="32459"/>
                </a:cubicBezTo>
                <a:cubicBezTo>
                  <a:pt x="106164" y="32737"/>
                  <a:pt x="105882" y="33126"/>
                  <a:pt x="105741" y="33571"/>
                </a:cubicBezTo>
                <a:cubicBezTo>
                  <a:pt x="105882" y="34960"/>
                  <a:pt x="106305" y="36350"/>
                  <a:pt x="106729" y="37739"/>
                </a:cubicBezTo>
                <a:cubicBezTo>
                  <a:pt x="107011" y="38239"/>
                  <a:pt x="107152" y="38795"/>
                  <a:pt x="107435" y="39351"/>
                </a:cubicBezTo>
                <a:cubicBezTo>
                  <a:pt x="107576" y="39518"/>
                  <a:pt x="108000" y="40574"/>
                  <a:pt x="108564" y="40074"/>
                </a:cubicBezTo>
                <a:close/>
                <a:moveTo>
                  <a:pt x="54352" y="98823"/>
                </a:moveTo>
                <a:cubicBezTo>
                  <a:pt x="54635" y="98545"/>
                  <a:pt x="54776" y="98212"/>
                  <a:pt x="54917" y="97934"/>
                </a:cubicBezTo>
                <a:cubicBezTo>
                  <a:pt x="55200" y="97378"/>
                  <a:pt x="55341" y="96822"/>
                  <a:pt x="55482" y="96266"/>
                </a:cubicBezTo>
                <a:cubicBezTo>
                  <a:pt x="55905" y="95321"/>
                  <a:pt x="56188" y="94377"/>
                  <a:pt x="56188" y="93432"/>
                </a:cubicBezTo>
                <a:cubicBezTo>
                  <a:pt x="56329" y="92598"/>
                  <a:pt x="56470" y="91375"/>
                  <a:pt x="54776" y="90930"/>
                </a:cubicBezTo>
                <a:cubicBezTo>
                  <a:pt x="54070" y="90764"/>
                  <a:pt x="53082" y="90875"/>
                  <a:pt x="52517" y="91153"/>
                </a:cubicBezTo>
                <a:cubicBezTo>
                  <a:pt x="51952" y="91431"/>
                  <a:pt x="51670" y="91875"/>
                  <a:pt x="51529" y="92264"/>
                </a:cubicBezTo>
                <a:cubicBezTo>
                  <a:pt x="51670" y="93654"/>
                  <a:pt x="52094" y="95044"/>
                  <a:pt x="52517" y="96433"/>
                </a:cubicBezTo>
                <a:cubicBezTo>
                  <a:pt x="52800" y="96989"/>
                  <a:pt x="52941" y="97545"/>
                  <a:pt x="53223" y="98100"/>
                </a:cubicBezTo>
                <a:cubicBezTo>
                  <a:pt x="53364" y="98267"/>
                  <a:pt x="53788" y="99268"/>
                  <a:pt x="54352" y="98823"/>
                </a:cubicBezTo>
                <a:close/>
                <a:moveTo>
                  <a:pt x="2682" y="42352"/>
                </a:moveTo>
                <a:cubicBezTo>
                  <a:pt x="3529" y="41908"/>
                  <a:pt x="4376" y="41463"/>
                  <a:pt x="5082" y="41018"/>
                </a:cubicBezTo>
                <a:cubicBezTo>
                  <a:pt x="6070" y="40352"/>
                  <a:pt x="6917" y="39685"/>
                  <a:pt x="7764" y="39018"/>
                </a:cubicBezTo>
                <a:cubicBezTo>
                  <a:pt x="8470" y="38295"/>
                  <a:pt x="9317" y="37628"/>
                  <a:pt x="9035" y="36794"/>
                </a:cubicBezTo>
                <a:cubicBezTo>
                  <a:pt x="9035" y="36628"/>
                  <a:pt x="8894" y="36461"/>
                  <a:pt x="8752" y="36294"/>
                </a:cubicBezTo>
                <a:cubicBezTo>
                  <a:pt x="8329" y="36183"/>
                  <a:pt x="7905" y="36183"/>
                  <a:pt x="7482" y="36183"/>
                </a:cubicBezTo>
                <a:cubicBezTo>
                  <a:pt x="6494" y="36294"/>
                  <a:pt x="5929" y="36628"/>
                  <a:pt x="5364" y="37017"/>
                </a:cubicBezTo>
                <a:cubicBezTo>
                  <a:pt x="4658" y="37461"/>
                  <a:pt x="3952" y="37850"/>
                  <a:pt x="3529" y="38351"/>
                </a:cubicBezTo>
                <a:cubicBezTo>
                  <a:pt x="2682" y="39184"/>
                  <a:pt x="2117" y="40018"/>
                  <a:pt x="1411" y="40852"/>
                </a:cubicBezTo>
                <a:cubicBezTo>
                  <a:pt x="1129" y="41352"/>
                  <a:pt x="564" y="41963"/>
                  <a:pt x="282" y="42519"/>
                </a:cubicBezTo>
                <a:cubicBezTo>
                  <a:pt x="282" y="43408"/>
                  <a:pt x="282" y="43408"/>
                  <a:pt x="282" y="43408"/>
                </a:cubicBezTo>
                <a:cubicBezTo>
                  <a:pt x="847" y="43464"/>
                  <a:pt x="1976" y="42742"/>
                  <a:pt x="2682" y="42352"/>
                </a:cubicBezTo>
                <a:close/>
                <a:moveTo>
                  <a:pt x="100517" y="119277"/>
                </a:moveTo>
                <a:cubicBezTo>
                  <a:pt x="99811" y="119166"/>
                  <a:pt x="98964" y="119277"/>
                  <a:pt x="98541" y="119555"/>
                </a:cubicBezTo>
                <a:cubicBezTo>
                  <a:pt x="98400" y="119666"/>
                  <a:pt x="98258" y="119833"/>
                  <a:pt x="98258" y="119999"/>
                </a:cubicBezTo>
                <a:cubicBezTo>
                  <a:pt x="102494" y="119999"/>
                  <a:pt x="102494" y="119999"/>
                  <a:pt x="102494" y="119999"/>
                </a:cubicBezTo>
                <a:cubicBezTo>
                  <a:pt x="102352" y="119944"/>
                  <a:pt x="102352" y="119944"/>
                  <a:pt x="102211" y="119888"/>
                </a:cubicBezTo>
                <a:cubicBezTo>
                  <a:pt x="101788" y="119610"/>
                  <a:pt x="101223" y="119388"/>
                  <a:pt x="100517" y="119277"/>
                </a:cubicBezTo>
                <a:close/>
                <a:moveTo>
                  <a:pt x="105741" y="85317"/>
                </a:moveTo>
                <a:cubicBezTo>
                  <a:pt x="106023" y="85428"/>
                  <a:pt x="106305" y="85484"/>
                  <a:pt x="106588" y="85539"/>
                </a:cubicBezTo>
                <a:cubicBezTo>
                  <a:pt x="106729" y="85539"/>
                  <a:pt x="106870" y="85539"/>
                  <a:pt x="107011" y="85539"/>
                </a:cubicBezTo>
                <a:cubicBezTo>
                  <a:pt x="107152" y="85539"/>
                  <a:pt x="107294" y="85484"/>
                  <a:pt x="107435" y="85428"/>
                </a:cubicBezTo>
                <a:cubicBezTo>
                  <a:pt x="108000" y="85150"/>
                  <a:pt x="107152" y="84427"/>
                  <a:pt x="107011" y="84150"/>
                </a:cubicBezTo>
                <a:cubicBezTo>
                  <a:pt x="106447" y="83649"/>
                  <a:pt x="105882" y="83260"/>
                  <a:pt x="105317" y="82816"/>
                </a:cubicBezTo>
                <a:cubicBezTo>
                  <a:pt x="104470" y="82037"/>
                  <a:pt x="103482" y="81315"/>
                  <a:pt x="102211" y="80648"/>
                </a:cubicBezTo>
                <a:cubicBezTo>
                  <a:pt x="101788" y="80426"/>
                  <a:pt x="101223" y="80148"/>
                  <a:pt x="100517" y="80037"/>
                </a:cubicBezTo>
                <a:cubicBezTo>
                  <a:pt x="99811" y="79925"/>
                  <a:pt x="98964" y="80037"/>
                  <a:pt x="98541" y="80314"/>
                </a:cubicBezTo>
                <a:cubicBezTo>
                  <a:pt x="98258" y="80537"/>
                  <a:pt x="98117" y="80759"/>
                  <a:pt x="98258" y="80981"/>
                </a:cubicBezTo>
                <a:cubicBezTo>
                  <a:pt x="98258" y="81204"/>
                  <a:pt x="98400" y="81426"/>
                  <a:pt x="98541" y="81648"/>
                </a:cubicBezTo>
                <a:cubicBezTo>
                  <a:pt x="100094" y="83260"/>
                  <a:pt x="102917" y="84372"/>
                  <a:pt x="105741" y="85317"/>
                </a:cubicBezTo>
                <a:close/>
                <a:moveTo>
                  <a:pt x="63952" y="21232"/>
                </a:moveTo>
                <a:cubicBezTo>
                  <a:pt x="63952" y="21232"/>
                  <a:pt x="63811" y="21232"/>
                  <a:pt x="63811" y="21232"/>
                </a:cubicBezTo>
                <a:cubicBezTo>
                  <a:pt x="63529" y="21120"/>
                  <a:pt x="63105" y="21176"/>
                  <a:pt x="62682" y="21232"/>
                </a:cubicBezTo>
                <a:cubicBezTo>
                  <a:pt x="60847" y="21509"/>
                  <a:pt x="59294" y="22343"/>
                  <a:pt x="58023" y="23066"/>
                </a:cubicBezTo>
                <a:cubicBezTo>
                  <a:pt x="56470" y="24011"/>
                  <a:pt x="54211" y="26012"/>
                  <a:pt x="54635" y="26345"/>
                </a:cubicBezTo>
                <a:cubicBezTo>
                  <a:pt x="55058" y="26679"/>
                  <a:pt x="60423" y="25345"/>
                  <a:pt x="62541" y="24177"/>
                </a:cubicBezTo>
                <a:cubicBezTo>
                  <a:pt x="63670" y="23566"/>
                  <a:pt x="65788" y="22343"/>
                  <a:pt x="64517" y="21509"/>
                </a:cubicBezTo>
                <a:cubicBezTo>
                  <a:pt x="64376" y="21398"/>
                  <a:pt x="64235" y="21287"/>
                  <a:pt x="63952" y="21232"/>
                </a:cubicBezTo>
                <a:close/>
                <a:moveTo>
                  <a:pt x="63952" y="60639"/>
                </a:moveTo>
                <a:cubicBezTo>
                  <a:pt x="63952" y="60639"/>
                  <a:pt x="63811" y="60583"/>
                  <a:pt x="63811" y="60583"/>
                </a:cubicBezTo>
                <a:cubicBezTo>
                  <a:pt x="63529" y="60528"/>
                  <a:pt x="63105" y="60528"/>
                  <a:pt x="62682" y="60583"/>
                </a:cubicBezTo>
                <a:cubicBezTo>
                  <a:pt x="60847" y="60861"/>
                  <a:pt x="59294" y="61695"/>
                  <a:pt x="58023" y="62417"/>
                </a:cubicBezTo>
                <a:cubicBezTo>
                  <a:pt x="56470" y="63362"/>
                  <a:pt x="54211" y="65363"/>
                  <a:pt x="54635" y="65752"/>
                </a:cubicBezTo>
                <a:cubicBezTo>
                  <a:pt x="55058" y="66086"/>
                  <a:pt x="60423" y="64696"/>
                  <a:pt x="62541" y="63584"/>
                </a:cubicBezTo>
                <a:cubicBezTo>
                  <a:pt x="63670" y="62973"/>
                  <a:pt x="65788" y="61750"/>
                  <a:pt x="64517" y="60861"/>
                </a:cubicBezTo>
                <a:cubicBezTo>
                  <a:pt x="64376" y="60750"/>
                  <a:pt x="64235" y="60694"/>
                  <a:pt x="63952" y="60639"/>
                </a:cubicBezTo>
                <a:close/>
                <a:moveTo>
                  <a:pt x="63952" y="99712"/>
                </a:moveTo>
                <a:cubicBezTo>
                  <a:pt x="63952" y="99712"/>
                  <a:pt x="63811" y="99712"/>
                  <a:pt x="63811" y="99712"/>
                </a:cubicBezTo>
                <a:cubicBezTo>
                  <a:pt x="63529" y="99657"/>
                  <a:pt x="63105" y="99657"/>
                  <a:pt x="62682" y="99712"/>
                </a:cubicBezTo>
                <a:cubicBezTo>
                  <a:pt x="60847" y="99990"/>
                  <a:pt x="59294" y="100824"/>
                  <a:pt x="58023" y="101547"/>
                </a:cubicBezTo>
                <a:cubicBezTo>
                  <a:pt x="56470" y="102491"/>
                  <a:pt x="54211" y="104492"/>
                  <a:pt x="54635" y="104826"/>
                </a:cubicBezTo>
                <a:cubicBezTo>
                  <a:pt x="55058" y="105215"/>
                  <a:pt x="60423" y="103825"/>
                  <a:pt x="62541" y="102658"/>
                </a:cubicBezTo>
                <a:cubicBezTo>
                  <a:pt x="63670" y="102047"/>
                  <a:pt x="65788" y="100880"/>
                  <a:pt x="64517" y="99990"/>
                </a:cubicBezTo>
                <a:cubicBezTo>
                  <a:pt x="64376" y="99879"/>
                  <a:pt x="64235" y="99823"/>
                  <a:pt x="63952" y="99712"/>
                </a:cubicBezTo>
                <a:close/>
                <a:moveTo>
                  <a:pt x="118164" y="80259"/>
                </a:moveTo>
                <a:cubicBezTo>
                  <a:pt x="118164" y="80203"/>
                  <a:pt x="118023" y="80203"/>
                  <a:pt x="118023" y="80203"/>
                </a:cubicBezTo>
                <a:cubicBezTo>
                  <a:pt x="117741" y="80148"/>
                  <a:pt x="117317" y="80148"/>
                  <a:pt x="116894" y="80203"/>
                </a:cubicBezTo>
                <a:cubicBezTo>
                  <a:pt x="115058" y="80481"/>
                  <a:pt x="113505" y="81315"/>
                  <a:pt x="112235" y="82037"/>
                </a:cubicBezTo>
                <a:cubicBezTo>
                  <a:pt x="110682" y="82982"/>
                  <a:pt x="108423" y="84983"/>
                  <a:pt x="108847" y="85372"/>
                </a:cubicBezTo>
                <a:cubicBezTo>
                  <a:pt x="109270" y="85706"/>
                  <a:pt x="114635" y="84316"/>
                  <a:pt x="116752" y="83205"/>
                </a:cubicBezTo>
                <a:cubicBezTo>
                  <a:pt x="117882" y="82538"/>
                  <a:pt x="120000" y="81371"/>
                  <a:pt x="118729" y="80481"/>
                </a:cubicBezTo>
                <a:cubicBezTo>
                  <a:pt x="118588" y="80370"/>
                  <a:pt x="118447" y="80314"/>
                  <a:pt x="118164" y="80259"/>
                </a:cubicBezTo>
                <a:close/>
                <a:moveTo>
                  <a:pt x="118164" y="41018"/>
                </a:moveTo>
                <a:cubicBezTo>
                  <a:pt x="118164" y="41018"/>
                  <a:pt x="118023" y="41018"/>
                  <a:pt x="118023" y="40963"/>
                </a:cubicBezTo>
                <a:cubicBezTo>
                  <a:pt x="117741" y="40907"/>
                  <a:pt x="117317" y="40907"/>
                  <a:pt x="116894" y="40963"/>
                </a:cubicBezTo>
                <a:cubicBezTo>
                  <a:pt x="115058" y="41296"/>
                  <a:pt x="113505" y="42075"/>
                  <a:pt x="112235" y="42797"/>
                </a:cubicBezTo>
                <a:cubicBezTo>
                  <a:pt x="110682" y="43798"/>
                  <a:pt x="108423" y="45798"/>
                  <a:pt x="108847" y="46132"/>
                </a:cubicBezTo>
                <a:cubicBezTo>
                  <a:pt x="109270" y="46465"/>
                  <a:pt x="114635" y="45076"/>
                  <a:pt x="116752" y="43964"/>
                </a:cubicBezTo>
                <a:cubicBezTo>
                  <a:pt x="117882" y="43353"/>
                  <a:pt x="120000" y="42130"/>
                  <a:pt x="118729" y="41241"/>
                </a:cubicBezTo>
                <a:cubicBezTo>
                  <a:pt x="118588" y="41185"/>
                  <a:pt x="118447" y="41074"/>
                  <a:pt x="118164" y="41018"/>
                </a:cubicBezTo>
                <a:close/>
                <a:moveTo>
                  <a:pt x="117458" y="115220"/>
                </a:moveTo>
                <a:cubicBezTo>
                  <a:pt x="117458" y="115053"/>
                  <a:pt x="117317" y="114886"/>
                  <a:pt x="117176" y="114775"/>
                </a:cubicBezTo>
                <a:cubicBezTo>
                  <a:pt x="116752" y="114608"/>
                  <a:pt x="116329" y="114608"/>
                  <a:pt x="115905" y="114664"/>
                </a:cubicBezTo>
                <a:cubicBezTo>
                  <a:pt x="114917" y="114775"/>
                  <a:pt x="114352" y="115108"/>
                  <a:pt x="113788" y="115442"/>
                </a:cubicBezTo>
                <a:cubicBezTo>
                  <a:pt x="113082" y="115886"/>
                  <a:pt x="112376" y="116276"/>
                  <a:pt x="111952" y="116776"/>
                </a:cubicBezTo>
                <a:cubicBezTo>
                  <a:pt x="111105" y="117610"/>
                  <a:pt x="110541" y="118443"/>
                  <a:pt x="109835" y="119277"/>
                </a:cubicBezTo>
                <a:cubicBezTo>
                  <a:pt x="109694" y="119499"/>
                  <a:pt x="109552" y="119722"/>
                  <a:pt x="109270" y="119999"/>
                </a:cubicBezTo>
                <a:cubicBezTo>
                  <a:pt x="112517" y="119999"/>
                  <a:pt x="112517" y="119999"/>
                  <a:pt x="112517" y="119999"/>
                </a:cubicBezTo>
                <a:cubicBezTo>
                  <a:pt x="112941" y="119777"/>
                  <a:pt x="113223" y="119610"/>
                  <a:pt x="113505" y="119444"/>
                </a:cubicBezTo>
                <a:cubicBezTo>
                  <a:pt x="114494" y="118777"/>
                  <a:pt x="115341" y="118110"/>
                  <a:pt x="116188" y="117443"/>
                </a:cubicBezTo>
                <a:cubicBezTo>
                  <a:pt x="116894" y="116720"/>
                  <a:pt x="117741" y="116053"/>
                  <a:pt x="117458" y="115220"/>
                </a:cubicBezTo>
                <a:close/>
                <a:moveTo>
                  <a:pt x="110400" y="113107"/>
                </a:moveTo>
                <a:cubicBezTo>
                  <a:pt x="110541" y="112329"/>
                  <a:pt x="110682" y="111051"/>
                  <a:pt x="108988" y="110662"/>
                </a:cubicBezTo>
                <a:cubicBezTo>
                  <a:pt x="108282" y="110495"/>
                  <a:pt x="107294" y="110606"/>
                  <a:pt x="106729" y="110884"/>
                </a:cubicBezTo>
                <a:cubicBezTo>
                  <a:pt x="106164" y="111162"/>
                  <a:pt x="105882" y="111607"/>
                  <a:pt x="105741" y="111996"/>
                </a:cubicBezTo>
                <a:cubicBezTo>
                  <a:pt x="105882" y="113385"/>
                  <a:pt x="106305" y="114775"/>
                  <a:pt x="106729" y="116164"/>
                </a:cubicBezTo>
                <a:cubicBezTo>
                  <a:pt x="107011" y="116720"/>
                  <a:pt x="107152" y="117220"/>
                  <a:pt x="107435" y="117776"/>
                </a:cubicBezTo>
                <a:cubicBezTo>
                  <a:pt x="107576" y="117943"/>
                  <a:pt x="108000" y="118999"/>
                  <a:pt x="108564" y="118554"/>
                </a:cubicBezTo>
                <a:cubicBezTo>
                  <a:pt x="108847" y="118276"/>
                  <a:pt x="108988" y="117943"/>
                  <a:pt x="109129" y="117665"/>
                </a:cubicBezTo>
                <a:cubicBezTo>
                  <a:pt x="109411" y="117109"/>
                  <a:pt x="109552" y="116553"/>
                  <a:pt x="109694" y="115942"/>
                </a:cubicBezTo>
                <a:cubicBezTo>
                  <a:pt x="110117" y="114997"/>
                  <a:pt x="110400" y="114052"/>
                  <a:pt x="110400" y="113107"/>
                </a:cubicBezTo>
                <a:close/>
                <a:moveTo>
                  <a:pt x="118164" y="119444"/>
                </a:moveTo>
                <a:cubicBezTo>
                  <a:pt x="118164" y="119444"/>
                  <a:pt x="118023" y="119444"/>
                  <a:pt x="118023" y="119388"/>
                </a:cubicBezTo>
                <a:cubicBezTo>
                  <a:pt x="117741" y="119333"/>
                  <a:pt x="117317" y="119333"/>
                  <a:pt x="116894" y="119388"/>
                </a:cubicBezTo>
                <a:cubicBezTo>
                  <a:pt x="116188" y="119555"/>
                  <a:pt x="115482" y="119722"/>
                  <a:pt x="114776" y="119999"/>
                </a:cubicBezTo>
                <a:cubicBezTo>
                  <a:pt x="119011" y="119999"/>
                  <a:pt x="119011" y="119999"/>
                  <a:pt x="119011" y="119999"/>
                </a:cubicBezTo>
                <a:cubicBezTo>
                  <a:pt x="118870" y="119888"/>
                  <a:pt x="118870" y="119777"/>
                  <a:pt x="118729" y="119666"/>
                </a:cubicBezTo>
                <a:cubicBezTo>
                  <a:pt x="118588" y="119610"/>
                  <a:pt x="118447" y="119499"/>
                  <a:pt x="118164" y="119444"/>
                </a:cubicBezTo>
                <a:close/>
                <a:moveTo>
                  <a:pt x="105035" y="117054"/>
                </a:moveTo>
                <a:cubicBezTo>
                  <a:pt x="104470" y="116220"/>
                  <a:pt x="103623" y="114942"/>
                  <a:pt x="101647" y="114664"/>
                </a:cubicBezTo>
                <a:cubicBezTo>
                  <a:pt x="101082" y="114553"/>
                  <a:pt x="100376" y="114608"/>
                  <a:pt x="99952" y="114886"/>
                </a:cubicBezTo>
                <a:cubicBezTo>
                  <a:pt x="99388" y="115164"/>
                  <a:pt x="99388" y="115664"/>
                  <a:pt x="99670" y="116053"/>
                </a:cubicBezTo>
                <a:cubicBezTo>
                  <a:pt x="100517" y="117220"/>
                  <a:pt x="101647" y="118332"/>
                  <a:pt x="103058" y="119388"/>
                </a:cubicBezTo>
                <a:cubicBezTo>
                  <a:pt x="103341" y="119555"/>
                  <a:pt x="103623" y="119777"/>
                  <a:pt x="104047" y="119999"/>
                </a:cubicBezTo>
                <a:cubicBezTo>
                  <a:pt x="107011" y="119999"/>
                  <a:pt x="107011" y="119999"/>
                  <a:pt x="107011" y="119999"/>
                </a:cubicBezTo>
                <a:cubicBezTo>
                  <a:pt x="107011" y="119944"/>
                  <a:pt x="106870" y="119888"/>
                  <a:pt x="106870" y="119888"/>
                </a:cubicBezTo>
                <a:cubicBezTo>
                  <a:pt x="106447" y="118888"/>
                  <a:pt x="105741" y="117943"/>
                  <a:pt x="105035" y="117054"/>
                </a:cubicBezTo>
                <a:close/>
                <a:moveTo>
                  <a:pt x="1976" y="113107"/>
                </a:moveTo>
                <a:cubicBezTo>
                  <a:pt x="2117" y="112329"/>
                  <a:pt x="2258" y="111051"/>
                  <a:pt x="564" y="110662"/>
                </a:cubicBezTo>
                <a:cubicBezTo>
                  <a:pt x="423" y="110662"/>
                  <a:pt x="282" y="110606"/>
                  <a:pt x="282" y="110606"/>
                </a:cubicBezTo>
                <a:cubicBezTo>
                  <a:pt x="282" y="118443"/>
                  <a:pt x="282" y="118443"/>
                  <a:pt x="282" y="118443"/>
                </a:cubicBezTo>
                <a:cubicBezTo>
                  <a:pt x="423" y="118221"/>
                  <a:pt x="564" y="117887"/>
                  <a:pt x="705" y="117665"/>
                </a:cubicBezTo>
                <a:cubicBezTo>
                  <a:pt x="988" y="117109"/>
                  <a:pt x="1129" y="116553"/>
                  <a:pt x="1270" y="115942"/>
                </a:cubicBezTo>
                <a:cubicBezTo>
                  <a:pt x="1694" y="114997"/>
                  <a:pt x="1976" y="114052"/>
                  <a:pt x="1976" y="113107"/>
                </a:cubicBezTo>
                <a:close/>
                <a:moveTo>
                  <a:pt x="9035" y="115220"/>
                </a:moveTo>
                <a:cubicBezTo>
                  <a:pt x="9035" y="115053"/>
                  <a:pt x="8894" y="114886"/>
                  <a:pt x="8752" y="114775"/>
                </a:cubicBezTo>
                <a:cubicBezTo>
                  <a:pt x="8329" y="114608"/>
                  <a:pt x="7905" y="114608"/>
                  <a:pt x="7482" y="114664"/>
                </a:cubicBezTo>
                <a:cubicBezTo>
                  <a:pt x="6494" y="114775"/>
                  <a:pt x="5929" y="115108"/>
                  <a:pt x="5364" y="115442"/>
                </a:cubicBezTo>
                <a:cubicBezTo>
                  <a:pt x="4658" y="115886"/>
                  <a:pt x="3952" y="116276"/>
                  <a:pt x="3529" y="116776"/>
                </a:cubicBezTo>
                <a:cubicBezTo>
                  <a:pt x="2682" y="117610"/>
                  <a:pt x="2117" y="118443"/>
                  <a:pt x="1411" y="119277"/>
                </a:cubicBezTo>
                <a:cubicBezTo>
                  <a:pt x="1270" y="119499"/>
                  <a:pt x="1129" y="119722"/>
                  <a:pt x="847" y="119999"/>
                </a:cubicBezTo>
                <a:cubicBezTo>
                  <a:pt x="4235" y="119999"/>
                  <a:pt x="4235" y="119999"/>
                  <a:pt x="4235" y="119999"/>
                </a:cubicBezTo>
                <a:cubicBezTo>
                  <a:pt x="4517" y="119777"/>
                  <a:pt x="4800" y="119610"/>
                  <a:pt x="5082" y="119444"/>
                </a:cubicBezTo>
                <a:cubicBezTo>
                  <a:pt x="6070" y="118777"/>
                  <a:pt x="6917" y="118110"/>
                  <a:pt x="7764" y="117443"/>
                </a:cubicBezTo>
                <a:cubicBezTo>
                  <a:pt x="8470" y="116720"/>
                  <a:pt x="9317" y="116053"/>
                  <a:pt x="9035" y="115220"/>
                </a:cubicBezTo>
                <a:close/>
                <a:moveTo>
                  <a:pt x="56894" y="101102"/>
                </a:moveTo>
                <a:cubicBezTo>
                  <a:pt x="57741" y="100657"/>
                  <a:pt x="58588" y="100213"/>
                  <a:pt x="59294" y="99712"/>
                </a:cubicBezTo>
                <a:cubicBezTo>
                  <a:pt x="60282" y="99101"/>
                  <a:pt x="61129" y="98434"/>
                  <a:pt x="61976" y="97711"/>
                </a:cubicBezTo>
                <a:cubicBezTo>
                  <a:pt x="62682" y="97044"/>
                  <a:pt x="63529" y="96322"/>
                  <a:pt x="63247" y="95488"/>
                </a:cubicBezTo>
                <a:cubicBezTo>
                  <a:pt x="63247" y="95321"/>
                  <a:pt x="63105" y="95155"/>
                  <a:pt x="62964" y="95044"/>
                </a:cubicBezTo>
                <a:cubicBezTo>
                  <a:pt x="62541" y="94877"/>
                  <a:pt x="62117" y="94877"/>
                  <a:pt x="61694" y="94932"/>
                </a:cubicBezTo>
                <a:cubicBezTo>
                  <a:pt x="60705" y="95044"/>
                  <a:pt x="60141" y="95377"/>
                  <a:pt x="59576" y="95766"/>
                </a:cubicBezTo>
                <a:cubicBezTo>
                  <a:pt x="58870" y="96155"/>
                  <a:pt x="58164" y="96600"/>
                  <a:pt x="57741" y="97100"/>
                </a:cubicBezTo>
                <a:cubicBezTo>
                  <a:pt x="56894" y="97878"/>
                  <a:pt x="56329" y="98767"/>
                  <a:pt x="55623" y="99601"/>
                </a:cubicBezTo>
                <a:cubicBezTo>
                  <a:pt x="55058" y="100435"/>
                  <a:pt x="53788" y="101880"/>
                  <a:pt x="54352" y="102102"/>
                </a:cubicBezTo>
                <a:cubicBezTo>
                  <a:pt x="54776" y="102325"/>
                  <a:pt x="56188" y="101491"/>
                  <a:pt x="56894" y="101102"/>
                </a:cubicBezTo>
                <a:close/>
                <a:moveTo>
                  <a:pt x="9741" y="119444"/>
                </a:moveTo>
                <a:cubicBezTo>
                  <a:pt x="9741" y="119444"/>
                  <a:pt x="9600" y="119444"/>
                  <a:pt x="9600" y="119388"/>
                </a:cubicBezTo>
                <a:cubicBezTo>
                  <a:pt x="9317" y="119333"/>
                  <a:pt x="8894" y="119333"/>
                  <a:pt x="8470" y="119388"/>
                </a:cubicBezTo>
                <a:cubicBezTo>
                  <a:pt x="7764" y="119555"/>
                  <a:pt x="7058" y="119722"/>
                  <a:pt x="6352" y="119999"/>
                </a:cubicBezTo>
                <a:cubicBezTo>
                  <a:pt x="10588" y="119999"/>
                  <a:pt x="10588" y="119999"/>
                  <a:pt x="10588" y="119999"/>
                </a:cubicBezTo>
                <a:cubicBezTo>
                  <a:pt x="10447" y="119888"/>
                  <a:pt x="10447" y="119777"/>
                  <a:pt x="10305" y="119666"/>
                </a:cubicBezTo>
                <a:cubicBezTo>
                  <a:pt x="10164" y="119610"/>
                  <a:pt x="10023" y="119499"/>
                  <a:pt x="9741" y="119444"/>
                </a:cubicBezTo>
                <a:close/>
                <a:moveTo>
                  <a:pt x="2682" y="81593"/>
                </a:moveTo>
                <a:cubicBezTo>
                  <a:pt x="3529" y="81148"/>
                  <a:pt x="4376" y="80704"/>
                  <a:pt x="5082" y="80203"/>
                </a:cubicBezTo>
                <a:cubicBezTo>
                  <a:pt x="6070" y="79592"/>
                  <a:pt x="6917" y="78925"/>
                  <a:pt x="7764" y="78202"/>
                </a:cubicBezTo>
                <a:cubicBezTo>
                  <a:pt x="8470" y="77535"/>
                  <a:pt x="9317" y="76813"/>
                  <a:pt x="9035" y="76035"/>
                </a:cubicBezTo>
                <a:cubicBezTo>
                  <a:pt x="9035" y="75812"/>
                  <a:pt x="8894" y="75646"/>
                  <a:pt x="8752" y="75534"/>
                </a:cubicBezTo>
                <a:cubicBezTo>
                  <a:pt x="8329" y="75368"/>
                  <a:pt x="7905" y="75368"/>
                  <a:pt x="7482" y="75423"/>
                </a:cubicBezTo>
                <a:cubicBezTo>
                  <a:pt x="6494" y="75534"/>
                  <a:pt x="5929" y="75868"/>
                  <a:pt x="5364" y="76257"/>
                </a:cubicBezTo>
                <a:cubicBezTo>
                  <a:pt x="4658" y="76646"/>
                  <a:pt x="3952" y="77091"/>
                  <a:pt x="3529" y="77591"/>
                </a:cubicBezTo>
                <a:cubicBezTo>
                  <a:pt x="2682" y="78425"/>
                  <a:pt x="2117" y="79258"/>
                  <a:pt x="1411" y="80092"/>
                </a:cubicBezTo>
                <a:cubicBezTo>
                  <a:pt x="1129" y="80537"/>
                  <a:pt x="564" y="81204"/>
                  <a:pt x="282" y="81760"/>
                </a:cubicBezTo>
                <a:cubicBezTo>
                  <a:pt x="282" y="82649"/>
                  <a:pt x="282" y="82649"/>
                  <a:pt x="282" y="82649"/>
                </a:cubicBezTo>
                <a:cubicBezTo>
                  <a:pt x="847" y="82704"/>
                  <a:pt x="1976" y="81926"/>
                  <a:pt x="2682" y="81593"/>
                </a:cubicBezTo>
                <a:close/>
                <a:moveTo>
                  <a:pt x="1270" y="76757"/>
                </a:moveTo>
                <a:cubicBezTo>
                  <a:pt x="1694" y="75812"/>
                  <a:pt x="1976" y="74867"/>
                  <a:pt x="1976" y="73923"/>
                </a:cubicBezTo>
                <a:cubicBezTo>
                  <a:pt x="2117" y="73144"/>
                  <a:pt x="2258" y="71866"/>
                  <a:pt x="564" y="71421"/>
                </a:cubicBezTo>
                <a:cubicBezTo>
                  <a:pt x="423" y="71421"/>
                  <a:pt x="282" y="71421"/>
                  <a:pt x="282" y="71421"/>
                </a:cubicBezTo>
                <a:cubicBezTo>
                  <a:pt x="282" y="79203"/>
                  <a:pt x="282" y="79203"/>
                  <a:pt x="282" y="79203"/>
                </a:cubicBezTo>
                <a:cubicBezTo>
                  <a:pt x="423" y="78981"/>
                  <a:pt x="564" y="78703"/>
                  <a:pt x="705" y="78425"/>
                </a:cubicBezTo>
                <a:cubicBezTo>
                  <a:pt x="988" y="77869"/>
                  <a:pt x="1129" y="77313"/>
                  <a:pt x="1270" y="76757"/>
                </a:cubicBezTo>
                <a:close/>
                <a:moveTo>
                  <a:pt x="50823" y="97322"/>
                </a:moveTo>
                <a:cubicBezTo>
                  <a:pt x="50258" y="96489"/>
                  <a:pt x="49411" y="95210"/>
                  <a:pt x="47576" y="94932"/>
                </a:cubicBezTo>
                <a:cubicBezTo>
                  <a:pt x="46870" y="94821"/>
                  <a:pt x="46164" y="94932"/>
                  <a:pt x="45741" y="95155"/>
                </a:cubicBezTo>
                <a:cubicBezTo>
                  <a:pt x="45176" y="95488"/>
                  <a:pt x="45176" y="95933"/>
                  <a:pt x="45458" y="96322"/>
                </a:cubicBezTo>
                <a:cubicBezTo>
                  <a:pt x="46305" y="97489"/>
                  <a:pt x="47435" y="98601"/>
                  <a:pt x="48847" y="99657"/>
                </a:cubicBezTo>
                <a:cubicBezTo>
                  <a:pt x="49552" y="100157"/>
                  <a:pt x="50400" y="100657"/>
                  <a:pt x="51105" y="101157"/>
                </a:cubicBezTo>
                <a:cubicBezTo>
                  <a:pt x="51529" y="101380"/>
                  <a:pt x="53505" y="102714"/>
                  <a:pt x="53505" y="102158"/>
                </a:cubicBezTo>
                <a:cubicBezTo>
                  <a:pt x="53505" y="101491"/>
                  <a:pt x="53082" y="100768"/>
                  <a:pt x="52658" y="100157"/>
                </a:cubicBezTo>
                <a:cubicBezTo>
                  <a:pt x="52235" y="99212"/>
                  <a:pt x="51529" y="98267"/>
                  <a:pt x="50823" y="97322"/>
                </a:cubicBezTo>
                <a:close/>
                <a:moveTo>
                  <a:pt x="9741" y="80259"/>
                </a:moveTo>
                <a:cubicBezTo>
                  <a:pt x="9741" y="80203"/>
                  <a:pt x="9600" y="80203"/>
                  <a:pt x="9600" y="80203"/>
                </a:cubicBezTo>
                <a:cubicBezTo>
                  <a:pt x="9317" y="80148"/>
                  <a:pt x="8894" y="80148"/>
                  <a:pt x="8470" y="80203"/>
                </a:cubicBezTo>
                <a:cubicBezTo>
                  <a:pt x="6635" y="80481"/>
                  <a:pt x="5082" y="81315"/>
                  <a:pt x="3811" y="82037"/>
                </a:cubicBezTo>
                <a:cubicBezTo>
                  <a:pt x="2258" y="82982"/>
                  <a:pt x="0" y="84983"/>
                  <a:pt x="423" y="85372"/>
                </a:cubicBezTo>
                <a:cubicBezTo>
                  <a:pt x="847" y="85706"/>
                  <a:pt x="6211" y="84316"/>
                  <a:pt x="8329" y="83205"/>
                </a:cubicBezTo>
                <a:cubicBezTo>
                  <a:pt x="9458" y="82538"/>
                  <a:pt x="11576" y="81371"/>
                  <a:pt x="10305" y="80481"/>
                </a:cubicBezTo>
                <a:cubicBezTo>
                  <a:pt x="10164" y="80370"/>
                  <a:pt x="10023" y="80314"/>
                  <a:pt x="9741" y="80259"/>
                </a:cubicBezTo>
                <a:close/>
                <a:moveTo>
                  <a:pt x="51105" y="102325"/>
                </a:moveTo>
                <a:cubicBezTo>
                  <a:pt x="50258" y="101547"/>
                  <a:pt x="49270" y="100824"/>
                  <a:pt x="48000" y="100157"/>
                </a:cubicBezTo>
                <a:cubicBezTo>
                  <a:pt x="47576" y="99879"/>
                  <a:pt x="47011" y="99657"/>
                  <a:pt x="46305" y="99546"/>
                </a:cubicBezTo>
                <a:cubicBezTo>
                  <a:pt x="45600" y="99434"/>
                  <a:pt x="44752" y="99546"/>
                  <a:pt x="44329" y="99823"/>
                </a:cubicBezTo>
                <a:cubicBezTo>
                  <a:pt x="44047" y="100046"/>
                  <a:pt x="43905" y="100268"/>
                  <a:pt x="44047" y="100490"/>
                </a:cubicBezTo>
                <a:cubicBezTo>
                  <a:pt x="44047" y="100713"/>
                  <a:pt x="44188" y="100935"/>
                  <a:pt x="44329" y="101157"/>
                </a:cubicBezTo>
                <a:cubicBezTo>
                  <a:pt x="45882" y="102769"/>
                  <a:pt x="48705" y="103881"/>
                  <a:pt x="51529" y="104826"/>
                </a:cubicBezTo>
                <a:cubicBezTo>
                  <a:pt x="51811" y="104881"/>
                  <a:pt x="52094" y="104993"/>
                  <a:pt x="52376" y="105048"/>
                </a:cubicBezTo>
                <a:cubicBezTo>
                  <a:pt x="52517" y="105048"/>
                  <a:pt x="52658" y="105048"/>
                  <a:pt x="52800" y="105048"/>
                </a:cubicBezTo>
                <a:cubicBezTo>
                  <a:pt x="52941" y="105048"/>
                  <a:pt x="53082" y="104993"/>
                  <a:pt x="53223" y="104937"/>
                </a:cubicBezTo>
                <a:cubicBezTo>
                  <a:pt x="53788" y="104659"/>
                  <a:pt x="52941" y="103881"/>
                  <a:pt x="52800" y="103659"/>
                </a:cubicBezTo>
                <a:cubicBezTo>
                  <a:pt x="52235" y="103158"/>
                  <a:pt x="51670" y="102769"/>
                  <a:pt x="51105" y="102325"/>
                </a:cubicBezTo>
                <a:close/>
                <a:moveTo>
                  <a:pt x="9741" y="41018"/>
                </a:moveTo>
                <a:cubicBezTo>
                  <a:pt x="9741" y="41018"/>
                  <a:pt x="9600" y="41018"/>
                  <a:pt x="9600" y="40963"/>
                </a:cubicBezTo>
                <a:cubicBezTo>
                  <a:pt x="9317" y="40907"/>
                  <a:pt x="8894" y="40907"/>
                  <a:pt x="8470" y="40963"/>
                </a:cubicBezTo>
                <a:cubicBezTo>
                  <a:pt x="6635" y="41296"/>
                  <a:pt x="5082" y="42075"/>
                  <a:pt x="3811" y="42797"/>
                </a:cubicBezTo>
                <a:cubicBezTo>
                  <a:pt x="2258" y="43798"/>
                  <a:pt x="0" y="45798"/>
                  <a:pt x="423" y="46132"/>
                </a:cubicBezTo>
                <a:cubicBezTo>
                  <a:pt x="847" y="46465"/>
                  <a:pt x="6211" y="45076"/>
                  <a:pt x="8329" y="43964"/>
                </a:cubicBezTo>
                <a:cubicBezTo>
                  <a:pt x="9458" y="43353"/>
                  <a:pt x="11576" y="42130"/>
                  <a:pt x="10305" y="41241"/>
                </a:cubicBezTo>
                <a:cubicBezTo>
                  <a:pt x="10164" y="41185"/>
                  <a:pt x="10023" y="41074"/>
                  <a:pt x="9741" y="41018"/>
                </a:cubicBezTo>
                <a:close/>
                <a:moveTo>
                  <a:pt x="9741" y="1778"/>
                </a:moveTo>
                <a:cubicBezTo>
                  <a:pt x="9741" y="1778"/>
                  <a:pt x="9600" y="1778"/>
                  <a:pt x="9600" y="1778"/>
                </a:cubicBezTo>
                <a:cubicBezTo>
                  <a:pt x="9317" y="1723"/>
                  <a:pt x="8894" y="1723"/>
                  <a:pt x="8470" y="1778"/>
                </a:cubicBezTo>
                <a:cubicBezTo>
                  <a:pt x="6635" y="2056"/>
                  <a:pt x="5082" y="2890"/>
                  <a:pt x="3811" y="3612"/>
                </a:cubicBezTo>
                <a:cubicBezTo>
                  <a:pt x="2258" y="4557"/>
                  <a:pt x="0" y="6558"/>
                  <a:pt x="423" y="6892"/>
                </a:cubicBezTo>
                <a:cubicBezTo>
                  <a:pt x="847" y="7281"/>
                  <a:pt x="6211" y="5891"/>
                  <a:pt x="8329" y="4724"/>
                </a:cubicBezTo>
                <a:cubicBezTo>
                  <a:pt x="9458" y="4113"/>
                  <a:pt x="11576" y="2890"/>
                  <a:pt x="10305" y="2056"/>
                </a:cubicBezTo>
                <a:cubicBezTo>
                  <a:pt x="10164" y="1945"/>
                  <a:pt x="10023" y="1834"/>
                  <a:pt x="9741" y="1778"/>
                </a:cubicBezTo>
                <a:close/>
              </a:path>
            </a:pathLst>
          </a:custGeom>
          <a:solidFill>
            <a:srgbClr val="B0BA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type="title"/>
          </p:nvPr>
        </p:nvSpPr>
        <p:spPr>
          <a:xfrm>
            <a:off x="8476488" y="1503910"/>
            <a:ext cx="3230625" cy="1687924"/>
          </a:xfrm>
          <a:prstGeom prst="rect">
            <a:avLst/>
          </a:prstGeom>
          <a:noFill/>
          <a:ln>
            <a:noFill/>
          </a:ln>
        </p:spPr>
        <p:txBody>
          <a:bodyPr anchorCtr="0" anchor="b" bIns="91425" lIns="91425" spcFirstLastPara="1" rIns="91425" wrap="square" tIns="91425">
            <a:noAutofit/>
          </a:bodyPr>
          <a:lstStyle>
            <a:lvl1pPr indent="0" lvl="0" marL="0" marR="0" rtl="0" algn="l">
              <a:lnSpc>
                <a:spcPct val="104000"/>
              </a:lnSpc>
              <a:spcBef>
                <a:spcPts val="0"/>
              </a:spcBef>
              <a:spcAft>
                <a:spcPts val="0"/>
              </a:spcAft>
              <a:buClr>
                <a:srgbClr val="594723"/>
              </a:buClr>
              <a:buSzPts val="1400"/>
              <a:buFont typeface="Libre Baskerville"/>
              <a:buNone/>
              <a:defRPr b="0" i="0" sz="3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3" name="Google Shape;103;p12"/>
          <p:cNvSpPr/>
          <p:nvPr>
            <p:ph idx="2" type="pic"/>
          </p:nvPr>
        </p:nvSpPr>
        <p:spPr>
          <a:xfrm>
            <a:off x="0" y="0"/>
            <a:ext cx="8102651" cy="6857999"/>
          </a:xfrm>
          <a:prstGeom prst="rect">
            <a:avLst/>
          </a:prstGeom>
          <a:noFill/>
          <a:ln>
            <a:noFill/>
          </a:ln>
        </p:spPr>
        <p:txBody>
          <a:bodyPr anchorCtr="0" anchor="t" bIns="91425" lIns="91425" spcFirstLastPara="1" rIns="91425" wrap="square" tIns="91425">
            <a:noAutofit/>
          </a:bodyPr>
          <a:lstStyle>
            <a:lvl1pPr indent="0" lvl="0" marL="0" marR="0" rtl="0" algn="l">
              <a:lnSpc>
                <a:spcPct val="111000"/>
              </a:lnSpc>
              <a:spcBef>
                <a:spcPts val="930"/>
              </a:spcBef>
              <a:spcAft>
                <a:spcPts val="0"/>
              </a:spcAft>
              <a:buClr>
                <a:srgbClr val="594723"/>
              </a:buClr>
              <a:buSzPts val="1400"/>
              <a:buFont typeface="Calibri"/>
              <a:buNone/>
              <a:defRPr b="0" i="0" sz="3200" u="none" cap="none" strike="noStrike">
                <a:solidFill>
                  <a:srgbClr val="594723"/>
                </a:solidFill>
                <a:latin typeface="Calibri"/>
                <a:ea typeface="Calibri"/>
                <a:cs typeface="Calibri"/>
                <a:sym typeface="Calibri"/>
              </a:defRPr>
            </a:lvl1pPr>
            <a:lvl2pPr indent="0" lvl="1" marL="457200" marR="0" rtl="0" algn="l">
              <a:lnSpc>
                <a:spcPct val="111000"/>
              </a:lnSpc>
              <a:spcBef>
                <a:spcPts val="930"/>
              </a:spcBef>
              <a:spcAft>
                <a:spcPts val="0"/>
              </a:spcAft>
              <a:buClr>
                <a:srgbClr val="594723"/>
              </a:buClr>
              <a:buSzPts val="1400"/>
              <a:buFont typeface="Calibri"/>
              <a:buNone/>
              <a:defRPr b="0" i="0" sz="2800" u="none" cap="none" strike="noStrike">
                <a:solidFill>
                  <a:srgbClr val="594723"/>
                </a:solidFill>
                <a:latin typeface="Calibri"/>
                <a:ea typeface="Calibri"/>
                <a:cs typeface="Calibri"/>
                <a:sym typeface="Calibri"/>
              </a:defRPr>
            </a:lvl2pPr>
            <a:lvl3pPr indent="0" lvl="2" marL="914400" marR="0" rtl="0" algn="l">
              <a:lnSpc>
                <a:spcPct val="111000"/>
              </a:lnSpc>
              <a:spcBef>
                <a:spcPts val="930"/>
              </a:spcBef>
              <a:spcAft>
                <a:spcPts val="0"/>
              </a:spcAft>
              <a:buClr>
                <a:srgbClr val="594723"/>
              </a:buClr>
              <a:buSzPts val="1400"/>
              <a:buFont typeface="Calibri"/>
              <a:buNone/>
              <a:defRPr b="0" i="1" sz="2400" u="none" cap="none" strike="noStrike">
                <a:solidFill>
                  <a:srgbClr val="594723"/>
                </a:solidFill>
                <a:latin typeface="Calibri"/>
                <a:ea typeface="Calibri"/>
                <a:cs typeface="Calibri"/>
                <a:sym typeface="Calibri"/>
              </a:defRPr>
            </a:lvl3pPr>
            <a:lvl4pPr indent="0" lvl="3" marL="1371600" marR="0" rtl="0" algn="l">
              <a:lnSpc>
                <a:spcPct val="111000"/>
              </a:lnSpc>
              <a:spcBef>
                <a:spcPts val="930"/>
              </a:spcBef>
              <a:spcAft>
                <a:spcPts val="0"/>
              </a:spcAft>
              <a:buClr>
                <a:srgbClr val="594723"/>
              </a:buClr>
              <a:buSzPts val="1400"/>
              <a:buFont typeface="Calibri"/>
              <a:buNone/>
              <a:defRPr b="0" i="0" sz="2000" u="none" cap="none" strike="noStrike">
                <a:solidFill>
                  <a:srgbClr val="594723"/>
                </a:solidFill>
                <a:latin typeface="Calibri"/>
                <a:ea typeface="Calibri"/>
                <a:cs typeface="Calibri"/>
                <a:sym typeface="Calibri"/>
              </a:defRPr>
            </a:lvl4pPr>
            <a:lvl5pPr indent="0" lvl="4" marL="1828800" marR="0" rtl="0" algn="l">
              <a:lnSpc>
                <a:spcPct val="111000"/>
              </a:lnSpc>
              <a:spcBef>
                <a:spcPts val="930"/>
              </a:spcBef>
              <a:spcAft>
                <a:spcPts val="0"/>
              </a:spcAft>
              <a:buClr>
                <a:srgbClr val="594723"/>
              </a:buClr>
              <a:buSzPts val="1400"/>
              <a:buFont typeface="Calibri"/>
              <a:buNone/>
              <a:defRPr b="0" i="1" sz="2000" u="none" cap="none" strike="noStrike">
                <a:solidFill>
                  <a:srgbClr val="594723"/>
                </a:solidFill>
                <a:latin typeface="Calibri"/>
                <a:ea typeface="Calibri"/>
                <a:cs typeface="Calibri"/>
                <a:sym typeface="Calibri"/>
              </a:defRPr>
            </a:lvl5pPr>
            <a:lvl6pPr indent="0" lvl="5" marL="2286000" marR="0" rtl="0" algn="l">
              <a:lnSpc>
                <a:spcPct val="111000"/>
              </a:lnSpc>
              <a:spcBef>
                <a:spcPts val="930"/>
              </a:spcBef>
              <a:spcAft>
                <a:spcPts val="0"/>
              </a:spcAft>
              <a:buClr>
                <a:srgbClr val="634D27"/>
              </a:buClr>
              <a:buSzPts val="1400"/>
              <a:buFont typeface="Calibri"/>
              <a:buNone/>
              <a:defRPr b="0" i="0" sz="2000" u="none" cap="none" strike="noStrike">
                <a:solidFill>
                  <a:srgbClr val="634D27"/>
                </a:solidFill>
                <a:latin typeface="Calibri"/>
                <a:ea typeface="Calibri"/>
                <a:cs typeface="Calibri"/>
                <a:sym typeface="Calibri"/>
              </a:defRPr>
            </a:lvl6pPr>
            <a:lvl7pPr indent="0" lvl="6" marL="2743200" marR="0" rtl="0" algn="l">
              <a:lnSpc>
                <a:spcPct val="111000"/>
              </a:lnSpc>
              <a:spcBef>
                <a:spcPts val="930"/>
              </a:spcBef>
              <a:spcAft>
                <a:spcPts val="0"/>
              </a:spcAft>
              <a:buClr>
                <a:srgbClr val="634D27"/>
              </a:buClr>
              <a:buSzPts val="1400"/>
              <a:buFont typeface="Calibri"/>
              <a:buNone/>
              <a:defRPr b="0" i="1" sz="2000" u="none" cap="none" strike="noStrike">
                <a:solidFill>
                  <a:srgbClr val="634D27"/>
                </a:solidFill>
                <a:latin typeface="Calibri"/>
                <a:ea typeface="Calibri"/>
                <a:cs typeface="Calibri"/>
                <a:sym typeface="Calibri"/>
              </a:defRPr>
            </a:lvl7pPr>
            <a:lvl8pPr indent="0" lvl="7" marL="3200400" marR="0" rtl="0" algn="l">
              <a:lnSpc>
                <a:spcPct val="111000"/>
              </a:lnSpc>
              <a:spcBef>
                <a:spcPts val="930"/>
              </a:spcBef>
              <a:spcAft>
                <a:spcPts val="0"/>
              </a:spcAft>
              <a:buClr>
                <a:srgbClr val="634D27"/>
              </a:buClr>
              <a:buSzPts val="1400"/>
              <a:buFont typeface="Calibri"/>
              <a:buNone/>
              <a:defRPr b="0" i="0" sz="2000" u="none" cap="none" strike="noStrike">
                <a:solidFill>
                  <a:srgbClr val="634D27"/>
                </a:solidFill>
                <a:latin typeface="Calibri"/>
                <a:ea typeface="Calibri"/>
                <a:cs typeface="Calibri"/>
                <a:sym typeface="Calibri"/>
              </a:defRPr>
            </a:lvl8pPr>
            <a:lvl9pPr indent="0" lvl="8" marL="3657600" marR="0" rtl="0" algn="l">
              <a:lnSpc>
                <a:spcPct val="111000"/>
              </a:lnSpc>
              <a:spcBef>
                <a:spcPts val="930"/>
              </a:spcBef>
              <a:spcAft>
                <a:spcPts val="0"/>
              </a:spcAft>
              <a:buClr>
                <a:srgbClr val="634D27"/>
              </a:buClr>
              <a:buSzPts val="1400"/>
              <a:buFont typeface="Calibri"/>
              <a:buNone/>
              <a:defRPr b="0" i="1" sz="2000" u="none" cap="none" strike="noStrike">
                <a:solidFill>
                  <a:srgbClr val="634D27"/>
                </a:solidFill>
                <a:latin typeface="Calibri"/>
                <a:ea typeface="Calibri"/>
                <a:cs typeface="Calibri"/>
                <a:sym typeface="Calibri"/>
              </a:defRPr>
            </a:lvl9pPr>
          </a:lstStyle>
          <a:p/>
        </p:txBody>
      </p:sp>
      <p:sp>
        <p:nvSpPr>
          <p:cNvPr id="104" name="Google Shape;104;p12"/>
          <p:cNvSpPr txBox="1"/>
          <p:nvPr>
            <p:ph idx="1" type="body"/>
          </p:nvPr>
        </p:nvSpPr>
        <p:spPr>
          <a:xfrm>
            <a:off x="8476488" y="3223806"/>
            <a:ext cx="3227832" cy="287219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1000"/>
              </a:lnSpc>
              <a:spcBef>
                <a:spcPts val="1400"/>
              </a:spcBef>
              <a:spcAft>
                <a:spcPts val="0"/>
              </a:spcAft>
              <a:buClr>
                <a:srgbClr val="594723"/>
              </a:buClr>
              <a:buSzPts val="2000"/>
              <a:buFont typeface="Calibri"/>
              <a:buNone/>
              <a:defRPr b="0" i="0" sz="1600" u="none" cap="none" strike="noStrike">
                <a:solidFill>
                  <a:srgbClr val="594723"/>
                </a:solidFill>
                <a:latin typeface="Calibri"/>
                <a:ea typeface="Calibri"/>
                <a:cs typeface="Calibri"/>
                <a:sym typeface="Calibri"/>
              </a:defRPr>
            </a:lvl1pPr>
            <a:lvl2pPr indent="-228600" lvl="1" marL="914400" marR="0" rtl="0" algn="l">
              <a:lnSpc>
                <a:spcPct val="111000"/>
              </a:lnSpc>
              <a:spcBef>
                <a:spcPts val="930"/>
              </a:spcBef>
              <a:spcAft>
                <a:spcPts val="0"/>
              </a:spcAft>
              <a:buClr>
                <a:srgbClr val="594723"/>
              </a:buClr>
              <a:buSzPts val="1800"/>
              <a:buFont typeface="Calibri"/>
              <a:buNone/>
              <a:defRPr b="0" i="0" sz="1400" u="none" cap="none" strike="noStrike">
                <a:solidFill>
                  <a:srgbClr val="594723"/>
                </a:solidFill>
                <a:latin typeface="Calibri"/>
                <a:ea typeface="Calibri"/>
                <a:cs typeface="Calibri"/>
                <a:sym typeface="Calibri"/>
              </a:defRPr>
            </a:lvl2pPr>
            <a:lvl3pPr indent="-228600" lvl="2" marL="1371600" marR="0" rtl="0" algn="l">
              <a:lnSpc>
                <a:spcPct val="111000"/>
              </a:lnSpc>
              <a:spcBef>
                <a:spcPts val="930"/>
              </a:spcBef>
              <a:spcAft>
                <a:spcPts val="0"/>
              </a:spcAft>
              <a:buClr>
                <a:srgbClr val="594723"/>
              </a:buClr>
              <a:buSzPts val="1600"/>
              <a:buFont typeface="Calibri"/>
              <a:buNone/>
              <a:defRPr b="0" i="1" sz="1200" u="none" cap="none" strike="noStrike">
                <a:solidFill>
                  <a:srgbClr val="594723"/>
                </a:solidFill>
                <a:latin typeface="Calibri"/>
                <a:ea typeface="Calibri"/>
                <a:cs typeface="Calibri"/>
                <a:sym typeface="Calibri"/>
              </a:defRPr>
            </a:lvl3pPr>
            <a:lvl4pPr indent="-228600" lvl="3" marL="1828800" marR="0" rtl="0" algn="l">
              <a:lnSpc>
                <a:spcPct val="111000"/>
              </a:lnSpc>
              <a:spcBef>
                <a:spcPts val="930"/>
              </a:spcBef>
              <a:spcAft>
                <a:spcPts val="0"/>
              </a:spcAft>
              <a:buClr>
                <a:srgbClr val="594723"/>
              </a:buClr>
              <a:buSzPts val="1400"/>
              <a:buFont typeface="Calibri"/>
              <a:buNone/>
              <a:defRPr b="0" i="0" sz="1000" u="none" cap="none" strike="noStrike">
                <a:solidFill>
                  <a:srgbClr val="594723"/>
                </a:solidFill>
                <a:latin typeface="Calibri"/>
                <a:ea typeface="Calibri"/>
                <a:cs typeface="Calibri"/>
                <a:sym typeface="Calibri"/>
              </a:defRPr>
            </a:lvl4pPr>
            <a:lvl5pPr indent="-228600" lvl="4" marL="2286000" marR="0" rtl="0" algn="l">
              <a:lnSpc>
                <a:spcPct val="111000"/>
              </a:lnSpc>
              <a:spcBef>
                <a:spcPts val="930"/>
              </a:spcBef>
              <a:spcAft>
                <a:spcPts val="0"/>
              </a:spcAft>
              <a:buClr>
                <a:srgbClr val="594723"/>
              </a:buClr>
              <a:buSzPts val="1400"/>
              <a:buFont typeface="Calibri"/>
              <a:buNone/>
              <a:defRPr b="0" i="1" sz="1000" u="none" cap="none" strike="noStrike">
                <a:solidFill>
                  <a:srgbClr val="594723"/>
                </a:solidFill>
                <a:latin typeface="Calibri"/>
                <a:ea typeface="Calibri"/>
                <a:cs typeface="Calibri"/>
                <a:sym typeface="Calibri"/>
              </a:defRPr>
            </a:lvl5pPr>
            <a:lvl6pPr indent="-228600" lvl="5" marL="2743200" marR="0" rtl="0" algn="l">
              <a:lnSpc>
                <a:spcPct val="111000"/>
              </a:lnSpc>
              <a:spcBef>
                <a:spcPts val="930"/>
              </a:spcBef>
              <a:spcAft>
                <a:spcPts val="0"/>
              </a:spcAft>
              <a:buClr>
                <a:srgbClr val="634D27"/>
              </a:buClr>
              <a:buSzPts val="1400"/>
              <a:buFont typeface="Calibri"/>
              <a:buNone/>
              <a:defRPr b="0" i="0" sz="1000" u="none" cap="none" strike="noStrike">
                <a:solidFill>
                  <a:srgbClr val="634D27"/>
                </a:solidFill>
                <a:latin typeface="Calibri"/>
                <a:ea typeface="Calibri"/>
                <a:cs typeface="Calibri"/>
                <a:sym typeface="Calibri"/>
              </a:defRPr>
            </a:lvl6pPr>
            <a:lvl7pPr indent="-228600" lvl="6" marL="3200400" marR="0" rtl="0" algn="l">
              <a:lnSpc>
                <a:spcPct val="111000"/>
              </a:lnSpc>
              <a:spcBef>
                <a:spcPts val="930"/>
              </a:spcBef>
              <a:spcAft>
                <a:spcPts val="0"/>
              </a:spcAft>
              <a:buClr>
                <a:srgbClr val="634D27"/>
              </a:buClr>
              <a:buSzPts val="1400"/>
              <a:buFont typeface="Calibri"/>
              <a:buNone/>
              <a:defRPr b="0" i="1" sz="1000" u="none" cap="none" strike="noStrike">
                <a:solidFill>
                  <a:srgbClr val="634D27"/>
                </a:solidFill>
                <a:latin typeface="Calibri"/>
                <a:ea typeface="Calibri"/>
                <a:cs typeface="Calibri"/>
                <a:sym typeface="Calibri"/>
              </a:defRPr>
            </a:lvl7pPr>
            <a:lvl8pPr indent="-228600" lvl="7" marL="3657600" marR="0" rtl="0" algn="l">
              <a:lnSpc>
                <a:spcPct val="111000"/>
              </a:lnSpc>
              <a:spcBef>
                <a:spcPts val="930"/>
              </a:spcBef>
              <a:spcAft>
                <a:spcPts val="0"/>
              </a:spcAft>
              <a:buClr>
                <a:srgbClr val="634D27"/>
              </a:buClr>
              <a:buSzPts val="1400"/>
              <a:buFont typeface="Calibri"/>
              <a:buNone/>
              <a:defRPr b="0" i="0" sz="1000" u="none" cap="none" strike="noStrike">
                <a:solidFill>
                  <a:srgbClr val="634D27"/>
                </a:solidFill>
                <a:latin typeface="Calibri"/>
                <a:ea typeface="Calibri"/>
                <a:cs typeface="Calibri"/>
                <a:sym typeface="Calibri"/>
              </a:defRPr>
            </a:lvl8pPr>
            <a:lvl9pPr indent="-228600" lvl="8" marL="4114800" marR="0" rtl="0" algn="l">
              <a:lnSpc>
                <a:spcPct val="111000"/>
              </a:lnSpc>
              <a:spcBef>
                <a:spcPts val="930"/>
              </a:spcBef>
              <a:spcAft>
                <a:spcPts val="0"/>
              </a:spcAft>
              <a:buClr>
                <a:srgbClr val="634D27"/>
              </a:buClr>
              <a:buSzPts val="1400"/>
              <a:buFont typeface="Calibri"/>
              <a:buNone/>
              <a:defRPr b="0" i="1" sz="1000" u="none" cap="none" strike="noStrike">
                <a:solidFill>
                  <a:srgbClr val="634D27"/>
                </a:solidFill>
                <a:latin typeface="Calibri"/>
                <a:ea typeface="Calibri"/>
                <a:cs typeface="Calibri"/>
                <a:sym typeface="Calibri"/>
              </a:defRPr>
            </a:lvl9pPr>
          </a:lstStyle>
          <a:p/>
        </p:txBody>
      </p:sp>
      <p:sp>
        <p:nvSpPr>
          <p:cNvPr id="105" name="Google Shape;105;p12"/>
          <p:cNvSpPr txBox="1"/>
          <p:nvPr>
            <p:ph idx="10" type="dt"/>
          </p:nvPr>
        </p:nvSpPr>
        <p:spPr>
          <a:xfrm>
            <a:off x="8476488" y="6291072"/>
            <a:ext cx="322783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12"/>
          <p:cNvSpPr txBox="1"/>
          <p:nvPr>
            <p:ph idx="11" type="ftr"/>
          </p:nvPr>
        </p:nvSpPr>
        <p:spPr>
          <a:xfrm>
            <a:off x="487731" y="6291072"/>
            <a:ext cx="7598664"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2"/>
          <p:cNvSpPr txBox="1"/>
          <p:nvPr>
            <p:ph idx="12" type="sldNum"/>
          </p:nvPr>
        </p:nvSpPr>
        <p:spPr>
          <a:xfrm>
            <a:off x="8476488" y="373607"/>
            <a:ext cx="3227832" cy="81648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13"/>
          <p:cNvSpPr txBox="1"/>
          <p:nvPr>
            <p:ph type="title"/>
          </p:nvPr>
        </p:nvSpPr>
        <p:spPr>
          <a:xfrm>
            <a:off x="2806706" y="568345"/>
            <a:ext cx="8897565" cy="1560716"/>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594723"/>
              </a:buClr>
              <a:buSzPts val="1400"/>
              <a:buFont typeface="Libre Baskerville"/>
              <a:buNone/>
              <a:defRPr b="0" i="0" sz="4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0" name="Google Shape;110;p13"/>
          <p:cNvSpPr txBox="1"/>
          <p:nvPr>
            <p:ph idx="1" type="body"/>
          </p:nvPr>
        </p:nvSpPr>
        <p:spPr>
          <a:xfrm rot="5400000">
            <a:off x="5493234" y="-121134"/>
            <a:ext cx="3651504" cy="8770571"/>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111" name="Google Shape;111;p13"/>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13"/>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3"/>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4" name="Shape 114"/>
        <p:cNvGrpSpPr/>
        <p:nvPr/>
      </p:nvGrpSpPr>
      <p:grpSpPr>
        <a:xfrm>
          <a:off x="0" y="0"/>
          <a:ext cx="0" cy="0"/>
          <a:chOff x="0" y="0"/>
          <a:chExt cx="0" cy="0"/>
        </a:xfrm>
      </p:grpSpPr>
      <p:sp>
        <p:nvSpPr>
          <p:cNvPr id="115" name="Google Shape;115;p14"/>
          <p:cNvSpPr/>
          <p:nvPr/>
        </p:nvSpPr>
        <p:spPr>
          <a:xfrm>
            <a:off x="0" y="1"/>
            <a:ext cx="2706681" cy="6858000"/>
          </a:xfrm>
          <a:custGeom>
            <a:rect b="b" l="l" r="r" t="t"/>
            <a:pathLst>
              <a:path extrusionOk="0" h="120000" w="120000">
                <a:moveTo>
                  <a:pt x="54352" y="62973"/>
                </a:moveTo>
                <a:cubicBezTo>
                  <a:pt x="54776" y="63195"/>
                  <a:pt x="56188" y="62362"/>
                  <a:pt x="56894" y="61973"/>
                </a:cubicBezTo>
                <a:cubicBezTo>
                  <a:pt x="57741" y="61528"/>
                  <a:pt x="58588" y="61083"/>
                  <a:pt x="59294" y="60583"/>
                </a:cubicBezTo>
                <a:cubicBezTo>
                  <a:pt x="60282" y="59972"/>
                  <a:pt x="61129" y="59305"/>
                  <a:pt x="61976" y="58582"/>
                </a:cubicBezTo>
                <a:cubicBezTo>
                  <a:pt x="62682" y="57915"/>
                  <a:pt x="63529" y="57248"/>
                  <a:pt x="63247" y="56415"/>
                </a:cubicBezTo>
                <a:cubicBezTo>
                  <a:pt x="63247" y="56248"/>
                  <a:pt x="63105" y="56025"/>
                  <a:pt x="62964" y="55914"/>
                </a:cubicBezTo>
                <a:cubicBezTo>
                  <a:pt x="62541" y="55748"/>
                  <a:pt x="62117" y="55748"/>
                  <a:pt x="61694" y="55803"/>
                </a:cubicBezTo>
                <a:cubicBezTo>
                  <a:pt x="60705" y="55914"/>
                  <a:pt x="60141" y="56248"/>
                  <a:pt x="59576" y="56637"/>
                </a:cubicBezTo>
                <a:cubicBezTo>
                  <a:pt x="58870" y="57026"/>
                  <a:pt x="58164" y="57471"/>
                  <a:pt x="57741" y="57971"/>
                </a:cubicBezTo>
                <a:cubicBezTo>
                  <a:pt x="56894" y="58805"/>
                  <a:pt x="56329" y="59638"/>
                  <a:pt x="55623" y="60472"/>
                </a:cubicBezTo>
                <a:cubicBezTo>
                  <a:pt x="55058" y="61306"/>
                  <a:pt x="53788" y="62751"/>
                  <a:pt x="54352" y="62973"/>
                </a:cubicBezTo>
                <a:close/>
                <a:moveTo>
                  <a:pt x="50823" y="58193"/>
                </a:moveTo>
                <a:cubicBezTo>
                  <a:pt x="50258" y="57415"/>
                  <a:pt x="49411" y="56081"/>
                  <a:pt x="47576" y="55803"/>
                </a:cubicBezTo>
                <a:cubicBezTo>
                  <a:pt x="46870" y="55748"/>
                  <a:pt x="46164" y="55803"/>
                  <a:pt x="45741" y="56025"/>
                </a:cubicBezTo>
                <a:cubicBezTo>
                  <a:pt x="45176" y="56359"/>
                  <a:pt x="45176" y="56804"/>
                  <a:pt x="45458" y="57193"/>
                </a:cubicBezTo>
                <a:cubicBezTo>
                  <a:pt x="46305" y="58360"/>
                  <a:pt x="47435" y="59527"/>
                  <a:pt x="48847" y="60528"/>
                </a:cubicBezTo>
                <a:cubicBezTo>
                  <a:pt x="49552" y="61028"/>
                  <a:pt x="50400" y="61528"/>
                  <a:pt x="51105" y="62028"/>
                </a:cubicBezTo>
                <a:cubicBezTo>
                  <a:pt x="51529" y="62251"/>
                  <a:pt x="53505" y="63584"/>
                  <a:pt x="53505" y="63029"/>
                </a:cubicBezTo>
                <a:cubicBezTo>
                  <a:pt x="53505" y="62362"/>
                  <a:pt x="53082" y="61695"/>
                  <a:pt x="52658" y="61028"/>
                </a:cubicBezTo>
                <a:cubicBezTo>
                  <a:pt x="52235" y="60083"/>
                  <a:pt x="51529" y="59138"/>
                  <a:pt x="50823" y="58193"/>
                </a:cubicBezTo>
                <a:close/>
                <a:moveTo>
                  <a:pt x="54352" y="23622"/>
                </a:moveTo>
                <a:cubicBezTo>
                  <a:pt x="54776" y="23844"/>
                  <a:pt x="56188" y="23010"/>
                  <a:pt x="56894" y="22566"/>
                </a:cubicBezTo>
                <a:cubicBezTo>
                  <a:pt x="57741" y="22176"/>
                  <a:pt x="58588" y="21676"/>
                  <a:pt x="59294" y="21232"/>
                </a:cubicBezTo>
                <a:cubicBezTo>
                  <a:pt x="60282" y="20565"/>
                  <a:pt x="61129" y="19898"/>
                  <a:pt x="61976" y="19231"/>
                </a:cubicBezTo>
                <a:cubicBezTo>
                  <a:pt x="62682" y="18508"/>
                  <a:pt x="63529" y="17841"/>
                  <a:pt x="63247" y="17007"/>
                </a:cubicBezTo>
                <a:cubicBezTo>
                  <a:pt x="63247" y="16841"/>
                  <a:pt x="63105" y="16674"/>
                  <a:pt x="62964" y="16563"/>
                </a:cubicBezTo>
                <a:cubicBezTo>
                  <a:pt x="62541" y="16396"/>
                  <a:pt x="62117" y="16396"/>
                  <a:pt x="61694" y="16452"/>
                </a:cubicBezTo>
                <a:cubicBezTo>
                  <a:pt x="60705" y="16563"/>
                  <a:pt x="60141" y="16896"/>
                  <a:pt x="59576" y="17230"/>
                </a:cubicBezTo>
                <a:cubicBezTo>
                  <a:pt x="58870" y="17674"/>
                  <a:pt x="58164" y="18119"/>
                  <a:pt x="57741" y="18619"/>
                </a:cubicBezTo>
                <a:cubicBezTo>
                  <a:pt x="56894" y="19397"/>
                  <a:pt x="56329" y="20231"/>
                  <a:pt x="55623" y="21120"/>
                </a:cubicBezTo>
                <a:cubicBezTo>
                  <a:pt x="55058" y="21899"/>
                  <a:pt x="53788" y="23399"/>
                  <a:pt x="54352" y="23622"/>
                </a:cubicBezTo>
                <a:close/>
                <a:moveTo>
                  <a:pt x="53223" y="19564"/>
                </a:moveTo>
                <a:cubicBezTo>
                  <a:pt x="53364" y="19731"/>
                  <a:pt x="53788" y="20787"/>
                  <a:pt x="54352" y="20342"/>
                </a:cubicBezTo>
                <a:cubicBezTo>
                  <a:pt x="54635" y="20064"/>
                  <a:pt x="54776" y="19731"/>
                  <a:pt x="54917" y="19453"/>
                </a:cubicBezTo>
                <a:cubicBezTo>
                  <a:pt x="55200" y="18897"/>
                  <a:pt x="55341" y="18341"/>
                  <a:pt x="55482" y="17786"/>
                </a:cubicBezTo>
                <a:cubicBezTo>
                  <a:pt x="55905" y="16841"/>
                  <a:pt x="56188" y="15896"/>
                  <a:pt x="56188" y="14895"/>
                </a:cubicBezTo>
                <a:cubicBezTo>
                  <a:pt x="56329" y="14117"/>
                  <a:pt x="56470" y="12894"/>
                  <a:pt x="54776" y="12450"/>
                </a:cubicBezTo>
                <a:cubicBezTo>
                  <a:pt x="54070" y="12283"/>
                  <a:pt x="53082" y="12394"/>
                  <a:pt x="52517" y="12672"/>
                </a:cubicBezTo>
                <a:cubicBezTo>
                  <a:pt x="51952" y="12950"/>
                  <a:pt x="51670" y="13395"/>
                  <a:pt x="51529" y="13784"/>
                </a:cubicBezTo>
                <a:cubicBezTo>
                  <a:pt x="51670" y="15173"/>
                  <a:pt x="52094" y="16563"/>
                  <a:pt x="52517" y="17952"/>
                </a:cubicBezTo>
                <a:cubicBezTo>
                  <a:pt x="52800" y="18508"/>
                  <a:pt x="52941" y="19064"/>
                  <a:pt x="53223" y="19564"/>
                </a:cubicBezTo>
                <a:close/>
                <a:moveTo>
                  <a:pt x="54776" y="51857"/>
                </a:moveTo>
                <a:cubicBezTo>
                  <a:pt x="54070" y="51690"/>
                  <a:pt x="53082" y="51801"/>
                  <a:pt x="52517" y="52079"/>
                </a:cubicBezTo>
                <a:cubicBezTo>
                  <a:pt x="51952" y="52357"/>
                  <a:pt x="51670" y="52746"/>
                  <a:pt x="51529" y="53135"/>
                </a:cubicBezTo>
                <a:cubicBezTo>
                  <a:pt x="51670" y="54580"/>
                  <a:pt x="52094" y="55914"/>
                  <a:pt x="52517" y="57304"/>
                </a:cubicBezTo>
                <a:cubicBezTo>
                  <a:pt x="52800" y="57860"/>
                  <a:pt x="52941" y="58415"/>
                  <a:pt x="53223" y="58971"/>
                </a:cubicBezTo>
                <a:cubicBezTo>
                  <a:pt x="53364" y="59138"/>
                  <a:pt x="53788" y="60138"/>
                  <a:pt x="54352" y="59694"/>
                </a:cubicBezTo>
                <a:cubicBezTo>
                  <a:pt x="54635" y="59471"/>
                  <a:pt x="54776" y="59082"/>
                  <a:pt x="54917" y="58805"/>
                </a:cubicBezTo>
                <a:cubicBezTo>
                  <a:pt x="55200" y="58249"/>
                  <a:pt x="55341" y="57693"/>
                  <a:pt x="55482" y="57137"/>
                </a:cubicBezTo>
                <a:cubicBezTo>
                  <a:pt x="55905" y="56192"/>
                  <a:pt x="56188" y="55247"/>
                  <a:pt x="56188" y="54302"/>
                </a:cubicBezTo>
                <a:cubicBezTo>
                  <a:pt x="56329" y="53524"/>
                  <a:pt x="56470" y="52246"/>
                  <a:pt x="54776" y="51857"/>
                </a:cubicBezTo>
                <a:close/>
                <a:moveTo>
                  <a:pt x="44329" y="22677"/>
                </a:moveTo>
                <a:cubicBezTo>
                  <a:pt x="45882" y="24289"/>
                  <a:pt x="48705" y="25400"/>
                  <a:pt x="51529" y="26345"/>
                </a:cubicBezTo>
                <a:cubicBezTo>
                  <a:pt x="51811" y="26401"/>
                  <a:pt x="52094" y="26512"/>
                  <a:pt x="52376" y="26567"/>
                </a:cubicBezTo>
                <a:cubicBezTo>
                  <a:pt x="52517" y="26567"/>
                  <a:pt x="52658" y="26567"/>
                  <a:pt x="52800" y="26567"/>
                </a:cubicBezTo>
                <a:cubicBezTo>
                  <a:pt x="52941" y="26567"/>
                  <a:pt x="53082" y="26512"/>
                  <a:pt x="53223" y="26456"/>
                </a:cubicBezTo>
                <a:cubicBezTo>
                  <a:pt x="53788" y="26178"/>
                  <a:pt x="52941" y="25400"/>
                  <a:pt x="52800" y="25178"/>
                </a:cubicBezTo>
                <a:cubicBezTo>
                  <a:pt x="52235" y="24678"/>
                  <a:pt x="51670" y="24233"/>
                  <a:pt x="51105" y="23844"/>
                </a:cubicBezTo>
                <a:cubicBezTo>
                  <a:pt x="50258" y="23066"/>
                  <a:pt x="49270" y="22343"/>
                  <a:pt x="48000" y="21676"/>
                </a:cubicBezTo>
                <a:cubicBezTo>
                  <a:pt x="47576" y="21398"/>
                  <a:pt x="47011" y="21176"/>
                  <a:pt x="46305" y="21065"/>
                </a:cubicBezTo>
                <a:cubicBezTo>
                  <a:pt x="45600" y="20954"/>
                  <a:pt x="44752" y="21065"/>
                  <a:pt x="44329" y="21343"/>
                </a:cubicBezTo>
                <a:cubicBezTo>
                  <a:pt x="44047" y="21509"/>
                  <a:pt x="43905" y="21787"/>
                  <a:pt x="44047" y="22010"/>
                </a:cubicBezTo>
                <a:cubicBezTo>
                  <a:pt x="44047" y="22232"/>
                  <a:pt x="44188" y="22454"/>
                  <a:pt x="44329" y="22677"/>
                </a:cubicBezTo>
                <a:close/>
                <a:moveTo>
                  <a:pt x="1270" y="37517"/>
                </a:moveTo>
                <a:cubicBezTo>
                  <a:pt x="1694" y="36572"/>
                  <a:pt x="1976" y="35627"/>
                  <a:pt x="1976" y="34682"/>
                </a:cubicBezTo>
                <a:cubicBezTo>
                  <a:pt x="2117" y="33904"/>
                  <a:pt x="2258" y="32626"/>
                  <a:pt x="564" y="32237"/>
                </a:cubicBezTo>
                <a:cubicBezTo>
                  <a:pt x="423" y="32181"/>
                  <a:pt x="282" y="32181"/>
                  <a:pt x="282" y="32181"/>
                </a:cubicBezTo>
                <a:cubicBezTo>
                  <a:pt x="282" y="40018"/>
                  <a:pt x="282" y="40018"/>
                  <a:pt x="282" y="40018"/>
                </a:cubicBezTo>
                <a:cubicBezTo>
                  <a:pt x="423" y="39740"/>
                  <a:pt x="564" y="39462"/>
                  <a:pt x="705" y="39240"/>
                </a:cubicBezTo>
                <a:cubicBezTo>
                  <a:pt x="988" y="38684"/>
                  <a:pt x="1129" y="38073"/>
                  <a:pt x="1270" y="37517"/>
                </a:cubicBezTo>
                <a:close/>
                <a:moveTo>
                  <a:pt x="2682" y="3112"/>
                </a:moveTo>
                <a:cubicBezTo>
                  <a:pt x="3529" y="2723"/>
                  <a:pt x="4376" y="2278"/>
                  <a:pt x="5082" y="1778"/>
                </a:cubicBezTo>
                <a:cubicBezTo>
                  <a:pt x="5929" y="1222"/>
                  <a:pt x="6776" y="611"/>
                  <a:pt x="7482" y="0"/>
                </a:cubicBezTo>
                <a:cubicBezTo>
                  <a:pt x="2682" y="0"/>
                  <a:pt x="2682" y="0"/>
                  <a:pt x="2682" y="0"/>
                </a:cubicBezTo>
                <a:cubicBezTo>
                  <a:pt x="2258" y="555"/>
                  <a:pt x="1835" y="1111"/>
                  <a:pt x="1411" y="1667"/>
                </a:cubicBezTo>
                <a:cubicBezTo>
                  <a:pt x="1129" y="2112"/>
                  <a:pt x="564" y="2779"/>
                  <a:pt x="282" y="3279"/>
                </a:cubicBezTo>
                <a:cubicBezTo>
                  <a:pt x="282" y="4224"/>
                  <a:pt x="282" y="4224"/>
                  <a:pt x="282" y="4224"/>
                </a:cubicBezTo>
                <a:cubicBezTo>
                  <a:pt x="847" y="4279"/>
                  <a:pt x="1976" y="3501"/>
                  <a:pt x="2682" y="3112"/>
                </a:cubicBezTo>
                <a:close/>
                <a:moveTo>
                  <a:pt x="44329" y="62028"/>
                </a:moveTo>
                <a:cubicBezTo>
                  <a:pt x="45882" y="63696"/>
                  <a:pt x="48705" y="64752"/>
                  <a:pt x="51529" y="65697"/>
                </a:cubicBezTo>
                <a:cubicBezTo>
                  <a:pt x="51811" y="65808"/>
                  <a:pt x="52094" y="65863"/>
                  <a:pt x="52376" y="65919"/>
                </a:cubicBezTo>
                <a:cubicBezTo>
                  <a:pt x="52517" y="65919"/>
                  <a:pt x="52658" y="65919"/>
                  <a:pt x="52800" y="65919"/>
                </a:cubicBezTo>
                <a:cubicBezTo>
                  <a:pt x="52941" y="65919"/>
                  <a:pt x="53082" y="65863"/>
                  <a:pt x="53223" y="65808"/>
                </a:cubicBezTo>
                <a:cubicBezTo>
                  <a:pt x="53788" y="65530"/>
                  <a:pt x="52941" y="64807"/>
                  <a:pt x="52800" y="64529"/>
                </a:cubicBezTo>
                <a:cubicBezTo>
                  <a:pt x="52235" y="64085"/>
                  <a:pt x="51670" y="63640"/>
                  <a:pt x="51105" y="63195"/>
                </a:cubicBezTo>
                <a:cubicBezTo>
                  <a:pt x="50258" y="62473"/>
                  <a:pt x="49270" y="61695"/>
                  <a:pt x="48000" y="61083"/>
                </a:cubicBezTo>
                <a:cubicBezTo>
                  <a:pt x="47576" y="60805"/>
                  <a:pt x="47011" y="60528"/>
                  <a:pt x="46305" y="60416"/>
                </a:cubicBezTo>
                <a:cubicBezTo>
                  <a:pt x="45600" y="60361"/>
                  <a:pt x="44752" y="60416"/>
                  <a:pt x="44329" y="60750"/>
                </a:cubicBezTo>
                <a:cubicBezTo>
                  <a:pt x="44047" y="60917"/>
                  <a:pt x="43905" y="61139"/>
                  <a:pt x="44047" y="61361"/>
                </a:cubicBezTo>
                <a:cubicBezTo>
                  <a:pt x="44047" y="61639"/>
                  <a:pt x="44188" y="61806"/>
                  <a:pt x="44329" y="62028"/>
                </a:cubicBezTo>
                <a:close/>
                <a:moveTo>
                  <a:pt x="48847" y="21176"/>
                </a:moveTo>
                <a:cubicBezTo>
                  <a:pt x="49552" y="21676"/>
                  <a:pt x="50400" y="22176"/>
                  <a:pt x="51105" y="22621"/>
                </a:cubicBezTo>
                <a:cubicBezTo>
                  <a:pt x="51529" y="22843"/>
                  <a:pt x="53505" y="24233"/>
                  <a:pt x="53505" y="23677"/>
                </a:cubicBezTo>
                <a:cubicBezTo>
                  <a:pt x="53505" y="23010"/>
                  <a:pt x="53082" y="22288"/>
                  <a:pt x="52658" y="21676"/>
                </a:cubicBezTo>
                <a:cubicBezTo>
                  <a:pt x="52235" y="20731"/>
                  <a:pt x="51529" y="19731"/>
                  <a:pt x="50823" y="18842"/>
                </a:cubicBezTo>
                <a:cubicBezTo>
                  <a:pt x="50258" y="18008"/>
                  <a:pt x="49411" y="16729"/>
                  <a:pt x="47576" y="16452"/>
                </a:cubicBezTo>
                <a:cubicBezTo>
                  <a:pt x="46870" y="16340"/>
                  <a:pt x="46164" y="16452"/>
                  <a:pt x="45741" y="16674"/>
                </a:cubicBezTo>
                <a:cubicBezTo>
                  <a:pt x="45176" y="16952"/>
                  <a:pt x="45176" y="17452"/>
                  <a:pt x="45458" y="17841"/>
                </a:cubicBezTo>
                <a:cubicBezTo>
                  <a:pt x="46305" y="19008"/>
                  <a:pt x="47435" y="20120"/>
                  <a:pt x="48847" y="21176"/>
                </a:cubicBezTo>
                <a:close/>
                <a:moveTo>
                  <a:pt x="98541" y="42464"/>
                </a:moveTo>
                <a:cubicBezTo>
                  <a:pt x="100094" y="44075"/>
                  <a:pt x="102917" y="45187"/>
                  <a:pt x="105741" y="46076"/>
                </a:cubicBezTo>
                <a:cubicBezTo>
                  <a:pt x="106023" y="46188"/>
                  <a:pt x="106305" y="46299"/>
                  <a:pt x="106588" y="46299"/>
                </a:cubicBezTo>
                <a:cubicBezTo>
                  <a:pt x="106729" y="46299"/>
                  <a:pt x="106870" y="46354"/>
                  <a:pt x="107011" y="46299"/>
                </a:cubicBezTo>
                <a:cubicBezTo>
                  <a:pt x="107152" y="46299"/>
                  <a:pt x="107294" y="46299"/>
                  <a:pt x="107435" y="46188"/>
                </a:cubicBezTo>
                <a:cubicBezTo>
                  <a:pt x="108000" y="45910"/>
                  <a:pt x="107152" y="45187"/>
                  <a:pt x="107011" y="44909"/>
                </a:cubicBezTo>
                <a:cubicBezTo>
                  <a:pt x="106447" y="44465"/>
                  <a:pt x="105882" y="44020"/>
                  <a:pt x="105317" y="43575"/>
                </a:cubicBezTo>
                <a:cubicBezTo>
                  <a:pt x="104470" y="42853"/>
                  <a:pt x="103482" y="42130"/>
                  <a:pt x="102211" y="41463"/>
                </a:cubicBezTo>
                <a:cubicBezTo>
                  <a:pt x="101788" y="41185"/>
                  <a:pt x="101223" y="40907"/>
                  <a:pt x="100517" y="40852"/>
                </a:cubicBezTo>
                <a:cubicBezTo>
                  <a:pt x="99811" y="40741"/>
                  <a:pt x="98964" y="40796"/>
                  <a:pt x="98541" y="41130"/>
                </a:cubicBezTo>
                <a:cubicBezTo>
                  <a:pt x="98258" y="41296"/>
                  <a:pt x="98117" y="41519"/>
                  <a:pt x="98258" y="41797"/>
                </a:cubicBezTo>
                <a:cubicBezTo>
                  <a:pt x="98258" y="42019"/>
                  <a:pt x="98400" y="42241"/>
                  <a:pt x="98541" y="42464"/>
                </a:cubicBezTo>
                <a:close/>
                <a:moveTo>
                  <a:pt x="282" y="0"/>
                </a:moveTo>
                <a:cubicBezTo>
                  <a:pt x="282" y="778"/>
                  <a:pt x="282" y="778"/>
                  <a:pt x="282" y="778"/>
                </a:cubicBezTo>
                <a:cubicBezTo>
                  <a:pt x="423" y="555"/>
                  <a:pt x="564" y="277"/>
                  <a:pt x="705" y="0"/>
                </a:cubicBezTo>
                <a:lnTo>
                  <a:pt x="282" y="0"/>
                </a:lnTo>
                <a:close/>
                <a:moveTo>
                  <a:pt x="108564" y="82593"/>
                </a:moveTo>
                <a:cubicBezTo>
                  <a:pt x="108988" y="82816"/>
                  <a:pt x="110400" y="81982"/>
                  <a:pt x="111105" y="81593"/>
                </a:cubicBezTo>
                <a:cubicBezTo>
                  <a:pt x="111952" y="81148"/>
                  <a:pt x="112800" y="80704"/>
                  <a:pt x="113505" y="80203"/>
                </a:cubicBezTo>
                <a:cubicBezTo>
                  <a:pt x="114494" y="79592"/>
                  <a:pt x="115341" y="78925"/>
                  <a:pt x="116188" y="78202"/>
                </a:cubicBezTo>
                <a:cubicBezTo>
                  <a:pt x="116894" y="77535"/>
                  <a:pt x="117741" y="76813"/>
                  <a:pt x="117458" y="76035"/>
                </a:cubicBezTo>
                <a:cubicBezTo>
                  <a:pt x="117458" y="75812"/>
                  <a:pt x="117317" y="75646"/>
                  <a:pt x="117176" y="75534"/>
                </a:cubicBezTo>
                <a:cubicBezTo>
                  <a:pt x="116752" y="75368"/>
                  <a:pt x="116329" y="75368"/>
                  <a:pt x="115905" y="75423"/>
                </a:cubicBezTo>
                <a:cubicBezTo>
                  <a:pt x="114917" y="75534"/>
                  <a:pt x="114352" y="75868"/>
                  <a:pt x="113788" y="76257"/>
                </a:cubicBezTo>
                <a:cubicBezTo>
                  <a:pt x="113082" y="76646"/>
                  <a:pt x="112376" y="77091"/>
                  <a:pt x="111952" y="77591"/>
                </a:cubicBezTo>
                <a:cubicBezTo>
                  <a:pt x="111105" y="78425"/>
                  <a:pt x="110541" y="79258"/>
                  <a:pt x="109835" y="80092"/>
                </a:cubicBezTo>
                <a:cubicBezTo>
                  <a:pt x="109270" y="80926"/>
                  <a:pt x="108000" y="82371"/>
                  <a:pt x="108564" y="82593"/>
                </a:cubicBezTo>
                <a:close/>
                <a:moveTo>
                  <a:pt x="105035" y="77813"/>
                </a:moveTo>
                <a:cubicBezTo>
                  <a:pt x="104470" y="76980"/>
                  <a:pt x="103623" y="75701"/>
                  <a:pt x="101647" y="75423"/>
                </a:cubicBezTo>
                <a:cubicBezTo>
                  <a:pt x="101082" y="75368"/>
                  <a:pt x="100376" y="75423"/>
                  <a:pt x="99952" y="75646"/>
                </a:cubicBezTo>
                <a:cubicBezTo>
                  <a:pt x="99388" y="75979"/>
                  <a:pt x="99388" y="76424"/>
                  <a:pt x="99670" y="76813"/>
                </a:cubicBezTo>
                <a:cubicBezTo>
                  <a:pt x="100517" y="77980"/>
                  <a:pt x="101647" y="79092"/>
                  <a:pt x="103058" y="80148"/>
                </a:cubicBezTo>
                <a:cubicBezTo>
                  <a:pt x="103764" y="80648"/>
                  <a:pt x="104611" y="81148"/>
                  <a:pt x="105317" y="81648"/>
                </a:cubicBezTo>
                <a:cubicBezTo>
                  <a:pt x="105741" y="81871"/>
                  <a:pt x="107717" y="83205"/>
                  <a:pt x="107717" y="82649"/>
                </a:cubicBezTo>
                <a:cubicBezTo>
                  <a:pt x="107717" y="81982"/>
                  <a:pt x="107294" y="81259"/>
                  <a:pt x="106870" y="80648"/>
                </a:cubicBezTo>
                <a:cubicBezTo>
                  <a:pt x="106447" y="79703"/>
                  <a:pt x="105741" y="78758"/>
                  <a:pt x="105035" y="77813"/>
                </a:cubicBezTo>
                <a:close/>
                <a:moveTo>
                  <a:pt x="98541" y="3223"/>
                </a:moveTo>
                <a:cubicBezTo>
                  <a:pt x="100094" y="4835"/>
                  <a:pt x="102917" y="5947"/>
                  <a:pt x="105741" y="6892"/>
                </a:cubicBezTo>
                <a:cubicBezTo>
                  <a:pt x="106023" y="6947"/>
                  <a:pt x="106305" y="7058"/>
                  <a:pt x="106588" y="7114"/>
                </a:cubicBezTo>
                <a:cubicBezTo>
                  <a:pt x="106729" y="7114"/>
                  <a:pt x="106870" y="7114"/>
                  <a:pt x="107011" y="7114"/>
                </a:cubicBezTo>
                <a:cubicBezTo>
                  <a:pt x="107152" y="7114"/>
                  <a:pt x="107294" y="7058"/>
                  <a:pt x="107435" y="7003"/>
                </a:cubicBezTo>
                <a:cubicBezTo>
                  <a:pt x="108000" y="6725"/>
                  <a:pt x="107152" y="5947"/>
                  <a:pt x="107011" y="5724"/>
                </a:cubicBezTo>
                <a:cubicBezTo>
                  <a:pt x="106447" y="5224"/>
                  <a:pt x="105882" y="4835"/>
                  <a:pt x="105317" y="4390"/>
                </a:cubicBezTo>
                <a:cubicBezTo>
                  <a:pt x="104470" y="3612"/>
                  <a:pt x="103482" y="2890"/>
                  <a:pt x="102211" y="2223"/>
                </a:cubicBezTo>
                <a:cubicBezTo>
                  <a:pt x="101788" y="1945"/>
                  <a:pt x="101223" y="1723"/>
                  <a:pt x="100517" y="1611"/>
                </a:cubicBezTo>
                <a:cubicBezTo>
                  <a:pt x="99811" y="1500"/>
                  <a:pt x="98964" y="1611"/>
                  <a:pt x="98541" y="1889"/>
                </a:cubicBezTo>
                <a:cubicBezTo>
                  <a:pt x="98258" y="2056"/>
                  <a:pt x="98117" y="2334"/>
                  <a:pt x="98258" y="2556"/>
                </a:cubicBezTo>
                <a:cubicBezTo>
                  <a:pt x="98258" y="2779"/>
                  <a:pt x="98400" y="3001"/>
                  <a:pt x="98541" y="3223"/>
                </a:cubicBezTo>
                <a:close/>
                <a:moveTo>
                  <a:pt x="101647" y="36238"/>
                </a:moveTo>
                <a:cubicBezTo>
                  <a:pt x="101082" y="36127"/>
                  <a:pt x="100376" y="36183"/>
                  <a:pt x="99952" y="36461"/>
                </a:cubicBezTo>
                <a:cubicBezTo>
                  <a:pt x="99388" y="36739"/>
                  <a:pt x="99388" y="37183"/>
                  <a:pt x="99670" y="37572"/>
                </a:cubicBezTo>
                <a:cubicBezTo>
                  <a:pt x="100517" y="38795"/>
                  <a:pt x="101647" y="39907"/>
                  <a:pt x="103058" y="40907"/>
                </a:cubicBezTo>
                <a:cubicBezTo>
                  <a:pt x="103764" y="41463"/>
                  <a:pt x="104611" y="41963"/>
                  <a:pt x="105317" y="42408"/>
                </a:cubicBezTo>
                <a:cubicBezTo>
                  <a:pt x="105741" y="42630"/>
                  <a:pt x="107717" y="43964"/>
                  <a:pt x="107717" y="43408"/>
                </a:cubicBezTo>
                <a:cubicBezTo>
                  <a:pt x="107717" y="42742"/>
                  <a:pt x="107294" y="42075"/>
                  <a:pt x="106870" y="41463"/>
                </a:cubicBezTo>
                <a:cubicBezTo>
                  <a:pt x="106447" y="40463"/>
                  <a:pt x="105741" y="39518"/>
                  <a:pt x="105035" y="38573"/>
                </a:cubicBezTo>
                <a:cubicBezTo>
                  <a:pt x="104470" y="37795"/>
                  <a:pt x="103623" y="36461"/>
                  <a:pt x="101647" y="36238"/>
                </a:cubicBezTo>
                <a:close/>
                <a:moveTo>
                  <a:pt x="112235" y="3612"/>
                </a:moveTo>
                <a:cubicBezTo>
                  <a:pt x="110682" y="4557"/>
                  <a:pt x="108423" y="6558"/>
                  <a:pt x="108847" y="6892"/>
                </a:cubicBezTo>
                <a:cubicBezTo>
                  <a:pt x="109270" y="7281"/>
                  <a:pt x="114635" y="5891"/>
                  <a:pt x="116752" y="4724"/>
                </a:cubicBezTo>
                <a:cubicBezTo>
                  <a:pt x="117882" y="4113"/>
                  <a:pt x="120000" y="2890"/>
                  <a:pt x="118729" y="2056"/>
                </a:cubicBezTo>
                <a:cubicBezTo>
                  <a:pt x="118588" y="1945"/>
                  <a:pt x="118447" y="1834"/>
                  <a:pt x="118164" y="1778"/>
                </a:cubicBezTo>
                <a:cubicBezTo>
                  <a:pt x="118164" y="1778"/>
                  <a:pt x="118023" y="1778"/>
                  <a:pt x="118023" y="1778"/>
                </a:cubicBezTo>
                <a:cubicBezTo>
                  <a:pt x="117741" y="1723"/>
                  <a:pt x="117317" y="1723"/>
                  <a:pt x="116894" y="1778"/>
                </a:cubicBezTo>
                <a:cubicBezTo>
                  <a:pt x="115058" y="2056"/>
                  <a:pt x="113505" y="2890"/>
                  <a:pt x="112235" y="3612"/>
                </a:cubicBezTo>
                <a:close/>
                <a:moveTo>
                  <a:pt x="108988" y="71421"/>
                </a:moveTo>
                <a:cubicBezTo>
                  <a:pt x="108282" y="71255"/>
                  <a:pt x="107294" y="71421"/>
                  <a:pt x="106729" y="71699"/>
                </a:cubicBezTo>
                <a:cubicBezTo>
                  <a:pt x="106164" y="71977"/>
                  <a:pt x="105882" y="72366"/>
                  <a:pt x="105741" y="72755"/>
                </a:cubicBezTo>
                <a:cubicBezTo>
                  <a:pt x="105882" y="74145"/>
                  <a:pt x="106305" y="75534"/>
                  <a:pt x="106729" y="76924"/>
                </a:cubicBezTo>
                <a:cubicBezTo>
                  <a:pt x="107011" y="77480"/>
                  <a:pt x="107152" y="78036"/>
                  <a:pt x="107435" y="78591"/>
                </a:cubicBezTo>
                <a:cubicBezTo>
                  <a:pt x="107576" y="78758"/>
                  <a:pt x="108000" y="79759"/>
                  <a:pt x="108564" y="79314"/>
                </a:cubicBezTo>
                <a:cubicBezTo>
                  <a:pt x="108847" y="79092"/>
                  <a:pt x="108988" y="78703"/>
                  <a:pt x="109129" y="78425"/>
                </a:cubicBezTo>
                <a:cubicBezTo>
                  <a:pt x="109411" y="77869"/>
                  <a:pt x="109552" y="77313"/>
                  <a:pt x="109694" y="76757"/>
                </a:cubicBezTo>
                <a:cubicBezTo>
                  <a:pt x="110117" y="75812"/>
                  <a:pt x="110400" y="74867"/>
                  <a:pt x="110400" y="73923"/>
                </a:cubicBezTo>
                <a:cubicBezTo>
                  <a:pt x="110541" y="73144"/>
                  <a:pt x="110682" y="71866"/>
                  <a:pt x="108988" y="71421"/>
                </a:cubicBezTo>
                <a:close/>
                <a:moveTo>
                  <a:pt x="105317" y="3223"/>
                </a:moveTo>
                <a:cubicBezTo>
                  <a:pt x="105741" y="3446"/>
                  <a:pt x="107717" y="4779"/>
                  <a:pt x="107717" y="4224"/>
                </a:cubicBezTo>
                <a:cubicBezTo>
                  <a:pt x="107717" y="3557"/>
                  <a:pt x="107294" y="2834"/>
                  <a:pt x="106870" y="2223"/>
                </a:cubicBezTo>
                <a:cubicBezTo>
                  <a:pt x="106447" y="1500"/>
                  <a:pt x="106023" y="722"/>
                  <a:pt x="105600" y="0"/>
                </a:cubicBezTo>
                <a:cubicBezTo>
                  <a:pt x="101082" y="0"/>
                  <a:pt x="101082" y="0"/>
                  <a:pt x="101082" y="0"/>
                </a:cubicBezTo>
                <a:cubicBezTo>
                  <a:pt x="101647" y="611"/>
                  <a:pt x="102352" y="1167"/>
                  <a:pt x="103058" y="1723"/>
                </a:cubicBezTo>
                <a:cubicBezTo>
                  <a:pt x="103764" y="2223"/>
                  <a:pt x="104611" y="2723"/>
                  <a:pt x="105317" y="3223"/>
                </a:cubicBezTo>
                <a:close/>
                <a:moveTo>
                  <a:pt x="108564" y="889"/>
                </a:moveTo>
                <a:cubicBezTo>
                  <a:pt x="108847" y="611"/>
                  <a:pt x="108988" y="277"/>
                  <a:pt x="109129" y="0"/>
                </a:cubicBezTo>
                <a:cubicBezTo>
                  <a:pt x="107435" y="0"/>
                  <a:pt x="107435" y="0"/>
                  <a:pt x="107435" y="0"/>
                </a:cubicBezTo>
                <a:cubicBezTo>
                  <a:pt x="107435" y="55"/>
                  <a:pt x="107435" y="111"/>
                  <a:pt x="107435" y="166"/>
                </a:cubicBezTo>
                <a:cubicBezTo>
                  <a:pt x="107576" y="277"/>
                  <a:pt x="108000" y="1333"/>
                  <a:pt x="108564" y="889"/>
                </a:cubicBezTo>
                <a:close/>
                <a:moveTo>
                  <a:pt x="108564" y="4168"/>
                </a:moveTo>
                <a:cubicBezTo>
                  <a:pt x="108988" y="4390"/>
                  <a:pt x="110400" y="3557"/>
                  <a:pt x="111105" y="3112"/>
                </a:cubicBezTo>
                <a:cubicBezTo>
                  <a:pt x="111952" y="2723"/>
                  <a:pt x="112800" y="2278"/>
                  <a:pt x="113505" y="1778"/>
                </a:cubicBezTo>
                <a:cubicBezTo>
                  <a:pt x="114352" y="1222"/>
                  <a:pt x="115200" y="611"/>
                  <a:pt x="115905" y="0"/>
                </a:cubicBezTo>
                <a:cubicBezTo>
                  <a:pt x="111105" y="0"/>
                  <a:pt x="111105" y="0"/>
                  <a:pt x="111105" y="0"/>
                </a:cubicBezTo>
                <a:cubicBezTo>
                  <a:pt x="110682" y="555"/>
                  <a:pt x="110258" y="1111"/>
                  <a:pt x="109835" y="1667"/>
                </a:cubicBezTo>
                <a:cubicBezTo>
                  <a:pt x="109270" y="2445"/>
                  <a:pt x="108000" y="3946"/>
                  <a:pt x="108564" y="4168"/>
                </a:cubicBezTo>
                <a:close/>
                <a:moveTo>
                  <a:pt x="111105" y="42352"/>
                </a:moveTo>
                <a:cubicBezTo>
                  <a:pt x="111952" y="41908"/>
                  <a:pt x="112800" y="41463"/>
                  <a:pt x="113505" y="41018"/>
                </a:cubicBezTo>
                <a:cubicBezTo>
                  <a:pt x="114494" y="40352"/>
                  <a:pt x="115341" y="39685"/>
                  <a:pt x="116188" y="39018"/>
                </a:cubicBezTo>
                <a:cubicBezTo>
                  <a:pt x="116894" y="38295"/>
                  <a:pt x="117741" y="37628"/>
                  <a:pt x="117458" y="36794"/>
                </a:cubicBezTo>
                <a:cubicBezTo>
                  <a:pt x="117458" y="36628"/>
                  <a:pt x="117317" y="36461"/>
                  <a:pt x="117176" y="36294"/>
                </a:cubicBezTo>
                <a:cubicBezTo>
                  <a:pt x="116752" y="36183"/>
                  <a:pt x="116329" y="36183"/>
                  <a:pt x="115905" y="36183"/>
                </a:cubicBezTo>
                <a:cubicBezTo>
                  <a:pt x="114917" y="36294"/>
                  <a:pt x="114352" y="36628"/>
                  <a:pt x="113788" y="37017"/>
                </a:cubicBezTo>
                <a:cubicBezTo>
                  <a:pt x="113082" y="37461"/>
                  <a:pt x="112376" y="37850"/>
                  <a:pt x="111952" y="38351"/>
                </a:cubicBezTo>
                <a:cubicBezTo>
                  <a:pt x="111105" y="39184"/>
                  <a:pt x="110541" y="40018"/>
                  <a:pt x="109835" y="40852"/>
                </a:cubicBezTo>
                <a:cubicBezTo>
                  <a:pt x="109270" y="41685"/>
                  <a:pt x="108000" y="43131"/>
                  <a:pt x="108564" y="43408"/>
                </a:cubicBezTo>
                <a:cubicBezTo>
                  <a:pt x="108988" y="43631"/>
                  <a:pt x="110400" y="42742"/>
                  <a:pt x="111105" y="42352"/>
                </a:cubicBezTo>
                <a:close/>
                <a:moveTo>
                  <a:pt x="108564" y="40074"/>
                </a:moveTo>
                <a:cubicBezTo>
                  <a:pt x="108847" y="39851"/>
                  <a:pt x="108988" y="39518"/>
                  <a:pt x="109129" y="39240"/>
                </a:cubicBezTo>
                <a:cubicBezTo>
                  <a:pt x="109411" y="38684"/>
                  <a:pt x="109552" y="38073"/>
                  <a:pt x="109694" y="37517"/>
                </a:cubicBezTo>
                <a:cubicBezTo>
                  <a:pt x="110117" y="36572"/>
                  <a:pt x="110400" y="35627"/>
                  <a:pt x="110400" y="34682"/>
                </a:cubicBezTo>
                <a:cubicBezTo>
                  <a:pt x="110541" y="33904"/>
                  <a:pt x="110682" y="32626"/>
                  <a:pt x="108988" y="32237"/>
                </a:cubicBezTo>
                <a:cubicBezTo>
                  <a:pt x="108282" y="32070"/>
                  <a:pt x="107294" y="32181"/>
                  <a:pt x="106729" y="32459"/>
                </a:cubicBezTo>
                <a:cubicBezTo>
                  <a:pt x="106164" y="32737"/>
                  <a:pt x="105882" y="33126"/>
                  <a:pt x="105741" y="33571"/>
                </a:cubicBezTo>
                <a:cubicBezTo>
                  <a:pt x="105882" y="34960"/>
                  <a:pt x="106305" y="36350"/>
                  <a:pt x="106729" y="37739"/>
                </a:cubicBezTo>
                <a:cubicBezTo>
                  <a:pt x="107011" y="38239"/>
                  <a:pt x="107152" y="38795"/>
                  <a:pt x="107435" y="39351"/>
                </a:cubicBezTo>
                <a:cubicBezTo>
                  <a:pt x="107576" y="39518"/>
                  <a:pt x="108000" y="40574"/>
                  <a:pt x="108564" y="40074"/>
                </a:cubicBezTo>
                <a:close/>
                <a:moveTo>
                  <a:pt x="54352" y="98823"/>
                </a:moveTo>
                <a:cubicBezTo>
                  <a:pt x="54635" y="98545"/>
                  <a:pt x="54776" y="98212"/>
                  <a:pt x="54917" y="97934"/>
                </a:cubicBezTo>
                <a:cubicBezTo>
                  <a:pt x="55200" y="97378"/>
                  <a:pt x="55341" y="96822"/>
                  <a:pt x="55482" y="96266"/>
                </a:cubicBezTo>
                <a:cubicBezTo>
                  <a:pt x="55905" y="95321"/>
                  <a:pt x="56188" y="94377"/>
                  <a:pt x="56188" y="93432"/>
                </a:cubicBezTo>
                <a:cubicBezTo>
                  <a:pt x="56329" y="92598"/>
                  <a:pt x="56470" y="91375"/>
                  <a:pt x="54776" y="90930"/>
                </a:cubicBezTo>
                <a:cubicBezTo>
                  <a:pt x="54070" y="90764"/>
                  <a:pt x="53082" y="90875"/>
                  <a:pt x="52517" y="91153"/>
                </a:cubicBezTo>
                <a:cubicBezTo>
                  <a:pt x="51952" y="91431"/>
                  <a:pt x="51670" y="91875"/>
                  <a:pt x="51529" y="92264"/>
                </a:cubicBezTo>
                <a:cubicBezTo>
                  <a:pt x="51670" y="93654"/>
                  <a:pt x="52094" y="95044"/>
                  <a:pt x="52517" y="96433"/>
                </a:cubicBezTo>
                <a:cubicBezTo>
                  <a:pt x="52800" y="96989"/>
                  <a:pt x="52941" y="97545"/>
                  <a:pt x="53223" y="98100"/>
                </a:cubicBezTo>
                <a:cubicBezTo>
                  <a:pt x="53364" y="98267"/>
                  <a:pt x="53788" y="99268"/>
                  <a:pt x="54352" y="98823"/>
                </a:cubicBezTo>
                <a:close/>
                <a:moveTo>
                  <a:pt x="2682" y="42352"/>
                </a:moveTo>
                <a:cubicBezTo>
                  <a:pt x="3529" y="41908"/>
                  <a:pt x="4376" y="41463"/>
                  <a:pt x="5082" y="41018"/>
                </a:cubicBezTo>
                <a:cubicBezTo>
                  <a:pt x="6070" y="40352"/>
                  <a:pt x="6917" y="39685"/>
                  <a:pt x="7764" y="39018"/>
                </a:cubicBezTo>
                <a:cubicBezTo>
                  <a:pt x="8470" y="38295"/>
                  <a:pt x="9317" y="37628"/>
                  <a:pt x="9035" y="36794"/>
                </a:cubicBezTo>
                <a:cubicBezTo>
                  <a:pt x="9035" y="36628"/>
                  <a:pt x="8894" y="36461"/>
                  <a:pt x="8752" y="36294"/>
                </a:cubicBezTo>
                <a:cubicBezTo>
                  <a:pt x="8329" y="36183"/>
                  <a:pt x="7905" y="36183"/>
                  <a:pt x="7482" y="36183"/>
                </a:cubicBezTo>
                <a:cubicBezTo>
                  <a:pt x="6494" y="36294"/>
                  <a:pt x="5929" y="36628"/>
                  <a:pt x="5364" y="37017"/>
                </a:cubicBezTo>
                <a:cubicBezTo>
                  <a:pt x="4658" y="37461"/>
                  <a:pt x="3952" y="37850"/>
                  <a:pt x="3529" y="38351"/>
                </a:cubicBezTo>
                <a:cubicBezTo>
                  <a:pt x="2682" y="39184"/>
                  <a:pt x="2117" y="40018"/>
                  <a:pt x="1411" y="40852"/>
                </a:cubicBezTo>
                <a:cubicBezTo>
                  <a:pt x="1129" y="41352"/>
                  <a:pt x="564" y="41963"/>
                  <a:pt x="282" y="42519"/>
                </a:cubicBezTo>
                <a:cubicBezTo>
                  <a:pt x="282" y="43408"/>
                  <a:pt x="282" y="43408"/>
                  <a:pt x="282" y="43408"/>
                </a:cubicBezTo>
                <a:cubicBezTo>
                  <a:pt x="847" y="43464"/>
                  <a:pt x="1976" y="42742"/>
                  <a:pt x="2682" y="42352"/>
                </a:cubicBezTo>
                <a:close/>
                <a:moveTo>
                  <a:pt x="100517" y="119277"/>
                </a:moveTo>
                <a:cubicBezTo>
                  <a:pt x="99811" y="119166"/>
                  <a:pt x="98964" y="119277"/>
                  <a:pt x="98541" y="119555"/>
                </a:cubicBezTo>
                <a:cubicBezTo>
                  <a:pt x="98400" y="119666"/>
                  <a:pt x="98258" y="119833"/>
                  <a:pt x="98258" y="119999"/>
                </a:cubicBezTo>
                <a:cubicBezTo>
                  <a:pt x="102494" y="119999"/>
                  <a:pt x="102494" y="119999"/>
                  <a:pt x="102494" y="119999"/>
                </a:cubicBezTo>
                <a:cubicBezTo>
                  <a:pt x="102352" y="119944"/>
                  <a:pt x="102352" y="119944"/>
                  <a:pt x="102211" y="119888"/>
                </a:cubicBezTo>
                <a:cubicBezTo>
                  <a:pt x="101788" y="119610"/>
                  <a:pt x="101223" y="119388"/>
                  <a:pt x="100517" y="119277"/>
                </a:cubicBezTo>
                <a:close/>
                <a:moveTo>
                  <a:pt x="105741" y="85317"/>
                </a:moveTo>
                <a:cubicBezTo>
                  <a:pt x="106023" y="85428"/>
                  <a:pt x="106305" y="85484"/>
                  <a:pt x="106588" y="85539"/>
                </a:cubicBezTo>
                <a:cubicBezTo>
                  <a:pt x="106729" y="85539"/>
                  <a:pt x="106870" y="85539"/>
                  <a:pt x="107011" y="85539"/>
                </a:cubicBezTo>
                <a:cubicBezTo>
                  <a:pt x="107152" y="85539"/>
                  <a:pt x="107294" y="85484"/>
                  <a:pt x="107435" y="85428"/>
                </a:cubicBezTo>
                <a:cubicBezTo>
                  <a:pt x="108000" y="85150"/>
                  <a:pt x="107152" y="84427"/>
                  <a:pt x="107011" y="84150"/>
                </a:cubicBezTo>
                <a:cubicBezTo>
                  <a:pt x="106447" y="83649"/>
                  <a:pt x="105882" y="83260"/>
                  <a:pt x="105317" y="82816"/>
                </a:cubicBezTo>
                <a:cubicBezTo>
                  <a:pt x="104470" y="82037"/>
                  <a:pt x="103482" y="81315"/>
                  <a:pt x="102211" y="80648"/>
                </a:cubicBezTo>
                <a:cubicBezTo>
                  <a:pt x="101788" y="80426"/>
                  <a:pt x="101223" y="80148"/>
                  <a:pt x="100517" y="80037"/>
                </a:cubicBezTo>
                <a:cubicBezTo>
                  <a:pt x="99811" y="79925"/>
                  <a:pt x="98964" y="80037"/>
                  <a:pt x="98541" y="80314"/>
                </a:cubicBezTo>
                <a:cubicBezTo>
                  <a:pt x="98258" y="80537"/>
                  <a:pt x="98117" y="80759"/>
                  <a:pt x="98258" y="80981"/>
                </a:cubicBezTo>
                <a:cubicBezTo>
                  <a:pt x="98258" y="81204"/>
                  <a:pt x="98400" y="81426"/>
                  <a:pt x="98541" y="81648"/>
                </a:cubicBezTo>
                <a:cubicBezTo>
                  <a:pt x="100094" y="83260"/>
                  <a:pt x="102917" y="84372"/>
                  <a:pt x="105741" y="85317"/>
                </a:cubicBezTo>
                <a:close/>
                <a:moveTo>
                  <a:pt x="63952" y="21232"/>
                </a:moveTo>
                <a:cubicBezTo>
                  <a:pt x="63952" y="21232"/>
                  <a:pt x="63811" y="21232"/>
                  <a:pt x="63811" y="21232"/>
                </a:cubicBezTo>
                <a:cubicBezTo>
                  <a:pt x="63529" y="21120"/>
                  <a:pt x="63105" y="21176"/>
                  <a:pt x="62682" y="21232"/>
                </a:cubicBezTo>
                <a:cubicBezTo>
                  <a:pt x="60847" y="21509"/>
                  <a:pt x="59294" y="22343"/>
                  <a:pt x="58023" y="23066"/>
                </a:cubicBezTo>
                <a:cubicBezTo>
                  <a:pt x="56470" y="24011"/>
                  <a:pt x="54211" y="26012"/>
                  <a:pt x="54635" y="26345"/>
                </a:cubicBezTo>
                <a:cubicBezTo>
                  <a:pt x="55058" y="26679"/>
                  <a:pt x="60423" y="25345"/>
                  <a:pt x="62541" y="24177"/>
                </a:cubicBezTo>
                <a:cubicBezTo>
                  <a:pt x="63670" y="23566"/>
                  <a:pt x="65788" y="22343"/>
                  <a:pt x="64517" y="21509"/>
                </a:cubicBezTo>
                <a:cubicBezTo>
                  <a:pt x="64376" y="21398"/>
                  <a:pt x="64235" y="21287"/>
                  <a:pt x="63952" y="21232"/>
                </a:cubicBezTo>
                <a:close/>
                <a:moveTo>
                  <a:pt x="63952" y="60639"/>
                </a:moveTo>
                <a:cubicBezTo>
                  <a:pt x="63952" y="60639"/>
                  <a:pt x="63811" y="60583"/>
                  <a:pt x="63811" y="60583"/>
                </a:cubicBezTo>
                <a:cubicBezTo>
                  <a:pt x="63529" y="60528"/>
                  <a:pt x="63105" y="60528"/>
                  <a:pt x="62682" y="60583"/>
                </a:cubicBezTo>
                <a:cubicBezTo>
                  <a:pt x="60847" y="60861"/>
                  <a:pt x="59294" y="61695"/>
                  <a:pt x="58023" y="62417"/>
                </a:cubicBezTo>
                <a:cubicBezTo>
                  <a:pt x="56470" y="63362"/>
                  <a:pt x="54211" y="65363"/>
                  <a:pt x="54635" y="65752"/>
                </a:cubicBezTo>
                <a:cubicBezTo>
                  <a:pt x="55058" y="66086"/>
                  <a:pt x="60423" y="64696"/>
                  <a:pt x="62541" y="63584"/>
                </a:cubicBezTo>
                <a:cubicBezTo>
                  <a:pt x="63670" y="62973"/>
                  <a:pt x="65788" y="61750"/>
                  <a:pt x="64517" y="60861"/>
                </a:cubicBezTo>
                <a:cubicBezTo>
                  <a:pt x="64376" y="60750"/>
                  <a:pt x="64235" y="60694"/>
                  <a:pt x="63952" y="60639"/>
                </a:cubicBezTo>
                <a:close/>
                <a:moveTo>
                  <a:pt x="63952" y="99712"/>
                </a:moveTo>
                <a:cubicBezTo>
                  <a:pt x="63952" y="99712"/>
                  <a:pt x="63811" y="99712"/>
                  <a:pt x="63811" y="99712"/>
                </a:cubicBezTo>
                <a:cubicBezTo>
                  <a:pt x="63529" y="99657"/>
                  <a:pt x="63105" y="99657"/>
                  <a:pt x="62682" y="99712"/>
                </a:cubicBezTo>
                <a:cubicBezTo>
                  <a:pt x="60847" y="99990"/>
                  <a:pt x="59294" y="100824"/>
                  <a:pt x="58023" y="101547"/>
                </a:cubicBezTo>
                <a:cubicBezTo>
                  <a:pt x="56470" y="102491"/>
                  <a:pt x="54211" y="104492"/>
                  <a:pt x="54635" y="104826"/>
                </a:cubicBezTo>
                <a:cubicBezTo>
                  <a:pt x="55058" y="105215"/>
                  <a:pt x="60423" y="103825"/>
                  <a:pt x="62541" y="102658"/>
                </a:cubicBezTo>
                <a:cubicBezTo>
                  <a:pt x="63670" y="102047"/>
                  <a:pt x="65788" y="100880"/>
                  <a:pt x="64517" y="99990"/>
                </a:cubicBezTo>
                <a:cubicBezTo>
                  <a:pt x="64376" y="99879"/>
                  <a:pt x="64235" y="99823"/>
                  <a:pt x="63952" y="99712"/>
                </a:cubicBezTo>
                <a:close/>
                <a:moveTo>
                  <a:pt x="118164" y="80259"/>
                </a:moveTo>
                <a:cubicBezTo>
                  <a:pt x="118164" y="80203"/>
                  <a:pt x="118023" y="80203"/>
                  <a:pt x="118023" y="80203"/>
                </a:cubicBezTo>
                <a:cubicBezTo>
                  <a:pt x="117741" y="80148"/>
                  <a:pt x="117317" y="80148"/>
                  <a:pt x="116894" y="80203"/>
                </a:cubicBezTo>
                <a:cubicBezTo>
                  <a:pt x="115058" y="80481"/>
                  <a:pt x="113505" y="81315"/>
                  <a:pt x="112235" y="82037"/>
                </a:cubicBezTo>
                <a:cubicBezTo>
                  <a:pt x="110682" y="82982"/>
                  <a:pt x="108423" y="84983"/>
                  <a:pt x="108847" y="85372"/>
                </a:cubicBezTo>
                <a:cubicBezTo>
                  <a:pt x="109270" y="85706"/>
                  <a:pt x="114635" y="84316"/>
                  <a:pt x="116752" y="83205"/>
                </a:cubicBezTo>
                <a:cubicBezTo>
                  <a:pt x="117882" y="82538"/>
                  <a:pt x="120000" y="81371"/>
                  <a:pt x="118729" y="80481"/>
                </a:cubicBezTo>
                <a:cubicBezTo>
                  <a:pt x="118588" y="80370"/>
                  <a:pt x="118447" y="80314"/>
                  <a:pt x="118164" y="80259"/>
                </a:cubicBezTo>
                <a:close/>
                <a:moveTo>
                  <a:pt x="118164" y="41018"/>
                </a:moveTo>
                <a:cubicBezTo>
                  <a:pt x="118164" y="41018"/>
                  <a:pt x="118023" y="41018"/>
                  <a:pt x="118023" y="40963"/>
                </a:cubicBezTo>
                <a:cubicBezTo>
                  <a:pt x="117741" y="40907"/>
                  <a:pt x="117317" y="40907"/>
                  <a:pt x="116894" y="40963"/>
                </a:cubicBezTo>
                <a:cubicBezTo>
                  <a:pt x="115058" y="41296"/>
                  <a:pt x="113505" y="42075"/>
                  <a:pt x="112235" y="42797"/>
                </a:cubicBezTo>
                <a:cubicBezTo>
                  <a:pt x="110682" y="43798"/>
                  <a:pt x="108423" y="45798"/>
                  <a:pt x="108847" y="46132"/>
                </a:cubicBezTo>
                <a:cubicBezTo>
                  <a:pt x="109270" y="46465"/>
                  <a:pt x="114635" y="45076"/>
                  <a:pt x="116752" y="43964"/>
                </a:cubicBezTo>
                <a:cubicBezTo>
                  <a:pt x="117882" y="43353"/>
                  <a:pt x="120000" y="42130"/>
                  <a:pt x="118729" y="41241"/>
                </a:cubicBezTo>
                <a:cubicBezTo>
                  <a:pt x="118588" y="41185"/>
                  <a:pt x="118447" y="41074"/>
                  <a:pt x="118164" y="41018"/>
                </a:cubicBezTo>
                <a:close/>
                <a:moveTo>
                  <a:pt x="117458" y="115220"/>
                </a:moveTo>
                <a:cubicBezTo>
                  <a:pt x="117458" y="115053"/>
                  <a:pt x="117317" y="114886"/>
                  <a:pt x="117176" y="114775"/>
                </a:cubicBezTo>
                <a:cubicBezTo>
                  <a:pt x="116752" y="114608"/>
                  <a:pt x="116329" y="114608"/>
                  <a:pt x="115905" y="114664"/>
                </a:cubicBezTo>
                <a:cubicBezTo>
                  <a:pt x="114917" y="114775"/>
                  <a:pt x="114352" y="115108"/>
                  <a:pt x="113788" y="115442"/>
                </a:cubicBezTo>
                <a:cubicBezTo>
                  <a:pt x="113082" y="115886"/>
                  <a:pt x="112376" y="116276"/>
                  <a:pt x="111952" y="116776"/>
                </a:cubicBezTo>
                <a:cubicBezTo>
                  <a:pt x="111105" y="117610"/>
                  <a:pt x="110541" y="118443"/>
                  <a:pt x="109835" y="119277"/>
                </a:cubicBezTo>
                <a:cubicBezTo>
                  <a:pt x="109694" y="119499"/>
                  <a:pt x="109552" y="119722"/>
                  <a:pt x="109270" y="119999"/>
                </a:cubicBezTo>
                <a:cubicBezTo>
                  <a:pt x="112517" y="119999"/>
                  <a:pt x="112517" y="119999"/>
                  <a:pt x="112517" y="119999"/>
                </a:cubicBezTo>
                <a:cubicBezTo>
                  <a:pt x="112941" y="119777"/>
                  <a:pt x="113223" y="119610"/>
                  <a:pt x="113505" y="119444"/>
                </a:cubicBezTo>
                <a:cubicBezTo>
                  <a:pt x="114494" y="118777"/>
                  <a:pt x="115341" y="118110"/>
                  <a:pt x="116188" y="117443"/>
                </a:cubicBezTo>
                <a:cubicBezTo>
                  <a:pt x="116894" y="116720"/>
                  <a:pt x="117741" y="116053"/>
                  <a:pt x="117458" y="115220"/>
                </a:cubicBezTo>
                <a:close/>
                <a:moveTo>
                  <a:pt x="110400" y="113107"/>
                </a:moveTo>
                <a:cubicBezTo>
                  <a:pt x="110541" y="112329"/>
                  <a:pt x="110682" y="111051"/>
                  <a:pt x="108988" y="110662"/>
                </a:cubicBezTo>
                <a:cubicBezTo>
                  <a:pt x="108282" y="110495"/>
                  <a:pt x="107294" y="110606"/>
                  <a:pt x="106729" y="110884"/>
                </a:cubicBezTo>
                <a:cubicBezTo>
                  <a:pt x="106164" y="111162"/>
                  <a:pt x="105882" y="111607"/>
                  <a:pt x="105741" y="111996"/>
                </a:cubicBezTo>
                <a:cubicBezTo>
                  <a:pt x="105882" y="113385"/>
                  <a:pt x="106305" y="114775"/>
                  <a:pt x="106729" y="116164"/>
                </a:cubicBezTo>
                <a:cubicBezTo>
                  <a:pt x="107011" y="116720"/>
                  <a:pt x="107152" y="117220"/>
                  <a:pt x="107435" y="117776"/>
                </a:cubicBezTo>
                <a:cubicBezTo>
                  <a:pt x="107576" y="117943"/>
                  <a:pt x="108000" y="118999"/>
                  <a:pt x="108564" y="118554"/>
                </a:cubicBezTo>
                <a:cubicBezTo>
                  <a:pt x="108847" y="118276"/>
                  <a:pt x="108988" y="117943"/>
                  <a:pt x="109129" y="117665"/>
                </a:cubicBezTo>
                <a:cubicBezTo>
                  <a:pt x="109411" y="117109"/>
                  <a:pt x="109552" y="116553"/>
                  <a:pt x="109694" y="115942"/>
                </a:cubicBezTo>
                <a:cubicBezTo>
                  <a:pt x="110117" y="114997"/>
                  <a:pt x="110400" y="114052"/>
                  <a:pt x="110400" y="113107"/>
                </a:cubicBezTo>
                <a:close/>
                <a:moveTo>
                  <a:pt x="118164" y="119444"/>
                </a:moveTo>
                <a:cubicBezTo>
                  <a:pt x="118164" y="119444"/>
                  <a:pt x="118023" y="119444"/>
                  <a:pt x="118023" y="119388"/>
                </a:cubicBezTo>
                <a:cubicBezTo>
                  <a:pt x="117741" y="119333"/>
                  <a:pt x="117317" y="119333"/>
                  <a:pt x="116894" y="119388"/>
                </a:cubicBezTo>
                <a:cubicBezTo>
                  <a:pt x="116188" y="119555"/>
                  <a:pt x="115482" y="119722"/>
                  <a:pt x="114776" y="119999"/>
                </a:cubicBezTo>
                <a:cubicBezTo>
                  <a:pt x="119011" y="119999"/>
                  <a:pt x="119011" y="119999"/>
                  <a:pt x="119011" y="119999"/>
                </a:cubicBezTo>
                <a:cubicBezTo>
                  <a:pt x="118870" y="119888"/>
                  <a:pt x="118870" y="119777"/>
                  <a:pt x="118729" y="119666"/>
                </a:cubicBezTo>
                <a:cubicBezTo>
                  <a:pt x="118588" y="119610"/>
                  <a:pt x="118447" y="119499"/>
                  <a:pt x="118164" y="119444"/>
                </a:cubicBezTo>
                <a:close/>
                <a:moveTo>
                  <a:pt x="105035" y="117054"/>
                </a:moveTo>
                <a:cubicBezTo>
                  <a:pt x="104470" y="116220"/>
                  <a:pt x="103623" y="114942"/>
                  <a:pt x="101647" y="114664"/>
                </a:cubicBezTo>
                <a:cubicBezTo>
                  <a:pt x="101082" y="114553"/>
                  <a:pt x="100376" y="114608"/>
                  <a:pt x="99952" y="114886"/>
                </a:cubicBezTo>
                <a:cubicBezTo>
                  <a:pt x="99388" y="115164"/>
                  <a:pt x="99388" y="115664"/>
                  <a:pt x="99670" y="116053"/>
                </a:cubicBezTo>
                <a:cubicBezTo>
                  <a:pt x="100517" y="117220"/>
                  <a:pt x="101647" y="118332"/>
                  <a:pt x="103058" y="119388"/>
                </a:cubicBezTo>
                <a:cubicBezTo>
                  <a:pt x="103341" y="119555"/>
                  <a:pt x="103623" y="119777"/>
                  <a:pt x="104047" y="119999"/>
                </a:cubicBezTo>
                <a:cubicBezTo>
                  <a:pt x="107011" y="119999"/>
                  <a:pt x="107011" y="119999"/>
                  <a:pt x="107011" y="119999"/>
                </a:cubicBezTo>
                <a:cubicBezTo>
                  <a:pt x="107011" y="119944"/>
                  <a:pt x="106870" y="119888"/>
                  <a:pt x="106870" y="119888"/>
                </a:cubicBezTo>
                <a:cubicBezTo>
                  <a:pt x="106447" y="118888"/>
                  <a:pt x="105741" y="117943"/>
                  <a:pt x="105035" y="117054"/>
                </a:cubicBezTo>
                <a:close/>
                <a:moveTo>
                  <a:pt x="1976" y="113107"/>
                </a:moveTo>
                <a:cubicBezTo>
                  <a:pt x="2117" y="112329"/>
                  <a:pt x="2258" y="111051"/>
                  <a:pt x="564" y="110662"/>
                </a:cubicBezTo>
                <a:cubicBezTo>
                  <a:pt x="423" y="110662"/>
                  <a:pt x="282" y="110606"/>
                  <a:pt x="282" y="110606"/>
                </a:cubicBezTo>
                <a:cubicBezTo>
                  <a:pt x="282" y="118443"/>
                  <a:pt x="282" y="118443"/>
                  <a:pt x="282" y="118443"/>
                </a:cubicBezTo>
                <a:cubicBezTo>
                  <a:pt x="423" y="118221"/>
                  <a:pt x="564" y="117887"/>
                  <a:pt x="705" y="117665"/>
                </a:cubicBezTo>
                <a:cubicBezTo>
                  <a:pt x="988" y="117109"/>
                  <a:pt x="1129" y="116553"/>
                  <a:pt x="1270" y="115942"/>
                </a:cubicBezTo>
                <a:cubicBezTo>
                  <a:pt x="1694" y="114997"/>
                  <a:pt x="1976" y="114052"/>
                  <a:pt x="1976" y="113107"/>
                </a:cubicBezTo>
                <a:close/>
                <a:moveTo>
                  <a:pt x="9035" y="115220"/>
                </a:moveTo>
                <a:cubicBezTo>
                  <a:pt x="9035" y="115053"/>
                  <a:pt x="8894" y="114886"/>
                  <a:pt x="8752" y="114775"/>
                </a:cubicBezTo>
                <a:cubicBezTo>
                  <a:pt x="8329" y="114608"/>
                  <a:pt x="7905" y="114608"/>
                  <a:pt x="7482" y="114664"/>
                </a:cubicBezTo>
                <a:cubicBezTo>
                  <a:pt x="6494" y="114775"/>
                  <a:pt x="5929" y="115108"/>
                  <a:pt x="5364" y="115442"/>
                </a:cubicBezTo>
                <a:cubicBezTo>
                  <a:pt x="4658" y="115886"/>
                  <a:pt x="3952" y="116276"/>
                  <a:pt x="3529" y="116776"/>
                </a:cubicBezTo>
                <a:cubicBezTo>
                  <a:pt x="2682" y="117610"/>
                  <a:pt x="2117" y="118443"/>
                  <a:pt x="1411" y="119277"/>
                </a:cubicBezTo>
                <a:cubicBezTo>
                  <a:pt x="1270" y="119499"/>
                  <a:pt x="1129" y="119722"/>
                  <a:pt x="847" y="119999"/>
                </a:cubicBezTo>
                <a:cubicBezTo>
                  <a:pt x="4235" y="119999"/>
                  <a:pt x="4235" y="119999"/>
                  <a:pt x="4235" y="119999"/>
                </a:cubicBezTo>
                <a:cubicBezTo>
                  <a:pt x="4517" y="119777"/>
                  <a:pt x="4800" y="119610"/>
                  <a:pt x="5082" y="119444"/>
                </a:cubicBezTo>
                <a:cubicBezTo>
                  <a:pt x="6070" y="118777"/>
                  <a:pt x="6917" y="118110"/>
                  <a:pt x="7764" y="117443"/>
                </a:cubicBezTo>
                <a:cubicBezTo>
                  <a:pt x="8470" y="116720"/>
                  <a:pt x="9317" y="116053"/>
                  <a:pt x="9035" y="115220"/>
                </a:cubicBezTo>
                <a:close/>
                <a:moveTo>
                  <a:pt x="56894" y="101102"/>
                </a:moveTo>
                <a:cubicBezTo>
                  <a:pt x="57741" y="100657"/>
                  <a:pt x="58588" y="100213"/>
                  <a:pt x="59294" y="99712"/>
                </a:cubicBezTo>
                <a:cubicBezTo>
                  <a:pt x="60282" y="99101"/>
                  <a:pt x="61129" y="98434"/>
                  <a:pt x="61976" y="97711"/>
                </a:cubicBezTo>
                <a:cubicBezTo>
                  <a:pt x="62682" y="97044"/>
                  <a:pt x="63529" y="96322"/>
                  <a:pt x="63247" y="95488"/>
                </a:cubicBezTo>
                <a:cubicBezTo>
                  <a:pt x="63247" y="95321"/>
                  <a:pt x="63105" y="95155"/>
                  <a:pt x="62964" y="95044"/>
                </a:cubicBezTo>
                <a:cubicBezTo>
                  <a:pt x="62541" y="94877"/>
                  <a:pt x="62117" y="94877"/>
                  <a:pt x="61694" y="94932"/>
                </a:cubicBezTo>
                <a:cubicBezTo>
                  <a:pt x="60705" y="95044"/>
                  <a:pt x="60141" y="95377"/>
                  <a:pt x="59576" y="95766"/>
                </a:cubicBezTo>
                <a:cubicBezTo>
                  <a:pt x="58870" y="96155"/>
                  <a:pt x="58164" y="96600"/>
                  <a:pt x="57741" y="97100"/>
                </a:cubicBezTo>
                <a:cubicBezTo>
                  <a:pt x="56894" y="97878"/>
                  <a:pt x="56329" y="98767"/>
                  <a:pt x="55623" y="99601"/>
                </a:cubicBezTo>
                <a:cubicBezTo>
                  <a:pt x="55058" y="100435"/>
                  <a:pt x="53788" y="101880"/>
                  <a:pt x="54352" y="102102"/>
                </a:cubicBezTo>
                <a:cubicBezTo>
                  <a:pt x="54776" y="102325"/>
                  <a:pt x="56188" y="101491"/>
                  <a:pt x="56894" y="101102"/>
                </a:cubicBezTo>
                <a:close/>
                <a:moveTo>
                  <a:pt x="9741" y="119444"/>
                </a:moveTo>
                <a:cubicBezTo>
                  <a:pt x="9741" y="119444"/>
                  <a:pt x="9600" y="119444"/>
                  <a:pt x="9600" y="119388"/>
                </a:cubicBezTo>
                <a:cubicBezTo>
                  <a:pt x="9317" y="119333"/>
                  <a:pt x="8894" y="119333"/>
                  <a:pt x="8470" y="119388"/>
                </a:cubicBezTo>
                <a:cubicBezTo>
                  <a:pt x="7764" y="119555"/>
                  <a:pt x="7058" y="119722"/>
                  <a:pt x="6352" y="119999"/>
                </a:cubicBezTo>
                <a:cubicBezTo>
                  <a:pt x="10588" y="119999"/>
                  <a:pt x="10588" y="119999"/>
                  <a:pt x="10588" y="119999"/>
                </a:cubicBezTo>
                <a:cubicBezTo>
                  <a:pt x="10447" y="119888"/>
                  <a:pt x="10447" y="119777"/>
                  <a:pt x="10305" y="119666"/>
                </a:cubicBezTo>
                <a:cubicBezTo>
                  <a:pt x="10164" y="119610"/>
                  <a:pt x="10023" y="119499"/>
                  <a:pt x="9741" y="119444"/>
                </a:cubicBezTo>
                <a:close/>
                <a:moveTo>
                  <a:pt x="2682" y="81593"/>
                </a:moveTo>
                <a:cubicBezTo>
                  <a:pt x="3529" y="81148"/>
                  <a:pt x="4376" y="80704"/>
                  <a:pt x="5082" y="80203"/>
                </a:cubicBezTo>
                <a:cubicBezTo>
                  <a:pt x="6070" y="79592"/>
                  <a:pt x="6917" y="78925"/>
                  <a:pt x="7764" y="78202"/>
                </a:cubicBezTo>
                <a:cubicBezTo>
                  <a:pt x="8470" y="77535"/>
                  <a:pt x="9317" y="76813"/>
                  <a:pt x="9035" y="76035"/>
                </a:cubicBezTo>
                <a:cubicBezTo>
                  <a:pt x="9035" y="75812"/>
                  <a:pt x="8894" y="75646"/>
                  <a:pt x="8752" y="75534"/>
                </a:cubicBezTo>
                <a:cubicBezTo>
                  <a:pt x="8329" y="75368"/>
                  <a:pt x="7905" y="75368"/>
                  <a:pt x="7482" y="75423"/>
                </a:cubicBezTo>
                <a:cubicBezTo>
                  <a:pt x="6494" y="75534"/>
                  <a:pt x="5929" y="75868"/>
                  <a:pt x="5364" y="76257"/>
                </a:cubicBezTo>
                <a:cubicBezTo>
                  <a:pt x="4658" y="76646"/>
                  <a:pt x="3952" y="77091"/>
                  <a:pt x="3529" y="77591"/>
                </a:cubicBezTo>
                <a:cubicBezTo>
                  <a:pt x="2682" y="78425"/>
                  <a:pt x="2117" y="79258"/>
                  <a:pt x="1411" y="80092"/>
                </a:cubicBezTo>
                <a:cubicBezTo>
                  <a:pt x="1129" y="80537"/>
                  <a:pt x="564" y="81204"/>
                  <a:pt x="282" y="81760"/>
                </a:cubicBezTo>
                <a:cubicBezTo>
                  <a:pt x="282" y="82649"/>
                  <a:pt x="282" y="82649"/>
                  <a:pt x="282" y="82649"/>
                </a:cubicBezTo>
                <a:cubicBezTo>
                  <a:pt x="847" y="82704"/>
                  <a:pt x="1976" y="81926"/>
                  <a:pt x="2682" y="81593"/>
                </a:cubicBezTo>
                <a:close/>
                <a:moveTo>
                  <a:pt x="1270" y="76757"/>
                </a:moveTo>
                <a:cubicBezTo>
                  <a:pt x="1694" y="75812"/>
                  <a:pt x="1976" y="74867"/>
                  <a:pt x="1976" y="73923"/>
                </a:cubicBezTo>
                <a:cubicBezTo>
                  <a:pt x="2117" y="73144"/>
                  <a:pt x="2258" y="71866"/>
                  <a:pt x="564" y="71421"/>
                </a:cubicBezTo>
                <a:cubicBezTo>
                  <a:pt x="423" y="71421"/>
                  <a:pt x="282" y="71421"/>
                  <a:pt x="282" y="71421"/>
                </a:cubicBezTo>
                <a:cubicBezTo>
                  <a:pt x="282" y="79203"/>
                  <a:pt x="282" y="79203"/>
                  <a:pt x="282" y="79203"/>
                </a:cubicBezTo>
                <a:cubicBezTo>
                  <a:pt x="423" y="78981"/>
                  <a:pt x="564" y="78703"/>
                  <a:pt x="705" y="78425"/>
                </a:cubicBezTo>
                <a:cubicBezTo>
                  <a:pt x="988" y="77869"/>
                  <a:pt x="1129" y="77313"/>
                  <a:pt x="1270" y="76757"/>
                </a:cubicBezTo>
                <a:close/>
                <a:moveTo>
                  <a:pt x="50823" y="97322"/>
                </a:moveTo>
                <a:cubicBezTo>
                  <a:pt x="50258" y="96489"/>
                  <a:pt x="49411" y="95210"/>
                  <a:pt x="47576" y="94932"/>
                </a:cubicBezTo>
                <a:cubicBezTo>
                  <a:pt x="46870" y="94821"/>
                  <a:pt x="46164" y="94932"/>
                  <a:pt x="45741" y="95155"/>
                </a:cubicBezTo>
                <a:cubicBezTo>
                  <a:pt x="45176" y="95488"/>
                  <a:pt x="45176" y="95933"/>
                  <a:pt x="45458" y="96322"/>
                </a:cubicBezTo>
                <a:cubicBezTo>
                  <a:pt x="46305" y="97489"/>
                  <a:pt x="47435" y="98601"/>
                  <a:pt x="48847" y="99657"/>
                </a:cubicBezTo>
                <a:cubicBezTo>
                  <a:pt x="49552" y="100157"/>
                  <a:pt x="50400" y="100657"/>
                  <a:pt x="51105" y="101157"/>
                </a:cubicBezTo>
                <a:cubicBezTo>
                  <a:pt x="51529" y="101380"/>
                  <a:pt x="53505" y="102714"/>
                  <a:pt x="53505" y="102158"/>
                </a:cubicBezTo>
                <a:cubicBezTo>
                  <a:pt x="53505" y="101491"/>
                  <a:pt x="53082" y="100768"/>
                  <a:pt x="52658" y="100157"/>
                </a:cubicBezTo>
                <a:cubicBezTo>
                  <a:pt x="52235" y="99212"/>
                  <a:pt x="51529" y="98267"/>
                  <a:pt x="50823" y="97322"/>
                </a:cubicBezTo>
                <a:close/>
                <a:moveTo>
                  <a:pt x="9741" y="80259"/>
                </a:moveTo>
                <a:cubicBezTo>
                  <a:pt x="9741" y="80203"/>
                  <a:pt x="9600" y="80203"/>
                  <a:pt x="9600" y="80203"/>
                </a:cubicBezTo>
                <a:cubicBezTo>
                  <a:pt x="9317" y="80148"/>
                  <a:pt x="8894" y="80148"/>
                  <a:pt x="8470" y="80203"/>
                </a:cubicBezTo>
                <a:cubicBezTo>
                  <a:pt x="6635" y="80481"/>
                  <a:pt x="5082" y="81315"/>
                  <a:pt x="3811" y="82037"/>
                </a:cubicBezTo>
                <a:cubicBezTo>
                  <a:pt x="2258" y="82982"/>
                  <a:pt x="0" y="84983"/>
                  <a:pt x="423" y="85372"/>
                </a:cubicBezTo>
                <a:cubicBezTo>
                  <a:pt x="847" y="85706"/>
                  <a:pt x="6211" y="84316"/>
                  <a:pt x="8329" y="83205"/>
                </a:cubicBezTo>
                <a:cubicBezTo>
                  <a:pt x="9458" y="82538"/>
                  <a:pt x="11576" y="81371"/>
                  <a:pt x="10305" y="80481"/>
                </a:cubicBezTo>
                <a:cubicBezTo>
                  <a:pt x="10164" y="80370"/>
                  <a:pt x="10023" y="80314"/>
                  <a:pt x="9741" y="80259"/>
                </a:cubicBezTo>
                <a:close/>
                <a:moveTo>
                  <a:pt x="51105" y="102325"/>
                </a:moveTo>
                <a:cubicBezTo>
                  <a:pt x="50258" y="101547"/>
                  <a:pt x="49270" y="100824"/>
                  <a:pt x="48000" y="100157"/>
                </a:cubicBezTo>
                <a:cubicBezTo>
                  <a:pt x="47576" y="99879"/>
                  <a:pt x="47011" y="99657"/>
                  <a:pt x="46305" y="99546"/>
                </a:cubicBezTo>
                <a:cubicBezTo>
                  <a:pt x="45600" y="99434"/>
                  <a:pt x="44752" y="99546"/>
                  <a:pt x="44329" y="99823"/>
                </a:cubicBezTo>
                <a:cubicBezTo>
                  <a:pt x="44047" y="100046"/>
                  <a:pt x="43905" y="100268"/>
                  <a:pt x="44047" y="100490"/>
                </a:cubicBezTo>
                <a:cubicBezTo>
                  <a:pt x="44047" y="100713"/>
                  <a:pt x="44188" y="100935"/>
                  <a:pt x="44329" y="101157"/>
                </a:cubicBezTo>
                <a:cubicBezTo>
                  <a:pt x="45882" y="102769"/>
                  <a:pt x="48705" y="103881"/>
                  <a:pt x="51529" y="104826"/>
                </a:cubicBezTo>
                <a:cubicBezTo>
                  <a:pt x="51811" y="104881"/>
                  <a:pt x="52094" y="104993"/>
                  <a:pt x="52376" y="105048"/>
                </a:cubicBezTo>
                <a:cubicBezTo>
                  <a:pt x="52517" y="105048"/>
                  <a:pt x="52658" y="105048"/>
                  <a:pt x="52800" y="105048"/>
                </a:cubicBezTo>
                <a:cubicBezTo>
                  <a:pt x="52941" y="105048"/>
                  <a:pt x="53082" y="104993"/>
                  <a:pt x="53223" y="104937"/>
                </a:cubicBezTo>
                <a:cubicBezTo>
                  <a:pt x="53788" y="104659"/>
                  <a:pt x="52941" y="103881"/>
                  <a:pt x="52800" y="103659"/>
                </a:cubicBezTo>
                <a:cubicBezTo>
                  <a:pt x="52235" y="103158"/>
                  <a:pt x="51670" y="102769"/>
                  <a:pt x="51105" y="102325"/>
                </a:cubicBezTo>
                <a:close/>
                <a:moveTo>
                  <a:pt x="9741" y="41018"/>
                </a:moveTo>
                <a:cubicBezTo>
                  <a:pt x="9741" y="41018"/>
                  <a:pt x="9600" y="41018"/>
                  <a:pt x="9600" y="40963"/>
                </a:cubicBezTo>
                <a:cubicBezTo>
                  <a:pt x="9317" y="40907"/>
                  <a:pt x="8894" y="40907"/>
                  <a:pt x="8470" y="40963"/>
                </a:cubicBezTo>
                <a:cubicBezTo>
                  <a:pt x="6635" y="41296"/>
                  <a:pt x="5082" y="42075"/>
                  <a:pt x="3811" y="42797"/>
                </a:cubicBezTo>
                <a:cubicBezTo>
                  <a:pt x="2258" y="43798"/>
                  <a:pt x="0" y="45798"/>
                  <a:pt x="423" y="46132"/>
                </a:cubicBezTo>
                <a:cubicBezTo>
                  <a:pt x="847" y="46465"/>
                  <a:pt x="6211" y="45076"/>
                  <a:pt x="8329" y="43964"/>
                </a:cubicBezTo>
                <a:cubicBezTo>
                  <a:pt x="9458" y="43353"/>
                  <a:pt x="11576" y="42130"/>
                  <a:pt x="10305" y="41241"/>
                </a:cubicBezTo>
                <a:cubicBezTo>
                  <a:pt x="10164" y="41185"/>
                  <a:pt x="10023" y="41074"/>
                  <a:pt x="9741" y="41018"/>
                </a:cubicBezTo>
                <a:close/>
                <a:moveTo>
                  <a:pt x="9741" y="1778"/>
                </a:moveTo>
                <a:cubicBezTo>
                  <a:pt x="9741" y="1778"/>
                  <a:pt x="9600" y="1778"/>
                  <a:pt x="9600" y="1778"/>
                </a:cubicBezTo>
                <a:cubicBezTo>
                  <a:pt x="9317" y="1723"/>
                  <a:pt x="8894" y="1723"/>
                  <a:pt x="8470" y="1778"/>
                </a:cubicBezTo>
                <a:cubicBezTo>
                  <a:pt x="6635" y="2056"/>
                  <a:pt x="5082" y="2890"/>
                  <a:pt x="3811" y="3612"/>
                </a:cubicBezTo>
                <a:cubicBezTo>
                  <a:pt x="2258" y="4557"/>
                  <a:pt x="0" y="6558"/>
                  <a:pt x="423" y="6892"/>
                </a:cubicBezTo>
                <a:cubicBezTo>
                  <a:pt x="847" y="7281"/>
                  <a:pt x="6211" y="5891"/>
                  <a:pt x="8329" y="4724"/>
                </a:cubicBezTo>
                <a:cubicBezTo>
                  <a:pt x="9458" y="4113"/>
                  <a:pt x="11576" y="2890"/>
                  <a:pt x="10305" y="2056"/>
                </a:cubicBezTo>
                <a:cubicBezTo>
                  <a:pt x="10164" y="1945"/>
                  <a:pt x="10023" y="1834"/>
                  <a:pt x="9741" y="1778"/>
                </a:cubicBezTo>
                <a:close/>
              </a:path>
            </a:pathLst>
          </a:custGeom>
          <a:solidFill>
            <a:srgbClr val="B0BA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ph type="title"/>
          </p:nvPr>
        </p:nvSpPr>
        <p:spPr>
          <a:xfrm rot="5400000">
            <a:off x="7393812" y="2391190"/>
            <a:ext cx="5339932" cy="1571626"/>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594723"/>
              </a:buClr>
              <a:buSzPts val="1400"/>
              <a:buFont typeface="Libre Baskerville"/>
              <a:buNone/>
              <a:defRPr b="0" i="0" sz="4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7" name="Google Shape;117;p14"/>
          <p:cNvSpPr txBox="1"/>
          <p:nvPr>
            <p:ph idx="1" type="body"/>
          </p:nvPr>
        </p:nvSpPr>
        <p:spPr>
          <a:xfrm rot="5400000">
            <a:off x="3252191" y="205882"/>
            <a:ext cx="5322596" cy="5959577"/>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118" name="Google Shape;118;p14"/>
          <p:cNvSpPr txBox="1"/>
          <p:nvPr>
            <p:ph idx="10" type="dt"/>
          </p:nvPr>
        </p:nvSpPr>
        <p:spPr>
          <a:xfrm>
            <a:off x="9277965" y="6296615"/>
            <a:ext cx="2505996"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14"/>
          <p:cNvSpPr txBox="1"/>
          <p:nvPr>
            <p:ph idx="11" type="ftr"/>
          </p:nvPr>
        </p:nvSpPr>
        <p:spPr>
          <a:xfrm>
            <a:off x="2933699" y="6296615"/>
            <a:ext cx="5959577"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14"/>
          <p:cNvSpPr txBox="1"/>
          <p:nvPr>
            <p:ph idx="12" type="sldNum"/>
          </p:nvPr>
        </p:nvSpPr>
        <p:spPr>
          <a:xfrm rot="5400000">
            <a:off x="8734643" y="2853201"/>
            <a:ext cx="5383267" cy="604269"/>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l">
              <a:spcBef>
                <a:spcPts val="0"/>
              </a:spcBef>
              <a:spcAft>
                <a:spcPts val="0"/>
              </a:spcAft>
              <a:buNone/>
            </a:pPr>
            <a:fld id="{00000000-1234-1234-1234-123412341234}" type="slidenum">
              <a:rPr lang="en-US"/>
              <a:t>‹#›</a:t>
            </a:fld>
            <a:endParaRPr/>
          </a:p>
        </p:txBody>
      </p:sp>
      <p:cxnSp>
        <p:nvCxnSpPr>
          <p:cNvPr id="121" name="Google Shape;121;p14" title="Rule Line"/>
          <p:cNvCxnSpPr/>
          <p:nvPr/>
        </p:nvCxnSpPr>
        <p:spPr>
          <a:xfrm>
            <a:off x="9111582" y="571502"/>
            <a:ext cx="0" cy="5275467"/>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4"/>
          <p:cNvSpPr txBox="1"/>
          <p:nvPr>
            <p:ph type="title"/>
          </p:nvPr>
        </p:nvSpPr>
        <p:spPr>
          <a:xfrm>
            <a:off x="2806706" y="568345"/>
            <a:ext cx="8897565" cy="1560716"/>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594723"/>
              </a:buClr>
              <a:buSzPts val="1400"/>
              <a:buFont typeface="Libre Baskerville"/>
              <a:buNone/>
              <a:defRPr b="0" i="0" sz="4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Google Shape;37;p4"/>
          <p:cNvSpPr txBox="1"/>
          <p:nvPr>
            <p:ph idx="1" type="body"/>
          </p:nvPr>
        </p:nvSpPr>
        <p:spPr>
          <a:xfrm>
            <a:off x="2933700" y="2438400"/>
            <a:ext cx="8770571" cy="3651504"/>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38" name="Google Shape;38;p4"/>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4"/>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41" name="Shape 41"/>
        <p:cNvGrpSpPr/>
        <p:nvPr/>
      </p:nvGrpSpPr>
      <p:grpSpPr>
        <a:xfrm>
          <a:off x="0" y="0"/>
          <a:ext cx="0" cy="0"/>
          <a:chOff x="0" y="0"/>
          <a:chExt cx="0" cy="0"/>
        </a:xfrm>
      </p:grpSpPr>
      <p:grpSp>
        <p:nvGrpSpPr>
          <p:cNvPr id="42" name="Google Shape;42;p5"/>
          <p:cNvGrpSpPr/>
          <p:nvPr/>
        </p:nvGrpSpPr>
        <p:grpSpPr>
          <a:xfrm>
            <a:off x="-9525" y="-3175"/>
            <a:ext cx="12197943" cy="6861176"/>
            <a:chOff x="-9525" y="-3175"/>
            <a:chExt cx="12197943" cy="6861176"/>
          </a:xfrm>
        </p:grpSpPr>
        <p:sp>
          <p:nvSpPr>
            <p:cNvPr id="43" name="Google Shape;43;p5"/>
            <p:cNvSpPr/>
            <p:nvPr/>
          </p:nvSpPr>
          <p:spPr>
            <a:xfrm>
              <a:off x="-9525" y="-3175"/>
              <a:ext cx="11242675" cy="6861175"/>
            </a:xfrm>
            <a:custGeom>
              <a:rect b="b" l="l" r="r" t="t"/>
              <a:pathLst>
                <a:path extrusionOk="0" h="120000" w="120000">
                  <a:moveTo>
                    <a:pt x="39106" y="23632"/>
                  </a:moveTo>
                  <a:cubicBezTo>
                    <a:pt x="39208" y="23855"/>
                    <a:pt x="39547" y="22965"/>
                    <a:pt x="39717" y="22576"/>
                  </a:cubicBezTo>
                  <a:cubicBezTo>
                    <a:pt x="39920" y="22131"/>
                    <a:pt x="40124" y="21686"/>
                    <a:pt x="40293" y="21241"/>
                  </a:cubicBezTo>
                  <a:cubicBezTo>
                    <a:pt x="40531" y="20574"/>
                    <a:pt x="40734" y="19907"/>
                    <a:pt x="40938" y="19240"/>
                  </a:cubicBezTo>
                  <a:cubicBezTo>
                    <a:pt x="41107" y="18517"/>
                    <a:pt x="41311" y="17849"/>
                    <a:pt x="41243" y="17015"/>
                  </a:cubicBezTo>
                  <a:cubicBezTo>
                    <a:pt x="41243" y="16848"/>
                    <a:pt x="41209" y="16682"/>
                    <a:pt x="41175" y="16570"/>
                  </a:cubicBezTo>
                  <a:cubicBezTo>
                    <a:pt x="41074" y="16404"/>
                    <a:pt x="40972" y="16404"/>
                    <a:pt x="40870" y="16404"/>
                  </a:cubicBezTo>
                  <a:cubicBezTo>
                    <a:pt x="40633" y="16515"/>
                    <a:pt x="40497" y="16848"/>
                    <a:pt x="40361" y="17238"/>
                  </a:cubicBezTo>
                  <a:cubicBezTo>
                    <a:pt x="40192" y="17683"/>
                    <a:pt x="40022" y="18072"/>
                    <a:pt x="39920" y="18572"/>
                  </a:cubicBezTo>
                  <a:cubicBezTo>
                    <a:pt x="39717" y="19406"/>
                    <a:pt x="39581" y="20240"/>
                    <a:pt x="39412" y="21075"/>
                  </a:cubicBezTo>
                  <a:cubicBezTo>
                    <a:pt x="39276" y="21909"/>
                    <a:pt x="38971" y="23354"/>
                    <a:pt x="39106" y="23632"/>
                  </a:cubicBezTo>
                  <a:close/>
                  <a:moveTo>
                    <a:pt x="75771" y="42428"/>
                  </a:moveTo>
                  <a:cubicBezTo>
                    <a:pt x="76144" y="44096"/>
                    <a:pt x="76823" y="45152"/>
                    <a:pt x="77501" y="46098"/>
                  </a:cubicBezTo>
                  <a:cubicBezTo>
                    <a:pt x="77569" y="46209"/>
                    <a:pt x="77637" y="46265"/>
                    <a:pt x="77704" y="46320"/>
                  </a:cubicBezTo>
                  <a:cubicBezTo>
                    <a:pt x="77738" y="46320"/>
                    <a:pt x="77772" y="46320"/>
                    <a:pt x="77772" y="46320"/>
                  </a:cubicBezTo>
                  <a:cubicBezTo>
                    <a:pt x="77840" y="46320"/>
                    <a:pt x="77874" y="46265"/>
                    <a:pt x="77908" y="46209"/>
                  </a:cubicBezTo>
                  <a:cubicBezTo>
                    <a:pt x="78044" y="45931"/>
                    <a:pt x="77840" y="45208"/>
                    <a:pt x="77806" y="44930"/>
                  </a:cubicBezTo>
                  <a:cubicBezTo>
                    <a:pt x="77671" y="44485"/>
                    <a:pt x="77535" y="44040"/>
                    <a:pt x="77399" y="43595"/>
                  </a:cubicBezTo>
                  <a:cubicBezTo>
                    <a:pt x="77196" y="42873"/>
                    <a:pt x="76958" y="42094"/>
                    <a:pt x="76653" y="41482"/>
                  </a:cubicBezTo>
                  <a:cubicBezTo>
                    <a:pt x="76551" y="41204"/>
                    <a:pt x="76416" y="40926"/>
                    <a:pt x="76246" y="40815"/>
                  </a:cubicBezTo>
                  <a:cubicBezTo>
                    <a:pt x="76076" y="40759"/>
                    <a:pt x="75873" y="40815"/>
                    <a:pt x="75771" y="41149"/>
                  </a:cubicBezTo>
                  <a:cubicBezTo>
                    <a:pt x="75703" y="41316"/>
                    <a:pt x="75669" y="41538"/>
                    <a:pt x="75703" y="41760"/>
                  </a:cubicBezTo>
                  <a:cubicBezTo>
                    <a:pt x="75703" y="42038"/>
                    <a:pt x="75737" y="42205"/>
                    <a:pt x="75771" y="42428"/>
                  </a:cubicBezTo>
                  <a:close/>
                  <a:moveTo>
                    <a:pt x="39106" y="63002"/>
                  </a:moveTo>
                  <a:cubicBezTo>
                    <a:pt x="39208" y="63225"/>
                    <a:pt x="39547" y="62391"/>
                    <a:pt x="39717" y="62001"/>
                  </a:cubicBezTo>
                  <a:cubicBezTo>
                    <a:pt x="39920" y="61556"/>
                    <a:pt x="40124" y="61112"/>
                    <a:pt x="40293" y="60611"/>
                  </a:cubicBezTo>
                  <a:cubicBezTo>
                    <a:pt x="40531" y="60000"/>
                    <a:pt x="40734" y="59332"/>
                    <a:pt x="40938" y="58609"/>
                  </a:cubicBezTo>
                  <a:cubicBezTo>
                    <a:pt x="41107" y="57942"/>
                    <a:pt x="41311" y="57219"/>
                    <a:pt x="41243" y="56441"/>
                  </a:cubicBezTo>
                  <a:cubicBezTo>
                    <a:pt x="41243" y="56218"/>
                    <a:pt x="41209" y="56051"/>
                    <a:pt x="41175" y="55940"/>
                  </a:cubicBezTo>
                  <a:cubicBezTo>
                    <a:pt x="41074" y="55773"/>
                    <a:pt x="40972" y="55773"/>
                    <a:pt x="40870" y="55829"/>
                  </a:cubicBezTo>
                  <a:cubicBezTo>
                    <a:pt x="40633" y="55940"/>
                    <a:pt x="40497" y="56274"/>
                    <a:pt x="40361" y="56663"/>
                  </a:cubicBezTo>
                  <a:cubicBezTo>
                    <a:pt x="40192" y="57052"/>
                    <a:pt x="40022" y="57497"/>
                    <a:pt x="39920" y="57998"/>
                  </a:cubicBezTo>
                  <a:cubicBezTo>
                    <a:pt x="39717" y="58832"/>
                    <a:pt x="39581" y="59666"/>
                    <a:pt x="39412" y="60500"/>
                  </a:cubicBezTo>
                  <a:cubicBezTo>
                    <a:pt x="39276" y="61334"/>
                    <a:pt x="38971" y="62780"/>
                    <a:pt x="39106" y="63002"/>
                  </a:cubicBezTo>
                  <a:close/>
                  <a:moveTo>
                    <a:pt x="39208" y="51825"/>
                  </a:moveTo>
                  <a:cubicBezTo>
                    <a:pt x="39039" y="51658"/>
                    <a:pt x="38801" y="51770"/>
                    <a:pt x="38665" y="52103"/>
                  </a:cubicBezTo>
                  <a:cubicBezTo>
                    <a:pt x="38530" y="52381"/>
                    <a:pt x="38462" y="52771"/>
                    <a:pt x="38428" y="53160"/>
                  </a:cubicBezTo>
                  <a:cubicBezTo>
                    <a:pt x="38462" y="54550"/>
                    <a:pt x="38564" y="55940"/>
                    <a:pt x="38665" y="57330"/>
                  </a:cubicBezTo>
                  <a:cubicBezTo>
                    <a:pt x="38733" y="57886"/>
                    <a:pt x="38767" y="58443"/>
                    <a:pt x="38835" y="58999"/>
                  </a:cubicBezTo>
                  <a:cubicBezTo>
                    <a:pt x="38869" y="59165"/>
                    <a:pt x="38971" y="60166"/>
                    <a:pt x="39106" y="59721"/>
                  </a:cubicBezTo>
                  <a:cubicBezTo>
                    <a:pt x="39174" y="59443"/>
                    <a:pt x="39208" y="59110"/>
                    <a:pt x="39242" y="58832"/>
                  </a:cubicBezTo>
                  <a:cubicBezTo>
                    <a:pt x="39310" y="58276"/>
                    <a:pt x="39344" y="57720"/>
                    <a:pt x="39378" y="57164"/>
                  </a:cubicBezTo>
                  <a:cubicBezTo>
                    <a:pt x="39479" y="56218"/>
                    <a:pt x="39513" y="55273"/>
                    <a:pt x="39547" y="54328"/>
                  </a:cubicBezTo>
                  <a:cubicBezTo>
                    <a:pt x="39581" y="53549"/>
                    <a:pt x="39615" y="52270"/>
                    <a:pt x="39208" y="51825"/>
                  </a:cubicBezTo>
                  <a:close/>
                  <a:moveTo>
                    <a:pt x="78179" y="889"/>
                  </a:moveTo>
                  <a:cubicBezTo>
                    <a:pt x="78247" y="611"/>
                    <a:pt x="78281" y="278"/>
                    <a:pt x="78315" y="0"/>
                  </a:cubicBezTo>
                  <a:cubicBezTo>
                    <a:pt x="77908" y="0"/>
                    <a:pt x="77908" y="0"/>
                    <a:pt x="77908" y="0"/>
                  </a:cubicBezTo>
                  <a:cubicBezTo>
                    <a:pt x="77908" y="55"/>
                    <a:pt x="77908" y="111"/>
                    <a:pt x="77908" y="111"/>
                  </a:cubicBezTo>
                  <a:cubicBezTo>
                    <a:pt x="77942" y="278"/>
                    <a:pt x="78044" y="1334"/>
                    <a:pt x="78179" y="889"/>
                  </a:cubicBezTo>
                  <a:close/>
                  <a:moveTo>
                    <a:pt x="77399" y="3169"/>
                  </a:moveTo>
                  <a:cubicBezTo>
                    <a:pt x="77501" y="3392"/>
                    <a:pt x="77976" y="4782"/>
                    <a:pt x="77976" y="4170"/>
                  </a:cubicBezTo>
                  <a:cubicBezTo>
                    <a:pt x="77976" y="3558"/>
                    <a:pt x="77874" y="2835"/>
                    <a:pt x="77772" y="2224"/>
                  </a:cubicBezTo>
                  <a:cubicBezTo>
                    <a:pt x="77671" y="1445"/>
                    <a:pt x="77569" y="722"/>
                    <a:pt x="77433" y="0"/>
                  </a:cubicBezTo>
                  <a:cubicBezTo>
                    <a:pt x="76382" y="0"/>
                    <a:pt x="76382" y="0"/>
                    <a:pt x="76382" y="0"/>
                  </a:cubicBezTo>
                  <a:cubicBezTo>
                    <a:pt x="76517" y="611"/>
                    <a:pt x="76687" y="1167"/>
                    <a:pt x="76856" y="1723"/>
                  </a:cubicBezTo>
                  <a:cubicBezTo>
                    <a:pt x="77026" y="2224"/>
                    <a:pt x="77196" y="2724"/>
                    <a:pt x="77399" y="3169"/>
                  </a:cubicBezTo>
                  <a:close/>
                  <a:moveTo>
                    <a:pt x="75771" y="3225"/>
                  </a:moveTo>
                  <a:cubicBezTo>
                    <a:pt x="76144" y="4837"/>
                    <a:pt x="76823" y="5949"/>
                    <a:pt x="77501" y="6895"/>
                  </a:cubicBezTo>
                  <a:cubicBezTo>
                    <a:pt x="77569" y="6950"/>
                    <a:pt x="77637" y="7062"/>
                    <a:pt x="77704" y="7062"/>
                  </a:cubicBezTo>
                  <a:cubicBezTo>
                    <a:pt x="77738" y="7117"/>
                    <a:pt x="77772" y="7117"/>
                    <a:pt x="77772" y="7117"/>
                  </a:cubicBezTo>
                  <a:cubicBezTo>
                    <a:pt x="77840" y="7062"/>
                    <a:pt x="77874" y="7062"/>
                    <a:pt x="77908" y="6950"/>
                  </a:cubicBezTo>
                  <a:cubicBezTo>
                    <a:pt x="78044" y="6728"/>
                    <a:pt x="77840" y="5949"/>
                    <a:pt x="77806" y="5671"/>
                  </a:cubicBezTo>
                  <a:cubicBezTo>
                    <a:pt x="77671" y="5227"/>
                    <a:pt x="77535" y="4782"/>
                    <a:pt x="77399" y="4337"/>
                  </a:cubicBezTo>
                  <a:cubicBezTo>
                    <a:pt x="77196" y="3614"/>
                    <a:pt x="76958" y="2891"/>
                    <a:pt x="76653" y="2224"/>
                  </a:cubicBezTo>
                  <a:cubicBezTo>
                    <a:pt x="76551" y="1946"/>
                    <a:pt x="76416" y="1723"/>
                    <a:pt x="76246" y="1612"/>
                  </a:cubicBezTo>
                  <a:cubicBezTo>
                    <a:pt x="76076" y="1501"/>
                    <a:pt x="75873" y="1612"/>
                    <a:pt x="75771" y="1890"/>
                  </a:cubicBezTo>
                  <a:cubicBezTo>
                    <a:pt x="75703" y="2057"/>
                    <a:pt x="75669" y="2335"/>
                    <a:pt x="75703" y="2557"/>
                  </a:cubicBezTo>
                  <a:cubicBezTo>
                    <a:pt x="75703" y="2780"/>
                    <a:pt x="75737" y="3002"/>
                    <a:pt x="75771" y="3225"/>
                  </a:cubicBezTo>
                  <a:close/>
                  <a:moveTo>
                    <a:pt x="38258" y="58220"/>
                  </a:moveTo>
                  <a:cubicBezTo>
                    <a:pt x="38123" y="57386"/>
                    <a:pt x="37919" y="56107"/>
                    <a:pt x="37444" y="55829"/>
                  </a:cubicBezTo>
                  <a:cubicBezTo>
                    <a:pt x="37309" y="55773"/>
                    <a:pt x="37139" y="55829"/>
                    <a:pt x="37037" y="56051"/>
                  </a:cubicBezTo>
                  <a:cubicBezTo>
                    <a:pt x="36902" y="56385"/>
                    <a:pt x="36902" y="56830"/>
                    <a:pt x="36970" y="57219"/>
                  </a:cubicBezTo>
                  <a:cubicBezTo>
                    <a:pt x="37173" y="58387"/>
                    <a:pt x="37444" y="59499"/>
                    <a:pt x="37784" y="60556"/>
                  </a:cubicBezTo>
                  <a:cubicBezTo>
                    <a:pt x="37953" y="61056"/>
                    <a:pt x="38157" y="61556"/>
                    <a:pt x="38326" y="62057"/>
                  </a:cubicBezTo>
                  <a:cubicBezTo>
                    <a:pt x="38428" y="62279"/>
                    <a:pt x="38903" y="63614"/>
                    <a:pt x="38903" y="63058"/>
                  </a:cubicBezTo>
                  <a:cubicBezTo>
                    <a:pt x="38903" y="62391"/>
                    <a:pt x="38801" y="61668"/>
                    <a:pt x="38699" y="61056"/>
                  </a:cubicBezTo>
                  <a:cubicBezTo>
                    <a:pt x="38598" y="60111"/>
                    <a:pt x="38428" y="59165"/>
                    <a:pt x="38258" y="58220"/>
                  </a:cubicBezTo>
                  <a:close/>
                  <a:moveTo>
                    <a:pt x="67" y="0"/>
                  </a:moveTo>
                  <a:cubicBezTo>
                    <a:pt x="67" y="778"/>
                    <a:pt x="67" y="778"/>
                    <a:pt x="67" y="778"/>
                  </a:cubicBezTo>
                  <a:cubicBezTo>
                    <a:pt x="101" y="556"/>
                    <a:pt x="135" y="278"/>
                    <a:pt x="169" y="0"/>
                  </a:cubicBezTo>
                  <a:lnTo>
                    <a:pt x="67" y="0"/>
                  </a:lnTo>
                  <a:close/>
                  <a:moveTo>
                    <a:pt x="36698" y="62057"/>
                  </a:moveTo>
                  <a:cubicBezTo>
                    <a:pt x="37071" y="63670"/>
                    <a:pt x="37750" y="64782"/>
                    <a:pt x="38428" y="65727"/>
                  </a:cubicBezTo>
                  <a:cubicBezTo>
                    <a:pt x="38496" y="65838"/>
                    <a:pt x="38564" y="65894"/>
                    <a:pt x="38631" y="65949"/>
                  </a:cubicBezTo>
                  <a:cubicBezTo>
                    <a:pt x="38665" y="65949"/>
                    <a:pt x="38699" y="65949"/>
                    <a:pt x="38733" y="65949"/>
                  </a:cubicBezTo>
                  <a:cubicBezTo>
                    <a:pt x="38767" y="65949"/>
                    <a:pt x="38801" y="65894"/>
                    <a:pt x="38835" y="65838"/>
                  </a:cubicBezTo>
                  <a:cubicBezTo>
                    <a:pt x="38971" y="65560"/>
                    <a:pt x="38767" y="64837"/>
                    <a:pt x="38733" y="64559"/>
                  </a:cubicBezTo>
                  <a:cubicBezTo>
                    <a:pt x="38598" y="64059"/>
                    <a:pt x="38462" y="63670"/>
                    <a:pt x="38326" y="63225"/>
                  </a:cubicBezTo>
                  <a:cubicBezTo>
                    <a:pt x="38123" y="62446"/>
                    <a:pt x="37885" y="61723"/>
                    <a:pt x="37580" y="61056"/>
                  </a:cubicBezTo>
                  <a:cubicBezTo>
                    <a:pt x="37478" y="60778"/>
                    <a:pt x="37343" y="60556"/>
                    <a:pt x="37173" y="60444"/>
                  </a:cubicBezTo>
                  <a:cubicBezTo>
                    <a:pt x="37003" y="60333"/>
                    <a:pt x="36800" y="60444"/>
                    <a:pt x="36698" y="60722"/>
                  </a:cubicBezTo>
                  <a:cubicBezTo>
                    <a:pt x="36630" y="60945"/>
                    <a:pt x="36596" y="61167"/>
                    <a:pt x="36630" y="61390"/>
                  </a:cubicBezTo>
                  <a:cubicBezTo>
                    <a:pt x="36630" y="61612"/>
                    <a:pt x="36664" y="61835"/>
                    <a:pt x="36698" y="62057"/>
                  </a:cubicBezTo>
                  <a:close/>
                  <a:moveTo>
                    <a:pt x="644" y="3113"/>
                  </a:moveTo>
                  <a:cubicBezTo>
                    <a:pt x="847" y="2669"/>
                    <a:pt x="1051" y="2224"/>
                    <a:pt x="1221" y="1779"/>
                  </a:cubicBezTo>
                  <a:cubicBezTo>
                    <a:pt x="1424" y="1223"/>
                    <a:pt x="1628" y="611"/>
                    <a:pt x="1797" y="0"/>
                  </a:cubicBezTo>
                  <a:cubicBezTo>
                    <a:pt x="644" y="0"/>
                    <a:pt x="644" y="0"/>
                    <a:pt x="644" y="0"/>
                  </a:cubicBezTo>
                  <a:cubicBezTo>
                    <a:pt x="542" y="556"/>
                    <a:pt x="440" y="1112"/>
                    <a:pt x="339" y="1612"/>
                  </a:cubicBezTo>
                  <a:cubicBezTo>
                    <a:pt x="271" y="2113"/>
                    <a:pt x="135" y="2780"/>
                    <a:pt x="67" y="3280"/>
                  </a:cubicBezTo>
                  <a:cubicBezTo>
                    <a:pt x="67" y="4170"/>
                    <a:pt x="67" y="4170"/>
                    <a:pt x="67" y="4170"/>
                  </a:cubicBezTo>
                  <a:cubicBezTo>
                    <a:pt x="203" y="4226"/>
                    <a:pt x="474" y="3503"/>
                    <a:pt x="644" y="3113"/>
                  </a:cubicBezTo>
                  <a:close/>
                  <a:moveTo>
                    <a:pt x="305" y="37534"/>
                  </a:moveTo>
                  <a:cubicBezTo>
                    <a:pt x="407" y="36589"/>
                    <a:pt x="474" y="35644"/>
                    <a:pt x="474" y="34698"/>
                  </a:cubicBezTo>
                  <a:cubicBezTo>
                    <a:pt x="508" y="33920"/>
                    <a:pt x="542" y="32641"/>
                    <a:pt x="135" y="32252"/>
                  </a:cubicBezTo>
                  <a:cubicBezTo>
                    <a:pt x="101" y="32196"/>
                    <a:pt x="67" y="32196"/>
                    <a:pt x="67" y="32196"/>
                  </a:cubicBezTo>
                  <a:cubicBezTo>
                    <a:pt x="67" y="39981"/>
                    <a:pt x="67" y="39981"/>
                    <a:pt x="67" y="39981"/>
                  </a:cubicBezTo>
                  <a:cubicBezTo>
                    <a:pt x="101" y="39759"/>
                    <a:pt x="135" y="39481"/>
                    <a:pt x="169" y="39202"/>
                  </a:cubicBezTo>
                  <a:cubicBezTo>
                    <a:pt x="237" y="38646"/>
                    <a:pt x="271" y="38090"/>
                    <a:pt x="305" y="37534"/>
                  </a:cubicBezTo>
                  <a:close/>
                  <a:moveTo>
                    <a:pt x="36698" y="22687"/>
                  </a:moveTo>
                  <a:cubicBezTo>
                    <a:pt x="37071" y="24300"/>
                    <a:pt x="37750" y="25412"/>
                    <a:pt x="38428" y="26357"/>
                  </a:cubicBezTo>
                  <a:cubicBezTo>
                    <a:pt x="38496" y="26413"/>
                    <a:pt x="38564" y="26524"/>
                    <a:pt x="38631" y="26524"/>
                  </a:cubicBezTo>
                  <a:cubicBezTo>
                    <a:pt x="38665" y="26580"/>
                    <a:pt x="38699" y="26580"/>
                    <a:pt x="38733" y="26524"/>
                  </a:cubicBezTo>
                  <a:cubicBezTo>
                    <a:pt x="38767" y="26524"/>
                    <a:pt x="38801" y="26524"/>
                    <a:pt x="38835" y="26413"/>
                  </a:cubicBezTo>
                  <a:cubicBezTo>
                    <a:pt x="38971" y="26135"/>
                    <a:pt x="38767" y="25412"/>
                    <a:pt x="38733" y="25134"/>
                  </a:cubicBezTo>
                  <a:cubicBezTo>
                    <a:pt x="38598" y="24689"/>
                    <a:pt x="38462" y="24244"/>
                    <a:pt x="38326" y="23799"/>
                  </a:cubicBezTo>
                  <a:cubicBezTo>
                    <a:pt x="38123" y="23076"/>
                    <a:pt x="37885" y="22354"/>
                    <a:pt x="37580" y="21686"/>
                  </a:cubicBezTo>
                  <a:cubicBezTo>
                    <a:pt x="37478" y="21408"/>
                    <a:pt x="37343" y="21130"/>
                    <a:pt x="37173" y="21075"/>
                  </a:cubicBezTo>
                  <a:cubicBezTo>
                    <a:pt x="37003" y="20963"/>
                    <a:pt x="36800" y="21075"/>
                    <a:pt x="36698" y="21353"/>
                  </a:cubicBezTo>
                  <a:cubicBezTo>
                    <a:pt x="36630" y="21519"/>
                    <a:pt x="36596" y="21797"/>
                    <a:pt x="36630" y="22020"/>
                  </a:cubicBezTo>
                  <a:cubicBezTo>
                    <a:pt x="36630" y="22242"/>
                    <a:pt x="36664" y="22465"/>
                    <a:pt x="36698" y="22687"/>
                  </a:cubicBezTo>
                  <a:close/>
                  <a:moveTo>
                    <a:pt x="38835" y="19573"/>
                  </a:moveTo>
                  <a:cubicBezTo>
                    <a:pt x="38869" y="19740"/>
                    <a:pt x="38971" y="20797"/>
                    <a:pt x="39106" y="20352"/>
                  </a:cubicBezTo>
                  <a:cubicBezTo>
                    <a:pt x="39174" y="20074"/>
                    <a:pt x="39208" y="19740"/>
                    <a:pt x="39242" y="19462"/>
                  </a:cubicBezTo>
                  <a:cubicBezTo>
                    <a:pt x="39310" y="18906"/>
                    <a:pt x="39344" y="18294"/>
                    <a:pt x="39378" y="17738"/>
                  </a:cubicBezTo>
                  <a:cubicBezTo>
                    <a:pt x="39479" y="16793"/>
                    <a:pt x="39513" y="15848"/>
                    <a:pt x="39547" y="14902"/>
                  </a:cubicBezTo>
                  <a:cubicBezTo>
                    <a:pt x="39581" y="14124"/>
                    <a:pt x="39615" y="12845"/>
                    <a:pt x="39208" y="12455"/>
                  </a:cubicBezTo>
                  <a:cubicBezTo>
                    <a:pt x="39039" y="12289"/>
                    <a:pt x="38801" y="12400"/>
                    <a:pt x="38665" y="12678"/>
                  </a:cubicBezTo>
                  <a:cubicBezTo>
                    <a:pt x="38530" y="12956"/>
                    <a:pt x="38462" y="13345"/>
                    <a:pt x="38428" y="13790"/>
                  </a:cubicBezTo>
                  <a:cubicBezTo>
                    <a:pt x="38462" y="15180"/>
                    <a:pt x="38564" y="16570"/>
                    <a:pt x="38665" y="17961"/>
                  </a:cubicBezTo>
                  <a:cubicBezTo>
                    <a:pt x="38733" y="18517"/>
                    <a:pt x="38767" y="19017"/>
                    <a:pt x="38835" y="19573"/>
                  </a:cubicBezTo>
                  <a:close/>
                  <a:moveTo>
                    <a:pt x="37784" y="21130"/>
                  </a:moveTo>
                  <a:cubicBezTo>
                    <a:pt x="37953" y="21686"/>
                    <a:pt x="38157" y="22187"/>
                    <a:pt x="38326" y="22632"/>
                  </a:cubicBezTo>
                  <a:cubicBezTo>
                    <a:pt x="38428" y="22854"/>
                    <a:pt x="38903" y="24189"/>
                    <a:pt x="38903" y="23632"/>
                  </a:cubicBezTo>
                  <a:cubicBezTo>
                    <a:pt x="38903" y="23021"/>
                    <a:pt x="38801" y="22298"/>
                    <a:pt x="38699" y="21686"/>
                  </a:cubicBezTo>
                  <a:cubicBezTo>
                    <a:pt x="38598" y="20685"/>
                    <a:pt x="38428" y="19740"/>
                    <a:pt x="38258" y="18795"/>
                  </a:cubicBezTo>
                  <a:cubicBezTo>
                    <a:pt x="38123" y="18016"/>
                    <a:pt x="37919" y="16682"/>
                    <a:pt x="37444" y="16459"/>
                  </a:cubicBezTo>
                  <a:cubicBezTo>
                    <a:pt x="37309" y="16348"/>
                    <a:pt x="37139" y="16404"/>
                    <a:pt x="37037" y="16682"/>
                  </a:cubicBezTo>
                  <a:cubicBezTo>
                    <a:pt x="36902" y="16960"/>
                    <a:pt x="36902" y="17460"/>
                    <a:pt x="36970" y="17794"/>
                  </a:cubicBezTo>
                  <a:cubicBezTo>
                    <a:pt x="37173" y="19017"/>
                    <a:pt x="37444" y="20129"/>
                    <a:pt x="37784" y="21130"/>
                  </a:cubicBezTo>
                  <a:close/>
                  <a:moveTo>
                    <a:pt x="78281" y="32252"/>
                  </a:moveTo>
                  <a:cubicBezTo>
                    <a:pt x="78111" y="32085"/>
                    <a:pt x="77874" y="32196"/>
                    <a:pt x="77738" y="32474"/>
                  </a:cubicBezTo>
                  <a:cubicBezTo>
                    <a:pt x="77603" y="32752"/>
                    <a:pt x="77535" y="33141"/>
                    <a:pt x="77501" y="33531"/>
                  </a:cubicBezTo>
                  <a:cubicBezTo>
                    <a:pt x="77535" y="34976"/>
                    <a:pt x="77637" y="36311"/>
                    <a:pt x="77738" y="37701"/>
                  </a:cubicBezTo>
                  <a:cubicBezTo>
                    <a:pt x="77806" y="38257"/>
                    <a:pt x="77840" y="38813"/>
                    <a:pt x="77908" y="39369"/>
                  </a:cubicBezTo>
                  <a:cubicBezTo>
                    <a:pt x="77942" y="39536"/>
                    <a:pt x="78044" y="40537"/>
                    <a:pt x="78179" y="40092"/>
                  </a:cubicBezTo>
                  <a:cubicBezTo>
                    <a:pt x="78247" y="39870"/>
                    <a:pt x="78281" y="39481"/>
                    <a:pt x="78315" y="39202"/>
                  </a:cubicBezTo>
                  <a:cubicBezTo>
                    <a:pt x="78383" y="38646"/>
                    <a:pt x="78417" y="38090"/>
                    <a:pt x="78451" y="37534"/>
                  </a:cubicBezTo>
                  <a:cubicBezTo>
                    <a:pt x="78552" y="36589"/>
                    <a:pt x="78586" y="35644"/>
                    <a:pt x="78620" y="34698"/>
                  </a:cubicBezTo>
                  <a:cubicBezTo>
                    <a:pt x="78654" y="33920"/>
                    <a:pt x="78688" y="32641"/>
                    <a:pt x="78281" y="32252"/>
                  </a:cubicBezTo>
                  <a:close/>
                  <a:moveTo>
                    <a:pt x="117863" y="62001"/>
                  </a:moveTo>
                  <a:cubicBezTo>
                    <a:pt x="118066" y="61556"/>
                    <a:pt x="118270" y="61112"/>
                    <a:pt x="118439" y="60611"/>
                  </a:cubicBezTo>
                  <a:cubicBezTo>
                    <a:pt x="118677" y="60000"/>
                    <a:pt x="118880" y="59332"/>
                    <a:pt x="119084" y="58609"/>
                  </a:cubicBezTo>
                  <a:cubicBezTo>
                    <a:pt x="119253" y="57942"/>
                    <a:pt x="119457" y="57219"/>
                    <a:pt x="119389" y="56441"/>
                  </a:cubicBezTo>
                  <a:cubicBezTo>
                    <a:pt x="119389" y="56218"/>
                    <a:pt x="119355" y="56051"/>
                    <a:pt x="119287" y="55940"/>
                  </a:cubicBezTo>
                  <a:cubicBezTo>
                    <a:pt x="119219" y="55773"/>
                    <a:pt x="119118" y="55773"/>
                    <a:pt x="119016" y="55829"/>
                  </a:cubicBezTo>
                  <a:cubicBezTo>
                    <a:pt x="118778" y="55940"/>
                    <a:pt x="118643" y="56274"/>
                    <a:pt x="118507" y="56663"/>
                  </a:cubicBezTo>
                  <a:cubicBezTo>
                    <a:pt x="118338" y="57052"/>
                    <a:pt x="118168" y="57497"/>
                    <a:pt x="118066" y="57998"/>
                  </a:cubicBezTo>
                  <a:cubicBezTo>
                    <a:pt x="117863" y="58832"/>
                    <a:pt x="117727" y="59666"/>
                    <a:pt x="117557" y="60500"/>
                  </a:cubicBezTo>
                  <a:cubicBezTo>
                    <a:pt x="117422" y="61334"/>
                    <a:pt x="117117" y="62780"/>
                    <a:pt x="117252" y="63002"/>
                  </a:cubicBezTo>
                  <a:cubicBezTo>
                    <a:pt x="117354" y="63225"/>
                    <a:pt x="117693" y="62391"/>
                    <a:pt x="117863" y="62001"/>
                  </a:cubicBezTo>
                  <a:close/>
                  <a:moveTo>
                    <a:pt x="117252" y="23632"/>
                  </a:moveTo>
                  <a:cubicBezTo>
                    <a:pt x="117354" y="23855"/>
                    <a:pt x="117693" y="22965"/>
                    <a:pt x="117863" y="22576"/>
                  </a:cubicBezTo>
                  <a:cubicBezTo>
                    <a:pt x="118066" y="22131"/>
                    <a:pt x="118270" y="21686"/>
                    <a:pt x="118439" y="21241"/>
                  </a:cubicBezTo>
                  <a:cubicBezTo>
                    <a:pt x="118677" y="20574"/>
                    <a:pt x="118880" y="19907"/>
                    <a:pt x="119084" y="19240"/>
                  </a:cubicBezTo>
                  <a:cubicBezTo>
                    <a:pt x="119253" y="18517"/>
                    <a:pt x="119457" y="17849"/>
                    <a:pt x="119389" y="17015"/>
                  </a:cubicBezTo>
                  <a:cubicBezTo>
                    <a:pt x="119389" y="16848"/>
                    <a:pt x="119355" y="16682"/>
                    <a:pt x="119287" y="16570"/>
                  </a:cubicBezTo>
                  <a:cubicBezTo>
                    <a:pt x="119219" y="16404"/>
                    <a:pt x="119118" y="16404"/>
                    <a:pt x="119016" y="16404"/>
                  </a:cubicBezTo>
                  <a:cubicBezTo>
                    <a:pt x="118778" y="16515"/>
                    <a:pt x="118643" y="16848"/>
                    <a:pt x="118507" y="17238"/>
                  </a:cubicBezTo>
                  <a:cubicBezTo>
                    <a:pt x="118338" y="17683"/>
                    <a:pt x="118168" y="18072"/>
                    <a:pt x="118066" y="18572"/>
                  </a:cubicBezTo>
                  <a:cubicBezTo>
                    <a:pt x="117863" y="19406"/>
                    <a:pt x="117727" y="20240"/>
                    <a:pt x="117557" y="21075"/>
                  </a:cubicBezTo>
                  <a:cubicBezTo>
                    <a:pt x="117422" y="21909"/>
                    <a:pt x="117117" y="23354"/>
                    <a:pt x="117252" y="23632"/>
                  </a:cubicBezTo>
                  <a:close/>
                  <a:moveTo>
                    <a:pt x="116981" y="19573"/>
                  </a:moveTo>
                  <a:cubicBezTo>
                    <a:pt x="117015" y="19740"/>
                    <a:pt x="117117" y="20797"/>
                    <a:pt x="117252" y="20352"/>
                  </a:cubicBezTo>
                  <a:cubicBezTo>
                    <a:pt x="117320" y="20074"/>
                    <a:pt x="117354" y="19740"/>
                    <a:pt x="117388" y="19462"/>
                  </a:cubicBezTo>
                  <a:cubicBezTo>
                    <a:pt x="117456" y="18906"/>
                    <a:pt x="117490" y="18294"/>
                    <a:pt x="117524" y="17738"/>
                  </a:cubicBezTo>
                  <a:cubicBezTo>
                    <a:pt x="117625" y="16793"/>
                    <a:pt x="117659" y="15848"/>
                    <a:pt x="117693" y="14902"/>
                  </a:cubicBezTo>
                  <a:cubicBezTo>
                    <a:pt x="117727" y="14124"/>
                    <a:pt x="117761" y="12845"/>
                    <a:pt x="117354" y="12455"/>
                  </a:cubicBezTo>
                  <a:cubicBezTo>
                    <a:pt x="117184" y="12289"/>
                    <a:pt x="116947" y="12400"/>
                    <a:pt x="116811" y="12678"/>
                  </a:cubicBezTo>
                  <a:cubicBezTo>
                    <a:pt x="116676" y="12956"/>
                    <a:pt x="116608" y="13345"/>
                    <a:pt x="116574" y="13790"/>
                  </a:cubicBezTo>
                  <a:cubicBezTo>
                    <a:pt x="116608" y="15180"/>
                    <a:pt x="116710" y="16570"/>
                    <a:pt x="116811" y="17961"/>
                  </a:cubicBezTo>
                  <a:cubicBezTo>
                    <a:pt x="116879" y="18517"/>
                    <a:pt x="116913" y="19017"/>
                    <a:pt x="116981" y="19573"/>
                  </a:cubicBezTo>
                  <a:close/>
                  <a:moveTo>
                    <a:pt x="119253" y="21186"/>
                  </a:moveTo>
                  <a:cubicBezTo>
                    <a:pt x="118812" y="21519"/>
                    <a:pt x="118439" y="22298"/>
                    <a:pt x="118134" y="23076"/>
                  </a:cubicBezTo>
                  <a:cubicBezTo>
                    <a:pt x="117727" y="24022"/>
                    <a:pt x="117218" y="26024"/>
                    <a:pt x="117320" y="26357"/>
                  </a:cubicBezTo>
                  <a:cubicBezTo>
                    <a:pt x="117422" y="26691"/>
                    <a:pt x="118711" y="25301"/>
                    <a:pt x="119219" y="24189"/>
                  </a:cubicBezTo>
                  <a:cubicBezTo>
                    <a:pt x="119491" y="23577"/>
                    <a:pt x="119999" y="22354"/>
                    <a:pt x="119694" y="21464"/>
                  </a:cubicBezTo>
                  <a:cubicBezTo>
                    <a:pt x="119660" y="21408"/>
                    <a:pt x="119626" y="21297"/>
                    <a:pt x="119559" y="21241"/>
                  </a:cubicBezTo>
                  <a:cubicBezTo>
                    <a:pt x="119559" y="21241"/>
                    <a:pt x="119525" y="21241"/>
                    <a:pt x="119525" y="21186"/>
                  </a:cubicBezTo>
                  <a:cubicBezTo>
                    <a:pt x="119457" y="21130"/>
                    <a:pt x="119355" y="21130"/>
                    <a:pt x="119253" y="21186"/>
                  </a:cubicBezTo>
                  <a:close/>
                  <a:moveTo>
                    <a:pt x="115929" y="21130"/>
                  </a:moveTo>
                  <a:cubicBezTo>
                    <a:pt x="116099" y="21686"/>
                    <a:pt x="116269" y="22187"/>
                    <a:pt x="116472" y="22632"/>
                  </a:cubicBezTo>
                  <a:cubicBezTo>
                    <a:pt x="116574" y="22854"/>
                    <a:pt x="117049" y="24189"/>
                    <a:pt x="117049" y="23632"/>
                  </a:cubicBezTo>
                  <a:cubicBezTo>
                    <a:pt x="117049" y="23021"/>
                    <a:pt x="116947" y="22298"/>
                    <a:pt x="116845" y="21686"/>
                  </a:cubicBezTo>
                  <a:cubicBezTo>
                    <a:pt x="116743" y="20685"/>
                    <a:pt x="116574" y="19740"/>
                    <a:pt x="116404" y="18795"/>
                  </a:cubicBezTo>
                  <a:cubicBezTo>
                    <a:pt x="116235" y="18016"/>
                    <a:pt x="116065" y="16682"/>
                    <a:pt x="115590" y="16459"/>
                  </a:cubicBezTo>
                  <a:cubicBezTo>
                    <a:pt x="115455" y="16348"/>
                    <a:pt x="115285" y="16404"/>
                    <a:pt x="115183" y="16682"/>
                  </a:cubicBezTo>
                  <a:cubicBezTo>
                    <a:pt x="115048" y="16960"/>
                    <a:pt x="115048" y="17460"/>
                    <a:pt x="115115" y="17794"/>
                  </a:cubicBezTo>
                  <a:cubicBezTo>
                    <a:pt x="115319" y="19017"/>
                    <a:pt x="115590" y="20129"/>
                    <a:pt x="115929" y="21130"/>
                  </a:cubicBezTo>
                  <a:close/>
                  <a:moveTo>
                    <a:pt x="117252" y="59721"/>
                  </a:moveTo>
                  <a:cubicBezTo>
                    <a:pt x="117320" y="59443"/>
                    <a:pt x="117354" y="59110"/>
                    <a:pt x="117388" y="58832"/>
                  </a:cubicBezTo>
                  <a:cubicBezTo>
                    <a:pt x="117456" y="58276"/>
                    <a:pt x="117490" y="57720"/>
                    <a:pt x="117524" y="57164"/>
                  </a:cubicBezTo>
                  <a:cubicBezTo>
                    <a:pt x="117625" y="56218"/>
                    <a:pt x="117659" y="55273"/>
                    <a:pt x="117693" y="54328"/>
                  </a:cubicBezTo>
                  <a:cubicBezTo>
                    <a:pt x="117727" y="53549"/>
                    <a:pt x="117761" y="52270"/>
                    <a:pt x="117354" y="51825"/>
                  </a:cubicBezTo>
                  <a:cubicBezTo>
                    <a:pt x="117184" y="51658"/>
                    <a:pt x="116947" y="51770"/>
                    <a:pt x="116811" y="52103"/>
                  </a:cubicBezTo>
                  <a:cubicBezTo>
                    <a:pt x="116676" y="52381"/>
                    <a:pt x="116608" y="52771"/>
                    <a:pt x="116574" y="53160"/>
                  </a:cubicBezTo>
                  <a:cubicBezTo>
                    <a:pt x="116608" y="54550"/>
                    <a:pt x="116710" y="55940"/>
                    <a:pt x="116811" y="57330"/>
                  </a:cubicBezTo>
                  <a:cubicBezTo>
                    <a:pt x="116879" y="57886"/>
                    <a:pt x="116913" y="58443"/>
                    <a:pt x="116981" y="58999"/>
                  </a:cubicBezTo>
                  <a:cubicBezTo>
                    <a:pt x="117015" y="59165"/>
                    <a:pt x="117117" y="60166"/>
                    <a:pt x="117252" y="59721"/>
                  </a:cubicBezTo>
                  <a:close/>
                  <a:moveTo>
                    <a:pt x="116404" y="58220"/>
                  </a:moveTo>
                  <a:cubicBezTo>
                    <a:pt x="116235" y="57386"/>
                    <a:pt x="116065" y="56107"/>
                    <a:pt x="115590" y="55829"/>
                  </a:cubicBezTo>
                  <a:cubicBezTo>
                    <a:pt x="115455" y="55773"/>
                    <a:pt x="115285" y="55829"/>
                    <a:pt x="115183" y="56051"/>
                  </a:cubicBezTo>
                  <a:cubicBezTo>
                    <a:pt x="115048" y="56385"/>
                    <a:pt x="115048" y="56830"/>
                    <a:pt x="115115" y="57219"/>
                  </a:cubicBezTo>
                  <a:cubicBezTo>
                    <a:pt x="115319" y="58387"/>
                    <a:pt x="115590" y="59499"/>
                    <a:pt x="115929" y="60556"/>
                  </a:cubicBezTo>
                  <a:cubicBezTo>
                    <a:pt x="116099" y="61056"/>
                    <a:pt x="116269" y="61556"/>
                    <a:pt x="116472" y="62057"/>
                  </a:cubicBezTo>
                  <a:cubicBezTo>
                    <a:pt x="116574" y="62279"/>
                    <a:pt x="117049" y="63614"/>
                    <a:pt x="117049" y="63058"/>
                  </a:cubicBezTo>
                  <a:cubicBezTo>
                    <a:pt x="117049" y="62391"/>
                    <a:pt x="116947" y="61668"/>
                    <a:pt x="116845" y="61056"/>
                  </a:cubicBezTo>
                  <a:cubicBezTo>
                    <a:pt x="116743" y="60111"/>
                    <a:pt x="116574" y="59165"/>
                    <a:pt x="116404" y="58220"/>
                  </a:cubicBezTo>
                  <a:close/>
                  <a:moveTo>
                    <a:pt x="78281" y="71455"/>
                  </a:moveTo>
                  <a:cubicBezTo>
                    <a:pt x="78111" y="71288"/>
                    <a:pt x="77874" y="71399"/>
                    <a:pt x="77738" y="71677"/>
                  </a:cubicBezTo>
                  <a:cubicBezTo>
                    <a:pt x="77603" y="71955"/>
                    <a:pt x="77535" y="72400"/>
                    <a:pt x="77501" y="72789"/>
                  </a:cubicBezTo>
                  <a:cubicBezTo>
                    <a:pt x="77535" y="74179"/>
                    <a:pt x="77637" y="75569"/>
                    <a:pt x="77738" y="76960"/>
                  </a:cubicBezTo>
                  <a:cubicBezTo>
                    <a:pt x="77806" y="77516"/>
                    <a:pt x="77840" y="78072"/>
                    <a:pt x="77908" y="78572"/>
                  </a:cubicBezTo>
                  <a:cubicBezTo>
                    <a:pt x="77942" y="78739"/>
                    <a:pt x="78044" y="79796"/>
                    <a:pt x="78179" y="79351"/>
                  </a:cubicBezTo>
                  <a:cubicBezTo>
                    <a:pt x="78247" y="79073"/>
                    <a:pt x="78281" y="78739"/>
                    <a:pt x="78315" y="78461"/>
                  </a:cubicBezTo>
                  <a:cubicBezTo>
                    <a:pt x="78383" y="77905"/>
                    <a:pt x="78417" y="77349"/>
                    <a:pt x="78451" y="76793"/>
                  </a:cubicBezTo>
                  <a:cubicBezTo>
                    <a:pt x="78552" y="75848"/>
                    <a:pt x="78586" y="74902"/>
                    <a:pt x="78620" y="73957"/>
                  </a:cubicBezTo>
                  <a:cubicBezTo>
                    <a:pt x="78654" y="73123"/>
                    <a:pt x="78688" y="71899"/>
                    <a:pt x="78281" y="71455"/>
                  </a:cubicBezTo>
                  <a:close/>
                  <a:moveTo>
                    <a:pt x="78179" y="82632"/>
                  </a:moveTo>
                  <a:cubicBezTo>
                    <a:pt x="78281" y="82854"/>
                    <a:pt x="78620" y="82020"/>
                    <a:pt x="78790" y="81575"/>
                  </a:cubicBezTo>
                  <a:cubicBezTo>
                    <a:pt x="78993" y="81186"/>
                    <a:pt x="79197" y="80685"/>
                    <a:pt x="79366" y="80240"/>
                  </a:cubicBezTo>
                  <a:cubicBezTo>
                    <a:pt x="79604" y="79629"/>
                    <a:pt x="79807" y="78962"/>
                    <a:pt x="80011" y="78239"/>
                  </a:cubicBezTo>
                  <a:cubicBezTo>
                    <a:pt x="80180" y="77571"/>
                    <a:pt x="80384" y="76848"/>
                    <a:pt x="80316" y="76014"/>
                  </a:cubicBezTo>
                  <a:cubicBezTo>
                    <a:pt x="80316" y="75848"/>
                    <a:pt x="80282" y="75681"/>
                    <a:pt x="80248" y="75569"/>
                  </a:cubicBezTo>
                  <a:cubicBezTo>
                    <a:pt x="80146" y="75403"/>
                    <a:pt x="80045" y="75403"/>
                    <a:pt x="79943" y="75458"/>
                  </a:cubicBezTo>
                  <a:cubicBezTo>
                    <a:pt x="79706" y="75569"/>
                    <a:pt x="79570" y="75903"/>
                    <a:pt x="79434" y="76237"/>
                  </a:cubicBezTo>
                  <a:cubicBezTo>
                    <a:pt x="79265" y="76682"/>
                    <a:pt x="79095" y="77126"/>
                    <a:pt x="78993" y="77627"/>
                  </a:cubicBezTo>
                  <a:cubicBezTo>
                    <a:pt x="78790" y="78405"/>
                    <a:pt x="78654" y="79240"/>
                    <a:pt x="78485" y="80129"/>
                  </a:cubicBezTo>
                  <a:cubicBezTo>
                    <a:pt x="78349" y="80908"/>
                    <a:pt x="78044" y="82409"/>
                    <a:pt x="78179" y="82632"/>
                  </a:cubicBezTo>
                  <a:close/>
                  <a:moveTo>
                    <a:pt x="77331" y="77849"/>
                  </a:moveTo>
                  <a:cubicBezTo>
                    <a:pt x="77162" y="77015"/>
                    <a:pt x="76992" y="75736"/>
                    <a:pt x="76517" y="75458"/>
                  </a:cubicBezTo>
                  <a:cubicBezTo>
                    <a:pt x="76382" y="75347"/>
                    <a:pt x="76212" y="75458"/>
                    <a:pt x="76110" y="75681"/>
                  </a:cubicBezTo>
                  <a:cubicBezTo>
                    <a:pt x="75975" y="75959"/>
                    <a:pt x="75975" y="76459"/>
                    <a:pt x="76042" y="76848"/>
                  </a:cubicBezTo>
                  <a:cubicBezTo>
                    <a:pt x="76246" y="78016"/>
                    <a:pt x="76517" y="79128"/>
                    <a:pt x="76856" y="80185"/>
                  </a:cubicBezTo>
                  <a:cubicBezTo>
                    <a:pt x="77026" y="80685"/>
                    <a:pt x="77196" y="81186"/>
                    <a:pt x="77399" y="81631"/>
                  </a:cubicBezTo>
                  <a:cubicBezTo>
                    <a:pt x="77501" y="81909"/>
                    <a:pt x="77976" y="83243"/>
                    <a:pt x="77976" y="82687"/>
                  </a:cubicBezTo>
                  <a:cubicBezTo>
                    <a:pt x="77976" y="82020"/>
                    <a:pt x="77874" y="81297"/>
                    <a:pt x="77772" y="80685"/>
                  </a:cubicBezTo>
                  <a:cubicBezTo>
                    <a:pt x="77671" y="79740"/>
                    <a:pt x="77501" y="78739"/>
                    <a:pt x="77331" y="77849"/>
                  </a:cubicBezTo>
                  <a:close/>
                  <a:moveTo>
                    <a:pt x="114844" y="22687"/>
                  </a:moveTo>
                  <a:cubicBezTo>
                    <a:pt x="115217" y="24300"/>
                    <a:pt x="115895" y="25412"/>
                    <a:pt x="116574" y="26357"/>
                  </a:cubicBezTo>
                  <a:cubicBezTo>
                    <a:pt x="116642" y="26413"/>
                    <a:pt x="116710" y="26524"/>
                    <a:pt x="116777" y="26524"/>
                  </a:cubicBezTo>
                  <a:cubicBezTo>
                    <a:pt x="116811" y="26580"/>
                    <a:pt x="116845" y="26580"/>
                    <a:pt x="116845" y="26524"/>
                  </a:cubicBezTo>
                  <a:cubicBezTo>
                    <a:pt x="116913" y="26524"/>
                    <a:pt x="116947" y="26524"/>
                    <a:pt x="116981" y="26413"/>
                  </a:cubicBezTo>
                  <a:cubicBezTo>
                    <a:pt x="117117" y="26135"/>
                    <a:pt x="116913" y="25412"/>
                    <a:pt x="116879" y="25134"/>
                  </a:cubicBezTo>
                  <a:cubicBezTo>
                    <a:pt x="116743" y="24689"/>
                    <a:pt x="116608" y="24244"/>
                    <a:pt x="116472" y="23799"/>
                  </a:cubicBezTo>
                  <a:cubicBezTo>
                    <a:pt x="116269" y="23076"/>
                    <a:pt x="116031" y="22354"/>
                    <a:pt x="115726" y="21686"/>
                  </a:cubicBezTo>
                  <a:cubicBezTo>
                    <a:pt x="115624" y="21408"/>
                    <a:pt x="115488" y="21130"/>
                    <a:pt x="115319" y="21075"/>
                  </a:cubicBezTo>
                  <a:cubicBezTo>
                    <a:pt x="115149" y="20963"/>
                    <a:pt x="114946" y="21075"/>
                    <a:pt x="114844" y="21353"/>
                  </a:cubicBezTo>
                  <a:cubicBezTo>
                    <a:pt x="114776" y="21519"/>
                    <a:pt x="114742" y="21797"/>
                    <a:pt x="114776" y="22020"/>
                  </a:cubicBezTo>
                  <a:cubicBezTo>
                    <a:pt x="114776" y="22242"/>
                    <a:pt x="114810" y="22465"/>
                    <a:pt x="114844" y="22687"/>
                  </a:cubicBezTo>
                  <a:close/>
                  <a:moveTo>
                    <a:pt x="77331" y="38591"/>
                  </a:moveTo>
                  <a:cubicBezTo>
                    <a:pt x="77162" y="37812"/>
                    <a:pt x="76992" y="36478"/>
                    <a:pt x="76517" y="36200"/>
                  </a:cubicBezTo>
                  <a:cubicBezTo>
                    <a:pt x="76382" y="36144"/>
                    <a:pt x="76212" y="36200"/>
                    <a:pt x="76110" y="36422"/>
                  </a:cubicBezTo>
                  <a:cubicBezTo>
                    <a:pt x="75975" y="36756"/>
                    <a:pt x="75975" y="37201"/>
                    <a:pt x="76042" y="37590"/>
                  </a:cubicBezTo>
                  <a:cubicBezTo>
                    <a:pt x="76246" y="38758"/>
                    <a:pt x="76517" y="39925"/>
                    <a:pt x="76856" y="40926"/>
                  </a:cubicBezTo>
                  <a:cubicBezTo>
                    <a:pt x="77026" y="41427"/>
                    <a:pt x="77196" y="41927"/>
                    <a:pt x="77399" y="42428"/>
                  </a:cubicBezTo>
                  <a:cubicBezTo>
                    <a:pt x="77501" y="42650"/>
                    <a:pt x="77976" y="43985"/>
                    <a:pt x="77976" y="43429"/>
                  </a:cubicBezTo>
                  <a:cubicBezTo>
                    <a:pt x="77976" y="42761"/>
                    <a:pt x="77874" y="42094"/>
                    <a:pt x="77772" y="41427"/>
                  </a:cubicBezTo>
                  <a:cubicBezTo>
                    <a:pt x="77671" y="40481"/>
                    <a:pt x="77501" y="39536"/>
                    <a:pt x="77331" y="38591"/>
                  </a:cubicBezTo>
                  <a:close/>
                  <a:moveTo>
                    <a:pt x="114844" y="62057"/>
                  </a:moveTo>
                  <a:cubicBezTo>
                    <a:pt x="115217" y="63670"/>
                    <a:pt x="115895" y="64782"/>
                    <a:pt x="116574" y="65727"/>
                  </a:cubicBezTo>
                  <a:cubicBezTo>
                    <a:pt x="116642" y="65838"/>
                    <a:pt x="116710" y="65894"/>
                    <a:pt x="116777" y="65949"/>
                  </a:cubicBezTo>
                  <a:cubicBezTo>
                    <a:pt x="116811" y="65949"/>
                    <a:pt x="116845" y="65949"/>
                    <a:pt x="116845" y="65949"/>
                  </a:cubicBezTo>
                  <a:cubicBezTo>
                    <a:pt x="116913" y="65949"/>
                    <a:pt x="116947" y="65894"/>
                    <a:pt x="116981" y="65838"/>
                  </a:cubicBezTo>
                  <a:cubicBezTo>
                    <a:pt x="117117" y="65560"/>
                    <a:pt x="116913" y="64837"/>
                    <a:pt x="116879" y="64559"/>
                  </a:cubicBezTo>
                  <a:cubicBezTo>
                    <a:pt x="116743" y="64059"/>
                    <a:pt x="116608" y="63670"/>
                    <a:pt x="116472" y="63225"/>
                  </a:cubicBezTo>
                  <a:cubicBezTo>
                    <a:pt x="116269" y="62446"/>
                    <a:pt x="116031" y="61723"/>
                    <a:pt x="115726" y="61056"/>
                  </a:cubicBezTo>
                  <a:cubicBezTo>
                    <a:pt x="115624" y="60778"/>
                    <a:pt x="115488" y="60556"/>
                    <a:pt x="115319" y="60444"/>
                  </a:cubicBezTo>
                  <a:cubicBezTo>
                    <a:pt x="115149" y="60333"/>
                    <a:pt x="114946" y="60444"/>
                    <a:pt x="114844" y="60722"/>
                  </a:cubicBezTo>
                  <a:cubicBezTo>
                    <a:pt x="114776" y="60945"/>
                    <a:pt x="114742" y="61167"/>
                    <a:pt x="114776" y="61390"/>
                  </a:cubicBezTo>
                  <a:cubicBezTo>
                    <a:pt x="114776" y="61612"/>
                    <a:pt x="114810" y="61835"/>
                    <a:pt x="114844" y="62057"/>
                  </a:cubicBezTo>
                  <a:close/>
                  <a:moveTo>
                    <a:pt x="78790" y="42372"/>
                  </a:moveTo>
                  <a:cubicBezTo>
                    <a:pt x="78993" y="41927"/>
                    <a:pt x="79197" y="41482"/>
                    <a:pt x="79366" y="40982"/>
                  </a:cubicBezTo>
                  <a:cubicBezTo>
                    <a:pt x="79604" y="40370"/>
                    <a:pt x="79807" y="39703"/>
                    <a:pt x="80011" y="38980"/>
                  </a:cubicBezTo>
                  <a:cubicBezTo>
                    <a:pt x="80180" y="38313"/>
                    <a:pt x="80384" y="37645"/>
                    <a:pt x="80316" y="36811"/>
                  </a:cubicBezTo>
                  <a:cubicBezTo>
                    <a:pt x="80316" y="36645"/>
                    <a:pt x="80282" y="36422"/>
                    <a:pt x="80248" y="36311"/>
                  </a:cubicBezTo>
                  <a:cubicBezTo>
                    <a:pt x="80146" y="36144"/>
                    <a:pt x="80045" y="36144"/>
                    <a:pt x="79943" y="36200"/>
                  </a:cubicBezTo>
                  <a:cubicBezTo>
                    <a:pt x="79706" y="36311"/>
                    <a:pt x="79570" y="36645"/>
                    <a:pt x="79434" y="37034"/>
                  </a:cubicBezTo>
                  <a:cubicBezTo>
                    <a:pt x="79265" y="37423"/>
                    <a:pt x="79095" y="37868"/>
                    <a:pt x="78993" y="38368"/>
                  </a:cubicBezTo>
                  <a:cubicBezTo>
                    <a:pt x="78790" y="39202"/>
                    <a:pt x="78654" y="40037"/>
                    <a:pt x="78485" y="40871"/>
                  </a:cubicBezTo>
                  <a:cubicBezTo>
                    <a:pt x="78349" y="41705"/>
                    <a:pt x="78044" y="43151"/>
                    <a:pt x="78179" y="43373"/>
                  </a:cubicBezTo>
                  <a:cubicBezTo>
                    <a:pt x="78281" y="43595"/>
                    <a:pt x="78620" y="42761"/>
                    <a:pt x="78790" y="42372"/>
                  </a:cubicBezTo>
                  <a:close/>
                  <a:moveTo>
                    <a:pt x="78179" y="4170"/>
                  </a:moveTo>
                  <a:cubicBezTo>
                    <a:pt x="78281" y="4392"/>
                    <a:pt x="78620" y="3503"/>
                    <a:pt x="78790" y="3113"/>
                  </a:cubicBezTo>
                  <a:cubicBezTo>
                    <a:pt x="78993" y="2669"/>
                    <a:pt x="79197" y="2224"/>
                    <a:pt x="79366" y="1779"/>
                  </a:cubicBezTo>
                  <a:cubicBezTo>
                    <a:pt x="79570" y="1223"/>
                    <a:pt x="79773" y="611"/>
                    <a:pt x="79943" y="0"/>
                  </a:cubicBezTo>
                  <a:cubicBezTo>
                    <a:pt x="78790" y="0"/>
                    <a:pt x="78790" y="0"/>
                    <a:pt x="78790" y="0"/>
                  </a:cubicBezTo>
                  <a:cubicBezTo>
                    <a:pt x="78688" y="556"/>
                    <a:pt x="78586" y="1112"/>
                    <a:pt x="78485" y="1612"/>
                  </a:cubicBezTo>
                  <a:cubicBezTo>
                    <a:pt x="78349" y="2446"/>
                    <a:pt x="78044" y="3948"/>
                    <a:pt x="78179" y="4170"/>
                  </a:cubicBezTo>
                  <a:close/>
                  <a:moveTo>
                    <a:pt x="77501" y="85356"/>
                  </a:moveTo>
                  <a:cubicBezTo>
                    <a:pt x="77569" y="85412"/>
                    <a:pt x="77637" y="85523"/>
                    <a:pt x="77704" y="85579"/>
                  </a:cubicBezTo>
                  <a:cubicBezTo>
                    <a:pt x="77738" y="85579"/>
                    <a:pt x="77772" y="85579"/>
                    <a:pt x="77772" y="85579"/>
                  </a:cubicBezTo>
                  <a:cubicBezTo>
                    <a:pt x="77840" y="85579"/>
                    <a:pt x="77874" y="85523"/>
                    <a:pt x="77908" y="85468"/>
                  </a:cubicBezTo>
                  <a:cubicBezTo>
                    <a:pt x="78044" y="85189"/>
                    <a:pt x="77840" y="84411"/>
                    <a:pt x="77806" y="84189"/>
                  </a:cubicBezTo>
                  <a:cubicBezTo>
                    <a:pt x="77671" y="83688"/>
                    <a:pt x="77535" y="83243"/>
                    <a:pt x="77399" y="82854"/>
                  </a:cubicBezTo>
                  <a:cubicBezTo>
                    <a:pt x="77196" y="82075"/>
                    <a:pt x="76958" y="81353"/>
                    <a:pt x="76653" y="80685"/>
                  </a:cubicBezTo>
                  <a:cubicBezTo>
                    <a:pt x="76551" y="80407"/>
                    <a:pt x="76416" y="80185"/>
                    <a:pt x="76246" y="80074"/>
                  </a:cubicBezTo>
                  <a:cubicBezTo>
                    <a:pt x="76076" y="79962"/>
                    <a:pt x="75873" y="80074"/>
                    <a:pt x="75771" y="80352"/>
                  </a:cubicBezTo>
                  <a:cubicBezTo>
                    <a:pt x="75703" y="80518"/>
                    <a:pt x="75669" y="80797"/>
                    <a:pt x="75703" y="81019"/>
                  </a:cubicBezTo>
                  <a:cubicBezTo>
                    <a:pt x="75703" y="81241"/>
                    <a:pt x="75737" y="81464"/>
                    <a:pt x="75771" y="81686"/>
                  </a:cubicBezTo>
                  <a:cubicBezTo>
                    <a:pt x="76144" y="83299"/>
                    <a:pt x="76823" y="84411"/>
                    <a:pt x="77501" y="85356"/>
                  </a:cubicBezTo>
                  <a:close/>
                  <a:moveTo>
                    <a:pt x="644" y="42372"/>
                  </a:moveTo>
                  <a:cubicBezTo>
                    <a:pt x="847" y="41927"/>
                    <a:pt x="1051" y="41482"/>
                    <a:pt x="1221" y="40982"/>
                  </a:cubicBezTo>
                  <a:cubicBezTo>
                    <a:pt x="1458" y="40370"/>
                    <a:pt x="1661" y="39703"/>
                    <a:pt x="1865" y="38980"/>
                  </a:cubicBezTo>
                  <a:cubicBezTo>
                    <a:pt x="2035" y="38313"/>
                    <a:pt x="2238" y="37645"/>
                    <a:pt x="2170" y="36811"/>
                  </a:cubicBezTo>
                  <a:cubicBezTo>
                    <a:pt x="2170" y="36645"/>
                    <a:pt x="2136" y="36422"/>
                    <a:pt x="2102" y="36311"/>
                  </a:cubicBezTo>
                  <a:cubicBezTo>
                    <a:pt x="2001" y="36144"/>
                    <a:pt x="1899" y="36144"/>
                    <a:pt x="1797" y="36200"/>
                  </a:cubicBezTo>
                  <a:cubicBezTo>
                    <a:pt x="1560" y="36311"/>
                    <a:pt x="1424" y="36645"/>
                    <a:pt x="1288" y="37034"/>
                  </a:cubicBezTo>
                  <a:cubicBezTo>
                    <a:pt x="1119" y="37423"/>
                    <a:pt x="949" y="37868"/>
                    <a:pt x="847" y="38368"/>
                  </a:cubicBezTo>
                  <a:cubicBezTo>
                    <a:pt x="644" y="39202"/>
                    <a:pt x="508" y="40037"/>
                    <a:pt x="339" y="40871"/>
                  </a:cubicBezTo>
                  <a:cubicBezTo>
                    <a:pt x="271" y="41316"/>
                    <a:pt x="135" y="41983"/>
                    <a:pt x="67" y="42539"/>
                  </a:cubicBezTo>
                  <a:cubicBezTo>
                    <a:pt x="67" y="43429"/>
                    <a:pt x="67" y="43429"/>
                    <a:pt x="67" y="43429"/>
                  </a:cubicBezTo>
                  <a:cubicBezTo>
                    <a:pt x="203" y="43484"/>
                    <a:pt x="474" y="42706"/>
                    <a:pt x="644" y="42372"/>
                  </a:cubicBezTo>
                  <a:close/>
                  <a:moveTo>
                    <a:pt x="80486" y="80240"/>
                  </a:moveTo>
                  <a:cubicBezTo>
                    <a:pt x="80486" y="80240"/>
                    <a:pt x="80452" y="80240"/>
                    <a:pt x="80452" y="80240"/>
                  </a:cubicBezTo>
                  <a:cubicBezTo>
                    <a:pt x="80384" y="80129"/>
                    <a:pt x="80282" y="80185"/>
                    <a:pt x="80180" y="80240"/>
                  </a:cubicBezTo>
                  <a:cubicBezTo>
                    <a:pt x="79739" y="80518"/>
                    <a:pt x="79366" y="81353"/>
                    <a:pt x="79061" y="82075"/>
                  </a:cubicBezTo>
                  <a:cubicBezTo>
                    <a:pt x="78654" y="83021"/>
                    <a:pt x="78145" y="85023"/>
                    <a:pt x="78247" y="85356"/>
                  </a:cubicBezTo>
                  <a:cubicBezTo>
                    <a:pt x="78349" y="85746"/>
                    <a:pt x="79638" y="84355"/>
                    <a:pt x="80146" y="83188"/>
                  </a:cubicBezTo>
                  <a:cubicBezTo>
                    <a:pt x="80418" y="82576"/>
                    <a:pt x="80927" y="81353"/>
                    <a:pt x="80621" y="80518"/>
                  </a:cubicBezTo>
                  <a:cubicBezTo>
                    <a:pt x="80587" y="80407"/>
                    <a:pt x="80553" y="80296"/>
                    <a:pt x="80486" y="80240"/>
                  </a:cubicBezTo>
                  <a:close/>
                  <a:moveTo>
                    <a:pt x="80316" y="115273"/>
                  </a:moveTo>
                  <a:cubicBezTo>
                    <a:pt x="80316" y="115106"/>
                    <a:pt x="80282" y="114939"/>
                    <a:pt x="80248" y="114772"/>
                  </a:cubicBezTo>
                  <a:cubicBezTo>
                    <a:pt x="80146" y="114661"/>
                    <a:pt x="80045" y="114606"/>
                    <a:pt x="79943" y="114661"/>
                  </a:cubicBezTo>
                  <a:cubicBezTo>
                    <a:pt x="79706" y="114772"/>
                    <a:pt x="79570" y="115106"/>
                    <a:pt x="79434" y="115495"/>
                  </a:cubicBezTo>
                  <a:cubicBezTo>
                    <a:pt x="79265" y="115940"/>
                    <a:pt x="79095" y="116329"/>
                    <a:pt x="78993" y="116830"/>
                  </a:cubicBezTo>
                  <a:cubicBezTo>
                    <a:pt x="78790" y="117664"/>
                    <a:pt x="78654" y="118498"/>
                    <a:pt x="78485" y="119332"/>
                  </a:cubicBezTo>
                  <a:cubicBezTo>
                    <a:pt x="78451" y="119555"/>
                    <a:pt x="78417" y="119777"/>
                    <a:pt x="78349" y="120000"/>
                  </a:cubicBezTo>
                  <a:cubicBezTo>
                    <a:pt x="79129" y="120000"/>
                    <a:pt x="79129" y="120000"/>
                    <a:pt x="79129" y="120000"/>
                  </a:cubicBezTo>
                  <a:cubicBezTo>
                    <a:pt x="79231" y="119833"/>
                    <a:pt x="79299" y="119666"/>
                    <a:pt x="79366" y="119499"/>
                  </a:cubicBezTo>
                  <a:cubicBezTo>
                    <a:pt x="79604" y="118832"/>
                    <a:pt x="79807" y="118164"/>
                    <a:pt x="80011" y="117442"/>
                  </a:cubicBezTo>
                  <a:cubicBezTo>
                    <a:pt x="80180" y="116774"/>
                    <a:pt x="80384" y="116107"/>
                    <a:pt x="80316" y="115273"/>
                  </a:cubicBezTo>
                  <a:close/>
                  <a:moveTo>
                    <a:pt x="80486" y="41037"/>
                  </a:moveTo>
                  <a:cubicBezTo>
                    <a:pt x="80486" y="41037"/>
                    <a:pt x="80452" y="40982"/>
                    <a:pt x="80452" y="40982"/>
                  </a:cubicBezTo>
                  <a:cubicBezTo>
                    <a:pt x="80384" y="40926"/>
                    <a:pt x="80282" y="40926"/>
                    <a:pt x="80180" y="40982"/>
                  </a:cubicBezTo>
                  <a:cubicBezTo>
                    <a:pt x="79739" y="41260"/>
                    <a:pt x="79366" y="42094"/>
                    <a:pt x="79061" y="42817"/>
                  </a:cubicBezTo>
                  <a:cubicBezTo>
                    <a:pt x="78654" y="43762"/>
                    <a:pt x="78145" y="45764"/>
                    <a:pt x="78247" y="46153"/>
                  </a:cubicBezTo>
                  <a:cubicBezTo>
                    <a:pt x="78349" y="46487"/>
                    <a:pt x="79638" y="45097"/>
                    <a:pt x="80146" y="43985"/>
                  </a:cubicBezTo>
                  <a:cubicBezTo>
                    <a:pt x="80418" y="43373"/>
                    <a:pt x="80927" y="42150"/>
                    <a:pt x="80621" y="41260"/>
                  </a:cubicBezTo>
                  <a:cubicBezTo>
                    <a:pt x="80587" y="41149"/>
                    <a:pt x="80553" y="41093"/>
                    <a:pt x="80486" y="41037"/>
                  </a:cubicBezTo>
                  <a:close/>
                  <a:moveTo>
                    <a:pt x="78620" y="113160"/>
                  </a:moveTo>
                  <a:cubicBezTo>
                    <a:pt x="78654" y="112381"/>
                    <a:pt x="78688" y="111102"/>
                    <a:pt x="78281" y="110713"/>
                  </a:cubicBezTo>
                  <a:cubicBezTo>
                    <a:pt x="78111" y="110546"/>
                    <a:pt x="77874" y="110658"/>
                    <a:pt x="77738" y="110936"/>
                  </a:cubicBezTo>
                  <a:cubicBezTo>
                    <a:pt x="77603" y="111214"/>
                    <a:pt x="77535" y="111603"/>
                    <a:pt x="77501" y="112048"/>
                  </a:cubicBezTo>
                  <a:cubicBezTo>
                    <a:pt x="77535" y="113438"/>
                    <a:pt x="77637" y="114828"/>
                    <a:pt x="77738" y="116163"/>
                  </a:cubicBezTo>
                  <a:cubicBezTo>
                    <a:pt x="77806" y="116719"/>
                    <a:pt x="77840" y="117275"/>
                    <a:pt x="77908" y="117831"/>
                  </a:cubicBezTo>
                  <a:cubicBezTo>
                    <a:pt x="77942" y="117998"/>
                    <a:pt x="78044" y="118999"/>
                    <a:pt x="78179" y="118554"/>
                  </a:cubicBezTo>
                  <a:cubicBezTo>
                    <a:pt x="78247" y="118331"/>
                    <a:pt x="78281" y="117998"/>
                    <a:pt x="78315" y="117720"/>
                  </a:cubicBezTo>
                  <a:cubicBezTo>
                    <a:pt x="78383" y="117108"/>
                    <a:pt x="78417" y="116552"/>
                    <a:pt x="78451" y="115996"/>
                  </a:cubicBezTo>
                  <a:cubicBezTo>
                    <a:pt x="78552" y="115050"/>
                    <a:pt x="78586" y="114105"/>
                    <a:pt x="78620" y="113160"/>
                  </a:cubicBezTo>
                  <a:close/>
                  <a:moveTo>
                    <a:pt x="76246" y="119332"/>
                  </a:moveTo>
                  <a:cubicBezTo>
                    <a:pt x="76076" y="119221"/>
                    <a:pt x="75873" y="119277"/>
                    <a:pt x="75771" y="119610"/>
                  </a:cubicBezTo>
                  <a:cubicBezTo>
                    <a:pt x="75737" y="119721"/>
                    <a:pt x="75703" y="119888"/>
                    <a:pt x="75703" y="120000"/>
                  </a:cubicBezTo>
                  <a:cubicBezTo>
                    <a:pt x="76721" y="120000"/>
                    <a:pt x="76721" y="120000"/>
                    <a:pt x="76721" y="120000"/>
                  </a:cubicBezTo>
                  <a:cubicBezTo>
                    <a:pt x="76687" y="120000"/>
                    <a:pt x="76687" y="119944"/>
                    <a:pt x="76653" y="119944"/>
                  </a:cubicBezTo>
                  <a:cubicBezTo>
                    <a:pt x="76551" y="119666"/>
                    <a:pt x="76416" y="119388"/>
                    <a:pt x="76246" y="119332"/>
                  </a:cubicBezTo>
                  <a:close/>
                  <a:moveTo>
                    <a:pt x="77331" y="117052"/>
                  </a:moveTo>
                  <a:cubicBezTo>
                    <a:pt x="77162" y="116274"/>
                    <a:pt x="76992" y="114939"/>
                    <a:pt x="76517" y="114717"/>
                  </a:cubicBezTo>
                  <a:cubicBezTo>
                    <a:pt x="76382" y="114606"/>
                    <a:pt x="76212" y="114661"/>
                    <a:pt x="76110" y="114939"/>
                  </a:cubicBezTo>
                  <a:cubicBezTo>
                    <a:pt x="75975" y="115217"/>
                    <a:pt x="75975" y="115662"/>
                    <a:pt x="76042" y="116051"/>
                  </a:cubicBezTo>
                  <a:cubicBezTo>
                    <a:pt x="76246" y="117219"/>
                    <a:pt x="76517" y="118387"/>
                    <a:pt x="76856" y="119388"/>
                  </a:cubicBezTo>
                  <a:cubicBezTo>
                    <a:pt x="76924" y="119610"/>
                    <a:pt x="76992" y="119833"/>
                    <a:pt x="77060" y="120000"/>
                  </a:cubicBezTo>
                  <a:cubicBezTo>
                    <a:pt x="77806" y="120000"/>
                    <a:pt x="77806" y="120000"/>
                    <a:pt x="77806" y="120000"/>
                  </a:cubicBezTo>
                  <a:cubicBezTo>
                    <a:pt x="77772" y="120000"/>
                    <a:pt x="77772" y="119944"/>
                    <a:pt x="77772" y="119888"/>
                  </a:cubicBezTo>
                  <a:cubicBezTo>
                    <a:pt x="77671" y="118943"/>
                    <a:pt x="77501" y="117998"/>
                    <a:pt x="77331" y="117052"/>
                  </a:cubicBezTo>
                  <a:close/>
                  <a:moveTo>
                    <a:pt x="80486" y="119499"/>
                  </a:moveTo>
                  <a:cubicBezTo>
                    <a:pt x="80486" y="119499"/>
                    <a:pt x="80452" y="119443"/>
                    <a:pt x="80452" y="119443"/>
                  </a:cubicBezTo>
                  <a:cubicBezTo>
                    <a:pt x="80384" y="119388"/>
                    <a:pt x="80282" y="119388"/>
                    <a:pt x="80180" y="119443"/>
                  </a:cubicBezTo>
                  <a:cubicBezTo>
                    <a:pt x="80011" y="119555"/>
                    <a:pt x="79841" y="119777"/>
                    <a:pt x="79672" y="120000"/>
                  </a:cubicBezTo>
                  <a:cubicBezTo>
                    <a:pt x="80689" y="120000"/>
                    <a:pt x="80689" y="120000"/>
                    <a:pt x="80689" y="120000"/>
                  </a:cubicBezTo>
                  <a:cubicBezTo>
                    <a:pt x="80655" y="119944"/>
                    <a:pt x="80655" y="119833"/>
                    <a:pt x="80621" y="119721"/>
                  </a:cubicBezTo>
                  <a:cubicBezTo>
                    <a:pt x="80587" y="119610"/>
                    <a:pt x="80553" y="119555"/>
                    <a:pt x="80486" y="119499"/>
                  </a:cubicBezTo>
                  <a:close/>
                  <a:moveTo>
                    <a:pt x="80486" y="1779"/>
                  </a:moveTo>
                  <a:cubicBezTo>
                    <a:pt x="80486" y="1779"/>
                    <a:pt x="80452" y="1779"/>
                    <a:pt x="80452" y="1779"/>
                  </a:cubicBezTo>
                  <a:cubicBezTo>
                    <a:pt x="80384" y="1668"/>
                    <a:pt x="80282" y="1723"/>
                    <a:pt x="80180" y="1779"/>
                  </a:cubicBezTo>
                  <a:cubicBezTo>
                    <a:pt x="79739" y="2057"/>
                    <a:pt x="79366" y="2835"/>
                    <a:pt x="79061" y="3614"/>
                  </a:cubicBezTo>
                  <a:cubicBezTo>
                    <a:pt x="78654" y="4559"/>
                    <a:pt x="78145" y="6561"/>
                    <a:pt x="78247" y="6895"/>
                  </a:cubicBezTo>
                  <a:cubicBezTo>
                    <a:pt x="78349" y="7228"/>
                    <a:pt x="79638" y="5838"/>
                    <a:pt x="80146" y="4726"/>
                  </a:cubicBezTo>
                  <a:cubicBezTo>
                    <a:pt x="80418" y="4114"/>
                    <a:pt x="80927" y="2891"/>
                    <a:pt x="80621" y="2001"/>
                  </a:cubicBezTo>
                  <a:cubicBezTo>
                    <a:pt x="80587" y="1946"/>
                    <a:pt x="80553" y="1835"/>
                    <a:pt x="80486" y="1779"/>
                  </a:cubicBezTo>
                  <a:close/>
                  <a:moveTo>
                    <a:pt x="119559" y="99759"/>
                  </a:moveTo>
                  <a:cubicBezTo>
                    <a:pt x="119559" y="99759"/>
                    <a:pt x="119525" y="99759"/>
                    <a:pt x="119525" y="99759"/>
                  </a:cubicBezTo>
                  <a:cubicBezTo>
                    <a:pt x="119457" y="99647"/>
                    <a:pt x="119355" y="99703"/>
                    <a:pt x="119253" y="99759"/>
                  </a:cubicBezTo>
                  <a:cubicBezTo>
                    <a:pt x="118812" y="100037"/>
                    <a:pt x="118439" y="100815"/>
                    <a:pt x="118134" y="101594"/>
                  </a:cubicBezTo>
                  <a:cubicBezTo>
                    <a:pt x="117727" y="102539"/>
                    <a:pt x="117218" y="104541"/>
                    <a:pt x="117320" y="104874"/>
                  </a:cubicBezTo>
                  <a:cubicBezTo>
                    <a:pt x="117422" y="105208"/>
                    <a:pt x="118711" y="103873"/>
                    <a:pt x="119219" y="102706"/>
                  </a:cubicBezTo>
                  <a:cubicBezTo>
                    <a:pt x="119491" y="102094"/>
                    <a:pt x="119999" y="100871"/>
                    <a:pt x="119694" y="100037"/>
                  </a:cubicBezTo>
                  <a:cubicBezTo>
                    <a:pt x="119660" y="99925"/>
                    <a:pt x="119626" y="99814"/>
                    <a:pt x="119559" y="99759"/>
                  </a:cubicBezTo>
                  <a:close/>
                  <a:moveTo>
                    <a:pt x="119559" y="60667"/>
                  </a:moveTo>
                  <a:cubicBezTo>
                    <a:pt x="119559" y="60611"/>
                    <a:pt x="119525" y="60611"/>
                    <a:pt x="119525" y="60611"/>
                  </a:cubicBezTo>
                  <a:cubicBezTo>
                    <a:pt x="119457" y="60556"/>
                    <a:pt x="119355" y="60556"/>
                    <a:pt x="119253" y="60611"/>
                  </a:cubicBezTo>
                  <a:cubicBezTo>
                    <a:pt x="118812" y="60889"/>
                    <a:pt x="118439" y="61723"/>
                    <a:pt x="118134" y="62446"/>
                  </a:cubicBezTo>
                  <a:cubicBezTo>
                    <a:pt x="117727" y="63392"/>
                    <a:pt x="117218" y="65393"/>
                    <a:pt x="117320" y="65727"/>
                  </a:cubicBezTo>
                  <a:cubicBezTo>
                    <a:pt x="117422" y="66116"/>
                    <a:pt x="118711" y="64726"/>
                    <a:pt x="119219" y="63558"/>
                  </a:cubicBezTo>
                  <a:cubicBezTo>
                    <a:pt x="119491" y="62947"/>
                    <a:pt x="119999" y="61779"/>
                    <a:pt x="119694" y="60889"/>
                  </a:cubicBezTo>
                  <a:cubicBezTo>
                    <a:pt x="119660" y="60778"/>
                    <a:pt x="119626" y="60722"/>
                    <a:pt x="119559" y="60667"/>
                  </a:cubicBezTo>
                  <a:close/>
                  <a:moveTo>
                    <a:pt x="117863" y="101093"/>
                  </a:moveTo>
                  <a:cubicBezTo>
                    <a:pt x="118066" y="100648"/>
                    <a:pt x="118270" y="100203"/>
                    <a:pt x="118439" y="99759"/>
                  </a:cubicBezTo>
                  <a:cubicBezTo>
                    <a:pt x="118677" y="99091"/>
                    <a:pt x="118880" y="98424"/>
                    <a:pt x="119084" y="97757"/>
                  </a:cubicBezTo>
                  <a:cubicBezTo>
                    <a:pt x="119253" y="97034"/>
                    <a:pt x="119457" y="96367"/>
                    <a:pt x="119389" y="95532"/>
                  </a:cubicBezTo>
                  <a:cubicBezTo>
                    <a:pt x="119389" y="95366"/>
                    <a:pt x="119355" y="95199"/>
                    <a:pt x="119287" y="95088"/>
                  </a:cubicBezTo>
                  <a:cubicBezTo>
                    <a:pt x="119219" y="94921"/>
                    <a:pt x="119118" y="94921"/>
                    <a:pt x="119016" y="94976"/>
                  </a:cubicBezTo>
                  <a:cubicBezTo>
                    <a:pt x="118778" y="95088"/>
                    <a:pt x="118643" y="95421"/>
                    <a:pt x="118507" y="95755"/>
                  </a:cubicBezTo>
                  <a:cubicBezTo>
                    <a:pt x="118338" y="96200"/>
                    <a:pt x="118168" y="96645"/>
                    <a:pt x="118066" y="97089"/>
                  </a:cubicBezTo>
                  <a:cubicBezTo>
                    <a:pt x="117863" y="97924"/>
                    <a:pt x="117727" y="98758"/>
                    <a:pt x="117557" y="99647"/>
                  </a:cubicBezTo>
                  <a:cubicBezTo>
                    <a:pt x="117422" y="100426"/>
                    <a:pt x="117117" y="101927"/>
                    <a:pt x="117252" y="102150"/>
                  </a:cubicBezTo>
                  <a:cubicBezTo>
                    <a:pt x="117354" y="102372"/>
                    <a:pt x="117693" y="101538"/>
                    <a:pt x="117863" y="101093"/>
                  </a:cubicBezTo>
                  <a:close/>
                  <a:moveTo>
                    <a:pt x="116472" y="102316"/>
                  </a:moveTo>
                  <a:cubicBezTo>
                    <a:pt x="116269" y="101594"/>
                    <a:pt x="116031" y="100871"/>
                    <a:pt x="115726" y="100203"/>
                  </a:cubicBezTo>
                  <a:cubicBezTo>
                    <a:pt x="115624" y="99925"/>
                    <a:pt x="115488" y="99703"/>
                    <a:pt x="115319" y="99592"/>
                  </a:cubicBezTo>
                  <a:cubicBezTo>
                    <a:pt x="115149" y="99481"/>
                    <a:pt x="114946" y="99592"/>
                    <a:pt x="114844" y="99870"/>
                  </a:cubicBezTo>
                  <a:cubicBezTo>
                    <a:pt x="114776" y="100037"/>
                    <a:pt x="114742" y="100315"/>
                    <a:pt x="114776" y="100537"/>
                  </a:cubicBezTo>
                  <a:cubicBezTo>
                    <a:pt x="114776" y="100759"/>
                    <a:pt x="114810" y="100982"/>
                    <a:pt x="114844" y="101204"/>
                  </a:cubicBezTo>
                  <a:cubicBezTo>
                    <a:pt x="115217" y="102817"/>
                    <a:pt x="115895" y="103929"/>
                    <a:pt x="116574" y="104874"/>
                  </a:cubicBezTo>
                  <a:cubicBezTo>
                    <a:pt x="116642" y="104930"/>
                    <a:pt x="116710" y="105041"/>
                    <a:pt x="116777" y="105041"/>
                  </a:cubicBezTo>
                  <a:cubicBezTo>
                    <a:pt x="116811" y="105097"/>
                    <a:pt x="116845" y="105097"/>
                    <a:pt x="116845" y="105097"/>
                  </a:cubicBezTo>
                  <a:cubicBezTo>
                    <a:pt x="116913" y="105041"/>
                    <a:pt x="116947" y="105041"/>
                    <a:pt x="116981" y="104986"/>
                  </a:cubicBezTo>
                  <a:cubicBezTo>
                    <a:pt x="117117" y="104708"/>
                    <a:pt x="116913" y="103929"/>
                    <a:pt x="116879" y="103707"/>
                  </a:cubicBezTo>
                  <a:cubicBezTo>
                    <a:pt x="116743" y="103206"/>
                    <a:pt x="116608" y="102761"/>
                    <a:pt x="116472" y="102316"/>
                  </a:cubicBezTo>
                  <a:close/>
                  <a:moveTo>
                    <a:pt x="117252" y="98869"/>
                  </a:moveTo>
                  <a:cubicBezTo>
                    <a:pt x="117320" y="98591"/>
                    <a:pt x="117354" y="98257"/>
                    <a:pt x="117388" y="97979"/>
                  </a:cubicBezTo>
                  <a:cubicBezTo>
                    <a:pt x="117456" y="97423"/>
                    <a:pt x="117490" y="96867"/>
                    <a:pt x="117524" y="96255"/>
                  </a:cubicBezTo>
                  <a:cubicBezTo>
                    <a:pt x="117625" y="95366"/>
                    <a:pt x="117659" y="94420"/>
                    <a:pt x="117693" y="93419"/>
                  </a:cubicBezTo>
                  <a:cubicBezTo>
                    <a:pt x="117727" y="92641"/>
                    <a:pt x="117761" y="91362"/>
                    <a:pt x="117354" y="90973"/>
                  </a:cubicBezTo>
                  <a:cubicBezTo>
                    <a:pt x="117184" y="90806"/>
                    <a:pt x="116947" y="90917"/>
                    <a:pt x="116811" y="91195"/>
                  </a:cubicBezTo>
                  <a:cubicBezTo>
                    <a:pt x="116676" y="91473"/>
                    <a:pt x="116608" y="91918"/>
                    <a:pt x="116574" y="92307"/>
                  </a:cubicBezTo>
                  <a:cubicBezTo>
                    <a:pt x="116608" y="93697"/>
                    <a:pt x="116710" y="95088"/>
                    <a:pt x="116811" y="96478"/>
                  </a:cubicBezTo>
                  <a:cubicBezTo>
                    <a:pt x="116879" y="97034"/>
                    <a:pt x="116913" y="97590"/>
                    <a:pt x="116981" y="98090"/>
                  </a:cubicBezTo>
                  <a:cubicBezTo>
                    <a:pt x="117015" y="98257"/>
                    <a:pt x="117117" y="99314"/>
                    <a:pt x="117252" y="98869"/>
                  </a:cubicBezTo>
                  <a:close/>
                  <a:moveTo>
                    <a:pt x="116404" y="97367"/>
                  </a:moveTo>
                  <a:cubicBezTo>
                    <a:pt x="116235" y="96533"/>
                    <a:pt x="116065" y="95254"/>
                    <a:pt x="115590" y="94976"/>
                  </a:cubicBezTo>
                  <a:cubicBezTo>
                    <a:pt x="115455" y="94865"/>
                    <a:pt x="115285" y="94921"/>
                    <a:pt x="115183" y="95199"/>
                  </a:cubicBezTo>
                  <a:cubicBezTo>
                    <a:pt x="115048" y="95477"/>
                    <a:pt x="115048" y="95977"/>
                    <a:pt x="115115" y="96367"/>
                  </a:cubicBezTo>
                  <a:cubicBezTo>
                    <a:pt x="115319" y="97534"/>
                    <a:pt x="115590" y="98646"/>
                    <a:pt x="115929" y="99703"/>
                  </a:cubicBezTo>
                  <a:cubicBezTo>
                    <a:pt x="116099" y="100203"/>
                    <a:pt x="116269" y="100704"/>
                    <a:pt x="116472" y="101149"/>
                  </a:cubicBezTo>
                  <a:cubicBezTo>
                    <a:pt x="116574" y="101371"/>
                    <a:pt x="117049" y="102761"/>
                    <a:pt x="117049" y="102205"/>
                  </a:cubicBezTo>
                  <a:cubicBezTo>
                    <a:pt x="117049" y="101538"/>
                    <a:pt x="116947" y="100815"/>
                    <a:pt x="116845" y="100203"/>
                  </a:cubicBezTo>
                  <a:cubicBezTo>
                    <a:pt x="116743" y="99202"/>
                    <a:pt x="116574" y="98257"/>
                    <a:pt x="116404" y="97367"/>
                  </a:cubicBezTo>
                  <a:close/>
                  <a:moveTo>
                    <a:pt x="41413" y="21241"/>
                  </a:moveTo>
                  <a:cubicBezTo>
                    <a:pt x="41413" y="21241"/>
                    <a:pt x="41379" y="21241"/>
                    <a:pt x="41379" y="21186"/>
                  </a:cubicBezTo>
                  <a:cubicBezTo>
                    <a:pt x="41311" y="21130"/>
                    <a:pt x="41209" y="21130"/>
                    <a:pt x="41107" y="21186"/>
                  </a:cubicBezTo>
                  <a:cubicBezTo>
                    <a:pt x="40667" y="21519"/>
                    <a:pt x="40293" y="22298"/>
                    <a:pt x="39988" y="23076"/>
                  </a:cubicBezTo>
                  <a:cubicBezTo>
                    <a:pt x="39615" y="24022"/>
                    <a:pt x="39072" y="26024"/>
                    <a:pt x="39174" y="26357"/>
                  </a:cubicBezTo>
                  <a:cubicBezTo>
                    <a:pt x="39276" y="26691"/>
                    <a:pt x="40565" y="25301"/>
                    <a:pt x="41074" y="24189"/>
                  </a:cubicBezTo>
                  <a:cubicBezTo>
                    <a:pt x="41345" y="23577"/>
                    <a:pt x="41854" y="22354"/>
                    <a:pt x="41548" y="21464"/>
                  </a:cubicBezTo>
                  <a:cubicBezTo>
                    <a:pt x="41514" y="21408"/>
                    <a:pt x="41481" y="21297"/>
                    <a:pt x="41413" y="21241"/>
                  </a:cubicBezTo>
                  <a:close/>
                  <a:moveTo>
                    <a:pt x="2340" y="119499"/>
                  </a:moveTo>
                  <a:cubicBezTo>
                    <a:pt x="2340" y="119499"/>
                    <a:pt x="2306" y="119443"/>
                    <a:pt x="2306" y="119443"/>
                  </a:cubicBezTo>
                  <a:cubicBezTo>
                    <a:pt x="2238" y="119388"/>
                    <a:pt x="2136" y="119388"/>
                    <a:pt x="2035" y="119443"/>
                  </a:cubicBezTo>
                  <a:cubicBezTo>
                    <a:pt x="1865" y="119555"/>
                    <a:pt x="1695" y="119777"/>
                    <a:pt x="1526" y="120000"/>
                  </a:cubicBezTo>
                  <a:cubicBezTo>
                    <a:pt x="2543" y="120000"/>
                    <a:pt x="2543" y="120000"/>
                    <a:pt x="2543" y="120000"/>
                  </a:cubicBezTo>
                  <a:cubicBezTo>
                    <a:pt x="2509" y="119944"/>
                    <a:pt x="2509" y="119833"/>
                    <a:pt x="2475" y="119721"/>
                  </a:cubicBezTo>
                  <a:cubicBezTo>
                    <a:pt x="2442" y="119610"/>
                    <a:pt x="2408" y="119555"/>
                    <a:pt x="2340" y="119499"/>
                  </a:cubicBezTo>
                  <a:close/>
                  <a:moveTo>
                    <a:pt x="2340" y="80240"/>
                  </a:moveTo>
                  <a:cubicBezTo>
                    <a:pt x="2340" y="80240"/>
                    <a:pt x="2306" y="80240"/>
                    <a:pt x="2306" y="80240"/>
                  </a:cubicBezTo>
                  <a:cubicBezTo>
                    <a:pt x="2238" y="80129"/>
                    <a:pt x="2136" y="80185"/>
                    <a:pt x="2035" y="80240"/>
                  </a:cubicBezTo>
                  <a:cubicBezTo>
                    <a:pt x="1594" y="80518"/>
                    <a:pt x="1221" y="81353"/>
                    <a:pt x="915" y="82075"/>
                  </a:cubicBezTo>
                  <a:cubicBezTo>
                    <a:pt x="542" y="83021"/>
                    <a:pt x="0" y="85023"/>
                    <a:pt x="101" y="85356"/>
                  </a:cubicBezTo>
                  <a:cubicBezTo>
                    <a:pt x="203" y="85746"/>
                    <a:pt x="1492" y="84355"/>
                    <a:pt x="2001" y="83188"/>
                  </a:cubicBezTo>
                  <a:cubicBezTo>
                    <a:pt x="2272" y="82576"/>
                    <a:pt x="2781" y="81353"/>
                    <a:pt x="2475" y="80518"/>
                  </a:cubicBezTo>
                  <a:cubicBezTo>
                    <a:pt x="2442" y="80407"/>
                    <a:pt x="2408" y="80296"/>
                    <a:pt x="2340" y="80240"/>
                  </a:cubicBezTo>
                  <a:close/>
                  <a:moveTo>
                    <a:pt x="2170" y="115273"/>
                  </a:moveTo>
                  <a:cubicBezTo>
                    <a:pt x="2170" y="115106"/>
                    <a:pt x="2136" y="114939"/>
                    <a:pt x="2102" y="114772"/>
                  </a:cubicBezTo>
                  <a:cubicBezTo>
                    <a:pt x="2001" y="114661"/>
                    <a:pt x="1899" y="114606"/>
                    <a:pt x="1797" y="114661"/>
                  </a:cubicBezTo>
                  <a:cubicBezTo>
                    <a:pt x="1560" y="114772"/>
                    <a:pt x="1424" y="115106"/>
                    <a:pt x="1288" y="115495"/>
                  </a:cubicBezTo>
                  <a:cubicBezTo>
                    <a:pt x="1119" y="115940"/>
                    <a:pt x="949" y="116329"/>
                    <a:pt x="847" y="116830"/>
                  </a:cubicBezTo>
                  <a:cubicBezTo>
                    <a:pt x="644" y="117664"/>
                    <a:pt x="508" y="118498"/>
                    <a:pt x="339" y="119332"/>
                  </a:cubicBezTo>
                  <a:cubicBezTo>
                    <a:pt x="305" y="119555"/>
                    <a:pt x="271" y="119777"/>
                    <a:pt x="203" y="120000"/>
                  </a:cubicBezTo>
                  <a:cubicBezTo>
                    <a:pt x="1017" y="120000"/>
                    <a:pt x="1017" y="120000"/>
                    <a:pt x="1017" y="120000"/>
                  </a:cubicBezTo>
                  <a:cubicBezTo>
                    <a:pt x="1085" y="119833"/>
                    <a:pt x="1153" y="119666"/>
                    <a:pt x="1221" y="119499"/>
                  </a:cubicBezTo>
                  <a:cubicBezTo>
                    <a:pt x="1458" y="118832"/>
                    <a:pt x="1661" y="118164"/>
                    <a:pt x="1865" y="117442"/>
                  </a:cubicBezTo>
                  <a:cubicBezTo>
                    <a:pt x="2035" y="116774"/>
                    <a:pt x="2238" y="116107"/>
                    <a:pt x="2170" y="115273"/>
                  </a:cubicBezTo>
                  <a:close/>
                  <a:moveTo>
                    <a:pt x="644" y="81575"/>
                  </a:moveTo>
                  <a:cubicBezTo>
                    <a:pt x="847" y="81186"/>
                    <a:pt x="1051" y="80685"/>
                    <a:pt x="1221" y="80240"/>
                  </a:cubicBezTo>
                  <a:cubicBezTo>
                    <a:pt x="1458" y="79629"/>
                    <a:pt x="1661" y="78962"/>
                    <a:pt x="1865" y="78239"/>
                  </a:cubicBezTo>
                  <a:cubicBezTo>
                    <a:pt x="2035" y="77571"/>
                    <a:pt x="2238" y="76848"/>
                    <a:pt x="2170" y="76014"/>
                  </a:cubicBezTo>
                  <a:cubicBezTo>
                    <a:pt x="2170" y="75848"/>
                    <a:pt x="2136" y="75681"/>
                    <a:pt x="2102" y="75569"/>
                  </a:cubicBezTo>
                  <a:cubicBezTo>
                    <a:pt x="2001" y="75403"/>
                    <a:pt x="1899" y="75403"/>
                    <a:pt x="1797" y="75458"/>
                  </a:cubicBezTo>
                  <a:cubicBezTo>
                    <a:pt x="1560" y="75569"/>
                    <a:pt x="1424" y="75903"/>
                    <a:pt x="1288" y="76237"/>
                  </a:cubicBezTo>
                  <a:cubicBezTo>
                    <a:pt x="1119" y="76682"/>
                    <a:pt x="949" y="77126"/>
                    <a:pt x="847" y="77627"/>
                  </a:cubicBezTo>
                  <a:cubicBezTo>
                    <a:pt x="644" y="78405"/>
                    <a:pt x="508" y="79240"/>
                    <a:pt x="339" y="80129"/>
                  </a:cubicBezTo>
                  <a:cubicBezTo>
                    <a:pt x="271" y="80574"/>
                    <a:pt x="135" y="81241"/>
                    <a:pt x="67" y="81742"/>
                  </a:cubicBezTo>
                  <a:cubicBezTo>
                    <a:pt x="67" y="82687"/>
                    <a:pt x="67" y="82687"/>
                    <a:pt x="67" y="82687"/>
                  </a:cubicBezTo>
                  <a:cubicBezTo>
                    <a:pt x="203" y="82743"/>
                    <a:pt x="474" y="81964"/>
                    <a:pt x="644" y="81575"/>
                  </a:cubicBezTo>
                  <a:close/>
                  <a:moveTo>
                    <a:pt x="305" y="76793"/>
                  </a:moveTo>
                  <a:cubicBezTo>
                    <a:pt x="407" y="75848"/>
                    <a:pt x="474" y="74902"/>
                    <a:pt x="474" y="73957"/>
                  </a:cubicBezTo>
                  <a:cubicBezTo>
                    <a:pt x="508" y="73123"/>
                    <a:pt x="542" y="71899"/>
                    <a:pt x="135" y="71455"/>
                  </a:cubicBezTo>
                  <a:cubicBezTo>
                    <a:pt x="101" y="71455"/>
                    <a:pt x="67" y="71455"/>
                    <a:pt x="67" y="71399"/>
                  </a:cubicBezTo>
                  <a:cubicBezTo>
                    <a:pt x="67" y="79240"/>
                    <a:pt x="67" y="79240"/>
                    <a:pt x="67" y="79240"/>
                  </a:cubicBezTo>
                  <a:cubicBezTo>
                    <a:pt x="101" y="79017"/>
                    <a:pt x="135" y="78683"/>
                    <a:pt x="169" y="78461"/>
                  </a:cubicBezTo>
                  <a:cubicBezTo>
                    <a:pt x="237" y="77905"/>
                    <a:pt x="271" y="77349"/>
                    <a:pt x="305" y="76793"/>
                  </a:cubicBezTo>
                  <a:close/>
                  <a:moveTo>
                    <a:pt x="2340" y="41037"/>
                  </a:moveTo>
                  <a:cubicBezTo>
                    <a:pt x="2340" y="41037"/>
                    <a:pt x="2306" y="40982"/>
                    <a:pt x="2306" y="40982"/>
                  </a:cubicBezTo>
                  <a:cubicBezTo>
                    <a:pt x="2238" y="40926"/>
                    <a:pt x="2136" y="40926"/>
                    <a:pt x="2035" y="40982"/>
                  </a:cubicBezTo>
                  <a:cubicBezTo>
                    <a:pt x="1594" y="41260"/>
                    <a:pt x="1221" y="42094"/>
                    <a:pt x="915" y="42817"/>
                  </a:cubicBezTo>
                  <a:cubicBezTo>
                    <a:pt x="542" y="43762"/>
                    <a:pt x="0" y="45764"/>
                    <a:pt x="101" y="46153"/>
                  </a:cubicBezTo>
                  <a:cubicBezTo>
                    <a:pt x="203" y="46487"/>
                    <a:pt x="1492" y="45097"/>
                    <a:pt x="2001" y="43985"/>
                  </a:cubicBezTo>
                  <a:cubicBezTo>
                    <a:pt x="2272" y="43373"/>
                    <a:pt x="2781" y="42150"/>
                    <a:pt x="2475" y="41260"/>
                  </a:cubicBezTo>
                  <a:cubicBezTo>
                    <a:pt x="2442" y="41149"/>
                    <a:pt x="2408" y="41093"/>
                    <a:pt x="2340" y="41037"/>
                  </a:cubicBezTo>
                  <a:close/>
                  <a:moveTo>
                    <a:pt x="474" y="113160"/>
                  </a:moveTo>
                  <a:cubicBezTo>
                    <a:pt x="508" y="112381"/>
                    <a:pt x="542" y="111102"/>
                    <a:pt x="135" y="110713"/>
                  </a:cubicBezTo>
                  <a:cubicBezTo>
                    <a:pt x="101" y="110658"/>
                    <a:pt x="67" y="110658"/>
                    <a:pt x="67" y="110658"/>
                  </a:cubicBezTo>
                  <a:cubicBezTo>
                    <a:pt x="67" y="118498"/>
                    <a:pt x="67" y="118498"/>
                    <a:pt x="67" y="118498"/>
                  </a:cubicBezTo>
                  <a:cubicBezTo>
                    <a:pt x="101" y="118220"/>
                    <a:pt x="135" y="117942"/>
                    <a:pt x="169" y="117720"/>
                  </a:cubicBezTo>
                  <a:cubicBezTo>
                    <a:pt x="237" y="117108"/>
                    <a:pt x="271" y="116552"/>
                    <a:pt x="305" y="115996"/>
                  </a:cubicBezTo>
                  <a:cubicBezTo>
                    <a:pt x="407" y="115050"/>
                    <a:pt x="474" y="114105"/>
                    <a:pt x="474" y="113160"/>
                  </a:cubicBezTo>
                  <a:close/>
                  <a:moveTo>
                    <a:pt x="39106" y="98869"/>
                  </a:moveTo>
                  <a:cubicBezTo>
                    <a:pt x="39174" y="98591"/>
                    <a:pt x="39208" y="98257"/>
                    <a:pt x="39242" y="97979"/>
                  </a:cubicBezTo>
                  <a:cubicBezTo>
                    <a:pt x="39310" y="97423"/>
                    <a:pt x="39344" y="96867"/>
                    <a:pt x="39378" y="96255"/>
                  </a:cubicBezTo>
                  <a:cubicBezTo>
                    <a:pt x="39479" y="95366"/>
                    <a:pt x="39513" y="94420"/>
                    <a:pt x="39547" y="93419"/>
                  </a:cubicBezTo>
                  <a:cubicBezTo>
                    <a:pt x="39581" y="92641"/>
                    <a:pt x="39615" y="91362"/>
                    <a:pt x="39208" y="90973"/>
                  </a:cubicBezTo>
                  <a:cubicBezTo>
                    <a:pt x="39039" y="90806"/>
                    <a:pt x="38801" y="90917"/>
                    <a:pt x="38665" y="91195"/>
                  </a:cubicBezTo>
                  <a:cubicBezTo>
                    <a:pt x="38530" y="91473"/>
                    <a:pt x="38462" y="91918"/>
                    <a:pt x="38428" y="92307"/>
                  </a:cubicBezTo>
                  <a:cubicBezTo>
                    <a:pt x="38462" y="93697"/>
                    <a:pt x="38564" y="95088"/>
                    <a:pt x="38665" y="96478"/>
                  </a:cubicBezTo>
                  <a:cubicBezTo>
                    <a:pt x="38733" y="97034"/>
                    <a:pt x="38767" y="97590"/>
                    <a:pt x="38835" y="98090"/>
                  </a:cubicBezTo>
                  <a:cubicBezTo>
                    <a:pt x="38869" y="98257"/>
                    <a:pt x="38971" y="99314"/>
                    <a:pt x="39106" y="98869"/>
                  </a:cubicBezTo>
                  <a:close/>
                  <a:moveTo>
                    <a:pt x="39717" y="101093"/>
                  </a:moveTo>
                  <a:cubicBezTo>
                    <a:pt x="39920" y="100648"/>
                    <a:pt x="40124" y="100203"/>
                    <a:pt x="40293" y="99759"/>
                  </a:cubicBezTo>
                  <a:cubicBezTo>
                    <a:pt x="40531" y="99091"/>
                    <a:pt x="40734" y="98424"/>
                    <a:pt x="40938" y="97757"/>
                  </a:cubicBezTo>
                  <a:cubicBezTo>
                    <a:pt x="41107" y="97034"/>
                    <a:pt x="41311" y="96367"/>
                    <a:pt x="41243" y="95532"/>
                  </a:cubicBezTo>
                  <a:cubicBezTo>
                    <a:pt x="41243" y="95366"/>
                    <a:pt x="41209" y="95199"/>
                    <a:pt x="41175" y="95088"/>
                  </a:cubicBezTo>
                  <a:cubicBezTo>
                    <a:pt x="41074" y="94921"/>
                    <a:pt x="40972" y="94921"/>
                    <a:pt x="40870" y="94976"/>
                  </a:cubicBezTo>
                  <a:cubicBezTo>
                    <a:pt x="40633" y="95088"/>
                    <a:pt x="40497" y="95421"/>
                    <a:pt x="40361" y="95755"/>
                  </a:cubicBezTo>
                  <a:cubicBezTo>
                    <a:pt x="40192" y="96200"/>
                    <a:pt x="40022" y="96645"/>
                    <a:pt x="39920" y="97089"/>
                  </a:cubicBezTo>
                  <a:cubicBezTo>
                    <a:pt x="39717" y="97924"/>
                    <a:pt x="39581" y="98758"/>
                    <a:pt x="39412" y="99647"/>
                  </a:cubicBezTo>
                  <a:cubicBezTo>
                    <a:pt x="39276" y="100426"/>
                    <a:pt x="38971" y="101927"/>
                    <a:pt x="39106" y="102150"/>
                  </a:cubicBezTo>
                  <a:cubicBezTo>
                    <a:pt x="39208" y="102372"/>
                    <a:pt x="39547" y="101538"/>
                    <a:pt x="39717" y="101093"/>
                  </a:cubicBezTo>
                  <a:close/>
                  <a:moveTo>
                    <a:pt x="41413" y="60667"/>
                  </a:moveTo>
                  <a:cubicBezTo>
                    <a:pt x="41413" y="60611"/>
                    <a:pt x="41379" y="60611"/>
                    <a:pt x="41379" y="60611"/>
                  </a:cubicBezTo>
                  <a:cubicBezTo>
                    <a:pt x="41311" y="60556"/>
                    <a:pt x="41209" y="60556"/>
                    <a:pt x="41107" y="60611"/>
                  </a:cubicBezTo>
                  <a:cubicBezTo>
                    <a:pt x="40667" y="60889"/>
                    <a:pt x="40293" y="61723"/>
                    <a:pt x="39988" y="62446"/>
                  </a:cubicBezTo>
                  <a:cubicBezTo>
                    <a:pt x="39615" y="63392"/>
                    <a:pt x="39072" y="65393"/>
                    <a:pt x="39174" y="65727"/>
                  </a:cubicBezTo>
                  <a:cubicBezTo>
                    <a:pt x="39276" y="66116"/>
                    <a:pt x="40565" y="64726"/>
                    <a:pt x="41074" y="63558"/>
                  </a:cubicBezTo>
                  <a:cubicBezTo>
                    <a:pt x="41345" y="62947"/>
                    <a:pt x="41854" y="61779"/>
                    <a:pt x="41548" y="60889"/>
                  </a:cubicBezTo>
                  <a:cubicBezTo>
                    <a:pt x="41514" y="60778"/>
                    <a:pt x="41481" y="60722"/>
                    <a:pt x="41413" y="60667"/>
                  </a:cubicBezTo>
                  <a:close/>
                  <a:moveTo>
                    <a:pt x="2340" y="1779"/>
                  </a:moveTo>
                  <a:cubicBezTo>
                    <a:pt x="2340" y="1779"/>
                    <a:pt x="2306" y="1779"/>
                    <a:pt x="2306" y="1779"/>
                  </a:cubicBezTo>
                  <a:cubicBezTo>
                    <a:pt x="2238" y="1668"/>
                    <a:pt x="2136" y="1723"/>
                    <a:pt x="2035" y="1779"/>
                  </a:cubicBezTo>
                  <a:cubicBezTo>
                    <a:pt x="1594" y="2057"/>
                    <a:pt x="1221" y="2835"/>
                    <a:pt x="915" y="3614"/>
                  </a:cubicBezTo>
                  <a:cubicBezTo>
                    <a:pt x="542" y="4559"/>
                    <a:pt x="0" y="6561"/>
                    <a:pt x="101" y="6895"/>
                  </a:cubicBezTo>
                  <a:cubicBezTo>
                    <a:pt x="203" y="7228"/>
                    <a:pt x="1492" y="5838"/>
                    <a:pt x="2001" y="4726"/>
                  </a:cubicBezTo>
                  <a:cubicBezTo>
                    <a:pt x="2272" y="4114"/>
                    <a:pt x="2781" y="2891"/>
                    <a:pt x="2475" y="2001"/>
                  </a:cubicBezTo>
                  <a:cubicBezTo>
                    <a:pt x="2442" y="1946"/>
                    <a:pt x="2408" y="1835"/>
                    <a:pt x="2340" y="1779"/>
                  </a:cubicBezTo>
                  <a:close/>
                  <a:moveTo>
                    <a:pt x="41413" y="99759"/>
                  </a:moveTo>
                  <a:cubicBezTo>
                    <a:pt x="41413" y="99759"/>
                    <a:pt x="41379" y="99759"/>
                    <a:pt x="41379" y="99759"/>
                  </a:cubicBezTo>
                  <a:cubicBezTo>
                    <a:pt x="41311" y="99647"/>
                    <a:pt x="41209" y="99703"/>
                    <a:pt x="41107" y="99759"/>
                  </a:cubicBezTo>
                  <a:cubicBezTo>
                    <a:pt x="40667" y="100037"/>
                    <a:pt x="40293" y="100815"/>
                    <a:pt x="39988" y="101594"/>
                  </a:cubicBezTo>
                  <a:cubicBezTo>
                    <a:pt x="39615" y="102539"/>
                    <a:pt x="39072" y="104541"/>
                    <a:pt x="39174" y="104874"/>
                  </a:cubicBezTo>
                  <a:cubicBezTo>
                    <a:pt x="39276" y="105208"/>
                    <a:pt x="40565" y="103873"/>
                    <a:pt x="41074" y="102706"/>
                  </a:cubicBezTo>
                  <a:cubicBezTo>
                    <a:pt x="41345" y="102094"/>
                    <a:pt x="41854" y="100871"/>
                    <a:pt x="41548" y="100037"/>
                  </a:cubicBezTo>
                  <a:cubicBezTo>
                    <a:pt x="41514" y="99925"/>
                    <a:pt x="41481" y="99814"/>
                    <a:pt x="41413" y="99759"/>
                  </a:cubicBezTo>
                  <a:close/>
                  <a:moveTo>
                    <a:pt x="38326" y="102316"/>
                  </a:moveTo>
                  <a:cubicBezTo>
                    <a:pt x="38123" y="101594"/>
                    <a:pt x="37885" y="100871"/>
                    <a:pt x="37580" y="100203"/>
                  </a:cubicBezTo>
                  <a:cubicBezTo>
                    <a:pt x="37478" y="99925"/>
                    <a:pt x="37343" y="99703"/>
                    <a:pt x="37173" y="99592"/>
                  </a:cubicBezTo>
                  <a:cubicBezTo>
                    <a:pt x="37003" y="99481"/>
                    <a:pt x="36800" y="99592"/>
                    <a:pt x="36698" y="99870"/>
                  </a:cubicBezTo>
                  <a:cubicBezTo>
                    <a:pt x="36630" y="100037"/>
                    <a:pt x="36596" y="100315"/>
                    <a:pt x="36630" y="100537"/>
                  </a:cubicBezTo>
                  <a:cubicBezTo>
                    <a:pt x="36630" y="100759"/>
                    <a:pt x="36664" y="100982"/>
                    <a:pt x="36698" y="101204"/>
                  </a:cubicBezTo>
                  <a:cubicBezTo>
                    <a:pt x="37071" y="102817"/>
                    <a:pt x="37750" y="103929"/>
                    <a:pt x="38428" y="104874"/>
                  </a:cubicBezTo>
                  <a:cubicBezTo>
                    <a:pt x="38496" y="104930"/>
                    <a:pt x="38564" y="105041"/>
                    <a:pt x="38631" y="105041"/>
                  </a:cubicBezTo>
                  <a:cubicBezTo>
                    <a:pt x="38665" y="105097"/>
                    <a:pt x="38699" y="105097"/>
                    <a:pt x="38733" y="105097"/>
                  </a:cubicBezTo>
                  <a:cubicBezTo>
                    <a:pt x="38767" y="105041"/>
                    <a:pt x="38801" y="105041"/>
                    <a:pt x="38835" y="104986"/>
                  </a:cubicBezTo>
                  <a:cubicBezTo>
                    <a:pt x="38971" y="104708"/>
                    <a:pt x="38767" y="103929"/>
                    <a:pt x="38733" y="103707"/>
                  </a:cubicBezTo>
                  <a:cubicBezTo>
                    <a:pt x="38598" y="103206"/>
                    <a:pt x="38462" y="102761"/>
                    <a:pt x="38326" y="102316"/>
                  </a:cubicBezTo>
                  <a:close/>
                  <a:moveTo>
                    <a:pt x="38258" y="97367"/>
                  </a:moveTo>
                  <a:cubicBezTo>
                    <a:pt x="38123" y="96533"/>
                    <a:pt x="37919" y="95254"/>
                    <a:pt x="37444" y="94976"/>
                  </a:cubicBezTo>
                  <a:cubicBezTo>
                    <a:pt x="37309" y="94865"/>
                    <a:pt x="37139" y="94921"/>
                    <a:pt x="37037" y="95199"/>
                  </a:cubicBezTo>
                  <a:cubicBezTo>
                    <a:pt x="36902" y="95477"/>
                    <a:pt x="36902" y="95977"/>
                    <a:pt x="36970" y="96367"/>
                  </a:cubicBezTo>
                  <a:cubicBezTo>
                    <a:pt x="37173" y="97534"/>
                    <a:pt x="37444" y="98646"/>
                    <a:pt x="37784" y="99703"/>
                  </a:cubicBezTo>
                  <a:cubicBezTo>
                    <a:pt x="37953" y="100203"/>
                    <a:pt x="38157" y="100704"/>
                    <a:pt x="38326" y="101149"/>
                  </a:cubicBezTo>
                  <a:cubicBezTo>
                    <a:pt x="38428" y="101371"/>
                    <a:pt x="38903" y="102761"/>
                    <a:pt x="38903" y="102205"/>
                  </a:cubicBezTo>
                  <a:cubicBezTo>
                    <a:pt x="38903" y="101538"/>
                    <a:pt x="38801" y="100815"/>
                    <a:pt x="38699" y="100203"/>
                  </a:cubicBezTo>
                  <a:cubicBezTo>
                    <a:pt x="38598" y="99202"/>
                    <a:pt x="38428" y="98257"/>
                    <a:pt x="38258" y="9736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982493" y="3378"/>
              <a:ext cx="11205925" cy="6851347"/>
            </a:xfrm>
            <a:custGeom>
              <a:rect b="b" l="l" r="r" t="t"/>
              <a:pathLst>
                <a:path extrusionOk="0" h="120000" w="120000">
                  <a:moveTo>
                    <a:pt x="40883" y="3169"/>
                  </a:moveTo>
                  <a:cubicBezTo>
                    <a:pt x="40985" y="3392"/>
                    <a:pt x="41461" y="4782"/>
                    <a:pt x="41461" y="4170"/>
                  </a:cubicBezTo>
                  <a:cubicBezTo>
                    <a:pt x="41461" y="3558"/>
                    <a:pt x="41359" y="2835"/>
                    <a:pt x="41257" y="2224"/>
                  </a:cubicBezTo>
                  <a:cubicBezTo>
                    <a:pt x="41155" y="1445"/>
                    <a:pt x="41053" y="722"/>
                    <a:pt x="40951" y="0"/>
                  </a:cubicBezTo>
                  <a:cubicBezTo>
                    <a:pt x="39864" y="0"/>
                    <a:pt x="39864" y="0"/>
                    <a:pt x="39864" y="0"/>
                  </a:cubicBezTo>
                  <a:cubicBezTo>
                    <a:pt x="40000" y="611"/>
                    <a:pt x="40169" y="1167"/>
                    <a:pt x="40339" y="1723"/>
                  </a:cubicBezTo>
                  <a:cubicBezTo>
                    <a:pt x="40509" y="2224"/>
                    <a:pt x="40713" y="2724"/>
                    <a:pt x="40883" y="3169"/>
                  </a:cubicBezTo>
                  <a:close/>
                  <a:moveTo>
                    <a:pt x="41665" y="889"/>
                  </a:moveTo>
                  <a:cubicBezTo>
                    <a:pt x="41733" y="611"/>
                    <a:pt x="41767" y="278"/>
                    <a:pt x="41801" y="0"/>
                  </a:cubicBezTo>
                  <a:cubicBezTo>
                    <a:pt x="41393" y="0"/>
                    <a:pt x="41393" y="0"/>
                    <a:pt x="41393" y="0"/>
                  </a:cubicBezTo>
                  <a:cubicBezTo>
                    <a:pt x="41393" y="55"/>
                    <a:pt x="41393" y="111"/>
                    <a:pt x="41393" y="111"/>
                  </a:cubicBezTo>
                  <a:cubicBezTo>
                    <a:pt x="41427" y="278"/>
                    <a:pt x="41529" y="1334"/>
                    <a:pt x="41665" y="889"/>
                  </a:cubicBezTo>
                  <a:close/>
                  <a:moveTo>
                    <a:pt x="39252" y="3225"/>
                  </a:moveTo>
                  <a:cubicBezTo>
                    <a:pt x="39626" y="4837"/>
                    <a:pt x="40305" y="5949"/>
                    <a:pt x="40985" y="6895"/>
                  </a:cubicBezTo>
                  <a:cubicBezTo>
                    <a:pt x="41053" y="6950"/>
                    <a:pt x="41121" y="7062"/>
                    <a:pt x="41189" y="7062"/>
                  </a:cubicBezTo>
                  <a:cubicBezTo>
                    <a:pt x="41223" y="7117"/>
                    <a:pt x="41257" y="7117"/>
                    <a:pt x="41291" y="7117"/>
                  </a:cubicBezTo>
                  <a:cubicBezTo>
                    <a:pt x="41325" y="7062"/>
                    <a:pt x="41359" y="7062"/>
                    <a:pt x="41393" y="6950"/>
                  </a:cubicBezTo>
                  <a:cubicBezTo>
                    <a:pt x="41529" y="6728"/>
                    <a:pt x="41325" y="5949"/>
                    <a:pt x="41291" y="5671"/>
                  </a:cubicBezTo>
                  <a:cubicBezTo>
                    <a:pt x="41155" y="5227"/>
                    <a:pt x="41019" y="4782"/>
                    <a:pt x="40883" y="4337"/>
                  </a:cubicBezTo>
                  <a:cubicBezTo>
                    <a:pt x="40679" y="3614"/>
                    <a:pt x="40441" y="2891"/>
                    <a:pt x="40135" y="2224"/>
                  </a:cubicBezTo>
                  <a:cubicBezTo>
                    <a:pt x="40033" y="1946"/>
                    <a:pt x="39898" y="1723"/>
                    <a:pt x="39728" y="1612"/>
                  </a:cubicBezTo>
                  <a:cubicBezTo>
                    <a:pt x="39558" y="1501"/>
                    <a:pt x="39354" y="1612"/>
                    <a:pt x="39252" y="1890"/>
                  </a:cubicBezTo>
                  <a:cubicBezTo>
                    <a:pt x="39184" y="2057"/>
                    <a:pt x="39150" y="2335"/>
                    <a:pt x="39184" y="2557"/>
                  </a:cubicBezTo>
                  <a:cubicBezTo>
                    <a:pt x="39184" y="2780"/>
                    <a:pt x="39218" y="3002"/>
                    <a:pt x="39252" y="3225"/>
                  </a:cubicBezTo>
                  <a:close/>
                  <a:moveTo>
                    <a:pt x="41767" y="32252"/>
                  </a:moveTo>
                  <a:cubicBezTo>
                    <a:pt x="41597" y="32085"/>
                    <a:pt x="41359" y="32196"/>
                    <a:pt x="41223" y="32474"/>
                  </a:cubicBezTo>
                  <a:cubicBezTo>
                    <a:pt x="41087" y="32752"/>
                    <a:pt x="41019" y="33141"/>
                    <a:pt x="40985" y="33531"/>
                  </a:cubicBezTo>
                  <a:cubicBezTo>
                    <a:pt x="41019" y="34976"/>
                    <a:pt x="41121" y="36311"/>
                    <a:pt x="41223" y="37701"/>
                  </a:cubicBezTo>
                  <a:cubicBezTo>
                    <a:pt x="41291" y="38257"/>
                    <a:pt x="41325" y="38813"/>
                    <a:pt x="41393" y="39369"/>
                  </a:cubicBezTo>
                  <a:cubicBezTo>
                    <a:pt x="41427" y="39536"/>
                    <a:pt x="41529" y="40537"/>
                    <a:pt x="41665" y="40092"/>
                  </a:cubicBezTo>
                  <a:cubicBezTo>
                    <a:pt x="41733" y="39870"/>
                    <a:pt x="41767" y="39481"/>
                    <a:pt x="41801" y="39202"/>
                  </a:cubicBezTo>
                  <a:cubicBezTo>
                    <a:pt x="41869" y="38646"/>
                    <a:pt x="41903" y="38090"/>
                    <a:pt x="41937" y="37534"/>
                  </a:cubicBezTo>
                  <a:cubicBezTo>
                    <a:pt x="42039" y="36589"/>
                    <a:pt x="42073" y="35644"/>
                    <a:pt x="42107" y="34698"/>
                  </a:cubicBezTo>
                  <a:cubicBezTo>
                    <a:pt x="42141" y="33920"/>
                    <a:pt x="42175" y="32641"/>
                    <a:pt x="41767" y="32252"/>
                  </a:cubicBezTo>
                  <a:close/>
                  <a:moveTo>
                    <a:pt x="40815" y="38591"/>
                  </a:moveTo>
                  <a:cubicBezTo>
                    <a:pt x="40679" y="37812"/>
                    <a:pt x="40475" y="36478"/>
                    <a:pt x="40000" y="36200"/>
                  </a:cubicBezTo>
                  <a:cubicBezTo>
                    <a:pt x="39864" y="36144"/>
                    <a:pt x="39694" y="36200"/>
                    <a:pt x="39592" y="36422"/>
                  </a:cubicBezTo>
                  <a:cubicBezTo>
                    <a:pt x="39456" y="36756"/>
                    <a:pt x="39456" y="37201"/>
                    <a:pt x="39524" y="37590"/>
                  </a:cubicBezTo>
                  <a:cubicBezTo>
                    <a:pt x="39728" y="38758"/>
                    <a:pt x="40000" y="39925"/>
                    <a:pt x="40339" y="40926"/>
                  </a:cubicBezTo>
                  <a:cubicBezTo>
                    <a:pt x="40509" y="41427"/>
                    <a:pt x="40713" y="41927"/>
                    <a:pt x="40883" y="42428"/>
                  </a:cubicBezTo>
                  <a:cubicBezTo>
                    <a:pt x="40985" y="42650"/>
                    <a:pt x="41461" y="43985"/>
                    <a:pt x="41461" y="43429"/>
                  </a:cubicBezTo>
                  <a:cubicBezTo>
                    <a:pt x="41461" y="42761"/>
                    <a:pt x="41359" y="42094"/>
                    <a:pt x="41257" y="41427"/>
                  </a:cubicBezTo>
                  <a:cubicBezTo>
                    <a:pt x="41155" y="40481"/>
                    <a:pt x="40985" y="39536"/>
                    <a:pt x="40815" y="38591"/>
                  </a:cubicBezTo>
                  <a:close/>
                  <a:moveTo>
                    <a:pt x="42276" y="42372"/>
                  </a:moveTo>
                  <a:cubicBezTo>
                    <a:pt x="42480" y="41927"/>
                    <a:pt x="42684" y="41482"/>
                    <a:pt x="42854" y="40982"/>
                  </a:cubicBezTo>
                  <a:cubicBezTo>
                    <a:pt x="43092" y="40370"/>
                    <a:pt x="43296" y="39703"/>
                    <a:pt x="43500" y="38980"/>
                  </a:cubicBezTo>
                  <a:cubicBezTo>
                    <a:pt x="43670" y="38313"/>
                    <a:pt x="43874" y="37645"/>
                    <a:pt x="43806" y="36811"/>
                  </a:cubicBezTo>
                  <a:cubicBezTo>
                    <a:pt x="43806" y="36645"/>
                    <a:pt x="43772" y="36422"/>
                    <a:pt x="43738" y="36311"/>
                  </a:cubicBezTo>
                  <a:cubicBezTo>
                    <a:pt x="43636" y="36144"/>
                    <a:pt x="43534" y="36144"/>
                    <a:pt x="43432" y="36200"/>
                  </a:cubicBezTo>
                  <a:cubicBezTo>
                    <a:pt x="43194" y="36311"/>
                    <a:pt x="43058" y="36645"/>
                    <a:pt x="42922" y="37034"/>
                  </a:cubicBezTo>
                  <a:cubicBezTo>
                    <a:pt x="42752" y="37423"/>
                    <a:pt x="42582" y="37868"/>
                    <a:pt x="42480" y="38368"/>
                  </a:cubicBezTo>
                  <a:cubicBezTo>
                    <a:pt x="42276" y="39202"/>
                    <a:pt x="42141" y="40037"/>
                    <a:pt x="41971" y="40871"/>
                  </a:cubicBezTo>
                  <a:cubicBezTo>
                    <a:pt x="41835" y="41705"/>
                    <a:pt x="41529" y="43151"/>
                    <a:pt x="41665" y="43373"/>
                  </a:cubicBezTo>
                  <a:cubicBezTo>
                    <a:pt x="41767" y="43595"/>
                    <a:pt x="42107" y="42761"/>
                    <a:pt x="42276" y="42372"/>
                  </a:cubicBezTo>
                  <a:close/>
                  <a:moveTo>
                    <a:pt x="101" y="22687"/>
                  </a:moveTo>
                  <a:cubicBezTo>
                    <a:pt x="475" y="24300"/>
                    <a:pt x="1155" y="25412"/>
                    <a:pt x="1835" y="26357"/>
                  </a:cubicBezTo>
                  <a:cubicBezTo>
                    <a:pt x="1903" y="26413"/>
                    <a:pt x="1971" y="26524"/>
                    <a:pt x="2039" y="26524"/>
                  </a:cubicBezTo>
                  <a:cubicBezTo>
                    <a:pt x="2073" y="26580"/>
                    <a:pt x="2107" y="26580"/>
                    <a:pt x="2141" y="26524"/>
                  </a:cubicBezTo>
                  <a:cubicBezTo>
                    <a:pt x="2175" y="26524"/>
                    <a:pt x="2209" y="26524"/>
                    <a:pt x="2242" y="26413"/>
                  </a:cubicBezTo>
                  <a:cubicBezTo>
                    <a:pt x="2378" y="26135"/>
                    <a:pt x="2175" y="25412"/>
                    <a:pt x="2141" y="25134"/>
                  </a:cubicBezTo>
                  <a:cubicBezTo>
                    <a:pt x="2005" y="24689"/>
                    <a:pt x="1869" y="24244"/>
                    <a:pt x="1733" y="23799"/>
                  </a:cubicBezTo>
                  <a:cubicBezTo>
                    <a:pt x="1529" y="23076"/>
                    <a:pt x="1291" y="22354"/>
                    <a:pt x="985" y="21686"/>
                  </a:cubicBezTo>
                  <a:cubicBezTo>
                    <a:pt x="883" y="21408"/>
                    <a:pt x="747" y="21130"/>
                    <a:pt x="577" y="21075"/>
                  </a:cubicBezTo>
                  <a:cubicBezTo>
                    <a:pt x="407" y="20963"/>
                    <a:pt x="203" y="21075"/>
                    <a:pt x="101" y="21353"/>
                  </a:cubicBezTo>
                  <a:cubicBezTo>
                    <a:pt x="33" y="21519"/>
                    <a:pt x="0" y="21797"/>
                    <a:pt x="33" y="22020"/>
                  </a:cubicBezTo>
                  <a:cubicBezTo>
                    <a:pt x="33" y="22242"/>
                    <a:pt x="67" y="22465"/>
                    <a:pt x="101" y="22687"/>
                  </a:cubicBezTo>
                  <a:close/>
                  <a:moveTo>
                    <a:pt x="39252" y="42428"/>
                  </a:moveTo>
                  <a:cubicBezTo>
                    <a:pt x="39626" y="44096"/>
                    <a:pt x="40305" y="45152"/>
                    <a:pt x="40985" y="46098"/>
                  </a:cubicBezTo>
                  <a:cubicBezTo>
                    <a:pt x="41053" y="46209"/>
                    <a:pt x="41121" y="46265"/>
                    <a:pt x="41189" y="46320"/>
                  </a:cubicBezTo>
                  <a:cubicBezTo>
                    <a:pt x="41223" y="46320"/>
                    <a:pt x="41257" y="46320"/>
                    <a:pt x="41291" y="46320"/>
                  </a:cubicBezTo>
                  <a:cubicBezTo>
                    <a:pt x="41325" y="46320"/>
                    <a:pt x="41359" y="46265"/>
                    <a:pt x="41393" y="46209"/>
                  </a:cubicBezTo>
                  <a:cubicBezTo>
                    <a:pt x="41529" y="45931"/>
                    <a:pt x="41325" y="45208"/>
                    <a:pt x="41291" y="44930"/>
                  </a:cubicBezTo>
                  <a:cubicBezTo>
                    <a:pt x="41155" y="44485"/>
                    <a:pt x="41019" y="44040"/>
                    <a:pt x="40883" y="43595"/>
                  </a:cubicBezTo>
                  <a:cubicBezTo>
                    <a:pt x="40679" y="42873"/>
                    <a:pt x="40441" y="42094"/>
                    <a:pt x="40135" y="41482"/>
                  </a:cubicBezTo>
                  <a:cubicBezTo>
                    <a:pt x="40033" y="41204"/>
                    <a:pt x="39898" y="40926"/>
                    <a:pt x="39728" y="40815"/>
                  </a:cubicBezTo>
                  <a:cubicBezTo>
                    <a:pt x="39558" y="40759"/>
                    <a:pt x="39354" y="40815"/>
                    <a:pt x="39252" y="41149"/>
                  </a:cubicBezTo>
                  <a:cubicBezTo>
                    <a:pt x="39184" y="41316"/>
                    <a:pt x="39150" y="41538"/>
                    <a:pt x="39184" y="41760"/>
                  </a:cubicBezTo>
                  <a:cubicBezTo>
                    <a:pt x="39184" y="42038"/>
                    <a:pt x="39218" y="42205"/>
                    <a:pt x="39252" y="42428"/>
                  </a:cubicBezTo>
                  <a:close/>
                  <a:moveTo>
                    <a:pt x="1665" y="58220"/>
                  </a:moveTo>
                  <a:cubicBezTo>
                    <a:pt x="1529" y="57386"/>
                    <a:pt x="1325" y="56107"/>
                    <a:pt x="883" y="55829"/>
                  </a:cubicBezTo>
                  <a:cubicBezTo>
                    <a:pt x="713" y="55773"/>
                    <a:pt x="543" y="55829"/>
                    <a:pt x="441" y="56051"/>
                  </a:cubicBezTo>
                  <a:cubicBezTo>
                    <a:pt x="305" y="56385"/>
                    <a:pt x="305" y="56830"/>
                    <a:pt x="373" y="57219"/>
                  </a:cubicBezTo>
                  <a:cubicBezTo>
                    <a:pt x="577" y="58387"/>
                    <a:pt x="849" y="59499"/>
                    <a:pt x="1189" y="60556"/>
                  </a:cubicBezTo>
                  <a:cubicBezTo>
                    <a:pt x="1359" y="61056"/>
                    <a:pt x="1563" y="61556"/>
                    <a:pt x="1733" y="62057"/>
                  </a:cubicBezTo>
                  <a:cubicBezTo>
                    <a:pt x="1835" y="62279"/>
                    <a:pt x="2310" y="63614"/>
                    <a:pt x="2310" y="63058"/>
                  </a:cubicBezTo>
                  <a:cubicBezTo>
                    <a:pt x="2310" y="62391"/>
                    <a:pt x="2209" y="61668"/>
                    <a:pt x="2107" y="61056"/>
                  </a:cubicBezTo>
                  <a:cubicBezTo>
                    <a:pt x="2005" y="60111"/>
                    <a:pt x="1835" y="59165"/>
                    <a:pt x="1665" y="58220"/>
                  </a:cubicBezTo>
                  <a:close/>
                  <a:moveTo>
                    <a:pt x="2514" y="23632"/>
                  </a:moveTo>
                  <a:cubicBezTo>
                    <a:pt x="2616" y="23855"/>
                    <a:pt x="2956" y="22965"/>
                    <a:pt x="3126" y="22576"/>
                  </a:cubicBezTo>
                  <a:cubicBezTo>
                    <a:pt x="3330" y="22131"/>
                    <a:pt x="3534" y="21686"/>
                    <a:pt x="3704" y="21241"/>
                  </a:cubicBezTo>
                  <a:cubicBezTo>
                    <a:pt x="3942" y="20574"/>
                    <a:pt x="4146" y="19907"/>
                    <a:pt x="4350" y="19240"/>
                  </a:cubicBezTo>
                  <a:cubicBezTo>
                    <a:pt x="4519" y="18517"/>
                    <a:pt x="4723" y="17849"/>
                    <a:pt x="4655" y="17015"/>
                  </a:cubicBezTo>
                  <a:cubicBezTo>
                    <a:pt x="4655" y="16848"/>
                    <a:pt x="4621" y="16682"/>
                    <a:pt x="4587" y="16570"/>
                  </a:cubicBezTo>
                  <a:cubicBezTo>
                    <a:pt x="4485" y="16404"/>
                    <a:pt x="4384" y="16404"/>
                    <a:pt x="4282" y="16404"/>
                  </a:cubicBezTo>
                  <a:cubicBezTo>
                    <a:pt x="4044" y="16515"/>
                    <a:pt x="3908" y="16848"/>
                    <a:pt x="3772" y="17238"/>
                  </a:cubicBezTo>
                  <a:cubicBezTo>
                    <a:pt x="3602" y="17683"/>
                    <a:pt x="3432" y="18072"/>
                    <a:pt x="3330" y="18572"/>
                  </a:cubicBezTo>
                  <a:cubicBezTo>
                    <a:pt x="3126" y="19406"/>
                    <a:pt x="2990" y="20240"/>
                    <a:pt x="2820" y="21075"/>
                  </a:cubicBezTo>
                  <a:cubicBezTo>
                    <a:pt x="2684" y="21909"/>
                    <a:pt x="2378" y="23354"/>
                    <a:pt x="2514" y="23632"/>
                  </a:cubicBezTo>
                  <a:close/>
                  <a:moveTo>
                    <a:pt x="1189" y="21130"/>
                  </a:moveTo>
                  <a:cubicBezTo>
                    <a:pt x="1359" y="21686"/>
                    <a:pt x="1563" y="22187"/>
                    <a:pt x="1733" y="22632"/>
                  </a:cubicBezTo>
                  <a:cubicBezTo>
                    <a:pt x="1835" y="22854"/>
                    <a:pt x="2310" y="24189"/>
                    <a:pt x="2310" y="23632"/>
                  </a:cubicBezTo>
                  <a:cubicBezTo>
                    <a:pt x="2310" y="23021"/>
                    <a:pt x="2209" y="22298"/>
                    <a:pt x="2107" y="21686"/>
                  </a:cubicBezTo>
                  <a:cubicBezTo>
                    <a:pt x="2005" y="20685"/>
                    <a:pt x="1835" y="19740"/>
                    <a:pt x="1665" y="18795"/>
                  </a:cubicBezTo>
                  <a:cubicBezTo>
                    <a:pt x="1529" y="18016"/>
                    <a:pt x="1325" y="16682"/>
                    <a:pt x="883" y="16459"/>
                  </a:cubicBezTo>
                  <a:cubicBezTo>
                    <a:pt x="713" y="16348"/>
                    <a:pt x="543" y="16404"/>
                    <a:pt x="441" y="16682"/>
                  </a:cubicBezTo>
                  <a:cubicBezTo>
                    <a:pt x="305" y="16960"/>
                    <a:pt x="305" y="17460"/>
                    <a:pt x="373" y="17794"/>
                  </a:cubicBezTo>
                  <a:cubicBezTo>
                    <a:pt x="577" y="19017"/>
                    <a:pt x="849" y="20129"/>
                    <a:pt x="1189" y="21130"/>
                  </a:cubicBezTo>
                  <a:close/>
                  <a:moveTo>
                    <a:pt x="2242" y="19573"/>
                  </a:moveTo>
                  <a:cubicBezTo>
                    <a:pt x="2276" y="19740"/>
                    <a:pt x="2378" y="20797"/>
                    <a:pt x="2514" y="20352"/>
                  </a:cubicBezTo>
                  <a:cubicBezTo>
                    <a:pt x="2582" y="20074"/>
                    <a:pt x="2616" y="19740"/>
                    <a:pt x="2650" y="19462"/>
                  </a:cubicBezTo>
                  <a:cubicBezTo>
                    <a:pt x="2718" y="18906"/>
                    <a:pt x="2752" y="18294"/>
                    <a:pt x="2786" y="17738"/>
                  </a:cubicBezTo>
                  <a:cubicBezTo>
                    <a:pt x="2888" y="16793"/>
                    <a:pt x="2956" y="15848"/>
                    <a:pt x="2956" y="14902"/>
                  </a:cubicBezTo>
                  <a:cubicBezTo>
                    <a:pt x="2990" y="14124"/>
                    <a:pt x="3024" y="12845"/>
                    <a:pt x="2616" y="12455"/>
                  </a:cubicBezTo>
                  <a:cubicBezTo>
                    <a:pt x="2446" y="12289"/>
                    <a:pt x="2209" y="12400"/>
                    <a:pt x="2073" y="12678"/>
                  </a:cubicBezTo>
                  <a:cubicBezTo>
                    <a:pt x="1937" y="12956"/>
                    <a:pt x="1869" y="13345"/>
                    <a:pt x="1835" y="13790"/>
                  </a:cubicBezTo>
                  <a:cubicBezTo>
                    <a:pt x="1869" y="15180"/>
                    <a:pt x="1971" y="16570"/>
                    <a:pt x="2073" y="17961"/>
                  </a:cubicBezTo>
                  <a:cubicBezTo>
                    <a:pt x="2141" y="18517"/>
                    <a:pt x="2175" y="19017"/>
                    <a:pt x="2242" y="19573"/>
                  </a:cubicBezTo>
                  <a:close/>
                  <a:moveTo>
                    <a:pt x="2616" y="51825"/>
                  </a:moveTo>
                  <a:cubicBezTo>
                    <a:pt x="2446" y="51658"/>
                    <a:pt x="2209" y="51770"/>
                    <a:pt x="2073" y="52103"/>
                  </a:cubicBezTo>
                  <a:cubicBezTo>
                    <a:pt x="1937" y="52381"/>
                    <a:pt x="1869" y="52771"/>
                    <a:pt x="1835" y="53160"/>
                  </a:cubicBezTo>
                  <a:cubicBezTo>
                    <a:pt x="1869" y="54550"/>
                    <a:pt x="1971" y="55940"/>
                    <a:pt x="2073" y="57330"/>
                  </a:cubicBezTo>
                  <a:cubicBezTo>
                    <a:pt x="2141" y="57886"/>
                    <a:pt x="2175" y="58443"/>
                    <a:pt x="2242" y="58999"/>
                  </a:cubicBezTo>
                  <a:cubicBezTo>
                    <a:pt x="2276" y="59165"/>
                    <a:pt x="2378" y="60166"/>
                    <a:pt x="2514" y="59721"/>
                  </a:cubicBezTo>
                  <a:cubicBezTo>
                    <a:pt x="2582" y="59443"/>
                    <a:pt x="2616" y="59110"/>
                    <a:pt x="2650" y="58832"/>
                  </a:cubicBezTo>
                  <a:cubicBezTo>
                    <a:pt x="2718" y="58276"/>
                    <a:pt x="2752" y="57720"/>
                    <a:pt x="2786" y="57164"/>
                  </a:cubicBezTo>
                  <a:cubicBezTo>
                    <a:pt x="2888" y="56218"/>
                    <a:pt x="2956" y="55273"/>
                    <a:pt x="2956" y="54328"/>
                  </a:cubicBezTo>
                  <a:cubicBezTo>
                    <a:pt x="2990" y="53549"/>
                    <a:pt x="3024" y="52270"/>
                    <a:pt x="2616" y="51825"/>
                  </a:cubicBezTo>
                  <a:close/>
                  <a:moveTo>
                    <a:pt x="2514" y="63002"/>
                  </a:moveTo>
                  <a:cubicBezTo>
                    <a:pt x="2616" y="63225"/>
                    <a:pt x="2956" y="62391"/>
                    <a:pt x="3126" y="62001"/>
                  </a:cubicBezTo>
                  <a:cubicBezTo>
                    <a:pt x="3330" y="61556"/>
                    <a:pt x="3534" y="61112"/>
                    <a:pt x="3704" y="60611"/>
                  </a:cubicBezTo>
                  <a:cubicBezTo>
                    <a:pt x="3942" y="60000"/>
                    <a:pt x="4146" y="59332"/>
                    <a:pt x="4350" y="58609"/>
                  </a:cubicBezTo>
                  <a:cubicBezTo>
                    <a:pt x="4519" y="57942"/>
                    <a:pt x="4723" y="57219"/>
                    <a:pt x="4655" y="56441"/>
                  </a:cubicBezTo>
                  <a:cubicBezTo>
                    <a:pt x="4655" y="56218"/>
                    <a:pt x="4621" y="56051"/>
                    <a:pt x="4587" y="55940"/>
                  </a:cubicBezTo>
                  <a:cubicBezTo>
                    <a:pt x="4485" y="55773"/>
                    <a:pt x="4384" y="55773"/>
                    <a:pt x="4282" y="55829"/>
                  </a:cubicBezTo>
                  <a:cubicBezTo>
                    <a:pt x="4044" y="55940"/>
                    <a:pt x="3908" y="56274"/>
                    <a:pt x="3772" y="56663"/>
                  </a:cubicBezTo>
                  <a:cubicBezTo>
                    <a:pt x="3602" y="57052"/>
                    <a:pt x="3432" y="57497"/>
                    <a:pt x="3330" y="57998"/>
                  </a:cubicBezTo>
                  <a:cubicBezTo>
                    <a:pt x="3126" y="58832"/>
                    <a:pt x="2990" y="59666"/>
                    <a:pt x="2820" y="60500"/>
                  </a:cubicBezTo>
                  <a:cubicBezTo>
                    <a:pt x="2684" y="61334"/>
                    <a:pt x="2378" y="62780"/>
                    <a:pt x="2514" y="63002"/>
                  </a:cubicBezTo>
                  <a:close/>
                  <a:moveTo>
                    <a:pt x="40815" y="77849"/>
                  </a:moveTo>
                  <a:cubicBezTo>
                    <a:pt x="40679" y="77015"/>
                    <a:pt x="40475" y="75736"/>
                    <a:pt x="40000" y="75458"/>
                  </a:cubicBezTo>
                  <a:cubicBezTo>
                    <a:pt x="39864" y="75347"/>
                    <a:pt x="39694" y="75458"/>
                    <a:pt x="39592" y="75681"/>
                  </a:cubicBezTo>
                  <a:cubicBezTo>
                    <a:pt x="39456" y="75959"/>
                    <a:pt x="39456" y="76459"/>
                    <a:pt x="39524" y="76848"/>
                  </a:cubicBezTo>
                  <a:cubicBezTo>
                    <a:pt x="39728" y="78016"/>
                    <a:pt x="40000" y="79128"/>
                    <a:pt x="40339" y="80185"/>
                  </a:cubicBezTo>
                  <a:cubicBezTo>
                    <a:pt x="40509" y="80685"/>
                    <a:pt x="40713" y="81186"/>
                    <a:pt x="40883" y="81631"/>
                  </a:cubicBezTo>
                  <a:cubicBezTo>
                    <a:pt x="40985" y="81909"/>
                    <a:pt x="41461" y="83243"/>
                    <a:pt x="41461" y="82687"/>
                  </a:cubicBezTo>
                  <a:cubicBezTo>
                    <a:pt x="41461" y="82020"/>
                    <a:pt x="41359" y="81297"/>
                    <a:pt x="41257" y="80685"/>
                  </a:cubicBezTo>
                  <a:cubicBezTo>
                    <a:pt x="41155" y="79740"/>
                    <a:pt x="40985" y="78739"/>
                    <a:pt x="40815" y="77849"/>
                  </a:cubicBezTo>
                  <a:close/>
                  <a:moveTo>
                    <a:pt x="79490" y="21130"/>
                  </a:moveTo>
                  <a:cubicBezTo>
                    <a:pt x="79660" y="21686"/>
                    <a:pt x="79830" y="22187"/>
                    <a:pt x="80033" y="22632"/>
                  </a:cubicBezTo>
                  <a:cubicBezTo>
                    <a:pt x="80135" y="22854"/>
                    <a:pt x="80611" y="24189"/>
                    <a:pt x="80611" y="23632"/>
                  </a:cubicBezTo>
                  <a:cubicBezTo>
                    <a:pt x="80611" y="23021"/>
                    <a:pt x="80509" y="22298"/>
                    <a:pt x="80407" y="21686"/>
                  </a:cubicBezTo>
                  <a:cubicBezTo>
                    <a:pt x="80305" y="20685"/>
                    <a:pt x="80135" y="19740"/>
                    <a:pt x="79966" y="18795"/>
                  </a:cubicBezTo>
                  <a:cubicBezTo>
                    <a:pt x="79796" y="18016"/>
                    <a:pt x="79626" y="16682"/>
                    <a:pt x="79150" y="16459"/>
                  </a:cubicBezTo>
                  <a:cubicBezTo>
                    <a:pt x="79014" y="16348"/>
                    <a:pt x="78844" y="16404"/>
                    <a:pt x="78742" y="16682"/>
                  </a:cubicBezTo>
                  <a:cubicBezTo>
                    <a:pt x="78606" y="16960"/>
                    <a:pt x="78606" y="17460"/>
                    <a:pt x="78674" y="17794"/>
                  </a:cubicBezTo>
                  <a:cubicBezTo>
                    <a:pt x="78878" y="19017"/>
                    <a:pt x="79150" y="20129"/>
                    <a:pt x="79490" y="21130"/>
                  </a:cubicBezTo>
                  <a:close/>
                  <a:moveTo>
                    <a:pt x="80815" y="23632"/>
                  </a:moveTo>
                  <a:cubicBezTo>
                    <a:pt x="80917" y="23855"/>
                    <a:pt x="81257" y="22965"/>
                    <a:pt x="81427" y="22576"/>
                  </a:cubicBezTo>
                  <a:cubicBezTo>
                    <a:pt x="81631" y="22131"/>
                    <a:pt x="81835" y="21686"/>
                    <a:pt x="82005" y="21241"/>
                  </a:cubicBezTo>
                  <a:cubicBezTo>
                    <a:pt x="82242" y="20574"/>
                    <a:pt x="82446" y="19907"/>
                    <a:pt x="82650" y="19240"/>
                  </a:cubicBezTo>
                  <a:cubicBezTo>
                    <a:pt x="82820" y="18517"/>
                    <a:pt x="83024" y="17849"/>
                    <a:pt x="82956" y="17015"/>
                  </a:cubicBezTo>
                  <a:cubicBezTo>
                    <a:pt x="82956" y="16848"/>
                    <a:pt x="82922" y="16682"/>
                    <a:pt x="82888" y="16570"/>
                  </a:cubicBezTo>
                  <a:cubicBezTo>
                    <a:pt x="82786" y="16404"/>
                    <a:pt x="82684" y="16404"/>
                    <a:pt x="82582" y="16404"/>
                  </a:cubicBezTo>
                  <a:cubicBezTo>
                    <a:pt x="82344" y="16515"/>
                    <a:pt x="82209" y="16848"/>
                    <a:pt x="82073" y="17238"/>
                  </a:cubicBezTo>
                  <a:cubicBezTo>
                    <a:pt x="81903" y="17683"/>
                    <a:pt x="81733" y="18072"/>
                    <a:pt x="81631" y="18572"/>
                  </a:cubicBezTo>
                  <a:cubicBezTo>
                    <a:pt x="81427" y="19406"/>
                    <a:pt x="81291" y="20240"/>
                    <a:pt x="81121" y="21075"/>
                  </a:cubicBezTo>
                  <a:cubicBezTo>
                    <a:pt x="80985" y="21909"/>
                    <a:pt x="80679" y="23354"/>
                    <a:pt x="80815" y="23632"/>
                  </a:cubicBezTo>
                  <a:close/>
                  <a:moveTo>
                    <a:pt x="118300" y="75458"/>
                  </a:moveTo>
                  <a:cubicBezTo>
                    <a:pt x="118164" y="75347"/>
                    <a:pt x="117994" y="75458"/>
                    <a:pt x="117892" y="75681"/>
                  </a:cubicBezTo>
                  <a:cubicBezTo>
                    <a:pt x="117757" y="75959"/>
                    <a:pt x="117757" y="76459"/>
                    <a:pt x="117824" y="76848"/>
                  </a:cubicBezTo>
                  <a:cubicBezTo>
                    <a:pt x="118028" y="78016"/>
                    <a:pt x="118300" y="79128"/>
                    <a:pt x="118640" y="80185"/>
                  </a:cubicBezTo>
                  <a:cubicBezTo>
                    <a:pt x="118810" y="80685"/>
                    <a:pt x="118980" y="81186"/>
                    <a:pt x="119184" y="81631"/>
                  </a:cubicBezTo>
                  <a:cubicBezTo>
                    <a:pt x="119286" y="81909"/>
                    <a:pt x="119762" y="83243"/>
                    <a:pt x="119762" y="82687"/>
                  </a:cubicBezTo>
                  <a:cubicBezTo>
                    <a:pt x="119762" y="82020"/>
                    <a:pt x="119660" y="81297"/>
                    <a:pt x="119558" y="80685"/>
                  </a:cubicBezTo>
                  <a:cubicBezTo>
                    <a:pt x="119456" y="79740"/>
                    <a:pt x="119286" y="78739"/>
                    <a:pt x="119116" y="77849"/>
                  </a:cubicBezTo>
                  <a:cubicBezTo>
                    <a:pt x="118946" y="77015"/>
                    <a:pt x="118776" y="75736"/>
                    <a:pt x="118300" y="75458"/>
                  </a:cubicBezTo>
                  <a:close/>
                  <a:moveTo>
                    <a:pt x="41665" y="82632"/>
                  </a:moveTo>
                  <a:cubicBezTo>
                    <a:pt x="41767" y="82854"/>
                    <a:pt x="42107" y="82020"/>
                    <a:pt x="42276" y="81575"/>
                  </a:cubicBezTo>
                  <a:cubicBezTo>
                    <a:pt x="42480" y="81186"/>
                    <a:pt x="42684" y="80685"/>
                    <a:pt x="42854" y="80240"/>
                  </a:cubicBezTo>
                  <a:cubicBezTo>
                    <a:pt x="43092" y="79629"/>
                    <a:pt x="43296" y="78962"/>
                    <a:pt x="43500" y="78239"/>
                  </a:cubicBezTo>
                  <a:cubicBezTo>
                    <a:pt x="43670" y="77571"/>
                    <a:pt x="43874" y="76848"/>
                    <a:pt x="43806" y="76014"/>
                  </a:cubicBezTo>
                  <a:cubicBezTo>
                    <a:pt x="43806" y="75848"/>
                    <a:pt x="43772" y="75681"/>
                    <a:pt x="43738" y="75569"/>
                  </a:cubicBezTo>
                  <a:cubicBezTo>
                    <a:pt x="43636" y="75403"/>
                    <a:pt x="43534" y="75403"/>
                    <a:pt x="43432" y="75458"/>
                  </a:cubicBezTo>
                  <a:cubicBezTo>
                    <a:pt x="43194" y="75569"/>
                    <a:pt x="43058" y="75903"/>
                    <a:pt x="42922" y="76237"/>
                  </a:cubicBezTo>
                  <a:cubicBezTo>
                    <a:pt x="42752" y="76682"/>
                    <a:pt x="42582" y="77126"/>
                    <a:pt x="42480" y="77627"/>
                  </a:cubicBezTo>
                  <a:cubicBezTo>
                    <a:pt x="42276" y="78405"/>
                    <a:pt x="42141" y="79240"/>
                    <a:pt x="41971" y="80129"/>
                  </a:cubicBezTo>
                  <a:cubicBezTo>
                    <a:pt x="41835" y="80908"/>
                    <a:pt x="41529" y="82409"/>
                    <a:pt x="41665" y="82632"/>
                  </a:cubicBezTo>
                  <a:close/>
                  <a:moveTo>
                    <a:pt x="117553" y="42428"/>
                  </a:moveTo>
                  <a:cubicBezTo>
                    <a:pt x="117926" y="44096"/>
                    <a:pt x="118606" y="45152"/>
                    <a:pt x="119286" y="46098"/>
                  </a:cubicBezTo>
                  <a:cubicBezTo>
                    <a:pt x="119354" y="46209"/>
                    <a:pt x="119422" y="46265"/>
                    <a:pt x="119490" y="46320"/>
                  </a:cubicBezTo>
                  <a:cubicBezTo>
                    <a:pt x="119524" y="46320"/>
                    <a:pt x="119558" y="46320"/>
                    <a:pt x="119558" y="46320"/>
                  </a:cubicBezTo>
                  <a:cubicBezTo>
                    <a:pt x="119626" y="46320"/>
                    <a:pt x="119660" y="46265"/>
                    <a:pt x="119694" y="46209"/>
                  </a:cubicBezTo>
                  <a:cubicBezTo>
                    <a:pt x="119830" y="45931"/>
                    <a:pt x="119626" y="45208"/>
                    <a:pt x="119592" y="44930"/>
                  </a:cubicBezTo>
                  <a:cubicBezTo>
                    <a:pt x="119456" y="44485"/>
                    <a:pt x="119320" y="44040"/>
                    <a:pt x="119184" y="43595"/>
                  </a:cubicBezTo>
                  <a:cubicBezTo>
                    <a:pt x="118980" y="42873"/>
                    <a:pt x="118742" y="42094"/>
                    <a:pt x="118436" y="41482"/>
                  </a:cubicBezTo>
                  <a:cubicBezTo>
                    <a:pt x="118334" y="41204"/>
                    <a:pt x="118198" y="40926"/>
                    <a:pt x="118028" y="40815"/>
                  </a:cubicBezTo>
                  <a:cubicBezTo>
                    <a:pt x="117858" y="40759"/>
                    <a:pt x="117655" y="40815"/>
                    <a:pt x="117553" y="41149"/>
                  </a:cubicBezTo>
                  <a:cubicBezTo>
                    <a:pt x="117485" y="41316"/>
                    <a:pt x="117451" y="41538"/>
                    <a:pt x="117485" y="41760"/>
                  </a:cubicBezTo>
                  <a:cubicBezTo>
                    <a:pt x="117485" y="42038"/>
                    <a:pt x="117519" y="42205"/>
                    <a:pt x="117553" y="42428"/>
                  </a:cubicBezTo>
                  <a:close/>
                  <a:moveTo>
                    <a:pt x="119184" y="3169"/>
                  </a:moveTo>
                  <a:cubicBezTo>
                    <a:pt x="119286" y="3392"/>
                    <a:pt x="119762" y="4782"/>
                    <a:pt x="119762" y="4170"/>
                  </a:cubicBezTo>
                  <a:cubicBezTo>
                    <a:pt x="119762" y="3558"/>
                    <a:pt x="119660" y="2835"/>
                    <a:pt x="119558" y="2224"/>
                  </a:cubicBezTo>
                  <a:cubicBezTo>
                    <a:pt x="119456" y="1445"/>
                    <a:pt x="119354" y="722"/>
                    <a:pt x="119218" y="0"/>
                  </a:cubicBezTo>
                  <a:cubicBezTo>
                    <a:pt x="118164" y="0"/>
                    <a:pt x="118164" y="0"/>
                    <a:pt x="118164" y="0"/>
                  </a:cubicBezTo>
                  <a:cubicBezTo>
                    <a:pt x="118300" y="611"/>
                    <a:pt x="118470" y="1167"/>
                    <a:pt x="118640" y="1723"/>
                  </a:cubicBezTo>
                  <a:cubicBezTo>
                    <a:pt x="118810" y="2224"/>
                    <a:pt x="118980" y="2724"/>
                    <a:pt x="119184" y="3169"/>
                  </a:cubicBezTo>
                  <a:close/>
                  <a:moveTo>
                    <a:pt x="80815" y="63002"/>
                  </a:moveTo>
                  <a:cubicBezTo>
                    <a:pt x="80917" y="63225"/>
                    <a:pt x="81257" y="62391"/>
                    <a:pt x="81427" y="62001"/>
                  </a:cubicBezTo>
                  <a:cubicBezTo>
                    <a:pt x="81631" y="61556"/>
                    <a:pt x="81835" y="61112"/>
                    <a:pt x="82005" y="60611"/>
                  </a:cubicBezTo>
                  <a:cubicBezTo>
                    <a:pt x="82242" y="60000"/>
                    <a:pt x="82446" y="59332"/>
                    <a:pt x="82650" y="58609"/>
                  </a:cubicBezTo>
                  <a:cubicBezTo>
                    <a:pt x="82820" y="57942"/>
                    <a:pt x="83024" y="57219"/>
                    <a:pt x="82956" y="56441"/>
                  </a:cubicBezTo>
                  <a:cubicBezTo>
                    <a:pt x="82956" y="56218"/>
                    <a:pt x="82922" y="56051"/>
                    <a:pt x="82888" y="55940"/>
                  </a:cubicBezTo>
                  <a:cubicBezTo>
                    <a:pt x="82786" y="55773"/>
                    <a:pt x="82684" y="55773"/>
                    <a:pt x="82582" y="55829"/>
                  </a:cubicBezTo>
                  <a:cubicBezTo>
                    <a:pt x="82344" y="55940"/>
                    <a:pt x="82209" y="56274"/>
                    <a:pt x="82073" y="56663"/>
                  </a:cubicBezTo>
                  <a:cubicBezTo>
                    <a:pt x="81903" y="57052"/>
                    <a:pt x="81733" y="57497"/>
                    <a:pt x="81631" y="57998"/>
                  </a:cubicBezTo>
                  <a:cubicBezTo>
                    <a:pt x="81427" y="58832"/>
                    <a:pt x="81291" y="59666"/>
                    <a:pt x="81121" y="60500"/>
                  </a:cubicBezTo>
                  <a:cubicBezTo>
                    <a:pt x="80985" y="61334"/>
                    <a:pt x="80679" y="62780"/>
                    <a:pt x="80815" y="63002"/>
                  </a:cubicBezTo>
                  <a:close/>
                  <a:moveTo>
                    <a:pt x="118300" y="36200"/>
                  </a:moveTo>
                  <a:cubicBezTo>
                    <a:pt x="118164" y="36144"/>
                    <a:pt x="117994" y="36200"/>
                    <a:pt x="117892" y="36422"/>
                  </a:cubicBezTo>
                  <a:cubicBezTo>
                    <a:pt x="117757" y="36756"/>
                    <a:pt x="117757" y="37201"/>
                    <a:pt x="117824" y="37590"/>
                  </a:cubicBezTo>
                  <a:cubicBezTo>
                    <a:pt x="118028" y="38758"/>
                    <a:pt x="118300" y="39925"/>
                    <a:pt x="118640" y="40926"/>
                  </a:cubicBezTo>
                  <a:cubicBezTo>
                    <a:pt x="118810" y="41427"/>
                    <a:pt x="118980" y="41927"/>
                    <a:pt x="119184" y="42428"/>
                  </a:cubicBezTo>
                  <a:cubicBezTo>
                    <a:pt x="119286" y="42650"/>
                    <a:pt x="119762" y="43985"/>
                    <a:pt x="119762" y="43429"/>
                  </a:cubicBezTo>
                  <a:cubicBezTo>
                    <a:pt x="119762" y="42761"/>
                    <a:pt x="119660" y="42094"/>
                    <a:pt x="119558" y="41427"/>
                  </a:cubicBezTo>
                  <a:cubicBezTo>
                    <a:pt x="119456" y="40481"/>
                    <a:pt x="119286" y="39536"/>
                    <a:pt x="119116" y="38591"/>
                  </a:cubicBezTo>
                  <a:cubicBezTo>
                    <a:pt x="118946" y="37812"/>
                    <a:pt x="118776" y="36478"/>
                    <a:pt x="118300" y="36200"/>
                  </a:cubicBezTo>
                  <a:close/>
                  <a:moveTo>
                    <a:pt x="117553" y="3225"/>
                  </a:moveTo>
                  <a:cubicBezTo>
                    <a:pt x="117926" y="4837"/>
                    <a:pt x="118606" y="5949"/>
                    <a:pt x="119286" y="6895"/>
                  </a:cubicBezTo>
                  <a:cubicBezTo>
                    <a:pt x="119354" y="6950"/>
                    <a:pt x="119422" y="7062"/>
                    <a:pt x="119490" y="7062"/>
                  </a:cubicBezTo>
                  <a:cubicBezTo>
                    <a:pt x="119524" y="7117"/>
                    <a:pt x="119558" y="7117"/>
                    <a:pt x="119558" y="7117"/>
                  </a:cubicBezTo>
                  <a:cubicBezTo>
                    <a:pt x="119626" y="7062"/>
                    <a:pt x="119660" y="7062"/>
                    <a:pt x="119694" y="6950"/>
                  </a:cubicBezTo>
                  <a:cubicBezTo>
                    <a:pt x="119830" y="6728"/>
                    <a:pt x="119626" y="5949"/>
                    <a:pt x="119592" y="5671"/>
                  </a:cubicBezTo>
                  <a:cubicBezTo>
                    <a:pt x="119456" y="5227"/>
                    <a:pt x="119320" y="4782"/>
                    <a:pt x="119184" y="4337"/>
                  </a:cubicBezTo>
                  <a:cubicBezTo>
                    <a:pt x="118980" y="3614"/>
                    <a:pt x="118742" y="2891"/>
                    <a:pt x="118436" y="2224"/>
                  </a:cubicBezTo>
                  <a:cubicBezTo>
                    <a:pt x="118334" y="1946"/>
                    <a:pt x="118198" y="1723"/>
                    <a:pt x="118028" y="1612"/>
                  </a:cubicBezTo>
                  <a:cubicBezTo>
                    <a:pt x="117858" y="1501"/>
                    <a:pt x="117655" y="1612"/>
                    <a:pt x="117553" y="1890"/>
                  </a:cubicBezTo>
                  <a:cubicBezTo>
                    <a:pt x="117485" y="2057"/>
                    <a:pt x="117451" y="2335"/>
                    <a:pt x="117485" y="2557"/>
                  </a:cubicBezTo>
                  <a:cubicBezTo>
                    <a:pt x="117485" y="2780"/>
                    <a:pt x="117519" y="3002"/>
                    <a:pt x="117553" y="3225"/>
                  </a:cubicBezTo>
                  <a:close/>
                  <a:moveTo>
                    <a:pt x="80917" y="51825"/>
                  </a:moveTo>
                  <a:cubicBezTo>
                    <a:pt x="80747" y="51658"/>
                    <a:pt x="80509" y="51770"/>
                    <a:pt x="80373" y="52103"/>
                  </a:cubicBezTo>
                  <a:cubicBezTo>
                    <a:pt x="80237" y="52381"/>
                    <a:pt x="80169" y="52771"/>
                    <a:pt x="80135" y="53160"/>
                  </a:cubicBezTo>
                  <a:cubicBezTo>
                    <a:pt x="80169" y="54550"/>
                    <a:pt x="80271" y="55940"/>
                    <a:pt x="80373" y="57330"/>
                  </a:cubicBezTo>
                  <a:cubicBezTo>
                    <a:pt x="80441" y="57886"/>
                    <a:pt x="80475" y="58443"/>
                    <a:pt x="80543" y="58999"/>
                  </a:cubicBezTo>
                  <a:cubicBezTo>
                    <a:pt x="80577" y="59165"/>
                    <a:pt x="80679" y="60166"/>
                    <a:pt x="80815" y="59721"/>
                  </a:cubicBezTo>
                  <a:cubicBezTo>
                    <a:pt x="80883" y="59443"/>
                    <a:pt x="80917" y="59110"/>
                    <a:pt x="80951" y="58832"/>
                  </a:cubicBezTo>
                  <a:cubicBezTo>
                    <a:pt x="81019" y="58276"/>
                    <a:pt x="81053" y="57720"/>
                    <a:pt x="81087" y="57164"/>
                  </a:cubicBezTo>
                  <a:cubicBezTo>
                    <a:pt x="81189" y="56218"/>
                    <a:pt x="81223" y="55273"/>
                    <a:pt x="81257" y="54328"/>
                  </a:cubicBezTo>
                  <a:cubicBezTo>
                    <a:pt x="81291" y="53549"/>
                    <a:pt x="81325" y="52270"/>
                    <a:pt x="80917" y="51825"/>
                  </a:cubicBezTo>
                  <a:close/>
                  <a:moveTo>
                    <a:pt x="78402" y="62057"/>
                  </a:moveTo>
                  <a:cubicBezTo>
                    <a:pt x="78776" y="63670"/>
                    <a:pt x="79456" y="64782"/>
                    <a:pt x="80135" y="65727"/>
                  </a:cubicBezTo>
                  <a:cubicBezTo>
                    <a:pt x="80203" y="65838"/>
                    <a:pt x="80271" y="65894"/>
                    <a:pt x="80339" y="65949"/>
                  </a:cubicBezTo>
                  <a:cubicBezTo>
                    <a:pt x="80373" y="65949"/>
                    <a:pt x="80407" y="65949"/>
                    <a:pt x="80407" y="65949"/>
                  </a:cubicBezTo>
                  <a:cubicBezTo>
                    <a:pt x="80475" y="65949"/>
                    <a:pt x="80509" y="65894"/>
                    <a:pt x="80543" y="65838"/>
                  </a:cubicBezTo>
                  <a:cubicBezTo>
                    <a:pt x="80679" y="65560"/>
                    <a:pt x="80475" y="64837"/>
                    <a:pt x="80441" y="64559"/>
                  </a:cubicBezTo>
                  <a:cubicBezTo>
                    <a:pt x="80305" y="64059"/>
                    <a:pt x="80169" y="63670"/>
                    <a:pt x="80033" y="63225"/>
                  </a:cubicBezTo>
                  <a:cubicBezTo>
                    <a:pt x="79830" y="62446"/>
                    <a:pt x="79592" y="61723"/>
                    <a:pt x="79286" y="61056"/>
                  </a:cubicBezTo>
                  <a:cubicBezTo>
                    <a:pt x="79184" y="60778"/>
                    <a:pt x="79048" y="60556"/>
                    <a:pt x="78878" y="60444"/>
                  </a:cubicBezTo>
                  <a:cubicBezTo>
                    <a:pt x="78708" y="60333"/>
                    <a:pt x="78504" y="60444"/>
                    <a:pt x="78402" y="60722"/>
                  </a:cubicBezTo>
                  <a:cubicBezTo>
                    <a:pt x="78334" y="60945"/>
                    <a:pt x="78300" y="61167"/>
                    <a:pt x="78334" y="61390"/>
                  </a:cubicBezTo>
                  <a:cubicBezTo>
                    <a:pt x="78334" y="61612"/>
                    <a:pt x="78368" y="61835"/>
                    <a:pt x="78402" y="62057"/>
                  </a:cubicBezTo>
                  <a:close/>
                  <a:moveTo>
                    <a:pt x="41665" y="4170"/>
                  </a:moveTo>
                  <a:cubicBezTo>
                    <a:pt x="41767" y="4392"/>
                    <a:pt x="42107" y="3503"/>
                    <a:pt x="42276" y="3113"/>
                  </a:cubicBezTo>
                  <a:cubicBezTo>
                    <a:pt x="42480" y="2669"/>
                    <a:pt x="42684" y="2224"/>
                    <a:pt x="42854" y="1779"/>
                  </a:cubicBezTo>
                  <a:cubicBezTo>
                    <a:pt x="43058" y="1223"/>
                    <a:pt x="43262" y="611"/>
                    <a:pt x="43432" y="0"/>
                  </a:cubicBezTo>
                  <a:cubicBezTo>
                    <a:pt x="42276" y="0"/>
                    <a:pt x="42276" y="0"/>
                    <a:pt x="42276" y="0"/>
                  </a:cubicBezTo>
                  <a:cubicBezTo>
                    <a:pt x="42175" y="556"/>
                    <a:pt x="42073" y="1112"/>
                    <a:pt x="41971" y="1612"/>
                  </a:cubicBezTo>
                  <a:cubicBezTo>
                    <a:pt x="41835" y="2446"/>
                    <a:pt x="41529" y="3948"/>
                    <a:pt x="41665" y="4170"/>
                  </a:cubicBezTo>
                  <a:close/>
                  <a:moveTo>
                    <a:pt x="41767" y="71455"/>
                  </a:moveTo>
                  <a:cubicBezTo>
                    <a:pt x="41597" y="71288"/>
                    <a:pt x="41359" y="71399"/>
                    <a:pt x="41223" y="71677"/>
                  </a:cubicBezTo>
                  <a:cubicBezTo>
                    <a:pt x="41087" y="71955"/>
                    <a:pt x="41019" y="72400"/>
                    <a:pt x="40985" y="72789"/>
                  </a:cubicBezTo>
                  <a:cubicBezTo>
                    <a:pt x="41019" y="74179"/>
                    <a:pt x="41121" y="75569"/>
                    <a:pt x="41223" y="76960"/>
                  </a:cubicBezTo>
                  <a:cubicBezTo>
                    <a:pt x="41291" y="77516"/>
                    <a:pt x="41325" y="78072"/>
                    <a:pt x="41393" y="78572"/>
                  </a:cubicBezTo>
                  <a:cubicBezTo>
                    <a:pt x="41427" y="78739"/>
                    <a:pt x="41529" y="79796"/>
                    <a:pt x="41665" y="79351"/>
                  </a:cubicBezTo>
                  <a:cubicBezTo>
                    <a:pt x="41733" y="79073"/>
                    <a:pt x="41767" y="78739"/>
                    <a:pt x="41801" y="78461"/>
                  </a:cubicBezTo>
                  <a:cubicBezTo>
                    <a:pt x="41869" y="77905"/>
                    <a:pt x="41903" y="77349"/>
                    <a:pt x="41937" y="76793"/>
                  </a:cubicBezTo>
                  <a:cubicBezTo>
                    <a:pt x="42039" y="75848"/>
                    <a:pt x="42073" y="74902"/>
                    <a:pt x="42107" y="73957"/>
                  </a:cubicBezTo>
                  <a:cubicBezTo>
                    <a:pt x="42141" y="73123"/>
                    <a:pt x="42175" y="71899"/>
                    <a:pt x="41767" y="71455"/>
                  </a:cubicBezTo>
                  <a:close/>
                  <a:moveTo>
                    <a:pt x="78402" y="22687"/>
                  </a:moveTo>
                  <a:cubicBezTo>
                    <a:pt x="78776" y="24300"/>
                    <a:pt x="79456" y="25412"/>
                    <a:pt x="80135" y="26357"/>
                  </a:cubicBezTo>
                  <a:cubicBezTo>
                    <a:pt x="80203" y="26413"/>
                    <a:pt x="80271" y="26524"/>
                    <a:pt x="80339" y="26524"/>
                  </a:cubicBezTo>
                  <a:cubicBezTo>
                    <a:pt x="80373" y="26580"/>
                    <a:pt x="80407" y="26580"/>
                    <a:pt x="80407" y="26524"/>
                  </a:cubicBezTo>
                  <a:cubicBezTo>
                    <a:pt x="80475" y="26524"/>
                    <a:pt x="80509" y="26524"/>
                    <a:pt x="80543" y="26413"/>
                  </a:cubicBezTo>
                  <a:cubicBezTo>
                    <a:pt x="80679" y="26135"/>
                    <a:pt x="80475" y="25412"/>
                    <a:pt x="80441" y="25134"/>
                  </a:cubicBezTo>
                  <a:cubicBezTo>
                    <a:pt x="80305" y="24689"/>
                    <a:pt x="80169" y="24244"/>
                    <a:pt x="80033" y="23799"/>
                  </a:cubicBezTo>
                  <a:cubicBezTo>
                    <a:pt x="79830" y="23076"/>
                    <a:pt x="79592" y="22354"/>
                    <a:pt x="79286" y="21686"/>
                  </a:cubicBezTo>
                  <a:cubicBezTo>
                    <a:pt x="79184" y="21408"/>
                    <a:pt x="79048" y="21130"/>
                    <a:pt x="78878" y="21075"/>
                  </a:cubicBezTo>
                  <a:cubicBezTo>
                    <a:pt x="78708" y="20963"/>
                    <a:pt x="78504" y="21075"/>
                    <a:pt x="78402" y="21353"/>
                  </a:cubicBezTo>
                  <a:cubicBezTo>
                    <a:pt x="78334" y="21519"/>
                    <a:pt x="78300" y="21797"/>
                    <a:pt x="78334" y="22020"/>
                  </a:cubicBezTo>
                  <a:cubicBezTo>
                    <a:pt x="78334" y="22242"/>
                    <a:pt x="78368" y="22465"/>
                    <a:pt x="78402" y="22687"/>
                  </a:cubicBezTo>
                  <a:close/>
                  <a:moveTo>
                    <a:pt x="80543" y="19573"/>
                  </a:moveTo>
                  <a:cubicBezTo>
                    <a:pt x="80577" y="19740"/>
                    <a:pt x="80679" y="20797"/>
                    <a:pt x="80815" y="20352"/>
                  </a:cubicBezTo>
                  <a:cubicBezTo>
                    <a:pt x="80883" y="20074"/>
                    <a:pt x="80917" y="19740"/>
                    <a:pt x="80951" y="19462"/>
                  </a:cubicBezTo>
                  <a:cubicBezTo>
                    <a:pt x="81019" y="18906"/>
                    <a:pt x="81053" y="18294"/>
                    <a:pt x="81087" y="17738"/>
                  </a:cubicBezTo>
                  <a:cubicBezTo>
                    <a:pt x="81189" y="16793"/>
                    <a:pt x="81223" y="15848"/>
                    <a:pt x="81257" y="14902"/>
                  </a:cubicBezTo>
                  <a:cubicBezTo>
                    <a:pt x="81291" y="14124"/>
                    <a:pt x="81325" y="12845"/>
                    <a:pt x="80917" y="12455"/>
                  </a:cubicBezTo>
                  <a:cubicBezTo>
                    <a:pt x="80747" y="12289"/>
                    <a:pt x="80509" y="12400"/>
                    <a:pt x="80373" y="12678"/>
                  </a:cubicBezTo>
                  <a:cubicBezTo>
                    <a:pt x="80237" y="12956"/>
                    <a:pt x="80169" y="13345"/>
                    <a:pt x="80135" y="13790"/>
                  </a:cubicBezTo>
                  <a:cubicBezTo>
                    <a:pt x="80169" y="15180"/>
                    <a:pt x="80271" y="16570"/>
                    <a:pt x="80373" y="17961"/>
                  </a:cubicBezTo>
                  <a:cubicBezTo>
                    <a:pt x="80441" y="18517"/>
                    <a:pt x="80475" y="19017"/>
                    <a:pt x="80543" y="19573"/>
                  </a:cubicBezTo>
                  <a:close/>
                  <a:moveTo>
                    <a:pt x="101" y="62057"/>
                  </a:moveTo>
                  <a:cubicBezTo>
                    <a:pt x="475" y="63670"/>
                    <a:pt x="1155" y="64782"/>
                    <a:pt x="1835" y="65727"/>
                  </a:cubicBezTo>
                  <a:cubicBezTo>
                    <a:pt x="1903" y="65838"/>
                    <a:pt x="1971" y="65894"/>
                    <a:pt x="2039" y="65949"/>
                  </a:cubicBezTo>
                  <a:cubicBezTo>
                    <a:pt x="2073" y="65949"/>
                    <a:pt x="2107" y="65949"/>
                    <a:pt x="2141" y="65949"/>
                  </a:cubicBezTo>
                  <a:cubicBezTo>
                    <a:pt x="2175" y="65949"/>
                    <a:pt x="2209" y="65894"/>
                    <a:pt x="2242" y="65838"/>
                  </a:cubicBezTo>
                  <a:cubicBezTo>
                    <a:pt x="2378" y="65560"/>
                    <a:pt x="2175" y="64837"/>
                    <a:pt x="2141" y="64559"/>
                  </a:cubicBezTo>
                  <a:cubicBezTo>
                    <a:pt x="2005" y="64059"/>
                    <a:pt x="1869" y="63670"/>
                    <a:pt x="1733" y="63225"/>
                  </a:cubicBezTo>
                  <a:cubicBezTo>
                    <a:pt x="1529" y="62446"/>
                    <a:pt x="1291" y="61723"/>
                    <a:pt x="985" y="61056"/>
                  </a:cubicBezTo>
                  <a:cubicBezTo>
                    <a:pt x="883" y="60778"/>
                    <a:pt x="747" y="60556"/>
                    <a:pt x="577" y="60444"/>
                  </a:cubicBezTo>
                  <a:cubicBezTo>
                    <a:pt x="407" y="60333"/>
                    <a:pt x="203" y="60444"/>
                    <a:pt x="101" y="60722"/>
                  </a:cubicBezTo>
                  <a:cubicBezTo>
                    <a:pt x="33" y="60945"/>
                    <a:pt x="0" y="61167"/>
                    <a:pt x="33" y="61390"/>
                  </a:cubicBezTo>
                  <a:cubicBezTo>
                    <a:pt x="33" y="61612"/>
                    <a:pt x="67" y="61835"/>
                    <a:pt x="101" y="62057"/>
                  </a:cubicBezTo>
                  <a:close/>
                  <a:moveTo>
                    <a:pt x="79966" y="58220"/>
                  </a:moveTo>
                  <a:cubicBezTo>
                    <a:pt x="79796" y="57386"/>
                    <a:pt x="79626" y="56107"/>
                    <a:pt x="79150" y="55829"/>
                  </a:cubicBezTo>
                  <a:cubicBezTo>
                    <a:pt x="79014" y="55773"/>
                    <a:pt x="78844" y="55829"/>
                    <a:pt x="78742" y="56051"/>
                  </a:cubicBezTo>
                  <a:cubicBezTo>
                    <a:pt x="78606" y="56385"/>
                    <a:pt x="78606" y="56830"/>
                    <a:pt x="78674" y="57219"/>
                  </a:cubicBezTo>
                  <a:cubicBezTo>
                    <a:pt x="78878" y="58387"/>
                    <a:pt x="79150" y="59499"/>
                    <a:pt x="79490" y="60556"/>
                  </a:cubicBezTo>
                  <a:cubicBezTo>
                    <a:pt x="79660" y="61056"/>
                    <a:pt x="79830" y="61556"/>
                    <a:pt x="80033" y="62057"/>
                  </a:cubicBezTo>
                  <a:cubicBezTo>
                    <a:pt x="80135" y="62279"/>
                    <a:pt x="80611" y="63614"/>
                    <a:pt x="80611" y="63058"/>
                  </a:cubicBezTo>
                  <a:cubicBezTo>
                    <a:pt x="80611" y="62391"/>
                    <a:pt x="80509" y="61668"/>
                    <a:pt x="80407" y="61056"/>
                  </a:cubicBezTo>
                  <a:cubicBezTo>
                    <a:pt x="80305" y="60111"/>
                    <a:pt x="80135" y="59165"/>
                    <a:pt x="79966" y="58220"/>
                  </a:cubicBezTo>
                  <a:close/>
                  <a:moveTo>
                    <a:pt x="4825" y="60667"/>
                  </a:moveTo>
                  <a:cubicBezTo>
                    <a:pt x="4825" y="60611"/>
                    <a:pt x="4791" y="60611"/>
                    <a:pt x="4791" y="60611"/>
                  </a:cubicBezTo>
                  <a:cubicBezTo>
                    <a:pt x="4723" y="60556"/>
                    <a:pt x="4621" y="60556"/>
                    <a:pt x="4519" y="60611"/>
                  </a:cubicBezTo>
                  <a:cubicBezTo>
                    <a:pt x="4078" y="60889"/>
                    <a:pt x="3704" y="61723"/>
                    <a:pt x="3398" y="62446"/>
                  </a:cubicBezTo>
                  <a:cubicBezTo>
                    <a:pt x="3024" y="63392"/>
                    <a:pt x="2480" y="65393"/>
                    <a:pt x="2582" y="65727"/>
                  </a:cubicBezTo>
                  <a:cubicBezTo>
                    <a:pt x="2684" y="66116"/>
                    <a:pt x="3976" y="64726"/>
                    <a:pt x="4485" y="63558"/>
                  </a:cubicBezTo>
                  <a:cubicBezTo>
                    <a:pt x="4757" y="62947"/>
                    <a:pt x="5267" y="61779"/>
                    <a:pt x="4961" y="60889"/>
                  </a:cubicBezTo>
                  <a:cubicBezTo>
                    <a:pt x="4927" y="60778"/>
                    <a:pt x="4893" y="60722"/>
                    <a:pt x="4825" y="60667"/>
                  </a:cubicBezTo>
                  <a:close/>
                  <a:moveTo>
                    <a:pt x="119286" y="85356"/>
                  </a:moveTo>
                  <a:cubicBezTo>
                    <a:pt x="119354" y="85412"/>
                    <a:pt x="119422" y="85523"/>
                    <a:pt x="119490" y="85579"/>
                  </a:cubicBezTo>
                  <a:cubicBezTo>
                    <a:pt x="119524" y="85579"/>
                    <a:pt x="119558" y="85579"/>
                    <a:pt x="119558" y="85579"/>
                  </a:cubicBezTo>
                  <a:cubicBezTo>
                    <a:pt x="119626" y="85579"/>
                    <a:pt x="119660" y="85523"/>
                    <a:pt x="119694" y="85468"/>
                  </a:cubicBezTo>
                  <a:cubicBezTo>
                    <a:pt x="119830" y="85189"/>
                    <a:pt x="119626" y="84411"/>
                    <a:pt x="119592" y="84189"/>
                  </a:cubicBezTo>
                  <a:cubicBezTo>
                    <a:pt x="119456" y="83688"/>
                    <a:pt x="119320" y="83243"/>
                    <a:pt x="119184" y="82854"/>
                  </a:cubicBezTo>
                  <a:cubicBezTo>
                    <a:pt x="118980" y="82075"/>
                    <a:pt x="118742" y="81353"/>
                    <a:pt x="118436" y="80685"/>
                  </a:cubicBezTo>
                  <a:cubicBezTo>
                    <a:pt x="118334" y="80407"/>
                    <a:pt x="118198" y="80185"/>
                    <a:pt x="118028" y="80074"/>
                  </a:cubicBezTo>
                  <a:cubicBezTo>
                    <a:pt x="117858" y="79962"/>
                    <a:pt x="117655" y="80074"/>
                    <a:pt x="117553" y="80352"/>
                  </a:cubicBezTo>
                  <a:cubicBezTo>
                    <a:pt x="117485" y="80518"/>
                    <a:pt x="117451" y="80797"/>
                    <a:pt x="117485" y="81019"/>
                  </a:cubicBezTo>
                  <a:cubicBezTo>
                    <a:pt x="117485" y="81241"/>
                    <a:pt x="117519" y="81464"/>
                    <a:pt x="117553" y="81686"/>
                  </a:cubicBezTo>
                  <a:cubicBezTo>
                    <a:pt x="117926" y="83299"/>
                    <a:pt x="118606" y="84411"/>
                    <a:pt x="119286" y="85356"/>
                  </a:cubicBezTo>
                  <a:close/>
                  <a:moveTo>
                    <a:pt x="83126" y="21241"/>
                  </a:moveTo>
                  <a:cubicBezTo>
                    <a:pt x="83126" y="21241"/>
                    <a:pt x="83092" y="21241"/>
                    <a:pt x="83092" y="21186"/>
                  </a:cubicBezTo>
                  <a:cubicBezTo>
                    <a:pt x="83024" y="21130"/>
                    <a:pt x="82922" y="21130"/>
                    <a:pt x="82820" y="21186"/>
                  </a:cubicBezTo>
                  <a:cubicBezTo>
                    <a:pt x="82378" y="21519"/>
                    <a:pt x="82005" y="22298"/>
                    <a:pt x="81699" y="23076"/>
                  </a:cubicBezTo>
                  <a:cubicBezTo>
                    <a:pt x="81291" y="24022"/>
                    <a:pt x="80781" y="26024"/>
                    <a:pt x="80883" y="26357"/>
                  </a:cubicBezTo>
                  <a:cubicBezTo>
                    <a:pt x="80985" y="26691"/>
                    <a:pt x="82276" y="25301"/>
                    <a:pt x="82786" y="24189"/>
                  </a:cubicBezTo>
                  <a:cubicBezTo>
                    <a:pt x="83058" y="23577"/>
                    <a:pt x="83568" y="22354"/>
                    <a:pt x="83262" y="21464"/>
                  </a:cubicBezTo>
                  <a:cubicBezTo>
                    <a:pt x="83228" y="21408"/>
                    <a:pt x="83194" y="21297"/>
                    <a:pt x="83126" y="21241"/>
                  </a:cubicBezTo>
                  <a:close/>
                  <a:moveTo>
                    <a:pt x="118028" y="119332"/>
                  </a:moveTo>
                  <a:cubicBezTo>
                    <a:pt x="117858" y="119221"/>
                    <a:pt x="117655" y="119277"/>
                    <a:pt x="117553" y="119610"/>
                  </a:cubicBezTo>
                  <a:cubicBezTo>
                    <a:pt x="117519" y="119721"/>
                    <a:pt x="117485" y="119888"/>
                    <a:pt x="117485" y="120000"/>
                  </a:cubicBezTo>
                  <a:cubicBezTo>
                    <a:pt x="118504" y="120000"/>
                    <a:pt x="118504" y="120000"/>
                    <a:pt x="118504" y="120000"/>
                  </a:cubicBezTo>
                  <a:cubicBezTo>
                    <a:pt x="118470" y="120000"/>
                    <a:pt x="118470" y="119944"/>
                    <a:pt x="118436" y="119944"/>
                  </a:cubicBezTo>
                  <a:cubicBezTo>
                    <a:pt x="118334" y="119666"/>
                    <a:pt x="118198" y="119388"/>
                    <a:pt x="118028" y="119332"/>
                  </a:cubicBezTo>
                  <a:close/>
                  <a:moveTo>
                    <a:pt x="83126" y="60667"/>
                  </a:moveTo>
                  <a:cubicBezTo>
                    <a:pt x="83126" y="60611"/>
                    <a:pt x="83092" y="60611"/>
                    <a:pt x="83092" y="60611"/>
                  </a:cubicBezTo>
                  <a:cubicBezTo>
                    <a:pt x="83024" y="60556"/>
                    <a:pt x="82922" y="60556"/>
                    <a:pt x="82820" y="60611"/>
                  </a:cubicBezTo>
                  <a:cubicBezTo>
                    <a:pt x="82378" y="60889"/>
                    <a:pt x="82005" y="61723"/>
                    <a:pt x="81699" y="62446"/>
                  </a:cubicBezTo>
                  <a:cubicBezTo>
                    <a:pt x="81291" y="63392"/>
                    <a:pt x="80781" y="65393"/>
                    <a:pt x="80883" y="65727"/>
                  </a:cubicBezTo>
                  <a:cubicBezTo>
                    <a:pt x="80985" y="66116"/>
                    <a:pt x="82276" y="64726"/>
                    <a:pt x="82786" y="63558"/>
                  </a:cubicBezTo>
                  <a:cubicBezTo>
                    <a:pt x="83058" y="62947"/>
                    <a:pt x="83568" y="61779"/>
                    <a:pt x="83262" y="60889"/>
                  </a:cubicBezTo>
                  <a:cubicBezTo>
                    <a:pt x="83228" y="60778"/>
                    <a:pt x="83194" y="60722"/>
                    <a:pt x="83126" y="60667"/>
                  </a:cubicBezTo>
                  <a:close/>
                  <a:moveTo>
                    <a:pt x="119116" y="117052"/>
                  </a:moveTo>
                  <a:cubicBezTo>
                    <a:pt x="118946" y="116274"/>
                    <a:pt x="118776" y="114939"/>
                    <a:pt x="118300" y="114717"/>
                  </a:cubicBezTo>
                  <a:cubicBezTo>
                    <a:pt x="118164" y="114606"/>
                    <a:pt x="117994" y="114661"/>
                    <a:pt x="117892" y="114939"/>
                  </a:cubicBezTo>
                  <a:cubicBezTo>
                    <a:pt x="117757" y="115217"/>
                    <a:pt x="117757" y="115662"/>
                    <a:pt x="117824" y="116051"/>
                  </a:cubicBezTo>
                  <a:cubicBezTo>
                    <a:pt x="118028" y="117219"/>
                    <a:pt x="118300" y="118387"/>
                    <a:pt x="118640" y="119388"/>
                  </a:cubicBezTo>
                  <a:cubicBezTo>
                    <a:pt x="118708" y="119610"/>
                    <a:pt x="118776" y="119833"/>
                    <a:pt x="118844" y="120000"/>
                  </a:cubicBezTo>
                  <a:cubicBezTo>
                    <a:pt x="119592" y="120000"/>
                    <a:pt x="119592" y="120000"/>
                    <a:pt x="119592" y="120000"/>
                  </a:cubicBezTo>
                  <a:cubicBezTo>
                    <a:pt x="119558" y="120000"/>
                    <a:pt x="119558" y="119944"/>
                    <a:pt x="119558" y="119888"/>
                  </a:cubicBezTo>
                  <a:cubicBezTo>
                    <a:pt x="119456" y="118943"/>
                    <a:pt x="119286" y="117998"/>
                    <a:pt x="119116" y="117052"/>
                  </a:cubicBezTo>
                  <a:close/>
                  <a:moveTo>
                    <a:pt x="80815" y="98869"/>
                  </a:moveTo>
                  <a:cubicBezTo>
                    <a:pt x="80883" y="98591"/>
                    <a:pt x="80917" y="98257"/>
                    <a:pt x="80951" y="97979"/>
                  </a:cubicBezTo>
                  <a:cubicBezTo>
                    <a:pt x="81019" y="97423"/>
                    <a:pt x="81053" y="96867"/>
                    <a:pt x="81087" y="96255"/>
                  </a:cubicBezTo>
                  <a:cubicBezTo>
                    <a:pt x="81189" y="95366"/>
                    <a:pt x="81223" y="94420"/>
                    <a:pt x="81257" y="93419"/>
                  </a:cubicBezTo>
                  <a:cubicBezTo>
                    <a:pt x="81291" y="92641"/>
                    <a:pt x="81325" y="91362"/>
                    <a:pt x="80917" y="90973"/>
                  </a:cubicBezTo>
                  <a:cubicBezTo>
                    <a:pt x="80747" y="90806"/>
                    <a:pt x="80509" y="90917"/>
                    <a:pt x="80373" y="91195"/>
                  </a:cubicBezTo>
                  <a:cubicBezTo>
                    <a:pt x="80237" y="91473"/>
                    <a:pt x="80169" y="91918"/>
                    <a:pt x="80135" y="92307"/>
                  </a:cubicBezTo>
                  <a:cubicBezTo>
                    <a:pt x="80169" y="93697"/>
                    <a:pt x="80271" y="95088"/>
                    <a:pt x="80373" y="96478"/>
                  </a:cubicBezTo>
                  <a:cubicBezTo>
                    <a:pt x="80441" y="97034"/>
                    <a:pt x="80475" y="97590"/>
                    <a:pt x="80543" y="98090"/>
                  </a:cubicBezTo>
                  <a:cubicBezTo>
                    <a:pt x="80577" y="98257"/>
                    <a:pt x="80679" y="99314"/>
                    <a:pt x="80815" y="98869"/>
                  </a:cubicBezTo>
                  <a:close/>
                  <a:moveTo>
                    <a:pt x="83126" y="99759"/>
                  </a:moveTo>
                  <a:cubicBezTo>
                    <a:pt x="83126" y="99759"/>
                    <a:pt x="83092" y="99759"/>
                    <a:pt x="83092" y="99759"/>
                  </a:cubicBezTo>
                  <a:cubicBezTo>
                    <a:pt x="83024" y="99647"/>
                    <a:pt x="82922" y="99703"/>
                    <a:pt x="82820" y="99759"/>
                  </a:cubicBezTo>
                  <a:cubicBezTo>
                    <a:pt x="82378" y="100037"/>
                    <a:pt x="82005" y="100815"/>
                    <a:pt x="81699" y="101594"/>
                  </a:cubicBezTo>
                  <a:cubicBezTo>
                    <a:pt x="81291" y="102539"/>
                    <a:pt x="80781" y="104541"/>
                    <a:pt x="80883" y="104874"/>
                  </a:cubicBezTo>
                  <a:cubicBezTo>
                    <a:pt x="80985" y="105208"/>
                    <a:pt x="82276" y="103873"/>
                    <a:pt x="82786" y="102706"/>
                  </a:cubicBezTo>
                  <a:cubicBezTo>
                    <a:pt x="83058" y="102094"/>
                    <a:pt x="83568" y="100871"/>
                    <a:pt x="83262" y="100037"/>
                  </a:cubicBezTo>
                  <a:cubicBezTo>
                    <a:pt x="83228" y="99925"/>
                    <a:pt x="83194" y="99814"/>
                    <a:pt x="83126" y="99759"/>
                  </a:cubicBezTo>
                  <a:close/>
                  <a:moveTo>
                    <a:pt x="81427" y="101093"/>
                  </a:moveTo>
                  <a:cubicBezTo>
                    <a:pt x="81631" y="100648"/>
                    <a:pt x="81835" y="100203"/>
                    <a:pt x="82005" y="99759"/>
                  </a:cubicBezTo>
                  <a:cubicBezTo>
                    <a:pt x="82242" y="99091"/>
                    <a:pt x="82446" y="98424"/>
                    <a:pt x="82650" y="97757"/>
                  </a:cubicBezTo>
                  <a:cubicBezTo>
                    <a:pt x="82820" y="97034"/>
                    <a:pt x="83024" y="96367"/>
                    <a:pt x="82956" y="95532"/>
                  </a:cubicBezTo>
                  <a:cubicBezTo>
                    <a:pt x="82956" y="95366"/>
                    <a:pt x="82922" y="95199"/>
                    <a:pt x="82888" y="95088"/>
                  </a:cubicBezTo>
                  <a:cubicBezTo>
                    <a:pt x="82786" y="94921"/>
                    <a:pt x="82684" y="94921"/>
                    <a:pt x="82582" y="94976"/>
                  </a:cubicBezTo>
                  <a:cubicBezTo>
                    <a:pt x="82344" y="95088"/>
                    <a:pt x="82209" y="95421"/>
                    <a:pt x="82073" y="95755"/>
                  </a:cubicBezTo>
                  <a:cubicBezTo>
                    <a:pt x="81903" y="96200"/>
                    <a:pt x="81733" y="96645"/>
                    <a:pt x="81631" y="97089"/>
                  </a:cubicBezTo>
                  <a:cubicBezTo>
                    <a:pt x="81427" y="97924"/>
                    <a:pt x="81291" y="98758"/>
                    <a:pt x="81121" y="99647"/>
                  </a:cubicBezTo>
                  <a:cubicBezTo>
                    <a:pt x="80985" y="100426"/>
                    <a:pt x="80679" y="101927"/>
                    <a:pt x="80815" y="102150"/>
                  </a:cubicBezTo>
                  <a:cubicBezTo>
                    <a:pt x="80917" y="102372"/>
                    <a:pt x="81257" y="101538"/>
                    <a:pt x="81427" y="101093"/>
                  </a:cubicBezTo>
                  <a:close/>
                  <a:moveTo>
                    <a:pt x="119524" y="32474"/>
                  </a:moveTo>
                  <a:cubicBezTo>
                    <a:pt x="119388" y="32752"/>
                    <a:pt x="119320" y="33141"/>
                    <a:pt x="119286" y="33531"/>
                  </a:cubicBezTo>
                  <a:cubicBezTo>
                    <a:pt x="119320" y="34976"/>
                    <a:pt x="119422" y="36311"/>
                    <a:pt x="119524" y="37701"/>
                  </a:cubicBezTo>
                  <a:cubicBezTo>
                    <a:pt x="119592" y="38257"/>
                    <a:pt x="119626" y="38813"/>
                    <a:pt x="119694" y="39369"/>
                  </a:cubicBezTo>
                  <a:cubicBezTo>
                    <a:pt x="119728" y="39536"/>
                    <a:pt x="119830" y="40537"/>
                    <a:pt x="119966" y="40092"/>
                  </a:cubicBezTo>
                  <a:cubicBezTo>
                    <a:pt x="119966" y="40092"/>
                    <a:pt x="119966" y="40037"/>
                    <a:pt x="120000" y="39981"/>
                  </a:cubicBezTo>
                  <a:cubicBezTo>
                    <a:pt x="120000" y="32196"/>
                    <a:pt x="120000" y="32196"/>
                    <a:pt x="120000" y="32196"/>
                  </a:cubicBezTo>
                  <a:cubicBezTo>
                    <a:pt x="119830" y="32085"/>
                    <a:pt x="119660" y="32196"/>
                    <a:pt x="119524" y="32474"/>
                  </a:cubicBezTo>
                  <a:close/>
                  <a:moveTo>
                    <a:pt x="119524" y="110936"/>
                  </a:moveTo>
                  <a:cubicBezTo>
                    <a:pt x="119388" y="111214"/>
                    <a:pt x="119320" y="111603"/>
                    <a:pt x="119286" y="112048"/>
                  </a:cubicBezTo>
                  <a:cubicBezTo>
                    <a:pt x="119320" y="113438"/>
                    <a:pt x="119422" y="114828"/>
                    <a:pt x="119524" y="116163"/>
                  </a:cubicBezTo>
                  <a:cubicBezTo>
                    <a:pt x="119592" y="116719"/>
                    <a:pt x="119626" y="117275"/>
                    <a:pt x="119694" y="117831"/>
                  </a:cubicBezTo>
                  <a:cubicBezTo>
                    <a:pt x="119728" y="117998"/>
                    <a:pt x="119830" y="118999"/>
                    <a:pt x="119966" y="118554"/>
                  </a:cubicBezTo>
                  <a:cubicBezTo>
                    <a:pt x="119966" y="118554"/>
                    <a:pt x="119966" y="118498"/>
                    <a:pt x="120000" y="118498"/>
                  </a:cubicBezTo>
                  <a:cubicBezTo>
                    <a:pt x="120000" y="110658"/>
                    <a:pt x="120000" y="110658"/>
                    <a:pt x="120000" y="110658"/>
                  </a:cubicBezTo>
                  <a:cubicBezTo>
                    <a:pt x="119830" y="110546"/>
                    <a:pt x="119660" y="110713"/>
                    <a:pt x="119524" y="110936"/>
                  </a:cubicBezTo>
                  <a:close/>
                  <a:moveTo>
                    <a:pt x="119694" y="0"/>
                  </a:moveTo>
                  <a:cubicBezTo>
                    <a:pt x="119694" y="55"/>
                    <a:pt x="119694" y="111"/>
                    <a:pt x="119694" y="111"/>
                  </a:cubicBezTo>
                  <a:cubicBezTo>
                    <a:pt x="119728" y="278"/>
                    <a:pt x="119830" y="1334"/>
                    <a:pt x="119966" y="889"/>
                  </a:cubicBezTo>
                  <a:cubicBezTo>
                    <a:pt x="119966" y="834"/>
                    <a:pt x="119966" y="778"/>
                    <a:pt x="120000" y="778"/>
                  </a:cubicBezTo>
                  <a:cubicBezTo>
                    <a:pt x="120000" y="0"/>
                    <a:pt x="120000" y="0"/>
                    <a:pt x="120000" y="0"/>
                  </a:cubicBezTo>
                  <a:lnTo>
                    <a:pt x="119694" y="0"/>
                  </a:lnTo>
                  <a:close/>
                  <a:moveTo>
                    <a:pt x="1733" y="102316"/>
                  </a:moveTo>
                  <a:cubicBezTo>
                    <a:pt x="1529" y="101594"/>
                    <a:pt x="1291" y="100871"/>
                    <a:pt x="985" y="100203"/>
                  </a:cubicBezTo>
                  <a:cubicBezTo>
                    <a:pt x="883" y="99925"/>
                    <a:pt x="747" y="99703"/>
                    <a:pt x="577" y="99592"/>
                  </a:cubicBezTo>
                  <a:cubicBezTo>
                    <a:pt x="407" y="99481"/>
                    <a:pt x="203" y="99592"/>
                    <a:pt x="101" y="99870"/>
                  </a:cubicBezTo>
                  <a:cubicBezTo>
                    <a:pt x="33" y="100037"/>
                    <a:pt x="0" y="100315"/>
                    <a:pt x="33" y="100537"/>
                  </a:cubicBezTo>
                  <a:cubicBezTo>
                    <a:pt x="33" y="100759"/>
                    <a:pt x="67" y="100982"/>
                    <a:pt x="101" y="101204"/>
                  </a:cubicBezTo>
                  <a:cubicBezTo>
                    <a:pt x="475" y="102817"/>
                    <a:pt x="1155" y="103929"/>
                    <a:pt x="1835" y="104874"/>
                  </a:cubicBezTo>
                  <a:cubicBezTo>
                    <a:pt x="1903" y="104930"/>
                    <a:pt x="1971" y="105041"/>
                    <a:pt x="2039" y="105041"/>
                  </a:cubicBezTo>
                  <a:cubicBezTo>
                    <a:pt x="2073" y="105097"/>
                    <a:pt x="2107" y="105097"/>
                    <a:pt x="2141" y="105097"/>
                  </a:cubicBezTo>
                  <a:cubicBezTo>
                    <a:pt x="2175" y="105041"/>
                    <a:pt x="2209" y="105041"/>
                    <a:pt x="2242" y="104986"/>
                  </a:cubicBezTo>
                  <a:cubicBezTo>
                    <a:pt x="2378" y="104708"/>
                    <a:pt x="2175" y="103929"/>
                    <a:pt x="2141" y="103707"/>
                  </a:cubicBezTo>
                  <a:cubicBezTo>
                    <a:pt x="2005" y="103206"/>
                    <a:pt x="1869" y="102761"/>
                    <a:pt x="1733" y="102316"/>
                  </a:cubicBezTo>
                  <a:close/>
                  <a:moveTo>
                    <a:pt x="119966" y="4170"/>
                  </a:moveTo>
                  <a:cubicBezTo>
                    <a:pt x="119966" y="4170"/>
                    <a:pt x="119966" y="4170"/>
                    <a:pt x="120000" y="4170"/>
                  </a:cubicBezTo>
                  <a:cubicBezTo>
                    <a:pt x="120000" y="3280"/>
                    <a:pt x="120000" y="3280"/>
                    <a:pt x="120000" y="3280"/>
                  </a:cubicBezTo>
                  <a:cubicBezTo>
                    <a:pt x="119932" y="3725"/>
                    <a:pt x="119898" y="4059"/>
                    <a:pt x="119966" y="4170"/>
                  </a:cubicBezTo>
                  <a:close/>
                  <a:moveTo>
                    <a:pt x="119966" y="82632"/>
                  </a:moveTo>
                  <a:cubicBezTo>
                    <a:pt x="119966" y="82632"/>
                    <a:pt x="119966" y="82632"/>
                    <a:pt x="120000" y="82687"/>
                  </a:cubicBezTo>
                  <a:cubicBezTo>
                    <a:pt x="120000" y="81742"/>
                    <a:pt x="120000" y="81742"/>
                    <a:pt x="120000" y="81742"/>
                  </a:cubicBezTo>
                  <a:cubicBezTo>
                    <a:pt x="119932" y="82187"/>
                    <a:pt x="119898" y="82520"/>
                    <a:pt x="119966" y="82632"/>
                  </a:cubicBezTo>
                  <a:close/>
                  <a:moveTo>
                    <a:pt x="119524" y="71677"/>
                  </a:moveTo>
                  <a:cubicBezTo>
                    <a:pt x="119388" y="71955"/>
                    <a:pt x="119320" y="72400"/>
                    <a:pt x="119286" y="72789"/>
                  </a:cubicBezTo>
                  <a:cubicBezTo>
                    <a:pt x="119320" y="74179"/>
                    <a:pt x="119422" y="75569"/>
                    <a:pt x="119524" y="76960"/>
                  </a:cubicBezTo>
                  <a:cubicBezTo>
                    <a:pt x="119592" y="77516"/>
                    <a:pt x="119626" y="78072"/>
                    <a:pt x="119694" y="78572"/>
                  </a:cubicBezTo>
                  <a:cubicBezTo>
                    <a:pt x="119728" y="78739"/>
                    <a:pt x="119830" y="79796"/>
                    <a:pt x="119966" y="79351"/>
                  </a:cubicBezTo>
                  <a:cubicBezTo>
                    <a:pt x="119966" y="79295"/>
                    <a:pt x="119966" y="79295"/>
                    <a:pt x="120000" y="79240"/>
                  </a:cubicBezTo>
                  <a:cubicBezTo>
                    <a:pt x="120000" y="71399"/>
                    <a:pt x="120000" y="71399"/>
                    <a:pt x="120000" y="71399"/>
                  </a:cubicBezTo>
                  <a:cubicBezTo>
                    <a:pt x="119830" y="71343"/>
                    <a:pt x="119660" y="71455"/>
                    <a:pt x="119524" y="71677"/>
                  </a:cubicBezTo>
                  <a:close/>
                  <a:moveTo>
                    <a:pt x="119966" y="43373"/>
                  </a:moveTo>
                  <a:cubicBezTo>
                    <a:pt x="119966" y="43429"/>
                    <a:pt x="119966" y="43429"/>
                    <a:pt x="120000" y="43429"/>
                  </a:cubicBezTo>
                  <a:cubicBezTo>
                    <a:pt x="120000" y="42539"/>
                    <a:pt x="120000" y="42539"/>
                    <a:pt x="120000" y="42539"/>
                  </a:cubicBezTo>
                  <a:cubicBezTo>
                    <a:pt x="119932" y="42928"/>
                    <a:pt x="119898" y="43262"/>
                    <a:pt x="119966" y="43373"/>
                  </a:cubicBezTo>
                  <a:close/>
                  <a:moveTo>
                    <a:pt x="79966" y="97367"/>
                  </a:moveTo>
                  <a:cubicBezTo>
                    <a:pt x="79796" y="96533"/>
                    <a:pt x="79626" y="95254"/>
                    <a:pt x="79150" y="94976"/>
                  </a:cubicBezTo>
                  <a:cubicBezTo>
                    <a:pt x="79014" y="94865"/>
                    <a:pt x="78844" y="94921"/>
                    <a:pt x="78742" y="95199"/>
                  </a:cubicBezTo>
                  <a:cubicBezTo>
                    <a:pt x="78606" y="95477"/>
                    <a:pt x="78606" y="95977"/>
                    <a:pt x="78674" y="96367"/>
                  </a:cubicBezTo>
                  <a:cubicBezTo>
                    <a:pt x="78878" y="97534"/>
                    <a:pt x="79150" y="98646"/>
                    <a:pt x="79490" y="99703"/>
                  </a:cubicBezTo>
                  <a:cubicBezTo>
                    <a:pt x="79660" y="100203"/>
                    <a:pt x="79830" y="100704"/>
                    <a:pt x="80033" y="101149"/>
                  </a:cubicBezTo>
                  <a:cubicBezTo>
                    <a:pt x="80135" y="101371"/>
                    <a:pt x="80611" y="102761"/>
                    <a:pt x="80611" y="102205"/>
                  </a:cubicBezTo>
                  <a:cubicBezTo>
                    <a:pt x="80611" y="101538"/>
                    <a:pt x="80509" y="100815"/>
                    <a:pt x="80407" y="100203"/>
                  </a:cubicBezTo>
                  <a:cubicBezTo>
                    <a:pt x="80305" y="99202"/>
                    <a:pt x="80135" y="98257"/>
                    <a:pt x="79966" y="97367"/>
                  </a:cubicBezTo>
                  <a:close/>
                  <a:moveTo>
                    <a:pt x="4825" y="21241"/>
                  </a:moveTo>
                  <a:cubicBezTo>
                    <a:pt x="4825" y="21241"/>
                    <a:pt x="4791" y="21241"/>
                    <a:pt x="4791" y="21186"/>
                  </a:cubicBezTo>
                  <a:cubicBezTo>
                    <a:pt x="4723" y="21130"/>
                    <a:pt x="4621" y="21130"/>
                    <a:pt x="4519" y="21186"/>
                  </a:cubicBezTo>
                  <a:cubicBezTo>
                    <a:pt x="4078" y="21519"/>
                    <a:pt x="3704" y="22298"/>
                    <a:pt x="3398" y="23076"/>
                  </a:cubicBezTo>
                  <a:cubicBezTo>
                    <a:pt x="3024" y="24022"/>
                    <a:pt x="2480" y="26024"/>
                    <a:pt x="2582" y="26357"/>
                  </a:cubicBezTo>
                  <a:cubicBezTo>
                    <a:pt x="2684" y="26691"/>
                    <a:pt x="3976" y="25301"/>
                    <a:pt x="4485" y="24189"/>
                  </a:cubicBezTo>
                  <a:cubicBezTo>
                    <a:pt x="4757" y="23577"/>
                    <a:pt x="5267" y="22354"/>
                    <a:pt x="4961" y="21464"/>
                  </a:cubicBezTo>
                  <a:cubicBezTo>
                    <a:pt x="4927" y="21408"/>
                    <a:pt x="4893" y="21297"/>
                    <a:pt x="4825" y="21241"/>
                  </a:cubicBezTo>
                  <a:close/>
                  <a:moveTo>
                    <a:pt x="39728" y="119332"/>
                  </a:moveTo>
                  <a:cubicBezTo>
                    <a:pt x="39558" y="119221"/>
                    <a:pt x="39354" y="119277"/>
                    <a:pt x="39252" y="119610"/>
                  </a:cubicBezTo>
                  <a:cubicBezTo>
                    <a:pt x="39218" y="119721"/>
                    <a:pt x="39184" y="119888"/>
                    <a:pt x="39184" y="120000"/>
                  </a:cubicBezTo>
                  <a:cubicBezTo>
                    <a:pt x="40203" y="120000"/>
                    <a:pt x="40203" y="120000"/>
                    <a:pt x="40203" y="120000"/>
                  </a:cubicBezTo>
                  <a:cubicBezTo>
                    <a:pt x="40169" y="120000"/>
                    <a:pt x="40169" y="119944"/>
                    <a:pt x="40135" y="119944"/>
                  </a:cubicBezTo>
                  <a:cubicBezTo>
                    <a:pt x="40033" y="119666"/>
                    <a:pt x="39898" y="119388"/>
                    <a:pt x="39728" y="119332"/>
                  </a:cubicBezTo>
                  <a:close/>
                  <a:moveTo>
                    <a:pt x="40985" y="85356"/>
                  </a:moveTo>
                  <a:cubicBezTo>
                    <a:pt x="41053" y="85412"/>
                    <a:pt x="41121" y="85523"/>
                    <a:pt x="41189" y="85579"/>
                  </a:cubicBezTo>
                  <a:cubicBezTo>
                    <a:pt x="41223" y="85579"/>
                    <a:pt x="41257" y="85579"/>
                    <a:pt x="41291" y="85579"/>
                  </a:cubicBezTo>
                  <a:cubicBezTo>
                    <a:pt x="41325" y="85579"/>
                    <a:pt x="41359" y="85523"/>
                    <a:pt x="41393" y="85468"/>
                  </a:cubicBezTo>
                  <a:cubicBezTo>
                    <a:pt x="41529" y="85189"/>
                    <a:pt x="41325" y="84411"/>
                    <a:pt x="41291" y="84189"/>
                  </a:cubicBezTo>
                  <a:cubicBezTo>
                    <a:pt x="41155" y="83688"/>
                    <a:pt x="41019" y="83243"/>
                    <a:pt x="40883" y="82854"/>
                  </a:cubicBezTo>
                  <a:cubicBezTo>
                    <a:pt x="40679" y="82075"/>
                    <a:pt x="40441" y="81353"/>
                    <a:pt x="40135" y="80685"/>
                  </a:cubicBezTo>
                  <a:cubicBezTo>
                    <a:pt x="40033" y="80407"/>
                    <a:pt x="39898" y="80185"/>
                    <a:pt x="39728" y="80074"/>
                  </a:cubicBezTo>
                  <a:cubicBezTo>
                    <a:pt x="39558" y="79962"/>
                    <a:pt x="39354" y="80074"/>
                    <a:pt x="39252" y="80352"/>
                  </a:cubicBezTo>
                  <a:cubicBezTo>
                    <a:pt x="39184" y="80518"/>
                    <a:pt x="39150" y="80797"/>
                    <a:pt x="39184" y="81019"/>
                  </a:cubicBezTo>
                  <a:cubicBezTo>
                    <a:pt x="39184" y="81241"/>
                    <a:pt x="39218" y="81464"/>
                    <a:pt x="39252" y="81686"/>
                  </a:cubicBezTo>
                  <a:cubicBezTo>
                    <a:pt x="39626" y="83299"/>
                    <a:pt x="40305" y="84411"/>
                    <a:pt x="40985" y="85356"/>
                  </a:cubicBezTo>
                  <a:close/>
                  <a:moveTo>
                    <a:pt x="80033" y="102316"/>
                  </a:moveTo>
                  <a:cubicBezTo>
                    <a:pt x="79830" y="101594"/>
                    <a:pt x="79592" y="100871"/>
                    <a:pt x="79286" y="100203"/>
                  </a:cubicBezTo>
                  <a:cubicBezTo>
                    <a:pt x="79184" y="99925"/>
                    <a:pt x="79048" y="99703"/>
                    <a:pt x="78878" y="99592"/>
                  </a:cubicBezTo>
                  <a:cubicBezTo>
                    <a:pt x="78708" y="99481"/>
                    <a:pt x="78504" y="99592"/>
                    <a:pt x="78402" y="99870"/>
                  </a:cubicBezTo>
                  <a:cubicBezTo>
                    <a:pt x="78334" y="100037"/>
                    <a:pt x="78300" y="100315"/>
                    <a:pt x="78334" y="100537"/>
                  </a:cubicBezTo>
                  <a:cubicBezTo>
                    <a:pt x="78334" y="100759"/>
                    <a:pt x="78368" y="100982"/>
                    <a:pt x="78402" y="101204"/>
                  </a:cubicBezTo>
                  <a:cubicBezTo>
                    <a:pt x="78776" y="102817"/>
                    <a:pt x="79456" y="103929"/>
                    <a:pt x="80135" y="104874"/>
                  </a:cubicBezTo>
                  <a:cubicBezTo>
                    <a:pt x="80203" y="104930"/>
                    <a:pt x="80271" y="105041"/>
                    <a:pt x="80339" y="105041"/>
                  </a:cubicBezTo>
                  <a:cubicBezTo>
                    <a:pt x="80373" y="105097"/>
                    <a:pt x="80407" y="105097"/>
                    <a:pt x="80407" y="105097"/>
                  </a:cubicBezTo>
                  <a:cubicBezTo>
                    <a:pt x="80475" y="105041"/>
                    <a:pt x="80509" y="105041"/>
                    <a:pt x="80543" y="104986"/>
                  </a:cubicBezTo>
                  <a:cubicBezTo>
                    <a:pt x="80679" y="104708"/>
                    <a:pt x="80475" y="103929"/>
                    <a:pt x="80441" y="103707"/>
                  </a:cubicBezTo>
                  <a:cubicBezTo>
                    <a:pt x="80305" y="103206"/>
                    <a:pt x="80169" y="102761"/>
                    <a:pt x="80033" y="102316"/>
                  </a:cubicBezTo>
                  <a:close/>
                  <a:moveTo>
                    <a:pt x="3126" y="101093"/>
                  </a:moveTo>
                  <a:cubicBezTo>
                    <a:pt x="3330" y="100648"/>
                    <a:pt x="3534" y="100203"/>
                    <a:pt x="3704" y="99759"/>
                  </a:cubicBezTo>
                  <a:cubicBezTo>
                    <a:pt x="3942" y="99091"/>
                    <a:pt x="4146" y="98424"/>
                    <a:pt x="4350" y="97757"/>
                  </a:cubicBezTo>
                  <a:cubicBezTo>
                    <a:pt x="4519" y="97034"/>
                    <a:pt x="4723" y="96367"/>
                    <a:pt x="4655" y="95532"/>
                  </a:cubicBezTo>
                  <a:cubicBezTo>
                    <a:pt x="4655" y="95366"/>
                    <a:pt x="4621" y="95199"/>
                    <a:pt x="4587" y="95088"/>
                  </a:cubicBezTo>
                  <a:cubicBezTo>
                    <a:pt x="4485" y="94921"/>
                    <a:pt x="4384" y="94921"/>
                    <a:pt x="4282" y="94976"/>
                  </a:cubicBezTo>
                  <a:cubicBezTo>
                    <a:pt x="4044" y="95088"/>
                    <a:pt x="3908" y="95421"/>
                    <a:pt x="3772" y="95755"/>
                  </a:cubicBezTo>
                  <a:cubicBezTo>
                    <a:pt x="3602" y="96200"/>
                    <a:pt x="3432" y="96645"/>
                    <a:pt x="3330" y="97089"/>
                  </a:cubicBezTo>
                  <a:cubicBezTo>
                    <a:pt x="3126" y="97924"/>
                    <a:pt x="2990" y="98758"/>
                    <a:pt x="2820" y="99647"/>
                  </a:cubicBezTo>
                  <a:cubicBezTo>
                    <a:pt x="2684" y="100426"/>
                    <a:pt x="2378" y="101927"/>
                    <a:pt x="2514" y="102150"/>
                  </a:cubicBezTo>
                  <a:cubicBezTo>
                    <a:pt x="2616" y="102372"/>
                    <a:pt x="2956" y="101538"/>
                    <a:pt x="3126" y="101093"/>
                  </a:cubicBezTo>
                  <a:close/>
                  <a:moveTo>
                    <a:pt x="1665" y="97367"/>
                  </a:moveTo>
                  <a:cubicBezTo>
                    <a:pt x="1529" y="96533"/>
                    <a:pt x="1325" y="95254"/>
                    <a:pt x="883" y="94976"/>
                  </a:cubicBezTo>
                  <a:cubicBezTo>
                    <a:pt x="713" y="94865"/>
                    <a:pt x="543" y="94921"/>
                    <a:pt x="441" y="95199"/>
                  </a:cubicBezTo>
                  <a:cubicBezTo>
                    <a:pt x="305" y="95477"/>
                    <a:pt x="305" y="95977"/>
                    <a:pt x="373" y="96367"/>
                  </a:cubicBezTo>
                  <a:cubicBezTo>
                    <a:pt x="577" y="97534"/>
                    <a:pt x="849" y="98646"/>
                    <a:pt x="1189" y="99703"/>
                  </a:cubicBezTo>
                  <a:cubicBezTo>
                    <a:pt x="1359" y="100203"/>
                    <a:pt x="1563" y="100704"/>
                    <a:pt x="1733" y="101149"/>
                  </a:cubicBezTo>
                  <a:cubicBezTo>
                    <a:pt x="1835" y="101371"/>
                    <a:pt x="2310" y="102761"/>
                    <a:pt x="2310" y="102205"/>
                  </a:cubicBezTo>
                  <a:cubicBezTo>
                    <a:pt x="2310" y="101538"/>
                    <a:pt x="2209" y="100815"/>
                    <a:pt x="2107" y="100203"/>
                  </a:cubicBezTo>
                  <a:cubicBezTo>
                    <a:pt x="2005" y="99202"/>
                    <a:pt x="1835" y="98257"/>
                    <a:pt x="1665" y="97367"/>
                  </a:cubicBezTo>
                  <a:close/>
                  <a:moveTo>
                    <a:pt x="2514" y="98869"/>
                  </a:moveTo>
                  <a:cubicBezTo>
                    <a:pt x="2582" y="98591"/>
                    <a:pt x="2616" y="98257"/>
                    <a:pt x="2650" y="97979"/>
                  </a:cubicBezTo>
                  <a:cubicBezTo>
                    <a:pt x="2718" y="97423"/>
                    <a:pt x="2752" y="96867"/>
                    <a:pt x="2786" y="96255"/>
                  </a:cubicBezTo>
                  <a:cubicBezTo>
                    <a:pt x="2888" y="95366"/>
                    <a:pt x="2956" y="94420"/>
                    <a:pt x="2956" y="93419"/>
                  </a:cubicBezTo>
                  <a:cubicBezTo>
                    <a:pt x="2990" y="92641"/>
                    <a:pt x="3024" y="91362"/>
                    <a:pt x="2616" y="90973"/>
                  </a:cubicBezTo>
                  <a:cubicBezTo>
                    <a:pt x="2446" y="90806"/>
                    <a:pt x="2209" y="90917"/>
                    <a:pt x="2073" y="91195"/>
                  </a:cubicBezTo>
                  <a:cubicBezTo>
                    <a:pt x="1937" y="91473"/>
                    <a:pt x="1869" y="91918"/>
                    <a:pt x="1835" y="92307"/>
                  </a:cubicBezTo>
                  <a:cubicBezTo>
                    <a:pt x="1869" y="93697"/>
                    <a:pt x="1971" y="95088"/>
                    <a:pt x="2073" y="96478"/>
                  </a:cubicBezTo>
                  <a:cubicBezTo>
                    <a:pt x="2141" y="97034"/>
                    <a:pt x="2175" y="97590"/>
                    <a:pt x="2242" y="98090"/>
                  </a:cubicBezTo>
                  <a:cubicBezTo>
                    <a:pt x="2276" y="98257"/>
                    <a:pt x="2378" y="99314"/>
                    <a:pt x="2514" y="98869"/>
                  </a:cubicBezTo>
                  <a:close/>
                  <a:moveTo>
                    <a:pt x="4825" y="99759"/>
                  </a:moveTo>
                  <a:cubicBezTo>
                    <a:pt x="4825" y="99759"/>
                    <a:pt x="4791" y="99759"/>
                    <a:pt x="4791" y="99759"/>
                  </a:cubicBezTo>
                  <a:cubicBezTo>
                    <a:pt x="4723" y="99647"/>
                    <a:pt x="4621" y="99703"/>
                    <a:pt x="4519" y="99759"/>
                  </a:cubicBezTo>
                  <a:cubicBezTo>
                    <a:pt x="4078" y="100037"/>
                    <a:pt x="3704" y="100815"/>
                    <a:pt x="3398" y="101594"/>
                  </a:cubicBezTo>
                  <a:cubicBezTo>
                    <a:pt x="3024" y="102539"/>
                    <a:pt x="2480" y="104541"/>
                    <a:pt x="2582" y="104874"/>
                  </a:cubicBezTo>
                  <a:cubicBezTo>
                    <a:pt x="2684" y="105208"/>
                    <a:pt x="3976" y="103873"/>
                    <a:pt x="4485" y="102706"/>
                  </a:cubicBezTo>
                  <a:cubicBezTo>
                    <a:pt x="4757" y="102094"/>
                    <a:pt x="5267" y="100871"/>
                    <a:pt x="4961" y="100037"/>
                  </a:cubicBezTo>
                  <a:cubicBezTo>
                    <a:pt x="4927" y="99925"/>
                    <a:pt x="4893" y="99814"/>
                    <a:pt x="4825" y="99759"/>
                  </a:cubicBezTo>
                  <a:close/>
                  <a:moveTo>
                    <a:pt x="43976" y="41037"/>
                  </a:moveTo>
                  <a:cubicBezTo>
                    <a:pt x="43976" y="41037"/>
                    <a:pt x="43942" y="40982"/>
                    <a:pt x="43942" y="40982"/>
                  </a:cubicBezTo>
                  <a:cubicBezTo>
                    <a:pt x="43874" y="40926"/>
                    <a:pt x="43772" y="40926"/>
                    <a:pt x="43670" y="40982"/>
                  </a:cubicBezTo>
                  <a:cubicBezTo>
                    <a:pt x="43228" y="41260"/>
                    <a:pt x="42854" y="42094"/>
                    <a:pt x="42548" y="42817"/>
                  </a:cubicBezTo>
                  <a:cubicBezTo>
                    <a:pt x="42175" y="43762"/>
                    <a:pt x="41631" y="45764"/>
                    <a:pt x="41733" y="46153"/>
                  </a:cubicBezTo>
                  <a:cubicBezTo>
                    <a:pt x="41835" y="46487"/>
                    <a:pt x="43126" y="45097"/>
                    <a:pt x="43636" y="43985"/>
                  </a:cubicBezTo>
                  <a:cubicBezTo>
                    <a:pt x="43908" y="43373"/>
                    <a:pt x="44418" y="42150"/>
                    <a:pt x="44112" y="41260"/>
                  </a:cubicBezTo>
                  <a:cubicBezTo>
                    <a:pt x="44078" y="41149"/>
                    <a:pt x="44044" y="41093"/>
                    <a:pt x="43976" y="41037"/>
                  </a:cubicBezTo>
                  <a:close/>
                  <a:moveTo>
                    <a:pt x="43976" y="1779"/>
                  </a:moveTo>
                  <a:cubicBezTo>
                    <a:pt x="43976" y="1779"/>
                    <a:pt x="43942" y="1779"/>
                    <a:pt x="43942" y="1779"/>
                  </a:cubicBezTo>
                  <a:cubicBezTo>
                    <a:pt x="43874" y="1668"/>
                    <a:pt x="43772" y="1723"/>
                    <a:pt x="43670" y="1779"/>
                  </a:cubicBezTo>
                  <a:cubicBezTo>
                    <a:pt x="43228" y="2057"/>
                    <a:pt x="42854" y="2835"/>
                    <a:pt x="42548" y="3614"/>
                  </a:cubicBezTo>
                  <a:cubicBezTo>
                    <a:pt x="42175" y="4559"/>
                    <a:pt x="41631" y="6561"/>
                    <a:pt x="41733" y="6895"/>
                  </a:cubicBezTo>
                  <a:cubicBezTo>
                    <a:pt x="41835" y="7228"/>
                    <a:pt x="43126" y="5838"/>
                    <a:pt x="43636" y="4726"/>
                  </a:cubicBezTo>
                  <a:cubicBezTo>
                    <a:pt x="43908" y="4114"/>
                    <a:pt x="44418" y="2891"/>
                    <a:pt x="44112" y="2001"/>
                  </a:cubicBezTo>
                  <a:cubicBezTo>
                    <a:pt x="44078" y="1946"/>
                    <a:pt x="44044" y="1835"/>
                    <a:pt x="43976" y="1779"/>
                  </a:cubicBezTo>
                  <a:close/>
                  <a:moveTo>
                    <a:pt x="43976" y="80240"/>
                  </a:moveTo>
                  <a:cubicBezTo>
                    <a:pt x="43976" y="80240"/>
                    <a:pt x="43942" y="80240"/>
                    <a:pt x="43942" y="80240"/>
                  </a:cubicBezTo>
                  <a:cubicBezTo>
                    <a:pt x="43874" y="80129"/>
                    <a:pt x="43772" y="80185"/>
                    <a:pt x="43670" y="80240"/>
                  </a:cubicBezTo>
                  <a:cubicBezTo>
                    <a:pt x="43228" y="80518"/>
                    <a:pt x="42854" y="81353"/>
                    <a:pt x="42548" y="82075"/>
                  </a:cubicBezTo>
                  <a:cubicBezTo>
                    <a:pt x="42175" y="83021"/>
                    <a:pt x="41631" y="85023"/>
                    <a:pt x="41733" y="85356"/>
                  </a:cubicBezTo>
                  <a:cubicBezTo>
                    <a:pt x="41835" y="85746"/>
                    <a:pt x="43126" y="84355"/>
                    <a:pt x="43636" y="83188"/>
                  </a:cubicBezTo>
                  <a:cubicBezTo>
                    <a:pt x="43908" y="82576"/>
                    <a:pt x="44418" y="81353"/>
                    <a:pt x="44112" y="80518"/>
                  </a:cubicBezTo>
                  <a:cubicBezTo>
                    <a:pt x="44078" y="80407"/>
                    <a:pt x="44044" y="80296"/>
                    <a:pt x="43976" y="80240"/>
                  </a:cubicBezTo>
                  <a:close/>
                  <a:moveTo>
                    <a:pt x="43976" y="119499"/>
                  </a:moveTo>
                  <a:cubicBezTo>
                    <a:pt x="43976" y="119499"/>
                    <a:pt x="43942" y="119443"/>
                    <a:pt x="43942" y="119443"/>
                  </a:cubicBezTo>
                  <a:cubicBezTo>
                    <a:pt x="43874" y="119388"/>
                    <a:pt x="43772" y="119388"/>
                    <a:pt x="43670" y="119443"/>
                  </a:cubicBezTo>
                  <a:cubicBezTo>
                    <a:pt x="43500" y="119555"/>
                    <a:pt x="43330" y="119777"/>
                    <a:pt x="43160" y="120000"/>
                  </a:cubicBezTo>
                  <a:cubicBezTo>
                    <a:pt x="44180" y="120000"/>
                    <a:pt x="44180" y="120000"/>
                    <a:pt x="44180" y="120000"/>
                  </a:cubicBezTo>
                  <a:cubicBezTo>
                    <a:pt x="44146" y="119944"/>
                    <a:pt x="44146" y="119833"/>
                    <a:pt x="44112" y="119721"/>
                  </a:cubicBezTo>
                  <a:cubicBezTo>
                    <a:pt x="44078" y="119610"/>
                    <a:pt x="44044" y="119555"/>
                    <a:pt x="43976" y="119499"/>
                  </a:cubicBezTo>
                  <a:close/>
                  <a:moveTo>
                    <a:pt x="42107" y="113160"/>
                  </a:moveTo>
                  <a:cubicBezTo>
                    <a:pt x="42141" y="112381"/>
                    <a:pt x="42175" y="111102"/>
                    <a:pt x="41767" y="110713"/>
                  </a:cubicBezTo>
                  <a:cubicBezTo>
                    <a:pt x="41597" y="110546"/>
                    <a:pt x="41359" y="110658"/>
                    <a:pt x="41223" y="110936"/>
                  </a:cubicBezTo>
                  <a:cubicBezTo>
                    <a:pt x="41087" y="111214"/>
                    <a:pt x="41019" y="111603"/>
                    <a:pt x="40985" y="112048"/>
                  </a:cubicBezTo>
                  <a:cubicBezTo>
                    <a:pt x="41019" y="113438"/>
                    <a:pt x="41121" y="114828"/>
                    <a:pt x="41223" y="116163"/>
                  </a:cubicBezTo>
                  <a:cubicBezTo>
                    <a:pt x="41291" y="116719"/>
                    <a:pt x="41325" y="117275"/>
                    <a:pt x="41393" y="117831"/>
                  </a:cubicBezTo>
                  <a:cubicBezTo>
                    <a:pt x="41427" y="117998"/>
                    <a:pt x="41529" y="118999"/>
                    <a:pt x="41665" y="118554"/>
                  </a:cubicBezTo>
                  <a:cubicBezTo>
                    <a:pt x="41733" y="118331"/>
                    <a:pt x="41767" y="117998"/>
                    <a:pt x="41801" y="117720"/>
                  </a:cubicBezTo>
                  <a:cubicBezTo>
                    <a:pt x="41869" y="117108"/>
                    <a:pt x="41903" y="116552"/>
                    <a:pt x="41937" y="115996"/>
                  </a:cubicBezTo>
                  <a:cubicBezTo>
                    <a:pt x="42039" y="115050"/>
                    <a:pt x="42073" y="114105"/>
                    <a:pt x="42107" y="113160"/>
                  </a:cubicBezTo>
                  <a:close/>
                  <a:moveTo>
                    <a:pt x="43806" y="115273"/>
                  </a:moveTo>
                  <a:cubicBezTo>
                    <a:pt x="43806" y="115106"/>
                    <a:pt x="43772" y="114939"/>
                    <a:pt x="43738" y="114772"/>
                  </a:cubicBezTo>
                  <a:cubicBezTo>
                    <a:pt x="43636" y="114661"/>
                    <a:pt x="43534" y="114606"/>
                    <a:pt x="43432" y="114661"/>
                  </a:cubicBezTo>
                  <a:cubicBezTo>
                    <a:pt x="43194" y="114772"/>
                    <a:pt x="43058" y="115106"/>
                    <a:pt x="42922" y="115495"/>
                  </a:cubicBezTo>
                  <a:cubicBezTo>
                    <a:pt x="42752" y="115940"/>
                    <a:pt x="42582" y="116329"/>
                    <a:pt x="42480" y="116830"/>
                  </a:cubicBezTo>
                  <a:cubicBezTo>
                    <a:pt x="42276" y="117664"/>
                    <a:pt x="42141" y="118498"/>
                    <a:pt x="41971" y="119332"/>
                  </a:cubicBezTo>
                  <a:cubicBezTo>
                    <a:pt x="41937" y="119555"/>
                    <a:pt x="41903" y="119777"/>
                    <a:pt x="41835" y="120000"/>
                  </a:cubicBezTo>
                  <a:cubicBezTo>
                    <a:pt x="42616" y="120000"/>
                    <a:pt x="42616" y="120000"/>
                    <a:pt x="42616" y="120000"/>
                  </a:cubicBezTo>
                  <a:cubicBezTo>
                    <a:pt x="42718" y="119833"/>
                    <a:pt x="42786" y="119666"/>
                    <a:pt x="42854" y="119499"/>
                  </a:cubicBezTo>
                  <a:cubicBezTo>
                    <a:pt x="43092" y="118832"/>
                    <a:pt x="43296" y="118164"/>
                    <a:pt x="43500" y="117442"/>
                  </a:cubicBezTo>
                  <a:cubicBezTo>
                    <a:pt x="43670" y="116774"/>
                    <a:pt x="43874" y="116107"/>
                    <a:pt x="43806" y="115273"/>
                  </a:cubicBezTo>
                  <a:close/>
                  <a:moveTo>
                    <a:pt x="40815" y="117052"/>
                  </a:moveTo>
                  <a:cubicBezTo>
                    <a:pt x="40679" y="116274"/>
                    <a:pt x="40475" y="114939"/>
                    <a:pt x="40000" y="114717"/>
                  </a:cubicBezTo>
                  <a:cubicBezTo>
                    <a:pt x="39864" y="114606"/>
                    <a:pt x="39694" y="114661"/>
                    <a:pt x="39592" y="114939"/>
                  </a:cubicBezTo>
                  <a:cubicBezTo>
                    <a:pt x="39456" y="115217"/>
                    <a:pt x="39456" y="115662"/>
                    <a:pt x="39524" y="116051"/>
                  </a:cubicBezTo>
                  <a:cubicBezTo>
                    <a:pt x="39728" y="117219"/>
                    <a:pt x="40000" y="118387"/>
                    <a:pt x="40339" y="119388"/>
                  </a:cubicBezTo>
                  <a:cubicBezTo>
                    <a:pt x="40407" y="119610"/>
                    <a:pt x="40475" y="119833"/>
                    <a:pt x="40577" y="120000"/>
                  </a:cubicBezTo>
                  <a:cubicBezTo>
                    <a:pt x="41291" y="120000"/>
                    <a:pt x="41291" y="120000"/>
                    <a:pt x="41291" y="120000"/>
                  </a:cubicBezTo>
                  <a:cubicBezTo>
                    <a:pt x="41291" y="120000"/>
                    <a:pt x="41257" y="119944"/>
                    <a:pt x="41257" y="119888"/>
                  </a:cubicBezTo>
                  <a:cubicBezTo>
                    <a:pt x="41155" y="118943"/>
                    <a:pt x="40985" y="117998"/>
                    <a:pt x="40815" y="11705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2135956" y="3379"/>
              <a:ext cx="7809487" cy="6854622"/>
            </a:xfrm>
            <a:custGeom>
              <a:rect b="b" l="l" r="r" t="t"/>
              <a:pathLst>
                <a:path extrusionOk="0" h="120000" w="120000">
                  <a:moveTo>
                    <a:pt x="56364" y="22687"/>
                  </a:moveTo>
                  <a:cubicBezTo>
                    <a:pt x="56901" y="24300"/>
                    <a:pt x="57877" y="25412"/>
                    <a:pt x="58853" y="26357"/>
                  </a:cubicBezTo>
                  <a:cubicBezTo>
                    <a:pt x="58950" y="26413"/>
                    <a:pt x="59048" y="26524"/>
                    <a:pt x="59145" y="26524"/>
                  </a:cubicBezTo>
                  <a:cubicBezTo>
                    <a:pt x="59194" y="26580"/>
                    <a:pt x="59243" y="26580"/>
                    <a:pt x="59292" y="26524"/>
                  </a:cubicBezTo>
                  <a:cubicBezTo>
                    <a:pt x="59341" y="26524"/>
                    <a:pt x="59389" y="26524"/>
                    <a:pt x="59438" y="26413"/>
                  </a:cubicBezTo>
                  <a:cubicBezTo>
                    <a:pt x="59633" y="26135"/>
                    <a:pt x="59341" y="25412"/>
                    <a:pt x="59292" y="25134"/>
                  </a:cubicBezTo>
                  <a:cubicBezTo>
                    <a:pt x="59097" y="24689"/>
                    <a:pt x="58901" y="24244"/>
                    <a:pt x="58706" y="23799"/>
                  </a:cubicBezTo>
                  <a:cubicBezTo>
                    <a:pt x="58413" y="23076"/>
                    <a:pt x="58072" y="22354"/>
                    <a:pt x="57633" y="21686"/>
                  </a:cubicBezTo>
                  <a:cubicBezTo>
                    <a:pt x="57486" y="21408"/>
                    <a:pt x="57291" y="21130"/>
                    <a:pt x="57047" y="21075"/>
                  </a:cubicBezTo>
                  <a:cubicBezTo>
                    <a:pt x="56803" y="20963"/>
                    <a:pt x="56510" y="21075"/>
                    <a:pt x="56364" y="21353"/>
                  </a:cubicBezTo>
                  <a:cubicBezTo>
                    <a:pt x="56266" y="21519"/>
                    <a:pt x="56217" y="21797"/>
                    <a:pt x="56266" y="22020"/>
                  </a:cubicBezTo>
                  <a:cubicBezTo>
                    <a:pt x="56266" y="22242"/>
                    <a:pt x="56315" y="22465"/>
                    <a:pt x="56364" y="22687"/>
                  </a:cubicBezTo>
                  <a:close/>
                  <a:moveTo>
                    <a:pt x="57925" y="21130"/>
                  </a:moveTo>
                  <a:cubicBezTo>
                    <a:pt x="58169" y="21686"/>
                    <a:pt x="58413" y="22187"/>
                    <a:pt x="58706" y="22632"/>
                  </a:cubicBezTo>
                  <a:cubicBezTo>
                    <a:pt x="58853" y="22854"/>
                    <a:pt x="59536" y="24189"/>
                    <a:pt x="59536" y="23632"/>
                  </a:cubicBezTo>
                  <a:cubicBezTo>
                    <a:pt x="59536" y="23021"/>
                    <a:pt x="59389" y="22298"/>
                    <a:pt x="59243" y="21686"/>
                  </a:cubicBezTo>
                  <a:cubicBezTo>
                    <a:pt x="59097" y="20685"/>
                    <a:pt x="58853" y="19740"/>
                    <a:pt x="58609" y="18795"/>
                  </a:cubicBezTo>
                  <a:cubicBezTo>
                    <a:pt x="58413" y="18016"/>
                    <a:pt x="58121" y="16682"/>
                    <a:pt x="57437" y="16459"/>
                  </a:cubicBezTo>
                  <a:cubicBezTo>
                    <a:pt x="57242" y="16348"/>
                    <a:pt x="56998" y="16404"/>
                    <a:pt x="56852" y="16682"/>
                  </a:cubicBezTo>
                  <a:cubicBezTo>
                    <a:pt x="56657" y="16960"/>
                    <a:pt x="56657" y="17460"/>
                    <a:pt x="56754" y="17794"/>
                  </a:cubicBezTo>
                  <a:cubicBezTo>
                    <a:pt x="57047" y="19017"/>
                    <a:pt x="57437" y="20129"/>
                    <a:pt x="57925" y="21130"/>
                  </a:cubicBezTo>
                  <a:close/>
                  <a:moveTo>
                    <a:pt x="56364" y="62057"/>
                  </a:moveTo>
                  <a:cubicBezTo>
                    <a:pt x="56901" y="63670"/>
                    <a:pt x="57877" y="64782"/>
                    <a:pt x="58853" y="65727"/>
                  </a:cubicBezTo>
                  <a:cubicBezTo>
                    <a:pt x="58950" y="65838"/>
                    <a:pt x="59048" y="65894"/>
                    <a:pt x="59145" y="65949"/>
                  </a:cubicBezTo>
                  <a:cubicBezTo>
                    <a:pt x="59194" y="65949"/>
                    <a:pt x="59243" y="65949"/>
                    <a:pt x="59292" y="65949"/>
                  </a:cubicBezTo>
                  <a:cubicBezTo>
                    <a:pt x="59341" y="65949"/>
                    <a:pt x="59389" y="65894"/>
                    <a:pt x="59438" y="65838"/>
                  </a:cubicBezTo>
                  <a:cubicBezTo>
                    <a:pt x="59633" y="65560"/>
                    <a:pt x="59341" y="64837"/>
                    <a:pt x="59292" y="64559"/>
                  </a:cubicBezTo>
                  <a:cubicBezTo>
                    <a:pt x="59097" y="64059"/>
                    <a:pt x="58901" y="63670"/>
                    <a:pt x="58706" y="63225"/>
                  </a:cubicBezTo>
                  <a:cubicBezTo>
                    <a:pt x="58413" y="62446"/>
                    <a:pt x="58072" y="61723"/>
                    <a:pt x="57633" y="61056"/>
                  </a:cubicBezTo>
                  <a:cubicBezTo>
                    <a:pt x="57486" y="60778"/>
                    <a:pt x="57291" y="60556"/>
                    <a:pt x="57047" y="60444"/>
                  </a:cubicBezTo>
                  <a:cubicBezTo>
                    <a:pt x="56803" y="60333"/>
                    <a:pt x="56510" y="60444"/>
                    <a:pt x="56364" y="60722"/>
                  </a:cubicBezTo>
                  <a:cubicBezTo>
                    <a:pt x="56266" y="60945"/>
                    <a:pt x="56217" y="61167"/>
                    <a:pt x="56266" y="61390"/>
                  </a:cubicBezTo>
                  <a:cubicBezTo>
                    <a:pt x="56266" y="61612"/>
                    <a:pt x="56315" y="61835"/>
                    <a:pt x="56364" y="62057"/>
                  </a:cubicBezTo>
                  <a:close/>
                  <a:moveTo>
                    <a:pt x="59438" y="19573"/>
                  </a:moveTo>
                  <a:cubicBezTo>
                    <a:pt x="59487" y="19740"/>
                    <a:pt x="59633" y="20797"/>
                    <a:pt x="59829" y="20352"/>
                  </a:cubicBezTo>
                  <a:cubicBezTo>
                    <a:pt x="59926" y="20074"/>
                    <a:pt x="59975" y="19740"/>
                    <a:pt x="60024" y="19462"/>
                  </a:cubicBezTo>
                  <a:cubicBezTo>
                    <a:pt x="60122" y="18906"/>
                    <a:pt x="60170" y="18294"/>
                    <a:pt x="60219" y="17738"/>
                  </a:cubicBezTo>
                  <a:cubicBezTo>
                    <a:pt x="60366" y="16793"/>
                    <a:pt x="60414" y="15848"/>
                    <a:pt x="60463" y="14902"/>
                  </a:cubicBezTo>
                  <a:cubicBezTo>
                    <a:pt x="60512" y="14124"/>
                    <a:pt x="60561" y="12845"/>
                    <a:pt x="59975" y="12455"/>
                  </a:cubicBezTo>
                  <a:cubicBezTo>
                    <a:pt x="59731" y="12289"/>
                    <a:pt x="59389" y="12400"/>
                    <a:pt x="59194" y="12678"/>
                  </a:cubicBezTo>
                  <a:cubicBezTo>
                    <a:pt x="58999" y="12956"/>
                    <a:pt x="58901" y="13345"/>
                    <a:pt x="58853" y="13790"/>
                  </a:cubicBezTo>
                  <a:cubicBezTo>
                    <a:pt x="58901" y="15180"/>
                    <a:pt x="59048" y="16570"/>
                    <a:pt x="59194" y="17961"/>
                  </a:cubicBezTo>
                  <a:cubicBezTo>
                    <a:pt x="59292" y="18517"/>
                    <a:pt x="59341" y="19017"/>
                    <a:pt x="59438" y="19573"/>
                  </a:cubicBezTo>
                  <a:close/>
                  <a:moveTo>
                    <a:pt x="3611" y="4170"/>
                  </a:moveTo>
                  <a:cubicBezTo>
                    <a:pt x="3757" y="4392"/>
                    <a:pt x="4245" y="3503"/>
                    <a:pt x="4489" y="3113"/>
                  </a:cubicBezTo>
                  <a:cubicBezTo>
                    <a:pt x="4782" y="2669"/>
                    <a:pt x="5075" y="2224"/>
                    <a:pt x="5319" y="1779"/>
                  </a:cubicBezTo>
                  <a:cubicBezTo>
                    <a:pt x="5612" y="1223"/>
                    <a:pt x="5904" y="611"/>
                    <a:pt x="6148" y="0"/>
                  </a:cubicBezTo>
                  <a:cubicBezTo>
                    <a:pt x="4489" y="0"/>
                    <a:pt x="4489" y="0"/>
                    <a:pt x="4489" y="0"/>
                  </a:cubicBezTo>
                  <a:cubicBezTo>
                    <a:pt x="4343" y="556"/>
                    <a:pt x="4196" y="1112"/>
                    <a:pt x="4050" y="1612"/>
                  </a:cubicBezTo>
                  <a:cubicBezTo>
                    <a:pt x="3855" y="2446"/>
                    <a:pt x="3416" y="3948"/>
                    <a:pt x="3611" y="4170"/>
                  </a:cubicBezTo>
                  <a:close/>
                  <a:moveTo>
                    <a:pt x="59829" y="63002"/>
                  </a:moveTo>
                  <a:cubicBezTo>
                    <a:pt x="59975" y="63225"/>
                    <a:pt x="60463" y="62391"/>
                    <a:pt x="60707" y="62001"/>
                  </a:cubicBezTo>
                  <a:cubicBezTo>
                    <a:pt x="61000" y="61556"/>
                    <a:pt x="61293" y="61112"/>
                    <a:pt x="61537" y="60611"/>
                  </a:cubicBezTo>
                  <a:cubicBezTo>
                    <a:pt x="61878" y="60000"/>
                    <a:pt x="62171" y="59332"/>
                    <a:pt x="62464" y="58609"/>
                  </a:cubicBezTo>
                  <a:cubicBezTo>
                    <a:pt x="62708" y="57942"/>
                    <a:pt x="63001" y="57219"/>
                    <a:pt x="62903" y="56441"/>
                  </a:cubicBezTo>
                  <a:cubicBezTo>
                    <a:pt x="62903" y="56218"/>
                    <a:pt x="62854" y="56051"/>
                    <a:pt x="62806" y="55940"/>
                  </a:cubicBezTo>
                  <a:cubicBezTo>
                    <a:pt x="62659" y="55773"/>
                    <a:pt x="62513" y="55773"/>
                    <a:pt x="62366" y="55829"/>
                  </a:cubicBezTo>
                  <a:cubicBezTo>
                    <a:pt x="62025" y="55940"/>
                    <a:pt x="61830" y="56274"/>
                    <a:pt x="61634" y="56663"/>
                  </a:cubicBezTo>
                  <a:cubicBezTo>
                    <a:pt x="61390" y="57052"/>
                    <a:pt x="61146" y="57497"/>
                    <a:pt x="61000" y="57998"/>
                  </a:cubicBezTo>
                  <a:cubicBezTo>
                    <a:pt x="60707" y="58832"/>
                    <a:pt x="60512" y="59666"/>
                    <a:pt x="60268" y="60500"/>
                  </a:cubicBezTo>
                  <a:cubicBezTo>
                    <a:pt x="60073" y="61334"/>
                    <a:pt x="59633" y="62780"/>
                    <a:pt x="59829" y="63002"/>
                  </a:cubicBezTo>
                  <a:close/>
                  <a:moveTo>
                    <a:pt x="58609" y="58220"/>
                  </a:moveTo>
                  <a:cubicBezTo>
                    <a:pt x="58413" y="57386"/>
                    <a:pt x="58121" y="56107"/>
                    <a:pt x="57437" y="55829"/>
                  </a:cubicBezTo>
                  <a:cubicBezTo>
                    <a:pt x="57242" y="55773"/>
                    <a:pt x="56998" y="55829"/>
                    <a:pt x="56852" y="56051"/>
                  </a:cubicBezTo>
                  <a:cubicBezTo>
                    <a:pt x="56657" y="56385"/>
                    <a:pt x="56657" y="56830"/>
                    <a:pt x="56754" y="57219"/>
                  </a:cubicBezTo>
                  <a:cubicBezTo>
                    <a:pt x="57047" y="58387"/>
                    <a:pt x="57437" y="59499"/>
                    <a:pt x="57925" y="60556"/>
                  </a:cubicBezTo>
                  <a:cubicBezTo>
                    <a:pt x="58169" y="61056"/>
                    <a:pt x="58413" y="61556"/>
                    <a:pt x="58706" y="62057"/>
                  </a:cubicBezTo>
                  <a:cubicBezTo>
                    <a:pt x="58853" y="62279"/>
                    <a:pt x="59536" y="63614"/>
                    <a:pt x="59536" y="63058"/>
                  </a:cubicBezTo>
                  <a:cubicBezTo>
                    <a:pt x="59536" y="62391"/>
                    <a:pt x="59389" y="61668"/>
                    <a:pt x="59243" y="61056"/>
                  </a:cubicBezTo>
                  <a:cubicBezTo>
                    <a:pt x="59097" y="60111"/>
                    <a:pt x="58853" y="59165"/>
                    <a:pt x="58609" y="58220"/>
                  </a:cubicBezTo>
                  <a:close/>
                  <a:moveTo>
                    <a:pt x="3757" y="71455"/>
                  </a:moveTo>
                  <a:cubicBezTo>
                    <a:pt x="3513" y="71288"/>
                    <a:pt x="3172" y="71399"/>
                    <a:pt x="2976" y="71677"/>
                  </a:cubicBezTo>
                  <a:cubicBezTo>
                    <a:pt x="2781" y="71955"/>
                    <a:pt x="2684" y="72400"/>
                    <a:pt x="2635" y="72789"/>
                  </a:cubicBezTo>
                  <a:cubicBezTo>
                    <a:pt x="2684" y="74179"/>
                    <a:pt x="2830" y="75569"/>
                    <a:pt x="2976" y="76960"/>
                  </a:cubicBezTo>
                  <a:cubicBezTo>
                    <a:pt x="3074" y="77516"/>
                    <a:pt x="3123" y="78072"/>
                    <a:pt x="3220" y="78572"/>
                  </a:cubicBezTo>
                  <a:cubicBezTo>
                    <a:pt x="3269" y="78739"/>
                    <a:pt x="3416" y="79796"/>
                    <a:pt x="3611" y="79351"/>
                  </a:cubicBezTo>
                  <a:cubicBezTo>
                    <a:pt x="3708" y="79073"/>
                    <a:pt x="3757" y="78739"/>
                    <a:pt x="3806" y="78461"/>
                  </a:cubicBezTo>
                  <a:cubicBezTo>
                    <a:pt x="3904" y="77905"/>
                    <a:pt x="3952" y="77349"/>
                    <a:pt x="4001" y="76793"/>
                  </a:cubicBezTo>
                  <a:cubicBezTo>
                    <a:pt x="4148" y="75848"/>
                    <a:pt x="4245" y="74902"/>
                    <a:pt x="4245" y="73957"/>
                  </a:cubicBezTo>
                  <a:cubicBezTo>
                    <a:pt x="4294" y="73123"/>
                    <a:pt x="4343" y="71899"/>
                    <a:pt x="3757" y="71455"/>
                  </a:cubicBezTo>
                  <a:close/>
                  <a:moveTo>
                    <a:pt x="2391" y="38591"/>
                  </a:moveTo>
                  <a:cubicBezTo>
                    <a:pt x="2196" y="37812"/>
                    <a:pt x="1903" y="36478"/>
                    <a:pt x="1220" y="36200"/>
                  </a:cubicBezTo>
                  <a:cubicBezTo>
                    <a:pt x="1024" y="36144"/>
                    <a:pt x="780" y="36200"/>
                    <a:pt x="634" y="36422"/>
                  </a:cubicBezTo>
                  <a:cubicBezTo>
                    <a:pt x="439" y="36756"/>
                    <a:pt x="439" y="37201"/>
                    <a:pt x="536" y="37590"/>
                  </a:cubicBezTo>
                  <a:cubicBezTo>
                    <a:pt x="829" y="38758"/>
                    <a:pt x="1220" y="39925"/>
                    <a:pt x="1708" y="40926"/>
                  </a:cubicBezTo>
                  <a:cubicBezTo>
                    <a:pt x="1952" y="41427"/>
                    <a:pt x="2244" y="41927"/>
                    <a:pt x="2488" y="42428"/>
                  </a:cubicBezTo>
                  <a:cubicBezTo>
                    <a:pt x="2635" y="42650"/>
                    <a:pt x="3318" y="43985"/>
                    <a:pt x="3318" y="43429"/>
                  </a:cubicBezTo>
                  <a:cubicBezTo>
                    <a:pt x="3318" y="42761"/>
                    <a:pt x="3172" y="42094"/>
                    <a:pt x="3025" y="41427"/>
                  </a:cubicBezTo>
                  <a:cubicBezTo>
                    <a:pt x="2879" y="40481"/>
                    <a:pt x="2635" y="39536"/>
                    <a:pt x="2391" y="38591"/>
                  </a:cubicBezTo>
                  <a:close/>
                  <a:moveTo>
                    <a:pt x="3757" y="32252"/>
                  </a:moveTo>
                  <a:cubicBezTo>
                    <a:pt x="3513" y="32085"/>
                    <a:pt x="3172" y="32196"/>
                    <a:pt x="2976" y="32474"/>
                  </a:cubicBezTo>
                  <a:cubicBezTo>
                    <a:pt x="2781" y="32752"/>
                    <a:pt x="2684" y="33141"/>
                    <a:pt x="2635" y="33531"/>
                  </a:cubicBezTo>
                  <a:cubicBezTo>
                    <a:pt x="2684" y="34976"/>
                    <a:pt x="2830" y="36311"/>
                    <a:pt x="2976" y="37701"/>
                  </a:cubicBezTo>
                  <a:cubicBezTo>
                    <a:pt x="3074" y="38257"/>
                    <a:pt x="3123" y="38813"/>
                    <a:pt x="3220" y="39369"/>
                  </a:cubicBezTo>
                  <a:cubicBezTo>
                    <a:pt x="3269" y="39536"/>
                    <a:pt x="3416" y="40537"/>
                    <a:pt x="3611" y="40092"/>
                  </a:cubicBezTo>
                  <a:cubicBezTo>
                    <a:pt x="3708" y="39870"/>
                    <a:pt x="3757" y="39481"/>
                    <a:pt x="3806" y="39202"/>
                  </a:cubicBezTo>
                  <a:cubicBezTo>
                    <a:pt x="3904" y="38646"/>
                    <a:pt x="3952" y="38090"/>
                    <a:pt x="4001" y="37534"/>
                  </a:cubicBezTo>
                  <a:cubicBezTo>
                    <a:pt x="4148" y="36589"/>
                    <a:pt x="4245" y="35644"/>
                    <a:pt x="4245" y="34698"/>
                  </a:cubicBezTo>
                  <a:cubicBezTo>
                    <a:pt x="4294" y="33920"/>
                    <a:pt x="4343" y="32641"/>
                    <a:pt x="3757" y="32252"/>
                  </a:cubicBezTo>
                  <a:close/>
                  <a:moveTo>
                    <a:pt x="4489" y="42372"/>
                  </a:moveTo>
                  <a:cubicBezTo>
                    <a:pt x="4782" y="41927"/>
                    <a:pt x="5075" y="41482"/>
                    <a:pt x="5319" y="40982"/>
                  </a:cubicBezTo>
                  <a:cubicBezTo>
                    <a:pt x="5660" y="40370"/>
                    <a:pt x="5953" y="39703"/>
                    <a:pt x="6246" y="38980"/>
                  </a:cubicBezTo>
                  <a:cubicBezTo>
                    <a:pt x="6490" y="38313"/>
                    <a:pt x="6783" y="37645"/>
                    <a:pt x="6685" y="36811"/>
                  </a:cubicBezTo>
                  <a:cubicBezTo>
                    <a:pt x="6685" y="36645"/>
                    <a:pt x="6636" y="36422"/>
                    <a:pt x="6588" y="36311"/>
                  </a:cubicBezTo>
                  <a:cubicBezTo>
                    <a:pt x="6441" y="36144"/>
                    <a:pt x="6295" y="36144"/>
                    <a:pt x="6148" y="36200"/>
                  </a:cubicBezTo>
                  <a:cubicBezTo>
                    <a:pt x="5807" y="36311"/>
                    <a:pt x="5612" y="36645"/>
                    <a:pt x="5416" y="37034"/>
                  </a:cubicBezTo>
                  <a:cubicBezTo>
                    <a:pt x="5172" y="37423"/>
                    <a:pt x="4928" y="37868"/>
                    <a:pt x="4782" y="38368"/>
                  </a:cubicBezTo>
                  <a:cubicBezTo>
                    <a:pt x="4489" y="39202"/>
                    <a:pt x="4294" y="40037"/>
                    <a:pt x="4050" y="40871"/>
                  </a:cubicBezTo>
                  <a:cubicBezTo>
                    <a:pt x="3855" y="41705"/>
                    <a:pt x="3416" y="43151"/>
                    <a:pt x="3611" y="43373"/>
                  </a:cubicBezTo>
                  <a:cubicBezTo>
                    <a:pt x="3757" y="43595"/>
                    <a:pt x="4245" y="42761"/>
                    <a:pt x="4489" y="42372"/>
                  </a:cubicBezTo>
                  <a:close/>
                  <a:moveTo>
                    <a:pt x="3611" y="889"/>
                  </a:moveTo>
                  <a:cubicBezTo>
                    <a:pt x="3708" y="611"/>
                    <a:pt x="3757" y="278"/>
                    <a:pt x="3806" y="0"/>
                  </a:cubicBezTo>
                  <a:cubicBezTo>
                    <a:pt x="3220" y="0"/>
                    <a:pt x="3220" y="0"/>
                    <a:pt x="3220" y="0"/>
                  </a:cubicBezTo>
                  <a:cubicBezTo>
                    <a:pt x="3220" y="55"/>
                    <a:pt x="3220" y="111"/>
                    <a:pt x="3220" y="111"/>
                  </a:cubicBezTo>
                  <a:cubicBezTo>
                    <a:pt x="3269" y="278"/>
                    <a:pt x="3416" y="1334"/>
                    <a:pt x="3611" y="889"/>
                  </a:cubicBezTo>
                  <a:close/>
                  <a:moveTo>
                    <a:pt x="3611" y="82632"/>
                  </a:moveTo>
                  <a:cubicBezTo>
                    <a:pt x="3757" y="82854"/>
                    <a:pt x="4245" y="82020"/>
                    <a:pt x="4489" y="81575"/>
                  </a:cubicBezTo>
                  <a:cubicBezTo>
                    <a:pt x="4782" y="81186"/>
                    <a:pt x="5075" y="80685"/>
                    <a:pt x="5319" y="80240"/>
                  </a:cubicBezTo>
                  <a:cubicBezTo>
                    <a:pt x="5660" y="79629"/>
                    <a:pt x="5953" y="78962"/>
                    <a:pt x="6246" y="78239"/>
                  </a:cubicBezTo>
                  <a:cubicBezTo>
                    <a:pt x="6490" y="77571"/>
                    <a:pt x="6783" y="76848"/>
                    <a:pt x="6685" y="76014"/>
                  </a:cubicBezTo>
                  <a:cubicBezTo>
                    <a:pt x="6685" y="75848"/>
                    <a:pt x="6636" y="75681"/>
                    <a:pt x="6588" y="75569"/>
                  </a:cubicBezTo>
                  <a:cubicBezTo>
                    <a:pt x="6441" y="75403"/>
                    <a:pt x="6295" y="75403"/>
                    <a:pt x="6148" y="75458"/>
                  </a:cubicBezTo>
                  <a:cubicBezTo>
                    <a:pt x="5807" y="75569"/>
                    <a:pt x="5612" y="75903"/>
                    <a:pt x="5416" y="76237"/>
                  </a:cubicBezTo>
                  <a:cubicBezTo>
                    <a:pt x="5172" y="76682"/>
                    <a:pt x="4928" y="77126"/>
                    <a:pt x="4782" y="77627"/>
                  </a:cubicBezTo>
                  <a:cubicBezTo>
                    <a:pt x="4489" y="78405"/>
                    <a:pt x="4294" y="79240"/>
                    <a:pt x="4050" y="80129"/>
                  </a:cubicBezTo>
                  <a:cubicBezTo>
                    <a:pt x="3855" y="80908"/>
                    <a:pt x="3416" y="82409"/>
                    <a:pt x="3611" y="82632"/>
                  </a:cubicBezTo>
                  <a:close/>
                  <a:moveTo>
                    <a:pt x="2391" y="77849"/>
                  </a:moveTo>
                  <a:cubicBezTo>
                    <a:pt x="2196" y="77015"/>
                    <a:pt x="1903" y="75736"/>
                    <a:pt x="1220" y="75458"/>
                  </a:cubicBezTo>
                  <a:cubicBezTo>
                    <a:pt x="1024" y="75347"/>
                    <a:pt x="780" y="75458"/>
                    <a:pt x="634" y="75681"/>
                  </a:cubicBezTo>
                  <a:cubicBezTo>
                    <a:pt x="439" y="75959"/>
                    <a:pt x="439" y="76459"/>
                    <a:pt x="536" y="76848"/>
                  </a:cubicBezTo>
                  <a:cubicBezTo>
                    <a:pt x="829" y="78016"/>
                    <a:pt x="1220" y="79128"/>
                    <a:pt x="1708" y="80185"/>
                  </a:cubicBezTo>
                  <a:cubicBezTo>
                    <a:pt x="1952" y="80685"/>
                    <a:pt x="2244" y="81186"/>
                    <a:pt x="2488" y="81631"/>
                  </a:cubicBezTo>
                  <a:cubicBezTo>
                    <a:pt x="2635" y="81909"/>
                    <a:pt x="3318" y="83243"/>
                    <a:pt x="3318" y="82687"/>
                  </a:cubicBezTo>
                  <a:cubicBezTo>
                    <a:pt x="3318" y="82020"/>
                    <a:pt x="3172" y="81297"/>
                    <a:pt x="3025" y="80685"/>
                  </a:cubicBezTo>
                  <a:cubicBezTo>
                    <a:pt x="2879" y="79740"/>
                    <a:pt x="2635" y="78739"/>
                    <a:pt x="2391" y="77849"/>
                  </a:cubicBezTo>
                  <a:close/>
                  <a:moveTo>
                    <a:pt x="114827" y="77849"/>
                  </a:moveTo>
                  <a:cubicBezTo>
                    <a:pt x="114583" y="77015"/>
                    <a:pt x="114339" y="75736"/>
                    <a:pt x="113655" y="75458"/>
                  </a:cubicBezTo>
                  <a:cubicBezTo>
                    <a:pt x="113460" y="75347"/>
                    <a:pt x="113216" y="75458"/>
                    <a:pt x="113070" y="75681"/>
                  </a:cubicBezTo>
                  <a:cubicBezTo>
                    <a:pt x="112875" y="75959"/>
                    <a:pt x="112875" y="76459"/>
                    <a:pt x="112972" y="76848"/>
                  </a:cubicBezTo>
                  <a:cubicBezTo>
                    <a:pt x="113265" y="78016"/>
                    <a:pt x="113655" y="79128"/>
                    <a:pt x="114143" y="80185"/>
                  </a:cubicBezTo>
                  <a:cubicBezTo>
                    <a:pt x="114387" y="80685"/>
                    <a:pt x="114631" y="81186"/>
                    <a:pt x="114924" y="81631"/>
                  </a:cubicBezTo>
                  <a:cubicBezTo>
                    <a:pt x="115071" y="81909"/>
                    <a:pt x="115754" y="83243"/>
                    <a:pt x="115754" y="82687"/>
                  </a:cubicBezTo>
                  <a:cubicBezTo>
                    <a:pt x="115754" y="82020"/>
                    <a:pt x="115607" y="81297"/>
                    <a:pt x="115461" y="80685"/>
                  </a:cubicBezTo>
                  <a:cubicBezTo>
                    <a:pt x="115315" y="79740"/>
                    <a:pt x="115071" y="78739"/>
                    <a:pt x="114827" y="77849"/>
                  </a:cubicBezTo>
                  <a:close/>
                  <a:moveTo>
                    <a:pt x="116925" y="42372"/>
                  </a:moveTo>
                  <a:cubicBezTo>
                    <a:pt x="117218" y="41927"/>
                    <a:pt x="117511" y="41482"/>
                    <a:pt x="117755" y="40982"/>
                  </a:cubicBezTo>
                  <a:cubicBezTo>
                    <a:pt x="118096" y="40370"/>
                    <a:pt x="118389" y="39703"/>
                    <a:pt x="118682" y="38980"/>
                  </a:cubicBezTo>
                  <a:cubicBezTo>
                    <a:pt x="118926" y="38313"/>
                    <a:pt x="119219" y="37645"/>
                    <a:pt x="119121" y="36811"/>
                  </a:cubicBezTo>
                  <a:cubicBezTo>
                    <a:pt x="119121" y="36645"/>
                    <a:pt x="119072" y="36422"/>
                    <a:pt x="119023" y="36311"/>
                  </a:cubicBezTo>
                  <a:cubicBezTo>
                    <a:pt x="118877" y="36144"/>
                    <a:pt x="118731" y="36144"/>
                    <a:pt x="118584" y="36200"/>
                  </a:cubicBezTo>
                  <a:cubicBezTo>
                    <a:pt x="118243" y="36311"/>
                    <a:pt x="118047" y="36645"/>
                    <a:pt x="117852" y="37034"/>
                  </a:cubicBezTo>
                  <a:cubicBezTo>
                    <a:pt x="117608" y="37423"/>
                    <a:pt x="117364" y="37868"/>
                    <a:pt x="117218" y="38368"/>
                  </a:cubicBezTo>
                  <a:cubicBezTo>
                    <a:pt x="116925" y="39202"/>
                    <a:pt x="116730" y="40037"/>
                    <a:pt x="116486" y="40871"/>
                  </a:cubicBezTo>
                  <a:cubicBezTo>
                    <a:pt x="116291" y="41705"/>
                    <a:pt x="115851" y="43151"/>
                    <a:pt x="116047" y="43373"/>
                  </a:cubicBezTo>
                  <a:cubicBezTo>
                    <a:pt x="116193" y="43595"/>
                    <a:pt x="116681" y="42761"/>
                    <a:pt x="116925" y="42372"/>
                  </a:cubicBezTo>
                  <a:close/>
                  <a:moveTo>
                    <a:pt x="59975" y="51825"/>
                  </a:moveTo>
                  <a:cubicBezTo>
                    <a:pt x="59731" y="51658"/>
                    <a:pt x="59389" y="51770"/>
                    <a:pt x="59194" y="52103"/>
                  </a:cubicBezTo>
                  <a:cubicBezTo>
                    <a:pt x="58999" y="52381"/>
                    <a:pt x="58901" y="52771"/>
                    <a:pt x="58853" y="53160"/>
                  </a:cubicBezTo>
                  <a:cubicBezTo>
                    <a:pt x="58901" y="54550"/>
                    <a:pt x="59048" y="55940"/>
                    <a:pt x="59194" y="57330"/>
                  </a:cubicBezTo>
                  <a:cubicBezTo>
                    <a:pt x="59292" y="57886"/>
                    <a:pt x="59341" y="58443"/>
                    <a:pt x="59438" y="58999"/>
                  </a:cubicBezTo>
                  <a:cubicBezTo>
                    <a:pt x="59487" y="59165"/>
                    <a:pt x="59633" y="60166"/>
                    <a:pt x="59829" y="59721"/>
                  </a:cubicBezTo>
                  <a:cubicBezTo>
                    <a:pt x="59926" y="59443"/>
                    <a:pt x="59975" y="59110"/>
                    <a:pt x="60024" y="58832"/>
                  </a:cubicBezTo>
                  <a:cubicBezTo>
                    <a:pt x="60122" y="58276"/>
                    <a:pt x="60170" y="57720"/>
                    <a:pt x="60219" y="57164"/>
                  </a:cubicBezTo>
                  <a:cubicBezTo>
                    <a:pt x="60366" y="56218"/>
                    <a:pt x="60414" y="55273"/>
                    <a:pt x="60463" y="54328"/>
                  </a:cubicBezTo>
                  <a:cubicBezTo>
                    <a:pt x="60512" y="53549"/>
                    <a:pt x="60561" y="52270"/>
                    <a:pt x="59975" y="51825"/>
                  </a:cubicBezTo>
                  <a:close/>
                  <a:moveTo>
                    <a:pt x="113655" y="36200"/>
                  </a:moveTo>
                  <a:cubicBezTo>
                    <a:pt x="113460" y="36144"/>
                    <a:pt x="113216" y="36200"/>
                    <a:pt x="113070" y="36422"/>
                  </a:cubicBezTo>
                  <a:cubicBezTo>
                    <a:pt x="112875" y="36756"/>
                    <a:pt x="112875" y="37201"/>
                    <a:pt x="112972" y="37590"/>
                  </a:cubicBezTo>
                  <a:cubicBezTo>
                    <a:pt x="113265" y="38758"/>
                    <a:pt x="113655" y="39925"/>
                    <a:pt x="114143" y="40926"/>
                  </a:cubicBezTo>
                  <a:cubicBezTo>
                    <a:pt x="114387" y="41427"/>
                    <a:pt x="114631" y="41927"/>
                    <a:pt x="114924" y="42428"/>
                  </a:cubicBezTo>
                  <a:cubicBezTo>
                    <a:pt x="115071" y="42650"/>
                    <a:pt x="115754" y="43985"/>
                    <a:pt x="115754" y="43429"/>
                  </a:cubicBezTo>
                  <a:cubicBezTo>
                    <a:pt x="115754" y="42761"/>
                    <a:pt x="115607" y="42094"/>
                    <a:pt x="115461" y="41427"/>
                  </a:cubicBezTo>
                  <a:cubicBezTo>
                    <a:pt x="115315" y="40481"/>
                    <a:pt x="115071" y="39536"/>
                    <a:pt x="114827" y="38591"/>
                  </a:cubicBezTo>
                  <a:cubicBezTo>
                    <a:pt x="114583" y="37812"/>
                    <a:pt x="114339" y="36478"/>
                    <a:pt x="113655" y="36200"/>
                  </a:cubicBezTo>
                  <a:close/>
                  <a:moveTo>
                    <a:pt x="116193" y="71455"/>
                  </a:moveTo>
                  <a:cubicBezTo>
                    <a:pt x="115949" y="71288"/>
                    <a:pt x="115607" y="71399"/>
                    <a:pt x="115412" y="71677"/>
                  </a:cubicBezTo>
                  <a:cubicBezTo>
                    <a:pt x="115217" y="71955"/>
                    <a:pt x="115119" y="72400"/>
                    <a:pt x="115071" y="72789"/>
                  </a:cubicBezTo>
                  <a:cubicBezTo>
                    <a:pt x="115119" y="74179"/>
                    <a:pt x="115266" y="75569"/>
                    <a:pt x="115412" y="76960"/>
                  </a:cubicBezTo>
                  <a:cubicBezTo>
                    <a:pt x="115510" y="77516"/>
                    <a:pt x="115559" y="78072"/>
                    <a:pt x="115656" y="78572"/>
                  </a:cubicBezTo>
                  <a:cubicBezTo>
                    <a:pt x="115705" y="78739"/>
                    <a:pt x="115851" y="79796"/>
                    <a:pt x="116047" y="79351"/>
                  </a:cubicBezTo>
                  <a:cubicBezTo>
                    <a:pt x="116144" y="79073"/>
                    <a:pt x="116193" y="78739"/>
                    <a:pt x="116242" y="78461"/>
                  </a:cubicBezTo>
                  <a:cubicBezTo>
                    <a:pt x="116339" y="77905"/>
                    <a:pt x="116388" y="77349"/>
                    <a:pt x="116437" y="76793"/>
                  </a:cubicBezTo>
                  <a:cubicBezTo>
                    <a:pt x="116583" y="75848"/>
                    <a:pt x="116632" y="74902"/>
                    <a:pt x="116681" y="73957"/>
                  </a:cubicBezTo>
                  <a:cubicBezTo>
                    <a:pt x="116730" y="73123"/>
                    <a:pt x="116779" y="71899"/>
                    <a:pt x="116193" y="71455"/>
                  </a:cubicBezTo>
                  <a:close/>
                  <a:moveTo>
                    <a:pt x="116047" y="82632"/>
                  </a:moveTo>
                  <a:cubicBezTo>
                    <a:pt x="116193" y="82854"/>
                    <a:pt x="116681" y="82020"/>
                    <a:pt x="116925" y="81575"/>
                  </a:cubicBezTo>
                  <a:cubicBezTo>
                    <a:pt x="117218" y="81186"/>
                    <a:pt x="117511" y="80685"/>
                    <a:pt x="117755" y="80240"/>
                  </a:cubicBezTo>
                  <a:cubicBezTo>
                    <a:pt x="118096" y="79629"/>
                    <a:pt x="118389" y="78962"/>
                    <a:pt x="118682" y="78239"/>
                  </a:cubicBezTo>
                  <a:cubicBezTo>
                    <a:pt x="118926" y="77571"/>
                    <a:pt x="119219" y="76848"/>
                    <a:pt x="119121" y="76014"/>
                  </a:cubicBezTo>
                  <a:cubicBezTo>
                    <a:pt x="119121" y="75848"/>
                    <a:pt x="119072" y="75681"/>
                    <a:pt x="119023" y="75569"/>
                  </a:cubicBezTo>
                  <a:cubicBezTo>
                    <a:pt x="118877" y="75403"/>
                    <a:pt x="118731" y="75403"/>
                    <a:pt x="118584" y="75458"/>
                  </a:cubicBezTo>
                  <a:cubicBezTo>
                    <a:pt x="118243" y="75569"/>
                    <a:pt x="118047" y="75903"/>
                    <a:pt x="117852" y="76237"/>
                  </a:cubicBezTo>
                  <a:cubicBezTo>
                    <a:pt x="117608" y="76682"/>
                    <a:pt x="117364" y="77126"/>
                    <a:pt x="117218" y="77627"/>
                  </a:cubicBezTo>
                  <a:cubicBezTo>
                    <a:pt x="116925" y="78405"/>
                    <a:pt x="116730" y="79240"/>
                    <a:pt x="116486" y="80129"/>
                  </a:cubicBezTo>
                  <a:cubicBezTo>
                    <a:pt x="116291" y="80908"/>
                    <a:pt x="115851" y="82409"/>
                    <a:pt x="116047" y="82632"/>
                  </a:cubicBezTo>
                  <a:close/>
                  <a:moveTo>
                    <a:pt x="116047" y="40092"/>
                  </a:moveTo>
                  <a:cubicBezTo>
                    <a:pt x="116144" y="39870"/>
                    <a:pt x="116193" y="39481"/>
                    <a:pt x="116242" y="39202"/>
                  </a:cubicBezTo>
                  <a:cubicBezTo>
                    <a:pt x="116339" y="38646"/>
                    <a:pt x="116388" y="38090"/>
                    <a:pt x="116437" y="37534"/>
                  </a:cubicBezTo>
                  <a:cubicBezTo>
                    <a:pt x="116583" y="36589"/>
                    <a:pt x="116632" y="35644"/>
                    <a:pt x="116681" y="34698"/>
                  </a:cubicBezTo>
                  <a:cubicBezTo>
                    <a:pt x="116730" y="33920"/>
                    <a:pt x="116779" y="32641"/>
                    <a:pt x="116193" y="32252"/>
                  </a:cubicBezTo>
                  <a:cubicBezTo>
                    <a:pt x="115949" y="32085"/>
                    <a:pt x="115607" y="32196"/>
                    <a:pt x="115412" y="32474"/>
                  </a:cubicBezTo>
                  <a:cubicBezTo>
                    <a:pt x="115217" y="32752"/>
                    <a:pt x="115119" y="33141"/>
                    <a:pt x="115071" y="33531"/>
                  </a:cubicBezTo>
                  <a:cubicBezTo>
                    <a:pt x="115119" y="34976"/>
                    <a:pt x="115266" y="36311"/>
                    <a:pt x="115412" y="37701"/>
                  </a:cubicBezTo>
                  <a:cubicBezTo>
                    <a:pt x="115510" y="38257"/>
                    <a:pt x="115559" y="38813"/>
                    <a:pt x="115656" y="39369"/>
                  </a:cubicBezTo>
                  <a:cubicBezTo>
                    <a:pt x="115705" y="39536"/>
                    <a:pt x="115851" y="40537"/>
                    <a:pt x="116047" y="40092"/>
                  </a:cubicBezTo>
                  <a:close/>
                  <a:moveTo>
                    <a:pt x="112582" y="42428"/>
                  </a:moveTo>
                  <a:cubicBezTo>
                    <a:pt x="113119" y="44096"/>
                    <a:pt x="114095" y="45152"/>
                    <a:pt x="115071" y="46098"/>
                  </a:cubicBezTo>
                  <a:cubicBezTo>
                    <a:pt x="115168" y="46209"/>
                    <a:pt x="115266" y="46265"/>
                    <a:pt x="115363" y="46320"/>
                  </a:cubicBezTo>
                  <a:cubicBezTo>
                    <a:pt x="115412" y="46320"/>
                    <a:pt x="115461" y="46320"/>
                    <a:pt x="115461" y="46320"/>
                  </a:cubicBezTo>
                  <a:cubicBezTo>
                    <a:pt x="115559" y="46320"/>
                    <a:pt x="115607" y="46265"/>
                    <a:pt x="115656" y="46209"/>
                  </a:cubicBezTo>
                  <a:cubicBezTo>
                    <a:pt x="115851" y="45931"/>
                    <a:pt x="115559" y="45208"/>
                    <a:pt x="115510" y="44930"/>
                  </a:cubicBezTo>
                  <a:cubicBezTo>
                    <a:pt x="115315" y="44485"/>
                    <a:pt x="115119" y="44040"/>
                    <a:pt x="114924" y="43595"/>
                  </a:cubicBezTo>
                  <a:cubicBezTo>
                    <a:pt x="114631" y="42873"/>
                    <a:pt x="114290" y="42094"/>
                    <a:pt x="113851" y="41482"/>
                  </a:cubicBezTo>
                  <a:cubicBezTo>
                    <a:pt x="113704" y="41204"/>
                    <a:pt x="113509" y="40926"/>
                    <a:pt x="113265" y="40815"/>
                  </a:cubicBezTo>
                  <a:cubicBezTo>
                    <a:pt x="113021" y="40759"/>
                    <a:pt x="112728" y="40815"/>
                    <a:pt x="112582" y="41149"/>
                  </a:cubicBezTo>
                  <a:cubicBezTo>
                    <a:pt x="112484" y="41316"/>
                    <a:pt x="112435" y="41538"/>
                    <a:pt x="112484" y="41760"/>
                  </a:cubicBezTo>
                  <a:cubicBezTo>
                    <a:pt x="112484" y="42038"/>
                    <a:pt x="112533" y="42205"/>
                    <a:pt x="112582" y="42428"/>
                  </a:cubicBezTo>
                  <a:close/>
                  <a:moveTo>
                    <a:pt x="112582" y="3225"/>
                  </a:moveTo>
                  <a:cubicBezTo>
                    <a:pt x="113119" y="4837"/>
                    <a:pt x="114095" y="5949"/>
                    <a:pt x="115071" y="6895"/>
                  </a:cubicBezTo>
                  <a:cubicBezTo>
                    <a:pt x="115168" y="6950"/>
                    <a:pt x="115266" y="7062"/>
                    <a:pt x="115363" y="7062"/>
                  </a:cubicBezTo>
                  <a:cubicBezTo>
                    <a:pt x="115412" y="7117"/>
                    <a:pt x="115461" y="7117"/>
                    <a:pt x="115461" y="7117"/>
                  </a:cubicBezTo>
                  <a:cubicBezTo>
                    <a:pt x="115559" y="7062"/>
                    <a:pt x="115607" y="7062"/>
                    <a:pt x="115656" y="6950"/>
                  </a:cubicBezTo>
                  <a:cubicBezTo>
                    <a:pt x="115851" y="6728"/>
                    <a:pt x="115559" y="5949"/>
                    <a:pt x="115510" y="5671"/>
                  </a:cubicBezTo>
                  <a:cubicBezTo>
                    <a:pt x="115315" y="5227"/>
                    <a:pt x="115119" y="4782"/>
                    <a:pt x="114924" y="4337"/>
                  </a:cubicBezTo>
                  <a:cubicBezTo>
                    <a:pt x="114631" y="3614"/>
                    <a:pt x="114290" y="2891"/>
                    <a:pt x="113851" y="2224"/>
                  </a:cubicBezTo>
                  <a:cubicBezTo>
                    <a:pt x="113704" y="1946"/>
                    <a:pt x="113509" y="1723"/>
                    <a:pt x="113265" y="1612"/>
                  </a:cubicBezTo>
                  <a:cubicBezTo>
                    <a:pt x="113021" y="1501"/>
                    <a:pt x="112728" y="1612"/>
                    <a:pt x="112582" y="1890"/>
                  </a:cubicBezTo>
                  <a:cubicBezTo>
                    <a:pt x="112484" y="2057"/>
                    <a:pt x="112435" y="2335"/>
                    <a:pt x="112484" y="2557"/>
                  </a:cubicBezTo>
                  <a:cubicBezTo>
                    <a:pt x="112484" y="2780"/>
                    <a:pt x="112533" y="3002"/>
                    <a:pt x="112582" y="3225"/>
                  </a:cubicBezTo>
                  <a:close/>
                  <a:moveTo>
                    <a:pt x="116047" y="4170"/>
                  </a:moveTo>
                  <a:cubicBezTo>
                    <a:pt x="116193" y="4392"/>
                    <a:pt x="116681" y="3503"/>
                    <a:pt x="116925" y="3113"/>
                  </a:cubicBezTo>
                  <a:cubicBezTo>
                    <a:pt x="117218" y="2669"/>
                    <a:pt x="117511" y="2224"/>
                    <a:pt x="117755" y="1779"/>
                  </a:cubicBezTo>
                  <a:cubicBezTo>
                    <a:pt x="118047" y="1223"/>
                    <a:pt x="118340" y="611"/>
                    <a:pt x="118584" y="0"/>
                  </a:cubicBezTo>
                  <a:cubicBezTo>
                    <a:pt x="116925" y="0"/>
                    <a:pt x="116925" y="0"/>
                    <a:pt x="116925" y="0"/>
                  </a:cubicBezTo>
                  <a:cubicBezTo>
                    <a:pt x="116779" y="556"/>
                    <a:pt x="116632" y="1112"/>
                    <a:pt x="116486" y="1612"/>
                  </a:cubicBezTo>
                  <a:cubicBezTo>
                    <a:pt x="116291" y="2446"/>
                    <a:pt x="115851" y="3948"/>
                    <a:pt x="116047" y="4170"/>
                  </a:cubicBezTo>
                  <a:close/>
                  <a:moveTo>
                    <a:pt x="59829" y="23632"/>
                  </a:moveTo>
                  <a:cubicBezTo>
                    <a:pt x="59975" y="23855"/>
                    <a:pt x="60463" y="22965"/>
                    <a:pt x="60707" y="22576"/>
                  </a:cubicBezTo>
                  <a:cubicBezTo>
                    <a:pt x="61000" y="22131"/>
                    <a:pt x="61293" y="21686"/>
                    <a:pt x="61537" y="21241"/>
                  </a:cubicBezTo>
                  <a:cubicBezTo>
                    <a:pt x="61878" y="20574"/>
                    <a:pt x="62171" y="19907"/>
                    <a:pt x="62464" y="19240"/>
                  </a:cubicBezTo>
                  <a:cubicBezTo>
                    <a:pt x="62708" y="18517"/>
                    <a:pt x="63001" y="17849"/>
                    <a:pt x="62903" y="17015"/>
                  </a:cubicBezTo>
                  <a:cubicBezTo>
                    <a:pt x="62903" y="16848"/>
                    <a:pt x="62854" y="16682"/>
                    <a:pt x="62806" y="16570"/>
                  </a:cubicBezTo>
                  <a:cubicBezTo>
                    <a:pt x="62659" y="16404"/>
                    <a:pt x="62513" y="16404"/>
                    <a:pt x="62366" y="16404"/>
                  </a:cubicBezTo>
                  <a:cubicBezTo>
                    <a:pt x="62025" y="16515"/>
                    <a:pt x="61830" y="16848"/>
                    <a:pt x="61634" y="17238"/>
                  </a:cubicBezTo>
                  <a:cubicBezTo>
                    <a:pt x="61390" y="17683"/>
                    <a:pt x="61146" y="18072"/>
                    <a:pt x="61000" y="18572"/>
                  </a:cubicBezTo>
                  <a:cubicBezTo>
                    <a:pt x="60707" y="19406"/>
                    <a:pt x="60512" y="20240"/>
                    <a:pt x="60268" y="21075"/>
                  </a:cubicBezTo>
                  <a:cubicBezTo>
                    <a:pt x="60073" y="21909"/>
                    <a:pt x="59633" y="23354"/>
                    <a:pt x="59829" y="23632"/>
                  </a:cubicBezTo>
                  <a:close/>
                  <a:moveTo>
                    <a:pt x="114924" y="3169"/>
                  </a:moveTo>
                  <a:cubicBezTo>
                    <a:pt x="115071" y="3392"/>
                    <a:pt x="115754" y="4782"/>
                    <a:pt x="115754" y="4170"/>
                  </a:cubicBezTo>
                  <a:cubicBezTo>
                    <a:pt x="115754" y="3558"/>
                    <a:pt x="115607" y="2835"/>
                    <a:pt x="115461" y="2224"/>
                  </a:cubicBezTo>
                  <a:cubicBezTo>
                    <a:pt x="115315" y="1445"/>
                    <a:pt x="115168" y="722"/>
                    <a:pt x="114973" y="0"/>
                  </a:cubicBezTo>
                  <a:cubicBezTo>
                    <a:pt x="113460" y="0"/>
                    <a:pt x="113460" y="0"/>
                    <a:pt x="113460" y="0"/>
                  </a:cubicBezTo>
                  <a:cubicBezTo>
                    <a:pt x="113655" y="611"/>
                    <a:pt x="113899" y="1167"/>
                    <a:pt x="114143" y="1723"/>
                  </a:cubicBezTo>
                  <a:cubicBezTo>
                    <a:pt x="114387" y="2224"/>
                    <a:pt x="114631" y="2724"/>
                    <a:pt x="114924" y="3169"/>
                  </a:cubicBezTo>
                  <a:close/>
                  <a:moveTo>
                    <a:pt x="116047" y="889"/>
                  </a:moveTo>
                  <a:cubicBezTo>
                    <a:pt x="116144" y="611"/>
                    <a:pt x="116193" y="278"/>
                    <a:pt x="116242" y="0"/>
                  </a:cubicBezTo>
                  <a:cubicBezTo>
                    <a:pt x="115656" y="0"/>
                    <a:pt x="115656" y="0"/>
                    <a:pt x="115656" y="0"/>
                  </a:cubicBezTo>
                  <a:cubicBezTo>
                    <a:pt x="115656" y="55"/>
                    <a:pt x="115656" y="111"/>
                    <a:pt x="115656" y="111"/>
                  </a:cubicBezTo>
                  <a:cubicBezTo>
                    <a:pt x="115705" y="278"/>
                    <a:pt x="115851" y="1334"/>
                    <a:pt x="116047" y="889"/>
                  </a:cubicBezTo>
                  <a:close/>
                  <a:moveTo>
                    <a:pt x="117315" y="3614"/>
                  </a:moveTo>
                  <a:cubicBezTo>
                    <a:pt x="116730" y="4559"/>
                    <a:pt x="115998" y="6561"/>
                    <a:pt x="116144" y="6895"/>
                  </a:cubicBezTo>
                  <a:cubicBezTo>
                    <a:pt x="116291" y="7228"/>
                    <a:pt x="118145" y="5838"/>
                    <a:pt x="118877" y="4726"/>
                  </a:cubicBezTo>
                  <a:cubicBezTo>
                    <a:pt x="119267" y="4114"/>
                    <a:pt x="120000" y="2891"/>
                    <a:pt x="119560" y="2001"/>
                  </a:cubicBezTo>
                  <a:cubicBezTo>
                    <a:pt x="119511" y="1946"/>
                    <a:pt x="119463" y="1835"/>
                    <a:pt x="119365" y="1779"/>
                  </a:cubicBezTo>
                  <a:cubicBezTo>
                    <a:pt x="119365" y="1779"/>
                    <a:pt x="119316" y="1779"/>
                    <a:pt x="119316" y="1779"/>
                  </a:cubicBezTo>
                  <a:cubicBezTo>
                    <a:pt x="119219" y="1668"/>
                    <a:pt x="119072" y="1723"/>
                    <a:pt x="118926" y="1779"/>
                  </a:cubicBezTo>
                  <a:cubicBezTo>
                    <a:pt x="118291" y="2057"/>
                    <a:pt x="117755" y="2835"/>
                    <a:pt x="117315" y="3614"/>
                  </a:cubicBezTo>
                  <a:close/>
                  <a:moveTo>
                    <a:pt x="59829" y="98869"/>
                  </a:moveTo>
                  <a:cubicBezTo>
                    <a:pt x="59926" y="98591"/>
                    <a:pt x="59975" y="98257"/>
                    <a:pt x="60024" y="97979"/>
                  </a:cubicBezTo>
                  <a:cubicBezTo>
                    <a:pt x="60122" y="97423"/>
                    <a:pt x="60170" y="96867"/>
                    <a:pt x="60219" y="96255"/>
                  </a:cubicBezTo>
                  <a:cubicBezTo>
                    <a:pt x="60366" y="95366"/>
                    <a:pt x="60414" y="94420"/>
                    <a:pt x="60463" y="93419"/>
                  </a:cubicBezTo>
                  <a:cubicBezTo>
                    <a:pt x="60512" y="92641"/>
                    <a:pt x="60561" y="91362"/>
                    <a:pt x="59975" y="90973"/>
                  </a:cubicBezTo>
                  <a:cubicBezTo>
                    <a:pt x="59731" y="90806"/>
                    <a:pt x="59389" y="90917"/>
                    <a:pt x="59194" y="91195"/>
                  </a:cubicBezTo>
                  <a:cubicBezTo>
                    <a:pt x="58999" y="91473"/>
                    <a:pt x="58901" y="91918"/>
                    <a:pt x="58853" y="92307"/>
                  </a:cubicBezTo>
                  <a:cubicBezTo>
                    <a:pt x="58901" y="93697"/>
                    <a:pt x="59048" y="95088"/>
                    <a:pt x="59194" y="96478"/>
                  </a:cubicBezTo>
                  <a:cubicBezTo>
                    <a:pt x="59292" y="97034"/>
                    <a:pt x="59341" y="97590"/>
                    <a:pt x="59438" y="98090"/>
                  </a:cubicBezTo>
                  <a:cubicBezTo>
                    <a:pt x="59487" y="98257"/>
                    <a:pt x="59633" y="99314"/>
                    <a:pt x="59829" y="98869"/>
                  </a:cubicBezTo>
                  <a:close/>
                  <a:moveTo>
                    <a:pt x="63147" y="60667"/>
                  </a:moveTo>
                  <a:cubicBezTo>
                    <a:pt x="63147" y="60611"/>
                    <a:pt x="63098" y="60611"/>
                    <a:pt x="63098" y="60611"/>
                  </a:cubicBezTo>
                  <a:cubicBezTo>
                    <a:pt x="63001" y="60556"/>
                    <a:pt x="62854" y="60556"/>
                    <a:pt x="62708" y="60611"/>
                  </a:cubicBezTo>
                  <a:cubicBezTo>
                    <a:pt x="62074" y="60889"/>
                    <a:pt x="61537" y="61723"/>
                    <a:pt x="61098" y="62446"/>
                  </a:cubicBezTo>
                  <a:cubicBezTo>
                    <a:pt x="60512" y="63392"/>
                    <a:pt x="59780" y="65393"/>
                    <a:pt x="59926" y="65727"/>
                  </a:cubicBezTo>
                  <a:cubicBezTo>
                    <a:pt x="60073" y="66116"/>
                    <a:pt x="61927" y="64726"/>
                    <a:pt x="62659" y="63558"/>
                  </a:cubicBezTo>
                  <a:cubicBezTo>
                    <a:pt x="63050" y="62947"/>
                    <a:pt x="63782" y="61779"/>
                    <a:pt x="63342" y="60889"/>
                  </a:cubicBezTo>
                  <a:cubicBezTo>
                    <a:pt x="63294" y="60778"/>
                    <a:pt x="63245" y="60722"/>
                    <a:pt x="63147" y="60667"/>
                  </a:cubicBezTo>
                  <a:close/>
                  <a:moveTo>
                    <a:pt x="115071" y="85356"/>
                  </a:moveTo>
                  <a:cubicBezTo>
                    <a:pt x="115168" y="85412"/>
                    <a:pt x="115266" y="85523"/>
                    <a:pt x="115363" y="85579"/>
                  </a:cubicBezTo>
                  <a:cubicBezTo>
                    <a:pt x="115412" y="85579"/>
                    <a:pt x="115461" y="85579"/>
                    <a:pt x="115461" y="85579"/>
                  </a:cubicBezTo>
                  <a:cubicBezTo>
                    <a:pt x="115559" y="85579"/>
                    <a:pt x="115607" y="85523"/>
                    <a:pt x="115656" y="85468"/>
                  </a:cubicBezTo>
                  <a:cubicBezTo>
                    <a:pt x="115851" y="85189"/>
                    <a:pt x="115559" y="84411"/>
                    <a:pt x="115510" y="84189"/>
                  </a:cubicBezTo>
                  <a:cubicBezTo>
                    <a:pt x="115315" y="83688"/>
                    <a:pt x="115119" y="83243"/>
                    <a:pt x="114924" y="82854"/>
                  </a:cubicBezTo>
                  <a:cubicBezTo>
                    <a:pt x="114631" y="82075"/>
                    <a:pt x="114290" y="81353"/>
                    <a:pt x="113851" y="80685"/>
                  </a:cubicBezTo>
                  <a:cubicBezTo>
                    <a:pt x="113704" y="80407"/>
                    <a:pt x="113509" y="80185"/>
                    <a:pt x="113265" y="80074"/>
                  </a:cubicBezTo>
                  <a:cubicBezTo>
                    <a:pt x="113021" y="79962"/>
                    <a:pt x="112728" y="80074"/>
                    <a:pt x="112582" y="80352"/>
                  </a:cubicBezTo>
                  <a:cubicBezTo>
                    <a:pt x="112484" y="80518"/>
                    <a:pt x="112435" y="80797"/>
                    <a:pt x="112484" y="81019"/>
                  </a:cubicBezTo>
                  <a:cubicBezTo>
                    <a:pt x="112484" y="81241"/>
                    <a:pt x="112533" y="81464"/>
                    <a:pt x="112582" y="81686"/>
                  </a:cubicBezTo>
                  <a:cubicBezTo>
                    <a:pt x="113119" y="83299"/>
                    <a:pt x="114095" y="84411"/>
                    <a:pt x="115071" y="85356"/>
                  </a:cubicBezTo>
                  <a:close/>
                  <a:moveTo>
                    <a:pt x="60707" y="101093"/>
                  </a:moveTo>
                  <a:cubicBezTo>
                    <a:pt x="61000" y="100648"/>
                    <a:pt x="61293" y="100203"/>
                    <a:pt x="61537" y="99759"/>
                  </a:cubicBezTo>
                  <a:cubicBezTo>
                    <a:pt x="61878" y="99091"/>
                    <a:pt x="62171" y="98424"/>
                    <a:pt x="62464" y="97757"/>
                  </a:cubicBezTo>
                  <a:cubicBezTo>
                    <a:pt x="62708" y="97034"/>
                    <a:pt x="63001" y="96367"/>
                    <a:pt x="62903" y="95532"/>
                  </a:cubicBezTo>
                  <a:cubicBezTo>
                    <a:pt x="62903" y="95366"/>
                    <a:pt x="62854" y="95199"/>
                    <a:pt x="62806" y="95088"/>
                  </a:cubicBezTo>
                  <a:cubicBezTo>
                    <a:pt x="62659" y="94921"/>
                    <a:pt x="62513" y="94921"/>
                    <a:pt x="62366" y="94976"/>
                  </a:cubicBezTo>
                  <a:cubicBezTo>
                    <a:pt x="62025" y="95088"/>
                    <a:pt x="61830" y="95421"/>
                    <a:pt x="61634" y="95755"/>
                  </a:cubicBezTo>
                  <a:cubicBezTo>
                    <a:pt x="61390" y="96200"/>
                    <a:pt x="61146" y="96645"/>
                    <a:pt x="61000" y="97089"/>
                  </a:cubicBezTo>
                  <a:cubicBezTo>
                    <a:pt x="60707" y="97924"/>
                    <a:pt x="60512" y="98758"/>
                    <a:pt x="60268" y="99647"/>
                  </a:cubicBezTo>
                  <a:cubicBezTo>
                    <a:pt x="60073" y="100426"/>
                    <a:pt x="59633" y="101927"/>
                    <a:pt x="59829" y="102150"/>
                  </a:cubicBezTo>
                  <a:cubicBezTo>
                    <a:pt x="59975" y="102372"/>
                    <a:pt x="60463" y="101538"/>
                    <a:pt x="60707" y="101093"/>
                  </a:cubicBezTo>
                  <a:close/>
                  <a:moveTo>
                    <a:pt x="113265" y="119332"/>
                  </a:moveTo>
                  <a:cubicBezTo>
                    <a:pt x="113021" y="119221"/>
                    <a:pt x="112728" y="119277"/>
                    <a:pt x="112582" y="119610"/>
                  </a:cubicBezTo>
                  <a:cubicBezTo>
                    <a:pt x="112533" y="119721"/>
                    <a:pt x="112484" y="119888"/>
                    <a:pt x="112484" y="120000"/>
                  </a:cubicBezTo>
                  <a:cubicBezTo>
                    <a:pt x="113948" y="120000"/>
                    <a:pt x="113948" y="120000"/>
                    <a:pt x="113948" y="120000"/>
                  </a:cubicBezTo>
                  <a:cubicBezTo>
                    <a:pt x="113899" y="120000"/>
                    <a:pt x="113899" y="119944"/>
                    <a:pt x="113851" y="119944"/>
                  </a:cubicBezTo>
                  <a:cubicBezTo>
                    <a:pt x="113704" y="119666"/>
                    <a:pt x="113509" y="119388"/>
                    <a:pt x="113265" y="119332"/>
                  </a:cubicBezTo>
                  <a:close/>
                  <a:moveTo>
                    <a:pt x="63147" y="99759"/>
                  </a:moveTo>
                  <a:cubicBezTo>
                    <a:pt x="63147" y="99759"/>
                    <a:pt x="63098" y="99759"/>
                    <a:pt x="63098" y="99759"/>
                  </a:cubicBezTo>
                  <a:cubicBezTo>
                    <a:pt x="63001" y="99647"/>
                    <a:pt x="62854" y="99703"/>
                    <a:pt x="62708" y="99759"/>
                  </a:cubicBezTo>
                  <a:cubicBezTo>
                    <a:pt x="62074" y="100037"/>
                    <a:pt x="61537" y="100815"/>
                    <a:pt x="61098" y="101594"/>
                  </a:cubicBezTo>
                  <a:cubicBezTo>
                    <a:pt x="60512" y="102539"/>
                    <a:pt x="59780" y="104541"/>
                    <a:pt x="59926" y="104874"/>
                  </a:cubicBezTo>
                  <a:cubicBezTo>
                    <a:pt x="60073" y="105208"/>
                    <a:pt x="61927" y="103873"/>
                    <a:pt x="62659" y="102706"/>
                  </a:cubicBezTo>
                  <a:cubicBezTo>
                    <a:pt x="63050" y="102094"/>
                    <a:pt x="63782" y="100871"/>
                    <a:pt x="63342" y="100037"/>
                  </a:cubicBezTo>
                  <a:cubicBezTo>
                    <a:pt x="63294" y="99925"/>
                    <a:pt x="63245" y="99814"/>
                    <a:pt x="63147" y="99759"/>
                  </a:cubicBezTo>
                  <a:close/>
                  <a:moveTo>
                    <a:pt x="63147" y="21241"/>
                  </a:moveTo>
                  <a:cubicBezTo>
                    <a:pt x="63147" y="21241"/>
                    <a:pt x="63098" y="21241"/>
                    <a:pt x="63098" y="21186"/>
                  </a:cubicBezTo>
                  <a:cubicBezTo>
                    <a:pt x="63001" y="21130"/>
                    <a:pt x="62854" y="21130"/>
                    <a:pt x="62708" y="21186"/>
                  </a:cubicBezTo>
                  <a:cubicBezTo>
                    <a:pt x="62074" y="21519"/>
                    <a:pt x="61537" y="22298"/>
                    <a:pt x="61098" y="23076"/>
                  </a:cubicBezTo>
                  <a:cubicBezTo>
                    <a:pt x="60512" y="24022"/>
                    <a:pt x="59780" y="26024"/>
                    <a:pt x="59926" y="26357"/>
                  </a:cubicBezTo>
                  <a:cubicBezTo>
                    <a:pt x="60073" y="26691"/>
                    <a:pt x="61927" y="25301"/>
                    <a:pt x="62659" y="24189"/>
                  </a:cubicBezTo>
                  <a:cubicBezTo>
                    <a:pt x="63050" y="23577"/>
                    <a:pt x="63782" y="22354"/>
                    <a:pt x="63342" y="21464"/>
                  </a:cubicBezTo>
                  <a:cubicBezTo>
                    <a:pt x="63294" y="21408"/>
                    <a:pt x="63245" y="21297"/>
                    <a:pt x="63147" y="21241"/>
                  </a:cubicBezTo>
                  <a:close/>
                  <a:moveTo>
                    <a:pt x="119365" y="80240"/>
                  </a:moveTo>
                  <a:cubicBezTo>
                    <a:pt x="119365" y="80240"/>
                    <a:pt x="119316" y="80240"/>
                    <a:pt x="119316" y="80240"/>
                  </a:cubicBezTo>
                  <a:cubicBezTo>
                    <a:pt x="119219" y="80129"/>
                    <a:pt x="119072" y="80185"/>
                    <a:pt x="118926" y="80240"/>
                  </a:cubicBezTo>
                  <a:cubicBezTo>
                    <a:pt x="118291" y="80518"/>
                    <a:pt x="117755" y="81353"/>
                    <a:pt x="117315" y="82075"/>
                  </a:cubicBezTo>
                  <a:cubicBezTo>
                    <a:pt x="116730" y="83021"/>
                    <a:pt x="115998" y="85023"/>
                    <a:pt x="116144" y="85356"/>
                  </a:cubicBezTo>
                  <a:cubicBezTo>
                    <a:pt x="116291" y="85746"/>
                    <a:pt x="118145" y="84355"/>
                    <a:pt x="118877" y="83188"/>
                  </a:cubicBezTo>
                  <a:cubicBezTo>
                    <a:pt x="119267" y="82576"/>
                    <a:pt x="120000" y="81353"/>
                    <a:pt x="119560" y="80518"/>
                  </a:cubicBezTo>
                  <a:cubicBezTo>
                    <a:pt x="119511" y="80407"/>
                    <a:pt x="119463" y="80296"/>
                    <a:pt x="119365" y="80240"/>
                  </a:cubicBezTo>
                  <a:close/>
                  <a:moveTo>
                    <a:pt x="119365" y="119499"/>
                  </a:moveTo>
                  <a:cubicBezTo>
                    <a:pt x="119365" y="119499"/>
                    <a:pt x="119316" y="119443"/>
                    <a:pt x="119316" y="119443"/>
                  </a:cubicBezTo>
                  <a:cubicBezTo>
                    <a:pt x="119219" y="119388"/>
                    <a:pt x="119072" y="119388"/>
                    <a:pt x="118926" y="119443"/>
                  </a:cubicBezTo>
                  <a:cubicBezTo>
                    <a:pt x="118682" y="119555"/>
                    <a:pt x="118438" y="119777"/>
                    <a:pt x="118194" y="120000"/>
                  </a:cubicBezTo>
                  <a:cubicBezTo>
                    <a:pt x="119658" y="120000"/>
                    <a:pt x="119658" y="120000"/>
                    <a:pt x="119658" y="120000"/>
                  </a:cubicBezTo>
                  <a:cubicBezTo>
                    <a:pt x="119609" y="119944"/>
                    <a:pt x="119609" y="119833"/>
                    <a:pt x="119560" y="119721"/>
                  </a:cubicBezTo>
                  <a:cubicBezTo>
                    <a:pt x="119511" y="119610"/>
                    <a:pt x="119463" y="119555"/>
                    <a:pt x="119365" y="119499"/>
                  </a:cubicBezTo>
                  <a:close/>
                  <a:moveTo>
                    <a:pt x="119365" y="41037"/>
                  </a:moveTo>
                  <a:cubicBezTo>
                    <a:pt x="119365" y="41037"/>
                    <a:pt x="119316" y="40982"/>
                    <a:pt x="119316" y="40982"/>
                  </a:cubicBezTo>
                  <a:cubicBezTo>
                    <a:pt x="119219" y="40926"/>
                    <a:pt x="119072" y="40926"/>
                    <a:pt x="118926" y="40982"/>
                  </a:cubicBezTo>
                  <a:cubicBezTo>
                    <a:pt x="118291" y="41260"/>
                    <a:pt x="117755" y="42094"/>
                    <a:pt x="117315" y="42817"/>
                  </a:cubicBezTo>
                  <a:cubicBezTo>
                    <a:pt x="116730" y="43762"/>
                    <a:pt x="115998" y="45764"/>
                    <a:pt x="116144" y="46153"/>
                  </a:cubicBezTo>
                  <a:cubicBezTo>
                    <a:pt x="116291" y="46487"/>
                    <a:pt x="118145" y="45097"/>
                    <a:pt x="118877" y="43985"/>
                  </a:cubicBezTo>
                  <a:cubicBezTo>
                    <a:pt x="119267" y="43373"/>
                    <a:pt x="120000" y="42150"/>
                    <a:pt x="119560" y="41260"/>
                  </a:cubicBezTo>
                  <a:cubicBezTo>
                    <a:pt x="119511" y="41149"/>
                    <a:pt x="119463" y="41093"/>
                    <a:pt x="119365" y="41037"/>
                  </a:cubicBezTo>
                  <a:close/>
                  <a:moveTo>
                    <a:pt x="114827" y="117052"/>
                  </a:moveTo>
                  <a:cubicBezTo>
                    <a:pt x="114583" y="116274"/>
                    <a:pt x="114339" y="114939"/>
                    <a:pt x="113655" y="114717"/>
                  </a:cubicBezTo>
                  <a:cubicBezTo>
                    <a:pt x="113460" y="114606"/>
                    <a:pt x="113216" y="114661"/>
                    <a:pt x="113070" y="114939"/>
                  </a:cubicBezTo>
                  <a:cubicBezTo>
                    <a:pt x="112875" y="115217"/>
                    <a:pt x="112875" y="115662"/>
                    <a:pt x="112972" y="116051"/>
                  </a:cubicBezTo>
                  <a:cubicBezTo>
                    <a:pt x="113265" y="117219"/>
                    <a:pt x="113655" y="118387"/>
                    <a:pt x="114143" y="119388"/>
                  </a:cubicBezTo>
                  <a:cubicBezTo>
                    <a:pt x="114241" y="119610"/>
                    <a:pt x="114339" y="119833"/>
                    <a:pt x="114436" y="120000"/>
                  </a:cubicBezTo>
                  <a:cubicBezTo>
                    <a:pt x="115510" y="120000"/>
                    <a:pt x="115510" y="120000"/>
                    <a:pt x="115510" y="120000"/>
                  </a:cubicBezTo>
                  <a:cubicBezTo>
                    <a:pt x="115461" y="120000"/>
                    <a:pt x="115461" y="119944"/>
                    <a:pt x="115461" y="119888"/>
                  </a:cubicBezTo>
                  <a:cubicBezTo>
                    <a:pt x="115315" y="118943"/>
                    <a:pt x="115071" y="117998"/>
                    <a:pt x="114827" y="117052"/>
                  </a:cubicBezTo>
                  <a:close/>
                  <a:moveTo>
                    <a:pt x="116681" y="113160"/>
                  </a:moveTo>
                  <a:cubicBezTo>
                    <a:pt x="116730" y="112381"/>
                    <a:pt x="116779" y="111102"/>
                    <a:pt x="116193" y="110713"/>
                  </a:cubicBezTo>
                  <a:cubicBezTo>
                    <a:pt x="115949" y="110546"/>
                    <a:pt x="115607" y="110658"/>
                    <a:pt x="115412" y="110936"/>
                  </a:cubicBezTo>
                  <a:cubicBezTo>
                    <a:pt x="115217" y="111214"/>
                    <a:pt x="115119" y="111603"/>
                    <a:pt x="115071" y="112048"/>
                  </a:cubicBezTo>
                  <a:cubicBezTo>
                    <a:pt x="115119" y="113438"/>
                    <a:pt x="115266" y="114828"/>
                    <a:pt x="115412" y="116163"/>
                  </a:cubicBezTo>
                  <a:cubicBezTo>
                    <a:pt x="115510" y="116719"/>
                    <a:pt x="115559" y="117275"/>
                    <a:pt x="115656" y="117831"/>
                  </a:cubicBezTo>
                  <a:cubicBezTo>
                    <a:pt x="115705" y="117998"/>
                    <a:pt x="115851" y="118999"/>
                    <a:pt x="116047" y="118554"/>
                  </a:cubicBezTo>
                  <a:cubicBezTo>
                    <a:pt x="116144" y="118331"/>
                    <a:pt x="116193" y="117998"/>
                    <a:pt x="116242" y="117720"/>
                  </a:cubicBezTo>
                  <a:cubicBezTo>
                    <a:pt x="116339" y="117108"/>
                    <a:pt x="116388" y="116552"/>
                    <a:pt x="116437" y="115996"/>
                  </a:cubicBezTo>
                  <a:cubicBezTo>
                    <a:pt x="116583" y="115050"/>
                    <a:pt x="116632" y="114105"/>
                    <a:pt x="116681" y="113160"/>
                  </a:cubicBezTo>
                  <a:close/>
                  <a:moveTo>
                    <a:pt x="2488" y="3169"/>
                  </a:moveTo>
                  <a:cubicBezTo>
                    <a:pt x="2635" y="3392"/>
                    <a:pt x="3318" y="4782"/>
                    <a:pt x="3318" y="4170"/>
                  </a:cubicBezTo>
                  <a:cubicBezTo>
                    <a:pt x="3318" y="3558"/>
                    <a:pt x="3172" y="2835"/>
                    <a:pt x="3025" y="2224"/>
                  </a:cubicBezTo>
                  <a:cubicBezTo>
                    <a:pt x="2879" y="1445"/>
                    <a:pt x="2732" y="722"/>
                    <a:pt x="2586" y="0"/>
                  </a:cubicBezTo>
                  <a:cubicBezTo>
                    <a:pt x="1024" y="0"/>
                    <a:pt x="1024" y="0"/>
                    <a:pt x="1024" y="0"/>
                  </a:cubicBezTo>
                  <a:cubicBezTo>
                    <a:pt x="1220" y="611"/>
                    <a:pt x="1464" y="1167"/>
                    <a:pt x="1708" y="1723"/>
                  </a:cubicBezTo>
                  <a:cubicBezTo>
                    <a:pt x="1952" y="2224"/>
                    <a:pt x="2244" y="2724"/>
                    <a:pt x="2488" y="3169"/>
                  </a:cubicBezTo>
                  <a:close/>
                  <a:moveTo>
                    <a:pt x="119121" y="115273"/>
                  </a:moveTo>
                  <a:cubicBezTo>
                    <a:pt x="119121" y="115106"/>
                    <a:pt x="119072" y="114939"/>
                    <a:pt x="119023" y="114772"/>
                  </a:cubicBezTo>
                  <a:cubicBezTo>
                    <a:pt x="118877" y="114661"/>
                    <a:pt x="118731" y="114606"/>
                    <a:pt x="118584" y="114661"/>
                  </a:cubicBezTo>
                  <a:cubicBezTo>
                    <a:pt x="118243" y="114772"/>
                    <a:pt x="118047" y="115106"/>
                    <a:pt x="117852" y="115495"/>
                  </a:cubicBezTo>
                  <a:cubicBezTo>
                    <a:pt x="117608" y="115940"/>
                    <a:pt x="117364" y="116329"/>
                    <a:pt x="117218" y="116830"/>
                  </a:cubicBezTo>
                  <a:cubicBezTo>
                    <a:pt x="116925" y="117664"/>
                    <a:pt x="116730" y="118498"/>
                    <a:pt x="116486" y="119332"/>
                  </a:cubicBezTo>
                  <a:cubicBezTo>
                    <a:pt x="116437" y="119555"/>
                    <a:pt x="116388" y="119777"/>
                    <a:pt x="116291" y="120000"/>
                  </a:cubicBezTo>
                  <a:cubicBezTo>
                    <a:pt x="117413" y="120000"/>
                    <a:pt x="117413" y="120000"/>
                    <a:pt x="117413" y="120000"/>
                  </a:cubicBezTo>
                  <a:cubicBezTo>
                    <a:pt x="117559" y="119833"/>
                    <a:pt x="117657" y="119666"/>
                    <a:pt x="117755" y="119499"/>
                  </a:cubicBezTo>
                  <a:cubicBezTo>
                    <a:pt x="118096" y="118832"/>
                    <a:pt x="118389" y="118164"/>
                    <a:pt x="118682" y="117442"/>
                  </a:cubicBezTo>
                  <a:cubicBezTo>
                    <a:pt x="118926" y="116774"/>
                    <a:pt x="119219" y="116107"/>
                    <a:pt x="119121" y="115273"/>
                  </a:cubicBezTo>
                  <a:close/>
                  <a:moveTo>
                    <a:pt x="2635" y="85356"/>
                  </a:moveTo>
                  <a:cubicBezTo>
                    <a:pt x="2732" y="85412"/>
                    <a:pt x="2830" y="85523"/>
                    <a:pt x="2928" y="85579"/>
                  </a:cubicBezTo>
                  <a:cubicBezTo>
                    <a:pt x="2976" y="85579"/>
                    <a:pt x="3025" y="85579"/>
                    <a:pt x="3074" y="85579"/>
                  </a:cubicBezTo>
                  <a:cubicBezTo>
                    <a:pt x="3123" y="85579"/>
                    <a:pt x="3172" y="85523"/>
                    <a:pt x="3220" y="85468"/>
                  </a:cubicBezTo>
                  <a:cubicBezTo>
                    <a:pt x="3416" y="85189"/>
                    <a:pt x="3123" y="84411"/>
                    <a:pt x="3074" y="84189"/>
                  </a:cubicBezTo>
                  <a:cubicBezTo>
                    <a:pt x="2879" y="83688"/>
                    <a:pt x="2684" y="83243"/>
                    <a:pt x="2488" y="82854"/>
                  </a:cubicBezTo>
                  <a:cubicBezTo>
                    <a:pt x="2196" y="82075"/>
                    <a:pt x="1854" y="81353"/>
                    <a:pt x="1415" y="80685"/>
                  </a:cubicBezTo>
                  <a:cubicBezTo>
                    <a:pt x="1268" y="80407"/>
                    <a:pt x="1073" y="80185"/>
                    <a:pt x="829" y="80074"/>
                  </a:cubicBezTo>
                  <a:cubicBezTo>
                    <a:pt x="585" y="79962"/>
                    <a:pt x="292" y="80074"/>
                    <a:pt x="146" y="80352"/>
                  </a:cubicBezTo>
                  <a:cubicBezTo>
                    <a:pt x="48" y="80518"/>
                    <a:pt x="0" y="80797"/>
                    <a:pt x="48" y="81019"/>
                  </a:cubicBezTo>
                  <a:cubicBezTo>
                    <a:pt x="48" y="81241"/>
                    <a:pt x="97" y="81464"/>
                    <a:pt x="146" y="81686"/>
                  </a:cubicBezTo>
                  <a:cubicBezTo>
                    <a:pt x="683" y="83299"/>
                    <a:pt x="1659" y="84411"/>
                    <a:pt x="2635" y="85356"/>
                  </a:cubicBezTo>
                  <a:close/>
                  <a:moveTo>
                    <a:pt x="4245" y="113160"/>
                  </a:moveTo>
                  <a:cubicBezTo>
                    <a:pt x="4294" y="112381"/>
                    <a:pt x="4343" y="111102"/>
                    <a:pt x="3757" y="110713"/>
                  </a:cubicBezTo>
                  <a:cubicBezTo>
                    <a:pt x="3513" y="110546"/>
                    <a:pt x="3172" y="110658"/>
                    <a:pt x="2976" y="110936"/>
                  </a:cubicBezTo>
                  <a:cubicBezTo>
                    <a:pt x="2781" y="111214"/>
                    <a:pt x="2684" y="111603"/>
                    <a:pt x="2635" y="112048"/>
                  </a:cubicBezTo>
                  <a:cubicBezTo>
                    <a:pt x="2684" y="113438"/>
                    <a:pt x="2830" y="114828"/>
                    <a:pt x="2976" y="116163"/>
                  </a:cubicBezTo>
                  <a:cubicBezTo>
                    <a:pt x="3074" y="116719"/>
                    <a:pt x="3123" y="117275"/>
                    <a:pt x="3220" y="117831"/>
                  </a:cubicBezTo>
                  <a:cubicBezTo>
                    <a:pt x="3269" y="117998"/>
                    <a:pt x="3416" y="118999"/>
                    <a:pt x="3611" y="118554"/>
                  </a:cubicBezTo>
                  <a:cubicBezTo>
                    <a:pt x="3708" y="118331"/>
                    <a:pt x="3757" y="117998"/>
                    <a:pt x="3806" y="117720"/>
                  </a:cubicBezTo>
                  <a:cubicBezTo>
                    <a:pt x="3904" y="117108"/>
                    <a:pt x="3952" y="116552"/>
                    <a:pt x="4001" y="115996"/>
                  </a:cubicBezTo>
                  <a:cubicBezTo>
                    <a:pt x="4148" y="115050"/>
                    <a:pt x="4245" y="114105"/>
                    <a:pt x="4245" y="113160"/>
                  </a:cubicBezTo>
                  <a:close/>
                  <a:moveTo>
                    <a:pt x="2391" y="117052"/>
                  </a:moveTo>
                  <a:cubicBezTo>
                    <a:pt x="2196" y="116274"/>
                    <a:pt x="1903" y="114939"/>
                    <a:pt x="1220" y="114717"/>
                  </a:cubicBezTo>
                  <a:cubicBezTo>
                    <a:pt x="1024" y="114606"/>
                    <a:pt x="780" y="114661"/>
                    <a:pt x="634" y="114939"/>
                  </a:cubicBezTo>
                  <a:cubicBezTo>
                    <a:pt x="439" y="115217"/>
                    <a:pt x="439" y="115662"/>
                    <a:pt x="536" y="116051"/>
                  </a:cubicBezTo>
                  <a:cubicBezTo>
                    <a:pt x="829" y="117219"/>
                    <a:pt x="1220" y="118387"/>
                    <a:pt x="1708" y="119388"/>
                  </a:cubicBezTo>
                  <a:cubicBezTo>
                    <a:pt x="1805" y="119610"/>
                    <a:pt x="1903" y="119833"/>
                    <a:pt x="2049" y="120000"/>
                  </a:cubicBezTo>
                  <a:cubicBezTo>
                    <a:pt x="3074" y="120000"/>
                    <a:pt x="3074" y="120000"/>
                    <a:pt x="3074" y="120000"/>
                  </a:cubicBezTo>
                  <a:cubicBezTo>
                    <a:pt x="3074" y="120000"/>
                    <a:pt x="3025" y="119944"/>
                    <a:pt x="3025" y="119888"/>
                  </a:cubicBezTo>
                  <a:cubicBezTo>
                    <a:pt x="2879" y="118943"/>
                    <a:pt x="2635" y="117998"/>
                    <a:pt x="2391" y="117052"/>
                  </a:cubicBezTo>
                  <a:close/>
                  <a:moveTo>
                    <a:pt x="829" y="119332"/>
                  </a:moveTo>
                  <a:cubicBezTo>
                    <a:pt x="585" y="119221"/>
                    <a:pt x="292" y="119277"/>
                    <a:pt x="146" y="119610"/>
                  </a:cubicBezTo>
                  <a:cubicBezTo>
                    <a:pt x="97" y="119721"/>
                    <a:pt x="48" y="119888"/>
                    <a:pt x="48" y="120000"/>
                  </a:cubicBezTo>
                  <a:cubicBezTo>
                    <a:pt x="1512" y="120000"/>
                    <a:pt x="1512" y="120000"/>
                    <a:pt x="1512" y="120000"/>
                  </a:cubicBezTo>
                  <a:cubicBezTo>
                    <a:pt x="1464" y="120000"/>
                    <a:pt x="1464" y="119944"/>
                    <a:pt x="1415" y="119944"/>
                  </a:cubicBezTo>
                  <a:cubicBezTo>
                    <a:pt x="1268" y="119666"/>
                    <a:pt x="1073" y="119388"/>
                    <a:pt x="829" y="119332"/>
                  </a:cubicBezTo>
                  <a:close/>
                  <a:moveTo>
                    <a:pt x="58609" y="97367"/>
                  </a:moveTo>
                  <a:cubicBezTo>
                    <a:pt x="58413" y="96533"/>
                    <a:pt x="58121" y="95254"/>
                    <a:pt x="57437" y="94976"/>
                  </a:cubicBezTo>
                  <a:cubicBezTo>
                    <a:pt x="57242" y="94865"/>
                    <a:pt x="56998" y="94921"/>
                    <a:pt x="56852" y="95199"/>
                  </a:cubicBezTo>
                  <a:cubicBezTo>
                    <a:pt x="56657" y="95477"/>
                    <a:pt x="56657" y="95977"/>
                    <a:pt x="56754" y="96367"/>
                  </a:cubicBezTo>
                  <a:cubicBezTo>
                    <a:pt x="57047" y="97534"/>
                    <a:pt x="57437" y="98646"/>
                    <a:pt x="57925" y="99703"/>
                  </a:cubicBezTo>
                  <a:cubicBezTo>
                    <a:pt x="58169" y="100203"/>
                    <a:pt x="58413" y="100704"/>
                    <a:pt x="58706" y="101149"/>
                  </a:cubicBezTo>
                  <a:cubicBezTo>
                    <a:pt x="58853" y="101371"/>
                    <a:pt x="59536" y="102761"/>
                    <a:pt x="59536" y="102205"/>
                  </a:cubicBezTo>
                  <a:cubicBezTo>
                    <a:pt x="59536" y="101538"/>
                    <a:pt x="59389" y="100815"/>
                    <a:pt x="59243" y="100203"/>
                  </a:cubicBezTo>
                  <a:cubicBezTo>
                    <a:pt x="59097" y="99202"/>
                    <a:pt x="58853" y="98257"/>
                    <a:pt x="58609" y="97367"/>
                  </a:cubicBezTo>
                  <a:close/>
                  <a:moveTo>
                    <a:pt x="146" y="42428"/>
                  </a:moveTo>
                  <a:cubicBezTo>
                    <a:pt x="683" y="44096"/>
                    <a:pt x="1659" y="45152"/>
                    <a:pt x="2635" y="46098"/>
                  </a:cubicBezTo>
                  <a:cubicBezTo>
                    <a:pt x="2732" y="46209"/>
                    <a:pt x="2830" y="46265"/>
                    <a:pt x="2928" y="46320"/>
                  </a:cubicBezTo>
                  <a:cubicBezTo>
                    <a:pt x="2976" y="46320"/>
                    <a:pt x="3025" y="46320"/>
                    <a:pt x="3074" y="46320"/>
                  </a:cubicBezTo>
                  <a:cubicBezTo>
                    <a:pt x="3123" y="46320"/>
                    <a:pt x="3172" y="46265"/>
                    <a:pt x="3220" y="46209"/>
                  </a:cubicBezTo>
                  <a:cubicBezTo>
                    <a:pt x="3416" y="45931"/>
                    <a:pt x="3123" y="45208"/>
                    <a:pt x="3074" y="44930"/>
                  </a:cubicBezTo>
                  <a:cubicBezTo>
                    <a:pt x="2879" y="44485"/>
                    <a:pt x="2684" y="44040"/>
                    <a:pt x="2488" y="43595"/>
                  </a:cubicBezTo>
                  <a:cubicBezTo>
                    <a:pt x="2196" y="42873"/>
                    <a:pt x="1854" y="42094"/>
                    <a:pt x="1415" y="41482"/>
                  </a:cubicBezTo>
                  <a:cubicBezTo>
                    <a:pt x="1268" y="41204"/>
                    <a:pt x="1073" y="40926"/>
                    <a:pt x="829" y="40815"/>
                  </a:cubicBezTo>
                  <a:cubicBezTo>
                    <a:pt x="585" y="40759"/>
                    <a:pt x="292" y="40815"/>
                    <a:pt x="146" y="41149"/>
                  </a:cubicBezTo>
                  <a:cubicBezTo>
                    <a:pt x="48" y="41316"/>
                    <a:pt x="0" y="41538"/>
                    <a:pt x="48" y="41760"/>
                  </a:cubicBezTo>
                  <a:cubicBezTo>
                    <a:pt x="48" y="42038"/>
                    <a:pt x="97" y="42205"/>
                    <a:pt x="146" y="42428"/>
                  </a:cubicBezTo>
                  <a:close/>
                  <a:moveTo>
                    <a:pt x="146" y="3225"/>
                  </a:moveTo>
                  <a:cubicBezTo>
                    <a:pt x="683" y="4837"/>
                    <a:pt x="1659" y="5949"/>
                    <a:pt x="2635" y="6895"/>
                  </a:cubicBezTo>
                  <a:cubicBezTo>
                    <a:pt x="2732" y="6950"/>
                    <a:pt x="2830" y="7062"/>
                    <a:pt x="2928" y="7062"/>
                  </a:cubicBezTo>
                  <a:cubicBezTo>
                    <a:pt x="2976" y="7117"/>
                    <a:pt x="3025" y="7117"/>
                    <a:pt x="3074" y="7117"/>
                  </a:cubicBezTo>
                  <a:cubicBezTo>
                    <a:pt x="3123" y="7062"/>
                    <a:pt x="3172" y="7062"/>
                    <a:pt x="3220" y="6950"/>
                  </a:cubicBezTo>
                  <a:cubicBezTo>
                    <a:pt x="3416" y="6728"/>
                    <a:pt x="3123" y="5949"/>
                    <a:pt x="3074" y="5671"/>
                  </a:cubicBezTo>
                  <a:cubicBezTo>
                    <a:pt x="2879" y="5227"/>
                    <a:pt x="2684" y="4782"/>
                    <a:pt x="2488" y="4337"/>
                  </a:cubicBezTo>
                  <a:cubicBezTo>
                    <a:pt x="2196" y="3614"/>
                    <a:pt x="1854" y="2891"/>
                    <a:pt x="1415" y="2224"/>
                  </a:cubicBezTo>
                  <a:cubicBezTo>
                    <a:pt x="1268" y="1946"/>
                    <a:pt x="1073" y="1723"/>
                    <a:pt x="829" y="1612"/>
                  </a:cubicBezTo>
                  <a:cubicBezTo>
                    <a:pt x="585" y="1501"/>
                    <a:pt x="292" y="1612"/>
                    <a:pt x="146" y="1890"/>
                  </a:cubicBezTo>
                  <a:cubicBezTo>
                    <a:pt x="48" y="2057"/>
                    <a:pt x="0" y="2335"/>
                    <a:pt x="48" y="2557"/>
                  </a:cubicBezTo>
                  <a:cubicBezTo>
                    <a:pt x="48" y="2780"/>
                    <a:pt x="97" y="3002"/>
                    <a:pt x="146" y="3225"/>
                  </a:cubicBezTo>
                  <a:close/>
                  <a:moveTo>
                    <a:pt x="6929" y="1779"/>
                  </a:moveTo>
                  <a:cubicBezTo>
                    <a:pt x="6929" y="1779"/>
                    <a:pt x="6880" y="1779"/>
                    <a:pt x="6880" y="1779"/>
                  </a:cubicBezTo>
                  <a:cubicBezTo>
                    <a:pt x="6783" y="1668"/>
                    <a:pt x="6636" y="1723"/>
                    <a:pt x="6490" y="1779"/>
                  </a:cubicBezTo>
                  <a:cubicBezTo>
                    <a:pt x="5856" y="2057"/>
                    <a:pt x="5319" y="2835"/>
                    <a:pt x="4880" y="3614"/>
                  </a:cubicBezTo>
                  <a:cubicBezTo>
                    <a:pt x="4343" y="4559"/>
                    <a:pt x="3562" y="6561"/>
                    <a:pt x="3708" y="6895"/>
                  </a:cubicBezTo>
                  <a:cubicBezTo>
                    <a:pt x="3855" y="7228"/>
                    <a:pt x="5709" y="5838"/>
                    <a:pt x="6441" y="4726"/>
                  </a:cubicBezTo>
                  <a:cubicBezTo>
                    <a:pt x="6832" y="4114"/>
                    <a:pt x="7564" y="2891"/>
                    <a:pt x="7124" y="2001"/>
                  </a:cubicBezTo>
                  <a:cubicBezTo>
                    <a:pt x="7076" y="1946"/>
                    <a:pt x="7027" y="1835"/>
                    <a:pt x="6929" y="1779"/>
                  </a:cubicBezTo>
                  <a:close/>
                  <a:moveTo>
                    <a:pt x="6929" y="41037"/>
                  </a:moveTo>
                  <a:cubicBezTo>
                    <a:pt x="6929" y="41037"/>
                    <a:pt x="6880" y="40982"/>
                    <a:pt x="6880" y="40982"/>
                  </a:cubicBezTo>
                  <a:cubicBezTo>
                    <a:pt x="6783" y="40926"/>
                    <a:pt x="6636" y="40926"/>
                    <a:pt x="6490" y="40982"/>
                  </a:cubicBezTo>
                  <a:cubicBezTo>
                    <a:pt x="5856" y="41260"/>
                    <a:pt x="5319" y="42094"/>
                    <a:pt x="4880" y="42817"/>
                  </a:cubicBezTo>
                  <a:cubicBezTo>
                    <a:pt x="4343" y="43762"/>
                    <a:pt x="3562" y="45764"/>
                    <a:pt x="3708" y="46153"/>
                  </a:cubicBezTo>
                  <a:cubicBezTo>
                    <a:pt x="3855" y="46487"/>
                    <a:pt x="5709" y="45097"/>
                    <a:pt x="6441" y="43985"/>
                  </a:cubicBezTo>
                  <a:cubicBezTo>
                    <a:pt x="6832" y="43373"/>
                    <a:pt x="7564" y="42150"/>
                    <a:pt x="7124" y="41260"/>
                  </a:cubicBezTo>
                  <a:cubicBezTo>
                    <a:pt x="7076" y="41149"/>
                    <a:pt x="7027" y="41093"/>
                    <a:pt x="6929" y="41037"/>
                  </a:cubicBezTo>
                  <a:close/>
                  <a:moveTo>
                    <a:pt x="6685" y="115273"/>
                  </a:moveTo>
                  <a:cubicBezTo>
                    <a:pt x="6685" y="115106"/>
                    <a:pt x="6636" y="114939"/>
                    <a:pt x="6588" y="114772"/>
                  </a:cubicBezTo>
                  <a:cubicBezTo>
                    <a:pt x="6441" y="114661"/>
                    <a:pt x="6295" y="114606"/>
                    <a:pt x="6148" y="114661"/>
                  </a:cubicBezTo>
                  <a:cubicBezTo>
                    <a:pt x="5807" y="114772"/>
                    <a:pt x="5612" y="115106"/>
                    <a:pt x="5416" y="115495"/>
                  </a:cubicBezTo>
                  <a:cubicBezTo>
                    <a:pt x="5172" y="115940"/>
                    <a:pt x="4928" y="116329"/>
                    <a:pt x="4782" y="116830"/>
                  </a:cubicBezTo>
                  <a:cubicBezTo>
                    <a:pt x="4489" y="117664"/>
                    <a:pt x="4294" y="118498"/>
                    <a:pt x="4050" y="119332"/>
                  </a:cubicBezTo>
                  <a:cubicBezTo>
                    <a:pt x="4001" y="119555"/>
                    <a:pt x="3952" y="119777"/>
                    <a:pt x="3855" y="120000"/>
                  </a:cubicBezTo>
                  <a:cubicBezTo>
                    <a:pt x="4977" y="120000"/>
                    <a:pt x="4977" y="120000"/>
                    <a:pt x="4977" y="120000"/>
                  </a:cubicBezTo>
                  <a:cubicBezTo>
                    <a:pt x="5124" y="119833"/>
                    <a:pt x="5221" y="119666"/>
                    <a:pt x="5319" y="119499"/>
                  </a:cubicBezTo>
                  <a:cubicBezTo>
                    <a:pt x="5660" y="118832"/>
                    <a:pt x="5953" y="118164"/>
                    <a:pt x="6246" y="117442"/>
                  </a:cubicBezTo>
                  <a:cubicBezTo>
                    <a:pt x="6490" y="116774"/>
                    <a:pt x="6783" y="116107"/>
                    <a:pt x="6685" y="115273"/>
                  </a:cubicBezTo>
                  <a:close/>
                  <a:moveTo>
                    <a:pt x="58706" y="102316"/>
                  </a:moveTo>
                  <a:cubicBezTo>
                    <a:pt x="58413" y="101594"/>
                    <a:pt x="58072" y="100871"/>
                    <a:pt x="57633" y="100203"/>
                  </a:cubicBezTo>
                  <a:cubicBezTo>
                    <a:pt x="57486" y="99925"/>
                    <a:pt x="57291" y="99703"/>
                    <a:pt x="57047" y="99592"/>
                  </a:cubicBezTo>
                  <a:cubicBezTo>
                    <a:pt x="56803" y="99481"/>
                    <a:pt x="56510" y="99592"/>
                    <a:pt x="56364" y="99870"/>
                  </a:cubicBezTo>
                  <a:cubicBezTo>
                    <a:pt x="56266" y="100037"/>
                    <a:pt x="56217" y="100315"/>
                    <a:pt x="56266" y="100537"/>
                  </a:cubicBezTo>
                  <a:cubicBezTo>
                    <a:pt x="56266" y="100759"/>
                    <a:pt x="56315" y="100982"/>
                    <a:pt x="56364" y="101204"/>
                  </a:cubicBezTo>
                  <a:cubicBezTo>
                    <a:pt x="56901" y="102817"/>
                    <a:pt x="57877" y="103929"/>
                    <a:pt x="58853" y="104874"/>
                  </a:cubicBezTo>
                  <a:cubicBezTo>
                    <a:pt x="58950" y="104930"/>
                    <a:pt x="59048" y="105041"/>
                    <a:pt x="59145" y="105041"/>
                  </a:cubicBezTo>
                  <a:cubicBezTo>
                    <a:pt x="59194" y="105097"/>
                    <a:pt x="59243" y="105097"/>
                    <a:pt x="59292" y="105097"/>
                  </a:cubicBezTo>
                  <a:cubicBezTo>
                    <a:pt x="59341" y="105041"/>
                    <a:pt x="59389" y="105041"/>
                    <a:pt x="59438" y="104986"/>
                  </a:cubicBezTo>
                  <a:cubicBezTo>
                    <a:pt x="59633" y="104708"/>
                    <a:pt x="59341" y="103929"/>
                    <a:pt x="59292" y="103707"/>
                  </a:cubicBezTo>
                  <a:cubicBezTo>
                    <a:pt x="59097" y="103206"/>
                    <a:pt x="58901" y="102761"/>
                    <a:pt x="58706" y="102316"/>
                  </a:cubicBezTo>
                  <a:close/>
                  <a:moveTo>
                    <a:pt x="6929" y="80240"/>
                  </a:moveTo>
                  <a:cubicBezTo>
                    <a:pt x="6929" y="80240"/>
                    <a:pt x="6880" y="80240"/>
                    <a:pt x="6880" y="80240"/>
                  </a:cubicBezTo>
                  <a:cubicBezTo>
                    <a:pt x="6783" y="80129"/>
                    <a:pt x="6636" y="80185"/>
                    <a:pt x="6490" y="80240"/>
                  </a:cubicBezTo>
                  <a:cubicBezTo>
                    <a:pt x="5856" y="80518"/>
                    <a:pt x="5319" y="81353"/>
                    <a:pt x="4880" y="82075"/>
                  </a:cubicBezTo>
                  <a:cubicBezTo>
                    <a:pt x="4343" y="83021"/>
                    <a:pt x="3562" y="85023"/>
                    <a:pt x="3708" y="85356"/>
                  </a:cubicBezTo>
                  <a:cubicBezTo>
                    <a:pt x="3855" y="85746"/>
                    <a:pt x="5709" y="84355"/>
                    <a:pt x="6441" y="83188"/>
                  </a:cubicBezTo>
                  <a:cubicBezTo>
                    <a:pt x="6832" y="82576"/>
                    <a:pt x="7564" y="81353"/>
                    <a:pt x="7124" y="80518"/>
                  </a:cubicBezTo>
                  <a:cubicBezTo>
                    <a:pt x="7076" y="80407"/>
                    <a:pt x="7027" y="80296"/>
                    <a:pt x="6929" y="80240"/>
                  </a:cubicBezTo>
                  <a:close/>
                  <a:moveTo>
                    <a:pt x="6929" y="119499"/>
                  </a:moveTo>
                  <a:cubicBezTo>
                    <a:pt x="6929" y="119499"/>
                    <a:pt x="6880" y="119443"/>
                    <a:pt x="6880" y="119443"/>
                  </a:cubicBezTo>
                  <a:cubicBezTo>
                    <a:pt x="6783" y="119388"/>
                    <a:pt x="6636" y="119388"/>
                    <a:pt x="6490" y="119443"/>
                  </a:cubicBezTo>
                  <a:cubicBezTo>
                    <a:pt x="6246" y="119555"/>
                    <a:pt x="6002" y="119777"/>
                    <a:pt x="5758" y="120000"/>
                  </a:cubicBezTo>
                  <a:cubicBezTo>
                    <a:pt x="7222" y="120000"/>
                    <a:pt x="7222" y="120000"/>
                    <a:pt x="7222" y="120000"/>
                  </a:cubicBezTo>
                  <a:cubicBezTo>
                    <a:pt x="7173" y="119944"/>
                    <a:pt x="7173" y="119833"/>
                    <a:pt x="7124" y="119721"/>
                  </a:cubicBezTo>
                  <a:cubicBezTo>
                    <a:pt x="7076" y="119610"/>
                    <a:pt x="7027" y="119555"/>
                    <a:pt x="6929" y="11949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5" title="Text Container Shape"/>
          <p:cNvGrpSpPr/>
          <p:nvPr/>
        </p:nvGrpSpPr>
        <p:grpSpPr>
          <a:xfrm>
            <a:off x="7320300" y="467784"/>
            <a:ext cx="4875213" cy="5922963"/>
            <a:chOff x="7320300" y="467784"/>
            <a:chExt cx="4875213" cy="5922963"/>
          </a:xfrm>
        </p:grpSpPr>
        <p:sp>
          <p:nvSpPr>
            <p:cNvPr id="47" name="Google Shape;47;p5"/>
            <p:cNvSpPr/>
            <p:nvPr/>
          </p:nvSpPr>
          <p:spPr>
            <a:xfrm>
              <a:off x="7320300" y="467784"/>
              <a:ext cx="4875213" cy="5922963"/>
            </a:xfrm>
            <a:custGeom>
              <a:rect b="b" l="l" r="r" t="t"/>
              <a:pathLst>
                <a:path extrusionOk="0" h="120000" w="120000">
                  <a:moveTo>
                    <a:pt x="7775" y="0"/>
                  </a:moveTo>
                  <a:lnTo>
                    <a:pt x="120000" y="0"/>
                  </a:lnTo>
                  <a:lnTo>
                    <a:pt x="120000" y="119999"/>
                  </a:lnTo>
                  <a:lnTo>
                    <a:pt x="7775" y="119999"/>
                  </a:lnTo>
                  <a:lnTo>
                    <a:pt x="6408" y="119903"/>
                  </a:lnTo>
                  <a:lnTo>
                    <a:pt x="5079" y="119614"/>
                  </a:lnTo>
                  <a:lnTo>
                    <a:pt x="3829" y="119131"/>
                  </a:lnTo>
                  <a:lnTo>
                    <a:pt x="2774" y="118456"/>
                  </a:lnTo>
                  <a:lnTo>
                    <a:pt x="1797" y="117716"/>
                  </a:lnTo>
                  <a:lnTo>
                    <a:pt x="1055" y="116783"/>
                  </a:lnTo>
                  <a:lnTo>
                    <a:pt x="468" y="115818"/>
                  </a:lnTo>
                  <a:lnTo>
                    <a:pt x="117" y="114725"/>
                  </a:lnTo>
                  <a:lnTo>
                    <a:pt x="0" y="113567"/>
                  </a:lnTo>
                  <a:lnTo>
                    <a:pt x="0" y="6400"/>
                  </a:lnTo>
                  <a:lnTo>
                    <a:pt x="117" y="5274"/>
                  </a:lnTo>
                  <a:lnTo>
                    <a:pt x="468" y="4181"/>
                  </a:lnTo>
                  <a:lnTo>
                    <a:pt x="1055" y="3151"/>
                  </a:lnTo>
                  <a:lnTo>
                    <a:pt x="1797" y="2283"/>
                  </a:lnTo>
                  <a:lnTo>
                    <a:pt x="2774" y="1479"/>
                  </a:lnTo>
                  <a:lnTo>
                    <a:pt x="3829" y="868"/>
                  </a:lnTo>
                  <a:lnTo>
                    <a:pt x="5079" y="385"/>
                  </a:lnTo>
                  <a:lnTo>
                    <a:pt x="6408" y="64"/>
                  </a:lnTo>
                  <a:lnTo>
                    <a:pt x="7775" y="0"/>
                  </a:lnTo>
                  <a:close/>
                </a:path>
              </a:pathLst>
            </a:custGeom>
            <a:solidFill>
              <a:srgbClr val="634D27"/>
            </a:solidFill>
            <a:ln>
              <a:noFill/>
            </a:ln>
          </p:spPr>
        </p:sp>
        <p:sp>
          <p:nvSpPr>
            <p:cNvPr id="48" name="Google Shape;48;p5"/>
            <p:cNvSpPr/>
            <p:nvPr/>
          </p:nvSpPr>
          <p:spPr>
            <a:xfrm>
              <a:off x="7505469" y="661988"/>
              <a:ext cx="4686300" cy="5543550"/>
            </a:xfrm>
            <a:custGeom>
              <a:rect b="b" l="l" r="r" t="t"/>
              <a:pathLst>
                <a:path extrusionOk="0" h="120000" w="120000">
                  <a:moveTo>
                    <a:pt x="3211" y="0"/>
                  </a:moveTo>
                  <a:lnTo>
                    <a:pt x="120000" y="0"/>
                  </a:lnTo>
                  <a:lnTo>
                    <a:pt x="120000" y="859"/>
                  </a:lnTo>
                  <a:lnTo>
                    <a:pt x="3211" y="859"/>
                  </a:lnTo>
                  <a:lnTo>
                    <a:pt x="2520" y="927"/>
                  </a:lnTo>
                  <a:lnTo>
                    <a:pt x="1951" y="1202"/>
                  </a:lnTo>
                  <a:lnTo>
                    <a:pt x="1422" y="1615"/>
                  </a:lnTo>
                  <a:lnTo>
                    <a:pt x="1056" y="2164"/>
                  </a:lnTo>
                  <a:lnTo>
                    <a:pt x="975" y="2749"/>
                  </a:lnTo>
                  <a:lnTo>
                    <a:pt x="975" y="117216"/>
                  </a:lnTo>
                  <a:lnTo>
                    <a:pt x="1056" y="117835"/>
                  </a:lnTo>
                  <a:lnTo>
                    <a:pt x="1422" y="118350"/>
                  </a:lnTo>
                  <a:lnTo>
                    <a:pt x="1951" y="118797"/>
                  </a:lnTo>
                  <a:lnTo>
                    <a:pt x="2520" y="119106"/>
                  </a:lnTo>
                  <a:lnTo>
                    <a:pt x="3211" y="119175"/>
                  </a:lnTo>
                  <a:lnTo>
                    <a:pt x="119959" y="119175"/>
                  </a:lnTo>
                  <a:lnTo>
                    <a:pt x="119959" y="120000"/>
                  </a:lnTo>
                  <a:lnTo>
                    <a:pt x="3211" y="120000"/>
                  </a:lnTo>
                  <a:lnTo>
                    <a:pt x="2398" y="119896"/>
                  </a:lnTo>
                  <a:lnTo>
                    <a:pt x="1626" y="119621"/>
                  </a:lnTo>
                  <a:lnTo>
                    <a:pt x="934" y="119209"/>
                  </a:lnTo>
                  <a:lnTo>
                    <a:pt x="447" y="118625"/>
                  </a:lnTo>
                  <a:lnTo>
                    <a:pt x="121" y="117972"/>
                  </a:lnTo>
                  <a:lnTo>
                    <a:pt x="0" y="117216"/>
                  </a:lnTo>
                  <a:lnTo>
                    <a:pt x="0" y="2749"/>
                  </a:lnTo>
                  <a:lnTo>
                    <a:pt x="121" y="2061"/>
                  </a:lnTo>
                  <a:lnTo>
                    <a:pt x="447" y="1408"/>
                  </a:lnTo>
                  <a:lnTo>
                    <a:pt x="934" y="824"/>
                  </a:lnTo>
                  <a:lnTo>
                    <a:pt x="1626" y="378"/>
                  </a:lnTo>
                  <a:lnTo>
                    <a:pt x="2398" y="137"/>
                  </a:lnTo>
                  <a:lnTo>
                    <a:pt x="3211" y="0"/>
                  </a:lnTo>
                  <a:close/>
                </a:path>
              </a:pathLst>
            </a:custGeom>
            <a:solidFill>
              <a:schemeClr val="dk2"/>
            </a:solidFill>
            <a:ln>
              <a:noFill/>
            </a:ln>
          </p:spPr>
        </p:sp>
        <p:cxnSp>
          <p:nvCxnSpPr>
            <p:cNvPr id="49" name="Google Shape;49;p5"/>
            <p:cNvCxnSpPr/>
            <p:nvPr/>
          </p:nvCxnSpPr>
          <p:spPr>
            <a:xfrm>
              <a:off x="8013399" y="4629095"/>
              <a:ext cx="694944" cy="0"/>
            </a:xfrm>
            <a:prstGeom prst="straightConnector1">
              <a:avLst/>
            </a:prstGeom>
            <a:noFill/>
            <a:ln cap="flat" cmpd="sng" w="38100">
              <a:solidFill>
                <a:schemeClr val="dk2"/>
              </a:solidFill>
              <a:prstDash val="solid"/>
              <a:round/>
              <a:headEnd len="sm" w="sm" type="none"/>
              <a:tailEnd len="sm" w="sm" type="none"/>
            </a:ln>
          </p:spPr>
        </p:cxnSp>
      </p:grpSp>
      <p:sp>
        <p:nvSpPr>
          <p:cNvPr id="50" name="Google Shape;50;p5"/>
          <p:cNvSpPr txBox="1"/>
          <p:nvPr>
            <p:ph type="ctrTitle"/>
          </p:nvPr>
        </p:nvSpPr>
        <p:spPr>
          <a:xfrm>
            <a:off x="7920752" y="1023867"/>
            <a:ext cx="3793678" cy="3349641"/>
          </a:xfrm>
          <a:prstGeom prst="rect">
            <a:avLst/>
          </a:prstGeom>
          <a:noFill/>
          <a:ln>
            <a:noFill/>
          </a:ln>
        </p:spPr>
        <p:txBody>
          <a:bodyPr anchorCtr="0" anchor="t" bIns="91425" lIns="91425" spcFirstLastPara="1" rIns="91425" wrap="square" tIns="91425">
            <a:noAutofit/>
          </a:bodyPr>
          <a:lstStyle>
            <a:lvl1pPr indent="0" lvl="0" marL="0" marR="0" rtl="0" algn="l">
              <a:lnSpc>
                <a:spcPct val="105000"/>
              </a:lnSpc>
              <a:spcBef>
                <a:spcPts val="0"/>
              </a:spcBef>
              <a:spcAft>
                <a:spcPts val="0"/>
              </a:spcAft>
              <a:buClr>
                <a:srgbClr val="DAC5A1"/>
              </a:buClr>
              <a:buSzPts val="1400"/>
              <a:buFont typeface="Libre Baskerville"/>
              <a:buNone/>
              <a:defRPr b="0" i="0" sz="3900" u="none" cap="none" strike="noStrike">
                <a:solidFill>
                  <a:srgbClr val="DAC5A1"/>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5"/>
          <p:cNvSpPr txBox="1"/>
          <p:nvPr>
            <p:ph idx="1" type="subTitle"/>
          </p:nvPr>
        </p:nvSpPr>
        <p:spPr>
          <a:xfrm>
            <a:off x="7920752" y="4945377"/>
            <a:ext cx="3793678" cy="1037760"/>
          </a:xfrm>
          <a:prstGeom prst="rect">
            <a:avLst/>
          </a:prstGeom>
          <a:noFill/>
          <a:ln>
            <a:noFill/>
          </a:ln>
        </p:spPr>
        <p:txBody>
          <a:bodyPr anchorCtr="0" anchor="t" bIns="91425" lIns="91425" spcFirstLastPara="1" rIns="91425" wrap="square" tIns="91425">
            <a:noAutofit/>
          </a:bodyPr>
          <a:lstStyle>
            <a:lvl1pPr indent="0" lvl="0" marL="0" marR="0" rtl="0" algn="l">
              <a:lnSpc>
                <a:spcPct val="130000"/>
              </a:lnSpc>
              <a:spcBef>
                <a:spcPts val="930"/>
              </a:spcBef>
              <a:spcAft>
                <a:spcPts val="0"/>
              </a:spcAft>
              <a:buClr>
                <a:srgbClr val="DAC5A1"/>
              </a:buClr>
              <a:buSzPts val="2000"/>
              <a:buFont typeface="Calibri"/>
              <a:buNone/>
              <a:defRPr b="0" i="0" sz="2000" u="none" cap="none" strike="noStrike">
                <a:solidFill>
                  <a:srgbClr val="DAC5A1"/>
                </a:solidFill>
                <a:latin typeface="Calibri"/>
                <a:ea typeface="Calibri"/>
                <a:cs typeface="Calibri"/>
                <a:sym typeface="Calibri"/>
              </a:defRPr>
            </a:lvl1pPr>
            <a:lvl2pPr indent="0" lvl="1" marL="457200" marR="0" rtl="0" algn="ctr">
              <a:lnSpc>
                <a:spcPct val="111000"/>
              </a:lnSpc>
              <a:spcBef>
                <a:spcPts val="930"/>
              </a:spcBef>
              <a:spcAft>
                <a:spcPts val="0"/>
              </a:spcAft>
              <a:buClr>
                <a:srgbClr val="050809"/>
              </a:buClr>
              <a:buSzPts val="1800"/>
              <a:buFont typeface="Calibri"/>
              <a:buNone/>
              <a:defRPr b="0" i="0" sz="2000" u="none" cap="none" strike="noStrike">
                <a:solidFill>
                  <a:srgbClr val="050809"/>
                </a:solidFill>
                <a:latin typeface="Calibri"/>
                <a:ea typeface="Calibri"/>
                <a:cs typeface="Calibri"/>
                <a:sym typeface="Calibri"/>
              </a:defRPr>
            </a:lvl2pPr>
            <a:lvl3pPr indent="0" lvl="2" marL="914400" marR="0" rtl="0" algn="ctr">
              <a:lnSpc>
                <a:spcPct val="111000"/>
              </a:lnSpc>
              <a:spcBef>
                <a:spcPts val="930"/>
              </a:spcBef>
              <a:spcAft>
                <a:spcPts val="0"/>
              </a:spcAft>
              <a:buClr>
                <a:srgbClr val="050809"/>
              </a:buClr>
              <a:buSzPts val="1600"/>
              <a:buFont typeface="Calibri"/>
              <a:buNone/>
              <a:defRPr b="0" i="1" sz="1800" u="none" cap="none" strike="noStrike">
                <a:solidFill>
                  <a:srgbClr val="050809"/>
                </a:solidFill>
                <a:latin typeface="Calibri"/>
                <a:ea typeface="Calibri"/>
                <a:cs typeface="Calibri"/>
                <a:sym typeface="Calibri"/>
              </a:defRPr>
            </a:lvl3pPr>
            <a:lvl4pPr indent="0" lvl="3" marL="1371600" marR="0" rtl="0" algn="ctr">
              <a:lnSpc>
                <a:spcPct val="111000"/>
              </a:lnSpc>
              <a:spcBef>
                <a:spcPts val="930"/>
              </a:spcBef>
              <a:spcAft>
                <a:spcPts val="0"/>
              </a:spcAft>
              <a:buClr>
                <a:srgbClr val="050809"/>
              </a:buClr>
              <a:buSzPts val="1400"/>
              <a:buFont typeface="Calibri"/>
              <a:buNone/>
              <a:defRPr b="0" i="0" sz="1600" u="none" cap="none" strike="noStrike">
                <a:solidFill>
                  <a:srgbClr val="050809"/>
                </a:solidFill>
                <a:latin typeface="Calibri"/>
                <a:ea typeface="Calibri"/>
                <a:cs typeface="Calibri"/>
                <a:sym typeface="Calibri"/>
              </a:defRPr>
            </a:lvl4pPr>
            <a:lvl5pPr indent="0" lvl="4" marL="1828800" marR="0" rtl="0" algn="ctr">
              <a:lnSpc>
                <a:spcPct val="111000"/>
              </a:lnSpc>
              <a:spcBef>
                <a:spcPts val="930"/>
              </a:spcBef>
              <a:spcAft>
                <a:spcPts val="0"/>
              </a:spcAft>
              <a:buClr>
                <a:srgbClr val="050809"/>
              </a:buClr>
              <a:buSzPts val="1400"/>
              <a:buFont typeface="Calibri"/>
              <a:buNone/>
              <a:defRPr b="0" i="1" sz="1600" u="none" cap="none" strike="noStrike">
                <a:solidFill>
                  <a:srgbClr val="050809"/>
                </a:solidFill>
                <a:latin typeface="Calibri"/>
                <a:ea typeface="Calibri"/>
                <a:cs typeface="Calibri"/>
                <a:sym typeface="Calibri"/>
              </a:defRPr>
            </a:lvl5pPr>
            <a:lvl6pPr indent="0" lvl="5" marL="2286000" marR="0" rtl="0" algn="ctr">
              <a:lnSpc>
                <a:spcPct val="111000"/>
              </a:lnSpc>
              <a:spcBef>
                <a:spcPts val="930"/>
              </a:spcBef>
              <a:spcAft>
                <a:spcPts val="0"/>
              </a:spcAft>
              <a:buClr>
                <a:srgbClr val="634D27"/>
              </a:buClr>
              <a:buSzPts val="1400"/>
              <a:buFont typeface="Calibri"/>
              <a:buNone/>
              <a:defRPr b="0" i="0" sz="1600" u="none" cap="none" strike="noStrike">
                <a:solidFill>
                  <a:srgbClr val="634D27"/>
                </a:solidFill>
                <a:latin typeface="Calibri"/>
                <a:ea typeface="Calibri"/>
                <a:cs typeface="Calibri"/>
                <a:sym typeface="Calibri"/>
              </a:defRPr>
            </a:lvl6pPr>
            <a:lvl7pPr indent="0" lvl="6" marL="2743200" marR="0" rtl="0" algn="ctr">
              <a:lnSpc>
                <a:spcPct val="111000"/>
              </a:lnSpc>
              <a:spcBef>
                <a:spcPts val="930"/>
              </a:spcBef>
              <a:spcAft>
                <a:spcPts val="0"/>
              </a:spcAft>
              <a:buClr>
                <a:srgbClr val="634D27"/>
              </a:buClr>
              <a:buSzPts val="1400"/>
              <a:buFont typeface="Calibri"/>
              <a:buNone/>
              <a:defRPr b="0" i="1" sz="1600" u="none" cap="none" strike="noStrike">
                <a:solidFill>
                  <a:srgbClr val="634D27"/>
                </a:solidFill>
                <a:latin typeface="Calibri"/>
                <a:ea typeface="Calibri"/>
                <a:cs typeface="Calibri"/>
                <a:sym typeface="Calibri"/>
              </a:defRPr>
            </a:lvl7pPr>
            <a:lvl8pPr indent="0" lvl="7" marL="3200400" marR="0" rtl="0" algn="ctr">
              <a:lnSpc>
                <a:spcPct val="111000"/>
              </a:lnSpc>
              <a:spcBef>
                <a:spcPts val="930"/>
              </a:spcBef>
              <a:spcAft>
                <a:spcPts val="0"/>
              </a:spcAft>
              <a:buClr>
                <a:srgbClr val="634D27"/>
              </a:buClr>
              <a:buSzPts val="1400"/>
              <a:buFont typeface="Calibri"/>
              <a:buNone/>
              <a:defRPr b="0" i="0" sz="1600" u="none" cap="none" strike="noStrike">
                <a:solidFill>
                  <a:srgbClr val="634D27"/>
                </a:solidFill>
                <a:latin typeface="Calibri"/>
                <a:ea typeface="Calibri"/>
                <a:cs typeface="Calibri"/>
                <a:sym typeface="Calibri"/>
              </a:defRPr>
            </a:lvl8pPr>
            <a:lvl9pPr indent="0" lvl="8" marL="3657600" marR="0" rtl="0" algn="ctr">
              <a:lnSpc>
                <a:spcPct val="111000"/>
              </a:lnSpc>
              <a:spcBef>
                <a:spcPts val="930"/>
              </a:spcBef>
              <a:spcAft>
                <a:spcPts val="0"/>
              </a:spcAft>
              <a:buClr>
                <a:srgbClr val="634D27"/>
              </a:buClr>
              <a:buSzPts val="1400"/>
              <a:buFont typeface="Calibri"/>
              <a:buNone/>
              <a:defRPr b="0" i="1" sz="1600" u="none" cap="none" strike="noStrike">
                <a:solidFill>
                  <a:srgbClr val="634D27"/>
                </a:solidFill>
                <a:latin typeface="Calibri"/>
                <a:ea typeface="Calibri"/>
                <a:cs typeface="Calibri"/>
                <a:sym typeface="Calibri"/>
              </a:defRPr>
            </a:lvl9pPr>
          </a:lstStyle>
          <a:p/>
        </p:txBody>
      </p:sp>
      <p:sp>
        <p:nvSpPr>
          <p:cNvPr id="52" name="Google Shape;52;p5"/>
          <p:cNvSpPr txBox="1"/>
          <p:nvPr>
            <p:ph idx="10" type="dt"/>
          </p:nvPr>
        </p:nvSpPr>
        <p:spPr>
          <a:xfrm>
            <a:off x="8973319" y="6442524"/>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DAC5A1"/>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3" name="Google Shape;53;p5"/>
          <p:cNvSpPr txBox="1"/>
          <p:nvPr>
            <p:ph idx="11" type="ftr"/>
          </p:nvPr>
        </p:nvSpPr>
        <p:spPr>
          <a:xfrm>
            <a:off x="4032210" y="6442524"/>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DAC5A1"/>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Google Shape;54;p5"/>
          <p:cNvSpPr txBox="1"/>
          <p:nvPr>
            <p:ph idx="12" type="sldNum"/>
          </p:nvPr>
        </p:nvSpPr>
        <p:spPr>
          <a:xfrm>
            <a:off x="466432" y="6442524"/>
            <a:ext cx="2755378"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1pPr>
            <a:lvl2pPr indent="0" lvl="1"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2pPr>
            <a:lvl3pPr indent="0" lvl="2"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3pPr>
            <a:lvl4pPr indent="0" lvl="3"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4pPr>
            <a:lvl5pPr indent="0" lvl="4"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5pPr>
            <a:lvl6pPr indent="0" lvl="5"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6pPr>
            <a:lvl7pPr indent="0" lvl="6"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7pPr>
            <a:lvl8pPr indent="0" lvl="7"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8pPr>
            <a:lvl9pPr indent="0" lvl="8" marL="0" marR="0" rtl="0" algn="l">
              <a:spcBef>
                <a:spcPts val="0"/>
              </a:spcBef>
              <a:buNone/>
              <a:defRPr b="0" i="0" sz="1200" u="none" cap="none" strike="noStrike">
                <a:solidFill>
                  <a:srgbClr val="DAC5A1"/>
                </a:solidFill>
                <a:latin typeface="Libre Baskerville"/>
                <a:ea typeface="Libre Baskerville"/>
                <a:cs typeface="Libre Baskerville"/>
                <a:sym typeface="Libre Baskervil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accent1"/>
        </a:solidFill>
      </p:bgPr>
    </p:bg>
    <p:spTree>
      <p:nvGrpSpPr>
        <p:cNvPr id="55" name="Shape 55"/>
        <p:cNvGrpSpPr/>
        <p:nvPr/>
      </p:nvGrpSpPr>
      <p:grpSpPr>
        <a:xfrm>
          <a:off x="0" y="0"/>
          <a:ext cx="0" cy="0"/>
          <a:chOff x="0" y="0"/>
          <a:chExt cx="0" cy="0"/>
        </a:xfrm>
      </p:grpSpPr>
      <p:sp>
        <p:nvSpPr>
          <p:cNvPr id="56" name="Google Shape;56;p6"/>
          <p:cNvSpPr/>
          <p:nvPr/>
        </p:nvSpPr>
        <p:spPr>
          <a:xfrm>
            <a:off x="0" y="1"/>
            <a:ext cx="12194834" cy="6858000"/>
          </a:xfrm>
          <a:custGeom>
            <a:rect b="b" l="l" r="r" t="t"/>
            <a:pathLst>
              <a:path extrusionOk="0" h="120000" w="120000">
                <a:moveTo>
                  <a:pt x="45788" y="42464"/>
                </a:moveTo>
                <a:cubicBezTo>
                  <a:pt x="46132" y="44075"/>
                  <a:pt x="46756" y="45187"/>
                  <a:pt x="47381" y="46076"/>
                </a:cubicBezTo>
                <a:cubicBezTo>
                  <a:pt x="47444" y="46188"/>
                  <a:pt x="47506" y="46299"/>
                  <a:pt x="47568" y="46299"/>
                </a:cubicBezTo>
                <a:cubicBezTo>
                  <a:pt x="47600" y="46299"/>
                  <a:pt x="47631" y="46354"/>
                  <a:pt x="47662" y="46299"/>
                </a:cubicBezTo>
                <a:cubicBezTo>
                  <a:pt x="47693" y="46299"/>
                  <a:pt x="47725" y="46299"/>
                  <a:pt x="47756" y="46188"/>
                </a:cubicBezTo>
                <a:cubicBezTo>
                  <a:pt x="47881" y="45910"/>
                  <a:pt x="47693" y="45187"/>
                  <a:pt x="47662" y="44909"/>
                </a:cubicBezTo>
                <a:cubicBezTo>
                  <a:pt x="47537" y="44465"/>
                  <a:pt x="47412" y="44020"/>
                  <a:pt x="47287" y="43575"/>
                </a:cubicBezTo>
                <a:cubicBezTo>
                  <a:pt x="47100" y="42853"/>
                  <a:pt x="46881" y="42130"/>
                  <a:pt x="46600" y="41463"/>
                </a:cubicBezTo>
                <a:cubicBezTo>
                  <a:pt x="46507" y="41185"/>
                  <a:pt x="46382" y="40907"/>
                  <a:pt x="46225" y="40852"/>
                </a:cubicBezTo>
                <a:cubicBezTo>
                  <a:pt x="46069" y="40741"/>
                  <a:pt x="45882" y="40796"/>
                  <a:pt x="45788" y="41130"/>
                </a:cubicBezTo>
                <a:cubicBezTo>
                  <a:pt x="45726" y="41296"/>
                  <a:pt x="45694" y="41519"/>
                  <a:pt x="45726" y="41797"/>
                </a:cubicBezTo>
                <a:cubicBezTo>
                  <a:pt x="45726" y="42019"/>
                  <a:pt x="45757" y="42241"/>
                  <a:pt x="45788" y="42464"/>
                </a:cubicBezTo>
                <a:close/>
                <a:moveTo>
                  <a:pt x="34794" y="21176"/>
                </a:moveTo>
                <a:cubicBezTo>
                  <a:pt x="34950" y="21676"/>
                  <a:pt x="35137" y="22176"/>
                  <a:pt x="35294" y="22621"/>
                </a:cubicBezTo>
                <a:cubicBezTo>
                  <a:pt x="35387" y="22843"/>
                  <a:pt x="35825" y="24233"/>
                  <a:pt x="35825" y="23677"/>
                </a:cubicBezTo>
                <a:cubicBezTo>
                  <a:pt x="35825" y="23010"/>
                  <a:pt x="35731" y="22288"/>
                  <a:pt x="35637" y="21676"/>
                </a:cubicBezTo>
                <a:cubicBezTo>
                  <a:pt x="35543" y="20731"/>
                  <a:pt x="35387" y="19731"/>
                  <a:pt x="35231" y="18842"/>
                </a:cubicBezTo>
                <a:cubicBezTo>
                  <a:pt x="35106" y="18008"/>
                  <a:pt x="34919" y="16729"/>
                  <a:pt x="34482" y="16452"/>
                </a:cubicBezTo>
                <a:cubicBezTo>
                  <a:pt x="34357" y="16340"/>
                  <a:pt x="34200" y="16452"/>
                  <a:pt x="34107" y="16674"/>
                </a:cubicBezTo>
                <a:cubicBezTo>
                  <a:pt x="33982" y="16952"/>
                  <a:pt x="33982" y="17452"/>
                  <a:pt x="34044" y="17841"/>
                </a:cubicBezTo>
                <a:cubicBezTo>
                  <a:pt x="34232" y="19008"/>
                  <a:pt x="34482" y="20120"/>
                  <a:pt x="34794" y="21176"/>
                </a:cubicBezTo>
                <a:close/>
                <a:moveTo>
                  <a:pt x="45788" y="3223"/>
                </a:moveTo>
                <a:cubicBezTo>
                  <a:pt x="46132" y="4835"/>
                  <a:pt x="46756" y="5947"/>
                  <a:pt x="47381" y="6892"/>
                </a:cubicBezTo>
                <a:cubicBezTo>
                  <a:pt x="47444" y="6947"/>
                  <a:pt x="47506" y="7058"/>
                  <a:pt x="47568" y="7114"/>
                </a:cubicBezTo>
                <a:cubicBezTo>
                  <a:pt x="47600" y="7114"/>
                  <a:pt x="47631" y="7114"/>
                  <a:pt x="47662" y="7114"/>
                </a:cubicBezTo>
                <a:cubicBezTo>
                  <a:pt x="47693" y="7114"/>
                  <a:pt x="47725" y="7058"/>
                  <a:pt x="47756" y="7003"/>
                </a:cubicBezTo>
                <a:cubicBezTo>
                  <a:pt x="47881" y="6725"/>
                  <a:pt x="47693" y="5947"/>
                  <a:pt x="47662" y="5724"/>
                </a:cubicBezTo>
                <a:cubicBezTo>
                  <a:pt x="47537" y="5224"/>
                  <a:pt x="47412" y="4835"/>
                  <a:pt x="47287" y="4390"/>
                </a:cubicBezTo>
                <a:cubicBezTo>
                  <a:pt x="47100" y="3612"/>
                  <a:pt x="46881" y="2890"/>
                  <a:pt x="46600" y="2223"/>
                </a:cubicBezTo>
                <a:cubicBezTo>
                  <a:pt x="46507" y="1945"/>
                  <a:pt x="46382" y="1723"/>
                  <a:pt x="46225" y="1611"/>
                </a:cubicBezTo>
                <a:cubicBezTo>
                  <a:pt x="46069" y="1500"/>
                  <a:pt x="45882" y="1611"/>
                  <a:pt x="45788" y="1889"/>
                </a:cubicBezTo>
                <a:cubicBezTo>
                  <a:pt x="45726" y="2056"/>
                  <a:pt x="45694" y="2334"/>
                  <a:pt x="45726" y="2556"/>
                </a:cubicBezTo>
                <a:cubicBezTo>
                  <a:pt x="45726" y="2779"/>
                  <a:pt x="45757" y="3001"/>
                  <a:pt x="45788" y="3223"/>
                </a:cubicBezTo>
                <a:close/>
                <a:moveTo>
                  <a:pt x="48006" y="889"/>
                </a:moveTo>
                <a:cubicBezTo>
                  <a:pt x="48068" y="611"/>
                  <a:pt x="48099" y="277"/>
                  <a:pt x="48131" y="0"/>
                </a:cubicBezTo>
                <a:cubicBezTo>
                  <a:pt x="47756" y="0"/>
                  <a:pt x="47756" y="0"/>
                  <a:pt x="47756" y="0"/>
                </a:cubicBezTo>
                <a:cubicBezTo>
                  <a:pt x="47756" y="55"/>
                  <a:pt x="47756" y="111"/>
                  <a:pt x="47756" y="166"/>
                </a:cubicBezTo>
                <a:cubicBezTo>
                  <a:pt x="47787" y="277"/>
                  <a:pt x="47881" y="1333"/>
                  <a:pt x="48006" y="889"/>
                </a:cubicBezTo>
                <a:close/>
                <a:moveTo>
                  <a:pt x="36012" y="23622"/>
                </a:moveTo>
                <a:cubicBezTo>
                  <a:pt x="36106" y="23844"/>
                  <a:pt x="36418" y="23010"/>
                  <a:pt x="36574" y="22566"/>
                </a:cubicBezTo>
                <a:cubicBezTo>
                  <a:pt x="36762" y="22176"/>
                  <a:pt x="36949" y="21676"/>
                  <a:pt x="37105" y="21232"/>
                </a:cubicBezTo>
                <a:cubicBezTo>
                  <a:pt x="37324" y="20565"/>
                  <a:pt x="37511" y="19898"/>
                  <a:pt x="37699" y="19231"/>
                </a:cubicBezTo>
                <a:cubicBezTo>
                  <a:pt x="37855" y="18508"/>
                  <a:pt x="38042" y="17841"/>
                  <a:pt x="37980" y="17007"/>
                </a:cubicBezTo>
                <a:cubicBezTo>
                  <a:pt x="37980" y="16841"/>
                  <a:pt x="37948" y="16674"/>
                  <a:pt x="37917" y="16563"/>
                </a:cubicBezTo>
                <a:cubicBezTo>
                  <a:pt x="37824" y="16396"/>
                  <a:pt x="37730" y="16396"/>
                  <a:pt x="37636" y="16452"/>
                </a:cubicBezTo>
                <a:cubicBezTo>
                  <a:pt x="37418" y="16563"/>
                  <a:pt x="37293" y="16896"/>
                  <a:pt x="37168" y="17230"/>
                </a:cubicBezTo>
                <a:cubicBezTo>
                  <a:pt x="37011" y="17674"/>
                  <a:pt x="36855" y="18119"/>
                  <a:pt x="36762" y="18619"/>
                </a:cubicBezTo>
                <a:cubicBezTo>
                  <a:pt x="36574" y="19397"/>
                  <a:pt x="36449" y="20231"/>
                  <a:pt x="36293" y="21120"/>
                </a:cubicBezTo>
                <a:cubicBezTo>
                  <a:pt x="36168" y="21899"/>
                  <a:pt x="35887" y="23399"/>
                  <a:pt x="36012" y="23622"/>
                </a:cubicBezTo>
                <a:close/>
                <a:moveTo>
                  <a:pt x="35762" y="19564"/>
                </a:moveTo>
                <a:cubicBezTo>
                  <a:pt x="35793" y="19731"/>
                  <a:pt x="35887" y="20787"/>
                  <a:pt x="36012" y="20342"/>
                </a:cubicBezTo>
                <a:cubicBezTo>
                  <a:pt x="36074" y="20064"/>
                  <a:pt x="36106" y="19731"/>
                  <a:pt x="36137" y="19453"/>
                </a:cubicBezTo>
                <a:cubicBezTo>
                  <a:pt x="36199" y="18897"/>
                  <a:pt x="36231" y="18341"/>
                  <a:pt x="36262" y="17786"/>
                </a:cubicBezTo>
                <a:cubicBezTo>
                  <a:pt x="36356" y="16841"/>
                  <a:pt x="36387" y="15896"/>
                  <a:pt x="36418" y="14895"/>
                </a:cubicBezTo>
                <a:cubicBezTo>
                  <a:pt x="36449" y="14117"/>
                  <a:pt x="36480" y="12894"/>
                  <a:pt x="36106" y="12450"/>
                </a:cubicBezTo>
                <a:cubicBezTo>
                  <a:pt x="35950" y="12283"/>
                  <a:pt x="35731" y="12394"/>
                  <a:pt x="35606" y="12672"/>
                </a:cubicBezTo>
                <a:cubicBezTo>
                  <a:pt x="35481" y="12950"/>
                  <a:pt x="35419" y="13395"/>
                  <a:pt x="35387" y="13784"/>
                </a:cubicBezTo>
                <a:cubicBezTo>
                  <a:pt x="35419" y="15173"/>
                  <a:pt x="35512" y="16563"/>
                  <a:pt x="35606" y="17952"/>
                </a:cubicBezTo>
                <a:cubicBezTo>
                  <a:pt x="35668" y="18508"/>
                  <a:pt x="35700" y="19064"/>
                  <a:pt x="35762" y="19564"/>
                </a:cubicBezTo>
                <a:close/>
                <a:moveTo>
                  <a:pt x="48099" y="32237"/>
                </a:moveTo>
                <a:cubicBezTo>
                  <a:pt x="47943" y="32070"/>
                  <a:pt x="47725" y="32181"/>
                  <a:pt x="47600" y="32459"/>
                </a:cubicBezTo>
                <a:cubicBezTo>
                  <a:pt x="47475" y="32737"/>
                  <a:pt x="47412" y="33126"/>
                  <a:pt x="47381" y="33571"/>
                </a:cubicBezTo>
                <a:cubicBezTo>
                  <a:pt x="47412" y="34960"/>
                  <a:pt x="47506" y="36350"/>
                  <a:pt x="47600" y="37739"/>
                </a:cubicBezTo>
                <a:cubicBezTo>
                  <a:pt x="47662" y="38239"/>
                  <a:pt x="47693" y="38795"/>
                  <a:pt x="47756" y="39351"/>
                </a:cubicBezTo>
                <a:cubicBezTo>
                  <a:pt x="47787" y="39518"/>
                  <a:pt x="47881" y="40574"/>
                  <a:pt x="48006" y="40074"/>
                </a:cubicBezTo>
                <a:cubicBezTo>
                  <a:pt x="48068" y="39851"/>
                  <a:pt x="48099" y="39518"/>
                  <a:pt x="48131" y="39240"/>
                </a:cubicBezTo>
                <a:cubicBezTo>
                  <a:pt x="48193" y="38684"/>
                  <a:pt x="48224" y="38073"/>
                  <a:pt x="48256" y="37517"/>
                </a:cubicBezTo>
                <a:cubicBezTo>
                  <a:pt x="48349" y="36572"/>
                  <a:pt x="48381" y="35627"/>
                  <a:pt x="48412" y="34682"/>
                </a:cubicBezTo>
                <a:cubicBezTo>
                  <a:pt x="48443" y="33904"/>
                  <a:pt x="48474" y="32626"/>
                  <a:pt x="48099" y="32237"/>
                </a:cubicBezTo>
                <a:close/>
                <a:moveTo>
                  <a:pt x="35231" y="58193"/>
                </a:moveTo>
                <a:cubicBezTo>
                  <a:pt x="35106" y="57415"/>
                  <a:pt x="34919" y="56081"/>
                  <a:pt x="34482" y="55803"/>
                </a:cubicBezTo>
                <a:cubicBezTo>
                  <a:pt x="34357" y="55748"/>
                  <a:pt x="34200" y="55803"/>
                  <a:pt x="34107" y="56025"/>
                </a:cubicBezTo>
                <a:cubicBezTo>
                  <a:pt x="33982" y="56359"/>
                  <a:pt x="33982" y="56804"/>
                  <a:pt x="34044" y="57193"/>
                </a:cubicBezTo>
                <a:cubicBezTo>
                  <a:pt x="34232" y="58360"/>
                  <a:pt x="34482" y="59527"/>
                  <a:pt x="34794" y="60528"/>
                </a:cubicBezTo>
                <a:cubicBezTo>
                  <a:pt x="34950" y="61028"/>
                  <a:pt x="35137" y="61528"/>
                  <a:pt x="35294" y="62028"/>
                </a:cubicBezTo>
                <a:cubicBezTo>
                  <a:pt x="35387" y="62251"/>
                  <a:pt x="35825" y="63584"/>
                  <a:pt x="35825" y="63029"/>
                </a:cubicBezTo>
                <a:cubicBezTo>
                  <a:pt x="35825" y="62362"/>
                  <a:pt x="35731" y="61695"/>
                  <a:pt x="35637" y="61028"/>
                </a:cubicBezTo>
                <a:cubicBezTo>
                  <a:pt x="35543" y="60083"/>
                  <a:pt x="35387" y="59138"/>
                  <a:pt x="35231" y="58193"/>
                </a:cubicBezTo>
                <a:close/>
                <a:moveTo>
                  <a:pt x="36012" y="62973"/>
                </a:moveTo>
                <a:cubicBezTo>
                  <a:pt x="36106" y="63195"/>
                  <a:pt x="36418" y="62362"/>
                  <a:pt x="36574" y="61973"/>
                </a:cubicBezTo>
                <a:cubicBezTo>
                  <a:pt x="36762" y="61528"/>
                  <a:pt x="36949" y="61083"/>
                  <a:pt x="37105" y="60583"/>
                </a:cubicBezTo>
                <a:cubicBezTo>
                  <a:pt x="37324" y="59972"/>
                  <a:pt x="37511" y="59305"/>
                  <a:pt x="37699" y="58582"/>
                </a:cubicBezTo>
                <a:cubicBezTo>
                  <a:pt x="37855" y="57915"/>
                  <a:pt x="38042" y="57248"/>
                  <a:pt x="37980" y="56415"/>
                </a:cubicBezTo>
                <a:cubicBezTo>
                  <a:pt x="37980" y="56248"/>
                  <a:pt x="37948" y="56025"/>
                  <a:pt x="37917" y="55914"/>
                </a:cubicBezTo>
                <a:cubicBezTo>
                  <a:pt x="37824" y="55748"/>
                  <a:pt x="37730" y="55748"/>
                  <a:pt x="37636" y="55803"/>
                </a:cubicBezTo>
                <a:cubicBezTo>
                  <a:pt x="37418" y="55914"/>
                  <a:pt x="37293" y="56248"/>
                  <a:pt x="37168" y="56637"/>
                </a:cubicBezTo>
                <a:cubicBezTo>
                  <a:pt x="37011" y="57026"/>
                  <a:pt x="36855" y="57471"/>
                  <a:pt x="36762" y="57971"/>
                </a:cubicBezTo>
                <a:cubicBezTo>
                  <a:pt x="36574" y="58805"/>
                  <a:pt x="36449" y="59638"/>
                  <a:pt x="36293" y="60472"/>
                </a:cubicBezTo>
                <a:cubicBezTo>
                  <a:pt x="36168" y="61306"/>
                  <a:pt x="35887" y="62751"/>
                  <a:pt x="36012" y="62973"/>
                </a:cubicBezTo>
                <a:close/>
                <a:moveTo>
                  <a:pt x="36106" y="51857"/>
                </a:moveTo>
                <a:cubicBezTo>
                  <a:pt x="35950" y="51690"/>
                  <a:pt x="35731" y="51801"/>
                  <a:pt x="35606" y="52079"/>
                </a:cubicBezTo>
                <a:cubicBezTo>
                  <a:pt x="35481" y="52357"/>
                  <a:pt x="35419" y="52746"/>
                  <a:pt x="35387" y="53135"/>
                </a:cubicBezTo>
                <a:cubicBezTo>
                  <a:pt x="35419" y="54580"/>
                  <a:pt x="35512" y="55914"/>
                  <a:pt x="35606" y="57304"/>
                </a:cubicBezTo>
                <a:cubicBezTo>
                  <a:pt x="35668" y="57860"/>
                  <a:pt x="35700" y="58415"/>
                  <a:pt x="35762" y="58971"/>
                </a:cubicBezTo>
                <a:cubicBezTo>
                  <a:pt x="35793" y="59138"/>
                  <a:pt x="35887" y="60138"/>
                  <a:pt x="36012" y="59694"/>
                </a:cubicBezTo>
                <a:cubicBezTo>
                  <a:pt x="36074" y="59471"/>
                  <a:pt x="36106" y="59082"/>
                  <a:pt x="36137" y="58805"/>
                </a:cubicBezTo>
                <a:cubicBezTo>
                  <a:pt x="36199" y="58249"/>
                  <a:pt x="36231" y="57693"/>
                  <a:pt x="36262" y="57137"/>
                </a:cubicBezTo>
                <a:cubicBezTo>
                  <a:pt x="36356" y="56192"/>
                  <a:pt x="36387" y="55247"/>
                  <a:pt x="36418" y="54302"/>
                </a:cubicBezTo>
                <a:cubicBezTo>
                  <a:pt x="36449" y="53524"/>
                  <a:pt x="36480" y="52246"/>
                  <a:pt x="36106" y="51857"/>
                </a:cubicBezTo>
                <a:close/>
                <a:moveTo>
                  <a:pt x="47287" y="3223"/>
                </a:moveTo>
                <a:cubicBezTo>
                  <a:pt x="47381" y="3446"/>
                  <a:pt x="47818" y="4779"/>
                  <a:pt x="47818" y="4224"/>
                </a:cubicBezTo>
                <a:cubicBezTo>
                  <a:pt x="47818" y="3557"/>
                  <a:pt x="47725" y="2834"/>
                  <a:pt x="47631" y="2223"/>
                </a:cubicBezTo>
                <a:cubicBezTo>
                  <a:pt x="47537" y="1500"/>
                  <a:pt x="47444" y="722"/>
                  <a:pt x="47350" y="0"/>
                </a:cubicBezTo>
                <a:cubicBezTo>
                  <a:pt x="46350" y="0"/>
                  <a:pt x="46350" y="0"/>
                  <a:pt x="46350" y="0"/>
                </a:cubicBezTo>
                <a:cubicBezTo>
                  <a:pt x="46475" y="611"/>
                  <a:pt x="46631" y="1167"/>
                  <a:pt x="46788" y="1723"/>
                </a:cubicBezTo>
                <a:cubicBezTo>
                  <a:pt x="46944" y="2223"/>
                  <a:pt x="47131" y="2723"/>
                  <a:pt x="47287" y="3223"/>
                </a:cubicBezTo>
                <a:close/>
                <a:moveTo>
                  <a:pt x="58781" y="21176"/>
                </a:moveTo>
                <a:cubicBezTo>
                  <a:pt x="58938" y="21676"/>
                  <a:pt x="59094" y="22176"/>
                  <a:pt x="59281" y="22621"/>
                </a:cubicBezTo>
                <a:cubicBezTo>
                  <a:pt x="59375" y="22843"/>
                  <a:pt x="59812" y="24233"/>
                  <a:pt x="59812" y="23677"/>
                </a:cubicBezTo>
                <a:cubicBezTo>
                  <a:pt x="59812" y="23010"/>
                  <a:pt x="59718" y="22288"/>
                  <a:pt x="59625" y="21676"/>
                </a:cubicBezTo>
                <a:cubicBezTo>
                  <a:pt x="59531" y="20731"/>
                  <a:pt x="59375" y="19731"/>
                  <a:pt x="59219" y="18842"/>
                </a:cubicBezTo>
                <a:cubicBezTo>
                  <a:pt x="59094" y="18008"/>
                  <a:pt x="58906" y="16729"/>
                  <a:pt x="58469" y="16452"/>
                </a:cubicBezTo>
                <a:cubicBezTo>
                  <a:pt x="58344" y="16340"/>
                  <a:pt x="58188" y="16452"/>
                  <a:pt x="58094" y="16674"/>
                </a:cubicBezTo>
                <a:cubicBezTo>
                  <a:pt x="57969" y="16952"/>
                  <a:pt x="57969" y="17452"/>
                  <a:pt x="58032" y="17841"/>
                </a:cubicBezTo>
                <a:cubicBezTo>
                  <a:pt x="58219" y="19008"/>
                  <a:pt x="58469" y="20120"/>
                  <a:pt x="58781" y="21176"/>
                </a:cubicBezTo>
                <a:close/>
                <a:moveTo>
                  <a:pt x="57782" y="22677"/>
                </a:moveTo>
                <a:cubicBezTo>
                  <a:pt x="58125" y="24289"/>
                  <a:pt x="58750" y="25400"/>
                  <a:pt x="59375" y="26345"/>
                </a:cubicBezTo>
                <a:cubicBezTo>
                  <a:pt x="59437" y="26401"/>
                  <a:pt x="59500" y="26512"/>
                  <a:pt x="59562" y="26567"/>
                </a:cubicBezTo>
                <a:cubicBezTo>
                  <a:pt x="59593" y="26567"/>
                  <a:pt x="59625" y="26567"/>
                  <a:pt x="59656" y="26567"/>
                </a:cubicBezTo>
                <a:cubicBezTo>
                  <a:pt x="59687" y="26567"/>
                  <a:pt x="59718" y="26512"/>
                  <a:pt x="59750" y="26456"/>
                </a:cubicBezTo>
                <a:cubicBezTo>
                  <a:pt x="59875" y="26178"/>
                  <a:pt x="59687" y="25400"/>
                  <a:pt x="59656" y="25178"/>
                </a:cubicBezTo>
                <a:cubicBezTo>
                  <a:pt x="59531" y="24678"/>
                  <a:pt x="59406" y="24233"/>
                  <a:pt x="59281" y="23844"/>
                </a:cubicBezTo>
                <a:cubicBezTo>
                  <a:pt x="59094" y="23066"/>
                  <a:pt x="58875" y="22343"/>
                  <a:pt x="58594" y="21676"/>
                </a:cubicBezTo>
                <a:cubicBezTo>
                  <a:pt x="58500" y="21398"/>
                  <a:pt x="58375" y="21176"/>
                  <a:pt x="58219" y="21065"/>
                </a:cubicBezTo>
                <a:cubicBezTo>
                  <a:pt x="58063" y="20954"/>
                  <a:pt x="57876" y="21065"/>
                  <a:pt x="57782" y="21343"/>
                </a:cubicBezTo>
                <a:cubicBezTo>
                  <a:pt x="57719" y="21509"/>
                  <a:pt x="57688" y="21787"/>
                  <a:pt x="57719" y="22010"/>
                </a:cubicBezTo>
                <a:cubicBezTo>
                  <a:pt x="57719" y="22232"/>
                  <a:pt x="57751" y="22454"/>
                  <a:pt x="57782" y="22677"/>
                </a:cubicBezTo>
                <a:close/>
                <a:moveTo>
                  <a:pt x="59750" y="19564"/>
                </a:moveTo>
                <a:cubicBezTo>
                  <a:pt x="59781" y="19731"/>
                  <a:pt x="59875" y="20787"/>
                  <a:pt x="60000" y="20342"/>
                </a:cubicBezTo>
                <a:cubicBezTo>
                  <a:pt x="60062" y="20064"/>
                  <a:pt x="60093" y="19731"/>
                  <a:pt x="60124" y="19453"/>
                </a:cubicBezTo>
                <a:cubicBezTo>
                  <a:pt x="60187" y="18897"/>
                  <a:pt x="60218" y="18341"/>
                  <a:pt x="60249" y="17786"/>
                </a:cubicBezTo>
                <a:cubicBezTo>
                  <a:pt x="60343" y="16841"/>
                  <a:pt x="60374" y="15896"/>
                  <a:pt x="60406" y="14895"/>
                </a:cubicBezTo>
                <a:cubicBezTo>
                  <a:pt x="60437" y="14117"/>
                  <a:pt x="60468" y="12894"/>
                  <a:pt x="60093" y="12450"/>
                </a:cubicBezTo>
                <a:cubicBezTo>
                  <a:pt x="59937" y="12283"/>
                  <a:pt x="59718" y="12394"/>
                  <a:pt x="59593" y="12672"/>
                </a:cubicBezTo>
                <a:cubicBezTo>
                  <a:pt x="59469" y="12950"/>
                  <a:pt x="59406" y="13395"/>
                  <a:pt x="59375" y="13784"/>
                </a:cubicBezTo>
                <a:cubicBezTo>
                  <a:pt x="59406" y="15173"/>
                  <a:pt x="59500" y="16563"/>
                  <a:pt x="59593" y="17952"/>
                </a:cubicBezTo>
                <a:cubicBezTo>
                  <a:pt x="59656" y="18508"/>
                  <a:pt x="59687" y="19064"/>
                  <a:pt x="59750" y="19564"/>
                </a:cubicBezTo>
                <a:close/>
                <a:moveTo>
                  <a:pt x="57782" y="62028"/>
                </a:moveTo>
                <a:cubicBezTo>
                  <a:pt x="58125" y="63696"/>
                  <a:pt x="58750" y="64752"/>
                  <a:pt x="59375" y="65697"/>
                </a:cubicBezTo>
                <a:cubicBezTo>
                  <a:pt x="59437" y="65808"/>
                  <a:pt x="59500" y="65863"/>
                  <a:pt x="59562" y="65919"/>
                </a:cubicBezTo>
                <a:cubicBezTo>
                  <a:pt x="59593" y="65919"/>
                  <a:pt x="59625" y="65919"/>
                  <a:pt x="59656" y="65919"/>
                </a:cubicBezTo>
                <a:cubicBezTo>
                  <a:pt x="59687" y="65919"/>
                  <a:pt x="59718" y="65863"/>
                  <a:pt x="59750" y="65808"/>
                </a:cubicBezTo>
                <a:cubicBezTo>
                  <a:pt x="59875" y="65530"/>
                  <a:pt x="59687" y="64807"/>
                  <a:pt x="59656" y="64529"/>
                </a:cubicBezTo>
                <a:cubicBezTo>
                  <a:pt x="59531" y="64085"/>
                  <a:pt x="59406" y="63640"/>
                  <a:pt x="59281" y="63195"/>
                </a:cubicBezTo>
                <a:cubicBezTo>
                  <a:pt x="59094" y="62473"/>
                  <a:pt x="58875" y="61695"/>
                  <a:pt x="58594" y="61083"/>
                </a:cubicBezTo>
                <a:cubicBezTo>
                  <a:pt x="58500" y="60805"/>
                  <a:pt x="58375" y="60528"/>
                  <a:pt x="58219" y="60416"/>
                </a:cubicBezTo>
                <a:cubicBezTo>
                  <a:pt x="58063" y="60361"/>
                  <a:pt x="57876" y="60416"/>
                  <a:pt x="57782" y="60750"/>
                </a:cubicBezTo>
                <a:cubicBezTo>
                  <a:pt x="57719" y="60917"/>
                  <a:pt x="57688" y="61139"/>
                  <a:pt x="57719" y="61361"/>
                </a:cubicBezTo>
                <a:cubicBezTo>
                  <a:pt x="57719" y="61639"/>
                  <a:pt x="57751" y="61806"/>
                  <a:pt x="57782" y="62028"/>
                </a:cubicBezTo>
                <a:close/>
                <a:moveTo>
                  <a:pt x="59219" y="58193"/>
                </a:moveTo>
                <a:cubicBezTo>
                  <a:pt x="59094" y="57415"/>
                  <a:pt x="58906" y="56081"/>
                  <a:pt x="58469" y="55803"/>
                </a:cubicBezTo>
                <a:cubicBezTo>
                  <a:pt x="58344" y="55748"/>
                  <a:pt x="58188" y="55803"/>
                  <a:pt x="58094" y="56025"/>
                </a:cubicBezTo>
                <a:cubicBezTo>
                  <a:pt x="57969" y="56359"/>
                  <a:pt x="57969" y="56804"/>
                  <a:pt x="58032" y="57193"/>
                </a:cubicBezTo>
                <a:cubicBezTo>
                  <a:pt x="58219" y="58360"/>
                  <a:pt x="58469" y="59527"/>
                  <a:pt x="58781" y="60528"/>
                </a:cubicBezTo>
                <a:cubicBezTo>
                  <a:pt x="58938" y="61028"/>
                  <a:pt x="59094" y="61528"/>
                  <a:pt x="59281" y="62028"/>
                </a:cubicBezTo>
                <a:cubicBezTo>
                  <a:pt x="59375" y="62251"/>
                  <a:pt x="59812" y="63584"/>
                  <a:pt x="59812" y="63029"/>
                </a:cubicBezTo>
                <a:cubicBezTo>
                  <a:pt x="59812" y="62362"/>
                  <a:pt x="59718" y="61695"/>
                  <a:pt x="59625" y="61028"/>
                </a:cubicBezTo>
                <a:cubicBezTo>
                  <a:pt x="59531" y="60083"/>
                  <a:pt x="59375" y="59138"/>
                  <a:pt x="59219" y="58193"/>
                </a:cubicBezTo>
                <a:close/>
                <a:moveTo>
                  <a:pt x="48568" y="42352"/>
                </a:moveTo>
                <a:cubicBezTo>
                  <a:pt x="48755" y="41908"/>
                  <a:pt x="48943" y="41463"/>
                  <a:pt x="49099" y="41018"/>
                </a:cubicBezTo>
                <a:cubicBezTo>
                  <a:pt x="49318" y="40352"/>
                  <a:pt x="49505" y="39685"/>
                  <a:pt x="49692" y="39018"/>
                </a:cubicBezTo>
                <a:cubicBezTo>
                  <a:pt x="49849" y="38295"/>
                  <a:pt x="50036" y="37628"/>
                  <a:pt x="49973" y="36794"/>
                </a:cubicBezTo>
                <a:cubicBezTo>
                  <a:pt x="49973" y="36628"/>
                  <a:pt x="49942" y="36461"/>
                  <a:pt x="49911" y="36294"/>
                </a:cubicBezTo>
                <a:cubicBezTo>
                  <a:pt x="49817" y="36183"/>
                  <a:pt x="49724" y="36183"/>
                  <a:pt x="49630" y="36183"/>
                </a:cubicBezTo>
                <a:cubicBezTo>
                  <a:pt x="49411" y="36294"/>
                  <a:pt x="49286" y="36628"/>
                  <a:pt x="49161" y="37017"/>
                </a:cubicBezTo>
                <a:cubicBezTo>
                  <a:pt x="49005" y="37461"/>
                  <a:pt x="48849" y="37850"/>
                  <a:pt x="48755" y="38351"/>
                </a:cubicBezTo>
                <a:cubicBezTo>
                  <a:pt x="48568" y="39184"/>
                  <a:pt x="48443" y="40018"/>
                  <a:pt x="48287" y="40852"/>
                </a:cubicBezTo>
                <a:cubicBezTo>
                  <a:pt x="48162" y="41685"/>
                  <a:pt x="47881" y="43131"/>
                  <a:pt x="48006" y="43408"/>
                </a:cubicBezTo>
                <a:cubicBezTo>
                  <a:pt x="48099" y="43631"/>
                  <a:pt x="48412" y="42742"/>
                  <a:pt x="48568" y="42352"/>
                </a:cubicBezTo>
                <a:close/>
                <a:moveTo>
                  <a:pt x="47225" y="38573"/>
                </a:moveTo>
                <a:cubicBezTo>
                  <a:pt x="47100" y="37795"/>
                  <a:pt x="46913" y="36461"/>
                  <a:pt x="46475" y="36238"/>
                </a:cubicBezTo>
                <a:cubicBezTo>
                  <a:pt x="46350" y="36127"/>
                  <a:pt x="46194" y="36183"/>
                  <a:pt x="46100" y="36461"/>
                </a:cubicBezTo>
                <a:cubicBezTo>
                  <a:pt x="45976" y="36739"/>
                  <a:pt x="45976" y="37183"/>
                  <a:pt x="46038" y="37572"/>
                </a:cubicBezTo>
                <a:cubicBezTo>
                  <a:pt x="46225" y="38795"/>
                  <a:pt x="46475" y="39907"/>
                  <a:pt x="46788" y="40907"/>
                </a:cubicBezTo>
                <a:cubicBezTo>
                  <a:pt x="46944" y="41463"/>
                  <a:pt x="47131" y="41963"/>
                  <a:pt x="47287" y="42408"/>
                </a:cubicBezTo>
                <a:cubicBezTo>
                  <a:pt x="47381" y="42630"/>
                  <a:pt x="47818" y="43964"/>
                  <a:pt x="47818" y="43408"/>
                </a:cubicBezTo>
                <a:cubicBezTo>
                  <a:pt x="47818" y="42742"/>
                  <a:pt x="47725" y="42075"/>
                  <a:pt x="47631" y="41463"/>
                </a:cubicBezTo>
                <a:cubicBezTo>
                  <a:pt x="47537" y="40463"/>
                  <a:pt x="47381" y="39518"/>
                  <a:pt x="47225" y="38573"/>
                </a:cubicBezTo>
                <a:close/>
                <a:moveTo>
                  <a:pt x="47225" y="77813"/>
                </a:moveTo>
                <a:cubicBezTo>
                  <a:pt x="47100" y="76980"/>
                  <a:pt x="46913" y="75701"/>
                  <a:pt x="46475" y="75423"/>
                </a:cubicBezTo>
                <a:cubicBezTo>
                  <a:pt x="46350" y="75368"/>
                  <a:pt x="46194" y="75423"/>
                  <a:pt x="46100" y="75646"/>
                </a:cubicBezTo>
                <a:cubicBezTo>
                  <a:pt x="45976" y="75979"/>
                  <a:pt x="45976" y="76424"/>
                  <a:pt x="46038" y="76813"/>
                </a:cubicBezTo>
                <a:cubicBezTo>
                  <a:pt x="46225" y="77980"/>
                  <a:pt x="46475" y="79092"/>
                  <a:pt x="46788" y="80148"/>
                </a:cubicBezTo>
                <a:cubicBezTo>
                  <a:pt x="46944" y="80648"/>
                  <a:pt x="47131" y="81148"/>
                  <a:pt x="47287" y="81648"/>
                </a:cubicBezTo>
                <a:cubicBezTo>
                  <a:pt x="47381" y="81871"/>
                  <a:pt x="47818" y="83205"/>
                  <a:pt x="47818" y="82649"/>
                </a:cubicBezTo>
                <a:cubicBezTo>
                  <a:pt x="47818" y="81982"/>
                  <a:pt x="47725" y="81259"/>
                  <a:pt x="47631" y="80648"/>
                </a:cubicBezTo>
                <a:cubicBezTo>
                  <a:pt x="47537" y="79703"/>
                  <a:pt x="47381" y="78758"/>
                  <a:pt x="47225" y="77813"/>
                </a:cubicBezTo>
                <a:close/>
                <a:moveTo>
                  <a:pt x="48006" y="4168"/>
                </a:moveTo>
                <a:cubicBezTo>
                  <a:pt x="48099" y="4390"/>
                  <a:pt x="48412" y="3557"/>
                  <a:pt x="48568" y="3112"/>
                </a:cubicBezTo>
                <a:cubicBezTo>
                  <a:pt x="48755" y="2723"/>
                  <a:pt x="48943" y="2278"/>
                  <a:pt x="49099" y="1778"/>
                </a:cubicBezTo>
                <a:cubicBezTo>
                  <a:pt x="49286" y="1222"/>
                  <a:pt x="49474" y="611"/>
                  <a:pt x="49630" y="0"/>
                </a:cubicBezTo>
                <a:cubicBezTo>
                  <a:pt x="48568" y="0"/>
                  <a:pt x="48568" y="0"/>
                  <a:pt x="48568" y="0"/>
                </a:cubicBezTo>
                <a:cubicBezTo>
                  <a:pt x="48474" y="555"/>
                  <a:pt x="48381" y="1111"/>
                  <a:pt x="48287" y="1667"/>
                </a:cubicBezTo>
                <a:cubicBezTo>
                  <a:pt x="48162" y="2445"/>
                  <a:pt x="47881" y="3946"/>
                  <a:pt x="48006" y="4168"/>
                </a:cubicBezTo>
                <a:close/>
                <a:moveTo>
                  <a:pt x="60000" y="62973"/>
                </a:moveTo>
                <a:cubicBezTo>
                  <a:pt x="60093" y="63195"/>
                  <a:pt x="60406" y="62362"/>
                  <a:pt x="60562" y="61973"/>
                </a:cubicBezTo>
                <a:cubicBezTo>
                  <a:pt x="60749" y="61528"/>
                  <a:pt x="60937" y="61083"/>
                  <a:pt x="61093" y="60583"/>
                </a:cubicBezTo>
                <a:cubicBezTo>
                  <a:pt x="61311" y="59972"/>
                  <a:pt x="61499" y="59305"/>
                  <a:pt x="61686" y="58582"/>
                </a:cubicBezTo>
                <a:cubicBezTo>
                  <a:pt x="61842" y="57915"/>
                  <a:pt x="62030" y="57248"/>
                  <a:pt x="61967" y="56415"/>
                </a:cubicBezTo>
                <a:cubicBezTo>
                  <a:pt x="61967" y="56248"/>
                  <a:pt x="61936" y="56025"/>
                  <a:pt x="61905" y="55914"/>
                </a:cubicBezTo>
                <a:cubicBezTo>
                  <a:pt x="61811" y="55748"/>
                  <a:pt x="61717" y="55748"/>
                  <a:pt x="61624" y="55803"/>
                </a:cubicBezTo>
                <a:cubicBezTo>
                  <a:pt x="61405" y="55914"/>
                  <a:pt x="61280" y="56248"/>
                  <a:pt x="61155" y="56637"/>
                </a:cubicBezTo>
                <a:cubicBezTo>
                  <a:pt x="60999" y="57026"/>
                  <a:pt x="60843" y="57471"/>
                  <a:pt x="60749" y="57971"/>
                </a:cubicBezTo>
                <a:cubicBezTo>
                  <a:pt x="60562" y="58805"/>
                  <a:pt x="60437" y="59638"/>
                  <a:pt x="60281" y="60472"/>
                </a:cubicBezTo>
                <a:cubicBezTo>
                  <a:pt x="60156" y="61306"/>
                  <a:pt x="59875" y="62751"/>
                  <a:pt x="60000" y="62973"/>
                </a:cubicBezTo>
                <a:close/>
                <a:moveTo>
                  <a:pt x="48006" y="82593"/>
                </a:moveTo>
                <a:cubicBezTo>
                  <a:pt x="48099" y="82816"/>
                  <a:pt x="48412" y="81982"/>
                  <a:pt x="48568" y="81593"/>
                </a:cubicBezTo>
                <a:cubicBezTo>
                  <a:pt x="48755" y="81148"/>
                  <a:pt x="48943" y="80704"/>
                  <a:pt x="49099" y="80203"/>
                </a:cubicBezTo>
                <a:cubicBezTo>
                  <a:pt x="49318" y="79592"/>
                  <a:pt x="49505" y="78925"/>
                  <a:pt x="49692" y="78202"/>
                </a:cubicBezTo>
                <a:cubicBezTo>
                  <a:pt x="49849" y="77535"/>
                  <a:pt x="50036" y="76813"/>
                  <a:pt x="49973" y="76035"/>
                </a:cubicBezTo>
                <a:cubicBezTo>
                  <a:pt x="49973" y="75812"/>
                  <a:pt x="49942" y="75646"/>
                  <a:pt x="49911" y="75534"/>
                </a:cubicBezTo>
                <a:cubicBezTo>
                  <a:pt x="49817" y="75368"/>
                  <a:pt x="49724" y="75368"/>
                  <a:pt x="49630" y="75423"/>
                </a:cubicBezTo>
                <a:cubicBezTo>
                  <a:pt x="49411" y="75534"/>
                  <a:pt x="49286" y="75868"/>
                  <a:pt x="49161" y="76257"/>
                </a:cubicBezTo>
                <a:cubicBezTo>
                  <a:pt x="49005" y="76646"/>
                  <a:pt x="48849" y="77091"/>
                  <a:pt x="48755" y="77591"/>
                </a:cubicBezTo>
                <a:cubicBezTo>
                  <a:pt x="48568" y="78425"/>
                  <a:pt x="48443" y="79258"/>
                  <a:pt x="48287" y="80092"/>
                </a:cubicBezTo>
                <a:cubicBezTo>
                  <a:pt x="48162" y="80926"/>
                  <a:pt x="47881" y="82371"/>
                  <a:pt x="48006" y="82593"/>
                </a:cubicBezTo>
                <a:close/>
                <a:moveTo>
                  <a:pt x="48099" y="71421"/>
                </a:moveTo>
                <a:cubicBezTo>
                  <a:pt x="47943" y="71255"/>
                  <a:pt x="47725" y="71421"/>
                  <a:pt x="47600" y="71699"/>
                </a:cubicBezTo>
                <a:cubicBezTo>
                  <a:pt x="47475" y="71977"/>
                  <a:pt x="47412" y="72366"/>
                  <a:pt x="47381" y="72755"/>
                </a:cubicBezTo>
                <a:cubicBezTo>
                  <a:pt x="47412" y="74145"/>
                  <a:pt x="47506" y="75534"/>
                  <a:pt x="47600" y="76924"/>
                </a:cubicBezTo>
                <a:cubicBezTo>
                  <a:pt x="47662" y="77480"/>
                  <a:pt x="47693" y="78036"/>
                  <a:pt x="47756" y="78591"/>
                </a:cubicBezTo>
                <a:cubicBezTo>
                  <a:pt x="47787" y="78758"/>
                  <a:pt x="47881" y="79759"/>
                  <a:pt x="48006" y="79314"/>
                </a:cubicBezTo>
                <a:cubicBezTo>
                  <a:pt x="48068" y="79092"/>
                  <a:pt x="48099" y="78703"/>
                  <a:pt x="48131" y="78425"/>
                </a:cubicBezTo>
                <a:cubicBezTo>
                  <a:pt x="48193" y="77869"/>
                  <a:pt x="48224" y="77313"/>
                  <a:pt x="48256" y="76757"/>
                </a:cubicBezTo>
                <a:cubicBezTo>
                  <a:pt x="48349" y="75812"/>
                  <a:pt x="48381" y="74867"/>
                  <a:pt x="48412" y="73923"/>
                </a:cubicBezTo>
                <a:cubicBezTo>
                  <a:pt x="48443" y="73144"/>
                  <a:pt x="48474" y="71866"/>
                  <a:pt x="48099" y="71421"/>
                </a:cubicBezTo>
                <a:close/>
                <a:moveTo>
                  <a:pt x="12118" y="51857"/>
                </a:moveTo>
                <a:cubicBezTo>
                  <a:pt x="11962" y="51690"/>
                  <a:pt x="11743" y="51801"/>
                  <a:pt x="11618" y="52079"/>
                </a:cubicBezTo>
                <a:cubicBezTo>
                  <a:pt x="11494" y="52357"/>
                  <a:pt x="11431" y="52746"/>
                  <a:pt x="11400" y="53135"/>
                </a:cubicBezTo>
                <a:cubicBezTo>
                  <a:pt x="11431" y="54580"/>
                  <a:pt x="11525" y="55914"/>
                  <a:pt x="11618" y="57304"/>
                </a:cubicBezTo>
                <a:cubicBezTo>
                  <a:pt x="11681" y="57860"/>
                  <a:pt x="11712" y="58415"/>
                  <a:pt x="11775" y="58971"/>
                </a:cubicBezTo>
                <a:cubicBezTo>
                  <a:pt x="11806" y="59138"/>
                  <a:pt x="11900" y="60138"/>
                  <a:pt x="12024" y="59694"/>
                </a:cubicBezTo>
                <a:cubicBezTo>
                  <a:pt x="12087" y="59471"/>
                  <a:pt x="12118" y="59082"/>
                  <a:pt x="12149" y="58805"/>
                </a:cubicBezTo>
                <a:cubicBezTo>
                  <a:pt x="12212" y="58249"/>
                  <a:pt x="12243" y="57693"/>
                  <a:pt x="12274" y="57137"/>
                </a:cubicBezTo>
                <a:cubicBezTo>
                  <a:pt x="12368" y="56192"/>
                  <a:pt x="12431" y="55247"/>
                  <a:pt x="12431" y="54302"/>
                </a:cubicBezTo>
                <a:cubicBezTo>
                  <a:pt x="12462" y="53524"/>
                  <a:pt x="12493" y="52246"/>
                  <a:pt x="12118" y="51857"/>
                </a:cubicBezTo>
                <a:close/>
                <a:moveTo>
                  <a:pt x="12024" y="62973"/>
                </a:moveTo>
                <a:cubicBezTo>
                  <a:pt x="12118" y="63195"/>
                  <a:pt x="12431" y="62362"/>
                  <a:pt x="12587" y="61973"/>
                </a:cubicBezTo>
                <a:cubicBezTo>
                  <a:pt x="12774" y="61528"/>
                  <a:pt x="12961" y="61083"/>
                  <a:pt x="13118" y="60583"/>
                </a:cubicBezTo>
                <a:cubicBezTo>
                  <a:pt x="13336" y="59972"/>
                  <a:pt x="13524" y="59305"/>
                  <a:pt x="13711" y="58582"/>
                </a:cubicBezTo>
                <a:cubicBezTo>
                  <a:pt x="13867" y="57915"/>
                  <a:pt x="14055" y="57248"/>
                  <a:pt x="13992" y="56415"/>
                </a:cubicBezTo>
                <a:cubicBezTo>
                  <a:pt x="13992" y="56248"/>
                  <a:pt x="13961" y="56025"/>
                  <a:pt x="13930" y="55914"/>
                </a:cubicBezTo>
                <a:cubicBezTo>
                  <a:pt x="13836" y="55748"/>
                  <a:pt x="13742" y="55748"/>
                  <a:pt x="13649" y="55803"/>
                </a:cubicBezTo>
                <a:cubicBezTo>
                  <a:pt x="13430" y="55914"/>
                  <a:pt x="13305" y="56248"/>
                  <a:pt x="13180" y="56637"/>
                </a:cubicBezTo>
                <a:cubicBezTo>
                  <a:pt x="13024" y="57026"/>
                  <a:pt x="12868" y="57471"/>
                  <a:pt x="12774" y="57971"/>
                </a:cubicBezTo>
                <a:cubicBezTo>
                  <a:pt x="12587" y="58805"/>
                  <a:pt x="12462" y="59638"/>
                  <a:pt x="12306" y="60472"/>
                </a:cubicBezTo>
                <a:cubicBezTo>
                  <a:pt x="12181" y="61306"/>
                  <a:pt x="11900" y="62751"/>
                  <a:pt x="12024" y="62973"/>
                </a:cubicBezTo>
                <a:close/>
                <a:moveTo>
                  <a:pt x="11244" y="58193"/>
                </a:moveTo>
                <a:cubicBezTo>
                  <a:pt x="11119" y="57415"/>
                  <a:pt x="10931" y="56081"/>
                  <a:pt x="10525" y="55803"/>
                </a:cubicBezTo>
                <a:cubicBezTo>
                  <a:pt x="10369" y="55748"/>
                  <a:pt x="10213" y="55803"/>
                  <a:pt x="10119" y="56025"/>
                </a:cubicBezTo>
                <a:cubicBezTo>
                  <a:pt x="9994" y="56359"/>
                  <a:pt x="9994" y="56804"/>
                  <a:pt x="10057" y="57193"/>
                </a:cubicBezTo>
                <a:cubicBezTo>
                  <a:pt x="10244" y="58360"/>
                  <a:pt x="10494" y="59527"/>
                  <a:pt x="10806" y="60528"/>
                </a:cubicBezTo>
                <a:cubicBezTo>
                  <a:pt x="10963" y="61028"/>
                  <a:pt x="11150" y="61528"/>
                  <a:pt x="11306" y="62028"/>
                </a:cubicBezTo>
                <a:cubicBezTo>
                  <a:pt x="11400" y="62251"/>
                  <a:pt x="11837" y="63584"/>
                  <a:pt x="11837" y="63029"/>
                </a:cubicBezTo>
                <a:cubicBezTo>
                  <a:pt x="11837" y="62362"/>
                  <a:pt x="11743" y="61695"/>
                  <a:pt x="11650" y="61028"/>
                </a:cubicBezTo>
                <a:cubicBezTo>
                  <a:pt x="11556" y="60083"/>
                  <a:pt x="11400" y="59138"/>
                  <a:pt x="11244" y="58193"/>
                </a:cubicBezTo>
                <a:close/>
                <a:moveTo>
                  <a:pt x="21801" y="42464"/>
                </a:moveTo>
                <a:cubicBezTo>
                  <a:pt x="22144" y="44075"/>
                  <a:pt x="22769" y="45187"/>
                  <a:pt x="23394" y="46076"/>
                </a:cubicBezTo>
                <a:cubicBezTo>
                  <a:pt x="23456" y="46188"/>
                  <a:pt x="23519" y="46299"/>
                  <a:pt x="23581" y="46299"/>
                </a:cubicBezTo>
                <a:cubicBezTo>
                  <a:pt x="23612" y="46299"/>
                  <a:pt x="23643" y="46354"/>
                  <a:pt x="23675" y="46299"/>
                </a:cubicBezTo>
                <a:cubicBezTo>
                  <a:pt x="23706" y="46299"/>
                  <a:pt x="23737" y="46299"/>
                  <a:pt x="23768" y="46188"/>
                </a:cubicBezTo>
                <a:cubicBezTo>
                  <a:pt x="23893" y="45910"/>
                  <a:pt x="23706" y="45187"/>
                  <a:pt x="23675" y="44909"/>
                </a:cubicBezTo>
                <a:cubicBezTo>
                  <a:pt x="23550" y="44465"/>
                  <a:pt x="23425" y="44020"/>
                  <a:pt x="23300" y="43575"/>
                </a:cubicBezTo>
                <a:cubicBezTo>
                  <a:pt x="23112" y="42853"/>
                  <a:pt x="22894" y="42130"/>
                  <a:pt x="22613" y="41463"/>
                </a:cubicBezTo>
                <a:cubicBezTo>
                  <a:pt x="22519" y="41185"/>
                  <a:pt x="22394" y="40907"/>
                  <a:pt x="22238" y="40852"/>
                </a:cubicBezTo>
                <a:cubicBezTo>
                  <a:pt x="22082" y="40741"/>
                  <a:pt x="21894" y="40796"/>
                  <a:pt x="21801" y="41130"/>
                </a:cubicBezTo>
                <a:cubicBezTo>
                  <a:pt x="21738" y="41296"/>
                  <a:pt x="21707" y="41519"/>
                  <a:pt x="21738" y="41797"/>
                </a:cubicBezTo>
                <a:cubicBezTo>
                  <a:pt x="21738" y="42019"/>
                  <a:pt x="21769" y="42241"/>
                  <a:pt x="21801" y="42464"/>
                </a:cubicBezTo>
                <a:close/>
                <a:moveTo>
                  <a:pt x="12024" y="23622"/>
                </a:moveTo>
                <a:cubicBezTo>
                  <a:pt x="12118" y="23844"/>
                  <a:pt x="12431" y="23010"/>
                  <a:pt x="12587" y="22566"/>
                </a:cubicBezTo>
                <a:cubicBezTo>
                  <a:pt x="12774" y="22176"/>
                  <a:pt x="12961" y="21676"/>
                  <a:pt x="13118" y="21232"/>
                </a:cubicBezTo>
                <a:cubicBezTo>
                  <a:pt x="13336" y="20565"/>
                  <a:pt x="13524" y="19898"/>
                  <a:pt x="13711" y="19231"/>
                </a:cubicBezTo>
                <a:cubicBezTo>
                  <a:pt x="13867" y="18508"/>
                  <a:pt x="14055" y="17841"/>
                  <a:pt x="13992" y="17007"/>
                </a:cubicBezTo>
                <a:cubicBezTo>
                  <a:pt x="13992" y="16841"/>
                  <a:pt x="13961" y="16674"/>
                  <a:pt x="13930" y="16563"/>
                </a:cubicBezTo>
                <a:cubicBezTo>
                  <a:pt x="13836" y="16396"/>
                  <a:pt x="13742" y="16396"/>
                  <a:pt x="13649" y="16452"/>
                </a:cubicBezTo>
                <a:cubicBezTo>
                  <a:pt x="13430" y="16563"/>
                  <a:pt x="13305" y="16896"/>
                  <a:pt x="13180" y="17230"/>
                </a:cubicBezTo>
                <a:cubicBezTo>
                  <a:pt x="13024" y="17674"/>
                  <a:pt x="12868" y="18119"/>
                  <a:pt x="12774" y="18619"/>
                </a:cubicBezTo>
                <a:cubicBezTo>
                  <a:pt x="12587" y="19397"/>
                  <a:pt x="12462" y="20231"/>
                  <a:pt x="12306" y="21120"/>
                </a:cubicBezTo>
                <a:cubicBezTo>
                  <a:pt x="12181" y="21899"/>
                  <a:pt x="11900" y="23399"/>
                  <a:pt x="12024" y="23622"/>
                </a:cubicBezTo>
                <a:close/>
                <a:moveTo>
                  <a:pt x="10806" y="21176"/>
                </a:moveTo>
                <a:cubicBezTo>
                  <a:pt x="10963" y="21676"/>
                  <a:pt x="11150" y="22176"/>
                  <a:pt x="11306" y="22621"/>
                </a:cubicBezTo>
                <a:cubicBezTo>
                  <a:pt x="11400" y="22843"/>
                  <a:pt x="11837" y="24233"/>
                  <a:pt x="11837" y="23677"/>
                </a:cubicBezTo>
                <a:cubicBezTo>
                  <a:pt x="11837" y="23010"/>
                  <a:pt x="11743" y="22288"/>
                  <a:pt x="11650" y="21676"/>
                </a:cubicBezTo>
                <a:cubicBezTo>
                  <a:pt x="11556" y="20731"/>
                  <a:pt x="11400" y="19731"/>
                  <a:pt x="11244" y="18842"/>
                </a:cubicBezTo>
                <a:cubicBezTo>
                  <a:pt x="11119" y="18008"/>
                  <a:pt x="10931" y="16729"/>
                  <a:pt x="10525" y="16452"/>
                </a:cubicBezTo>
                <a:cubicBezTo>
                  <a:pt x="10369" y="16340"/>
                  <a:pt x="10213" y="16452"/>
                  <a:pt x="10119" y="16674"/>
                </a:cubicBezTo>
                <a:cubicBezTo>
                  <a:pt x="9994" y="16952"/>
                  <a:pt x="9994" y="17452"/>
                  <a:pt x="10057" y="17841"/>
                </a:cubicBezTo>
                <a:cubicBezTo>
                  <a:pt x="10244" y="19008"/>
                  <a:pt x="10494" y="20120"/>
                  <a:pt x="10806" y="21176"/>
                </a:cubicBezTo>
                <a:close/>
                <a:moveTo>
                  <a:pt x="62" y="0"/>
                </a:moveTo>
                <a:cubicBezTo>
                  <a:pt x="62" y="778"/>
                  <a:pt x="62" y="778"/>
                  <a:pt x="62" y="778"/>
                </a:cubicBezTo>
                <a:cubicBezTo>
                  <a:pt x="93" y="555"/>
                  <a:pt x="124" y="277"/>
                  <a:pt x="156" y="0"/>
                </a:cubicBezTo>
                <a:lnTo>
                  <a:pt x="62" y="0"/>
                </a:lnTo>
                <a:close/>
                <a:moveTo>
                  <a:pt x="9807" y="62028"/>
                </a:moveTo>
                <a:cubicBezTo>
                  <a:pt x="10150" y="63696"/>
                  <a:pt x="10775" y="64752"/>
                  <a:pt x="11400" y="65697"/>
                </a:cubicBezTo>
                <a:cubicBezTo>
                  <a:pt x="11462" y="65808"/>
                  <a:pt x="11525" y="65863"/>
                  <a:pt x="11587" y="65919"/>
                </a:cubicBezTo>
                <a:cubicBezTo>
                  <a:pt x="11618" y="65919"/>
                  <a:pt x="11650" y="65919"/>
                  <a:pt x="11681" y="65919"/>
                </a:cubicBezTo>
                <a:cubicBezTo>
                  <a:pt x="11712" y="65919"/>
                  <a:pt x="11743" y="65863"/>
                  <a:pt x="11775" y="65808"/>
                </a:cubicBezTo>
                <a:cubicBezTo>
                  <a:pt x="11900" y="65530"/>
                  <a:pt x="11712" y="64807"/>
                  <a:pt x="11681" y="64529"/>
                </a:cubicBezTo>
                <a:cubicBezTo>
                  <a:pt x="11556" y="64085"/>
                  <a:pt x="11431" y="63640"/>
                  <a:pt x="11306" y="63195"/>
                </a:cubicBezTo>
                <a:cubicBezTo>
                  <a:pt x="11119" y="62473"/>
                  <a:pt x="10900" y="61695"/>
                  <a:pt x="10619" y="61083"/>
                </a:cubicBezTo>
                <a:cubicBezTo>
                  <a:pt x="10525" y="60805"/>
                  <a:pt x="10400" y="60528"/>
                  <a:pt x="10244" y="60416"/>
                </a:cubicBezTo>
                <a:cubicBezTo>
                  <a:pt x="10088" y="60361"/>
                  <a:pt x="9901" y="60416"/>
                  <a:pt x="9807" y="60750"/>
                </a:cubicBezTo>
                <a:cubicBezTo>
                  <a:pt x="9744" y="60917"/>
                  <a:pt x="9713" y="61139"/>
                  <a:pt x="9744" y="61361"/>
                </a:cubicBezTo>
                <a:cubicBezTo>
                  <a:pt x="9744" y="61639"/>
                  <a:pt x="9776" y="61806"/>
                  <a:pt x="9807" y="62028"/>
                </a:cubicBezTo>
                <a:close/>
                <a:moveTo>
                  <a:pt x="11775" y="19564"/>
                </a:moveTo>
                <a:cubicBezTo>
                  <a:pt x="11806" y="19731"/>
                  <a:pt x="11900" y="20787"/>
                  <a:pt x="12024" y="20342"/>
                </a:cubicBezTo>
                <a:cubicBezTo>
                  <a:pt x="12087" y="20064"/>
                  <a:pt x="12118" y="19731"/>
                  <a:pt x="12149" y="19453"/>
                </a:cubicBezTo>
                <a:cubicBezTo>
                  <a:pt x="12212" y="18897"/>
                  <a:pt x="12243" y="18341"/>
                  <a:pt x="12274" y="17786"/>
                </a:cubicBezTo>
                <a:cubicBezTo>
                  <a:pt x="12368" y="16841"/>
                  <a:pt x="12431" y="15896"/>
                  <a:pt x="12431" y="14895"/>
                </a:cubicBezTo>
                <a:cubicBezTo>
                  <a:pt x="12462" y="14117"/>
                  <a:pt x="12493" y="12894"/>
                  <a:pt x="12118" y="12450"/>
                </a:cubicBezTo>
                <a:cubicBezTo>
                  <a:pt x="11962" y="12283"/>
                  <a:pt x="11743" y="12394"/>
                  <a:pt x="11618" y="12672"/>
                </a:cubicBezTo>
                <a:cubicBezTo>
                  <a:pt x="11494" y="12950"/>
                  <a:pt x="11431" y="13395"/>
                  <a:pt x="11400" y="13784"/>
                </a:cubicBezTo>
                <a:cubicBezTo>
                  <a:pt x="11431" y="15173"/>
                  <a:pt x="11525" y="16563"/>
                  <a:pt x="11618" y="17952"/>
                </a:cubicBezTo>
                <a:cubicBezTo>
                  <a:pt x="11681" y="18508"/>
                  <a:pt x="11712" y="19064"/>
                  <a:pt x="11775" y="19564"/>
                </a:cubicBezTo>
                <a:close/>
                <a:moveTo>
                  <a:pt x="9807" y="22677"/>
                </a:moveTo>
                <a:cubicBezTo>
                  <a:pt x="10150" y="24289"/>
                  <a:pt x="10775" y="25400"/>
                  <a:pt x="11400" y="26345"/>
                </a:cubicBezTo>
                <a:cubicBezTo>
                  <a:pt x="11462" y="26401"/>
                  <a:pt x="11525" y="26512"/>
                  <a:pt x="11587" y="26567"/>
                </a:cubicBezTo>
                <a:cubicBezTo>
                  <a:pt x="11618" y="26567"/>
                  <a:pt x="11650" y="26567"/>
                  <a:pt x="11681" y="26567"/>
                </a:cubicBezTo>
                <a:cubicBezTo>
                  <a:pt x="11712" y="26567"/>
                  <a:pt x="11743" y="26512"/>
                  <a:pt x="11775" y="26456"/>
                </a:cubicBezTo>
                <a:cubicBezTo>
                  <a:pt x="11900" y="26178"/>
                  <a:pt x="11712" y="25400"/>
                  <a:pt x="11681" y="25178"/>
                </a:cubicBezTo>
                <a:cubicBezTo>
                  <a:pt x="11556" y="24678"/>
                  <a:pt x="11431" y="24233"/>
                  <a:pt x="11306" y="23844"/>
                </a:cubicBezTo>
                <a:cubicBezTo>
                  <a:pt x="11119" y="23066"/>
                  <a:pt x="10900" y="22343"/>
                  <a:pt x="10619" y="21676"/>
                </a:cubicBezTo>
                <a:cubicBezTo>
                  <a:pt x="10525" y="21398"/>
                  <a:pt x="10400" y="21176"/>
                  <a:pt x="10244" y="21065"/>
                </a:cubicBezTo>
                <a:cubicBezTo>
                  <a:pt x="10088" y="20954"/>
                  <a:pt x="9901" y="21065"/>
                  <a:pt x="9807" y="21343"/>
                </a:cubicBezTo>
                <a:cubicBezTo>
                  <a:pt x="9744" y="21509"/>
                  <a:pt x="9713" y="21787"/>
                  <a:pt x="9744" y="22010"/>
                </a:cubicBezTo>
                <a:cubicBezTo>
                  <a:pt x="9744" y="22232"/>
                  <a:pt x="9776" y="22454"/>
                  <a:pt x="9807" y="22677"/>
                </a:cubicBezTo>
                <a:close/>
                <a:moveTo>
                  <a:pt x="21801" y="3223"/>
                </a:moveTo>
                <a:cubicBezTo>
                  <a:pt x="22144" y="4835"/>
                  <a:pt x="22769" y="5947"/>
                  <a:pt x="23394" y="6892"/>
                </a:cubicBezTo>
                <a:cubicBezTo>
                  <a:pt x="23456" y="6947"/>
                  <a:pt x="23519" y="7058"/>
                  <a:pt x="23581" y="7114"/>
                </a:cubicBezTo>
                <a:cubicBezTo>
                  <a:pt x="23612" y="7114"/>
                  <a:pt x="23643" y="7114"/>
                  <a:pt x="23675" y="7114"/>
                </a:cubicBezTo>
                <a:cubicBezTo>
                  <a:pt x="23706" y="7114"/>
                  <a:pt x="23737" y="7058"/>
                  <a:pt x="23768" y="7003"/>
                </a:cubicBezTo>
                <a:cubicBezTo>
                  <a:pt x="23893" y="6725"/>
                  <a:pt x="23706" y="5947"/>
                  <a:pt x="23675" y="5724"/>
                </a:cubicBezTo>
                <a:cubicBezTo>
                  <a:pt x="23550" y="5224"/>
                  <a:pt x="23425" y="4835"/>
                  <a:pt x="23300" y="4390"/>
                </a:cubicBezTo>
                <a:cubicBezTo>
                  <a:pt x="23112" y="3612"/>
                  <a:pt x="22894" y="2890"/>
                  <a:pt x="22613" y="2223"/>
                </a:cubicBezTo>
                <a:cubicBezTo>
                  <a:pt x="22519" y="1945"/>
                  <a:pt x="22394" y="1723"/>
                  <a:pt x="22238" y="1611"/>
                </a:cubicBezTo>
                <a:cubicBezTo>
                  <a:pt x="22082" y="1500"/>
                  <a:pt x="21894" y="1611"/>
                  <a:pt x="21801" y="1889"/>
                </a:cubicBezTo>
                <a:cubicBezTo>
                  <a:pt x="21738" y="2056"/>
                  <a:pt x="21707" y="2334"/>
                  <a:pt x="21738" y="2556"/>
                </a:cubicBezTo>
                <a:cubicBezTo>
                  <a:pt x="21738" y="2779"/>
                  <a:pt x="21769" y="3001"/>
                  <a:pt x="21801" y="3223"/>
                </a:cubicBezTo>
                <a:close/>
                <a:moveTo>
                  <a:pt x="24018" y="82593"/>
                </a:moveTo>
                <a:cubicBezTo>
                  <a:pt x="24112" y="82816"/>
                  <a:pt x="24424" y="81982"/>
                  <a:pt x="24580" y="81593"/>
                </a:cubicBezTo>
                <a:cubicBezTo>
                  <a:pt x="24768" y="81148"/>
                  <a:pt x="24955" y="80704"/>
                  <a:pt x="25111" y="80203"/>
                </a:cubicBezTo>
                <a:cubicBezTo>
                  <a:pt x="25330" y="79592"/>
                  <a:pt x="25517" y="78925"/>
                  <a:pt x="25705" y="78202"/>
                </a:cubicBezTo>
                <a:cubicBezTo>
                  <a:pt x="25861" y="77535"/>
                  <a:pt x="26048" y="76813"/>
                  <a:pt x="25986" y="76035"/>
                </a:cubicBezTo>
                <a:cubicBezTo>
                  <a:pt x="25986" y="75812"/>
                  <a:pt x="25955" y="75646"/>
                  <a:pt x="25923" y="75534"/>
                </a:cubicBezTo>
                <a:cubicBezTo>
                  <a:pt x="25830" y="75368"/>
                  <a:pt x="25736" y="75368"/>
                  <a:pt x="25642" y="75423"/>
                </a:cubicBezTo>
                <a:cubicBezTo>
                  <a:pt x="25424" y="75534"/>
                  <a:pt x="25299" y="75868"/>
                  <a:pt x="25174" y="76257"/>
                </a:cubicBezTo>
                <a:cubicBezTo>
                  <a:pt x="25018" y="76646"/>
                  <a:pt x="24862" y="77091"/>
                  <a:pt x="24768" y="77591"/>
                </a:cubicBezTo>
                <a:cubicBezTo>
                  <a:pt x="24580" y="78425"/>
                  <a:pt x="24456" y="79258"/>
                  <a:pt x="24299" y="80092"/>
                </a:cubicBezTo>
                <a:cubicBezTo>
                  <a:pt x="24174" y="80926"/>
                  <a:pt x="23893" y="82371"/>
                  <a:pt x="24018" y="82593"/>
                </a:cubicBezTo>
                <a:close/>
                <a:moveTo>
                  <a:pt x="33794" y="22677"/>
                </a:moveTo>
                <a:cubicBezTo>
                  <a:pt x="34138" y="24289"/>
                  <a:pt x="34763" y="25400"/>
                  <a:pt x="35387" y="26345"/>
                </a:cubicBezTo>
                <a:cubicBezTo>
                  <a:pt x="35450" y="26401"/>
                  <a:pt x="35512" y="26512"/>
                  <a:pt x="35575" y="26567"/>
                </a:cubicBezTo>
                <a:cubicBezTo>
                  <a:pt x="35606" y="26567"/>
                  <a:pt x="35637" y="26567"/>
                  <a:pt x="35668" y="26567"/>
                </a:cubicBezTo>
                <a:cubicBezTo>
                  <a:pt x="35700" y="26567"/>
                  <a:pt x="35731" y="26512"/>
                  <a:pt x="35762" y="26456"/>
                </a:cubicBezTo>
                <a:cubicBezTo>
                  <a:pt x="35887" y="26178"/>
                  <a:pt x="35700" y="25400"/>
                  <a:pt x="35668" y="25178"/>
                </a:cubicBezTo>
                <a:cubicBezTo>
                  <a:pt x="35543" y="24678"/>
                  <a:pt x="35419" y="24233"/>
                  <a:pt x="35294" y="23844"/>
                </a:cubicBezTo>
                <a:cubicBezTo>
                  <a:pt x="35106" y="23066"/>
                  <a:pt x="34888" y="22343"/>
                  <a:pt x="34606" y="21676"/>
                </a:cubicBezTo>
                <a:cubicBezTo>
                  <a:pt x="34513" y="21398"/>
                  <a:pt x="34388" y="21176"/>
                  <a:pt x="34232" y="21065"/>
                </a:cubicBezTo>
                <a:cubicBezTo>
                  <a:pt x="34076" y="20954"/>
                  <a:pt x="33888" y="21065"/>
                  <a:pt x="33794" y="21343"/>
                </a:cubicBezTo>
                <a:cubicBezTo>
                  <a:pt x="33732" y="21509"/>
                  <a:pt x="33701" y="21787"/>
                  <a:pt x="33732" y="22010"/>
                </a:cubicBezTo>
                <a:cubicBezTo>
                  <a:pt x="33732" y="22232"/>
                  <a:pt x="33763" y="22454"/>
                  <a:pt x="33794" y="22677"/>
                </a:cubicBezTo>
                <a:close/>
                <a:moveTo>
                  <a:pt x="24112" y="71421"/>
                </a:moveTo>
                <a:cubicBezTo>
                  <a:pt x="23956" y="71255"/>
                  <a:pt x="23737" y="71421"/>
                  <a:pt x="23612" y="71699"/>
                </a:cubicBezTo>
                <a:cubicBezTo>
                  <a:pt x="23487" y="71977"/>
                  <a:pt x="23425" y="72366"/>
                  <a:pt x="23394" y="72755"/>
                </a:cubicBezTo>
                <a:cubicBezTo>
                  <a:pt x="23425" y="74145"/>
                  <a:pt x="23519" y="75534"/>
                  <a:pt x="23612" y="76924"/>
                </a:cubicBezTo>
                <a:cubicBezTo>
                  <a:pt x="23675" y="77480"/>
                  <a:pt x="23706" y="78036"/>
                  <a:pt x="23768" y="78591"/>
                </a:cubicBezTo>
                <a:cubicBezTo>
                  <a:pt x="23800" y="78758"/>
                  <a:pt x="23893" y="79759"/>
                  <a:pt x="24018" y="79314"/>
                </a:cubicBezTo>
                <a:cubicBezTo>
                  <a:pt x="24081" y="79092"/>
                  <a:pt x="24112" y="78703"/>
                  <a:pt x="24143" y="78425"/>
                </a:cubicBezTo>
                <a:cubicBezTo>
                  <a:pt x="24206" y="77869"/>
                  <a:pt x="24237" y="77313"/>
                  <a:pt x="24268" y="76757"/>
                </a:cubicBezTo>
                <a:cubicBezTo>
                  <a:pt x="24362" y="75812"/>
                  <a:pt x="24424" y="74867"/>
                  <a:pt x="24424" y="73923"/>
                </a:cubicBezTo>
                <a:cubicBezTo>
                  <a:pt x="24456" y="73144"/>
                  <a:pt x="24487" y="71866"/>
                  <a:pt x="24112" y="71421"/>
                </a:cubicBezTo>
                <a:close/>
                <a:moveTo>
                  <a:pt x="24018" y="4168"/>
                </a:moveTo>
                <a:cubicBezTo>
                  <a:pt x="24112" y="4390"/>
                  <a:pt x="24424" y="3557"/>
                  <a:pt x="24580" y="3112"/>
                </a:cubicBezTo>
                <a:cubicBezTo>
                  <a:pt x="24768" y="2723"/>
                  <a:pt x="24955" y="2278"/>
                  <a:pt x="25111" y="1778"/>
                </a:cubicBezTo>
                <a:cubicBezTo>
                  <a:pt x="25299" y="1222"/>
                  <a:pt x="25486" y="611"/>
                  <a:pt x="25642" y="0"/>
                </a:cubicBezTo>
                <a:cubicBezTo>
                  <a:pt x="24580" y="0"/>
                  <a:pt x="24580" y="0"/>
                  <a:pt x="24580" y="0"/>
                </a:cubicBezTo>
                <a:cubicBezTo>
                  <a:pt x="24487" y="555"/>
                  <a:pt x="24393" y="1111"/>
                  <a:pt x="24299" y="1667"/>
                </a:cubicBezTo>
                <a:cubicBezTo>
                  <a:pt x="24174" y="2445"/>
                  <a:pt x="23893" y="3946"/>
                  <a:pt x="24018" y="4168"/>
                </a:cubicBezTo>
                <a:close/>
                <a:moveTo>
                  <a:pt x="23237" y="77813"/>
                </a:moveTo>
                <a:cubicBezTo>
                  <a:pt x="23112" y="76980"/>
                  <a:pt x="22925" y="75701"/>
                  <a:pt x="22488" y="75423"/>
                </a:cubicBezTo>
                <a:cubicBezTo>
                  <a:pt x="22363" y="75368"/>
                  <a:pt x="22207" y="75423"/>
                  <a:pt x="22113" y="75646"/>
                </a:cubicBezTo>
                <a:cubicBezTo>
                  <a:pt x="21988" y="75979"/>
                  <a:pt x="21988" y="76424"/>
                  <a:pt x="22051" y="76813"/>
                </a:cubicBezTo>
                <a:cubicBezTo>
                  <a:pt x="22238" y="77980"/>
                  <a:pt x="22488" y="79092"/>
                  <a:pt x="22800" y="80148"/>
                </a:cubicBezTo>
                <a:cubicBezTo>
                  <a:pt x="22956" y="80648"/>
                  <a:pt x="23144" y="81148"/>
                  <a:pt x="23300" y="81648"/>
                </a:cubicBezTo>
                <a:cubicBezTo>
                  <a:pt x="23394" y="81871"/>
                  <a:pt x="23831" y="83205"/>
                  <a:pt x="23831" y="82649"/>
                </a:cubicBezTo>
                <a:cubicBezTo>
                  <a:pt x="23831" y="81982"/>
                  <a:pt x="23737" y="81259"/>
                  <a:pt x="23643" y="80648"/>
                </a:cubicBezTo>
                <a:cubicBezTo>
                  <a:pt x="23550" y="79703"/>
                  <a:pt x="23394" y="78758"/>
                  <a:pt x="23237" y="77813"/>
                </a:cubicBezTo>
                <a:close/>
                <a:moveTo>
                  <a:pt x="33794" y="62028"/>
                </a:moveTo>
                <a:cubicBezTo>
                  <a:pt x="34138" y="63696"/>
                  <a:pt x="34763" y="64752"/>
                  <a:pt x="35387" y="65697"/>
                </a:cubicBezTo>
                <a:cubicBezTo>
                  <a:pt x="35450" y="65808"/>
                  <a:pt x="35512" y="65863"/>
                  <a:pt x="35575" y="65919"/>
                </a:cubicBezTo>
                <a:cubicBezTo>
                  <a:pt x="35606" y="65919"/>
                  <a:pt x="35637" y="65919"/>
                  <a:pt x="35668" y="65919"/>
                </a:cubicBezTo>
                <a:cubicBezTo>
                  <a:pt x="35700" y="65919"/>
                  <a:pt x="35731" y="65863"/>
                  <a:pt x="35762" y="65808"/>
                </a:cubicBezTo>
                <a:cubicBezTo>
                  <a:pt x="35887" y="65530"/>
                  <a:pt x="35700" y="64807"/>
                  <a:pt x="35668" y="64529"/>
                </a:cubicBezTo>
                <a:cubicBezTo>
                  <a:pt x="35543" y="64085"/>
                  <a:pt x="35419" y="63640"/>
                  <a:pt x="35294" y="63195"/>
                </a:cubicBezTo>
                <a:cubicBezTo>
                  <a:pt x="35106" y="62473"/>
                  <a:pt x="34888" y="61695"/>
                  <a:pt x="34606" y="61083"/>
                </a:cubicBezTo>
                <a:cubicBezTo>
                  <a:pt x="34513" y="60805"/>
                  <a:pt x="34388" y="60528"/>
                  <a:pt x="34232" y="60416"/>
                </a:cubicBezTo>
                <a:cubicBezTo>
                  <a:pt x="34076" y="60361"/>
                  <a:pt x="33888" y="60416"/>
                  <a:pt x="33794" y="60750"/>
                </a:cubicBezTo>
                <a:cubicBezTo>
                  <a:pt x="33732" y="60917"/>
                  <a:pt x="33701" y="61139"/>
                  <a:pt x="33732" y="61361"/>
                </a:cubicBezTo>
                <a:cubicBezTo>
                  <a:pt x="33732" y="61639"/>
                  <a:pt x="33763" y="61806"/>
                  <a:pt x="33794" y="62028"/>
                </a:cubicBezTo>
                <a:close/>
                <a:moveTo>
                  <a:pt x="23237" y="38573"/>
                </a:moveTo>
                <a:cubicBezTo>
                  <a:pt x="23112" y="37795"/>
                  <a:pt x="22925" y="36461"/>
                  <a:pt x="22488" y="36238"/>
                </a:cubicBezTo>
                <a:cubicBezTo>
                  <a:pt x="22363" y="36127"/>
                  <a:pt x="22207" y="36183"/>
                  <a:pt x="22113" y="36461"/>
                </a:cubicBezTo>
                <a:cubicBezTo>
                  <a:pt x="21988" y="36739"/>
                  <a:pt x="21988" y="37183"/>
                  <a:pt x="22051" y="37572"/>
                </a:cubicBezTo>
                <a:cubicBezTo>
                  <a:pt x="22238" y="38795"/>
                  <a:pt x="22488" y="39907"/>
                  <a:pt x="22800" y="40907"/>
                </a:cubicBezTo>
                <a:cubicBezTo>
                  <a:pt x="22956" y="41463"/>
                  <a:pt x="23144" y="41963"/>
                  <a:pt x="23300" y="42408"/>
                </a:cubicBezTo>
                <a:cubicBezTo>
                  <a:pt x="23394" y="42630"/>
                  <a:pt x="23831" y="43964"/>
                  <a:pt x="23831" y="43408"/>
                </a:cubicBezTo>
                <a:cubicBezTo>
                  <a:pt x="23831" y="42742"/>
                  <a:pt x="23737" y="42075"/>
                  <a:pt x="23643" y="41463"/>
                </a:cubicBezTo>
                <a:cubicBezTo>
                  <a:pt x="23550" y="40463"/>
                  <a:pt x="23394" y="39518"/>
                  <a:pt x="23237" y="38573"/>
                </a:cubicBezTo>
                <a:close/>
                <a:moveTo>
                  <a:pt x="24018" y="889"/>
                </a:moveTo>
                <a:cubicBezTo>
                  <a:pt x="24081" y="611"/>
                  <a:pt x="24112" y="277"/>
                  <a:pt x="24143" y="0"/>
                </a:cubicBezTo>
                <a:cubicBezTo>
                  <a:pt x="23768" y="0"/>
                  <a:pt x="23768" y="0"/>
                  <a:pt x="23768" y="0"/>
                </a:cubicBezTo>
                <a:cubicBezTo>
                  <a:pt x="23768" y="55"/>
                  <a:pt x="23768" y="111"/>
                  <a:pt x="23768" y="166"/>
                </a:cubicBezTo>
                <a:cubicBezTo>
                  <a:pt x="23800" y="277"/>
                  <a:pt x="23893" y="1333"/>
                  <a:pt x="24018" y="889"/>
                </a:cubicBezTo>
                <a:close/>
                <a:moveTo>
                  <a:pt x="24112" y="32237"/>
                </a:moveTo>
                <a:cubicBezTo>
                  <a:pt x="23956" y="32070"/>
                  <a:pt x="23737" y="32181"/>
                  <a:pt x="23612" y="32459"/>
                </a:cubicBezTo>
                <a:cubicBezTo>
                  <a:pt x="23487" y="32737"/>
                  <a:pt x="23425" y="33126"/>
                  <a:pt x="23394" y="33571"/>
                </a:cubicBezTo>
                <a:cubicBezTo>
                  <a:pt x="23425" y="34960"/>
                  <a:pt x="23519" y="36350"/>
                  <a:pt x="23612" y="37739"/>
                </a:cubicBezTo>
                <a:cubicBezTo>
                  <a:pt x="23675" y="38239"/>
                  <a:pt x="23706" y="38795"/>
                  <a:pt x="23768" y="39351"/>
                </a:cubicBezTo>
                <a:cubicBezTo>
                  <a:pt x="23800" y="39518"/>
                  <a:pt x="23893" y="40574"/>
                  <a:pt x="24018" y="40074"/>
                </a:cubicBezTo>
                <a:cubicBezTo>
                  <a:pt x="24081" y="39851"/>
                  <a:pt x="24112" y="39518"/>
                  <a:pt x="24143" y="39240"/>
                </a:cubicBezTo>
                <a:cubicBezTo>
                  <a:pt x="24206" y="38684"/>
                  <a:pt x="24237" y="38073"/>
                  <a:pt x="24268" y="37517"/>
                </a:cubicBezTo>
                <a:cubicBezTo>
                  <a:pt x="24362" y="36572"/>
                  <a:pt x="24424" y="35627"/>
                  <a:pt x="24424" y="34682"/>
                </a:cubicBezTo>
                <a:cubicBezTo>
                  <a:pt x="24456" y="33904"/>
                  <a:pt x="24487" y="32626"/>
                  <a:pt x="24112" y="32237"/>
                </a:cubicBezTo>
                <a:close/>
                <a:moveTo>
                  <a:pt x="593" y="3112"/>
                </a:moveTo>
                <a:cubicBezTo>
                  <a:pt x="780" y="2723"/>
                  <a:pt x="968" y="2278"/>
                  <a:pt x="1124" y="1778"/>
                </a:cubicBezTo>
                <a:cubicBezTo>
                  <a:pt x="1311" y="1222"/>
                  <a:pt x="1499" y="611"/>
                  <a:pt x="1655" y="0"/>
                </a:cubicBezTo>
                <a:cubicBezTo>
                  <a:pt x="593" y="0"/>
                  <a:pt x="593" y="0"/>
                  <a:pt x="593" y="0"/>
                </a:cubicBezTo>
                <a:cubicBezTo>
                  <a:pt x="499" y="555"/>
                  <a:pt x="406" y="1111"/>
                  <a:pt x="312" y="1667"/>
                </a:cubicBezTo>
                <a:cubicBezTo>
                  <a:pt x="249" y="2112"/>
                  <a:pt x="124" y="2779"/>
                  <a:pt x="62" y="3279"/>
                </a:cubicBezTo>
                <a:cubicBezTo>
                  <a:pt x="62" y="4224"/>
                  <a:pt x="62" y="4224"/>
                  <a:pt x="62" y="4224"/>
                </a:cubicBezTo>
                <a:cubicBezTo>
                  <a:pt x="187" y="4279"/>
                  <a:pt x="437" y="3501"/>
                  <a:pt x="593" y="3112"/>
                </a:cubicBezTo>
                <a:close/>
                <a:moveTo>
                  <a:pt x="23300" y="3223"/>
                </a:moveTo>
                <a:cubicBezTo>
                  <a:pt x="23394" y="3446"/>
                  <a:pt x="23831" y="4779"/>
                  <a:pt x="23831" y="4224"/>
                </a:cubicBezTo>
                <a:cubicBezTo>
                  <a:pt x="23831" y="3557"/>
                  <a:pt x="23737" y="2834"/>
                  <a:pt x="23643" y="2223"/>
                </a:cubicBezTo>
                <a:cubicBezTo>
                  <a:pt x="23550" y="1500"/>
                  <a:pt x="23456" y="722"/>
                  <a:pt x="23362" y="0"/>
                </a:cubicBezTo>
                <a:cubicBezTo>
                  <a:pt x="22363" y="0"/>
                  <a:pt x="22363" y="0"/>
                  <a:pt x="22363" y="0"/>
                </a:cubicBezTo>
                <a:cubicBezTo>
                  <a:pt x="22488" y="611"/>
                  <a:pt x="22644" y="1167"/>
                  <a:pt x="22800" y="1723"/>
                </a:cubicBezTo>
                <a:cubicBezTo>
                  <a:pt x="22956" y="2223"/>
                  <a:pt x="23144" y="2723"/>
                  <a:pt x="23300" y="3223"/>
                </a:cubicBezTo>
                <a:close/>
                <a:moveTo>
                  <a:pt x="24580" y="42352"/>
                </a:moveTo>
                <a:cubicBezTo>
                  <a:pt x="24768" y="41908"/>
                  <a:pt x="24955" y="41463"/>
                  <a:pt x="25111" y="41018"/>
                </a:cubicBezTo>
                <a:cubicBezTo>
                  <a:pt x="25330" y="40352"/>
                  <a:pt x="25517" y="39685"/>
                  <a:pt x="25705" y="39018"/>
                </a:cubicBezTo>
                <a:cubicBezTo>
                  <a:pt x="25861" y="38295"/>
                  <a:pt x="26048" y="37628"/>
                  <a:pt x="25986" y="36794"/>
                </a:cubicBezTo>
                <a:cubicBezTo>
                  <a:pt x="25986" y="36628"/>
                  <a:pt x="25955" y="36461"/>
                  <a:pt x="25923" y="36294"/>
                </a:cubicBezTo>
                <a:cubicBezTo>
                  <a:pt x="25830" y="36183"/>
                  <a:pt x="25736" y="36183"/>
                  <a:pt x="25642" y="36183"/>
                </a:cubicBezTo>
                <a:cubicBezTo>
                  <a:pt x="25424" y="36294"/>
                  <a:pt x="25299" y="36628"/>
                  <a:pt x="25174" y="37017"/>
                </a:cubicBezTo>
                <a:cubicBezTo>
                  <a:pt x="25018" y="37461"/>
                  <a:pt x="24862" y="37850"/>
                  <a:pt x="24768" y="38351"/>
                </a:cubicBezTo>
                <a:cubicBezTo>
                  <a:pt x="24580" y="39184"/>
                  <a:pt x="24456" y="40018"/>
                  <a:pt x="24299" y="40852"/>
                </a:cubicBezTo>
                <a:cubicBezTo>
                  <a:pt x="24174" y="41685"/>
                  <a:pt x="23893" y="43131"/>
                  <a:pt x="24018" y="43408"/>
                </a:cubicBezTo>
                <a:cubicBezTo>
                  <a:pt x="24112" y="43631"/>
                  <a:pt x="24424" y="42742"/>
                  <a:pt x="24580" y="42352"/>
                </a:cubicBezTo>
                <a:close/>
                <a:moveTo>
                  <a:pt x="96074" y="71421"/>
                </a:moveTo>
                <a:cubicBezTo>
                  <a:pt x="95918" y="71255"/>
                  <a:pt x="95700" y="71421"/>
                  <a:pt x="95575" y="71699"/>
                </a:cubicBezTo>
                <a:cubicBezTo>
                  <a:pt x="95450" y="71977"/>
                  <a:pt x="95387" y="72366"/>
                  <a:pt x="95356" y="72755"/>
                </a:cubicBezTo>
                <a:cubicBezTo>
                  <a:pt x="95387" y="74145"/>
                  <a:pt x="95481" y="75534"/>
                  <a:pt x="95575" y="76924"/>
                </a:cubicBezTo>
                <a:cubicBezTo>
                  <a:pt x="95637" y="77480"/>
                  <a:pt x="95668" y="78036"/>
                  <a:pt x="95731" y="78591"/>
                </a:cubicBezTo>
                <a:cubicBezTo>
                  <a:pt x="95762" y="78758"/>
                  <a:pt x="95856" y="79759"/>
                  <a:pt x="95981" y="79314"/>
                </a:cubicBezTo>
                <a:cubicBezTo>
                  <a:pt x="96043" y="79092"/>
                  <a:pt x="96074" y="78703"/>
                  <a:pt x="96106" y="78425"/>
                </a:cubicBezTo>
                <a:cubicBezTo>
                  <a:pt x="96168" y="77869"/>
                  <a:pt x="96199" y="77313"/>
                  <a:pt x="96231" y="76757"/>
                </a:cubicBezTo>
                <a:cubicBezTo>
                  <a:pt x="96324" y="75812"/>
                  <a:pt x="96356" y="74867"/>
                  <a:pt x="96387" y="73923"/>
                </a:cubicBezTo>
                <a:cubicBezTo>
                  <a:pt x="96418" y="73144"/>
                  <a:pt x="96449" y="71866"/>
                  <a:pt x="96074" y="71421"/>
                </a:cubicBezTo>
                <a:close/>
                <a:moveTo>
                  <a:pt x="95981" y="82593"/>
                </a:moveTo>
                <a:cubicBezTo>
                  <a:pt x="96074" y="82816"/>
                  <a:pt x="96387" y="81982"/>
                  <a:pt x="96543" y="81593"/>
                </a:cubicBezTo>
                <a:cubicBezTo>
                  <a:pt x="96730" y="81148"/>
                  <a:pt x="96918" y="80704"/>
                  <a:pt x="97074" y="80203"/>
                </a:cubicBezTo>
                <a:cubicBezTo>
                  <a:pt x="97293" y="79592"/>
                  <a:pt x="97480" y="78925"/>
                  <a:pt x="97667" y="78202"/>
                </a:cubicBezTo>
                <a:cubicBezTo>
                  <a:pt x="97824" y="77535"/>
                  <a:pt x="98011" y="76813"/>
                  <a:pt x="97948" y="76035"/>
                </a:cubicBezTo>
                <a:cubicBezTo>
                  <a:pt x="97948" y="75812"/>
                  <a:pt x="97917" y="75646"/>
                  <a:pt x="97886" y="75534"/>
                </a:cubicBezTo>
                <a:cubicBezTo>
                  <a:pt x="97792" y="75368"/>
                  <a:pt x="97699" y="75368"/>
                  <a:pt x="97605" y="75423"/>
                </a:cubicBezTo>
                <a:cubicBezTo>
                  <a:pt x="97386" y="75534"/>
                  <a:pt x="97261" y="75868"/>
                  <a:pt x="97136" y="76257"/>
                </a:cubicBezTo>
                <a:cubicBezTo>
                  <a:pt x="96980" y="76646"/>
                  <a:pt x="96824" y="77091"/>
                  <a:pt x="96730" y="77591"/>
                </a:cubicBezTo>
                <a:cubicBezTo>
                  <a:pt x="96543" y="78425"/>
                  <a:pt x="96418" y="79258"/>
                  <a:pt x="96262" y="80092"/>
                </a:cubicBezTo>
                <a:cubicBezTo>
                  <a:pt x="96137" y="80926"/>
                  <a:pt x="95856" y="82371"/>
                  <a:pt x="95981" y="82593"/>
                </a:cubicBezTo>
                <a:close/>
                <a:moveTo>
                  <a:pt x="95981" y="4168"/>
                </a:moveTo>
                <a:cubicBezTo>
                  <a:pt x="96074" y="4390"/>
                  <a:pt x="96387" y="3557"/>
                  <a:pt x="96543" y="3112"/>
                </a:cubicBezTo>
                <a:cubicBezTo>
                  <a:pt x="96730" y="2723"/>
                  <a:pt x="96918" y="2278"/>
                  <a:pt x="97074" y="1778"/>
                </a:cubicBezTo>
                <a:cubicBezTo>
                  <a:pt x="97261" y="1222"/>
                  <a:pt x="97449" y="611"/>
                  <a:pt x="97605" y="0"/>
                </a:cubicBezTo>
                <a:cubicBezTo>
                  <a:pt x="96543" y="0"/>
                  <a:pt x="96543" y="0"/>
                  <a:pt x="96543" y="0"/>
                </a:cubicBezTo>
                <a:cubicBezTo>
                  <a:pt x="96449" y="555"/>
                  <a:pt x="96356" y="1111"/>
                  <a:pt x="96262" y="1667"/>
                </a:cubicBezTo>
                <a:cubicBezTo>
                  <a:pt x="96137" y="2445"/>
                  <a:pt x="95856" y="3946"/>
                  <a:pt x="95981" y="4168"/>
                </a:cubicBezTo>
                <a:close/>
                <a:moveTo>
                  <a:pt x="60093" y="51857"/>
                </a:moveTo>
                <a:cubicBezTo>
                  <a:pt x="59937" y="51690"/>
                  <a:pt x="59718" y="51801"/>
                  <a:pt x="59593" y="52079"/>
                </a:cubicBezTo>
                <a:cubicBezTo>
                  <a:pt x="59469" y="52357"/>
                  <a:pt x="59406" y="52746"/>
                  <a:pt x="59375" y="53135"/>
                </a:cubicBezTo>
                <a:cubicBezTo>
                  <a:pt x="59406" y="54580"/>
                  <a:pt x="59500" y="55914"/>
                  <a:pt x="59593" y="57304"/>
                </a:cubicBezTo>
                <a:cubicBezTo>
                  <a:pt x="59656" y="57860"/>
                  <a:pt x="59687" y="58415"/>
                  <a:pt x="59750" y="58971"/>
                </a:cubicBezTo>
                <a:cubicBezTo>
                  <a:pt x="59781" y="59138"/>
                  <a:pt x="59875" y="60138"/>
                  <a:pt x="60000" y="59694"/>
                </a:cubicBezTo>
                <a:cubicBezTo>
                  <a:pt x="60062" y="59471"/>
                  <a:pt x="60093" y="59082"/>
                  <a:pt x="60124" y="58805"/>
                </a:cubicBezTo>
                <a:cubicBezTo>
                  <a:pt x="60187" y="58249"/>
                  <a:pt x="60218" y="57693"/>
                  <a:pt x="60249" y="57137"/>
                </a:cubicBezTo>
                <a:cubicBezTo>
                  <a:pt x="60343" y="56192"/>
                  <a:pt x="60374" y="55247"/>
                  <a:pt x="60406" y="54302"/>
                </a:cubicBezTo>
                <a:cubicBezTo>
                  <a:pt x="60437" y="53524"/>
                  <a:pt x="60468" y="52246"/>
                  <a:pt x="60093" y="51857"/>
                </a:cubicBezTo>
                <a:close/>
                <a:moveTo>
                  <a:pt x="105757" y="62028"/>
                </a:moveTo>
                <a:cubicBezTo>
                  <a:pt x="106100" y="63696"/>
                  <a:pt x="106725" y="64752"/>
                  <a:pt x="107350" y="65697"/>
                </a:cubicBezTo>
                <a:cubicBezTo>
                  <a:pt x="107412" y="65808"/>
                  <a:pt x="107475" y="65863"/>
                  <a:pt x="107537" y="65919"/>
                </a:cubicBezTo>
                <a:cubicBezTo>
                  <a:pt x="107568" y="65919"/>
                  <a:pt x="107600" y="65919"/>
                  <a:pt x="107600" y="65919"/>
                </a:cubicBezTo>
                <a:cubicBezTo>
                  <a:pt x="107662" y="65919"/>
                  <a:pt x="107693" y="65863"/>
                  <a:pt x="107725" y="65808"/>
                </a:cubicBezTo>
                <a:cubicBezTo>
                  <a:pt x="107850" y="65530"/>
                  <a:pt x="107662" y="64807"/>
                  <a:pt x="107631" y="64529"/>
                </a:cubicBezTo>
                <a:cubicBezTo>
                  <a:pt x="107506" y="64085"/>
                  <a:pt x="107381" y="63640"/>
                  <a:pt x="107256" y="63195"/>
                </a:cubicBezTo>
                <a:cubicBezTo>
                  <a:pt x="107069" y="62473"/>
                  <a:pt x="106850" y="61695"/>
                  <a:pt x="106569" y="61083"/>
                </a:cubicBezTo>
                <a:cubicBezTo>
                  <a:pt x="106475" y="60805"/>
                  <a:pt x="106350" y="60528"/>
                  <a:pt x="106194" y="60416"/>
                </a:cubicBezTo>
                <a:cubicBezTo>
                  <a:pt x="106038" y="60361"/>
                  <a:pt x="105851" y="60416"/>
                  <a:pt x="105757" y="60750"/>
                </a:cubicBezTo>
                <a:cubicBezTo>
                  <a:pt x="105694" y="60917"/>
                  <a:pt x="105663" y="61139"/>
                  <a:pt x="105694" y="61361"/>
                </a:cubicBezTo>
                <a:cubicBezTo>
                  <a:pt x="105694" y="61639"/>
                  <a:pt x="105726" y="61806"/>
                  <a:pt x="105757" y="62028"/>
                </a:cubicBezTo>
                <a:close/>
                <a:moveTo>
                  <a:pt x="95981" y="889"/>
                </a:moveTo>
                <a:cubicBezTo>
                  <a:pt x="96043" y="611"/>
                  <a:pt x="96074" y="277"/>
                  <a:pt x="96106" y="0"/>
                </a:cubicBezTo>
                <a:cubicBezTo>
                  <a:pt x="95731" y="0"/>
                  <a:pt x="95731" y="0"/>
                  <a:pt x="95731" y="0"/>
                </a:cubicBezTo>
                <a:cubicBezTo>
                  <a:pt x="95731" y="55"/>
                  <a:pt x="95731" y="111"/>
                  <a:pt x="95731" y="166"/>
                </a:cubicBezTo>
                <a:cubicBezTo>
                  <a:pt x="95762" y="277"/>
                  <a:pt x="95856" y="1333"/>
                  <a:pt x="95981" y="889"/>
                </a:cubicBezTo>
                <a:close/>
                <a:moveTo>
                  <a:pt x="106756" y="21176"/>
                </a:moveTo>
                <a:cubicBezTo>
                  <a:pt x="106913" y="21676"/>
                  <a:pt x="107069" y="22176"/>
                  <a:pt x="107256" y="22621"/>
                </a:cubicBezTo>
                <a:cubicBezTo>
                  <a:pt x="107350" y="22843"/>
                  <a:pt x="107787" y="24233"/>
                  <a:pt x="107787" y="23677"/>
                </a:cubicBezTo>
                <a:cubicBezTo>
                  <a:pt x="107787" y="23010"/>
                  <a:pt x="107693" y="22288"/>
                  <a:pt x="107600" y="21676"/>
                </a:cubicBezTo>
                <a:cubicBezTo>
                  <a:pt x="107506" y="20731"/>
                  <a:pt x="107350" y="19731"/>
                  <a:pt x="107194" y="18842"/>
                </a:cubicBezTo>
                <a:cubicBezTo>
                  <a:pt x="107038" y="18008"/>
                  <a:pt x="106881" y="16729"/>
                  <a:pt x="106444" y="16452"/>
                </a:cubicBezTo>
                <a:cubicBezTo>
                  <a:pt x="106319" y="16340"/>
                  <a:pt x="106163" y="16452"/>
                  <a:pt x="106069" y="16674"/>
                </a:cubicBezTo>
                <a:cubicBezTo>
                  <a:pt x="105944" y="16952"/>
                  <a:pt x="105944" y="17452"/>
                  <a:pt x="106007" y="17841"/>
                </a:cubicBezTo>
                <a:cubicBezTo>
                  <a:pt x="106194" y="19008"/>
                  <a:pt x="106444" y="20120"/>
                  <a:pt x="106756" y="21176"/>
                </a:cubicBezTo>
                <a:close/>
                <a:moveTo>
                  <a:pt x="96074" y="32237"/>
                </a:moveTo>
                <a:cubicBezTo>
                  <a:pt x="95918" y="32070"/>
                  <a:pt x="95700" y="32181"/>
                  <a:pt x="95575" y="32459"/>
                </a:cubicBezTo>
                <a:cubicBezTo>
                  <a:pt x="95450" y="32737"/>
                  <a:pt x="95387" y="33126"/>
                  <a:pt x="95356" y="33571"/>
                </a:cubicBezTo>
                <a:cubicBezTo>
                  <a:pt x="95387" y="34960"/>
                  <a:pt x="95481" y="36350"/>
                  <a:pt x="95575" y="37739"/>
                </a:cubicBezTo>
                <a:cubicBezTo>
                  <a:pt x="95637" y="38239"/>
                  <a:pt x="95668" y="38795"/>
                  <a:pt x="95731" y="39351"/>
                </a:cubicBezTo>
                <a:cubicBezTo>
                  <a:pt x="95762" y="39518"/>
                  <a:pt x="95856" y="40574"/>
                  <a:pt x="95981" y="40074"/>
                </a:cubicBezTo>
                <a:cubicBezTo>
                  <a:pt x="96043" y="39851"/>
                  <a:pt x="96074" y="39518"/>
                  <a:pt x="96106" y="39240"/>
                </a:cubicBezTo>
                <a:cubicBezTo>
                  <a:pt x="96168" y="38684"/>
                  <a:pt x="96199" y="38073"/>
                  <a:pt x="96231" y="37517"/>
                </a:cubicBezTo>
                <a:cubicBezTo>
                  <a:pt x="96324" y="36572"/>
                  <a:pt x="96356" y="35627"/>
                  <a:pt x="96387" y="34682"/>
                </a:cubicBezTo>
                <a:cubicBezTo>
                  <a:pt x="96418" y="33904"/>
                  <a:pt x="96449" y="32626"/>
                  <a:pt x="96074" y="32237"/>
                </a:cubicBezTo>
                <a:close/>
                <a:moveTo>
                  <a:pt x="95200" y="38573"/>
                </a:moveTo>
                <a:cubicBezTo>
                  <a:pt x="95044" y="37795"/>
                  <a:pt x="94888" y="36461"/>
                  <a:pt x="94450" y="36238"/>
                </a:cubicBezTo>
                <a:cubicBezTo>
                  <a:pt x="94325" y="36127"/>
                  <a:pt x="94169" y="36183"/>
                  <a:pt x="94076" y="36461"/>
                </a:cubicBezTo>
                <a:cubicBezTo>
                  <a:pt x="93951" y="36739"/>
                  <a:pt x="93951" y="37183"/>
                  <a:pt x="94013" y="37572"/>
                </a:cubicBezTo>
                <a:cubicBezTo>
                  <a:pt x="94200" y="38795"/>
                  <a:pt x="94450" y="39907"/>
                  <a:pt x="94763" y="40907"/>
                </a:cubicBezTo>
                <a:cubicBezTo>
                  <a:pt x="94919" y="41463"/>
                  <a:pt x="95075" y="41963"/>
                  <a:pt x="95262" y="42408"/>
                </a:cubicBezTo>
                <a:cubicBezTo>
                  <a:pt x="95356" y="42630"/>
                  <a:pt x="95793" y="43964"/>
                  <a:pt x="95793" y="43408"/>
                </a:cubicBezTo>
                <a:cubicBezTo>
                  <a:pt x="95793" y="42742"/>
                  <a:pt x="95700" y="42075"/>
                  <a:pt x="95606" y="41463"/>
                </a:cubicBezTo>
                <a:cubicBezTo>
                  <a:pt x="95512" y="40463"/>
                  <a:pt x="95356" y="39518"/>
                  <a:pt x="95200" y="38573"/>
                </a:cubicBezTo>
                <a:close/>
                <a:moveTo>
                  <a:pt x="96543" y="42352"/>
                </a:moveTo>
                <a:cubicBezTo>
                  <a:pt x="96730" y="41908"/>
                  <a:pt x="96918" y="41463"/>
                  <a:pt x="97074" y="41018"/>
                </a:cubicBezTo>
                <a:cubicBezTo>
                  <a:pt x="97293" y="40352"/>
                  <a:pt x="97480" y="39685"/>
                  <a:pt x="97667" y="39018"/>
                </a:cubicBezTo>
                <a:cubicBezTo>
                  <a:pt x="97824" y="38295"/>
                  <a:pt x="98011" y="37628"/>
                  <a:pt x="97948" y="36794"/>
                </a:cubicBezTo>
                <a:cubicBezTo>
                  <a:pt x="97948" y="36628"/>
                  <a:pt x="97917" y="36461"/>
                  <a:pt x="97886" y="36294"/>
                </a:cubicBezTo>
                <a:cubicBezTo>
                  <a:pt x="97792" y="36183"/>
                  <a:pt x="97699" y="36183"/>
                  <a:pt x="97605" y="36183"/>
                </a:cubicBezTo>
                <a:cubicBezTo>
                  <a:pt x="97386" y="36294"/>
                  <a:pt x="97261" y="36628"/>
                  <a:pt x="97136" y="37017"/>
                </a:cubicBezTo>
                <a:cubicBezTo>
                  <a:pt x="96980" y="37461"/>
                  <a:pt x="96824" y="37850"/>
                  <a:pt x="96730" y="38351"/>
                </a:cubicBezTo>
                <a:cubicBezTo>
                  <a:pt x="96543" y="39184"/>
                  <a:pt x="96418" y="40018"/>
                  <a:pt x="96262" y="40852"/>
                </a:cubicBezTo>
                <a:cubicBezTo>
                  <a:pt x="96137" y="41685"/>
                  <a:pt x="95856" y="43131"/>
                  <a:pt x="95981" y="43408"/>
                </a:cubicBezTo>
                <a:cubicBezTo>
                  <a:pt x="96074" y="43631"/>
                  <a:pt x="96387" y="42742"/>
                  <a:pt x="96543" y="42352"/>
                </a:cubicBezTo>
                <a:close/>
                <a:moveTo>
                  <a:pt x="95200" y="77813"/>
                </a:moveTo>
                <a:cubicBezTo>
                  <a:pt x="95044" y="76980"/>
                  <a:pt x="94888" y="75701"/>
                  <a:pt x="94450" y="75423"/>
                </a:cubicBezTo>
                <a:cubicBezTo>
                  <a:pt x="94325" y="75368"/>
                  <a:pt x="94169" y="75423"/>
                  <a:pt x="94076" y="75646"/>
                </a:cubicBezTo>
                <a:cubicBezTo>
                  <a:pt x="93951" y="75979"/>
                  <a:pt x="93951" y="76424"/>
                  <a:pt x="94013" y="76813"/>
                </a:cubicBezTo>
                <a:cubicBezTo>
                  <a:pt x="94200" y="77980"/>
                  <a:pt x="94450" y="79092"/>
                  <a:pt x="94763" y="80148"/>
                </a:cubicBezTo>
                <a:cubicBezTo>
                  <a:pt x="94919" y="80648"/>
                  <a:pt x="95075" y="81148"/>
                  <a:pt x="95262" y="81648"/>
                </a:cubicBezTo>
                <a:cubicBezTo>
                  <a:pt x="95356" y="81871"/>
                  <a:pt x="95793" y="83205"/>
                  <a:pt x="95793" y="82649"/>
                </a:cubicBezTo>
                <a:cubicBezTo>
                  <a:pt x="95793" y="81982"/>
                  <a:pt x="95700" y="81259"/>
                  <a:pt x="95606" y="80648"/>
                </a:cubicBezTo>
                <a:cubicBezTo>
                  <a:pt x="95512" y="79703"/>
                  <a:pt x="95356" y="78758"/>
                  <a:pt x="95200" y="77813"/>
                </a:cubicBezTo>
                <a:close/>
                <a:moveTo>
                  <a:pt x="117751" y="42464"/>
                </a:moveTo>
                <a:cubicBezTo>
                  <a:pt x="118094" y="44075"/>
                  <a:pt x="118719" y="45187"/>
                  <a:pt x="119344" y="46076"/>
                </a:cubicBezTo>
                <a:cubicBezTo>
                  <a:pt x="119406" y="46188"/>
                  <a:pt x="119469" y="46299"/>
                  <a:pt x="119531" y="46299"/>
                </a:cubicBezTo>
                <a:cubicBezTo>
                  <a:pt x="119562" y="46299"/>
                  <a:pt x="119593" y="46354"/>
                  <a:pt x="119593" y="46299"/>
                </a:cubicBezTo>
                <a:cubicBezTo>
                  <a:pt x="119656" y="46299"/>
                  <a:pt x="119687" y="46299"/>
                  <a:pt x="119718" y="46188"/>
                </a:cubicBezTo>
                <a:cubicBezTo>
                  <a:pt x="119843" y="45910"/>
                  <a:pt x="119656" y="45187"/>
                  <a:pt x="119625" y="44909"/>
                </a:cubicBezTo>
                <a:cubicBezTo>
                  <a:pt x="119500" y="44465"/>
                  <a:pt x="119375" y="44020"/>
                  <a:pt x="119250" y="43575"/>
                </a:cubicBezTo>
                <a:cubicBezTo>
                  <a:pt x="119062" y="42853"/>
                  <a:pt x="118844" y="42130"/>
                  <a:pt x="118563" y="41463"/>
                </a:cubicBezTo>
                <a:cubicBezTo>
                  <a:pt x="118469" y="41185"/>
                  <a:pt x="118344" y="40907"/>
                  <a:pt x="118188" y="40852"/>
                </a:cubicBezTo>
                <a:cubicBezTo>
                  <a:pt x="118032" y="40741"/>
                  <a:pt x="117844" y="40796"/>
                  <a:pt x="117751" y="41130"/>
                </a:cubicBezTo>
                <a:cubicBezTo>
                  <a:pt x="117688" y="41296"/>
                  <a:pt x="117657" y="41519"/>
                  <a:pt x="117688" y="41797"/>
                </a:cubicBezTo>
                <a:cubicBezTo>
                  <a:pt x="117688" y="42019"/>
                  <a:pt x="117719" y="42241"/>
                  <a:pt x="117751" y="42464"/>
                </a:cubicBezTo>
                <a:close/>
                <a:moveTo>
                  <a:pt x="118438" y="75423"/>
                </a:moveTo>
                <a:cubicBezTo>
                  <a:pt x="118313" y="75368"/>
                  <a:pt x="118157" y="75423"/>
                  <a:pt x="118063" y="75646"/>
                </a:cubicBezTo>
                <a:cubicBezTo>
                  <a:pt x="117938" y="75979"/>
                  <a:pt x="117938" y="76424"/>
                  <a:pt x="118001" y="76813"/>
                </a:cubicBezTo>
                <a:cubicBezTo>
                  <a:pt x="118188" y="77980"/>
                  <a:pt x="118438" y="79092"/>
                  <a:pt x="118750" y="80148"/>
                </a:cubicBezTo>
                <a:cubicBezTo>
                  <a:pt x="118906" y="80648"/>
                  <a:pt x="119062" y="81148"/>
                  <a:pt x="119250" y="81648"/>
                </a:cubicBezTo>
                <a:cubicBezTo>
                  <a:pt x="119344" y="81871"/>
                  <a:pt x="119781" y="83205"/>
                  <a:pt x="119781" y="82649"/>
                </a:cubicBezTo>
                <a:cubicBezTo>
                  <a:pt x="119781" y="81982"/>
                  <a:pt x="119687" y="81259"/>
                  <a:pt x="119593" y="80648"/>
                </a:cubicBezTo>
                <a:cubicBezTo>
                  <a:pt x="119500" y="79703"/>
                  <a:pt x="119344" y="78758"/>
                  <a:pt x="119187" y="77813"/>
                </a:cubicBezTo>
                <a:cubicBezTo>
                  <a:pt x="119031" y="76980"/>
                  <a:pt x="118875" y="75701"/>
                  <a:pt x="118438" y="75423"/>
                </a:cubicBezTo>
                <a:close/>
                <a:moveTo>
                  <a:pt x="95262" y="3223"/>
                </a:moveTo>
                <a:cubicBezTo>
                  <a:pt x="95356" y="3446"/>
                  <a:pt x="95793" y="4779"/>
                  <a:pt x="95793" y="4224"/>
                </a:cubicBezTo>
                <a:cubicBezTo>
                  <a:pt x="95793" y="3557"/>
                  <a:pt x="95700" y="2834"/>
                  <a:pt x="95606" y="2223"/>
                </a:cubicBezTo>
                <a:cubicBezTo>
                  <a:pt x="95512" y="1500"/>
                  <a:pt x="95419" y="722"/>
                  <a:pt x="95294" y="0"/>
                </a:cubicBezTo>
                <a:cubicBezTo>
                  <a:pt x="94325" y="0"/>
                  <a:pt x="94325" y="0"/>
                  <a:pt x="94325" y="0"/>
                </a:cubicBezTo>
                <a:cubicBezTo>
                  <a:pt x="94450" y="611"/>
                  <a:pt x="94606" y="1167"/>
                  <a:pt x="94763" y="1723"/>
                </a:cubicBezTo>
                <a:cubicBezTo>
                  <a:pt x="94919" y="2223"/>
                  <a:pt x="95075" y="2723"/>
                  <a:pt x="95262" y="3223"/>
                </a:cubicBezTo>
                <a:close/>
                <a:moveTo>
                  <a:pt x="118438" y="36238"/>
                </a:moveTo>
                <a:cubicBezTo>
                  <a:pt x="118313" y="36127"/>
                  <a:pt x="118157" y="36183"/>
                  <a:pt x="118063" y="36461"/>
                </a:cubicBezTo>
                <a:cubicBezTo>
                  <a:pt x="117938" y="36739"/>
                  <a:pt x="117938" y="37183"/>
                  <a:pt x="118001" y="37572"/>
                </a:cubicBezTo>
                <a:cubicBezTo>
                  <a:pt x="118188" y="38795"/>
                  <a:pt x="118438" y="39907"/>
                  <a:pt x="118750" y="40907"/>
                </a:cubicBezTo>
                <a:cubicBezTo>
                  <a:pt x="118906" y="41463"/>
                  <a:pt x="119062" y="41963"/>
                  <a:pt x="119250" y="42408"/>
                </a:cubicBezTo>
                <a:cubicBezTo>
                  <a:pt x="119344" y="42630"/>
                  <a:pt x="119781" y="43964"/>
                  <a:pt x="119781" y="43408"/>
                </a:cubicBezTo>
                <a:cubicBezTo>
                  <a:pt x="119781" y="42742"/>
                  <a:pt x="119687" y="42075"/>
                  <a:pt x="119593" y="41463"/>
                </a:cubicBezTo>
                <a:cubicBezTo>
                  <a:pt x="119500" y="40463"/>
                  <a:pt x="119344" y="39518"/>
                  <a:pt x="119187" y="38573"/>
                </a:cubicBezTo>
                <a:cubicBezTo>
                  <a:pt x="119031" y="37795"/>
                  <a:pt x="118875" y="36461"/>
                  <a:pt x="118438" y="36238"/>
                </a:cubicBezTo>
                <a:close/>
                <a:moveTo>
                  <a:pt x="117751" y="3223"/>
                </a:moveTo>
                <a:cubicBezTo>
                  <a:pt x="118094" y="4835"/>
                  <a:pt x="118719" y="5947"/>
                  <a:pt x="119344" y="6892"/>
                </a:cubicBezTo>
                <a:cubicBezTo>
                  <a:pt x="119406" y="6947"/>
                  <a:pt x="119469" y="7058"/>
                  <a:pt x="119531" y="7114"/>
                </a:cubicBezTo>
                <a:cubicBezTo>
                  <a:pt x="119562" y="7114"/>
                  <a:pt x="119593" y="7114"/>
                  <a:pt x="119593" y="7114"/>
                </a:cubicBezTo>
                <a:cubicBezTo>
                  <a:pt x="119656" y="7114"/>
                  <a:pt x="119687" y="7058"/>
                  <a:pt x="119718" y="7003"/>
                </a:cubicBezTo>
                <a:cubicBezTo>
                  <a:pt x="119843" y="6725"/>
                  <a:pt x="119656" y="5947"/>
                  <a:pt x="119625" y="5724"/>
                </a:cubicBezTo>
                <a:cubicBezTo>
                  <a:pt x="119500" y="5224"/>
                  <a:pt x="119375" y="4835"/>
                  <a:pt x="119250" y="4390"/>
                </a:cubicBezTo>
                <a:cubicBezTo>
                  <a:pt x="119062" y="3612"/>
                  <a:pt x="118844" y="2890"/>
                  <a:pt x="118563" y="2223"/>
                </a:cubicBezTo>
                <a:cubicBezTo>
                  <a:pt x="118469" y="1945"/>
                  <a:pt x="118344" y="1723"/>
                  <a:pt x="118188" y="1611"/>
                </a:cubicBezTo>
                <a:cubicBezTo>
                  <a:pt x="118032" y="1500"/>
                  <a:pt x="117844" y="1611"/>
                  <a:pt x="117751" y="1889"/>
                </a:cubicBezTo>
                <a:cubicBezTo>
                  <a:pt x="117688" y="2056"/>
                  <a:pt x="117657" y="2334"/>
                  <a:pt x="117688" y="2556"/>
                </a:cubicBezTo>
                <a:cubicBezTo>
                  <a:pt x="117688" y="2779"/>
                  <a:pt x="117719" y="3001"/>
                  <a:pt x="117751" y="3223"/>
                </a:cubicBezTo>
                <a:close/>
                <a:moveTo>
                  <a:pt x="119250" y="3223"/>
                </a:moveTo>
                <a:cubicBezTo>
                  <a:pt x="119344" y="3446"/>
                  <a:pt x="119781" y="4779"/>
                  <a:pt x="119781" y="4224"/>
                </a:cubicBezTo>
                <a:cubicBezTo>
                  <a:pt x="119781" y="3557"/>
                  <a:pt x="119687" y="2834"/>
                  <a:pt x="119593" y="2223"/>
                </a:cubicBezTo>
                <a:cubicBezTo>
                  <a:pt x="119500" y="1500"/>
                  <a:pt x="119406" y="722"/>
                  <a:pt x="119281" y="0"/>
                </a:cubicBezTo>
                <a:cubicBezTo>
                  <a:pt x="118313" y="0"/>
                  <a:pt x="118313" y="0"/>
                  <a:pt x="118313" y="0"/>
                </a:cubicBezTo>
                <a:cubicBezTo>
                  <a:pt x="118438" y="611"/>
                  <a:pt x="118594" y="1167"/>
                  <a:pt x="118750" y="1723"/>
                </a:cubicBezTo>
                <a:cubicBezTo>
                  <a:pt x="118906" y="2223"/>
                  <a:pt x="119062" y="2723"/>
                  <a:pt x="119250" y="3223"/>
                </a:cubicBezTo>
                <a:close/>
                <a:moveTo>
                  <a:pt x="108068" y="51857"/>
                </a:moveTo>
                <a:cubicBezTo>
                  <a:pt x="107912" y="51690"/>
                  <a:pt x="107693" y="51801"/>
                  <a:pt x="107568" y="52079"/>
                </a:cubicBezTo>
                <a:cubicBezTo>
                  <a:pt x="107444" y="52357"/>
                  <a:pt x="107381" y="52746"/>
                  <a:pt x="107350" y="53135"/>
                </a:cubicBezTo>
                <a:cubicBezTo>
                  <a:pt x="107381" y="54580"/>
                  <a:pt x="107475" y="55914"/>
                  <a:pt x="107568" y="57304"/>
                </a:cubicBezTo>
                <a:cubicBezTo>
                  <a:pt x="107631" y="57860"/>
                  <a:pt x="107662" y="58415"/>
                  <a:pt x="107725" y="58971"/>
                </a:cubicBezTo>
                <a:cubicBezTo>
                  <a:pt x="107756" y="59138"/>
                  <a:pt x="107850" y="60138"/>
                  <a:pt x="107975" y="59694"/>
                </a:cubicBezTo>
                <a:cubicBezTo>
                  <a:pt x="108037" y="59471"/>
                  <a:pt x="108068" y="59082"/>
                  <a:pt x="108099" y="58805"/>
                </a:cubicBezTo>
                <a:cubicBezTo>
                  <a:pt x="108162" y="58249"/>
                  <a:pt x="108193" y="57693"/>
                  <a:pt x="108224" y="57137"/>
                </a:cubicBezTo>
                <a:cubicBezTo>
                  <a:pt x="108318" y="56192"/>
                  <a:pt x="108349" y="55247"/>
                  <a:pt x="108381" y="54302"/>
                </a:cubicBezTo>
                <a:cubicBezTo>
                  <a:pt x="108412" y="53524"/>
                  <a:pt x="108443" y="52246"/>
                  <a:pt x="108068" y="51857"/>
                </a:cubicBezTo>
                <a:close/>
                <a:moveTo>
                  <a:pt x="107975" y="23622"/>
                </a:moveTo>
                <a:cubicBezTo>
                  <a:pt x="108068" y="23844"/>
                  <a:pt x="108381" y="23010"/>
                  <a:pt x="108537" y="22566"/>
                </a:cubicBezTo>
                <a:cubicBezTo>
                  <a:pt x="108724" y="22176"/>
                  <a:pt x="108912" y="21676"/>
                  <a:pt x="109068" y="21232"/>
                </a:cubicBezTo>
                <a:cubicBezTo>
                  <a:pt x="109286" y="20565"/>
                  <a:pt x="109474" y="19898"/>
                  <a:pt x="109661" y="19231"/>
                </a:cubicBezTo>
                <a:cubicBezTo>
                  <a:pt x="109817" y="18508"/>
                  <a:pt x="110005" y="17841"/>
                  <a:pt x="109942" y="17007"/>
                </a:cubicBezTo>
                <a:cubicBezTo>
                  <a:pt x="109942" y="16841"/>
                  <a:pt x="109911" y="16674"/>
                  <a:pt x="109849" y="16563"/>
                </a:cubicBezTo>
                <a:cubicBezTo>
                  <a:pt x="109786" y="16396"/>
                  <a:pt x="109692" y="16396"/>
                  <a:pt x="109599" y="16452"/>
                </a:cubicBezTo>
                <a:cubicBezTo>
                  <a:pt x="109380" y="16563"/>
                  <a:pt x="109255" y="16896"/>
                  <a:pt x="109130" y="17230"/>
                </a:cubicBezTo>
                <a:cubicBezTo>
                  <a:pt x="108974" y="17674"/>
                  <a:pt x="108818" y="18119"/>
                  <a:pt x="108724" y="18619"/>
                </a:cubicBezTo>
                <a:cubicBezTo>
                  <a:pt x="108537" y="19397"/>
                  <a:pt x="108412" y="20231"/>
                  <a:pt x="108256" y="21120"/>
                </a:cubicBezTo>
                <a:cubicBezTo>
                  <a:pt x="108131" y="21899"/>
                  <a:pt x="107850" y="23399"/>
                  <a:pt x="107975" y="23622"/>
                </a:cubicBezTo>
                <a:close/>
                <a:moveTo>
                  <a:pt x="107975" y="62973"/>
                </a:moveTo>
                <a:cubicBezTo>
                  <a:pt x="108068" y="63195"/>
                  <a:pt x="108381" y="62362"/>
                  <a:pt x="108537" y="61973"/>
                </a:cubicBezTo>
                <a:cubicBezTo>
                  <a:pt x="108724" y="61528"/>
                  <a:pt x="108912" y="61083"/>
                  <a:pt x="109068" y="60583"/>
                </a:cubicBezTo>
                <a:cubicBezTo>
                  <a:pt x="109286" y="59972"/>
                  <a:pt x="109474" y="59305"/>
                  <a:pt x="109661" y="58582"/>
                </a:cubicBezTo>
                <a:cubicBezTo>
                  <a:pt x="109817" y="57915"/>
                  <a:pt x="110005" y="57248"/>
                  <a:pt x="109942" y="56415"/>
                </a:cubicBezTo>
                <a:cubicBezTo>
                  <a:pt x="109942" y="56248"/>
                  <a:pt x="109911" y="56025"/>
                  <a:pt x="109849" y="55914"/>
                </a:cubicBezTo>
                <a:cubicBezTo>
                  <a:pt x="109786" y="55748"/>
                  <a:pt x="109692" y="55748"/>
                  <a:pt x="109599" y="55803"/>
                </a:cubicBezTo>
                <a:cubicBezTo>
                  <a:pt x="109380" y="55914"/>
                  <a:pt x="109255" y="56248"/>
                  <a:pt x="109130" y="56637"/>
                </a:cubicBezTo>
                <a:cubicBezTo>
                  <a:pt x="108974" y="57026"/>
                  <a:pt x="108818" y="57471"/>
                  <a:pt x="108724" y="57971"/>
                </a:cubicBezTo>
                <a:cubicBezTo>
                  <a:pt x="108537" y="58805"/>
                  <a:pt x="108412" y="59638"/>
                  <a:pt x="108256" y="60472"/>
                </a:cubicBezTo>
                <a:cubicBezTo>
                  <a:pt x="108131" y="61306"/>
                  <a:pt x="107850" y="62751"/>
                  <a:pt x="107975" y="62973"/>
                </a:cubicBezTo>
                <a:close/>
                <a:moveTo>
                  <a:pt x="107194" y="58193"/>
                </a:moveTo>
                <a:cubicBezTo>
                  <a:pt x="107038" y="57415"/>
                  <a:pt x="106881" y="56081"/>
                  <a:pt x="106444" y="55803"/>
                </a:cubicBezTo>
                <a:cubicBezTo>
                  <a:pt x="106319" y="55748"/>
                  <a:pt x="106163" y="55803"/>
                  <a:pt x="106069" y="56025"/>
                </a:cubicBezTo>
                <a:cubicBezTo>
                  <a:pt x="105944" y="56359"/>
                  <a:pt x="105944" y="56804"/>
                  <a:pt x="106007" y="57193"/>
                </a:cubicBezTo>
                <a:cubicBezTo>
                  <a:pt x="106194" y="58360"/>
                  <a:pt x="106444" y="59527"/>
                  <a:pt x="106756" y="60528"/>
                </a:cubicBezTo>
                <a:cubicBezTo>
                  <a:pt x="106913" y="61028"/>
                  <a:pt x="107069" y="61528"/>
                  <a:pt x="107256" y="62028"/>
                </a:cubicBezTo>
                <a:cubicBezTo>
                  <a:pt x="107350" y="62251"/>
                  <a:pt x="107787" y="63584"/>
                  <a:pt x="107787" y="63029"/>
                </a:cubicBezTo>
                <a:cubicBezTo>
                  <a:pt x="107787" y="62362"/>
                  <a:pt x="107693" y="61695"/>
                  <a:pt x="107600" y="61028"/>
                </a:cubicBezTo>
                <a:cubicBezTo>
                  <a:pt x="107506" y="60083"/>
                  <a:pt x="107350" y="59138"/>
                  <a:pt x="107194" y="58193"/>
                </a:cubicBezTo>
                <a:close/>
                <a:moveTo>
                  <a:pt x="107725" y="19564"/>
                </a:moveTo>
                <a:cubicBezTo>
                  <a:pt x="107756" y="19731"/>
                  <a:pt x="107850" y="20787"/>
                  <a:pt x="107975" y="20342"/>
                </a:cubicBezTo>
                <a:cubicBezTo>
                  <a:pt x="108037" y="20064"/>
                  <a:pt x="108068" y="19731"/>
                  <a:pt x="108099" y="19453"/>
                </a:cubicBezTo>
                <a:cubicBezTo>
                  <a:pt x="108162" y="18897"/>
                  <a:pt x="108193" y="18341"/>
                  <a:pt x="108224" y="17786"/>
                </a:cubicBezTo>
                <a:cubicBezTo>
                  <a:pt x="108318" y="16841"/>
                  <a:pt x="108349" y="15896"/>
                  <a:pt x="108381" y="14895"/>
                </a:cubicBezTo>
                <a:cubicBezTo>
                  <a:pt x="108412" y="14117"/>
                  <a:pt x="108443" y="12894"/>
                  <a:pt x="108068" y="12450"/>
                </a:cubicBezTo>
                <a:cubicBezTo>
                  <a:pt x="107912" y="12283"/>
                  <a:pt x="107693" y="12394"/>
                  <a:pt x="107568" y="12672"/>
                </a:cubicBezTo>
                <a:cubicBezTo>
                  <a:pt x="107444" y="12950"/>
                  <a:pt x="107381" y="13395"/>
                  <a:pt x="107350" y="13784"/>
                </a:cubicBezTo>
                <a:cubicBezTo>
                  <a:pt x="107381" y="15173"/>
                  <a:pt x="107475" y="16563"/>
                  <a:pt x="107568" y="17952"/>
                </a:cubicBezTo>
                <a:cubicBezTo>
                  <a:pt x="107631" y="18508"/>
                  <a:pt x="107662" y="19064"/>
                  <a:pt x="107725" y="19564"/>
                </a:cubicBezTo>
                <a:close/>
                <a:moveTo>
                  <a:pt x="105757" y="22677"/>
                </a:moveTo>
                <a:cubicBezTo>
                  <a:pt x="106100" y="24289"/>
                  <a:pt x="106725" y="25400"/>
                  <a:pt x="107350" y="26345"/>
                </a:cubicBezTo>
                <a:cubicBezTo>
                  <a:pt x="107412" y="26401"/>
                  <a:pt x="107475" y="26512"/>
                  <a:pt x="107537" y="26567"/>
                </a:cubicBezTo>
                <a:cubicBezTo>
                  <a:pt x="107568" y="26567"/>
                  <a:pt x="107600" y="26567"/>
                  <a:pt x="107600" y="26567"/>
                </a:cubicBezTo>
                <a:cubicBezTo>
                  <a:pt x="107662" y="26567"/>
                  <a:pt x="107693" y="26512"/>
                  <a:pt x="107725" y="26456"/>
                </a:cubicBezTo>
                <a:cubicBezTo>
                  <a:pt x="107850" y="26178"/>
                  <a:pt x="107662" y="25400"/>
                  <a:pt x="107631" y="25178"/>
                </a:cubicBezTo>
                <a:cubicBezTo>
                  <a:pt x="107506" y="24678"/>
                  <a:pt x="107381" y="24233"/>
                  <a:pt x="107256" y="23844"/>
                </a:cubicBezTo>
                <a:cubicBezTo>
                  <a:pt x="107069" y="23066"/>
                  <a:pt x="106850" y="22343"/>
                  <a:pt x="106569" y="21676"/>
                </a:cubicBezTo>
                <a:cubicBezTo>
                  <a:pt x="106475" y="21398"/>
                  <a:pt x="106350" y="21176"/>
                  <a:pt x="106194" y="21065"/>
                </a:cubicBezTo>
                <a:cubicBezTo>
                  <a:pt x="106038" y="20954"/>
                  <a:pt x="105851" y="21065"/>
                  <a:pt x="105757" y="21343"/>
                </a:cubicBezTo>
                <a:cubicBezTo>
                  <a:pt x="105694" y="21509"/>
                  <a:pt x="105663" y="21787"/>
                  <a:pt x="105694" y="22010"/>
                </a:cubicBezTo>
                <a:cubicBezTo>
                  <a:pt x="105694" y="22232"/>
                  <a:pt x="105726" y="22454"/>
                  <a:pt x="105757" y="22677"/>
                </a:cubicBezTo>
                <a:close/>
                <a:moveTo>
                  <a:pt x="72087" y="32237"/>
                </a:moveTo>
                <a:cubicBezTo>
                  <a:pt x="71931" y="32070"/>
                  <a:pt x="71712" y="32181"/>
                  <a:pt x="71587" y="32459"/>
                </a:cubicBezTo>
                <a:cubicBezTo>
                  <a:pt x="71462" y="32737"/>
                  <a:pt x="71400" y="33126"/>
                  <a:pt x="71369" y="33571"/>
                </a:cubicBezTo>
                <a:cubicBezTo>
                  <a:pt x="71400" y="34960"/>
                  <a:pt x="71494" y="36350"/>
                  <a:pt x="71587" y="37739"/>
                </a:cubicBezTo>
                <a:cubicBezTo>
                  <a:pt x="71650" y="38239"/>
                  <a:pt x="71681" y="38795"/>
                  <a:pt x="71743" y="39351"/>
                </a:cubicBezTo>
                <a:cubicBezTo>
                  <a:pt x="71775" y="39518"/>
                  <a:pt x="71868" y="40574"/>
                  <a:pt x="71993" y="40074"/>
                </a:cubicBezTo>
                <a:cubicBezTo>
                  <a:pt x="72056" y="39851"/>
                  <a:pt x="72087" y="39518"/>
                  <a:pt x="72118" y="39240"/>
                </a:cubicBezTo>
                <a:cubicBezTo>
                  <a:pt x="72181" y="38684"/>
                  <a:pt x="72212" y="38073"/>
                  <a:pt x="72243" y="37517"/>
                </a:cubicBezTo>
                <a:cubicBezTo>
                  <a:pt x="72337" y="36572"/>
                  <a:pt x="72368" y="35627"/>
                  <a:pt x="72399" y="34682"/>
                </a:cubicBezTo>
                <a:cubicBezTo>
                  <a:pt x="72431" y="33904"/>
                  <a:pt x="72462" y="32626"/>
                  <a:pt x="72087" y="32237"/>
                </a:cubicBezTo>
                <a:close/>
                <a:moveTo>
                  <a:pt x="72555" y="42352"/>
                </a:moveTo>
                <a:cubicBezTo>
                  <a:pt x="72743" y="41908"/>
                  <a:pt x="72930" y="41463"/>
                  <a:pt x="73086" y="41018"/>
                </a:cubicBezTo>
                <a:cubicBezTo>
                  <a:pt x="73305" y="40352"/>
                  <a:pt x="73492" y="39685"/>
                  <a:pt x="73680" y="39018"/>
                </a:cubicBezTo>
                <a:cubicBezTo>
                  <a:pt x="73836" y="38295"/>
                  <a:pt x="74023" y="37628"/>
                  <a:pt x="73961" y="36794"/>
                </a:cubicBezTo>
                <a:cubicBezTo>
                  <a:pt x="73961" y="36628"/>
                  <a:pt x="73930" y="36461"/>
                  <a:pt x="73899" y="36294"/>
                </a:cubicBezTo>
                <a:cubicBezTo>
                  <a:pt x="73805" y="36183"/>
                  <a:pt x="73711" y="36183"/>
                  <a:pt x="73617" y="36183"/>
                </a:cubicBezTo>
                <a:cubicBezTo>
                  <a:pt x="73399" y="36294"/>
                  <a:pt x="73274" y="36628"/>
                  <a:pt x="73149" y="37017"/>
                </a:cubicBezTo>
                <a:cubicBezTo>
                  <a:pt x="72993" y="37461"/>
                  <a:pt x="72837" y="37850"/>
                  <a:pt x="72743" y="38351"/>
                </a:cubicBezTo>
                <a:cubicBezTo>
                  <a:pt x="72555" y="39184"/>
                  <a:pt x="72431" y="40018"/>
                  <a:pt x="72274" y="40852"/>
                </a:cubicBezTo>
                <a:cubicBezTo>
                  <a:pt x="72149" y="41685"/>
                  <a:pt x="71868" y="43131"/>
                  <a:pt x="71993" y="43408"/>
                </a:cubicBezTo>
                <a:cubicBezTo>
                  <a:pt x="72087" y="43631"/>
                  <a:pt x="72399" y="42742"/>
                  <a:pt x="72555" y="42352"/>
                </a:cubicBezTo>
                <a:close/>
                <a:moveTo>
                  <a:pt x="71993" y="889"/>
                </a:moveTo>
                <a:cubicBezTo>
                  <a:pt x="72056" y="611"/>
                  <a:pt x="72087" y="277"/>
                  <a:pt x="72118" y="0"/>
                </a:cubicBezTo>
                <a:cubicBezTo>
                  <a:pt x="71743" y="0"/>
                  <a:pt x="71743" y="0"/>
                  <a:pt x="71743" y="0"/>
                </a:cubicBezTo>
                <a:cubicBezTo>
                  <a:pt x="71743" y="55"/>
                  <a:pt x="71743" y="111"/>
                  <a:pt x="71743" y="166"/>
                </a:cubicBezTo>
                <a:cubicBezTo>
                  <a:pt x="71775" y="277"/>
                  <a:pt x="71868" y="1333"/>
                  <a:pt x="71993" y="889"/>
                </a:cubicBezTo>
                <a:close/>
                <a:moveTo>
                  <a:pt x="71993" y="82593"/>
                </a:moveTo>
                <a:cubicBezTo>
                  <a:pt x="72087" y="82816"/>
                  <a:pt x="72399" y="81982"/>
                  <a:pt x="72555" y="81593"/>
                </a:cubicBezTo>
                <a:cubicBezTo>
                  <a:pt x="72743" y="81148"/>
                  <a:pt x="72930" y="80704"/>
                  <a:pt x="73086" y="80203"/>
                </a:cubicBezTo>
                <a:cubicBezTo>
                  <a:pt x="73305" y="79592"/>
                  <a:pt x="73492" y="78925"/>
                  <a:pt x="73680" y="78202"/>
                </a:cubicBezTo>
                <a:cubicBezTo>
                  <a:pt x="73836" y="77535"/>
                  <a:pt x="74023" y="76813"/>
                  <a:pt x="73961" y="76035"/>
                </a:cubicBezTo>
                <a:cubicBezTo>
                  <a:pt x="73961" y="75812"/>
                  <a:pt x="73930" y="75646"/>
                  <a:pt x="73899" y="75534"/>
                </a:cubicBezTo>
                <a:cubicBezTo>
                  <a:pt x="73805" y="75368"/>
                  <a:pt x="73711" y="75368"/>
                  <a:pt x="73617" y="75423"/>
                </a:cubicBezTo>
                <a:cubicBezTo>
                  <a:pt x="73399" y="75534"/>
                  <a:pt x="73274" y="75868"/>
                  <a:pt x="73149" y="76257"/>
                </a:cubicBezTo>
                <a:cubicBezTo>
                  <a:pt x="72993" y="76646"/>
                  <a:pt x="72837" y="77091"/>
                  <a:pt x="72743" y="77591"/>
                </a:cubicBezTo>
                <a:cubicBezTo>
                  <a:pt x="72555" y="78425"/>
                  <a:pt x="72431" y="79258"/>
                  <a:pt x="72274" y="80092"/>
                </a:cubicBezTo>
                <a:cubicBezTo>
                  <a:pt x="72149" y="80926"/>
                  <a:pt x="71868" y="82371"/>
                  <a:pt x="71993" y="82593"/>
                </a:cubicBezTo>
                <a:close/>
                <a:moveTo>
                  <a:pt x="93763" y="3223"/>
                </a:moveTo>
                <a:cubicBezTo>
                  <a:pt x="94107" y="4835"/>
                  <a:pt x="94731" y="5947"/>
                  <a:pt x="95356" y="6892"/>
                </a:cubicBezTo>
                <a:cubicBezTo>
                  <a:pt x="95419" y="6947"/>
                  <a:pt x="95481" y="7058"/>
                  <a:pt x="95543" y="7114"/>
                </a:cubicBezTo>
                <a:cubicBezTo>
                  <a:pt x="95575" y="7114"/>
                  <a:pt x="95606" y="7114"/>
                  <a:pt x="95606" y="7114"/>
                </a:cubicBezTo>
                <a:cubicBezTo>
                  <a:pt x="95668" y="7114"/>
                  <a:pt x="95700" y="7058"/>
                  <a:pt x="95731" y="7003"/>
                </a:cubicBezTo>
                <a:cubicBezTo>
                  <a:pt x="95856" y="6725"/>
                  <a:pt x="95668" y="5947"/>
                  <a:pt x="95637" y="5724"/>
                </a:cubicBezTo>
                <a:cubicBezTo>
                  <a:pt x="95512" y="5224"/>
                  <a:pt x="95387" y="4835"/>
                  <a:pt x="95262" y="4390"/>
                </a:cubicBezTo>
                <a:cubicBezTo>
                  <a:pt x="95075" y="3612"/>
                  <a:pt x="94856" y="2890"/>
                  <a:pt x="94575" y="2223"/>
                </a:cubicBezTo>
                <a:cubicBezTo>
                  <a:pt x="94482" y="1945"/>
                  <a:pt x="94357" y="1723"/>
                  <a:pt x="94200" y="1611"/>
                </a:cubicBezTo>
                <a:cubicBezTo>
                  <a:pt x="94044" y="1500"/>
                  <a:pt x="93857" y="1611"/>
                  <a:pt x="93763" y="1889"/>
                </a:cubicBezTo>
                <a:cubicBezTo>
                  <a:pt x="93701" y="2056"/>
                  <a:pt x="93669" y="2334"/>
                  <a:pt x="93701" y="2556"/>
                </a:cubicBezTo>
                <a:cubicBezTo>
                  <a:pt x="93701" y="2779"/>
                  <a:pt x="93732" y="3001"/>
                  <a:pt x="93763" y="3223"/>
                </a:cubicBezTo>
                <a:close/>
                <a:moveTo>
                  <a:pt x="71212" y="38573"/>
                </a:moveTo>
                <a:cubicBezTo>
                  <a:pt x="71056" y="37795"/>
                  <a:pt x="70900" y="36461"/>
                  <a:pt x="70463" y="36238"/>
                </a:cubicBezTo>
                <a:cubicBezTo>
                  <a:pt x="70338" y="36127"/>
                  <a:pt x="70182" y="36183"/>
                  <a:pt x="70088" y="36461"/>
                </a:cubicBezTo>
                <a:cubicBezTo>
                  <a:pt x="69963" y="36739"/>
                  <a:pt x="69963" y="37183"/>
                  <a:pt x="70026" y="37572"/>
                </a:cubicBezTo>
                <a:cubicBezTo>
                  <a:pt x="70213" y="38795"/>
                  <a:pt x="70463" y="39907"/>
                  <a:pt x="70775" y="40907"/>
                </a:cubicBezTo>
                <a:cubicBezTo>
                  <a:pt x="70931" y="41463"/>
                  <a:pt x="71087" y="41963"/>
                  <a:pt x="71275" y="42408"/>
                </a:cubicBezTo>
                <a:cubicBezTo>
                  <a:pt x="71369" y="42630"/>
                  <a:pt x="71806" y="43964"/>
                  <a:pt x="71806" y="43408"/>
                </a:cubicBezTo>
                <a:cubicBezTo>
                  <a:pt x="71806" y="42742"/>
                  <a:pt x="71712" y="42075"/>
                  <a:pt x="71618" y="41463"/>
                </a:cubicBezTo>
                <a:cubicBezTo>
                  <a:pt x="71525" y="40463"/>
                  <a:pt x="71369" y="39518"/>
                  <a:pt x="71212" y="38573"/>
                </a:cubicBezTo>
                <a:close/>
                <a:moveTo>
                  <a:pt x="60000" y="23622"/>
                </a:moveTo>
                <a:cubicBezTo>
                  <a:pt x="60093" y="23844"/>
                  <a:pt x="60406" y="23010"/>
                  <a:pt x="60562" y="22566"/>
                </a:cubicBezTo>
                <a:cubicBezTo>
                  <a:pt x="60749" y="22176"/>
                  <a:pt x="60937" y="21676"/>
                  <a:pt x="61093" y="21232"/>
                </a:cubicBezTo>
                <a:cubicBezTo>
                  <a:pt x="61311" y="20565"/>
                  <a:pt x="61499" y="19898"/>
                  <a:pt x="61686" y="19231"/>
                </a:cubicBezTo>
                <a:cubicBezTo>
                  <a:pt x="61842" y="18508"/>
                  <a:pt x="62030" y="17841"/>
                  <a:pt x="61967" y="17007"/>
                </a:cubicBezTo>
                <a:cubicBezTo>
                  <a:pt x="61967" y="16841"/>
                  <a:pt x="61936" y="16674"/>
                  <a:pt x="61905" y="16563"/>
                </a:cubicBezTo>
                <a:cubicBezTo>
                  <a:pt x="61811" y="16396"/>
                  <a:pt x="61717" y="16396"/>
                  <a:pt x="61624" y="16452"/>
                </a:cubicBezTo>
                <a:cubicBezTo>
                  <a:pt x="61405" y="16563"/>
                  <a:pt x="61280" y="16896"/>
                  <a:pt x="61155" y="17230"/>
                </a:cubicBezTo>
                <a:cubicBezTo>
                  <a:pt x="60999" y="17674"/>
                  <a:pt x="60843" y="18119"/>
                  <a:pt x="60749" y="18619"/>
                </a:cubicBezTo>
                <a:cubicBezTo>
                  <a:pt x="60562" y="19397"/>
                  <a:pt x="60437" y="20231"/>
                  <a:pt x="60281" y="21120"/>
                </a:cubicBezTo>
                <a:cubicBezTo>
                  <a:pt x="60156" y="21899"/>
                  <a:pt x="59875" y="23399"/>
                  <a:pt x="60000" y="23622"/>
                </a:cubicBezTo>
                <a:close/>
                <a:moveTo>
                  <a:pt x="69776" y="42464"/>
                </a:moveTo>
                <a:cubicBezTo>
                  <a:pt x="70119" y="44075"/>
                  <a:pt x="70744" y="45187"/>
                  <a:pt x="71369" y="46076"/>
                </a:cubicBezTo>
                <a:cubicBezTo>
                  <a:pt x="71431" y="46188"/>
                  <a:pt x="71494" y="46299"/>
                  <a:pt x="71556" y="46299"/>
                </a:cubicBezTo>
                <a:cubicBezTo>
                  <a:pt x="71587" y="46299"/>
                  <a:pt x="71618" y="46354"/>
                  <a:pt x="71618" y="46299"/>
                </a:cubicBezTo>
                <a:cubicBezTo>
                  <a:pt x="71681" y="46299"/>
                  <a:pt x="71712" y="46299"/>
                  <a:pt x="71743" y="46188"/>
                </a:cubicBezTo>
                <a:cubicBezTo>
                  <a:pt x="71868" y="45910"/>
                  <a:pt x="71681" y="45187"/>
                  <a:pt x="71650" y="44909"/>
                </a:cubicBezTo>
                <a:cubicBezTo>
                  <a:pt x="71525" y="44465"/>
                  <a:pt x="71400" y="44020"/>
                  <a:pt x="71275" y="43575"/>
                </a:cubicBezTo>
                <a:cubicBezTo>
                  <a:pt x="71087" y="42853"/>
                  <a:pt x="70869" y="42130"/>
                  <a:pt x="70588" y="41463"/>
                </a:cubicBezTo>
                <a:cubicBezTo>
                  <a:pt x="70494" y="41185"/>
                  <a:pt x="70369" y="40907"/>
                  <a:pt x="70213" y="40852"/>
                </a:cubicBezTo>
                <a:cubicBezTo>
                  <a:pt x="70057" y="40741"/>
                  <a:pt x="69869" y="40796"/>
                  <a:pt x="69776" y="41130"/>
                </a:cubicBezTo>
                <a:cubicBezTo>
                  <a:pt x="69713" y="41296"/>
                  <a:pt x="69682" y="41519"/>
                  <a:pt x="69713" y="41797"/>
                </a:cubicBezTo>
                <a:cubicBezTo>
                  <a:pt x="69713" y="42019"/>
                  <a:pt x="69744" y="42241"/>
                  <a:pt x="69776" y="42464"/>
                </a:cubicBezTo>
                <a:close/>
                <a:moveTo>
                  <a:pt x="69776" y="3223"/>
                </a:moveTo>
                <a:cubicBezTo>
                  <a:pt x="70119" y="4835"/>
                  <a:pt x="70744" y="5947"/>
                  <a:pt x="71369" y="6892"/>
                </a:cubicBezTo>
                <a:cubicBezTo>
                  <a:pt x="71431" y="6947"/>
                  <a:pt x="71494" y="7058"/>
                  <a:pt x="71556" y="7114"/>
                </a:cubicBezTo>
                <a:cubicBezTo>
                  <a:pt x="71587" y="7114"/>
                  <a:pt x="71618" y="7114"/>
                  <a:pt x="71618" y="7114"/>
                </a:cubicBezTo>
                <a:cubicBezTo>
                  <a:pt x="71681" y="7114"/>
                  <a:pt x="71712" y="7058"/>
                  <a:pt x="71743" y="7003"/>
                </a:cubicBezTo>
                <a:cubicBezTo>
                  <a:pt x="71868" y="6725"/>
                  <a:pt x="71681" y="5947"/>
                  <a:pt x="71650" y="5724"/>
                </a:cubicBezTo>
                <a:cubicBezTo>
                  <a:pt x="71525" y="5224"/>
                  <a:pt x="71400" y="4835"/>
                  <a:pt x="71275" y="4390"/>
                </a:cubicBezTo>
                <a:cubicBezTo>
                  <a:pt x="71087" y="3612"/>
                  <a:pt x="70869" y="2890"/>
                  <a:pt x="70588" y="2223"/>
                </a:cubicBezTo>
                <a:cubicBezTo>
                  <a:pt x="70494" y="1945"/>
                  <a:pt x="70369" y="1723"/>
                  <a:pt x="70213" y="1611"/>
                </a:cubicBezTo>
                <a:cubicBezTo>
                  <a:pt x="70057" y="1500"/>
                  <a:pt x="69869" y="1611"/>
                  <a:pt x="69776" y="1889"/>
                </a:cubicBezTo>
                <a:cubicBezTo>
                  <a:pt x="69713" y="2056"/>
                  <a:pt x="69682" y="2334"/>
                  <a:pt x="69713" y="2556"/>
                </a:cubicBezTo>
                <a:cubicBezTo>
                  <a:pt x="69713" y="2779"/>
                  <a:pt x="69744" y="3001"/>
                  <a:pt x="69776" y="3223"/>
                </a:cubicBezTo>
                <a:close/>
                <a:moveTo>
                  <a:pt x="71275" y="3223"/>
                </a:moveTo>
                <a:cubicBezTo>
                  <a:pt x="71369" y="3446"/>
                  <a:pt x="71806" y="4779"/>
                  <a:pt x="71806" y="4224"/>
                </a:cubicBezTo>
                <a:cubicBezTo>
                  <a:pt x="71806" y="3557"/>
                  <a:pt x="71712" y="2834"/>
                  <a:pt x="71618" y="2223"/>
                </a:cubicBezTo>
                <a:cubicBezTo>
                  <a:pt x="71525" y="1500"/>
                  <a:pt x="71431" y="722"/>
                  <a:pt x="71306" y="0"/>
                </a:cubicBezTo>
                <a:cubicBezTo>
                  <a:pt x="70338" y="0"/>
                  <a:pt x="70338" y="0"/>
                  <a:pt x="70338" y="0"/>
                </a:cubicBezTo>
                <a:cubicBezTo>
                  <a:pt x="70463" y="611"/>
                  <a:pt x="70619" y="1167"/>
                  <a:pt x="70775" y="1723"/>
                </a:cubicBezTo>
                <a:cubicBezTo>
                  <a:pt x="70931" y="2223"/>
                  <a:pt x="71087" y="2723"/>
                  <a:pt x="71275" y="3223"/>
                </a:cubicBezTo>
                <a:close/>
                <a:moveTo>
                  <a:pt x="71212" y="77813"/>
                </a:moveTo>
                <a:cubicBezTo>
                  <a:pt x="71056" y="76980"/>
                  <a:pt x="70900" y="75701"/>
                  <a:pt x="70463" y="75423"/>
                </a:cubicBezTo>
                <a:cubicBezTo>
                  <a:pt x="70338" y="75368"/>
                  <a:pt x="70182" y="75423"/>
                  <a:pt x="70088" y="75646"/>
                </a:cubicBezTo>
                <a:cubicBezTo>
                  <a:pt x="69963" y="75979"/>
                  <a:pt x="69963" y="76424"/>
                  <a:pt x="70026" y="76813"/>
                </a:cubicBezTo>
                <a:cubicBezTo>
                  <a:pt x="70213" y="77980"/>
                  <a:pt x="70463" y="79092"/>
                  <a:pt x="70775" y="80148"/>
                </a:cubicBezTo>
                <a:cubicBezTo>
                  <a:pt x="70931" y="80648"/>
                  <a:pt x="71087" y="81148"/>
                  <a:pt x="71275" y="81648"/>
                </a:cubicBezTo>
                <a:cubicBezTo>
                  <a:pt x="71369" y="81871"/>
                  <a:pt x="71806" y="83205"/>
                  <a:pt x="71806" y="82649"/>
                </a:cubicBezTo>
                <a:cubicBezTo>
                  <a:pt x="71806" y="81982"/>
                  <a:pt x="71712" y="81259"/>
                  <a:pt x="71618" y="80648"/>
                </a:cubicBezTo>
                <a:cubicBezTo>
                  <a:pt x="71525" y="79703"/>
                  <a:pt x="71369" y="78758"/>
                  <a:pt x="71212" y="77813"/>
                </a:cubicBezTo>
                <a:close/>
                <a:moveTo>
                  <a:pt x="84081" y="51857"/>
                </a:moveTo>
                <a:cubicBezTo>
                  <a:pt x="83925" y="51690"/>
                  <a:pt x="83706" y="51801"/>
                  <a:pt x="83581" y="52079"/>
                </a:cubicBezTo>
                <a:cubicBezTo>
                  <a:pt x="83456" y="52357"/>
                  <a:pt x="83394" y="52746"/>
                  <a:pt x="83362" y="53135"/>
                </a:cubicBezTo>
                <a:cubicBezTo>
                  <a:pt x="83394" y="54580"/>
                  <a:pt x="83487" y="55914"/>
                  <a:pt x="83581" y="57304"/>
                </a:cubicBezTo>
                <a:cubicBezTo>
                  <a:pt x="83643" y="57860"/>
                  <a:pt x="83675" y="58415"/>
                  <a:pt x="83737" y="58971"/>
                </a:cubicBezTo>
                <a:cubicBezTo>
                  <a:pt x="83768" y="59138"/>
                  <a:pt x="83862" y="60138"/>
                  <a:pt x="83987" y="59694"/>
                </a:cubicBezTo>
                <a:cubicBezTo>
                  <a:pt x="84049" y="59471"/>
                  <a:pt x="84081" y="59082"/>
                  <a:pt x="84112" y="58805"/>
                </a:cubicBezTo>
                <a:cubicBezTo>
                  <a:pt x="84174" y="58249"/>
                  <a:pt x="84206" y="57693"/>
                  <a:pt x="84237" y="57137"/>
                </a:cubicBezTo>
                <a:cubicBezTo>
                  <a:pt x="84331" y="56192"/>
                  <a:pt x="84362" y="55247"/>
                  <a:pt x="84393" y="54302"/>
                </a:cubicBezTo>
                <a:cubicBezTo>
                  <a:pt x="84424" y="53524"/>
                  <a:pt x="84456" y="52246"/>
                  <a:pt x="84081" y="51857"/>
                </a:cubicBezTo>
                <a:close/>
                <a:moveTo>
                  <a:pt x="83206" y="58193"/>
                </a:moveTo>
                <a:cubicBezTo>
                  <a:pt x="83050" y="57415"/>
                  <a:pt x="82894" y="56081"/>
                  <a:pt x="82457" y="55803"/>
                </a:cubicBezTo>
                <a:cubicBezTo>
                  <a:pt x="82332" y="55748"/>
                  <a:pt x="82175" y="55803"/>
                  <a:pt x="82082" y="56025"/>
                </a:cubicBezTo>
                <a:cubicBezTo>
                  <a:pt x="81957" y="56359"/>
                  <a:pt x="81957" y="56804"/>
                  <a:pt x="82019" y="57193"/>
                </a:cubicBezTo>
                <a:cubicBezTo>
                  <a:pt x="82207" y="58360"/>
                  <a:pt x="82457" y="59527"/>
                  <a:pt x="82769" y="60528"/>
                </a:cubicBezTo>
                <a:cubicBezTo>
                  <a:pt x="82925" y="61028"/>
                  <a:pt x="83081" y="61528"/>
                  <a:pt x="83269" y="62028"/>
                </a:cubicBezTo>
                <a:cubicBezTo>
                  <a:pt x="83362" y="62251"/>
                  <a:pt x="83800" y="63584"/>
                  <a:pt x="83800" y="63029"/>
                </a:cubicBezTo>
                <a:cubicBezTo>
                  <a:pt x="83800" y="62362"/>
                  <a:pt x="83706" y="61695"/>
                  <a:pt x="83612" y="61028"/>
                </a:cubicBezTo>
                <a:cubicBezTo>
                  <a:pt x="83519" y="60083"/>
                  <a:pt x="83362" y="59138"/>
                  <a:pt x="83206" y="58193"/>
                </a:cubicBezTo>
                <a:close/>
                <a:moveTo>
                  <a:pt x="83987" y="62973"/>
                </a:moveTo>
                <a:cubicBezTo>
                  <a:pt x="84081" y="63195"/>
                  <a:pt x="84393" y="62362"/>
                  <a:pt x="84549" y="61973"/>
                </a:cubicBezTo>
                <a:cubicBezTo>
                  <a:pt x="84737" y="61528"/>
                  <a:pt x="84924" y="61083"/>
                  <a:pt x="85080" y="60583"/>
                </a:cubicBezTo>
                <a:cubicBezTo>
                  <a:pt x="85299" y="59972"/>
                  <a:pt x="85486" y="59305"/>
                  <a:pt x="85674" y="58582"/>
                </a:cubicBezTo>
                <a:cubicBezTo>
                  <a:pt x="85830" y="57915"/>
                  <a:pt x="86017" y="57248"/>
                  <a:pt x="85955" y="56415"/>
                </a:cubicBezTo>
                <a:cubicBezTo>
                  <a:pt x="85955" y="56248"/>
                  <a:pt x="85923" y="56025"/>
                  <a:pt x="85892" y="55914"/>
                </a:cubicBezTo>
                <a:cubicBezTo>
                  <a:pt x="85799" y="55748"/>
                  <a:pt x="85705" y="55748"/>
                  <a:pt x="85611" y="55803"/>
                </a:cubicBezTo>
                <a:cubicBezTo>
                  <a:pt x="85393" y="55914"/>
                  <a:pt x="85268" y="56248"/>
                  <a:pt x="85143" y="56637"/>
                </a:cubicBezTo>
                <a:cubicBezTo>
                  <a:pt x="84986" y="57026"/>
                  <a:pt x="84830" y="57471"/>
                  <a:pt x="84737" y="57971"/>
                </a:cubicBezTo>
                <a:cubicBezTo>
                  <a:pt x="84549" y="58805"/>
                  <a:pt x="84424" y="59638"/>
                  <a:pt x="84268" y="60472"/>
                </a:cubicBezTo>
                <a:cubicBezTo>
                  <a:pt x="84143" y="61306"/>
                  <a:pt x="83862" y="62751"/>
                  <a:pt x="83987" y="62973"/>
                </a:cubicBezTo>
                <a:close/>
                <a:moveTo>
                  <a:pt x="93763" y="42464"/>
                </a:moveTo>
                <a:cubicBezTo>
                  <a:pt x="94107" y="44075"/>
                  <a:pt x="94731" y="45187"/>
                  <a:pt x="95356" y="46076"/>
                </a:cubicBezTo>
                <a:cubicBezTo>
                  <a:pt x="95419" y="46188"/>
                  <a:pt x="95481" y="46299"/>
                  <a:pt x="95543" y="46299"/>
                </a:cubicBezTo>
                <a:cubicBezTo>
                  <a:pt x="95575" y="46299"/>
                  <a:pt x="95606" y="46354"/>
                  <a:pt x="95606" y="46299"/>
                </a:cubicBezTo>
                <a:cubicBezTo>
                  <a:pt x="95668" y="46299"/>
                  <a:pt x="95700" y="46299"/>
                  <a:pt x="95731" y="46188"/>
                </a:cubicBezTo>
                <a:cubicBezTo>
                  <a:pt x="95856" y="45910"/>
                  <a:pt x="95668" y="45187"/>
                  <a:pt x="95637" y="44909"/>
                </a:cubicBezTo>
                <a:cubicBezTo>
                  <a:pt x="95512" y="44465"/>
                  <a:pt x="95387" y="44020"/>
                  <a:pt x="95262" y="43575"/>
                </a:cubicBezTo>
                <a:cubicBezTo>
                  <a:pt x="95075" y="42853"/>
                  <a:pt x="94856" y="42130"/>
                  <a:pt x="94575" y="41463"/>
                </a:cubicBezTo>
                <a:cubicBezTo>
                  <a:pt x="94482" y="41185"/>
                  <a:pt x="94357" y="40907"/>
                  <a:pt x="94200" y="40852"/>
                </a:cubicBezTo>
                <a:cubicBezTo>
                  <a:pt x="94044" y="40741"/>
                  <a:pt x="93857" y="40796"/>
                  <a:pt x="93763" y="41130"/>
                </a:cubicBezTo>
                <a:cubicBezTo>
                  <a:pt x="93701" y="41296"/>
                  <a:pt x="93669" y="41519"/>
                  <a:pt x="93701" y="41797"/>
                </a:cubicBezTo>
                <a:cubicBezTo>
                  <a:pt x="93701" y="42019"/>
                  <a:pt x="93732" y="42241"/>
                  <a:pt x="93763" y="42464"/>
                </a:cubicBezTo>
                <a:close/>
                <a:moveTo>
                  <a:pt x="83987" y="23622"/>
                </a:moveTo>
                <a:cubicBezTo>
                  <a:pt x="84081" y="23844"/>
                  <a:pt x="84393" y="23010"/>
                  <a:pt x="84549" y="22566"/>
                </a:cubicBezTo>
                <a:cubicBezTo>
                  <a:pt x="84737" y="22176"/>
                  <a:pt x="84924" y="21676"/>
                  <a:pt x="85080" y="21232"/>
                </a:cubicBezTo>
                <a:cubicBezTo>
                  <a:pt x="85299" y="20565"/>
                  <a:pt x="85486" y="19898"/>
                  <a:pt x="85674" y="19231"/>
                </a:cubicBezTo>
                <a:cubicBezTo>
                  <a:pt x="85830" y="18508"/>
                  <a:pt x="86017" y="17841"/>
                  <a:pt x="85955" y="17007"/>
                </a:cubicBezTo>
                <a:cubicBezTo>
                  <a:pt x="85955" y="16841"/>
                  <a:pt x="85923" y="16674"/>
                  <a:pt x="85892" y="16563"/>
                </a:cubicBezTo>
                <a:cubicBezTo>
                  <a:pt x="85799" y="16396"/>
                  <a:pt x="85705" y="16396"/>
                  <a:pt x="85611" y="16452"/>
                </a:cubicBezTo>
                <a:cubicBezTo>
                  <a:pt x="85393" y="16563"/>
                  <a:pt x="85268" y="16896"/>
                  <a:pt x="85143" y="17230"/>
                </a:cubicBezTo>
                <a:cubicBezTo>
                  <a:pt x="84986" y="17674"/>
                  <a:pt x="84830" y="18119"/>
                  <a:pt x="84737" y="18619"/>
                </a:cubicBezTo>
                <a:cubicBezTo>
                  <a:pt x="84549" y="19397"/>
                  <a:pt x="84424" y="20231"/>
                  <a:pt x="84268" y="21120"/>
                </a:cubicBezTo>
                <a:cubicBezTo>
                  <a:pt x="84143" y="21899"/>
                  <a:pt x="83862" y="23399"/>
                  <a:pt x="83987" y="23622"/>
                </a:cubicBezTo>
                <a:close/>
                <a:moveTo>
                  <a:pt x="82769" y="21176"/>
                </a:moveTo>
                <a:cubicBezTo>
                  <a:pt x="82925" y="21676"/>
                  <a:pt x="83081" y="22176"/>
                  <a:pt x="83269" y="22621"/>
                </a:cubicBezTo>
                <a:cubicBezTo>
                  <a:pt x="83362" y="22843"/>
                  <a:pt x="83800" y="24233"/>
                  <a:pt x="83800" y="23677"/>
                </a:cubicBezTo>
                <a:cubicBezTo>
                  <a:pt x="83800" y="23010"/>
                  <a:pt x="83706" y="22288"/>
                  <a:pt x="83612" y="21676"/>
                </a:cubicBezTo>
                <a:cubicBezTo>
                  <a:pt x="83519" y="20731"/>
                  <a:pt x="83362" y="19731"/>
                  <a:pt x="83206" y="18842"/>
                </a:cubicBezTo>
                <a:cubicBezTo>
                  <a:pt x="83050" y="18008"/>
                  <a:pt x="82894" y="16729"/>
                  <a:pt x="82457" y="16452"/>
                </a:cubicBezTo>
                <a:cubicBezTo>
                  <a:pt x="82332" y="16340"/>
                  <a:pt x="82175" y="16452"/>
                  <a:pt x="82082" y="16674"/>
                </a:cubicBezTo>
                <a:cubicBezTo>
                  <a:pt x="81957" y="16952"/>
                  <a:pt x="81957" y="17452"/>
                  <a:pt x="82019" y="17841"/>
                </a:cubicBezTo>
                <a:cubicBezTo>
                  <a:pt x="82207" y="19008"/>
                  <a:pt x="82457" y="20120"/>
                  <a:pt x="82769" y="21176"/>
                </a:cubicBezTo>
                <a:close/>
                <a:moveTo>
                  <a:pt x="81769" y="22677"/>
                </a:moveTo>
                <a:cubicBezTo>
                  <a:pt x="82113" y="24289"/>
                  <a:pt x="82738" y="25400"/>
                  <a:pt x="83362" y="26345"/>
                </a:cubicBezTo>
                <a:cubicBezTo>
                  <a:pt x="83425" y="26401"/>
                  <a:pt x="83487" y="26512"/>
                  <a:pt x="83550" y="26567"/>
                </a:cubicBezTo>
                <a:cubicBezTo>
                  <a:pt x="83581" y="26567"/>
                  <a:pt x="83612" y="26567"/>
                  <a:pt x="83612" y="26567"/>
                </a:cubicBezTo>
                <a:cubicBezTo>
                  <a:pt x="83675" y="26567"/>
                  <a:pt x="83706" y="26512"/>
                  <a:pt x="83737" y="26456"/>
                </a:cubicBezTo>
                <a:cubicBezTo>
                  <a:pt x="83862" y="26178"/>
                  <a:pt x="83675" y="25400"/>
                  <a:pt x="83643" y="25178"/>
                </a:cubicBezTo>
                <a:cubicBezTo>
                  <a:pt x="83519" y="24678"/>
                  <a:pt x="83394" y="24233"/>
                  <a:pt x="83269" y="23844"/>
                </a:cubicBezTo>
                <a:cubicBezTo>
                  <a:pt x="83081" y="23066"/>
                  <a:pt x="82863" y="22343"/>
                  <a:pt x="82581" y="21676"/>
                </a:cubicBezTo>
                <a:cubicBezTo>
                  <a:pt x="82488" y="21398"/>
                  <a:pt x="82363" y="21176"/>
                  <a:pt x="82207" y="21065"/>
                </a:cubicBezTo>
                <a:cubicBezTo>
                  <a:pt x="82051" y="20954"/>
                  <a:pt x="81863" y="21065"/>
                  <a:pt x="81769" y="21343"/>
                </a:cubicBezTo>
                <a:cubicBezTo>
                  <a:pt x="81707" y="21509"/>
                  <a:pt x="81676" y="21787"/>
                  <a:pt x="81707" y="22010"/>
                </a:cubicBezTo>
                <a:cubicBezTo>
                  <a:pt x="81707" y="22232"/>
                  <a:pt x="81738" y="22454"/>
                  <a:pt x="81769" y="22677"/>
                </a:cubicBezTo>
                <a:close/>
                <a:moveTo>
                  <a:pt x="81769" y="62028"/>
                </a:moveTo>
                <a:cubicBezTo>
                  <a:pt x="82113" y="63696"/>
                  <a:pt x="82738" y="64752"/>
                  <a:pt x="83362" y="65697"/>
                </a:cubicBezTo>
                <a:cubicBezTo>
                  <a:pt x="83425" y="65808"/>
                  <a:pt x="83487" y="65863"/>
                  <a:pt x="83550" y="65919"/>
                </a:cubicBezTo>
                <a:cubicBezTo>
                  <a:pt x="83581" y="65919"/>
                  <a:pt x="83612" y="65919"/>
                  <a:pt x="83612" y="65919"/>
                </a:cubicBezTo>
                <a:cubicBezTo>
                  <a:pt x="83675" y="65919"/>
                  <a:pt x="83706" y="65863"/>
                  <a:pt x="83737" y="65808"/>
                </a:cubicBezTo>
                <a:cubicBezTo>
                  <a:pt x="83862" y="65530"/>
                  <a:pt x="83675" y="64807"/>
                  <a:pt x="83643" y="64529"/>
                </a:cubicBezTo>
                <a:cubicBezTo>
                  <a:pt x="83519" y="64085"/>
                  <a:pt x="83394" y="63640"/>
                  <a:pt x="83269" y="63195"/>
                </a:cubicBezTo>
                <a:cubicBezTo>
                  <a:pt x="83081" y="62473"/>
                  <a:pt x="82863" y="61695"/>
                  <a:pt x="82581" y="61083"/>
                </a:cubicBezTo>
                <a:cubicBezTo>
                  <a:pt x="82488" y="60805"/>
                  <a:pt x="82363" y="60528"/>
                  <a:pt x="82207" y="60416"/>
                </a:cubicBezTo>
                <a:cubicBezTo>
                  <a:pt x="82051" y="60361"/>
                  <a:pt x="81863" y="60416"/>
                  <a:pt x="81769" y="60750"/>
                </a:cubicBezTo>
                <a:cubicBezTo>
                  <a:pt x="81707" y="60917"/>
                  <a:pt x="81676" y="61139"/>
                  <a:pt x="81707" y="61361"/>
                </a:cubicBezTo>
                <a:cubicBezTo>
                  <a:pt x="81707" y="61639"/>
                  <a:pt x="81738" y="61806"/>
                  <a:pt x="81769" y="62028"/>
                </a:cubicBezTo>
                <a:close/>
                <a:moveTo>
                  <a:pt x="72087" y="71421"/>
                </a:moveTo>
                <a:cubicBezTo>
                  <a:pt x="71931" y="71255"/>
                  <a:pt x="71712" y="71421"/>
                  <a:pt x="71587" y="71699"/>
                </a:cubicBezTo>
                <a:cubicBezTo>
                  <a:pt x="71462" y="71977"/>
                  <a:pt x="71400" y="72366"/>
                  <a:pt x="71369" y="72755"/>
                </a:cubicBezTo>
                <a:cubicBezTo>
                  <a:pt x="71400" y="74145"/>
                  <a:pt x="71494" y="75534"/>
                  <a:pt x="71587" y="76924"/>
                </a:cubicBezTo>
                <a:cubicBezTo>
                  <a:pt x="71650" y="77480"/>
                  <a:pt x="71681" y="78036"/>
                  <a:pt x="71743" y="78591"/>
                </a:cubicBezTo>
                <a:cubicBezTo>
                  <a:pt x="71775" y="78758"/>
                  <a:pt x="71868" y="79759"/>
                  <a:pt x="71993" y="79314"/>
                </a:cubicBezTo>
                <a:cubicBezTo>
                  <a:pt x="72056" y="79092"/>
                  <a:pt x="72087" y="78703"/>
                  <a:pt x="72118" y="78425"/>
                </a:cubicBezTo>
                <a:cubicBezTo>
                  <a:pt x="72181" y="77869"/>
                  <a:pt x="72212" y="77313"/>
                  <a:pt x="72243" y="76757"/>
                </a:cubicBezTo>
                <a:cubicBezTo>
                  <a:pt x="72337" y="75812"/>
                  <a:pt x="72368" y="74867"/>
                  <a:pt x="72399" y="73923"/>
                </a:cubicBezTo>
                <a:cubicBezTo>
                  <a:pt x="72431" y="73144"/>
                  <a:pt x="72462" y="71866"/>
                  <a:pt x="72087" y="71421"/>
                </a:cubicBezTo>
                <a:close/>
                <a:moveTo>
                  <a:pt x="83737" y="19564"/>
                </a:moveTo>
                <a:cubicBezTo>
                  <a:pt x="83768" y="19731"/>
                  <a:pt x="83862" y="20787"/>
                  <a:pt x="83987" y="20342"/>
                </a:cubicBezTo>
                <a:cubicBezTo>
                  <a:pt x="84049" y="20064"/>
                  <a:pt x="84081" y="19731"/>
                  <a:pt x="84112" y="19453"/>
                </a:cubicBezTo>
                <a:cubicBezTo>
                  <a:pt x="84174" y="18897"/>
                  <a:pt x="84206" y="18341"/>
                  <a:pt x="84237" y="17786"/>
                </a:cubicBezTo>
                <a:cubicBezTo>
                  <a:pt x="84331" y="16841"/>
                  <a:pt x="84362" y="15896"/>
                  <a:pt x="84393" y="14895"/>
                </a:cubicBezTo>
                <a:cubicBezTo>
                  <a:pt x="84424" y="14117"/>
                  <a:pt x="84456" y="12894"/>
                  <a:pt x="84081" y="12450"/>
                </a:cubicBezTo>
                <a:cubicBezTo>
                  <a:pt x="83925" y="12283"/>
                  <a:pt x="83706" y="12394"/>
                  <a:pt x="83581" y="12672"/>
                </a:cubicBezTo>
                <a:cubicBezTo>
                  <a:pt x="83456" y="12950"/>
                  <a:pt x="83394" y="13395"/>
                  <a:pt x="83362" y="13784"/>
                </a:cubicBezTo>
                <a:cubicBezTo>
                  <a:pt x="83394" y="15173"/>
                  <a:pt x="83487" y="16563"/>
                  <a:pt x="83581" y="17952"/>
                </a:cubicBezTo>
                <a:cubicBezTo>
                  <a:pt x="83643" y="18508"/>
                  <a:pt x="83675" y="19064"/>
                  <a:pt x="83737" y="19564"/>
                </a:cubicBezTo>
                <a:close/>
                <a:moveTo>
                  <a:pt x="71993" y="4168"/>
                </a:moveTo>
                <a:cubicBezTo>
                  <a:pt x="72087" y="4390"/>
                  <a:pt x="72399" y="3557"/>
                  <a:pt x="72555" y="3112"/>
                </a:cubicBezTo>
                <a:cubicBezTo>
                  <a:pt x="72743" y="2723"/>
                  <a:pt x="72930" y="2278"/>
                  <a:pt x="73086" y="1778"/>
                </a:cubicBezTo>
                <a:cubicBezTo>
                  <a:pt x="73274" y="1222"/>
                  <a:pt x="73461" y="611"/>
                  <a:pt x="73617" y="0"/>
                </a:cubicBezTo>
                <a:cubicBezTo>
                  <a:pt x="72555" y="0"/>
                  <a:pt x="72555" y="0"/>
                  <a:pt x="72555" y="0"/>
                </a:cubicBezTo>
                <a:cubicBezTo>
                  <a:pt x="72462" y="555"/>
                  <a:pt x="72368" y="1111"/>
                  <a:pt x="72274" y="1667"/>
                </a:cubicBezTo>
                <a:cubicBezTo>
                  <a:pt x="72149" y="2445"/>
                  <a:pt x="71868" y="3946"/>
                  <a:pt x="71993" y="4168"/>
                </a:cubicBezTo>
                <a:close/>
                <a:moveTo>
                  <a:pt x="84549" y="101102"/>
                </a:moveTo>
                <a:cubicBezTo>
                  <a:pt x="84737" y="100657"/>
                  <a:pt x="84924" y="100213"/>
                  <a:pt x="85080" y="99712"/>
                </a:cubicBezTo>
                <a:cubicBezTo>
                  <a:pt x="85299" y="99101"/>
                  <a:pt x="85486" y="98434"/>
                  <a:pt x="85674" y="97711"/>
                </a:cubicBezTo>
                <a:cubicBezTo>
                  <a:pt x="85830" y="97044"/>
                  <a:pt x="86017" y="96322"/>
                  <a:pt x="85955" y="95488"/>
                </a:cubicBezTo>
                <a:cubicBezTo>
                  <a:pt x="85955" y="95321"/>
                  <a:pt x="85923" y="95155"/>
                  <a:pt x="85892" y="95044"/>
                </a:cubicBezTo>
                <a:cubicBezTo>
                  <a:pt x="85799" y="94877"/>
                  <a:pt x="85705" y="94877"/>
                  <a:pt x="85611" y="94932"/>
                </a:cubicBezTo>
                <a:cubicBezTo>
                  <a:pt x="85393" y="95044"/>
                  <a:pt x="85268" y="95377"/>
                  <a:pt x="85143" y="95766"/>
                </a:cubicBezTo>
                <a:cubicBezTo>
                  <a:pt x="84986" y="96155"/>
                  <a:pt x="84830" y="96600"/>
                  <a:pt x="84737" y="97100"/>
                </a:cubicBezTo>
                <a:cubicBezTo>
                  <a:pt x="84549" y="97878"/>
                  <a:pt x="84424" y="98767"/>
                  <a:pt x="84268" y="99601"/>
                </a:cubicBezTo>
                <a:cubicBezTo>
                  <a:pt x="84143" y="100435"/>
                  <a:pt x="83862" y="101880"/>
                  <a:pt x="83987" y="102102"/>
                </a:cubicBezTo>
                <a:cubicBezTo>
                  <a:pt x="84081" y="102325"/>
                  <a:pt x="84393" y="101491"/>
                  <a:pt x="84549" y="101102"/>
                </a:cubicBezTo>
                <a:close/>
                <a:moveTo>
                  <a:pt x="83987" y="98823"/>
                </a:moveTo>
                <a:cubicBezTo>
                  <a:pt x="84049" y="98545"/>
                  <a:pt x="84081" y="98212"/>
                  <a:pt x="84112" y="97934"/>
                </a:cubicBezTo>
                <a:cubicBezTo>
                  <a:pt x="84174" y="97378"/>
                  <a:pt x="84206" y="96822"/>
                  <a:pt x="84237" y="96266"/>
                </a:cubicBezTo>
                <a:cubicBezTo>
                  <a:pt x="84331" y="95321"/>
                  <a:pt x="84362" y="94377"/>
                  <a:pt x="84393" y="93432"/>
                </a:cubicBezTo>
                <a:cubicBezTo>
                  <a:pt x="84424" y="92598"/>
                  <a:pt x="84456" y="91375"/>
                  <a:pt x="84081" y="90930"/>
                </a:cubicBezTo>
                <a:cubicBezTo>
                  <a:pt x="83925" y="90764"/>
                  <a:pt x="83706" y="90875"/>
                  <a:pt x="83581" y="91153"/>
                </a:cubicBezTo>
                <a:cubicBezTo>
                  <a:pt x="83456" y="91431"/>
                  <a:pt x="83394" y="91875"/>
                  <a:pt x="83362" y="92264"/>
                </a:cubicBezTo>
                <a:cubicBezTo>
                  <a:pt x="83394" y="93654"/>
                  <a:pt x="83487" y="95044"/>
                  <a:pt x="83581" y="96433"/>
                </a:cubicBezTo>
                <a:cubicBezTo>
                  <a:pt x="83643" y="96989"/>
                  <a:pt x="83675" y="97545"/>
                  <a:pt x="83737" y="98100"/>
                </a:cubicBezTo>
                <a:cubicBezTo>
                  <a:pt x="83768" y="98267"/>
                  <a:pt x="83862" y="99268"/>
                  <a:pt x="83987" y="98823"/>
                </a:cubicBezTo>
                <a:close/>
                <a:moveTo>
                  <a:pt x="83269" y="102325"/>
                </a:moveTo>
                <a:cubicBezTo>
                  <a:pt x="83081" y="101547"/>
                  <a:pt x="82863" y="100824"/>
                  <a:pt x="82581" y="100157"/>
                </a:cubicBezTo>
                <a:cubicBezTo>
                  <a:pt x="82488" y="99879"/>
                  <a:pt x="82363" y="99657"/>
                  <a:pt x="82207" y="99546"/>
                </a:cubicBezTo>
                <a:cubicBezTo>
                  <a:pt x="82051" y="99434"/>
                  <a:pt x="81863" y="99546"/>
                  <a:pt x="81769" y="99823"/>
                </a:cubicBezTo>
                <a:cubicBezTo>
                  <a:pt x="81707" y="100046"/>
                  <a:pt x="81676" y="100268"/>
                  <a:pt x="81707" y="100490"/>
                </a:cubicBezTo>
                <a:cubicBezTo>
                  <a:pt x="81707" y="100713"/>
                  <a:pt x="81738" y="100935"/>
                  <a:pt x="81769" y="101157"/>
                </a:cubicBezTo>
                <a:cubicBezTo>
                  <a:pt x="82113" y="102769"/>
                  <a:pt x="82738" y="103881"/>
                  <a:pt x="83362" y="104826"/>
                </a:cubicBezTo>
                <a:cubicBezTo>
                  <a:pt x="83425" y="104881"/>
                  <a:pt x="83487" y="104993"/>
                  <a:pt x="83550" y="105048"/>
                </a:cubicBezTo>
                <a:cubicBezTo>
                  <a:pt x="83581" y="105048"/>
                  <a:pt x="83612" y="105048"/>
                  <a:pt x="83612" y="105048"/>
                </a:cubicBezTo>
                <a:cubicBezTo>
                  <a:pt x="83675" y="105048"/>
                  <a:pt x="83706" y="104993"/>
                  <a:pt x="83737" y="104937"/>
                </a:cubicBezTo>
                <a:cubicBezTo>
                  <a:pt x="83862" y="104659"/>
                  <a:pt x="83675" y="103881"/>
                  <a:pt x="83643" y="103659"/>
                </a:cubicBezTo>
                <a:cubicBezTo>
                  <a:pt x="83519" y="103158"/>
                  <a:pt x="83394" y="102769"/>
                  <a:pt x="83269" y="102325"/>
                </a:cubicBezTo>
                <a:close/>
                <a:moveTo>
                  <a:pt x="86111" y="99712"/>
                </a:moveTo>
                <a:cubicBezTo>
                  <a:pt x="86111" y="99712"/>
                  <a:pt x="86080" y="99712"/>
                  <a:pt x="86080" y="99712"/>
                </a:cubicBezTo>
                <a:cubicBezTo>
                  <a:pt x="86017" y="99657"/>
                  <a:pt x="85923" y="99657"/>
                  <a:pt x="85830" y="99712"/>
                </a:cubicBezTo>
                <a:cubicBezTo>
                  <a:pt x="85424" y="99990"/>
                  <a:pt x="85080" y="100824"/>
                  <a:pt x="84799" y="101547"/>
                </a:cubicBezTo>
                <a:cubicBezTo>
                  <a:pt x="84424" y="102491"/>
                  <a:pt x="83956" y="104492"/>
                  <a:pt x="84049" y="104826"/>
                </a:cubicBezTo>
                <a:cubicBezTo>
                  <a:pt x="84143" y="105215"/>
                  <a:pt x="85330" y="103825"/>
                  <a:pt x="85799" y="102658"/>
                </a:cubicBezTo>
                <a:cubicBezTo>
                  <a:pt x="86048" y="102047"/>
                  <a:pt x="86517" y="100880"/>
                  <a:pt x="86236" y="99990"/>
                </a:cubicBezTo>
                <a:cubicBezTo>
                  <a:pt x="86205" y="99879"/>
                  <a:pt x="86173" y="99823"/>
                  <a:pt x="86111" y="99712"/>
                </a:cubicBezTo>
                <a:close/>
                <a:moveTo>
                  <a:pt x="83206" y="97322"/>
                </a:moveTo>
                <a:cubicBezTo>
                  <a:pt x="83050" y="96489"/>
                  <a:pt x="82894" y="95210"/>
                  <a:pt x="82457" y="94932"/>
                </a:cubicBezTo>
                <a:cubicBezTo>
                  <a:pt x="82332" y="94821"/>
                  <a:pt x="82175" y="94932"/>
                  <a:pt x="82082" y="95155"/>
                </a:cubicBezTo>
                <a:cubicBezTo>
                  <a:pt x="81957" y="95488"/>
                  <a:pt x="81957" y="95933"/>
                  <a:pt x="82019" y="96322"/>
                </a:cubicBezTo>
                <a:cubicBezTo>
                  <a:pt x="82207" y="97489"/>
                  <a:pt x="82457" y="98601"/>
                  <a:pt x="82769" y="99657"/>
                </a:cubicBezTo>
                <a:cubicBezTo>
                  <a:pt x="82925" y="100157"/>
                  <a:pt x="83081" y="100657"/>
                  <a:pt x="83269" y="101157"/>
                </a:cubicBezTo>
                <a:cubicBezTo>
                  <a:pt x="83362" y="101380"/>
                  <a:pt x="83800" y="102714"/>
                  <a:pt x="83800" y="102158"/>
                </a:cubicBezTo>
                <a:cubicBezTo>
                  <a:pt x="83800" y="101491"/>
                  <a:pt x="83706" y="100768"/>
                  <a:pt x="83612" y="100157"/>
                </a:cubicBezTo>
                <a:cubicBezTo>
                  <a:pt x="83519" y="99212"/>
                  <a:pt x="83362" y="98267"/>
                  <a:pt x="83206" y="97322"/>
                </a:cubicBezTo>
                <a:close/>
                <a:moveTo>
                  <a:pt x="86111" y="21232"/>
                </a:moveTo>
                <a:cubicBezTo>
                  <a:pt x="86111" y="21232"/>
                  <a:pt x="86080" y="21232"/>
                  <a:pt x="86080" y="21232"/>
                </a:cubicBezTo>
                <a:cubicBezTo>
                  <a:pt x="86017" y="21120"/>
                  <a:pt x="85923" y="21176"/>
                  <a:pt x="85830" y="21232"/>
                </a:cubicBezTo>
                <a:cubicBezTo>
                  <a:pt x="85424" y="21509"/>
                  <a:pt x="85080" y="22343"/>
                  <a:pt x="84799" y="23066"/>
                </a:cubicBezTo>
                <a:cubicBezTo>
                  <a:pt x="84424" y="24011"/>
                  <a:pt x="83956" y="26012"/>
                  <a:pt x="84049" y="26345"/>
                </a:cubicBezTo>
                <a:cubicBezTo>
                  <a:pt x="84143" y="26679"/>
                  <a:pt x="85330" y="25345"/>
                  <a:pt x="85799" y="24177"/>
                </a:cubicBezTo>
                <a:cubicBezTo>
                  <a:pt x="86048" y="23566"/>
                  <a:pt x="86517" y="22343"/>
                  <a:pt x="86236" y="21509"/>
                </a:cubicBezTo>
                <a:cubicBezTo>
                  <a:pt x="86205" y="21398"/>
                  <a:pt x="86173" y="21287"/>
                  <a:pt x="86111" y="21232"/>
                </a:cubicBezTo>
                <a:close/>
                <a:moveTo>
                  <a:pt x="94200" y="119277"/>
                </a:moveTo>
                <a:cubicBezTo>
                  <a:pt x="94044" y="119166"/>
                  <a:pt x="93857" y="119277"/>
                  <a:pt x="93763" y="119555"/>
                </a:cubicBezTo>
                <a:cubicBezTo>
                  <a:pt x="93732" y="119666"/>
                  <a:pt x="93701" y="119833"/>
                  <a:pt x="93701" y="119999"/>
                </a:cubicBezTo>
                <a:cubicBezTo>
                  <a:pt x="94638" y="119999"/>
                  <a:pt x="94638" y="119999"/>
                  <a:pt x="94638" y="119999"/>
                </a:cubicBezTo>
                <a:cubicBezTo>
                  <a:pt x="94606" y="119944"/>
                  <a:pt x="94606" y="119944"/>
                  <a:pt x="94575" y="119888"/>
                </a:cubicBezTo>
                <a:cubicBezTo>
                  <a:pt x="94482" y="119610"/>
                  <a:pt x="94357" y="119388"/>
                  <a:pt x="94200" y="119277"/>
                </a:cubicBezTo>
                <a:close/>
                <a:moveTo>
                  <a:pt x="95200" y="117054"/>
                </a:moveTo>
                <a:cubicBezTo>
                  <a:pt x="95044" y="116220"/>
                  <a:pt x="94888" y="114942"/>
                  <a:pt x="94450" y="114664"/>
                </a:cubicBezTo>
                <a:cubicBezTo>
                  <a:pt x="94325" y="114553"/>
                  <a:pt x="94169" y="114608"/>
                  <a:pt x="94076" y="114886"/>
                </a:cubicBezTo>
                <a:cubicBezTo>
                  <a:pt x="93951" y="115164"/>
                  <a:pt x="93951" y="115664"/>
                  <a:pt x="94013" y="116053"/>
                </a:cubicBezTo>
                <a:cubicBezTo>
                  <a:pt x="94200" y="117220"/>
                  <a:pt x="94450" y="118332"/>
                  <a:pt x="94763" y="119388"/>
                </a:cubicBezTo>
                <a:cubicBezTo>
                  <a:pt x="94825" y="119555"/>
                  <a:pt x="94888" y="119777"/>
                  <a:pt x="94950" y="119999"/>
                </a:cubicBezTo>
                <a:cubicBezTo>
                  <a:pt x="95637" y="119999"/>
                  <a:pt x="95637" y="119999"/>
                  <a:pt x="95637" y="119999"/>
                </a:cubicBezTo>
                <a:cubicBezTo>
                  <a:pt x="95606" y="119944"/>
                  <a:pt x="95606" y="119888"/>
                  <a:pt x="95606" y="119888"/>
                </a:cubicBezTo>
                <a:cubicBezTo>
                  <a:pt x="95512" y="118888"/>
                  <a:pt x="95356" y="117943"/>
                  <a:pt x="95200" y="117054"/>
                </a:cubicBezTo>
                <a:close/>
                <a:moveTo>
                  <a:pt x="95356" y="85317"/>
                </a:moveTo>
                <a:cubicBezTo>
                  <a:pt x="95419" y="85428"/>
                  <a:pt x="95481" y="85484"/>
                  <a:pt x="95543" y="85539"/>
                </a:cubicBezTo>
                <a:cubicBezTo>
                  <a:pt x="95575" y="85539"/>
                  <a:pt x="95606" y="85539"/>
                  <a:pt x="95606" y="85539"/>
                </a:cubicBezTo>
                <a:cubicBezTo>
                  <a:pt x="95668" y="85539"/>
                  <a:pt x="95700" y="85484"/>
                  <a:pt x="95731" y="85428"/>
                </a:cubicBezTo>
                <a:cubicBezTo>
                  <a:pt x="95856" y="85150"/>
                  <a:pt x="95668" y="84427"/>
                  <a:pt x="95637" y="84150"/>
                </a:cubicBezTo>
                <a:cubicBezTo>
                  <a:pt x="95512" y="83649"/>
                  <a:pt x="95387" y="83260"/>
                  <a:pt x="95262" y="82816"/>
                </a:cubicBezTo>
                <a:cubicBezTo>
                  <a:pt x="95075" y="82037"/>
                  <a:pt x="94856" y="81315"/>
                  <a:pt x="94575" y="80648"/>
                </a:cubicBezTo>
                <a:cubicBezTo>
                  <a:pt x="94482" y="80426"/>
                  <a:pt x="94357" y="80148"/>
                  <a:pt x="94200" y="80037"/>
                </a:cubicBezTo>
                <a:cubicBezTo>
                  <a:pt x="94044" y="79925"/>
                  <a:pt x="93857" y="80037"/>
                  <a:pt x="93763" y="80314"/>
                </a:cubicBezTo>
                <a:cubicBezTo>
                  <a:pt x="93701" y="80537"/>
                  <a:pt x="93669" y="80759"/>
                  <a:pt x="93701" y="80981"/>
                </a:cubicBezTo>
                <a:cubicBezTo>
                  <a:pt x="93701" y="81204"/>
                  <a:pt x="93732" y="81426"/>
                  <a:pt x="93763" y="81648"/>
                </a:cubicBezTo>
                <a:cubicBezTo>
                  <a:pt x="94107" y="83260"/>
                  <a:pt x="94731" y="84372"/>
                  <a:pt x="95356" y="85317"/>
                </a:cubicBezTo>
                <a:close/>
                <a:moveTo>
                  <a:pt x="74117" y="1778"/>
                </a:moveTo>
                <a:cubicBezTo>
                  <a:pt x="74117" y="1778"/>
                  <a:pt x="74086" y="1778"/>
                  <a:pt x="74086" y="1778"/>
                </a:cubicBezTo>
                <a:cubicBezTo>
                  <a:pt x="74023" y="1723"/>
                  <a:pt x="73930" y="1723"/>
                  <a:pt x="73836" y="1778"/>
                </a:cubicBezTo>
                <a:cubicBezTo>
                  <a:pt x="73430" y="2056"/>
                  <a:pt x="73086" y="2890"/>
                  <a:pt x="72805" y="3612"/>
                </a:cubicBezTo>
                <a:cubicBezTo>
                  <a:pt x="72431" y="4557"/>
                  <a:pt x="71962" y="6558"/>
                  <a:pt x="72056" y="6892"/>
                </a:cubicBezTo>
                <a:cubicBezTo>
                  <a:pt x="72149" y="7281"/>
                  <a:pt x="73336" y="5891"/>
                  <a:pt x="73805" y="4724"/>
                </a:cubicBezTo>
                <a:cubicBezTo>
                  <a:pt x="74055" y="4113"/>
                  <a:pt x="74523" y="2890"/>
                  <a:pt x="74242" y="2056"/>
                </a:cubicBezTo>
                <a:cubicBezTo>
                  <a:pt x="74211" y="1945"/>
                  <a:pt x="74180" y="1834"/>
                  <a:pt x="74117" y="1778"/>
                </a:cubicBezTo>
                <a:close/>
                <a:moveTo>
                  <a:pt x="86111" y="60639"/>
                </a:moveTo>
                <a:cubicBezTo>
                  <a:pt x="86111" y="60639"/>
                  <a:pt x="86080" y="60583"/>
                  <a:pt x="86080" y="60583"/>
                </a:cubicBezTo>
                <a:cubicBezTo>
                  <a:pt x="86017" y="60528"/>
                  <a:pt x="85923" y="60528"/>
                  <a:pt x="85830" y="60583"/>
                </a:cubicBezTo>
                <a:cubicBezTo>
                  <a:pt x="85424" y="60861"/>
                  <a:pt x="85080" y="61695"/>
                  <a:pt x="84799" y="62417"/>
                </a:cubicBezTo>
                <a:cubicBezTo>
                  <a:pt x="84424" y="63362"/>
                  <a:pt x="83956" y="65363"/>
                  <a:pt x="84049" y="65752"/>
                </a:cubicBezTo>
                <a:cubicBezTo>
                  <a:pt x="84143" y="66086"/>
                  <a:pt x="85330" y="64696"/>
                  <a:pt x="85799" y="63584"/>
                </a:cubicBezTo>
                <a:cubicBezTo>
                  <a:pt x="86048" y="62973"/>
                  <a:pt x="86517" y="61750"/>
                  <a:pt x="86236" y="60861"/>
                </a:cubicBezTo>
                <a:cubicBezTo>
                  <a:pt x="86205" y="60750"/>
                  <a:pt x="86173" y="60694"/>
                  <a:pt x="86111" y="60639"/>
                </a:cubicBezTo>
                <a:close/>
                <a:moveTo>
                  <a:pt x="74117" y="41018"/>
                </a:moveTo>
                <a:cubicBezTo>
                  <a:pt x="74117" y="41018"/>
                  <a:pt x="74086" y="41018"/>
                  <a:pt x="74086" y="40963"/>
                </a:cubicBezTo>
                <a:cubicBezTo>
                  <a:pt x="74023" y="40907"/>
                  <a:pt x="73930" y="40907"/>
                  <a:pt x="73836" y="40963"/>
                </a:cubicBezTo>
                <a:cubicBezTo>
                  <a:pt x="73430" y="41296"/>
                  <a:pt x="73086" y="42075"/>
                  <a:pt x="72805" y="42797"/>
                </a:cubicBezTo>
                <a:cubicBezTo>
                  <a:pt x="72431" y="43798"/>
                  <a:pt x="71962" y="45798"/>
                  <a:pt x="72056" y="46132"/>
                </a:cubicBezTo>
                <a:cubicBezTo>
                  <a:pt x="72149" y="46465"/>
                  <a:pt x="73336" y="45076"/>
                  <a:pt x="73805" y="43964"/>
                </a:cubicBezTo>
                <a:cubicBezTo>
                  <a:pt x="74055" y="43353"/>
                  <a:pt x="74523" y="42130"/>
                  <a:pt x="74242" y="41241"/>
                </a:cubicBezTo>
                <a:cubicBezTo>
                  <a:pt x="74211" y="41185"/>
                  <a:pt x="74180" y="41074"/>
                  <a:pt x="74117" y="41018"/>
                </a:cubicBezTo>
                <a:close/>
                <a:moveTo>
                  <a:pt x="71212" y="117054"/>
                </a:moveTo>
                <a:cubicBezTo>
                  <a:pt x="71056" y="116220"/>
                  <a:pt x="70900" y="114942"/>
                  <a:pt x="70463" y="114664"/>
                </a:cubicBezTo>
                <a:cubicBezTo>
                  <a:pt x="70338" y="114553"/>
                  <a:pt x="70182" y="114608"/>
                  <a:pt x="70088" y="114886"/>
                </a:cubicBezTo>
                <a:cubicBezTo>
                  <a:pt x="69963" y="115164"/>
                  <a:pt x="69963" y="115664"/>
                  <a:pt x="70026" y="116053"/>
                </a:cubicBezTo>
                <a:cubicBezTo>
                  <a:pt x="70213" y="117220"/>
                  <a:pt x="70463" y="118332"/>
                  <a:pt x="70775" y="119388"/>
                </a:cubicBezTo>
                <a:cubicBezTo>
                  <a:pt x="70838" y="119555"/>
                  <a:pt x="70900" y="119777"/>
                  <a:pt x="70963" y="119999"/>
                </a:cubicBezTo>
                <a:cubicBezTo>
                  <a:pt x="71650" y="119999"/>
                  <a:pt x="71650" y="119999"/>
                  <a:pt x="71650" y="119999"/>
                </a:cubicBezTo>
                <a:cubicBezTo>
                  <a:pt x="71618" y="119944"/>
                  <a:pt x="71618" y="119888"/>
                  <a:pt x="71618" y="119888"/>
                </a:cubicBezTo>
                <a:cubicBezTo>
                  <a:pt x="71525" y="118888"/>
                  <a:pt x="71369" y="117943"/>
                  <a:pt x="71212" y="117054"/>
                </a:cubicBezTo>
                <a:close/>
                <a:moveTo>
                  <a:pt x="70213" y="119277"/>
                </a:moveTo>
                <a:cubicBezTo>
                  <a:pt x="70057" y="119166"/>
                  <a:pt x="69869" y="119277"/>
                  <a:pt x="69776" y="119555"/>
                </a:cubicBezTo>
                <a:cubicBezTo>
                  <a:pt x="69744" y="119666"/>
                  <a:pt x="69713" y="119833"/>
                  <a:pt x="69713" y="119999"/>
                </a:cubicBezTo>
                <a:cubicBezTo>
                  <a:pt x="70650" y="119999"/>
                  <a:pt x="70650" y="119999"/>
                  <a:pt x="70650" y="119999"/>
                </a:cubicBezTo>
                <a:cubicBezTo>
                  <a:pt x="70619" y="119944"/>
                  <a:pt x="70619" y="119944"/>
                  <a:pt x="70588" y="119888"/>
                </a:cubicBezTo>
                <a:cubicBezTo>
                  <a:pt x="70494" y="119610"/>
                  <a:pt x="70369" y="119388"/>
                  <a:pt x="70213" y="119277"/>
                </a:cubicBezTo>
                <a:close/>
                <a:moveTo>
                  <a:pt x="71369" y="85317"/>
                </a:moveTo>
                <a:cubicBezTo>
                  <a:pt x="71431" y="85428"/>
                  <a:pt x="71494" y="85484"/>
                  <a:pt x="71556" y="85539"/>
                </a:cubicBezTo>
                <a:cubicBezTo>
                  <a:pt x="71587" y="85539"/>
                  <a:pt x="71618" y="85539"/>
                  <a:pt x="71618" y="85539"/>
                </a:cubicBezTo>
                <a:cubicBezTo>
                  <a:pt x="71681" y="85539"/>
                  <a:pt x="71712" y="85484"/>
                  <a:pt x="71743" y="85428"/>
                </a:cubicBezTo>
                <a:cubicBezTo>
                  <a:pt x="71868" y="85150"/>
                  <a:pt x="71681" y="84427"/>
                  <a:pt x="71650" y="84150"/>
                </a:cubicBezTo>
                <a:cubicBezTo>
                  <a:pt x="71525" y="83649"/>
                  <a:pt x="71400" y="83260"/>
                  <a:pt x="71275" y="82816"/>
                </a:cubicBezTo>
                <a:cubicBezTo>
                  <a:pt x="71087" y="82037"/>
                  <a:pt x="70869" y="81315"/>
                  <a:pt x="70588" y="80648"/>
                </a:cubicBezTo>
                <a:cubicBezTo>
                  <a:pt x="70494" y="80426"/>
                  <a:pt x="70369" y="80148"/>
                  <a:pt x="70213" y="80037"/>
                </a:cubicBezTo>
                <a:cubicBezTo>
                  <a:pt x="70057" y="79925"/>
                  <a:pt x="69869" y="80037"/>
                  <a:pt x="69776" y="80314"/>
                </a:cubicBezTo>
                <a:cubicBezTo>
                  <a:pt x="69713" y="80537"/>
                  <a:pt x="69682" y="80759"/>
                  <a:pt x="69713" y="80981"/>
                </a:cubicBezTo>
                <a:cubicBezTo>
                  <a:pt x="69713" y="81204"/>
                  <a:pt x="69744" y="81426"/>
                  <a:pt x="69776" y="81648"/>
                </a:cubicBezTo>
                <a:cubicBezTo>
                  <a:pt x="70119" y="83260"/>
                  <a:pt x="70744" y="84372"/>
                  <a:pt x="71369" y="85317"/>
                </a:cubicBezTo>
                <a:close/>
                <a:moveTo>
                  <a:pt x="62123" y="21232"/>
                </a:moveTo>
                <a:cubicBezTo>
                  <a:pt x="62123" y="21232"/>
                  <a:pt x="62092" y="21232"/>
                  <a:pt x="62092" y="21232"/>
                </a:cubicBezTo>
                <a:cubicBezTo>
                  <a:pt x="62030" y="21120"/>
                  <a:pt x="61936" y="21176"/>
                  <a:pt x="61842" y="21232"/>
                </a:cubicBezTo>
                <a:cubicBezTo>
                  <a:pt x="61436" y="21509"/>
                  <a:pt x="61093" y="22343"/>
                  <a:pt x="60812" y="23066"/>
                </a:cubicBezTo>
                <a:cubicBezTo>
                  <a:pt x="60437" y="24011"/>
                  <a:pt x="59968" y="26012"/>
                  <a:pt x="60062" y="26345"/>
                </a:cubicBezTo>
                <a:cubicBezTo>
                  <a:pt x="60156" y="26679"/>
                  <a:pt x="61343" y="25345"/>
                  <a:pt x="61811" y="24177"/>
                </a:cubicBezTo>
                <a:cubicBezTo>
                  <a:pt x="62061" y="23566"/>
                  <a:pt x="62529" y="22343"/>
                  <a:pt x="62248" y="21509"/>
                </a:cubicBezTo>
                <a:cubicBezTo>
                  <a:pt x="62217" y="21398"/>
                  <a:pt x="62186" y="21287"/>
                  <a:pt x="62123" y="21232"/>
                </a:cubicBezTo>
                <a:close/>
                <a:moveTo>
                  <a:pt x="62123" y="60639"/>
                </a:moveTo>
                <a:cubicBezTo>
                  <a:pt x="62123" y="60639"/>
                  <a:pt x="62092" y="60583"/>
                  <a:pt x="62092" y="60583"/>
                </a:cubicBezTo>
                <a:cubicBezTo>
                  <a:pt x="62030" y="60528"/>
                  <a:pt x="61936" y="60528"/>
                  <a:pt x="61842" y="60583"/>
                </a:cubicBezTo>
                <a:cubicBezTo>
                  <a:pt x="61436" y="60861"/>
                  <a:pt x="61093" y="61695"/>
                  <a:pt x="60812" y="62417"/>
                </a:cubicBezTo>
                <a:cubicBezTo>
                  <a:pt x="60437" y="63362"/>
                  <a:pt x="59968" y="65363"/>
                  <a:pt x="60062" y="65752"/>
                </a:cubicBezTo>
                <a:cubicBezTo>
                  <a:pt x="60156" y="66086"/>
                  <a:pt x="61343" y="64696"/>
                  <a:pt x="61811" y="63584"/>
                </a:cubicBezTo>
                <a:cubicBezTo>
                  <a:pt x="62061" y="62973"/>
                  <a:pt x="62529" y="61750"/>
                  <a:pt x="62248" y="60861"/>
                </a:cubicBezTo>
                <a:cubicBezTo>
                  <a:pt x="62217" y="60750"/>
                  <a:pt x="62186" y="60694"/>
                  <a:pt x="62123" y="60639"/>
                </a:cubicBezTo>
                <a:close/>
                <a:moveTo>
                  <a:pt x="73961" y="115220"/>
                </a:moveTo>
                <a:cubicBezTo>
                  <a:pt x="73961" y="115053"/>
                  <a:pt x="73930" y="114886"/>
                  <a:pt x="73899" y="114775"/>
                </a:cubicBezTo>
                <a:cubicBezTo>
                  <a:pt x="73805" y="114608"/>
                  <a:pt x="73711" y="114608"/>
                  <a:pt x="73617" y="114664"/>
                </a:cubicBezTo>
                <a:cubicBezTo>
                  <a:pt x="73399" y="114775"/>
                  <a:pt x="73274" y="115108"/>
                  <a:pt x="73149" y="115442"/>
                </a:cubicBezTo>
                <a:cubicBezTo>
                  <a:pt x="72993" y="115886"/>
                  <a:pt x="72837" y="116276"/>
                  <a:pt x="72743" y="116776"/>
                </a:cubicBezTo>
                <a:cubicBezTo>
                  <a:pt x="72555" y="117610"/>
                  <a:pt x="72431" y="118443"/>
                  <a:pt x="72274" y="119277"/>
                </a:cubicBezTo>
                <a:cubicBezTo>
                  <a:pt x="72243" y="119499"/>
                  <a:pt x="72212" y="119722"/>
                  <a:pt x="72149" y="119999"/>
                </a:cubicBezTo>
                <a:cubicBezTo>
                  <a:pt x="72868" y="119999"/>
                  <a:pt x="72868" y="119999"/>
                  <a:pt x="72868" y="119999"/>
                </a:cubicBezTo>
                <a:cubicBezTo>
                  <a:pt x="72961" y="119777"/>
                  <a:pt x="73024" y="119610"/>
                  <a:pt x="73086" y="119444"/>
                </a:cubicBezTo>
                <a:cubicBezTo>
                  <a:pt x="73305" y="118777"/>
                  <a:pt x="73492" y="118110"/>
                  <a:pt x="73680" y="117443"/>
                </a:cubicBezTo>
                <a:cubicBezTo>
                  <a:pt x="73836" y="116720"/>
                  <a:pt x="74023" y="116053"/>
                  <a:pt x="73961" y="115220"/>
                </a:cubicBezTo>
                <a:close/>
                <a:moveTo>
                  <a:pt x="74117" y="119444"/>
                </a:moveTo>
                <a:cubicBezTo>
                  <a:pt x="74117" y="119444"/>
                  <a:pt x="74086" y="119444"/>
                  <a:pt x="74086" y="119388"/>
                </a:cubicBezTo>
                <a:cubicBezTo>
                  <a:pt x="74023" y="119333"/>
                  <a:pt x="73930" y="119333"/>
                  <a:pt x="73836" y="119388"/>
                </a:cubicBezTo>
                <a:cubicBezTo>
                  <a:pt x="73680" y="119555"/>
                  <a:pt x="73524" y="119722"/>
                  <a:pt x="73368" y="119999"/>
                </a:cubicBezTo>
                <a:cubicBezTo>
                  <a:pt x="74305" y="119999"/>
                  <a:pt x="74305" y="119999"/>
                  <a:pt x="74305" y="119999"/>
                </a:cubicBezTo>
                <a:cubicBezTo>
                  <a:pt x="74273" y="119888"/>
                  <a:pt x="74273" y="119777"/>
                  <a:pt x="74242" y="119666"/>
                </a:cubicBezTo>
                <a:cubicBezTo>
                  <a:pt x="74211" y="119610"/>
                  <a:pt x="74180" y="119499"/>
                  <a:pt x="74117" y="119444"/>
                </a:cubicBezTo>
                <a:close/>
                <a:moveTo>
                  <a:pt x="74117" y="80259"/>
                </a:moveTo>
                <a:cubicBezTo>
                  <a:pt x="74117" y="80203"/>
                  <a:pt x="74086" y="80203"/>
                  <a:pt x="74086" y="80203"/>
                </a:cubicBezTo>
                <a:cubicBezTo>
                  <a:pt x="74023" y="80148"/>
                  <a:pt x="73930" y="80148"/>
                  <a:pt x="73836" y="80203"/>
                </a:cubicBezTo>
                <a:cubicBezTo>
                  <a:pt x="73430" y="80481"/>
                  <a:pt x="73086" y="81315"/>
                  <a:pt x="72805" y="82037"/>
                </a:cubicBezTo>
                <a:cubicBezTo>
                  <a:pt x="72431" y="82982"/>
                  <a:pt x="71962" y="84983"/>
                  <a:pt x="72056" y="85372"/>
                </a:cubicBezTo>
                <a:cubicBezTo>
                  <a:pt x="72149" y="85706"/>
                  <a:pt x="73336" y="84316"/>
                  <a:pt x="73805" y="83205"/>
                </a:cubicBezTo>
                <a:cubicBezTo>
                  <a:pt x="74055" y="82538"/>
                  <a:pt x="74523" y="81371"/>
                  <a:pt x="74242" y="80481"/>
                </a:cubicBezTo>
                <a:cubicBezTo>
                  <a:pt x="74211" y="80370"/>
                  <a:pt x="74180" y="80314"/>
                  <a:pt x="74117" y="80259"/>
                </a:cubicBezTo>
                <a:close/>
                <a:moveTo>
                  <a:pt x="96387" y="113107"/>
                </a:moveTo>
                <a:cubicBezTo>
                  <a:pt x="96418" y="112329"/>
                  <a:pt x="96449" y="111051"/>
                  <a:pt x="96074" y="110662"/>
                </a:cubicBezTo>
                <a:cubicBezTo>
                  <a:pt x="95918" y="110495"/>
                  <a:pt x="95700" y="110606"/>
                  <a:pt x="95575" y="110884"/>
                </a:cubicBezTo>
                <a:cubicBezTo>
                  <a:pt x="95450" y="111162"/>
                  <a:pt x="95387" y="111607"/>
                  <a:pt x="95356" y="111996"/>
                </a:cubicBezTo>
                <a:cubicBezTo>
                  <a:pt x="95387" y="113385"/>
                  <a:pt x="95481" y="114775"/>
                  <a:pt x="95575" y="116164"/>
                </a:cubicBezTo>
                <a:cubicBezTo>
                  <a:pt x="95637" y="116720"/>
                  <a:pt x="95668" y="117220"/>
                  <a:pt x="95731" y="117776"/>
                </a:cubicBezTo>
                <a:cubicBezTo>
                  <a:pt x="95762" y="117943"/>
                  <a:pt x="95856" y="118999"/>
                  <a:pt x="95981" y="118554"/>
                </a:cubicBezTo>
                <a:cubicBezTo>
                  <a:pt x="96043" y="118276"/>
                  <a:pt x="96074" y="117943"/>
                  <a:pt x="96106" y="117665"/>
                </a:cubicBezTo>
                <a:cubicBezTo>
                  <a:pt x="96168" y="117109"/>
                  <a:pt x="96199" y="116553"/>
                  <a:pt x="96231" y="115942"/>
                </a:cubicBezTo>
                <a:cubicBezTo>
                  <a:pt x="96324" y="114997"/>
                  <a:pt x="96356" y="114052"/>
                  <a:pt x="96387" y="113107"/>
                </a:cubicBezTo>
                <a:close/>
                <a:moveTo>
                  <a:pt x="72399" y="113107"/>
                </a:moveTo>
                <a:cubicBezTo>
                  <a:pt x="72431" y="112329"/>
                  <a:pt x="72462" y="111051"/>
                  <a:pt x="72087" y="110662"/>
                </a:cubicBezTo>
                <a:cubicBezTo>
                  <a:pt x="71931" y="110495"/>
                  <a:pt x="71712" y="110606"/>
                  <a:pt x="71587" y="110884"/>
                </a:cubicBezTo>
                <a:cubicBezTo>
                  <a:pt x="71462" y="111162"/>
                  <a:pt x="71400" y="111607"/>
                  <a:pt x="71369" y="111996"/>
                </a:cubicBezTo>
                <a:cubicBezTo>
                  <a:pt x="71400" y="113385"/>
                  <a:pt x="71494" y="114775"/>
                  <a:pt x="71587" y="116164"/>
                </a:cubicBezTo>
                <a:cubicBezTo>
                  <a:pt x="71650" y="116720"/>
                  <a:pt x="71681" y="117220"/>
                  <a:pt x="71743" y="117776"/>
                </a:cubicBezTo>
                <a:cubicBezTo>
                  <a:pt x="71775" y="117943"/>
                  <a:pt x="71868" y="118999"/>
                  <a:pt x="71993" y="118554"/>
                </a:cubicBezTo>
                <a:cubicBezTo>
                  <a:pt x="72056" y="118276"/>
                  <a:pt x="72087" y="117943"/>
                  <a:pt x="72118" y="117665"/>
                </a:cubicBezTo>
                <a:cubicBezTo>
                  <a:pt x="72181" y="117109"/>
                  <a:pt x="72212" y="116553"/>
                  <a:pt x="72243" y="115942"/>
                </a:cubicBezTo>
                <a:cubicBezTo>
                  <a:pt x="72337" y="114997"/>
                  <a:pt x="72368" y="114052"/>
                  <a:pt x="72399" y="113107"/>
                </a:cubicBezTo>
                <a:close/>
                <a:moveTo>
                  <a:pt x="119562" y="32459"/>
                </a:moveTo>
                <a:cubicBezTo>
                  <a:pt x="119437" y="32737"/>
                  <a:pt x="119375" y="33126"/>
                  <a:pt x="119344" y="33571"/>
                </a:cubicBezTo>
                <a:cubicBezTo>
                  <a:pt x="119375" y="34960"/>
                  <a:pt x="119469" y="36350"/>
                  <a:pt x="119562" y="37739"/>
                </a:cubicBezTo>
                <a:cubicBezTo>
                  <a:pt x="119625" y="38239"/>
                  <a:pt x="119656" y="38795"/>
                  <a:pt x="119718" y="39351"/>
                </a:cubicBezTo>
                <a:cubicBezTo>
                  <a:pt x="119750" y="39518"/>
                  <a:pt x="119843" y="40574"/>
                  <a:pt x="119968" y="40074"/>
                </a:cubicBezTo>
                <a:cubicBezTo>
                  <a:pt x="119968" y="40074"/>
                  <a:pt x="119968" y="40018"/>
                  <a:pt x="120000" y="40018"/>
                </a:cubicBezTo>
                <a:cubicBezTo>
                  <a:pt x="120000" y="32181"/>
                  <a:pt x="120000" y="32181"/>
                  <a:pt x="120000" y="32181"/>
                </a:cubicBezTo>
                <a:cubicBezTo>
                  <a:pt x="119843" y="32070"/>
                  <a:pt x="119687" y="32237"/>
                  <a:pt x="119562" y="32459"/>
                </a:cubicBezTo>
                <a:close/>
                <a:moveTo>
                  <a:pt x="119562" y="110884"/>
                </a:moveTo>
                <a:cubicBezTo>
                  <a:pt x="119437" y="111162"/>
                  <a:pt x="119375" y="111607"/>
                  <a:pt x="119344" y="111996"/>
                </a:cubicBezTo>
                <a:cubicBezTo>
                  <a:pt x="119375" y="113385"/>
                  <a:pt x="119469" y="114775"/>
                  <a:pt x="119562" y="116164"/>
                </a:cubicBezTo>
                <a:cubicBezTo>
                  <a:pt x="119625" y="116720"/>
                  <a:pt x="119656" y="117220"/>
                  <a:pt x="119718" y="117776"/>
                </a:cubicBezTo>
                <a:cubicBezTo>
                  <a:pt x="119750" y="117943"/>
                  <a:pt x="119843" y="118999"/>
                  <a:pt x="119968" y="118554"/>
                </a:cubicBezTo>
                <a:cubicBezTo>
                  <a:pt x="119968" y="118499"/>
                  <a:pt x="119968" y="118443"/>
                  <a:pt x="120000" y="118443"/>
                </a:cubicBezTo>
                <a:cubicBezTo>
                  <a:pt x="120000" y="110606"/>
                  <a:pt x="120000" y="110606"/>
                  <a:pt x="120000" y="110606"/>
                </a:cubicBezTo>
                <a:cubicBezTo>
                  <a:pt x="119843" y="110551"/>
                  <a:pt x="119687" y="110662"/>
                  <a:pt x="119562" y="110884"/>
                </a:cubicBezTo>
                <a:close/>
                <a:moveTo>
                  <a:pt x="119187" y="117054"/>
                </a:moveTo>
                <a:cubicBezTo>
                  <a:pt x="119031" y="116220"/>
                  <a:pt x="118875" y="114942"/>
                  <a:pt x="118438" y="114664"/>
                </a:cubicBezTo>
                <a:cubicBezTo>
                  <a:pt x="118313" y="114553"/>
                  <a:pt x="118157" y="114608"/>
                  <a:pt x="118063" y="114886"/>
                </a:cubicBezTo>
                <a:cubicBezTo>
                  <a:pt x="117938" y="115164"/>
                  <a:pt x="117938" y="115664"/>
                  <a:pt x="118001" y="116053"/>
                </a:cubicBezTo>
                <a:cubicBezTo>
                  <a:pt x="118188" y="117220"/>
                  <a:pt x="118438" y="118332"/>
                  <a:pt x="118750" y="119388"/>
                </a:cubicBezTo>
                <a:cubicBezTo>
                  <a:pt x="118813" y="119555"/>
                  <a:pt x="118875" y="119777"/>
                  <a:pt x="118938" y="119999"/>
                </a:cubicBezTo>
                <a:cubicBezTo>
                  <a:pt x="119625" y="119999"/>
                  <a:pt x="119625" y="119999"/>
                  <a:pt x="119625" y="119999"/>
                </a:cubicBezTo>
                <a:cubicBezTo>
                  <a:pt x="119593" y="119944"/>
                  <a:pt x="119593" y="119888"/>
                  <a:pt x="119593" y="119888"/>
                </a:cubicBezTo>
                <a:cubicBezTo>
                  <a:pt x="119500" y="118888"/>
                  <a:pt x="119344" y="117943"/>
                  <a:pt x="119187" y="117054"/>
                </a:cubicBezTo>
                <a:close/>
                <a:moveTo>
                  <a:pt x="118188" y="119277"/>
                </a:moveTo>
                <a:cubicBezTo>
                  <a:pt x="118032" y="119166"/>
                  <a:pt x="117844" y="119277"/>
                  <a:pt x="117751" y="119555"/>
                </a:cubicBezTo>
                <a:cubicBezTo>
                  <a:pt x="117719" y="119666"/>
                  <a:pt x="117688" y="119833"/>
                  <a:pt x="117688" y="119999"/>
                </a:cubicBezTo>
                <a:cubicBezTo>
                  <a:pt x="118625" y="119999"/>
                  <a:pt x="118625" y="119999"/>
                  <a:pt x="118625" y="119999"/>
                </a:cubicBezTo>
                <a:cubicBezTo>
                  <a:pt x="118594" y="119944"/>
                  <a:pt x="118594" y="119944"/>
                  <a:pt x="118563" y="119888"/>
                </a:cubicBezTo>
                <a:cubicBezTo>
                  <a:pt x="118469" y="119610"/>
                  <a:pt x="118344" y="119388"/>
                  <a:pt x="118188" y="119277"/>
                </a:cubicBezTo>
                <a:close/>
                <a:moveTo>
                  <a:pt x="119968" y="82593"/>
                </a:moveTo>
                <a:cubicBezTo>
                  <a:pt x="119968" y="82593"/>
                  <a:pt x="119968" y="82649"/>
                  <a:pt x="120000" y="82649"/>
                </a:cubicBezTo>
                <a:cubicBezTo>
                  <a:pt x="120000" y="81760"/>
                  <a:pt x="120000" y="81760"/>
                  <a:pt x="120000" y="81760"/>
                </a:cubicBezTo>
                <a:cubicBezTo>
                  <a:pt x="119937" y="82149"/>
                  <a:pt x="119906" y="82482"/>
                  <a:pt x="119968" y="82593"/>
                </a:cubicBezTo>
                <a:close/>
                <a:moveTo>
                  <a:pt x="119344" y="85317"/>
                </a:moveTo>
                <a:cubicBezTo>
                  <a:pt x="119406" y="85428"/>
                  <a:pt x="119469" y="85484"/>
                  <a:pt x="119531" y="85539"/>
                </a:cubicBezTo>
                <a:cubicBezTo>
                  <a:pt x="119562" y="85539"/>
                  <a:pt x="119593" y="85539"/>
                  <a:pt x="119593" y="85539"/>
                </a:cubicBezTo>
                <a:cubicBezTo>
                  <a:pt x="119656" y="85539"/>
                  <a:pt x="119687" y="85484"/>
                  <a:pt x="119718" y="85428"/>
                </a:cubicBezTo>
                <a:cubicBezTo>
                  <a:pt x="119843" y="85150"/>
                  <a:pt x="119656" y="84427"/>
                  <a:pt x="119625" y="84150"/>
                </a:cubicBezTo>
                <a:cubicBezTo>
                  <a:pt x="119500" y="83649"/>
                  <a:pt x="119375" y="83260"/>
                  <a:pt x="119250" y="82816"/>
                </a:cubicBezTo>
                <a:cubicBezTo>
                  <a:pt x="119062" y="82037"/>
                  <a:pt x="118844" y="81315"/>
                  <a:pt x="118563" y="80648"/>
                </a:cubicBezTo>
                <a:cubicBezTo>
                  <a:pt x="118469" y="80426"/>
                  <a:pt x="118344" y="80148"/>
                  <a:pt x="118188" y="80037"/>
                </a:cubicBezTo>
                <a:cubicBezTo>
                  <a:pt x="118032" y="79925"/>
                  <a:pt x="117844" y="80037"/>
                  <a:pt x="117751" y="80314"/>
                </a:cubicBezTo>
                <a:cubicBezTo>
                  <a:pt x="117688" y="80537"/>
                  <a:pt x="117657" y="80759"/>
                  <a:pt x="117688" y="80981"/>
                </a:cubicBezTo>
                <a:cubicBezTo>
                  <a:pt x="117688" y="81204"/>
                  <a:pt x="117719" y="81426"/>
                  <a:pt x="117751" y="81648"/>
                </a:cubicBezTo>
                <a:cubicBezTo>
                  <a:pt x="118094" y="83260"/>
                  <a:pt x="118719" y="84372"/>
                  <a:pt x="119344" y="85317"/>
                </a:cubicBezTo>
                <a:close/>
                <a:moveTo>
                  <a:pt x="119718" y="0"/>
                </a:moveTo>
                <a:cubicBezTo>
                  <a:pt x="119718" y="55"/>
                  <a:pt x="119718" y="111"/>
                  <a:pt x="119718" y="166"/>
                </a:cubicBezTo>
                <a:cubicBezTo>
                  <a:pt x="119750" y="277"/>
                  <a:pt x="119843" y="1333"/>
                  <a:pt x="119968" y="889"/>
                </a:cubicBezTo>
                <a:cubicBezTo>
                  <a:pt x="119968" y="833"/>
                  <a:pt x="119968" y="833"/>
                  <a:pt x="120000" y="778"/>
                </a:cubicBezTo>
                <a:cubicBezTo>
                  <a:pt x="120000" y="0"/>
                  <a:pt x="120000" y="0"/>
                  <a:pt x="120000" y="0"/>
                </a:cubicBezTo>
                <a:lnTo>
                  <a:pt x="119718" y="0"/>
                </a:lnTo>
                <a:close/>
                <a:moveTo>
                  <a:pt x="110098" y="21232"/>
                </a:moveTo>
                <a:cubicBezTo>
                  <a:pt x="110098" y="21232"/>
                  <a:pt x="110067" y="21232"/>
                  <a:pt x="110067" y="21232"/>
                </a:cubicBezTo>
                <a:cubicBezTo>
                  <a:pt x="110005" y="21120"/>
                  <a:pt x="109911" y="21176"/>
                  <a:pt x="109817" y="21232"/>
                </a:cubicBezTo>
                <a:cubicBezTo>
                  <a:pt x="109411" y="21509"/>
                  <a:pt x="109068" y="22343"/>
                  <a:pt x="108787" y="23066"/>
                </a:cubicBezTo>
                <a:cubicBezTo>
                  <a:pt x="108412" y="24011"/>
                  <a:pt x="107943" y="26012"/>
                  <a:pt x="108037" y="26345"/>
                </a:cubicBezTo>
                <a:cubicBezTo>
                  <a:pt x="108131" y="26679"/>
                  <a:pt x="109318" y="25345"/>
                  <a:pt x="109786" y="24177"/>
                </a:cubicBezTo>
                <a:cubicBezTo>
                  <a:pt x="110036" y="23566"/>
                  <a:pt x="110504" y="22343"/>
                  <a:pt x="110223" y="21509"/>
                </a:cubicBezTo>
                <a:cubicBezTo>
                  <a:pt x="110192" y="21398"/>
                  <a:pt x="110161" y="21287"/>
                  <a:pt x="110098" y="21232"/>
                </a:cubicBezTo>
                <a:close/>
                <a:moveTo>
                  <a:pt x="119968" y="4168"/>
                </a:moveTo>
                <a:cubicBezTo>
                  <a:pt x="119968" y="4168"/>
                  <a:pt x="119968" y="4168"/>
                  <a:pt x="120000" y="4224"/>
                </a:cubicBezTo>
                <a:cubicBezTo>
                  <a:pt x="120000" y="3279"/>
                  <a:pt x="120000" y="3279"/>
                  <a:pt x="120000" y="3279"/>
                </a:cubicBezTo>
                <a:cubicBezTo>
                  <a:pt x="119937" y="3723"/>
                  <a:pt x="119906" y="4057"/>
                  <a:pt x="119968" y="4168"/>
                </a:cubicBezTo>
                <a:close/>
                <a:moveTo>
                  <a:pt x="119968" y="43408"/>
                </a:moveTo>
                <a:cubicBezTo>
                  <a:pt x="119968" y="43408"/>
                  <a:pt x="119968" y="43408"/>
                  <a:pt x="120000" y="43408"/>
                </a:cubicBezTo>
                <a:cubicBezTo>
                  <a:pt x="120000" y="42519"/>
                  <a:pt x="120000" y="42519"/>
                  <a:pt x="120000" y="42519"/>
                </a:cubicBezTo>
                <a:cubicBezTo>
                  <a:pt x="119937" y="42964"/>
                  <a:pt x="119906" y="43297"/>
                  <a:pt x="119968" y="43408"/>
                </a:cubicBezTo>
                <a:close/>
                <a:moveTo>
                  <a:pt x="119562" y="71699"/>
                </a:moveTo>
                <a:cubicBezTo>
                  <a:pt x="119437" y="71977"/>
                  <a:pt x="119375" y="72366"/>
                  <a:pt x="119344" y="72755"/>
                </a:cubicBezTo>
                <a:cubicBezTo>
                  <a:pt x="119375" y="74145"/>
                  <a:pt x="119469" y="75534"/>
                  <a:pt x="119562" y="76924"/>
                </a:cubicBezTo>
                <a:cubicBezTo>
                  <a:pt x="119625" y="77480"/>
                  <a:pt x="119656" y="78036"/>
                  <a:pt x="119718" y="78591"/>
                </a:cubicBezTo>
                <a:cubicBezTo>
                  <a:pt x="119750" y="78758"/>
                  <a:pt x="119843" y="79759"/>
                  <a:pt x="119968" y="79314"/>
                </a:cubicBezTo>
                <a:cubicBezTo>
                  <a:pt x="119968" y="79258"/>
                  <a:pt x="119968" y="79258"/>
                  <a:pt x="120000" y="79203"/>
                </a:cubicBezTo>
                <a:cubicBezTo>
                  <a:pt x="120000" y="71421"/>
                  <a:pt x="120000" y="71421"/>
                  <a:pt x="120000" y="71421"/>
                </a:cubicBezTo>
                <a:cubicBezTo>
                  <a:pt x="119843" y="71310"/>
                  <a:pt x="119687" y="71421"/>
                  <a:pt x="119562" y="71699"/>
                </a:cubicBezTo>
                <a:close/>
                <a:moveTo>
                  <a:pt x="62123" y="99712"/>
                </a:moveTo>
                <a:cubicBezTo>
                  <a:pt x="62123" y="99712"/>
                  <a:pt x="62092" y="99712"/>
                  <a:pt x="62092" y="99712"/>
                </a:cubicBezTo>
                <a:cubicBezTo>
                  <a:pt x="62030" y="99657"/>
                  <a:pt x="61936" y="99657"/>
                  <a:pt x="61842" y="99712"/>
                </a:cubicBezTo>
                <a:cubicBezTo>
                  <a:pt x="61436" y="99990"/>
                  <a:pt x="61093" y="100824"/>
                  <a:pt x="60812" y="101547"/>
                </a:cubicBezTo>
                <a:cubicBezTo>
                  <a:pt x="60437" y="102491"/>
                  <a:pt x="59968" y="104492"/>
                  <a:pt x="60062" y="104826"/>
                </a:cubicBezTo>
                <a:cubicBezTo>
                  <a:pt x="60156" y="105215"/>
                  <a:pt x="61343" y="103825"/>
                  <a:pt x="61811" y="102658"/>
                </a:cubicBezTo>
                <a:cubicBezTo>
                  <a:pt x="62061" y="102047"/>
                  <a:pt x="62529" y="100880"/>
                  <a:pt x="62248" y="99990"/>
                </a:cubicBezTo>
                <a:cubicBezTo>
                  <a:pt x="62217" y="99879"/>
                  <a:pt x="62186" y="99823"/>
                  <a:pt x="62123" y="99712"/>
                </a:cubicBezTo>
                <a:close/>
                <a:moveTo>
                  <a:pt x="98105" y="80259"/>
                </a:moveTo>
                <a:cubicBezTo>
                  <a:pt x="98105" y="80203"/>
                  <a:pt x="98073" y="80203"/>
                  <a:pt x="98073" y="80203"/>
                </a:cubicBezTo>
                <a:cubicBezTo>
                  <a:pt x="98011" y="80148"/>
                  <a:pt x="97917" y="80148"/>
                  <a:pt x="97824" y="80203"/>
                </a:cubicBezTo>
                <a:cubicBezTo>
                  <a:pt x="97418" y="80481"/>
                  <a:pt x="97074" y="81315"/>
                  <a:pt x="96793" y="82037"/>
                </a:cubicBezTo>
                <a:cubicBezTo>
                  <a:pt x="96418" y="82982"/>
                  <a:pt x="95950" y="84983"/>
                  <a:pt x="96043" y="85372"/>
                </a:cubicBezTo>
                <a:cubicBezTo>
                  <a:pt x="96137" y="85706"/>
                  <a:pt x="97324" y="84316"/>
                  <a:pt x="97792" y="83205"/>
                </a:cubicBezTo>
                <a:cubicBezTo>
                  <a:pt x="98042" y="82538"/>
                  <a:pt x="98511" y="81371"/>
                  <a:pt x="98230" y="80481"/>
                </a:cubicBezTo>
                <a:cubicBezTo>
                  <a:pt x="98198" y="80370"/>
                  <a:pt x="98167" y="80314"/>
                  <a:pt x="98105" y="80259"/>
                </a:cubicBezTo>
                <a:close/>
                <a:moveTo>
                  <a:pt x="107256" y="102325"/>
                </a:moveTo>
                <a:cubicBezTo>
                  <a:pt x="107069" y="101547"/>
                  <a:pt x="106850" y="100824"/>
                  <a:pt x="106569" y="100157"/>
                </a:cubicBezTo>
                <a:cubicBezTo>
                  <a:pt x="106475" y="99879"/>
                  <a:pt x="106350" y="99657"/>
                  <a:pt x="106194" y="99546"/>
                </a:cubicBezTo>
                <a:cubicBezTo>
                  <a:pt x="106038" y="99434"/>
                  <a:pt x="105851" y="99546"/>
                  <a:pt x="105757" y="99823"/>
                </a:cubicBezTo>
                <a:cubicBezTo>
                  <a:pt x="105694" y="100046"/>
                  <a:pt x="105663" y="100268"/>
                  <a:pt x="105694" y="100490"/>
                </a:cubicBezTo>
                <a:cubicBezTo>
                  <a:pt x="105694" y="100713"/>
                  <a:pt x="105726" y="100935"/>
                  <a:pt x="105757" y="101157"/>
                </a:cubicBezTo>
                <a:cubicBezTo>
                  <a:pt x="106100" y="102769"/>
                  <a:pt x="106725" y="103881"/>
                  <a:pt x="107350" y="104826"/>
                </a:cubicBezTo>
                <a:cubicBezTo>
                  <a:pt x="107412" y="104881"/>
                  <a:pt x="107475" y="104993"/>
                  <a:pt x="107537" y="105048"/>
                </a:cubicBezTo>
                <a:cubicBezTo>
                  <a:pt x="107568" y="105048"/>
                  <a:pt x="107600" y="105048"/>
                  <a:pt x="107600" y="105048"/>
                </a:cubicBezTo>
                <a:cubicBezTo>
                  <a:pt x="107662" y="105048"/>
                  <a:pt x="107693" y="104993"/>
                  <a:pt x="107725" y="104937"/>
                </a:cubicBezTo>
                <a:cubicBezTo>
                  <a:pt x="107850" y="104659"/>
                  <a:pt x="107662" y="103881"/>
                  <a:pt x="107631" y="103659"/>
                </a:cubicBezTo>
                <a:cubicBezTo>
                  <a:pt x="107506" y="103158"/>
                  <a:pt x="107381" y="102769"/>
                  <a:pt x="107256" y="102325"/>
                </a:cubicBezTo>
                <a:close/>
                <a:moveTo>
                  <a:pt x="98105" y="1778"/>
                </a:moveTo>
                <a:cubicBezTo>
                  <a:pt x="98105" y="1778"/>
                  <a:pt x="98073" y="1778"/>
                  <a:pt x="98073" y="1778"/>
                </a:cubicBezTo>
                <a:cubicBezTo>
                  <a:pt x="98011" y="1723"/>
                  <a:pt x="97917" y="1723"/>
                  <a:pt x="97824" y="1778"/>
                </a:cubicBezTo>
                <a:cubicBezTo>
                  <a:pt x="97418" y="2056"/>
                  <a:pt x="97074" y="2890"/>
                  <a:pt x="96793" y="3612"/>
                </a:cubicBezTo>
                <a:cubicBezTo>
                  <a:pt x="96418" y="4557"/>
                  <a:pt x="95950" y="6558"/>
                  <a:pt x="96043" y="6892"/>
                </a:cubicBezTo>
                <a:cubicBezTo>
                  <a:pt x="96137" y="7281"/>
                  <a:pt x="97324" y="5891"/>
                  <a:pt x="97792" y="4724"/>
                </a:cubicBezTo>
                <a:cubicBezTo>
                  <a:pt x="98042" y="4113"/>
                  <a:pt x="98511" y="2890"/>
                  <a:pt x="98230" y="2056"/>
                </a:cubicBezTo>
                <a:cubicBezTo>
                  <a:pt x="98198" y="1945"/>
                  <a:pt x="98167" y="1834"/>
                  <a:pt x="98105" y="1778"/>
                </a:cubicBezTo>
                <a:close/>
                <a:moveTo>
                  <a:pt x="98105" y="41018"/>
                </a:moveTo>
                <a:cubicBezTo>
                  <a:pt x="98105" y="41018"/>
                  <a:pt x="98073" y="41018"/>
                  <a:pt x="98073" y="40963"/>
                </a:cubicBezTo>
                <a:cubicBezTo>
                  <a:pt x="98011" y="40907"/>
                  <a:pt x="97917" y="40907"/>
                  <a:pt x="97824" y="40963"/>
                </a:cubicBezTo>
                <a:cubicBezTo>
                  <a:pt x="97418" y="41296"/>
                  <a:pt x="97074" y="42075"/>
                  <a:pt x="96793" y="42797"/>
                </a:cubicBezTo>
                <a:cubicBezTo>
                  <a:pt x="96418" y="43798"/>
                  <a:pt x="95950" y="45798"/>
                  <a:pt x="96043" y="46132"/>
                </a:cubicBezTo>
                <a:cubicBezTo>
                  <a:pt x="96137" y="46465"/>
                  <a:pt x="97324" y="45076"/>
                  <a:pt x="97792" y="43964"/>
                </a:cubicBezTo>
                <a:cubicBezTo>
                  <a:pt x="98042" y="43353"/>
                  <a:pt x="98511" y="42130"/>
                  <a:pt x="98230" y="41241"/>
                </a:cubicBezTo>
                <a:cubicBezTo>
                  <a:pt x="98198" y="41185"/>
                  <a:pt x="98167" y="41074"/>
                  <a:pt x="98105" y="41018"/>
                </a:cubicBezTo>
                <a:close/>
                <a:moveTo>
                  <a:pt x="98105" y="119444"/>
                </a:moveTo>
                <a:cubicBezTo>
                  <a:pt x="98105" y="119444"/>
                  <a:pt x="98073" y="119444"/>
                  <a:pt x="98073" y="119388"/>
                </a:cubicBezTo>
                <a:cubicBezTo>
                  <a:pt x="98011" y="119333"/>
                  <a:pt x="97917" y="119333"/>
                  <a:pt x="97824" y="119388"/>
                </a:cubicBezTo>
                <a:cubicBezTo>
                  <a:pt x="97667" y="119555"/>
                  <a:pt x="97511" y="119722"/>
                  <a:pt x="97355" y="119999"/>
                </a:cubicBezTo>
                <a:cubicBezTo>
                  <a:pt x="98292" y="119999"/>
                  <a:pt x="98292" y="119999"/>
                  <a:pt x="98292" y="119999"/>
                </a:cubicBezTo>
                <a:cubicBezTo>
                  <a:pt x="98261" y="119888"/>
                  <a:pt x="98261" y="119777"/>
                  <a:pt x="98230" y="119666"/>
                </a:cubicBezTo>
                <a:cubicBezTo>
                  <a:pt x="98198" y="119610"/>
                  <a:pt x="98167" y="119499"/>
                  <a:pt x="98105" y="119444"/>
                </a:cubicBezTo>
                <a:close/>
                <a:moveTo>
                  <a:pt x="97948" y="115220"/>
                </a:moveTo>
                <a:cubicBezTo>
                  <a:pt x="97948" y="115053"/>
                  <a:pt x="97917" y="114886"/>
                  <a:pt x="97886" y="114775"/>
                </a:cubicBezTo>
                <a:cubicBezTo>
                  <a:pt x="97792" y="114608"/>
                  <a:pt x="97699" y="114608"/>
                  <a:pt x="97605" y="114664"/>
                </a:cubicBezTo>
                <a:cubicBezTo>
                  <a:pt x="97386" y="114775"/>
                  <a:pt x="97261" y="115108"/>
                  <a:pt x="97136" y="115442"/>
                </a:cubicBezTo>
                <a:cubicBezTo>
                  <a:pt x="96980" y="115886"/>
                  <a:pt x="96824" y="116276"/>
                  <a:pt x="96730" y="116776"/>
                </a:cubicBezTo>
                <a:cubicBezTo>
                  <a:pt x="96543" y="117610"/>
                  <a:pt x="96418" y="118443"/>
                  <a:pt x="96262" y="119277"/>
                </a:cubicBezTo>
                <a:cubicBezTo>
                  <a:pt x="96231" y="119499"/>
                  <a:pt x="96199" y="119722"/>
                  <a:pt x="96137" y="119999"/>
                </a:cubicBezTo>
                <a:cubicBezTo>
                  <a:pt x="96855" y="119999"/>
                  <a:pt x="96855" y="119999"/>
                  <a:pt x="96855" y="119999"/>
                </a:cubicBezTo>
                <a:cubicBezTo>
                  <a:pt x="96949" y="119777"/>
                  <a:pt x="97011" y="119610"/>
                  <a:pt x="97074" y="119444"/>
                </a:cubicBezTo>
                <a:cubicBezTo>
                  <a:pt x="97293" y="118777"/>
                  <a:pt x="97480" y="118110"/>
                  <a:pt x="97667" y="117443"/>
                </a:cubicBezTo>
                <a:cubicBezTo>
                  <a:pt x="97824" y="116720"/>
                  <a:pt x="98011" y="116053"/>
                  <a:pt x="97948" y="115220"/>
                </a:cubicBezTo>
                <a:close/>
                <a:moveTo>
                  <a:pt x="110098" y="99712"/>
                </a:moveTo>
                <a:cubicBezTo>
                  <a:pt x="110098" y="99712"/>
                  <a:pt x="110067" y="99712"/>
                  <a:pt x="110067" y="99712"/>
                </a:cubicBezTo>
                <a:cubicBezTo>
                  <a:pt x="110005" y="99657"/>
                  <a:pt x="109911" y="99657"/>
                  <a:pt x="109817" y="99712"/>
                </a:cubicBezTo>
                <a:cubicBezTo>
                  <a:pt x="109411" y="99990"/>
                  <a:pt x="109068" y="100824"/>
                  <a:pt x="108787" y="101547"/>
                </a:cubicBezTo>
                <a:cubicBezTo>
                  <a:pt x="108412" y="102491"/>
                  <a:pt x="107943" y="104492"/>
                  <a:pt x="108037" y="104826"/>
                </a:cubicBezTo>
                <a:cubicBezTo>
                  <a:pt x="108131" y="105215"/>
                  <a:pt x="109318" y="103825"/>
                  <a:pt x="109786" y="102658"/>
                </a:cubicBezTo>
                <a:cubicBezTo>
                  <a:pt x="110036" y="102047"/>
                  <a:pt x="110504" y="100880"/>
                  <a:pt x="110223" y="99990"/>
                </a:cubicBezTo>
                <a:cubicBezTo>
                  <a:pt x="110192" y="99879"/>
                  <a:pt x="110161" y="99823"/>
                  <a:pt x="110098" y="99712"/>
                </a:cubicBezTo>
                <a:close/>
                <a:moveTo>
                  <a:pt x="110098" y="60639"/>
                </a:moveTo>
                <a:cubicBezTo>
                  <a:pt x="110098" y="60639"/>
                  <a:pt x="110067" y="60583"/>
                  <a:pt x="110067" y="60583"/>
                </a:cubicBezTo>
                <a:cubicBezTo>
                  <a:pt x="110005" y="60528"/>
                  <a:pt x="109911" y="60528"/>
                  <a:pt x="109817" y="60583"/>
                </a:cubicBezTo>
                <a:cubicBezTo>
                  <a:pt x="109411" y="60861"/>
                  <a:pt x="109068" y="61695"/>
                  <a:pt x="108787" y="62417"/>
                </a:cubicBezTo>
                <a:cubicBezTo>
                  <a:pt x="108412" y="63362"/>
                  <a:pt x="107943" y="65363"/>
                  <a:pt x="108037" y="65752"/>
                </a:cubicBezTo>
                <a:cubicBezTo>
                  <a:pt x="108131" y="66086"/>
                  <a:pt x="109318" y="64696"/>
                  <a:pt x="109786" y="63584"/>
                </a:cubicBezTo>
                <a:cubicBezTo>
                  <a:pt x="110036" y="62973"/>
                  <a:pt x="110504" y="61750"/>
                  <a:pt x="110223" y="60861"/>
                </a:cubicBezTo>
                <a:cubicBezTo>
                  <a:pt x="110192" y="60750"/>
                  <a:pt x="110161" y="60694"/>
                  <a:pt x="110098" y="60639"/>
                </a:cubicBezTo>
                <a:close/>
                <a:moveTo>
                  <a:pt x="108537" y="101102"/>
                </a:moveTo>
                <a:cubicBezTo>
                  <a:pt x="108724" y="100657"/>
                  <a:pt x="108912" y="100213"/>
                  <a:pt x="109068" y="99712"/>
                </a:cubicBezTo>
                <a:cubicBezTo>
                  <a:pt x="109286" y="99101"/>
                  <a:pt x="109474" y="98434"/>
                  <a:pt x="109661" y="97711"/>
                </a:cubicBezTo>
                <a:cubicBezTo>
                  <a:pt x="109817" y="97044"/>
                  <a:pt x="110005" y="96322"/>
                  <a:pt x="109942" y="95488"/>
                </a:cubicBezTo>
                <a:cubicBezTo>
                  <a:pt x="109942" y="95321"/>
                  <a:pt x="109911" y="95155"/>
                  <a:pt x="109849" y="95044"/>
                </a:cubicBezTo>
                <a:cubicBezTo>
                  <a:pt x="109786" y="94877"/>
                  <a:pt x="109692" y="94877"/>
                  <a:pt x="109599" y="94932"/>
                </a:cubicBezTo>
                <a:cubicBezTo>
                  <a:pt x="109380" y="95044"/>
                  <a:pt x="109255" y="95377"/>
                  <a:pt x="109130" y="95766"/>
                </a:cubicBezTo>
                <a:cubicBezTo>
                  <a:pt x="108974" y="96155"/>
                  <a:pt x="108818" y="96600"/>
                  <a:pt x="108724" y="97100"/>
                </a:cubicBezTo>
                <a:cubicBezTo>
                  <a:pt x="108537" y="97878"/>
                  <a:pt x="108412" y="98767"/>
                  <a:pt x="108256" y="99601"/>
                </a:cubicBezTo>
                <a:cubicBezTo>
                  <a:pt x="108131" y="100435"/>
                  <a:pt x="107850" y="101880"/>
                  <a:pt x="107975" y="102102"/>
                </a:cubicBezTo>
                <a:cubicBezTo>
                  <a:pt x="108068" y="102325"/>
                  <a:pt x="108381" y="101491"/>
                  <a:pt x="108537" y="101102"/>
                </a:cubicBezTo>
                <a:close/>
                <a:moveTo>
                  <a:pt x="281" y="37517"/>
                </a:moveTo>
                <a:cubicBezTo>
                  <a:pt x="374" y="36572"/>
                  <a:pt x="437" y="35627"/>
                  <a:pt x="437" y="34682"/>
                </a:cubicBezTo>
                <a:cubicBezTo>
                  <a:pt x="468" y="33904"/>
                  <a:pt x="499" y="32626"/>
                  <a:pt x="124" y="32237"/>
                </a:cubicBezTo>
                <a:cubicBezTo>
                  <a:pt x="93" y="32181"/>
                  <a:pt x="62" y="32181"/>
                  <a:pt x="62" y="32181"/>
                </a:cubicBezTo>
                <a:cubicBezTo>
                  <a:pt x="62" y="40018"/>
                  <a:pt x="62" y="40018"/>
                  <a:pt x="62" y="40018"/>
                </a:cubicBezTo>
                <a:cubicBezTo>
                  <a:pt x="93" y="39740"/>
                  <a:pt x="124" y="39462"/>
                  <a:pt x="156" y="39240"/>
                </a:cubicBezTo>
                <a:cubicBezTo>
                  <a:pt x="218" y="38684"/>
                  <a:pt x="249" y="38073"/>
                  <a:pt x="281" y="37517"/>
                </a:cubicBezTo>
                <a:close/>
                <a:moveTo>
                  <a:pt x="107194" y="97322"/>
                </a:moveTo>
                <a:cubicBezTo>
                  <a:pt x="107038" y="96489"/>
                  <a:pt x="106881" y="95210"/>
                  <a:pt x="106444" y="94932"/>
                </a:cubicBezTo>
                <a:cubicBezTo>
                  <a:pt x="106319" y="94821"/>
                  <a:pt x="106163" y="94932"/>
                  <a:pt x="106069" y="95155"/>
                </a:cubicBezTo>
                <a:cubicBezTo>
                  <a:pt x="105944" y="95488"/>
                  <a:pt x="105944" y="95933"/>
                  <a:pt x="106007" y="96322"/>
                </a:cubicBezTo>
                <a:cubicBezTo>
                  <a:pt x="106194" y="97489"/>
                  <a:pt x="106444" y="98601"/>
                  <a:pt x="106756" y="99657"/>
                </a:cubicBezTo>
                <a:cubicBezTo>
                  <a:pt x="106913" y="100157"/>
                  <a:pt x="107069" y="100657"/>
                  <a:pt x="107256" y="101157"/>
                </a:cubicBezTo>
                <a:cubicBezTo>
                  <a:pt x="107350" y="101380"/>
                  <a:pt x="107787" y="102714"/>
                  <a:pt x="107787" y="102158"/>
                </a:cubicBezTo>
                <a:cubicBezTo>
                  <a:pt x="107787" y="101491"/>
                  <a:pt x="107693" y="100768"/>
                  <a:pt x="107600" y="100157"/>
                </a:cubicBezTo>
                <a:cubicBezTo>
                  <a:pt x="107506" y="99212"/>
                  <a:pt x="107350" y="98267"/>
                  <a:pt x="107194" y="97322"/>
                </a:cubicBezTo>
                <a:close/>
                <a:moveTo>
                  <a:pt x="107975" y="98823"/>
                </a:moveTo>
                <a:cubicBezTo>
                  <a:pt x="108037" y="98545"/>
                  <a:pt x="108068" y="98212"/>
                  <a:pt x="108099" y="97934"/>
                </a:cubicBezTo>
                <a:cubicBezTo>
                  <a:pt x="108162" y="97378"/>
                  <a:pt x="108193" y="96822"/>
                  <a:pt x="108224" y="96266"/>
                </a:cubicBezTo>
                <a:cubicBezTo>
                  <a:pt x="108318" y="95321"/>
                  <a:pt x="108349" y="94377"/>
                  <a:pt x="108381" y="93432"/>
                </a:cubicBezTo>
                <a:cubicBezTo>
                  <a:pt x="108412" y="92598"/>
                  <a:pt x="108443" y="91375"/>
                  <a:pt x="108068" y="90930"/>
                </a:cubicBezTo>
                <a:cubicBezTo>
                  <a:pt x="107912" y="90764"/>
                  <a:pt x="107693" y="90875"/>
                  <a:pt x="107568" y="91153"/>
                </a:cubicBezTo>
                <a:cubicBezTo>
                  <a:pt x="107444" y="91431"/>
                  <a:pt x="107381" y="91875"/>
                  <a:pt x="107350" y="92264"/>
                </a:cubicBezTo>
                <a:cubicBezTo>
                  <a:pt x="107381" y="93654"/>
                  <a:pt x="107475" y="95044"/>
                  <a:pt x="107568" y="96433"/>
                </a:cubicBezTo>
                <a:cubicBezTo>
                  <a:pt x="107631" y="96989"/>
                  <a:pt x="107662" y="97545"/>
                  <a:pt x="107725" y="98100"/>
                </a:cubicBezTo>
                <a:cubicBezTo>
                  <a:pt x="107756" y="98267"/>
                  <a:pt x="107850" y="99268"/>
                  <a:pt x="107975" y="98823"/>
                </a:cubicBezTo>
                <a:close/>
                <a:moveTo>
                  <a:pt x="11244" y="97322"/>
                </a:moveTo>
                <a:cubicBezTo>
                  <a:pt x="11119" y="96489"/>
                  <a:pt x="10931" y="95210"/>
                  <a:pt x="10525" y="94932"/>
                </a:cubicBezTo>
                <a:cubicBezTo>
                  <a:pt x="10369" y="94821"/>
                  <a:pt x="10213" y="94932"/>
                  <a:pt x="10119" y="95155"/>
                </a:cubicBezTo>
                <a:cubicBezTo>
                  <a:pt x="9994" y="95488"/>
                  <a:pt x="9994" y="95933"/>
                  <a:pt x="10057" y="96322"/>
                </a:cubicBezTo>
                <a:cubicBezTo>
                  <a:pt x="10244" y="97489"/>
                  <a:pt x="10494" y="98601"/>
                  <a:pt x="10806" y="99657"/>
                </a:cubicBezTo>
                <a:cubicBezTo>
                  <a:pt x="10963" y="100157"/>
                  <a:pt x="11150" y="100657"/>
                  <a:pt x="11306" y="101157"/>
                </a:cubicBezTo>
                <a:cubicBezTo>
                  <a:pt x="11400" y="101380"/>
                  <a:pt x="11837" y="102714"/>
                  <a:pt x="11837" y="102158"/>
                </a:cubicBezTo>
                <a:cubicBezTo>
                  <a:pt x="11837" y="101491"/>
                  <a:pt x="11743" y="100768"/>
                  <a:pt x="11650" y="100157"/>
                </a:cubicBezTo>
                <a:cubicBezTo>
                  <a:pt x="11556" y="99212"/>
                  <a:pt x="11400" y="98267"/>
                  <a:pt x="11244" y="97322"/>
                </a:cubicBezTo>
                <a:close/>
                <a:moveTo>
                  <a:pt x="14148" y="60639"/>
                </a:moveTo>
                <a:cubicBezTo>
                  <a:pt x="14148" y="60639"/>
                  <a:pt x="14117" y="60583"/>
                  <a:pt x="14117" y="60583"/>
                </a:cubicBezTo>
                <a:cubicBezTo>
                  <a:pt x="14055" y="60528"/>
                  <a:pt x="13961" y="60528"/>
                  <a:pt x="13867" y="60583"/>
                </a:cubicBezTo>
                <a:cubicBezTo>
                  <a:pt x="13461" y="60861"/>
                  <a:pt x="13118" y="61695"/>
                  <a:pt x="12837" y="62417"/>
                </a:cubicBezTo>
                <a:cubicBezTo>
                  <a:pt x="12493" y="63362"/>
                  <a:pt x="11993" y="65363"/>
                  <a:pt x="12087" y="65752"/>
                </a:cubicBezTo>
                <a:cubicBezTo>
                  <a:pt x="12181" y="66086"/>
                  <a:pt x="13368" y="64696"/>
                  <a:pt x="13836" y="63584"/>
                </a:cubicBezTo>
                <a:cubicBezTo>
                  <a:pt x="14086" y="62973"/>
                  <a:pt x="14554" y="61750"/>
                  <a:pt x="14273" y="60861"/>
                </a:cubicBezTo>
                <a:cubicBezTo>
                  <a:pt x="14242" y="60750"/>
                  <a:pt x="14211" y="60694"/>
                  <a:pt x="14148" y="60639"/>
                </a:cubicBezTo>
                <a:close/>
                <a:moveTo>
                  <a:pt x="12587" y="101102"/>
                </a:moveTo>
                <a:cubicBezTo>
                  <a:pt x="12774" y="100657"/>
                  <a:pt x="12961" y="100213"/>
                  <a:pt x="13118" y="99712"/>
                </a:cubicBezTo>
                <a:cubicBezTo>
                  <a:pt x="13336" y="99101"/>
                  <a:pt x="13524" y="98434"/>
                  <a:pt x="13711" y="97711"/>
                </a:cubicBezTo>
                <a:cubicBezTo>
                  <a:pt x="13867" y="97044"/>
                  <a:pt x="14055" y="96322"/>
                  <a:pt x="13992" y="95488"/>
                </a:cubicBezTo>
                <a:cubicBezTo>
                  <a:pt x="13992" y="95321"/>
                  <a:pt x="13961" y="95155"/>
                  <a:pt x="13930" y="95044"/>
                </a:cubicBezTo>
                <a:cubicBezTo>
                  <a:pt x="13836" y="94877"/>
                  <a:pt x="13742" y="94877"/>
                  <a:pt x="13649" y="94932"/>
                </a:cubicBezTo>
                <a:cubicBezTo>
                  <a:pt x="13430" y="95044"/>
                  <a:pt x="13305" y="95377"/>
                  <a:pt x="13180" y="95766"/>
                </a:cubicBezTo>
                <a:cubicBezTo>
                  <a:pt x="13024" y="96155"/>
                  <a:pt x="12868" y="96600"/>
                  <a:pt x="12774" y="97100"/>
                </a:cubicBezTo>
                <a:cubicBezTo>
                  <a:pt x="12587" y="97878"/>
                  <a:pt x="12462" y="98767"/>
                  <a:pt x="12306" y="99601"/>
                </a:cubicBezTo>
                <a:cubicBezTo>
                  <a:pt x="12181" y="100435"/>
                  <a:pt x="11900" y="101880"/>
                  <a:pt x="12024" y="102102"/>
                </a:cubicBezTo>
                <a:cubicBezTo>
                  <a:pt x="12118" y="102325"/>
                  <a:pt x="12431" y="101491"/>
                  <a:pt x="12587" y="101102"/>
                </a:cubicBezTo>
                <a:close/>
                <a:moveTo>
                  <a:pt x="12024" y="98823"/>
                </a:moveTo>
                <a:cubicBezTo>
                  <a:pt x="12087" y="98545"/>
                  <a:pt x="12118" y="98212"/>
                  <a:pt x="12149" y="97934"/>
                </a:cubicBezTo>
                <a:cubicBezTo>
                  <a:pt x="12212" y="97378"/>
                  <a:pt x="12243" y="96822"/>
                  <a:pt x="12274" y="96266"/>
                </a:cubicBezTo>
                <a:cubicBezTo>
                  <a:pt x="12368" y="95321"/>
                  <a:pt x="12431" y="94377"/>
                  <a:pt x="12431" y="93432"/>
                </a:cubicBezTo>
                <a:cubicBezTo>
                  <a:pt x="12462" y="92598"/>
                  <a:pt x="12493" y="91375"/>
                  <a:pt x="12118" y="90930"/>
                </a:cubicBezTo>
                <a:cubicBezTo>
                  <a:pt x="11962" y="90764"/>
                  <a:pt x="11743" y="90875"/>
                  <a:pt x="11618" y="91153"/>
                </a:cubicBezTo>
                <a:cubicBezTo>
                  <a:pt x="11494" y="91431"/>
                  <a:pt x="11431" y="91875"/>
                  <a:pt x="11400" y="92264"/>
                </a:cubicBezTo>
                <a:cubicBezTo>
                  <a:pt x="11431" y="93654"/>
                  <a:pt x="11525" y="95044"/>
                  <a:pt x="11618" y="96433"/>
                </a:cubicBezTo>
                <a:cubicBezTo>
                  <a:pt x="11681" y="96989"/>
                  <a:pt x="11712" y="97545"/>
                  <a:pt x="11775" y="98100"/>
                </a:cubicBezTo>
                <a:cubicBezTo>
                  <a:pt x="11806" y="98267"/>
                  <a:pt x="11900" y="99268"/>
                  <a:pt x="12024" y="98823"/>
                </a:cubicBezTo>
                <a:close/>
                <a:moveTo>
                  <a:pt x="14148" y="21232"/>
                </a:moveTo>
                <a:cubicBezTo>
                  <a:pt x="14148" y="21232"/>
                  <a:pt x="14117" y="21232"/>
                  <a:pt x="14117" y="21232"/>
                </a:cubicBezTo>
                <a:cubicBezTo>
                  <a:pt x="14055" y="21120"/>
                  <a:pt x="13961" y="21176"/>
                  <a:pt x="13867" y="21232"/>
                </a:cubicBezTo>
                <a:cubicBezTo>
                  <a:pt x="13461" y="21509"/>
                  <a:pt x="13118" y="22343"/>
                  <a:pt x="12837" y="23066"/>
                </a:cubicBezTo>
                <a:cubicBezTo>
                  <a:pt x="12493" y="24011"/>
                  <a:pt x="11993" y="26012"/>
                  <a:pt x="12087" y="26345"/>
                </a:cubicBezTo>
                <a:cubicBezTo>
                  <a:pt x="12181" y="26679"/>
                  <a:pt x="13368" y="25345"/>
                  <a:pt x="13836" y="24177"/>
                </a:cubicBezTo>
                <a:cubicBezTo>
                  <a:pt x="14086" y="23566"/>
                  <a:pt x="14554" y="22343"/>
                  <a:pt x="14273" y="21509"/>
                </a:cubicBezTo>
                <a:cubicBezTo>
                  <a:pt x="14242" y="21398"/>
                  <a:pt x="14211" y="21287"/>
                  <a:pt x="14148" y="21232"/>
                </a:cubicBezTo>
                <a:close/>
                <a:moveTo>
                  <a:pt x="26142" y="119444"/>
                </a:moveTo>
                <a:cubicBezTo>
                  <a:pt x="26142" y="119444"/>
                  <a:pt x="26111" y="119444"/>
                  <a:pt x="26111" y="119388"/>
                </a:cubicBezTo>
                <a:cubicBezTo>
                  <a:pt x="26048" y="119333"/>
                  <a:pt x="25955" y="119333"/>
                  <a:pt x="25861" y="119388"/>
                </a:cubicBezTo>
                <a:cubicBezTo>
                  <a:pt x="25705" y="119555"/>
                  <a:pt x="25549" y="119722"/>
                  <a:pt x="25393" y="119999"/>
                </a:cubicBezTo>
                <a:cubicBezTo>
                  <a:pt x="26330" y="119999"/>
                  <a:pt x="26330" y="119999"/>
                  <a:pt x="26330" y="119999"/>
                </a:cubicBezTo>
                <a:cubicBezTo>
                  <a:pt x="26298" y="119888"/>
                  <a:pt x="26298" y="119777"/>
                  <a:pt x="26267" y="119666"/>
                </a:cubicBezTo>
                <a:cubicBezTo>
                  <a:pt x="26236" y="119610"/>
                  <a:pt x="26205" y="119499"/>
                  <a:pt x="26142" y="119444"/>
                </a:cubicBezTo>
                <a:close/>
                <a:moveTo>
                  <a:pt x="25986" y="115220"/>
                </a:moveTo>
                <a:cubicBezTo>
                  <a:pt x="25986" y="115053"/>
                  <a:pt x="25955" y="114886"/>
                  <a:pt x="25923" y="114775"/>
                </a:cubicBezTo>
                <a:cubicBezTo>
                  <a:pt x="25830" y="114608"/>
                  <a:pt x="25736" y="114608"/>
                  <a:pt x="25642" y="114664"/>
                </a:cubicBezTo>
                <a:cubicBezTo>
                  <a:pt x="25424" y="114775"/>
                  <a:pt x="25299" y="115108"/>
                  <a:pt x="25174" y="115442"/>
                </a:cubicBezTo>
                <a:cubicBezTo>
                  <a:pt x="25018" y="115886"/>
                  <a:pt x="24862" y="116276"/>
                  <a:pt x="24768" y="116776"/>
                </a:cubicBezTo>
                <a:cubicBezTo>
                  <a:pt x="24580" y="117610"/>
                  <a:pt x="24456" y="118443"/>
                  <a:pt x="24299" y="119277"/>
                </a:cubicBezTo>
                <a:cubicBezTo>
                  <a:pt x="24268" y="119499"/>
                  <a:pt x="24237" y="119722"/>
                  <a:pt x="24174" y="119999"/>
                </a:cubicBezTo>
                <a:cubicBezTo>
                  <a:pt x="24893" y="119999"/>
                  <a:pt x="24893" y="119999"/>
                  <a:pt x="24893" y="119999"/>
                </a:cubicBezTo>
                <a:cubicBezTo>
                  <a:pt x="24986" y="119777"/>
                  <a:pt x="25049" y="119610"/>
                  <a:pt x="25111" y="119444"/>
                </a:cubicBezTo>
                <a:cubicBezTo>
                  <a:pt x="25330" y="118777"/>
                  <a:pt x="25517" y="118110"/>
                  <a:pt x="25705" y="117443"/>
                </a:cubicBezTo>
                <a:cubicBezTo>
                  <a:pt x="25861" y="116720"/>
                  <a:pt x="26048" y="116053"/>
                  <a:pt x="25986" y="115220"/>
                </a:cubicBezTo>
                <a:close/>
                <a:moveTo>
                  <a:pt x="24424" y="113107"/>
                </a:moveTo>
                <a:cubicBezTo>
                  <a:pt x="24456" y="112329"/>
                  <a:pt x="24487" y="111051"/>
                  <a:pt x="24112" y="110662"/>
                </a:cubicBezTo>
                <a:cubicBezTo>
                  <a:pt x="23956" y="110495"/>
                  <a:pt x="23737" y="110606"/>
                  <a:pt x="23612" y="110884"/>
                </a:cubicBezTo>
                <a:cubicBezTo>
                  <a:pt x="23487" y="111162"/>
                  <a:pt x="23425" y="111607"/>
                  <a:pt x="23394" y="111996"/>
                </a:cubicBezTo>
                <a:cubicBezTo>
                  <a:pt x="23425" y="113385"/>
                  <a:pt x="23519" y="114775"/>
                  <a:pt x="23612" y="116164"/>
                </a:cubicBezTo>
                <a:cubicBezTo>
                  <a:pt x="23675" y="116720"/>
                  <a:pt x="23706" y="117220"/>
                  <a:pt x="23768" y="117776"/>
                </a:cubicBezTo>
                <a:cubicBezTo>
                  <a:pt x="23800" y="117943"/>
                  <a:pt x="23893" y="118999"/>
                  <a:pt x="24018" y="118554"/>
                </a:cubicBezTo>
                <a:cubicBezTo>
                  <a:pt x="24081" y="118276"/>
                  <a:pt x="24112" y="117943"/>
                  <a:pt x="24143" y="117665"/>
                </a:cubicBezTo>
                <a:cubicBezTo>
                  <a:pt x="24206" y="117109"/>
                  <a:pt x="24237" y="116553"/>
                  <a:pt x="24268" y="115942"/>
                </a:cubicBezTo>
                <a:cubicBezTo>
                  <a:pt x="24362" y="114997"/>
                  <a:pt x="24424" y="114052"/>
                  <a:pt x="24424" y="113107"/>
                </a:cubicBezTo>
                <a:close/>
                <a:moveTo>
                  <a:pt x="22238" y="119277"/>
                </a:moveTo>
                <a:cubicBezTo>
                  <a:pt x="22082" y="119166"/>
                  <a:pt x="21894" y="119277"/>
                  <a:pt x="21801" y="119555"/>
                </a:cubicBezTo>
                <a:cubicBezTo>
                  <a:pt x="21769" y="119666"/>
                  <a:pt x="21738" y="119833"/>
                  <a:pt x="21738" y="119999"/>
                </a:cubicBezTo>
                <a:cubicBezTo>
                  <a:pt x="22675" y="119999"/>
                  <a:pt x="22675" y="119999"/>
                  <a:pt x="22675" y="119999"/>
                </a:cubicBezTo>
                <a:cubicBezTo>
                  <a:pt x="22644" y="119944"/>
                  <a:pt x="22644" y="119944"/>
                  <a:pt x="22613" y="119888"/>
                </a:cubicBezTo>
                <a:cubicBezTo>
                  <a:pt x="22519" y="119610"/>
                  <a:pt x="22394" y="119388"/>
                  <a:pt x="22238" y="119277"/>
                </a:cubicBezTo>
                <a:close/>
                <a:moveTo>
                  <a:pt x="23394" y="85317"/>
                </a:moveTo>
                <a:cubicBezTo>
                  <a:pt x="23456" y="85428"/>
                  <a:pt x="23519" y="85484"/>
                  <a:pt x="23581" y="85539"/>
                </a:cubicBezTo>
                <a:cubicBezTo>
                  <a:pt x="23612" y="85539"/>
                  <a:pt x="23643" y="85539"/>
                  <a:pt x="23675" y="85539"/>
                </a:cubicBezTo>
                <a:cubicBezTo>
                  <a:pt x="23706" y="85539"/>
                  <a:pt x="23737" y="85484"/>
                  <a:pt x="23768" y="85428"/>
                </a:cubicBezTo>
                <a:cubicBezTo>
                  <a:pt x="23893" y="85150"/>
                  <a:pt x="23706" y="84427"/>
                  <a:pt x="23675" y="84150"/>
                </a:cubicBezTo>
                <a:cubicBezTo>
                  <a:pt x="23550" y="83649"/>
                  <a:pt x="23425" y="83260"/>
                  <a:pt x="23300" y="82816"/>
                </a:cubicBezTo>
                <a:cubicBezTo>
                  <a:pt x="23112" y="82037"/>
                  <a:pt x="22894" y="81315"/>
                  <a:pt x="22613" y="80648"/>
                </a:cubicBezTo>
                <a:cubicBezTo>
                  <a:pt x="22519" y="80426"/>
                  <a:pt x="22394" y="80148"/>
                  <a:pt x="22238" y="80037"/>
                </a:cubicBezTo>
                <a:cubicBezTo>
                  <a:pt x="22082" y="79925"/>
                  <a:pt x="21894" y="80037"/>
                  <a:pt x="21801" y="80314"/>
                </a:cubicBezTo>
                <a:cubicBezTo>
                  <a:pt x="21738" y="80537"/>
                  <a:pt x="21707" y="80759"/>
                  <a:pt x="21738" y="80981"/>
                </a:cubicBezTo>
                <a:cubicBezTo>
                  <a:pt x="21738" y="81204"/>
                  <a:pt x="21769" y="81426"/>
                  <a:pt x="21801" y="81648"/>
                </a:cubicBezTo>
                <a:cubicBezTo>
                  <a:pt x="22144" y="83260"/>
                  <a:pt x="22769" y="84372"/>
                  <a:pt x="23394" y="85317"/>
                </a:cubicBezTo>
                <a:close/>
                <a:moveTo>
                  <a:pt x="23237" y="117054"/>
                </a:moveTo>
                <a:cubicBezTo>
                  <a:pt x="23112" y="116220"/>
                  <a:pt x="22925" y="114942"/>
                  <a:pt x="22488" y="114664"/>
                </a:cubicBezTo>
                <a:cubicBezTo>
                  <a:pt x="22363" y="114553"/>
                  <a:pt x="22207" y="114608"/>
                  <a:pt x="22113" y="114886"/>
                </a:cubicBezTo>
                <a:cubicBezTo>
                  <a:pt x="21988" y="115164"/>
                  <a:pt x="21988" y="115664"/>
                  <a:pt x="22051" y="116053"/>
                </a:cubicBezTo>
                <a:cubicBezTo>
                  <a:pt x="22238" y="117220"/>
                  <a:pt x="22488" y="118332"/>
                  <a:pt x="22800" y="119388"/>
                </a:cubicBezTo>
                <a:cubicBezTo>
                  <a:pt x="22863" y="119555"/>
                  <a:pt x="22925" y="119777"/>
                  <a:pt x="23019" y="119999"/>
                </a:cubicBezTo>
                <a:cubicBezTo>
                  <a:pt x="23675" y="119999"/>
                  <a:pt x="23675" y="119999"/>
                  <a:pt x="23675" y="119999"/>
                </a:cubicBezTo>
                <a:cubicBezTo>
                  <a:pt x="23675" y="119944"/>
                  <a:pt x="23643" y="119888"/>
                  <a:pt x="23643" y="119888"/>
                </a:cubicBezTo>
                <a:cubicBezTo>
                  <a:pt x="23550" y="118888"/>
                  <a:pt x="23394" y="117943"/>
                  <a:pt x="23237" y="117054"/>
                </a:cubicBezTo>
                <a:close/>
                <a:moveTo>
                  <a:pt x="14148" y="99712"/>
                </a:moveTo>
                <a:cubicBezTo>
                  <a:pt x="14148" y="99712"/>
                  <a:pt x="14117" y="99712"/>
                  <a:pt x="14117" y="99712"/>
                </a:cubicBezTo>
                <a:cubicBezTo>
                  <a:pt x="14055" y="99657"/>
                  <a:pt x="13961" y="99657"/>
                  <a:pt x="13867" y="99712"/>
                </a:cubicBezTo>
                <a:cubicBezTo>
                  <a:pt x="13461" y="99990"/>
                  <a:pt x="13118" y="100824"/>
                  <a:pt x="12837" y="101547"/>
                </a:cubicBezTo>
                <a:cubicBezTo>
                  <a:pt x="12493" y="102491"/>
                  <a:pt x="11993" y="104492"/>
                  <a:pt x="12087" y="104826"/>
                </a:cubicBezTo>
                <a:cubicBezTo>
                  <a:pt x="12181" y="105215"/>
                  <a:pt x="13368" y="103825"/>
                  <a:pt x="13836" y="102658"/>
                </a:cubicBezTo>
                <a:cubicBezTo>
                  <a:pt x="14086" y="102047"/>
                  <a:pt x="14554" y="100880"/>
                  <a:pt x="14273" y="99990"/>
                </a:cubicBezTo>
                <a:cubicBezTo>
                  <a:pt x="14242" y="99879"/>
                  <a:pt x="14211" y="99823"/>
                  <a:pt x="14148" y="99712"/>
                </a:cubicBezTo>
                <a:close/>
                <a:moveTo>
                  <a:pt x="60562" y="101102"/>
                </a:moveTo>
                <a:cubicBezTo>
                  <a:pt x="60749" y="100657"/>
                  <a:pt x="60937" y="100213"/>
                  <a:pt x="61093" y="99712"/>
                </a:cubicBezTo>
                <a:cubicBezTo>
                  <a:pt x="61311" y="99101"/>
                  <a:pt x="61499" y="98434"/>
                  <a:pt x="61686" y="97711"/>
                </a:cubicBezTo>
                <a:cubicBezTo>
                  <a:pt x="61842" y="97044"/>
                  <a:pt x="62030" y="96322"/>
                  <a:pt x="61967" y="95488"/>
                </a:cubicBezTo>
                <a:cubicBezTo>
                  <a:pt x="61967" y="95321"/>
                  <a:pt x="61936" y="95155"/>
                  <a:pt x="61905" y="95044"/>
                </a:cubicBezTo>
                <a:cubicBezTo>
                  <a:pt x="61811" y="94877"/>
                  <a:pt x="61717" y="94877"/>
                  <a:pt x="61624" y="94932"/>
                </a:cubicBezTo>
                <a:cubicBezTo>
                  <a:pt x="61405" y="95044"/>
                  <a:pt x="61280" y="95377"/>
                  <a:pt x="61155" y="95766"/>
                </a:cubicBezTo>
                <a:cubicBezTo>
                  <a:pt x="60999" y="96155"/>
                  <a:pt x="60843" y="96600"/>
                  <a:pt x="60749" y="97100"/>
                </a:cubicBezTo>
                <a:cubicBezTo>
                  <a:pt x="60562" y="97878"/>
                  <a:pt x="60437" y="98767"/>
                  <a:pt x="60281" y="99601"/>
                </a:cubicBezTo>
                <a:cubicBezTo>
                  <a:pt x="60156" y="100435"/>
                  <a:pt x="59875" y="101880"/>
                  <a:pt x="60000" y="102102"/>
                </a:cubicBezTo>
                <a:cubicBezTo>
                  <a:pt x="60093" y="102325"/>
                  <a:pt x="60406" y="101491"/>
                  <a:pt x="60562" y="101102"/>
                </a:cubicBezTo>
                <a:close/>
                <a:moveTo>
                  <a:pt x="593" y="81593"/>
                </a:moveTo>
                <a:cubicBezTo>
                  <a:pt x="780" y="81148"/>
                  <a:pt x="968" y="80704"/>
                  <a:pt x="1124" y="80203"/>
                </a:cubicBezTo>
                <a:cubicBezTo>
                  <a:pt x="1343" y="79592"/>
                  <a:pt x="1530" y="78925"/>
                  <a:pt x="1717" y="78202"/>
                </a:cubicBezTo>
                <a:cubicBezTo>
                  <a:pt x="1874" y="77535"/>
                  <a:pt x="2061" y="76813"/>
                  <a:pt x="1998" y="76035"/>
                </a:cubicBezTo>
                <a:cubicBezTo>
                  <a:pt x="1998" y="75812"/>
                  <a:pt x="1967" y="75646"/>
                  <a:pt x="1936" y="75534"/>
                </a:cubicBezTo>
                <a:cubicBezTo>
                  <a:pt x="1842" y="75368"/>
                  <a:pt x="1749" y="75368"/>
                  <a:pt x="1655" y="75423"/>
                </a:cubicBezTo>
                <a:cubicBezTo>
                  <a:pt x="1436" y="75534"/>
                  <a:pt x="1311" y="75868"/>
                  <a:pt x="1186" y="76257"/>
                </a:cubicBezTo>
                <a:cubicBezTo>
                  <a:pt x="1030" y="76646"/>
                  <a:pt x="874" y="77091"/>
                  <a:pt x="780" y="77591"/>
                </a:cubicBezTo>
                <a:cubicBezTo>
                  <a:pt x="593" y="78425"/>
                  <a:pt x="468" y="79258"/>
                  <a:pt x="312" y="80092"/>
                </a:cubicBezTo>
                <a:cubicBezTo>
                  <a:pt x="249" y="80537"/>
                  <a:pt x="124" y="81204"/>
                  <a:pt x="62" y="81760"/>
                </a:cubicBezTo>
                <a:cubicBezTo>
                  <a:pt x="62" y="82649"/>
                  <a:pt x="62" y="82649"/>
                  <a:pt x="62" y="82649"/>
                </a:cubicBezTo>
                <a:cubicBezTo>
                  <a:pt x="187" y="82704"/>
                  <a:pt x="437" y="81926"/>
                  <a:pt x="593" y="81593"/>
                </a:cubicBezTo>
                <a:close/>
                <a:moveTo>
                  <a:pt x="1998" y="115220"/>
                </a:moveTo>
                <a:cubicBezTo>
                  <a:pt x="1998" y="115053"/>
                  <a:pt x="1967" y="114886"/>
                  <a:pt x="1936" y="114775"/>
                </a:cubicBezTo>
                <a:cubicBezTo>
                  <a:pt x="1842" y="114608"/>
                  <a:pt x="1749" y="114608"/>
                  <a:pt x="1655" y="114664"/>
                </a:cubicBezTo>
                <a:cubicBezTo>
                  <a:pt x="1436" y="114775"/>
                  <a:pt x="1311" y="115108"/>
                  <a:pt x="1186" y="115442"/>
                </a:cubicBezTo>
                <a:cubicBezTo>
                  <a:pt x="1030" y="115886"/>
                  <a:pt x="874" y="116276"/>
                  <a:pt x="780" y="116776"/>
                </a:cubicBezTo>
                <a:cubicBezTo>
                  <a:pt x="593" y="117610"/>
                  <a:pt x="468" y="118443"/>
                  <a:pt x="312" y="119277"/>
                </a:cubicBezTo>
                <a:cubicBezTo>
                  <a:pt x="281" y="119499"/>
                  <a:pt x="249" y="119722"/>
                  <a:pt x="187" y="119999"/>
                </a:cubicBezTo>
                <a:cubicBezTo>
                  <a:pt x="937" y="119999"/>
                  <a:pt x="937" y="119999"/>
                  <a:pt x="937" y="119999"/>
                </a:cubicBezTo>
                <a:cubicBezTo>
                  <a:pt x="999" y="119777"/>
                  <a:pt x="1061" y="119610"/>
                  <a:pt x="1124" y="119444"/>
                </a:cubicBezTo>
                <a:cubicBezTo>
                  <a:pt x="1343" y="118777"/>
                  <a:pt x="1530" y="118110"/>
                  <a:pt x="1717" y="117443"/>
                </a:cubicBezTo>
                <a:cubicBezTo>
                  <a:pt x="1874" y="116720"/>
                  <a:pt x="2061" y="116053"/>
                  <a:pt x="1998" y="115220"/>
                </a:cubicBezTo>
                <a:close/>
                <a:moveTo>
                  <a:pt x="281" y="76757"/>
                </a:moveTo>
                <a:cubicBezTo>
                  <a:pt x="374" y="75812"/>
                  <a:pt x="437" y="74867"/>
                  <a:pt x="437" y="73923"/>
                </a:cubicBezTo>
                <a:cubicBezTo>
                  <a:pt x="468" y="73144"/>
                  <a:pt x="499" y="71866"/>
                  <a:pt x="124" y="71421"/>
                </a:cubicBezTo>
                <a:cubicBezTo>
                  <a:pt x="93" y="71421"/>
                  <a:pt x="62" y="71421"/>
                  <a:pt x="62" y="71421"/>
                </a:cubicBezTo>
                <a:cubicBezTo>
                  <a:pt x="62" y="79203"/>
                  <a:pt x="62" y="79203"/>
                  <a:pt x="62" y="79203"/>
                </a:cubicBezTo>
                <a:cubicBezTo>
                  <a:pt x="93" y="78981"/>
                  <a:pt x="124" y="78703"/>
                  <a:pt x="156" y="78425"/>
                </a:cubicBezTo>
                <a:cubicBezTo>
                  <a:pt x="218" y="77869"/>
                  <a:pt x="249" y="77313"/>
                  <a:pt x="281" y="76757"/>
                </a:cubicBezTo>
                <a:close/>
                <a:moveTo>
                  <a:pt x="593" y="42352"/>
                </a:moveTo>
                <a:cubicBezTo>
                  <a:pt x="780" y="41908"/>
                  <a:pt x="968" y="41463"/>
                  <a:pt x="1124" y="41018"/>
                </a:cubicBezTo>
                <a:cubicBezTo>
                  <a:pt x="1343" y="40352"/>
                  <a:pt x="1530" y="39685"/>
                  <a:pt x="1717" y="39018"/>
                </a:cubicBezTo>
                <a:cubicBezTo>
                  <a:pt x="1874" y="38295"/>
                  <a:pt x="2061" y="37628"/>
                  <a:pt x="1998" y="36794"/>
                </a:cubicBezTo>
                <a:cubicBezTo>
                  <a:pt x="1998" y="36628"/>
                  <a:pt x="1967" y="36461"/>
                  <a:pt x="1936" y="36294"/>
                </a:cubicBezTo>
                <a:cubicBezTo>
                  <a:pt x="1842" y="36183"/>
                  <a:pt x="1749" y="36183"/>
                  <a:pt x="1655" y="36183"/>
                </a:cubicBezTo>
                <a:cubicBezTo>
                  <a:pt x="1436" y="36294"/>
                  <a:pt x="1311" y="36628"/>
                  <a:pt x="1186" y="37017"/>
                </a:cubicBezTo>
                <a:cubicBezTo>
                  <a:pt x="1030" y="37461"/>
                  <a:pt x="874" y="37850"/>
                  <a:pt x="780" y="38351"/>
                </a:cubicBezTo>
                <a:cubicBezTo>
                  <a:pt x="593" y="39184"/>
                  <a:pt x="468" y="40018"/>
                  <a:pt x="312" y="40852"/>
                </a:cubicBezTo>
                <a:cubicBezTo>
                  <a:pt x="249" y="41352"/>
                  <a:pt x="124" y="41963"/>
                  <a:pt x="62" y="42519"/>
                </a:cubicBezTo>
                <a:cubicBezTo>
                  <a:pt x="62" y="43408"/>
                  <a:pt x="62" y="43408"/>
                  <a:pt x="62" y="43408"/>
                </a:cubicBezTo>
                <a:cubicBezTo>
                  <a:pt x="187" y="43464"/>
                  <a:pt x="437" y="42742"/>
                  <a:pt x="593" y="42352"/>
                </a:cubicBezTo>
                <a:close/>
                <a:moveTo>
                  <a:pt x="2155" y="119444"/>
                </a:moveTo>
                <a:cubicBezTo>
                  <a:pt x="2155" y="119444"/>
                  <a:pt x="2123" y="119444"/>
                  <a:pt x="2123" y="119388"/>
                </a:cubicBezTo>
                <a:cubicBezTo>
                  <a:pt x="2061" y="119333"/>
                  <a:pt x="1967" y="119333"/>
                  <a:pt x="1874" y="119388"/>
                </a:cubicBezTo>
                <a:cubicBezTo>
                  <a:pt x="1717" y="119555"/>
                  <a:pt x="1561" y="119722"/>
                  <a:pt x="1405" y="119999"/>
                </a:cubicBezTo>
                <a:cubicBezTo>
                  <a:pt x="2342" y="119999"/>
                  <a:pt x="2342" y="119999"/>
                  <a:pt x="2342" y="119999"/>
                </a:cubicBezTo>
                <a:cubicBezTo>
                  <a:pt x="2311" y="119888"/>
                  <a:pt x="2311" y="119777"/>
                  <a:pt x="2280" y="119666"/>
                </a:cubicBezTo>
                <a:cubicBezTo>
                  <a:pt x="2248" y="119610"/>
                  <a:pt x="2217" y="119499"/>
                  <a:pt x="2155" y="119444"/>
                </a:cubicBezTo>
                <a:close/>
                <a:moveTo>
                  <a:pt x="11306" y="102325"/>
                </a:moveTo>
                <a:cubicBezTo>
                  <a:pt x="11119" y="101547"/>
                  <a:pt x="10900" y="100824"/>
                  <a:pt x="10619" y="100157"/>
                </a:cubicBezTo>
                <a:cubicBezTo>
                  <a:pt x="10525" y="99879"/>
                  <a:pt x="10400" y="99657"/>
                  <a:pt x="10244" y="99546"/>
                </a:cubicBezTo>
                <a:cubicBezTo>
                  <a:pt x="10088" y="99434"/>
                  <a:pt x="9901" y="99546"/>
                  <a:pt x="9807" y="99823"/>
                </a:cubicBezTo>
                <a:cubicBezTo>
                  <a:pt x="9744" y="100046"/>
                  <a:pt x="9713" y="100268"/>
                  <a:pt x="9744" y="100490"/>
                </a:cubicBezTo>
                <a:cubicBezTo>
                  <a:pt x="9744" y="100713"/>
                  <a:pt x="9776" y="100935"/>
                  <a:pt x="9807" y="101157"/>
                </a:cubicBezTo>
                <a:cubicBezTo>
                  <a:pt x="10150" y="102769"/>
                  <a:pt x="10775" y="103881"/>
                  <a:pt x="11400" y="104826"/>
                </a:cubicBezTo>
                <a:cubicBezTo>
                  <a:pt x="11462" y="104881"/>
                  <a:pt x="11525" y="104993"/>
                  <a:pt x="11587" y="105048"/>
                </a:cubicBezTo>
                <a:cubicBezTo>
                  <a:pt x="11618" y="105048"/>
                  <a:pt x="11650" y="105048"/>
                  <a:pt x="11681" y="105048"/>
                </a:cubicBezTo>
                <a:cubicBezTo>
                  <a:pt x="11712" y="105048"/>
                  <a:pt x="11743" y="104993"/>
                  <a:pt x="11775" y="104937"/>
                </a:cubicBezTo>
                <a:cubicBezTo>
                  <a:pt x="11900" y="104659"/>
                  <a:pt x="11712" y="103881"/>
                  <a:pt x="11681" y="103659"/>
                </a:cubicBezTo>
                <a:cubicBezTo>
                  <a:pt x="11556" y="103158"/>
                  <a:pt x="11431" y="102769"/>
                  <a:pt x="11306" y="102325"/>
                </a:cubicBezTo>
                <a:close/>
                <a:moveTo>
                  <a:pt x="2155" y="1778"/>
                </a:moveTo>
                <a:cubicBezTo>
                  <a:pt x="2155" y="1778"/>
                  <a:pt x="2123" y="1778"/>
                  <a:pt x="2123" y="1778"/>
                </a:cubicBezTo>
                <a:cubicBezTo>
                  <a:pt x="2061" y="1723"/>
                  <a:pt x="1967" y="1723"/>
                  <a:pt x="1874" y="1778"/>
                </a:cubicBezTo>
                <a:cubicBezTo>
                  <a:pt x="1467" y="2056"/>
                  <a:pt x="1124" y="2890"/>
                  <a:pt x="843" y="3612"/>
                </a:cubicBezTo>
                <a:cubicBezTo>
                  <a:pt x="499" y="4557"/>
                  <a:pt x="0" y="6558"/>
                  <a:pt x="93" y="6892"/>
                </a:cubicBezTo>
                <a:cubicBezTo>
                  <a:pt x="187" y="7281"/>
                  <a:pt x="1374" y="5891"/>
                  <a:pt x="1842" y="4724"/>
                </a:cubicBezTo>
                <a:cubicBezTo>
                  <a:pt x="2092" y="4113"/>
                  <a:pt x="2561" y="2890"/>
                  <a:pt x="2280" y="2056"/>
                </a:cubicBezTo>
                <a:cubicBezTo>
                  <a:pt x="2248" y="1945"/>
                  <a:pt x="2217" y="1834"/>
                  <a:pt x="2155" y="1778"/>
                </a:cubicBezTo>
                <a:close/>
                <a:moveTo>
                  <a:pt x="2155" y="41018"/>
                </a:moveTo>
                <a:cubicBezTo>
                  <a:pt x="2155" y="41018"/>
                  <a:pt x="2123" y="41018"/>
                  <a:pt x="2123" y="40963"/>
                </a:cubicBezTo>
                <a:cubicBezTo>
                  <a:pt x="2061" y="40907"/>
                  <a:pt x="1967" y="40907"/>
                  <a:pt x="1874" y="40963"/>
                </a:cubicBezTo>
                <a:cubicBezTo>
                  <a:pt x="1467" y="41296"/>
                  <a:pt x="1124" y="42075"/>
                  <a:pt x="843" y="42797"/>
                </a:cubicBezTo>
                <a:cubicBezTo>
                  <a:pt x="499" y="43798"/>
                  <a:pt x="0" y="45798"/>
                  <a:pt x="93" y="46132"/>
                </a:cubicBezTo>
                <a:cubicBezTo>
                  <a:pt x="187" y="46465"/>
                  <a:pt x="1374" y="45076"/>
                  <a:pt x="1842" y="43964"/>
                </a:cubicBezTo>
                <a:cubicBezTo>
                  <a:pt x="2092" y="43353"/>
                  <a:pt x="2561" y="42130"/>
                  <a:pt x="2280" y="41241"/>
                </a:cubicBezTo>
                <a:cubicBezTo>
                  <a:pt x="2248" y="41185"/>
                  <a:pt x="2217" y="41074"/>
                  <a:pt x="2155" y="41018"/>
                </a:cubicBezTo>
                <a:close/>
                <a:moveTo>
                  <a:pt x="2155" y="80259"/>
                </a:moveTo>
                <a:cubicBezTo>
                  <a:pt x="2155" y="80203"/>
                  <a:pt x="2123" y="80203"/>
                  <a:pt x="2123" y="80203"/>
                </a:cubicBezTo>
                <a:cubicBezTo>
                  <a:pt x="2061" y="80148"/>
                  <a:pt x="1967" y="80148"/>
                  <a:pt x="1874" y="80203"/>
                </a:cubicBezTo>
                <a:cubicBezTo>
                  <a:pt x="1467" y="80481"/>
                  <a:pt x="1124" y="81315"/>
                  <a:pt x="843" y="82037"/>
                </a:cubicBezTo>
                <a:cubicBezTo>
                  <a:pt x="499" y="82982"/>
                  <a:pt x="0" y="84983"/>
                  <a:pt x="93" y="85372"/>
                </a:cubicBezTo>
                <a:cubicBezTo>
                  <a:pt x="187" y="85706"/>
                  <a:pt x="1374" y="84316"/>
                  <a:pt x="1842" y="83205"/>
                </a:cubicBezTo>
                <a:cubicBezTo>
                  <a:pt x="2092" y="82538"/>
                  <a:pt x="2561" y="81371"/>
                  <a:pt x="2280" y="80481"/>
                </a:cubicBezTo>
                <a:cubicBezTo>
                  <a:pt x="2248" y="80370"/>
                  <a:pt x="2217" y="80314"/>
                  <a:pt x="2155" y="80259"/>
                </a:cubicBezTo>
                <a:close/>
                <a:moveTo>
                  <a:pt x="437" y="113107"/>
                </a:moveTo>
                <a:cubicBezTo>
                  <a:pt x="468" y="112329"/>
                  <a:pt x="499" y="111051"/>
                  <a:pt x="124" y="110662"/>
                </a:cubicBezTo>
                <a:cubicBezTo>
                  <a:pt x="93" y="110662"/>
                  <a:pt x="62" y="110606"/>
                  <a:pt x="62" y="110606"/>
                </a:cubicBezTo>
                <a:cubicBezTo>
                  <a:pt x="62" y="118443"/>
                  <a:pt x="62" y="118443"/>
                  <a:pt x="62" y="118443"/>
                </a:cubicBezTo>
                <a:cubicBezTo>
                  <a:pt x="93" y="118221"/>
                  <a:pt x="124" y="117887"/>
                  <a:pt x="156" y="117665"/>
                </a:cubicBezTo>
                <a:cubicBezTo>
                  <a:pt x="218" y="117109"/>
                  <a:pt x="249" y="116553"/>
                  <a:pt x="281" y="115942"/>
                </a:cubicBezTo>
                <a:cubicBezTo>
                  <a:pt x="374" y="114997"/>
                  <a:pt x="437" y="114052"/>
                  <a:pt x="437" y="113107"/>
                </a:cubicBezTo>
                <a:close/>
                <a:moveTo>
                  <a:pt x="46225" y="119277"/>
                </a:moveTo>
                <a:cubicBezTo>
                  <a:pt x="46069" y="119166"/>
                  <a:pt x="45882" y="119277"/>
                  <a:pt x="45788" y="119555"/>
                </a:cubicBezTo>
                <a:cubicBezTo>
                  <a:pt x="45757" y="119666"/>
                  <a:pt x="45726" y="119833"/>
                  <a:pt x="45726" y="119999"/>
                </a:cubicBezTo>
                <a:cubicBezTo>
                  <a:pt x="46663" y="119999"/>
                  <a:pt x="46663" y="119999"/>
                  <a:pt x="46663" y="119999"/>
                </a:cubicBezTo>
                <a:cubicBezTo>
                  <a:pt x="46631" y="119944"/>
                  <a:pt x="46631" y="119944"/>
                  <a:pt x="46600" y="119888"/>
                </a:cubicBezTo>
                <a:cubicBezTo>
                  <a:pt x="46507" y="119610"/>
                  <a:pt x="46382" y="119388"/>
                  <a:pt x="46225" y="119277"/>
                </a:cubicBezTo>
                <a:close/>
                <a:moveTo>
                  <a:pt x="49973" y="115220"/>
                </a:moveTo>
                <a:cubicBezTo>
                  <a:pt x="49973" y="115053"/>
                  <a:pt x="49942" y="114886"/>
                  <a:pt x="49911" y="114775"/>
                </a:cubicBezTo>
                <a:cubicBezTo>
                  <a:pt x="49817" y="114608"/>
                  <a:pt x="49724" y="114608"/>
                  <a:pt x="49630" y="114664"/>
                </a:cubicBezTo>
                <a:cubicBezTo>
                  <a:pt x="49411" y="114775"/>
                  <a:pt x="49286" y="115108"/>
                  <a:pt x="49161" y="115442"/>
                </a:cubicBezTo>
                <a:cubicBezTo>
                  <a:pt x="49005" y="115886"/>
                  <a:pt x="48849" y="116276"/>
                  <a:pt x="48755" y="116776"/>
                </a:cubicBezTo>
                <a:cubicBezTo>
                  <a:pt x="48568" y="117610"/>
                  <a:pt x="48443" y="118443"/>
                  <a:pt x="48287" y="119277"/>
                </a:cubicBezTo>
                <a:cubicBezTo>
                  <a:pt x="48256" y="119499"/>
                  <a:pt x="48224" y="119722"/>
                  <a:pt x="48162" y="119999"/>
                </a:cubicBezTo>
                <a:cubicBezTo>
                  <a:pt x="48880" y="119999"/>
                  <a:pt x="48880" y="119999"/>
                  <a:pt x="48880" y="119999"/>
                </a:cubicBezTo>
                <a:cubicBezTo>
                  <a:pt x="48974" y="119777"/>
                  <a:pt x="49036" y="119610"/>
                  <a:pt x="49099" y="119444"/>
                </a:cubicBezTo>
                <a:cubicBezTo>
                  <a:pt x="49318" y="118777"/>
                  <a:pt x="49505" y="118110"/>
                  <a:pt x="49692" y="117443"/>
                </a:cubicBezTo>
                <a:cubicBezTo>
                  <a:pt x="49849" y="116720"/>
                  <a:pt x="50036" y="116053"/>
                  <a:pt x="49973" y="115220"/>
                </a:cubicBezTo>
                <a:close/>
                <a:moveTo>
                  <a:pt x="50130" y="80259"/>
                </a:moveTo>
                <a:cubicBezTo>
                  <a:pt x="50130" y="80203"/>
                  <a:pt x="50098" y="80203"/>
                  <a:pt x="50098" y="80203"/>
                </a:cubicBezTo>
                <a:cubicBezTo>
                  <a:pt x="50036" y="80148"/>
                  <a:pt x="49942" y="80148"/>
                  <a:pt x="49849" y="80203"/>
                </a:cubicBezTo>
                <a:cubicBezTo>
                  <a:pt x="49442" y="80481"/>
                  <a:pt x="49099" y="81315"/>
                  <a:pt x="48818" y="82037"/>
                </a:cubicBezTo>
                <a:cubicBezTo>
                  <a:pt x="48474" y="82982"/>
                  <a:pt x="47975" y="84983"/>
                  <a:pt x="48068" y="85372"/>
                </a:cubicBezTo>
                <a:cubicBezTo>
                  <a:pt x="48162" y="85706"/>
                  <a:pt x="49349" y="84316"/>
                  <a:pt x="49817" y="83205"/>
                </a:cubicBezTo>
                <a:cubicBezTo>
                  <a:pt x="50067" y="82538"/>
                  <a:pt x="50536" y="81371"/>
                  <a:pt x="50255" y="80481"/>
                </a:cubicBezTo>
                <a:cubicBezTo>
                  <a:pt x="50223" y="80370"/>
                  <a:pt x="50192" y="80314"/>
                  <a:pt x="50130" y="80259"/>
                </a:cubicBezTo>
                <a:close/>
                <a:moveTo>
                  <a:pt x="47225" y="117054"/>
                </a:moveTo>
                <a:cubicBezTo>
                  <a:pt x="47100" y="116220"/>
                  <a:pt x="46913" y="114942"/>
                  <a:pt x="46475" y="114664"/>
                </a:cubicBezTo>
                <a:cubicBezTo>
                  <a:pt x="46350" y="114553"/>
                  <a:pt x="46194" y="114608"/>
                  <a:pt x="46100" y="114886"/>
                </a:cubicBezTo>
                <a:cubicBezTo>
                  <a:pt x="45976" y="115164"/>
                  <a:pt x="45976" y="115664"/>
                  <a:pt x="46038" y="116053"/>
                </a:cubicBezTo>
                <a:cubicBezTo>
                  <a:pt x="46225" y="117220"/>
                  <a:pt x="46475" y="118332"/>
                  <a:pt x="46788" y="119388"/>
                </a:cubicBezTo>
                <a:cubicBezTo>
                  <a:pt x="46850" y="119555"/>
                  <a:pt x="46913" y="119777"/>
                  <a:pt x="47006" y="119999"/>
                </a:cubicBezTo>
                <a:cubicBezTo>
                  <a:pt x="47662" y="119999"/>
                  <a:pt x="47662" y="119999"/>
                  <a:pt x="47662" y="119999"/>
                </a:cubicBezTo>
                <a:cubicBezTo>
                  <a:pt x="47662" y="119944"/>
                  <a:pt x="47631" y="119888"/>
                  <a:pt x="47631" y="119888"/>
                </a:cubicBezTo>
                <a:cubicBezTo>
                  <a:pt x="47537" y="118888"/>
                  <a:pt x="47381" y="117943"/>
                  <a:pt x="47225" y="117054"/>
                </a:cubicBezTo>
                <a:close/>
                <a:moveTo>
                  <a:pt x="48412" y="113107"/>
                </a:moveTo>
                <a:cubicBezTo>
                  <a:pt x="48443" y="112329"/>
                  <a:pt x="48474" y="111051"/>
                  <a:pt x="48099" y="110662"/>
                </a:cubicBezTo>
                <a:cubicBezTo>
                  <a:pt x="47943" y="110495"/>
                  <a:pt x="47725" y="110606"/>
                  <a:pt x="47600" y="110884"/>
                </a:cubicBezTo>
                <a:cubicBezTo>
                  <a:pt x="47475" y="111162"/>
                  <a:pt x="47412" y="111607"/>
                  <a:pt x="47381" y="111996"/>
                </a:cubicBezTo>
                <a:cubicBezTo>
                  <a:pt x="47412" y="113385"/>
                  <a:pt x="47506" y="114775"/>
                  <a:pt x="47600" y="116164"/>
                </a:cubicBezTo>
                <a:cubicBezTo>
                  <a:pt x="47662" y="116720"/>
                  <a:pt x="47693" y="117220"/>
                  <a:pt x="47756" y="117776"/>
                </a:cubicBezTo>
                <a:cubicBezTo>
                  <a:pt x="47787" y="117943"/>
                  <a:pt x="47881" y="118999"/>
                  <a:pt x="48006" y="118554"/>
                </a:cubicBezTo>
                <a:cubicBezTo>
                  <a:pt x="48068" y="118276"/>
                  <a:pt x="48099" y="117943"/>
                  <a:pt x="48131" y="117665"/>
                </a:cubicBezTo>
                <a:cubicBezTo>
                  <a:pt x="48193" y="117109"/>
                  <a:pt x="48224" y="116553"/>
                  <a:pt x="48256" y="115942"/>
                </a:cubicBezTo>
                <a:cubicBezTo>
                  <a:pt x="48349" y="114997"/>
                  <a:pt x="48381" y="114052"/>
                  <a:pt x="48412" y="113107"/>
                </a:cubicBezTo>
                <a:close/>
                <a:moveTo>
                  <a:pt x="50130" y="119444"/>
                </a:moveTo>
                <a:cubicBezTo>
                  <a:pt x="50130" y="119444"/>
                  <a:pt x="50098" y="119444"/>
                  <a:pt x="50098" y="119388"/>
                </a:cubicBezTo>
                <a:cubicBezTo>
                  <a:pt x="50036" y="119333"/>
                  <a:pt x="49942" y="119333"/>
                  <a:pt x="49849" y="119388"/>
                </a:cubicBezTo>
                <a:cubicBezTo>
                  <a:pt x="49692" y="119555"/>
                  <a:pt x="49536" y="119722"/>
                  <a:pt x="49380" y="119999"/>
                </a:cubicBezTo>
                <a:cubicBezTo>
                  <a:pt x="50317" y="119999"/>
                  <a:pt x="50317" y="119999"/>
                  <a:pt x="50317" y="119999"/>
                </a:cubicBezTo>
                <a:cubicBezTo>
                  <a:pt x="50286" y="119888"/>
                  <a:pt x="50286" y="119777"/>
                  <a:pt x="50255" y="119666"/>
                </a:cubicBezTo>
                <a:cubicBezTo>
                  <a:pt x="50223" y="119610"/>
                  <a:pt x="50192" y="119499"/>
                  <a:pt x="50130" y="119444"/>
                </a:cubicBezTo>
                <a:close/>
                <a:moveTo>
                  <a:pt x="60000" y="98823"/>
                </a:moveTo>
                <a:cubicBezTo>
                  <a:pt x="60062" y="98545"/>
                  <a:pt x="60093" y="98212"/>
                  <a:pt x="60124" y="97934"/>
                </a:cubicBezTo>
                <a:cubicBezTo>
                  <a:pt x="60187" y="97378"/>
                  <a:pt x="60218" y="96822"/>
                  <a:pt x="60249" y="96266"/>
                </a:cubicBezTo>
                <a:cubicBezTo>
                  <a:pt x="60343" y="95321"/>
                  <a:pt x="60374" y="94377"/>
                  <a:pt x="60406" y="93432"/>
                </a:cubicBezTo>
                <a:cubicBezTo>
                  <a:pt x="60437" y="92598"/>
                  <a:pt x="60468" y="91375"/>
                  <a:pt x="60093" y="90930"/>
                </a:cubicBezTo>
                <a:cubicBezTo>
                  <a:pt x="59937" y="90764"/>
                  <a:pt x="59718" y="90875"/>
                  <a:pt x="59593" y="91153"/>
                </a:cubicBezTo>
                <a:cubicBezTo>
                  <a:pt x="59469" y="91431"/>
                  <a:pt x="59406" y="91875"/>
                  <a:pt x="59375" y="92264"/>
                </a:cubicBezTo>
                <a:cubicBezTo>
                  <a:pt x="59406" y="93654"/>
                  <a:pt x="59500" y="95044"/>
                  <a:pt x="59593" y="96433"/>
                </a:cubicBezTo>
                <a:cubicBezTo>
                  <a:pt x="59656" y="96989"/>
                  <a:pt x="59687" y="97545"/>
                  <a:pt x="59750" y="98100"/>
                </a:cubicBezTo>
                <a:cubicBezTo>
                  <a:pt x="59781" y="98267"/>
                  <a:pt x="59875" y="99268"/>
                  <a:pt x="60000" y="98823"/>
                </a:cubicBezTo>
                <a:close/>
                <a:moveTo>
                  <a:pt x="59219" y="97322"/>
                </a:moveTo>
                <a:cubicBezTo>
                  <a:pt x="59094" y="96489"/>
                  <a:pt x="58906" y="95210"/>
                  <a:pt x="58469" y="94932"/>
                </a:cubicBezTo>
                <a:cubicBezTo>
                  <a:pt x="58344" y="94821"/>
                  <a:pt x="58188" y="94932"/>
                  <a:pt x="58094" y="95155"/>
                </a:cubicBezTo>
                <a:cubicBezTo>
                  <a:pt x="57969" y="95488"/>
                  <a:pt x="57969" y="95933"/>
                  <a:pt x="58032" y="96322"/>
                </a:cubicBezTo>
                <a:cubicBezTo>
                  <a:pt x="58219" y="97489"/>
                  <a:pt x="58469" y="98601"/>
                  <a:pt x="58781" y="99657"/>
                </a:cubicBezTo>
                <a:cubicBezTo>
                  <a:pt x="58938" y="100157"/>
                  <a:pt x="59094" y="100657"/>
                  <a:pt x="59281" y="101157"/>
                </a:cubicBezTo>
                <a:cubicBezTo>
                  <a:pt x="59375" y="101380"/>
                  <a:pt x="59812" y="102714"/>
                  <a:pt x="59812" y="102158"/>
                </a:cubicBezTo>
                <a:cubicBezTo>
                  <a:pt x="59812" y="101491"/>
                  <a:pt x="59718" y="100768"/>
                  <a:pt x="59625" y="100157"/>
                </a:cubicBezTo>
                <a:cubicBezTo>
                  <a:pt x="59531" y="99212"/>
                  <a:pt x="59375" y="98267"/>
                  <a:pt x="59219" y="97322"/>
                </a:cubicBezTo>
                <a:close/>
                <a:moveTo>
                  <a:pt x="50130" y="41018"/>
                </a:moveTo>
                <a:cubicBezTo>
                  <a:pt x="50130" y="41018"/>
                  <a:pt x="50098" y="41018"/>
                  <a:pt x="50098" y="40963"/>
                </a:cubicBezTo>
                <a:cubicBezTo>
                  <a:pt x="50036" y="40907"/>
                  <a:pt x="49942" y="40907"/>
                  <a:pt x="49849" y="40963"/>
                </a:cubicBezTo>
                <a:cubicBezTo>
                  <a:pt x="49442" y="41296"/>
                  <a:pt x="49099" y="42075"/>
                  <a:pt x="48818" y="42797"/>
                </a:cubicBezTo>
                <a:cubicBezTo>
                  <a:pt x="48474" y="43798"/>
                  <a:pt x="47975" y="45798"/>
                  <a:pt x="48068" y="46132"/>
                </a:cubicBezTo>
                <a:cubicBezTo>
                  <a:pt x="48162" y="46465"/>
                  <a:pt x="49349" y="45076"/>
                  <a:pt x="49817" y="43964"/>
                </a:cubicBezTo>
                <a:cubicBezTo>
                  <a:pt x="50067" y="43353"/>
                  <a:pt x="50536" y="42130"/>
                  <a:pt x="50255" y="41241"/>
                </a:cubicBezTo>
                <a:cubicBezTo>
                  <a:pt x="50223" y="41185"/>
                  <a:pt x="50192" y="41074"/>
                  <a:pt x="50130" y="41018"/>
                </a:cubicBezTo>
                <a:close/>
                <a:moveTo>
                  <a:pt x="59281" y="102325"/>
                </a:moveTo>
                <a:cubicBezTo>
                  <a:pt x="59094" y="101547"/>
                  <a:pt x="58875" y="100824"/>
                  <a:pt x="58594" y="100157"/>
                </a:cubicBezTo>
                <a:cubicBezTo>
                  <a:pt x="58500" y="99879"/>
                  <a:pt x="58375" y="99657"/>
                  <a:pt x="58219" y="99546"/>
                </a:cubicBezTo>
                <a:cubicBezTo>
                  <a:pt x="58063" y="99434"/>
                  <a:pt x="57876" y="99546"/>
                  <a:pt x="57782" y="99823"/>
                </a:cubicBezTo>
                <a:cubicBezTo>
                  <a:pt x="57719" y="100046"/>
                  <a:pt x="57688" y="100268"/>
                  <a:pt x="57719" y="100490"/>
                </a:cubicBezTo>
                <a:cubicBezTo>
                  <a:pt x="57719" y="100713"/>
                  <a:pt x="57751" y="100935"/>
                  <a:pt x="57782" y="101157"/>
                </a:cubicBezTo>
                <a:cubicBezTo>
                  <a:pt x="58125" y="102769"/>
                  <a:pt x="58750" y="103881"/>
                  <a:pt x="59375" y="104826"/>
                </a:cubicBezTo>
                <a:cubicBezTo>
                  <a:pt x="59437" y="104881"/>
                  <a:pt x="59500" y="104993"/>
                  <a:pt x="59562" y="105048"/>
                </a:cubicBezTo>
                <a:cubicBezTo>
                  <a:pt x="59593" y="105048"/>
                  <a:pt x="59625" y="105048"/>
                  <a:pt x="59656" y="105048"/>
                </a:cubicBezTo>
                <a:cubicBezTo>
                  <a:pt x="59687" y="105048"/>
                  <a:pt x="59718" y="104993"/>
                  <a:pt x="59750" y="104937"/>
                </a:cubicBezTo>
                <a:cubicBezTo>
                  <a:pt x="59875" y="104659"/>
                  <a:pt x="59687" y="103881"/>
                  <a:pt x="59656" y="103659"/>
                </a:cubicBezTo>
                <a:cubicBezTo>
                  <a:pt x="59531" y="103158"/>
                  <a:pt x="59406" y="102769"/>
                  <a:pt x="59281" y="102325"/>
                </a:cubicBezTo>
                <a:close/>
                <a:moveTo>
                  <a:pt x="50130" y="1778"/>
                </a:moveTo>
                <a:cubicBezTo>
                  <a:pt x="50130" y="1778"/>
                  <a:pt x="50098" y="1778"/>
                  <a:pt x="50098" y="1778"/>
                </a:cubicBezTo>
                <a:cubicBezTo>
                  <a:pt x="50036" y="1723"/>
                  <a:pt x="49942" y="1723"/>
                  <a:pt x="49849" y="1778"/>
                </a:cubicBezTo>
                <a:cubicBezTo>
                  <a:pt x="49442" y="2056"/>
                  <a:pt x="49099" y="2890"/>
                  <a:pt x="48818" y="3612"/>
                </a:cubicBezTo>
                <a:cubicBezTo>
                  <a:pt x="48474" y="4557"/>
                  <a:pt x="47975" y="6558"/>
                  <a:pt x="48068" y="6892"/>
                </a:cubicBezTo>
                <a:cubicBezTo>
                  <a:pt x="48162" y="7281"/>
                  <a:pt x="49349" y="5891"/>
                  <a:pt x="49817" y="4724"/>
                </a:cubicBezTo>
                <a:cubicBezTo>
                  <a:pt x="50067" y="4113"/>
                  <a:pt x="50536" y="2890"/>
                  <a:pt x="50255" y="2056"/>
                </a:cubicBezTo>
                <a:cubicBezTo>
                  <a:pt x="50223" y="1945"/>
                  <a:pt x="50192" y="1834"/>
                  <a:pt x="50130" y="1778"/>
                </a:cubicBezTo>
                <a:close/>
                <a:moveTo>
                  <a:pt x="26142" y="41018"/>
                </a:moveTo>
                <a:cubicBezTo>
                  <a:pt x="26142" y="41018"/>
                  <a:pt x="26111" y="41018"/>
                  <a:pt x="26111" y="40963"/>
                </a:cubicBezTo>
                <a:cubicBezTo>
                  <a:pt x="26048" y="40907"/>
                  <a:pt x="25955" y="40907"/>
                  <a:pt x="25861" y="40963"/>
                </a:cubicBezTo>
                <a:cubicBezTo>
                  <a:pt x="25455" y="41296"/>
                  <a:pt x="25111" y="42075"/>
                  <a:pt x="24830" y="42797"/>
                </a:cubicBezTo>
                <a:cubicBezTo>
                  <a:pt x="24487" y="43798"/>
                  <a:pt x="23987" y="45798"/>
                  <a:pt x="24081" y="46132"/>
                </a:cubicBezTo>
                <a:cubicBezTo>
                  <a:pt x="24174" y="46465"/>
                  <a:pt x="25361" y="45076"/>
                  <a:pt x="25830" y="43964"/>
                </a:cubicBezTo>
                <a:cubicBezTo>
                  <a:pt x="26080" y="43353"/>
                  <a:pt x="26548" y="42130"/>
                  <a:pt x="26267" y="41241"/>
                </a:cubicBezTo>
                <a:cubicBezTo>
                  <a:pt x="26236" y="41185"/>
                  <a:pt x="26205" y="41074"/>
                  <a:pt x="26142" y="41018"/>
                </a:cubicBezTo>
                <a:close/>
                <a:moveTo>
                  <a:pt x="35294" y="102325"/>
                </a:moveTo>
                <a:cubicBezTo>
                  <a:pt x="35106" y="101547"/>
                  <a:pt x="34888" y="100824"/>
                  <a:pt x="34606" y="100157"/>
                </a:cubicBezTo>
                <a:cubicBezTo>
                  <a:pt x="34513" y="99879"/>
                  <a:pt x="34388" y="99657"/>
                  <a:pt x="34232" y="99546"/>
                </a:cubicBezTo>
                <a:cubicBezTo>
                  <a:pt x="34076" y="99434"/>
                  <a:pt x="33888" y="99546"/>
                  <a:pt x="33794" y="99823"/>
                </a:cubicBezTo>
                <a:cubicBezTo>
                  <a:pt x="33732" y="100046"/>
                  <a:pt x="33701" y="100268"/>
                  <a:pt x="33732" y="100490"/>
                </a:cubicBezTo>
                <a:cubicBezTo>
                  <a:pt x="33732" y="100713"/>
                  <a:pt x="33763" y="100935"/>
                  <a:pt x="33794" y="101157"/>
                </a:cubicBezTo>
                <a:cubicBezTo>
                  <a:pt x="34138" y="102769"/>
                  <a:pt x="34763" y="103881"/>
                  <a:pt x="35387" y="104826"/>
                </a:cubicBezTo>
                <a:cubicBezTo>
                  <a:pt x="35450" y="104881"/>
                  <a:pt x="35512" y="104993"/>
                  <a:pt x="35575" y="105048"/>
                </a:cubicBezTo>
                <a:cubicBezTo>
                  <a:pt x="35606" y="105048"/>
                  <a:pt x="35637" y="105048"/>
                  <a:pt x="35668" y="105048"/>
                </a:cubicBezTo>
                <a:cubicBezTo>
                  <a:pt x="35700" y="105048"/>
                  <a:pt x="35731" y="104993"/>
                  <a:pt x="35762" y="104937"/>
                </a:cubicBezTo>
                <a:cubicBezTo>
                  <a:pt x="35887" y="104659"/>
                  <a:pt x="35700" y="103881"/>
                  <a:pt x="35668" y="103659"/>
                </a:cubicBezTo>
                <a:cubicBezTo>
                  <a:pt x="35543" y="103158"/>
                  <a:pt x="35419" y="102769"/>
                  <a:pt x="35294" y="102325"/>
                </a:cubicBezTo>
                <a:close/>
                <a:moveTo>
                  <a:pt x="36012" y="98823"/>
                </a:moveTo>
                <a:cubicBezTo>
                  <a:pt x="36074" y="98545"/>
                  <a:pt x="36106" y="98212"/>
                  <a:pt x="36137" y="97934"/>
                </a:cubicBezTo>
                <a:cubicBezTo>
                  <a:pt x="36199" y="97378"/>
                  <a:pt x="36231" y="96822"/>
                  <a:pt x="36262" y="96266"/>
                </a:cubicBezTo>
                <a:cubicBezTo>
                  <a:pt x="36356" y="95321"/>
                  <a:pt x="36387" y="94377"/>
                  <a:pt x="36418" y="93432"/>
                </a:cubicBezTo>
                <a:cubicBezTo>
                  <a:pt x="36449" y="92598"/>
                  <a:pt x="36480" y="91375"/>
                  <a:pt x="36106" y="90930"/>
                </a:cubicBezTo>
                <a:cubicBezTo>
                  <a:pt x="35950" y="90764"/>
                  <a:pt x="35731" y="90875"/>
                  <a:pt x="35606" y="91153"/>
                </a:cubicBezTo>
                <a:cubicBezTo>
                  <a:pt x="35481" y="91431"/>
                  <a:pt x="35419" y="91875"/>
                  <a:pt x="35387" y="92264"/>
                </a:cubicBezTo>
                <a:cubicBezTo>
                  <a:pt x="35419" y="93654"/>
                  <a:pt x="35512" y="95044"/>
                  <a:pt x="35606" y="96433"/>
                </a:cubicBezTo>
                <a:cubicBezTo>
                  <a:pt x="35668" y="96989"/>
                  <a:pt x="35700" y="97545"/>
                  <a:pt x="35762" y="98100"/>
                </a:cubicBezTo>
                <a:cubicBezTo>
                  <a:pt x="35793" y="98267"/>
                  <a:pt x="35887" y="99268"/>
                  <a:pt x="36012" y="98823"/>
                </a:cubicBezTo>
                <a:close/>
                <a:moveTo>
                  <a:pt x="35231" y="97322"/>
                </a:moveTo>
                <a:cubicBezTo>
                  <a:pt x="35106" y="96489"/>
                  <a:pt x="34919" y="95210"/>
                  <a:pt x="34482" y="94932"/>
                </a:cubicBezTo>
                <a:cubicBezTo>
                  <a:pt x="34357" y="94821"/>
                  <a:pt x="34200" y="94932"/>
                  <a:pt x="34107" y="95155"/>
                </a:cubicBezTo>
                <a:cubicBezTo>
                  <a:pt x="33982" y="95488"/>
                  <a:pt x="33982" y="95933"/>
                  <a:pt x="34044" y="96322"/>
                </a:cubicBezTo>
                <a:cubicBezTo>
                  <a:pt x="34232" y="97489"/>
                  <a:pt x="34482" y="98601"/>
                  <a:pt x="34794" y="99657"/>
                </a:cubicBezTo>
                <a:cubicBezTo>
                  <a:pt x="34950" y="100157"/>
                  <a:pt x="35137" y="100657"/>
                  <a:pt x="35294" y="101157"/>
                </a:cubicBezTo>
                <a:cubicBezTo>
                  <a:pt x="35387" y="101380"/>
                  <a:pt x="35825" y="102714"/>
                  <a:pt x="35825" y="102158"/>
                </a:cubicBezTo>
                <a:cubicBezTo>
                  <a:pt x="35825" y="101491"/>
                  <a:pt x="35731" y="100768"/>
                  <a:pt x="35637" y="100157"/>
                </a:cubicBezTo>
                <a:cubicBezTo>
                  <a:pt x="35543" y="99212"/>
                  <a:pt x="35387" y="98267"/>
                  <a:pt x="35231" y="97322"/>
                </a:cubicBezTo>
                <a:close/>
                <a:moveTo>
                  <a:pt x="26142" y="80259"/>
                </a:moveTo>
                <a:cubicBezTo>
                  <a:pt x="26142" y="80203"/>
                  <a:pt x="26111" y="80203"/>
                  <a:pt x="26111" y="80203"/>
                </a:cubicBezTo>
                <a:cubicBezTo>
                  <a:pt x="26048" y="80148"/>
                  <a:pt x="25955" y="80148"/>
                  <a:pt x="25861" y="80203"/>
                </a:cubicBezTo>
                <a:cubicBezTo>
                  <a:pt x="25455" y="80481"/>
                  <a:pt x="25111" y="81315"/>
                  <a:pt x="24830" y="82037"/>
                </a:cubicBezTo>
                <a:cubicBezTo>
                  <a:pt x="24487" y="82982"/>
                  <a:pt x="23987" y="84983"/>
                  <a:pt x="24081" y="85372"/>
                </a:cubicBezTo>
                <a:cubicBezTo>
                  <a:pt x="24174" y="85706"/>
                  <a:pt x="25361" y="84316"/>
                  <a:pt x="25830" y="83205"/>
                </a:cubicBezTo>
                <a:cubicBezTo>
                  <a:pt x="26080" y="82538"/>
                  <a:pt x="26548" y="81371"/>
                  <a:pt x="26267" y="80481"/>
                </a:cubicBezTo>
                <a:cubicBezTo>
                  <a:pt x="26236" y="80370"/>
                  <a:pt x="26205" y="80314"/>
                  <a:pt x="26142" y="80259"/>
                </a:cubicBezTo>
                <a:close/>
                <a:moveTo>
                  <a:pt x="26142" y="1778"/>
                </a:moveTo>
                <a:cubicBezTo>
                  <a:pt x="26142" y="1778"/>
                  <a:pt x="26111" y="1778"/>
                  <a:pt x="26111" y="1778"/>
                </a:cubicBezTo>
                <a:cubicBezTo>
                  <a:pt x="26048" y="1723"/>
                  <a:pt x="25955" y="1723"/>
                  <a:pt x="25861" y="1778"/>
                </a:cubicBezTo>
                <a:cubicBezTo>
                  <a:pt x="25455" y="2056"/>
                  <a:pt x="25111" y="2890"/>
                  <a:pt x="24830" y="3612"/>
                </a:cubicBezTo>
                <a:cubicBezTo>
                  <a:pt x="24487" y="4557"/>
                  <a:pt x="23987" y="6558"/>
                  <a:pt x="24081" y="6892"/>
                </a:cubicBezTo>
                <a:cubicBezTo>
                  <a:pt x="24174" y="7281"/>
                  <a:pt x="25361" y="5891"/>
                  <a:pt x="25830" y="4724"/>
                </a:cubicBezTo>
                <a:cubicBezTo>
                  <a:pt x="26080" y="4113"/>
                  <a:pt x="26548" y="2890"/>
                  <a:pt x="26267" y="2056"/>
                </a:cubicBezTo>
                <a:cubicBezTo>
                  <a:pt x="26236" y="1945"/>
                  <a:pt x="26205" y="1834"/>
                  <a:pt x="26142" y="1778"/>
                </a:cubicBezTo>
                <a:close/>
                <a:moveTo>
                  <a:pt x="38136" y="60639"/>
                </a:moveTo>
                <a:cubicBezTo>
                  <a:pt x="38136" y="60639"/>
                  <a:pt x="38105" y="60583"/>
                  <a:pt x="38105" y="60583"/>
                </a:cubicBezTo>
                <a:cubicBezTo>
                  <a:pt x="38042" y="60528"/>
                  <a:pt x="37948" y="60528"/>
                  <a:pt x="37855" y="60583"/>
                </a:cubicBezTo>
                <a:cubicBezTo>
                  <a:pt x="37449" y="60861"/>
                  <a:pt x="37105" y="61695"/>
                  <a:pt x="36824" y="62417"/>
                </a:cubicBezTo>
                <a:cubicBezTo>
                  <a:pt x="36480" y="63362"/>
                  <a:pt x="35981" y="65363"/>
                  <a:pt x="36074" y="65752"/>
                </a:cubicBezTo>
                <a:cubicBezTo>
                  <a:pt x="36168" y="66086"/>
                  <a:pt x="37355" y="64696"/>
                  <a:pt x="37824" y="63584"/>
                </a:cubicBezTo>
                <a:cubicBezTo>
                  <a:pt x="38073" y="62973"/>
                  <a:pt x="38542" y="61750"/>
                  <a:pt x="38261" y="60861"/>
                </a:cubicBezTo>
                <a:cubicBezTo>
                  <a:pt x="38230" y="60750"/>
                  <a:pt x="38198" y="60694"/>
                  <a:pt x="38136" y="60639"/>
                </a:cubicBezTo>
                <a:close/>
                <a:moveTo>
                  <a:pt x="47381" y="85317"/>
                </a:moveTo>
                <a:cubicBezTo>
                  <a:pt x="47444" y="85428"/>
                  <a:pt x="47506" y="85484"/>
                  <a:pt x="47568" y="85539"/>
                </a:cubicBezTo>
                <a:cubicBezTo>
                  <a:pt x="47600" y="85539"/>
                  <a:pt x="47631" y="85539"/>
                  <a:pt x="47662" y="85539"/>
                </a:cubicBezTo>
                <a:cubicBezTo>
                  <a:pt x="47693" y="85539"/>
                  <a:pt x="47725" y="85484"/>
                  <a:pt x="47756" y="85428"/>
                </a:cubicBezTo>
                <a:cubicBezTo>
                  <a:pt x="47881" y="85150"/>
                  <a:pt x="47693" y="84427"/>
                  <a:pt x="47662" y="84150"/>
                </a:cubicBezTo>
                <a:cubicBezTo>
                  <a:pt x="47537" y="83649"/>
                  <a:pt x="47412" y="83260"/>
                  <a:pt x="47287" y="82816"/>
                </a:cubicBezTo>
                <a:cubicBezTo>
                  <a:pt x="47100" y="82037"/>
                  <a:pt x="46881" y="81315"/>
                  <a:pt x="46600" y="80648"/>
                </a:cubicBezTo>
                <a:cubicBezTo>
                  <a:pt x="46507" y="80426"/>
                  <a:pt x="46382" y="80148"/>
                  <a:pt x="46225" y="80037"/>
                </a:cubicBezTo>
                <a:cubicBezTo>
                  <a:pt x="46069" y="79925"/>
                  <a:pt x="45882" y="80037"/>
                  <a:pt x="45788" y="80314"/>
                </a:cubicBezTo>
                <a:cubicBezTo>
                  <a:pt x="45726" y="80537"/>
                  <a:pt x="45694" y="80759"/>
                  <a:pt x="45726" y="80981"/>
                </a:cubicBezTo>
                <a:cubicBezTo>
                  <a:pt x="45726" y="81204"/>
                  <a:pt x="45757" y="81426"/>
                  <a:pt x="45788" y="81648"/>
                </a:cubicBezTo>
                <a:cubicBezTo>
                  <a:pt x="46132" y="83260"/>
                  <a:pt x="46756" y="84372"/>
                  <a:pt x="47381" y="85317"/>
                </a:cubicBezTo>
                <a:close/>
                <a:moveTo>
                  <a:pt x="38136" y="21232"/>
                </a:moveTo>
                <a:cubicBezTo>
                  <a:pt x="38136" y="21232"/>
                  <a:pt x="38105" y="21232"/>
                  <a:pt x="38105" y="21232"/>
                </a:cubicBezTo>
                <a:cubicBezTo>
                  <a:pt x="38042" y="21120"/>
                  <a:pt x="37948" y="21176"/>
                  <a:pt x="37855" y="21232"/>
                </a:cubicBezTo>
                <a:cubicBezTo>
                  <a:pt x="37449" y="21509"/>
                  <a:pt x="37105" y="22343"/>
                  <a:pt x="36824" y="23066"/>
                </a:cubicBezTo>
                <a:cubicBezTo>
                  <a:pt x="36480" y="24011"/>
                  <a:pt x="35981" y="26012"/>
                  <a:pt x="36074" y="26345"/>
                </a:cubicBezTo>
                <a:cubicBezTo>
                  <a:pt x="36168" y="26679"/>
                  <a:pt x="37355" y="25345"/>
                  <a:pt x="37824" y="24177"/>
                </a:cubicBezTo>
                <a:cubicBezTo>
                  <a:pt x="38073" y="23566"/>
                  <a:pt x="38542" y="22343"/>
                  <a:pt x="38261" y="21509"/>
                </a:cubicBezTo>
                <a:cubicBezTo>
                  <a:pt x="38230" y="21398"/>
                  <a:pt x="38198" y="21287"/>
                  <a:pt x="38136" y="21232"/>
                </a:cubicBezTo>
                <a:close/>
                <a:moveTo>
                  <a:pt x="38136" y="99712"/>
                </a:moveTo>
                <a:cubicBezTo>
                  <a:pt x="38136" y="99712"/>
                  <a:pt x="38105" y="99712"/>
                  <a:pt x="38105" y="99712"/>
                </a:cubicBezTo>
                <a:cubicBezTo>
                  <a:pt x="38042" y="99657"/>
                  <a:pt x="37948" y="99657"/>
                  <a:pt x="37855" y="99712"/>
                </a:cubicBezTo>
                <a:cubicBezTo>
                  <a:pt x="37449" y="99990"/>
                  <a:pt x="37105" y="100824"/>
                  <a:pt x="36824" y="101547"/>
                </a:cubicBezTo>
                <a:cubicBezTo>
                  <a:pt x="36480" y="102491"/>
                  <a:pt x="35981" y="104492"/>
                  <a:pt x="36074" y="104826"/>
                </a:cubicBezTo>
                <a:cubicBezTo>
                  <a:pt x="36168" y="105215"/>
                  <a:pt x="37355" y="103825"/>
                  <a:pt x="37824" y="102658"/>
                </a:cubicBezTo>
                <a:cubicBezTo>
                  <a:pt x="38073" y="102047"/>
                  <a:pt x="38542" y="100880"/>
                  <a:pt x="38261" y="99990"/>
                </a:cubicBezTo>
                <a:cubicBezTo>
                  <a:pt x="38230" y="99879"/>
                  <a:pt x="38198" y="99823"/>
                  <a:pt x="38136" y="99712"/>
                </a:cubicBezTo>
                <a:close/>
                <a:moveTo>
                  <a:pt x="36574" y="101102"/>
                </a:moveTo>
                <a:cubicBezTo>
                  <a:pt x="36762" y="100657"/>
                  <a:pt x="36949" y="100213"/>
                  <a:pt x="37105" y="99712"/>
                </a:cubicBezTo>
                <a:cubicBezTo>
                  <a:pt x="37324" y="99101"/>
                  <a:pt x="37511" y="98434"/>
                  <a:pt x="37699" y="97711"/>
                </a:cubicBezTo>
                <a:cubicBezTo>
                  <a:pt x="37855" y="97044"/>
                  <a:pt x="38042" y="96322"/>
                  <a:pt x="37980" y="95488"/>
                </a:cubicBezTo>
                <a:cubicBezTo>
                  <a:pt x="37980" y="95321"/>
                  <a:pt x="37948" y="95155"/>
                  <a:pt x="37917" y="95044"/>
                </a:cubicBezTo>
                <a:cubicBezTo>
                  <a:pt x="37824" y="94877"/>
                  <a:pt x="37730" y="94877"/>
                  <a:pt x="37636" y="94932"/>
                </a:cubicBezTo>
                <a:cubicBezTo>
                  <a:pt x="37418" y="95044"/>
                  <a:pt x="37293" y="95377"/>
                  <a:pt x="37168" y="95766"/>
                </a:cubicBezTo>
                <a:cubicBezTo>
                  <a:pt x="37011" y="96155"/>
                  <a:pt x="36855" y="96600"/>
                  <a:pt x="36762" y="97100"/>
                </a:cubicBezTo>
                <a:cubicBezTo>
                  <a:pt x="36574" y="97878"/>
                  <a:pt x="36449" y="98767"/>
                  <a:pt x="36293" y="99601"/>
                </a:cubicBezTo>
                <a:cubicBezTo>
                  <a:pt x="36168" y="100435"/>
                  <a:pt x="35887" y="101880"/>
                  <a:pt x="36012" y="102102"/>
                </a:cubicBezTo>
                <a:cubicBezTo>
                  <a:pt x="36106" y="102325"/>
                  <a:pt x="36418" y="101491"/>
                  <a:pt x="36574" y="101102"/>
                </a:cubicBezTo>
                <a:close/>
              </a:path>
            </a:pathLst>
          </a:custGeom>
          <a:solidFill>
            <a:srgbClr val="634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6" title="Text Container Shape"/>
          <p:cNvGrpSpPr/>
          <p:nvPr/>
        </p:nvGrpSpPr>
        <p:grpSpPr>
          <a:xfrm>
            <a:off x="2452688" y="1262063"/>
            <a:ext cx="7286625" cy="4333875"/>
            <a:chOff x="2452688" y="1262063"/>
            <a:chExt cx="7286625" cy="4333875"/>
          </a:xfrm>
        </p:grpSpPr>
        <p:sp>
          <p:nvSpPr>
            <p:cNvPr id="58" name="Google Shape;58;p6"/>
            <p:cNvSpPr/>
            <p:nvPr/>
          </p:nvSpPr>
          <p:spPr>
            <a:xfrm>
              <a:off x="2452688" y="1262063"/>
              <a:ext cx="7286625" cy="4333875"/>
            </a:xfrm>
            <a:custGeom>
              <a:rect b="b" l="l" r="r" t="t"/>
              <a:pathLst>
                <a:path extrusionOk="0" h="120000" w="120000">
                  <a:moveTo>
                    <a:pt x="5228" y="0"/>
                  </a:moveTo>
                  <a:lnTo>
                    <a:pt x="114771" y="0"/>
                  </a:lnTo>
                  <a:lnTo>
                    <a:pt x="115816" y="175"/>
                  </a:lnTo>
                  <a:lnTo>
                    <a:pt x="116810" y="659"/>
                  </a:lnTo>
                  <a:lnTo>
                    <a:pt x="117673" y="1450"/>
                  </a:lnTo>
                  <a:lnTo>
                    <a:pt x="118483" y="2593"/>
                  </a:lnTo>
                  <a:lnTo>
                    <a:pt x="119084" y="3868"/>
                  </a:lnTo>
                  <a:lnTo>
                    <a:pt x="119607" y="5406"/>
                  </a:lnTo>
                  <a:lnTo>
                    <a:pt x="119895" y="7032"/>
                  </a:lnTo>
                  <a:lnTo>
                    <a:pt x="120000" y="8835"/>
                  </a:lnTo>
                  <a:lnTo>
                    <a:pt x="120000" y="111164"/>
                  </a:lnTo>
                  <a:lnTo>
                    <a:pt x="119895" y="112967"/>
                  </a:lnTo>
                  <a:lnTo>
                    <a:pt x="119607" y="114593"/>
                  </a:lnTo>
                  <a:lnTo>
                    <a:pt x="119084" y="116131"/>
                  </a:lnTo>
                  <a:lnTo>
                    <a:pt x="118483" y="117450"/>
                  </a:lnTo>
                  <a:lnTo>
                    <a:pt x="117673" y="118549"/>
                  </a:lnTo>
                  <a:lnTo>
                    <a:pt x="116810" y="119340"/>
                  </a:lnTo>
                  <a:lnTo>
                    <a:pt x="115816" y="119824"/>
                  </a:lnTo>
                  <a:lnTo>
                    <a:pt x="114771" y="120000"/>
                  </a:lnTo>
                  <a:lnTo>
                    <a:pt x="5228" y="120000"/>
                  </a:lnTo>
                  <a:lnTo>
                    <a:pt x="4183" y="119824"/>
                  </a:lnTo>
                  <a:lnTo>
                    <a:pt x="3189" y="119340"/>
                  </a:lnTo>
                  <a:lnTo>
                    <a:pt x="2326" y="118549"/>
                  </a:lnTo>
                  <a:lnTo>
                    <a:pt x="1516" y="117450"/>
                  </a:lnTo>
                  <a:lnTo>
                    <a:pt x="915" y="116131"/>
                  </a:lnTo>
                  <a:lnTo>
                    <a:pt x="392" y="114593"/>
                  </a:lnTo>
                  <a:lnTo>
                    <a:pt x="104" y="112967"/>
                  </a:lnTo>
                  <a:lnTo>
                    <a:pt x="0" y="111164"/>
                  </a:lnTo>
                  <a:lnTo>
                    <a:pt x="0" y="8835"/>
                  </a:lnTo>
                  <a:lnTo>
                    <a:pt x="104" y="7032"/>
                  </a:lnTo>
                  <a:lnTo>
                    <a:pt x="392" y="5406"/>
                  </a:lnTo>
                  <a:lnTo>
                    <a:pt x="915" y="3868"/>
                  </a:lnTo>
                  <a:lnTo>
                    <a:pt x="1516" y="2593"/>
                  </a:lnTo>
                  <a:lnTo>
                    <a:pt x="2326" y="1450"/>
                  </a:lnTo>
                  <a:lnTo>
                    <a:pt x="3189" y="659"/>
                  </a:lnTo>
                  <a:lnTo>
                    <a:pt x="4183" y="175"/>
                  </a:lnTo>
                  <a:lnTo>
                    <a:pt x="5228" y="0"/>
                  </a:lnTo>
                  <a:close/>
                </a:path>
              </a:pathLst>
            </a:custGeom>
            <a:solidFill>
              <a:schemeClr val="lt2"/>
            </a:solidFill>
            <a:ln>
              <a:noFill/>
            </a:ln>
          </p:spPr>
        </p:sp>
        <p:sp>
          <p:nvSpPr>
            <p:cNvPr id="59" name="Google Shape;59;p6"/>
            <p:cNvSpPr/>
            <p:nvPr/>
          </p:nvSpPr>
          <p:spPr>
            <a:xfrm>
              <a:off x="2643188" y="1452563"/>
              <a:ext cx="6905625" cy="3952875"/>
            </a:xfrm>
            <a:custGeom>
              <a:rect b="b" l="l" r="r" t="t"/>
              <a:pathLst>
                <a:path extrusionOk="0" h="120000" w="120000">
                  <a:moveTo>
                    <a:pt x="2206" y="1349"/>
                  </a:moveTo>
                  <a:lnTo>
                    <a:pt x="1737" y="1445"/>
                  </a:lnTo>
                  <a:lnTo>
                    <a:pt x="1379" y="1831"/>
                  </a:lnTo>
                  <a:lnTo>
                    <a:pt x="1048" y="2361"/>
                  </a:lnTo>
                  <a:lnTo>
                    <a:pt x="827" y="3036"/>
                  </a:lnTo>
                  <a:lnTo>
                    <a:pt x="772" y="3807"/>
                  </a:lnTo>
                  <a:lnTo>
                    <a:pt x="772" y="116192"/>
                  </a:lnTo>
                  <a:lnTo>
                    <a:pt x="827" y="116963"/>
                  </a:lnTo>
                  <a:lnTo>
                    <a:pt x="1048" y="117638"/>
                  </a:lnTo>
                  <a:lnTo>
                    <a:pt x="1379" y="118168"/>
                  </a:lnTo>
                  <a:lnTo>
                    <a:pt x="1737" y="118554"/>
                  </a:lnTo>
                  <a:lnTo>
                    <a:pt x="2206" y="118650"/>
                  </a:lnTo>
                  <a:lnTo>
                    <a:pt x="117793" y="118650"/>
                  </a:lnTo>
                  <a:lnTo>
                    <a:pt x="118262" y="118554"/>
                  </a:lnTo>
                  <a:lnTo>
                    <a:pt x="118620" y="118168"/>
                  </a:lnTo>
                  <a:lnTo>
                    <a:pt x="118951" y="117638"/>
                  </a:lnTo>
                  <a:lnTo>
                    <a:pt x="119172" y="116963"/>
                  </a:lnTo>
                  <a:lnTo>
                    <a:pt x="119227" y="116192"/>
                  </a:lnTo>
                  <a:lnTo>
                    <a:pt x="119227" y="3807"/>
                  </a:lnTo>
                  <a:lnTo>
                    <a:pt x="119172" y="3036"/>
                  </a:lnTo>
                  <a:lnTo>
                    <a:pt x="118951" y="2361"/>
                  </a:lnTo>
                  <a:lnTo>
                    <a:pt x="118620" y="1831"/>
                  </a:lnTo>
                  <a:lnTo>
                    <a:pt x="118262" y="1445"/>
                  </a:lnTo>
                  <a:lnTo>
                    <a:pt x="117793" y="1349"/>
                  </a:lnTo>
                  <a:lnTo>
                    <a:pt x="2206" y="1349"/>
                  </a:lnTo>
                  <a:close/>
                  <a:moveTo>
                    <a:pt x="2206" y="0"/>
                  </a:moveTo>
                  <a:lnTo>
                    <a:pt x="117793" y="0"/>
                  </a:lnTo>
                  <a:lnTo>
                    <a:pt x="118482" y="192"/>
                  </a:lnTo>
                  <a:lnTo>
                    <a:pt x="119089" y="771"/>
                  </a:lnTo>
                  <a:lnTo>
                    <a:pt x="119558" y="1590"/>
                  </a:lnTo>
                  <a:lnTo>
                    <a:pt x="119889" y="2602"/>
                  </a:lnTo>
                  <a:lnTo>
                    <a:pt x="119999" y="3807"/>
                  </a:lnTo>
                  <a:lnTo>
                    <a:pt x="119999" y="116192"/>
                  </a:lnTo>
                  <a:lnTo>
                    <a:pt x="119889" y="117397"/>
                  </a:lnTo>
                  <a:lnTo>
                    <a:pt x="119558" y="118409"/>
                  </a:lnTo>
                  <a:lnTo>
                    <a:pt x="119089" y="119228"/>
                  </a:lnTo>
                  <a:lnTo>
                    <a:pt x="118482" y="119807"/>
                  </a:lnTo>
                  <a:lnTo>
                    <a:pt x="117793" y="120000"/>
                  </a:lnTo>
                  <a:lnTo>
                    <a:pt x="2206" y="120000"/>
                  </a:lnTo>
                  <a:lnTo>
                    <a:pt x="1517" y="119807"/>
                  </a:lnTo>
                  <a:lnTo>
                    <a:pt x="910" y="119228"/>
                  </a:lnTo>
                  <a:lnTo>
                    <a:pt x="441" y="118409"/>
                  </a:lnTo>
                  <a:lnTo>
                    <a:pt x="110" y="117397"/>
                  </a:lnTo>
                  <a:lnTo>
                    <a:pt x="0" y="116192"/>
                  </a:lnTo>
                  <a:lnTo>
                    <a:pt x="0" y="3807"/>
                  </a:lnTo>
                  <a:lnTo>
                    <a:pt x="110" y="2602"/>
                  </a:lnTo>
                  <a:lnTo>
                    <a:pt x="441" y="1590"/>
                  </a:lnTo>
                  <a:lnTo>
                    <a:pt x="910" y="771"/>
                  </a:lnTo>
                  <a:lnTo>
                    <a:pt x="1517" y="192"/>
                  </a:lnTo>
                  <a:lnTo>
                    <a:pt x="2206" y="0"/>
                  </a:lnTo>
                  <a:close/>
                </a:path>
              </a:pathLst>
            </a:custGeom>
            <a:solidFill>
              <a:schemeClr val="accent1"/>
            </a:solidFill>
            <a:ln>
              <a:noFill/>
            </a:ln>
          </p:spPr>
        </p:sp>
        <p:cxnSp>
          <p:nvCxnSpPr>
            <p:cNvPr id="60" name="Google Shape;60;p6"/>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61" name="Google Shape;61;p6"/>
          <p:cNvSpPr txBox="1"/>
          <p:nvPr>
            <p:ph idx="10" type="dt"/>
          </p:nvPr>
        </p:nvSpPr>
        <p:spPr>
          <a:xfrm>
            <a:off x="8984743" y="6296730"/>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6"/>
          <p:cNvSpPr txBox="1"/>
          <p:nvPr>
            <p:ph idx="11" type="ftr"/>
          </p:nvPr>
        </p:nvSpPr>
        <p:spPr>
          <a:xfrm>
            <a:off x="4040910" y="629673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lt2"/>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6"/>
          <p:cNvSpPr txBox="1"/>
          <p:nvPr>
            <p:ph idx="12" type="sldNum"/>
          </p:nvPr>
        </p:nvSpPr>
        <p:spPr>
          <a:xfrm>
            <a:off x="464076" y="6296730"/>
            <a:ext cx="2781542"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1pPr>
            <a:lvl2pPr indent="0" lvl="1"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2pPr>
            <a:lvl3pPr indent="0" lvl="2"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3pPr>
            <a:lvl4pPr indent="0" lvl="3"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4pPr>
            <a:lvl5pPr indent="0" lvl="4"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5pPr>
            <a:lvl6pPr indent="0" lvl="5"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6pPr>
            <a:lvl7pPr indent="0" lvl="6"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7pPr>
            <a:lvl8pPr indent="0" lvl="7"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8pPr>
            <a:lvl9pPr indent="0" lvl="8" marL="0" marR="0" rtl="0" algn="l">
              <a:spcBef>
                <a:spcPts val="0"/>
              </a:spcBef>
              <a:buNone/>
              <a:defRPr b="0" i="0" sz="1200" u="none" cap="none" strike="noStrike">
                <a:solidFill>
                  <a:schemeClr val="lt2"/>
                </a:solidFill>
                <a:latin typeface="Libre Baskerville"/>
                <a:ea typeface="Libre Baskerville"/>
                <a:cs typeface="Libre Baskerville"/>
                <a:sym typeface="Libre Baskerville"/>
              </a:defRPr>
            </a:lvl9pPr>
          </a:lstStyle>
          <a:p>
            <a:pPr indent="0" lvl="0" marL="0" rtl="0" algn="l">
              <a:spcBef>
                <a:spcPts val="0"/>
              </a:spcBef>
              <a:spcAft>
                <a:spcPts val="0"/>
              </a:spcAft>
              <a:buNone/>
            </a:pPr>
            <a:fld id="{00000000-1234-1234-1234-123412341234}" type="slidenum">
              <a:rPr lang="en-US"/>
              <a:t>‹#›</a:t>
            </a:fld>
            <a:endParaRPr/>
          </a:p>
        </p:txBody>
      </p:sp>
      <p:sp>
        <p:nvSpPr>
          <p:cNvPr id="64" name="Google Shape;64;p6"/>
          <p:cNvSpPr txBox="1"/>
          <p:nvPr>
            <p:ph type="title"/>
          </p:nvPr>
        </p:nvSpPr>
        <p:spPr>
          <a:xfrm>
            <a:off x="3162301" y="1830579"/>
            <a:ext cx="5859724" cy="1841715"/>
          </a:xfrm>
          <a:prstGeom prst="rect">
            <a:avLst/>
          </a:prstGeom>
          <a:noFill/>
          <a:ln>
            <a:noFill/>
          </a:ln>
        </p:spPr>
        <p:txBody>
          <a:bodyPr anchorCtr="0" anchor="t" bIns="91425" lIns="91425" spcFirstLastPara="1" rIns="91425" wrap="square" tIns="91425">
            <a:noAutofit/>
          </a:bodyPr>
          <a:lstStyle>
            <a:lvl1pPr indent="0" lvl="0" marL="0" marR="0" rtl="0" algn="ctr">
              <a:lnSpc>
                <a:spcPct val="105000"/>
              </a:lnSpc>
              <a:spcBef>
                <a:spcPts val="0"/>
              </a:spcBef>
              <a:spcAft>
                <a:spcPts val="0"/>
              </a:spcAft>
              <a:buClr>
                <a:srgbClr val="594723"/>
              </a:buClr>
              <a:buSzPts val="1400"/>
              <a:buFont typeface="Libre Baskerville"/>
              <a:buNone/>
              <a:defRPr b="0" i="0" sz="39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5" name="Google Shape;65;p6"/>
          <p:cNvSpPr txBox="1"/>
          <p:nvPr>
            <p:ph idx="1" type="body"/>
          </p:nvPr>
        </p:nvSpPr>
        <p:spPr>
          <a:xfrm>
            <a:off x="3814584" y="4176131"/>
            <a:ext cx="4566474" cy="1038807"/>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30000"/>
              </a:lnSpc>
              <a:spcBef>
                <a:spcPts val="0"/>
              </a:spcBef>
              <a:spcAft>
                <a:spcPts val="0"/>
              </a:spcAft>
              <a:buClr>
                <a:srgbClr val="594723"/>
              </a:buClr>
              <a:buSzPts val="2000"/>
              <a:buFont typeface="Calibri"/>
              <a:buNone/>
              <a:defRPr b="0" i="0" sz="2000" u="none" cap="none" strike="noStrike">
                <a:solidFill>
                  <a:srgbClr val="594723"/>
                </a:solidFill>
                <a:latin typeface="Calibri"/>
                <a:ea typeface="Calibri"/>
                <a:cs typeface="Calibri"/>
                <a:sym typeface="Calibri"/>
              </a:defRPr>
            </a:lvl1pPr>
            <a:lvl2pPr indent="-228600" lvl="1" marL="914400" marR="0" rtl="0" algn="l">
              <a:lnSpc>
                <a:spcPct val="111000"/>
              </a:lnSpc>
              <a:spcBef>
                <a:spcPts val="930"/>
              </a:spcBef>
              <a:spcAft>
                <a:spcPts val="0"/>
              </a:spcAft>
              <a:buClr>
                <a:srgbClr val="888888"/>
              </a:buClr>
              <a:buSzPts val="1800"/>
              <a:buFont typeface="Calibri"/>
              <a:buNone/>
              <a:defRPr b="0" i="0" sz="2000" u="none" cap="none" strike="noStrike">
                <a:solidFill>
                  <a:srgbClr val="888888"/>
                </a:solidFill>
                <a:latin typeface="Calibri"/>
                <a:ea typeface="Calibri"/>
                <a:cs typeface="Calibri"/>
                <a:sym typeface="Calibri"/>
              </a:defRPr>
            </a:lvl2pPr>
            <a:lvl3pPr indent="-228600" lvl="2" marL="1371600" marR="0" rtl="0" algn="l">
              <a:lnSpc>
                <a:spcPct val="111000"/>
              </a:lnSpc>
              <a:spcBef>
                <a:spcPts val="930"/>
              </a:spcBef>
              <a:spcAft>
                <a:spcPts val="0"/>
              </a:spcAft>
              <a:buClr>
                <a:srgbClr val="888888"/>
              </a:buClr>
              <a:buSzPts val="1600"/>
              <a:buFont typeface="Calibri"/>
              <a:buNone/>
              <a:defRPr b="0" i="1" sz="1800" u="none" cap="none" strike="noStrike">
                <a:solidFill>
                  <a:srgbClr val="888888"/>
                </a:solidFill>
                <a:latin typeface="Calibri"/>
                <a:ea typeface="Calibri"/>
                <a:cs typeface="Calibri"/>
                <a:sym typeface="Calibri"/>
              </a:defRPr>
            </a:lvl3pPr>
            <a:lvl4pPr indent="-228600" lvl="3" marL="1828800" marR="0" rtl="0" algn="l">
              <a:lnSpc>
                <a:spcPct val="111000"/>
              </a:lnSpc>
              <a:spcBef>
                <a:spcPts val="930"/>
              </a:spcBef>
              <a:spcAft>
                <a:spcPts val="0"/>
              </a:spcAft>
              <a:buClr>
                <a:srgbClr val="888888"/>
              </a:buClr>
              <a:buSzPts val="1400"/>
              <a:buFont typeface="Calibri"/>
              <a:buNone/>
              <a:defRPr b="0" i="0" sz="1600" u="none" cap="none" strike="noStrike">
                <a:solidFill>
                  <a:srgbClr val="888888"/>
                </a:solidFill>
                <a:latin typeface="Calibri"/>
                <a:ea typeface="Calibri"/>
                <a:cs typeface="Calibri"/>
                <a:sym typeface="Calibri"/>
              </a:defRPr>
            </a:lvl4pPr>
            <a:lvl5pPr indent="-228600" lvl="4" marL="2286000" marR="0" rtl="0" algn="l">
              <a:lnSpc>
                <a:spcPct val="111000"/>
              </a:lnSpc>
              <a:spcBef>
                <a:spcPts val="930"/>
              </a:spcBef>
              <a:spcAft>
                <a:spcPts val="0"/>
              </a:spcAft>
              <a:buClr>
                <a:srgbClr val="888888"/>
              </a:buClr>
              <a:buSzPts val="1400"/>
              <a:buFont typeface="Calibri"/>
              <a:buNone/>
              <a:defRPr b="0" i="1" sz="1600" u="none" cap="none" strike="noStrike">
                <a:solidFill>
                  <a:srgbClr val="888888"/>
                </a:solidFill>
                <a:latin typeface="Calibri"/>
                <a:ea typeface="Calibri"/>
                <a:cs typeface="Calibri"/>
                <a:sym typeface="Calibri"/>
              </a:defRPr>
            </a:lvl5pPr>
            <a:lvl6pPr indent="-228600" lvl="5" marL="2743200" marR="0" rtl="0" algn="l">
              <a:lnSpc>
                <a:spcPct val="111000"/>
              </a:lnSpc>
              <a:spcBef>
                <a:spcPts val="930"/>
              </a:spcBef>
              <a:spcAft>
                <a:spcPts val="0"/>
              </a:spcAft>
              <a:buClr>
                <a:srgbClr val="888888"/>
              </a:buClr>
              <a:buSzPts val="1400"/>
              <a:buFont typeface="Calibri"/>
              <a:buNone/>
              <a:defRPr b="0" i="0" sz="1600" u="none" cap="none" strike="noStrike">
                <a:solidFill>
                  <a:srgbClr val="888888"/>
                </a:solidFill>
                <a:latin typeface="Calibri"/>
                <a:ea typeface="Calibri"/>
                <a:cs typeface="Calibri"/>
                <a:sym typeface="Calibri"/>
              </a:defRPr>
            </a:lvl6pPr>
            <a:lvl7pPr indent="-228600" lvl="6" marL="3200400" marR="0" rtl="0" algn="l">
              <a:lnSpc>
                <a:spcPct val="111000"/>
              </a:lnSpc>
              <a:spcBef>
                <a:spcPts val="930"/>
              </a:spcBef>
              <a:spcAft>
                <a:spcPts val="0"/>
              </a:spcAft>
              <a:buClr>
                <a:srgbClr val="888888"/>
              </a:buClr>
              <a:buSzPts val="1400"/>
              <a:buFont typeface="Calibri"/>
              <a:buNone/>
              <a:defRPr b="0" i="1" sz="1600" u="none" cap="none" strike="noStrike">
                <a:solidFill>
                  <a:srgbClr val="888888"/>
                </a:solidFill>
                <a:latin typeface="Calibri"/>
                <a:ea typeface="Calibri"/>
                <a:cs typeface="Calibri"/>
                <a:sym typeface="Calibri"/>
              </a:defRPr>
            </a:lvl7pPr>
            <a:lvl8pPr indent="-228600" lvl="7" marL="3657600" marR="0" rtl="0" algn="l">
              <a:lnSpc>
                <a:spcPct val="111000"/>
              </a:lnSpc>
              <a:spcBef>
                <a:spcPts val="930"/>
              </a:spcBef>
              <a:spcAft>
                <a:spcPts val="0"/>
              </a:spcAft>
              <a:buClr>
                <a:srgbClr val="888888"/>
              </a:buClr>
              <a:buSzPts val="1400"/>
              <a:buFont typeface="Calibri"/>
              <a:buNone/>
              <a:defRPr b="0" i="0" sz="1600" u="none" cap="none" strike="noStrike">
                <a:solidFill>
                  <a:srgbClr val="888888"/>
                </a:solidFill>
                <a:latin typeface="Calibri"/>
                <a:ea typeface="Calibri"/>
                <a:cs typeface="Calibri"/>
                <a:sym typeface="Calibri"/>
              </a:defRPr>
            </a:lvl8pPr>
            <a:lvl9pPr indent="-228600" lvl="8" marL="4114800" marR="0" rtl="0" algn="l">
              <a:lnSpc>
                <a:spcPct val="111000"/>
              </a:lnSpc>
              <a:spcBef>
                <a:spcPts val="930"/>
              </a:spcBef>
              <a:spcAft>
                <a:spcPts val="0"/>
              </a:spcAft>
              <a:buClr>
                <a:srgbClr val="888888"/>
              </a:buClr>
              <a:buSzPts val="1400"/>
              <a:buFont typeface="Calibri"/>
              <a:buNone/>
              <a:defRPr b="0" i="1"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7"/>
          <p:cNvSpPr txBox="1"/>
          <p:nvPr>
            <p:ph type="title"/>
          </p:nvPr>
        </p:nvSpPr>
        <p:spPr>
          <a:xfrm>
            <a:off x="2806706" y="568345"/>
            <a:ext cx="8897565" cy="1560716"/>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594723"/>
              </a:buClr>
              <a:buSzPts val="1400"/>
              <a:buFont typeface="Libre Baskerville"/>
              <a:buNone/>
              <a:defRPr b="0" i="0" sz="4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7"/>
          <p:cNvSpPr txBox="1"/>
          <p:nvPr>
            <p:ph idx="1" type="body"/>
          </p:nvPr>
        </p:nvSpPr>
        <p:spPr>
          <a:xfrm>
            <a:off x="2933699" y="2438399"/>
            <a:ext cx="4073552" cy="3657601"/>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69" name="Google Shape;69;p7"/>
          <p:cNvSpPr txBox="1"/>
          <p:nvPr>
            <p:ph idx="2" type="body"/>
          </p:nvPr>
        </p:nvSpPr>
        <p:spPr>
          <a:xfrm>
            <a:off x="7543751" y="2438399"/>
            <a:ext cx="4160520" cy="3657601"/>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70" name="Google Shape;70;p7"/>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7"/>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7"/>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8"/>
          <p:cNvSpPr txBox="1"/>
          <p:nvPr>
            <p:ph type="title"/>
          </p:nvPr>
        </p:nvSpPr>
        <p:spPr>
          <a:xfrm>
            <a:off x="2805784" y="566928"/>
            <a:ext cx="8898488" cy="1563624"/>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594723"/>
              </a:buClr>
              <a:buSzPts val="1400"/>
              <a:buFont typeface="Libre Baskerville"/>
              <a:buNone/>
              <a:defRPr b="0" i="0" sz="4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5" name="Google Shape;75;p8"/>
          <p:cNvSpPr txBox="1"/>
          <p:nvPr>
            <p:ph idx="1" type="body"/>
          </p:nvPr>
        </p:nvSpPr>
        <p:spPr>
          <a:xfrm>
            <a:off x="2933699" y="2456408"/>
            <a:ext cx="4160520"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9000"/>
              </a:lnSpc>
              <a:spcBef>
                <a:spcPts val="930"/>
              </a:spcBef>
              <a:spcAft>
                <a:spcPts val="0"/>
              </a:spcAft>
              <a:buClr>
                <a:schemeClr val="accent2"/>
              </a:buClr>
              <a:buSzPts val="2000"/>
              <a:buFont typeface="Calibri"/>
              <a:buNone/>
              <a:defRPr b="0" i="0" sz="2400" u="none" cap="none" strike="noStrike">
                <a:solidFill>
                  <a:schemeClr val="accent2"/>
                </a:solidFill>
                <a:latin typeface="Calibri"/>
                <a:ea typeface="Calibri"/>
                <a:cs typeface="Calibri"/>
                <a:sym typeface="Calibri"/>
              </a:defRPr>
            </a:lvl1pPr>
            <a:lvl2pPr indent="-228600" lvl="1" marL="914400" marR="0" rtl="0" algn="l">
              <a:lnSpc>
                <a:spcPct val="111000"/>
              </a:lnSpc>
              <a:spcBef>
                <a:spcPts val="930"/>
              </a:spcBef>
              <a:spcAft>
                <a:spcPts val="0"/>
              </a:spcAft>
              <a:buClr>
                <a:srgbClr val="594723"/>
              </a:buClr>
              <a:buSzPts val="1800"/>
              <a:buFont typeface="Calibri"/>
              <a:buNone/>
              <a:defRPr b="1" i="0" sz="2000" u="none" cap="none" strike="noStrike">
                <a:solidFill>
                  <a:srgbClr val="594723"/>
                </a:solidFill>
                <a:latin typeface="Calibri"/>
                <a:ea typeface="Calibri"/>
                <a:cs typeface="Calibri"/>
                <a:sym typeface="Calibri"/>
              </a:defRPr>
            </a:lvl2pPr>
            <a:lvl3pPr indent="-228600" lvl="2" marL="1371600" marR="0" rtl="0" algn="l">
              <a:lnSpc>
                <a:spcPct val="111000"/>
              </a:lnSpc>
              <a:spcBef>
                <a:spcPts val="930"/>
              </a:spcBef>
              <a:spcAft>
                <a:spcPts val="0"/>
              </a:spcAft>
              <a:buClr>
                <a:srgbClr val="594723"/>
              </a:buClr>
              <a:buSzPts val="1600"/>
              <a:buFont typeface="Calibri"/>
              <a:buNone/>
              <a:defRPr b="1" i="1" sz="1800" u="none" cap="none" strike="noStrike">
                <a:solidFill>
                  <a:srgbClr val="594723"/>
                </a:solidFill>
                <a:latin typeface="Calibri"/>
                <a:ea typeface="Calibri"/>
                <a:cs typeface="Calibri"/>
                <a:sym typeface="Calibri"/>
              </a:defRPr>
            </a:lvl3pPr>
            <a:lvl4pPr indent="-228600" lvl="3" marL="1828800" marR="0" rtl="0" algn="l">
              <a:lnSpc>
                <a:spcPct val="111000"/>
              </a:lnSpc>
              <a:spcBef>
                <a:spcPts val="930"/>
              </a:spcBef>
              <a:spcAft>
                <a:spcPts val="0"/>
              </a:spcAft>
              <a:buClr>
                <a:srgbClr val="594723"/>
              </a:buClr>
              <a:buSzPts val="1400"/>
              <a:buFont typeface="Calibri"/>
              <a:buNone/>
              <a:defRPr b="1" i="0" sz="1600" u="none" cap="none" strike="noStrike">
                <a:solidFill>
                  <a:srgbClr val="594723"/>
                </a:solidFill>
                <a:latin typeface="Calibri"/>
                <a:ea typeface="Calibri"/>
                <a:cs typeface="Calibri"/>
                <a:sym typeface="Calibri"/>
              </a:defRPr>
            </a:lvl4pPr>
            <a:lvl5pPr indent="-228600" lvl="4" marL="2286000" marR="0" rtl="0" algn="l">
              <a:lnSpc>
                <a:spcPct val="111000"/>
              </a:lnSpc>
              <a:spcBef>
                <a:spcPts val="930"/>
              </a:spcBef>
              <a:spcAft>
                <a:spcPts val="0"/>
              </a:spcAft>
              <a:buClr>
                <a:srgbClr val="594723"/>
              </a:buClr>
              <a:buSzPts val="1400"/>
              <a:buFont typeface="Calibri"/>
              <a:buNone/>
              <a:defRPr b="1" i="1" sz="1600" u="none" cap="none" strike="noStrike">
                <a:solidFill>
                  <a:srgbClr val="594723"/>
                </a:solidFill>
                <a:latin typeface="Calibri"/>
                <a:ea typeface="Calibri"/>
                <a:cs typeface="Calibri"/>
                <a:sym typeface="Calibri"/>
              </a:defRPr>
            </a:lvl5pPr>
            <a:lvl6pPr indent="-228600" lvl="5" marL="2743200" marR="0" rtl="0" algn="l">
              <a:lnSpc>
                <a:spcPct val="111000"/>
              </a:lnSpc>
              <a:spcBef>
                <a:spcPts val="930"/>
              </a:spcBef>
              <a:spcAft>
                <a:spcPts val="0"/>
              </a:spcAft>
              <a:buClr>
                <a:srgbClr val="634D27"/>
              </a:buClr>
              <a:buSzPts val="1400"/>
              <a:buFont typeface="Calibri"/>
              <a:buNone/>
              <a:defRPr b="1" i="0" sz="1600" u="none" cap="none" strike="noStrike">
                <a:solidFill>
                  <a:srgbClr val="634D27"/>
                </a:solidFill>
                <a:latin typeface="Calibri"/>
                <a:ea typeface="Calibri"/>
                <a:cs typeface="Calibri"/>
                <a:sym typeface="Calibri"/>
              </a:defRPr>
            </a:lvl6pPr>
            <a:lvl7pPr indent="-228600" lvl="6" marL="3200400" marR="0" rtl="0" algn="l">
              <a:lnSpc>
                <a:spcPct val="111000"/>
              </a:lnSpc>
              <a:spcBef>
                <a:spcPts val="930"/>
              </a:spcBef>
              <a:spcAft>
                <a:spcPts val="0"/>
              </a:spcAft>
              <a:buClr>
                <a:srgbClr val="634D27"/>
              </a:buClr>
              <a:buSzPts val="1400"/>
              <a:buFont typeface="Calibri"/>
              <a:buNone/>
              <a:defRPr b="1" i="1" sz="1600" u="none" cap="none" strike="noStrike">
                <a:solidFill>
                  <a:srgbClr val="634D27"/>
                </a:solidFill>
                <a:latin typeface="Calibri"/>
                <a:ea typeface="Calibri"/>
                <a:cs typeface="Calibri"/>
                <a:sym typeface="Calibri"/>
              </a:defRPr>
            </a:lvl7pPr>
            <a:lvl8pPr indent="-228600" lvl="7" marL="3657600" marR="0" rtl="0" algn="l">
              <a:lnSpc>
                <a:spcPct val="111000"/>
              </a:lnSpc>
              <a:spcBef>
                <a:spcPts val="930"/>
              </a:spcBef>
              <a:spcAft>
                <a:spcPts val="0"/>
              </a:spcAft>
              <a:buClr>
                <a:srgbClr val="634D27"/>
              </a:buClr>
              <a:buSzPts val="1400"/>
              <a:buFont typeface="Calibri"/>
              <a:buNone/>
              <a:defRPr b="1" i="0" sz="1600" u="none" cap="none" strike="noStrike">
                <a:solidFill>
                  <a:srgbClr val="634D27"/>
                </a:solidFill>
                <a:latin typeface="Calibri"/>
                <a:ea typeface="Calibri"/>
                <a:cs typeface="Calibri"/>
                <a:sym typeface="Calibri"/>
              </a:defRPr>
            </a:lvl8pPr>
            <a:lvl9pPr indent="-228600" lvl="8" marL="4114800" marR="0" rtl="0" algn="l">
              <a:lnSpc>
                <a:spcPct val="111000"/>
              </a:lnSpc>
              <a:spcBef>
                <a:spcPts val="930"/>
              </a:spcBef>
              <a:spcAft>
                <a:spcPts val="0"/>
              </a:spcAft>
              <a:buClr>
                <a:srgbClr val="634D27"/>
              </a:buClr>
              <a:buSzPts val="1400"/>
              <a:buFont typeface="Calibri"/>
              <a:buNone/>
              <a:defRPr b="1" i="1" sz="1600" u="none" cap="none" strike="noStrike">
                <a:solidFill>
                  <a:srgbClr val="634D27"/>
                </a:solidFill>
                <a:latin typeface="Calibri"/>
                <a:ea typeface="Calibri"/>
                <a:cs typeface="Calibri"/>
                <a:sym typeface="Calibri"/>
              </a:defRPr>
            </a:lvl9pPr>
          </a:lstStyle>
          <a:p/>
        </p:txBody>
      </p:sp>
      <p:sp>
        <p:nvSpPr>
          <p:cNvPr id="76" name="Google Shape;76;p8"/>
          <p:cNvSpPr txBox="1"/>
          <p:nvPr>
            <p:ph idx="2" type="body"/>
          </p:nvPr>
        </p:nvSpPr>
        <p:spPr>
          <a:xfrm>
            <a:off x="2933699" y="3316639"/>
            <a:ext cx="4160520" cy="2779361"/>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77" name="Google Shape;77;p8"/>
          <p:cNvSpPr txBox="1"/>
          <p:nvPr>
            <p:ph idx="3" type="body"/>
          </p:nvPr>
        </p:nvSpPr>
        <p:spPr>
          <a:xfrm>
            <a:off x="7543751" y="2456408"/>
            <a:ext cx="4160520"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9000"/>
              </a:lnSpc>
              <a:spcBef>
                <a:spcPts val="930"/>
              </a:spcBef>
              <a:spcAft>
                <a:spcPts val="0"/>
              </a:spcAft>
              <a:buClr>
                <a:schemeClr val="accent2"/>
              </a:buClr>
              <a:buSzPts val="2000"/>
              <a:buFont typeface="Calibri"/>
              <a:buNone/>
              <a:defRPr b="0" i="0" sz="2400" u="none" cap="none" strike="noStrike">
                <a:solidFill>
                  <a:schemeClr val="accent2"/>
                </a:solidFill>
                <a:latin typeface="Calibri"/>
                <a:ea typeface="Calibri"/>
                <a:cs typeface="Calibri"/>
                <a:sym typeface="Calibri"/>
              </a:defRPr>
            </a:lvl1pPr>
            <a:lvl2pPr indent="-228600" lvl="1" marL="914400" marR="0" rtl="0" algn="l">
              <a:lnSpc>
                <a:spcPct val="111000"/>
              </a:lnSpc>
              <a:spcBef>
                <a:spcPts val="930"/>
              </a:spcBef>
              <a:spcAft>
                <a:spcPts val="0"/>
              </a:spcAft>
              <a:buClr>
                <a:srgbClr val="594723"/>
              </a:buClr>
              <a:buSzPts val="1800"/>
              <a:buFont typeface="Calibri"/>
              <a:buNone/>
              <a:defRPr b="1" i="0" sz="2000" u="none" cap="none" strike="noStrike">
                <a:solidFill>
                  <a:srgbClr val="594723"/>
                </a:solidFill>
                <a:latin typeface="Calibri"/>
                <a:ea typeface="Calibri"/>
                <a:cs typeface="Calibri"/>
                <a:sym typeface="Calibri"/>
              </a:defRPr>
            </a:lvl2pPr>
            <a:lvl3pPr indent="-228600" lvl="2" marL="1371600" marR="0" rtl="0" algn="l">
              <a:lnSpc>
                <a:spcPct val="111000"/>
              </a:lnSpc>
              <a:spcBef>
                <a:spcPts val="930"/>
              </a:spcBef>
              <a:spcAft>
                <a:spcPts val="0"/>
              </a:spcAft>
              <a:buClr>
                <a:srgbClr val="594723"/>
              </a:buClr>
              <a:buSzPts val="1600"/>
              <a:buFont typeface="Calibri"/>
              <a:buNone/>
              <a:defRPr b="1" i="1" sz="1800" u="none" cap="none" strike="noStrike">
                <a:solidFill>
                  <a:srgbClr val="594723"/>
                </a:solidFill>
                <a:latin typeface="Calibri"/>
                <a:ea typeface="Calibri"/>
                <a:cs typeface="Calibri"/>
                <a:sym typeface="Calibri"/>
              </a:defRPr>
            </a:lvl3pPr>
            <a:lvl4pPr indent="-228600" lvl="3" marL="1828800" marR="0" rtl="0" algn="l">
              <a:lnSpc>
                <a:spcPct val="111000"/>
              </a:lnSpc>
              <a:spcBef>
                <a:spcPts val="930"/>
              </a:spcBef>
              <a:spcAft>
                <a:spcPts val="0"/>
              </a:spcAft>
              <a:buClr>
                <a:srgbClr val="594723"/>
              </a:buClr>
              <a:buSzPts val="1400"/>
              <a:buFont typeface="Calibri"/>
              <a:buNone/>
              <a:defRPr b="1" i="0" sz="1600" u="none" cap="none" strike="noStrike">
                <a:solidFill>
                  <a:srgbClr val="594723"/>
                </a:solidFill>
                <a:latin typeface="Calibri"/>
                <a:ea typeface="Calibri"/>
                <a:cs typeface="Calibri"/>
                <a:sym typeface="Calibri"/>
              </a:defRPr>
            </a:lvl4pPr>
            <a:lvl5pPr indent="-228600" lvl="4" marL="2286000" marR="0" rtl="0" algn="l">
              <a:lnSpc>
                <a:spcPct val="111000"/>
              </a:lnSpc>
              <a:spcBef>
                <a:spcPts val="930"/>
              </a:spcBef>
              <a:spcAft>
                <a:spcPts val="0"/>
              </a:spcAft>
              <a:buClr>
                <a:srgbClr val="594723"/>
              </a:buClr>
              <a:buSzPts val="1400"/>
              <a:buFont typeface="Calibri"/>
              <a:buNone/>
              <a:defRPr b="1" i="1" sz="1600" u="none" cap="none" strike="noStrike">
                <a:solidFill>
                  <a:srgbClr val="594723"/>
                </a:solidFill>
                <a:latin typeface="Calibri"/>
                <a:ea typeface="Calibri"/>
                <a:cs typeface="Calibri"/>
                <a:sym typeface="Calibri"/>
              </a:defRPr>
            </a:lvl5pPr>
            <a:lvl6pPr indent="-228600" lvl="5" marL="2743200" marR="0" rtl="0" algn="l">
              <a:lnSpc>
                <a:spcPct val="111000"/>
              </a:lnSpc>
              <a:spcBef>
                <a:spcPts val="930"/>
              </a:spcBef>
              <a:spcAft>
                <a:spcPts val="0"/>
              </a:spcAft>
              <a:buClr>
                <a:srgbClr val="634D27"/>
              </a:buClr>
              <a:buSzPts val="1400"/>
              <a:buFont typeface="Calibri"/>
              <a:buNone/>
              <a:defRPr b="1" i="0" sz="1600" u="none" cap="none" strike="noStrike">
                <a:solidFill>
                  <a:srgbClr val="634D27"/>
                </a:solidFill>
                <a:latin typeface="Calibri"/>
                <a:ea typeface="Calibri"/>
                <a:cs typeface="Calibri"/>
                <a:sym typeface="Calibri"/>
              </a:defRPr>
            </a:lvl6pPr>
            <a:lvl7pPr indent="-228600" lvl="6" marL="3200400" marR="0" rtl="0" algn="l">
              <a:lnSpc>
                <a:spcPct val="111000"/>
              </a:lnSpc>
              <a:spcBef>
                <a:spcPts val="930"/>
              </a:spcBef>
              <a:spcAft>
                <a:spcPts val="0"/>
              </a:spcAft>
              <a:buClr>
                <a:srgbClr val="634D27"/>
              </a:buClr>
              <a:buSzPts val="1400"/>
              <a:buFont typeface="Calibri"/>
              <a:buNone/>
              <a:defRPr b="1" i="1" sz="1600" u="none" cap="none" strike="noStrike">
                <a:solidFill>
                  <a:srgbClr val="634D27"/>
                </a:solidFill>
                <a:latin typeface="Calibri"/>
                <a:ea typeface="Calibri"/>
                <a:cs typeface="Calibri"/>
                <a:sym typeface="Calibri"/>
              </a:defRPr>
            </a:lvl7pPr>
            <a:lvl8pPr indent="-228600" lvl="7" marL="3657600" marR="0" rtl="0" algn="l">
              <a:lnSpc>
                <a:spcPct val="111000"/>
              </a:lnSpc>
              <a:spcBef>
                <a:spcPts val="930"/>
              </a:spcBef>
              <a:spcAft>
                <a:spcPts val="0"/>
              </a:spcAft>
              <a:buClr>
                <a:srgbClr val="634D27"/>
              </a:buClr>
              <a:buSzPts val="1400"/>
              <a:buFont typeface="Calibri"/>
              <a:buNone/>
              <a:defRPr b="1" i="0" sz="1600" u="none" cap="none" strike="noStrike">
                <a:solidFill>
                  <a:srgbClr val="634D27"/>
                </a:solidFill>
                <a:latin typeface="Calibri"/>
                <a:ea typeface="Calibri"/>
                <a:cs typeface="Calibri"/>
                <a:sym typeface="Calibri"/>
              </a:defRPr>
            </a:lvl8pPr>
            <a:lvl9pPr indent="-228600" lvl="8" marL="4114800" marR="0" rtl="0" algn="l">
              <a:lnSpc>
                <a:spcPct val="111000"/>
              </a:lnSpc>
              <a:spcBef>
                <a:spcPts val="930"/>
              </a:spcBef>
              <a:spcAft>
                <a:spcPts val="0"/>
              </a:spcAft>
              <a:buClr>
                <a:srgbClr val="634D27"/>
              </a:buClr>
              <a:buSzPts val="1400"/>
              <a:buFont typeface="Calibri"/>
              <a:buNone/>
              <a:defRPr b="1" i="1" sz="1600" u="none" cap="none" strike="noStrike">
                <a:solidFill>
                  <a:srgbClr val="634D27"/>
                </a:solidFill>
                <a:latin typeface="Calibri"/>
                <a:ea typeface="Calibri"/>
                <a:cs typeface="Calibri"/>
                <a:sym typeface="Calibri"/>
              </a:defRPr>
            </a:lvl9pPr>
          </a:lstStyle>
          <a:p/>
        </p:txBody>
      </p:sp>
      <p:sp>
        <p:nvSpPr>
          <p:cNvPr id="78" name="Google Shape;78;p8"/>
          <p:cNvSpPr txBox="1"/>
          <p:nvPr>
            <p:ph idx="4" type="body"/>
          </p:nvPr>
        </p:nvSpPr>
        <p:spPr>
          <a:xfrm>
            <a:off x="7543751" y="3316639"/>
            <a:ext cx="4160520" cy="2779361"/>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79" name="Google Shape;79;p8"/>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8"/>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8"/>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9"/>
          <p:cNvSpPr txBox="1"/>
          <p:nvPr>
            <p:ph type="title"/>
          </p:nvPr>
        </p:nvSpPr>
        <p:spPr>
          <a:xfrm>
            <a:off x="2806706" y="568345"/>
            <a:ext cx="8897565" cy="1560716"/>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594723"/>
              </a:buClr>
              <a:buSzPts val="1400"/>
              <a:buFont typeface="Libre Baskerville"/>
              <a:buNone/>
              <a:defRPr b="0" i="0" sz="4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4" name="Google Shape;84;p9"/>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9"/>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9"/>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chemeClr val="lt2"/>
        </a:solidFill>
      </p:bgPr>
    </p:bg>
    <p:spTree>
      <p:nvGrpSpPr>
        <p:cNvPr id="87" name="Shape 87"/>
        <p:cNvGrpSpPr/>
        <p:nvPr/>
      </p:nvGrpSpPr>
      <p:grpSpPr>
        <a:xfrm>
          <a:off x="0" y="0"/>
          <a:ext cx="0" cy="0"/>
          <a:chOff x="0" y="0"/>
          <a:chExt cx="0" cy="0"/>
        </a:xfrm>
      </p:grpSpPr>
      <p:sp>
        <p:nvSpPr>
          <p:cNvPr id="88" name="Google Shape;88;p10"/>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0"/>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0"/>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0"/>
          <p:cNvSpPr/>
          <p:nvPr/>
        </p:nvSpPr>
        <p:spPr>
          <a:xfrm>
            <a:off x="0" y="1"/>
            <a:ext cx="2706681" cy="6858000"/>
          </a:xfrm>
          <a:custGeom>
            <a:rect b="b" l="l" r="r" t="t"/>
            <a:pathLst>
              <a:path extrusionOk="0" h="120000" w="120000">
                <a:moveTo>
                  <a:pt x="54352" y="62973"/>
                </a:moveTo>
                <a:cubicBezTo>
                  <a:pt x="54776" y="63195"/>
                  <a:pt x="56188" y="62362"/>
                  <a:pt x="56894" y="61973"/>
                </a:cubicBezTo>
                <a:cubicBezTo>
                  <a:pt x="57741" y="61528"/>
                  <a:pt x="58588" y="61083"/>
                  <a:pt x="59294" y="60583"/>
                </a:cubicBezTo>
                <a:cubicBezTo>
                  <a:pt x="60282" y="59972"/>
                  <a:pt x="61129" y="59305"/>
                  <a:pt x="61976" y="58582"/>
                </a:cubicBezTo>
                <a:cubicBezTo>
                  <a:pt x="62682" y="57915"/>
                  <a:pt x="63529" y="57248"/>
                  <a:pt x="63247" y="56415"/>
                </a:cubicBezTo>
                <a:cubicBezTo>
                  <a:pt x="63247" y="56248"/>
                  <a:pt x="63105" y="56025"/>
                  <a:pt x="62964" y="55914"/>
                </a:cubicBezTo>
                <a:cubicBezTo>
                  <a:pt x="62541" y="55748"/>
                  <a:pt x="62117" y="55748"/>
                  <a:pt x="61694" y="55803"/>
                </a:cubicBezTo>
                <a:cubicBezTo>
                  <a:pt x="60705" y="55914"/>
                  <a:pt x="60141" y="56248"/>
                  <a:pt x="59576" y="56637"/>
                </a:cubicBezTo>
                <a:cubicBezTo>
                  <a:pt x="58870" y="57026"/>
                  <a:pt x="58164" y="57471"/>
                  <a:pt x="57741" y="57971"/>
                </a:cubicBezTo>
                <a:cubicBezTo>
                  <a:pt x="56894" y="58805"/>
                  <a:pt x="56329" y="59638"/>
                  <a:pt x="55623" y="60472"/>
                </a:cubicBezTo>
                <a:cubicBezTo>
                  <a:pt x="55058" y="61306"/>
                  <a:pt x="53788" y="62751"/>
                  <a:pt x="54352" y="62973"/>
                </a:cubicBezTo>
                <a:close/>
                <a:moveTo>
                  <a:pt x="50823" y="58193"/>
                </a:moveTo>
                <a:cubicBezTo>
                  <a:pt x="50258" y="57415"/>
                  <a:pt x="49411" y="56081"/>
                  <a:pt x="47576" y="55803"/>
                </a:cubicBezTo>
                <a:cubicBezTo>
                  <a:pt x="46870" y="55748"/>
                  <a:pt x="46164" y="55803"/>
                  <a:pt x="45741" y="56025"/>
                </a:cubicBezTo>
                <a:cubicBezTo>
                  <a:pt x="45176" y="56359"/>
                  <a:pt x="45176" y="56804"/>
                  <a:pt x="45458" y="57193"/>
                </a:cubicBezTo>
                <a:cubicBezTo>
                  <a:pt x="46305" y="58360"/>
                  <a:pt x="47435" y="59527"/>
                  <a:pt x="48847" y="60528"/>
                </a:cubicBezTo>
                <a:cubicBezTo>
                  <a:pt x="49552" y="61028"/>
                  <a:pt x="50400" y="61528"/>
                  <a:pt x="51105" y="62028"/>
                </a:cubicBezTo>
                <a:cubicBezTo>
                  <a:pt x="51529" y="62251"/>
                  <a:pt x="53505" y="63584"/>
                  <a:pt x="53505" y="63029"/>
                </a:cubicBezTo>
                <a:cubicBezTo>
                  <a:pt x="53505" y="62362"/>
                  <a:pt x="53082" y="61695"/>
                  <a:pt x="52658" y="61028"/>
                </a:cubicBezTo>
                <a:cubicBezTo>
                  <a:pt x="52235" y="60083"/>
                  <a:pt x="51529" y="59138"/>
                  <a:pt x="50823" y="58193"/>
                </a:cubicBezTo>
                <a:close/>
                <a:moveTo>
                  <a:pt x="54352" y="23622"/>
                </a:moveTo>
                <a:cubicBezTo>
                  <a:pt x="54776" y="23844"/>
                  <a:pt x="56188" y="23010"/>
                  <a:pt x="56894" y="22566"/>
                </a:cubicBezTo>
                <a:cubicBezTo>
                  <a:pt x="57741" y="22176"/>
                  <a:pt x="58588" y="21676"/>
                  <a:pt x="59294" y="21232"/>
                </a:cubicBezTo>
                <a:cubicBezTo>
                  <a:pt x="60282" y="20565"/>
                  <a:pt x="61129" y="19898"/>
                  <a:pt x="61976" y="19231"/>
                </a:cubicBezTo>
                <a:cubicBezTo>
                  <a:pt x="62682" y="18508"/>
                  <a:pt x="63529" y="17841"/>
                  <a:pt x="63247" y="17007"/>
                </a:cubicBezTo>
                <a:cubicBezTo>
                  <a:pt x="63247" y="16841"/>
                  <a:pt x="63105" y="16674"/>
                  <a:pt x="62964" y="16563"/>
                </a:cubicBezTo>
                <a:cubicBezTo>
                  <a:pt x="62541" y="16396"/>
                  <a:pt x="62117" y="16396"/>
                  <a:pt x="61694" y="16452"/>
                </a:cubicBezTo>
                <a:cubicBezTo>
                  <a:pt x="60705" y="16563"/>
                  <a:pt x="60141" y="16896"/>
                  <a:pt x="59576" y="17230"/>
                </a:cubicBezTo>
                <a:cubicBezTo>
                  <a:pt x="58870" y="17674"/>
                  <a:pt x="58164" y="18119"/>
                  <a:pt x="57741" y="18619"/>
                </a:cubicBezTo>
                <a:cubicBezTo>
                  <a:pt x="56894" y="19397"/>
                  <a:pt x="56329" y="20231"/>
                  <a:pt x="55623" y="21120"/>
                </a:cubicBezTo>
                <a:cubicBezTo>
                  <a:pt x="55058" y="21899"/>
                  <a:pt x="53788" y="23399"/>
                  <a:pt x="54352" y="23622"/>
                </a:cubicBezTo>
                <a:close/>
                <a:moveTo>
                  <a:pt x="53223" y="19564"/>
                </a:moveTo>
                <a:cubicBezTo>
                  <a:pt x="53364" y="19731"/>
                  <a:pt x="53788" y="20787"/>
                  <a:pt x="54352" y="20342"/>
                </a:cubicBezTo>
                <a:cubicBezTo>
                  <a:pt x="54635" y="20064"/>
                  <a:pt x="54776" y="19731"/>
                  <a:pt x="54917" y="19453"/>
                </a:cubicBezTo>
                <a:cubicBezTo>
                  <a:pt x="55200" y="18897"/>
                  <a:pt x="55341" y="18341"/>
                  <a:pt x="55482" y="17786"/>
                </a:cubicBezTo>
                <a:cubicBezTo>
                  <a:pt x="55905" y="16841"/>
                  <a:pt x="56188" y="15896"/>
                  <a:pt x="56188" y="14895"/>
                </a:cubicBezTo>
                <a:cubicBezTo>
                  <a:pt x="56329" y="14117"/>
                  <a:pt x="56470" y="12894"/>
                  <a:pt x="54776" y="12450"/>
                </a:cubicBezTo>
                <a:cubicBezTo>
                  <a:pt x="54070" y="12283"/>
                  <a:pt x="53082" y="12394"/>
                  <a:pt x="52517" y="12672"/>
                </a:cubicBezTo>
                <a:cubicBezTo>
                  <a:pt x="51952" y="12950"/>
                  <a:pt x="51670" y="13395"/>
                  <a:pt x="51529" y="13784"/>
                </a:cubicBezTo>
                <a:cubicBezTo>
                  <a:pt x="51670" y="15173"/>
                  <a:pt x="52094" y="16563"/>
                  <a:pt x="52517" y="17952"/>
                </a:cubicBezTo>
                <a:cubicBezTo>
                  <a:pt x="52800" y="18508"/>
                  <a:pt x="52941" y="19064"/>
                  <a:pt x="53223" y="19564"/>
                </a:cubicBezTo>
                <a:close/>
                <a:moveTo>
                  <a:pt x="54776" y="51857"/>
                </a:moveTo>
                <a:cubicBezTo>
                  <a:pt x="54070" y="51690"/>
                  <a:pt x="53082" y="51801"/>
                  <a:pt x="52517" y="52079"/>
                </a:cubicBezTo>
                <a:cubicBezTo>
                  <a:pt x="51952" y="52357"/>
                  <a:pt x="51670" y="52746"/>
                  <a:pt x="51529" y="53135"/>
                </a:cubicBezTo>
                <a:cubicBezTo>
                  <a:pt x="51670" y="54580"/>
                  <a:pt x="52094" y="55914"/>
                  <a:pt x="52517" y="57304"/>
                </a:cubicBezTo>
                <a:cubicBezTo>
                  <a:pt x="52800" y="57860"/>
                  <a:pt x="52941" y="58415"/>
                  <a:pt x="53223" y="58971"/>
                </a:cubicBezTo>
                <a:cubicBezTo>
                  <a:pt x="53364" y="59138"/>
                  <a:pt x="53788" y="60138"/>
                  <a:pt x="54352" y="59694"/>
                </a:cubicBezTo>
                <a:cubicBezTo>
                  <a:pt x="54635" y="59471"/>
                  <a:pt x="54776" y="59082"/>
                  <a:pt x="54917" y="58805"/>
                </a:cubicBezTo>
                <a:cubicBezTo>
                  <a:pt x="55200" y="58249"/>
                  <a:pt x="55341" y="57693"/>
                  <a:pt x="55482" y="57137"/>
                </a:cubicBezTo>
                <a:cubicBezTo>
                  <a:pt x="55905" y="56192"/>
                  <a:pt x="56188" y="55247"/>
                  <a:pt x="56188" y="54302"/>
                </a:cubicBezTo>
                <a:cubicBezTo>
                  <a:pt x="56329" y="53524"/>
                  <a:pt x="56470" y="52246"/>
                  <a:pt x="54776" y="51857"/>
                </a:cubicBezTo>
                <a:close/>
                <a:moveTo>
                  <a:pt x="44329" y="22677"/>
                </a:moveTo>
                <a:cubicBezTo>
                  <a:pt x="45882" y="24289"/>
                  <a:pt x="48705" y="25400"/>
                  <a:pt x="51529" y="26345"/>
                </a:cubicBezTo>
                <a:cubicBezTo>
                  <a:pt x="51811" y="26401"/>
                  <a:pt x="52094" y="26512"/>
                  <a:pt x="52376" y="26567"/>
                </a:cubicBezTo>
                <a:cubicBezTo>
                  <a:pt x="52517" y="26567"/>
                  <a:pt x="52658" y="26567"/>
                  <a:pt x="52800" y="26567"/>
                </a:cubicBezTo>
                <a:cubicBezTo>
                  <a:pt x="52941" y="26567"/>
                  <a:pt x="53082" y="26512"/>
                  <a:pt x="53223" y="26456"/>
                </a:cubicBezTo>
                <a:cubicBezTo>
                  <a:pt x="53788" y="26178"/>
                  <a:pt x="52941" y="25400"/>
                  <a:pt x="52800" y="25178"/>
                </a:cubicBezTo>
                <a:cubicBezTo>
                  <a:pt x="52235" y="24678"/>
                  <a:pt x="51670" y="24233"/>
                  <a:pt x="51105" y="23844"/>
                </a:cubicBezTo>
                <a:cubicBezTo>
                  <a:pt x="50258" y="23066"/>
                  <a:pt x="49270" y="22343"/>
                  <a:pt x="48000" y="21676"/>
                </a:cubicBezTo>
                <a:cubicBezTo>
                  <a:pt x="47576" y="21398"/>
                  <a:pt x="47011" y="21176"/>
                  <a:pt x="46305" y="21065"/>
                </a:cubicBezTo>
                <a:cubicBezTo>
                  <a:pt x="45600" y="20954"/>
                  <a:pt x="44752" y="21065"/>
                  <a:pt x="44329" y="21343"/>
                </a:cubicBezTo>
                <a:cubicBezTo>
                  <a:pt x="44047" y="21509"/>
                  <a:pt x="43905" y="21787"/>
                  <a:pt x="44047" y="22010"/>
                </a:cubicBezTo>
                <a:cubicBezTo>
                  <a:pt x="44047" y="22232"/>
                  <a:pt x="44188" y="22454"/>
                  <a:pt x="44329" y="22677"/>
                </a:cubicBezTo>
                <a:close/>
                <a:moveTo>
                  <a:pt x="1270" y="37517"/>
                </a:moveTo>
                <a:cubicBezTo>
                  <a:pt x="1694" y="36572"/>
                  <a:pt x="1976" y="35627"/>
                  <a:pt x="1976" y="34682"/>
                </a:cubicBezTo>
                <a:cubicBezTo>
                  <a:pt x="2117" y="33904"/>
                  <a:pt x="2258" y="32626"/>
                  <a:pt x="564" y="32237"/>
                </a:cubicBezTo>
                <a:cubicBezTo>
                  <a:pt x="423" y="32181"/>
                  <a:pt x="282" y="32181"/>
                  <a:pt x="282" y="32181"/>
                </a:cubicBezTo>
                <a:cubicBezTo>
                  <a:pt x="282" y="40018"/>
                  <a:pt x="282" y="40018"/>
                  <a:pt x="282" y="40018"/>
                </a:cubicBezTo>
                <a:cubicBezTo>
                  <a:pt x="423" y="39740"/>
                  <a:pt x="564" y="39462"/>
                  <a:pt x="705" y="39240"/>
                </a:cubicBezTo>
                <a:cubicBezTo>
                  <a:pt x="988" y="38684"/>
                  <a:pt x="1129" y="38073"/>
                  <a:pt x="1270" y="37517"/>
                </a:cubicBezTo>
                <a:close/>
                <a:moveTo>
                  <a:pt x="2682" y="3112"/>
                </a:moveTo>
                <a:cubicBezTo>
                  <a:pt x="3529" y="2723"/>
                  <a:pt x="4376" y="2278"/>
                  <a:pt x="5082" y="1778"/>
                </a:cubicBezTo>
                <a:cubicBezTo>
                  <a:pt x="5929" y="1222"/>
                  <a:pt x="6776" y="611"/>
                  <a:pt x="7482" y="0"/>
                </a:cubicBezTo>
                <a:cubicBezTo>
                  <a:pt x="2682" y="0"/>
                  <a:pt x="2682" y="0"/>
                  <a:pt x="2682" y="0"/>
                </a:cubicBezTo>
                <a:cubicBezTo>
                  <a:pt x="2258" y="555"/>
                  <a:pt x="1835" y="1111"/>
                  <a:pt x="1411" y="1667"/>
                </a:cubicBezTo>
                <a:cubicBezTo>
                  <a:pt x="1129" y="2112"/>
                  <a:pt x="564" y="2779"/>
                  <a:pt x="282" y="3279"/>
                </a:cubicBezTo>
                <a:cubicBezTo>
                  <a:pt x="282" y="4224"/>
                  <a:pt x="282" y="4224"/>
                  <a:pt x="282" y="4224"/>
                </a:cubicBezTo>
                <a:cubicBezTo>
                  <a:pt x="847" y="4279"/>
                  <a:pt x="1976" y="3501"/>
                  <a:pt x="2682" y="3112"/>
                </a:cubicBezTo>
                <a:close/>
                <a:moveTo>
                  <a:pt x="44329" y="62028"/>
                </a:moveTo>
                <a:cubicBezTo>
                  <a:pt x="45882" y="63696"/>
                  <a:pt x="48705" y="64752"/>
                  <a:pt x="51529" y="65697"/>
                </a:cubicBezTo>
                <a:cubicBezTo>
                  <a:pt x="51811" y="65808"/>
                  <a:pt x="52094" y="65863"/>
                  <a:pt x="52376" y="65919"/>
                </a:cubicBezTo>
                <a:cubicBezTo>
                  <a:pt x="52517" y="65919"/>
                  <a:pt x="52658" y="65919"/>
                  <a:pt x="52800" y="65919"/>
                </a:cubicBezTo>
                <a:cubicBezTo>
                  <a:pt x="52941" y="65919"/>
                  <a:pt x="53082" y="65863"/>
                  <a:pt x="53223" y="65808"/>
                </a:cubicBezTo>
                <a:cubicBezTo>
                  <a:pt x="53788" y="65530"/>
                  <a:pt x="52941" y="64807"/>
                  <a:pt x="52800" y="64529"/>
                </a:cubicBezTo>
                <a:cubicBezTo>
                  <a:pt x="52235" y="64085"/>
                  <a:pt x="51670" y="63640"/>
                  <a:pt x="51105" y="63195"/>
                </a:cubicBezTo>
                <a:cubicBezTo>
                  <a:pt x="50258" y="62473"/>
                  <a:pt x="49270" y="61695"/>
                  <a:pt x="48000" y="61083"/>
                </a:cubicBezTo>
                <a:cubicBezTo>
                  <a:pt x="47576" y="60805"/>
                  <a:pt x="47011" y="60528"/>
                  <a:pt x="46305" y="60416"/>
                </a:cubicBezTo>
                <a:cubicBezTo>
                  <a:pt x="45600" y="60361"/>
                  <a:pt x="44752" y="60416"/>
                  <a:pt x="44329" y="60750"/>
                </a:cubicBezTo>
                <a:cubicBezTo>
                  <a:pt x="44047" y="60917"/>
                  <a:pt x="43905" y="61139"/>
                  <a:pt x="44047" y="61361"/>
                </a:cubicBezTo>
                <a:cubicBezTo>
                  <a:pt x="44047" y="61639"/>
                  <a:pt x="44188" y="61806"/>
                  <a:pt x="44329" y="62028"/>
                </a:cubicBezTo>
                <a:close/>
                <a:moveTo>
                  <a:pt x="48847" y="21176"/>
                </a:moveTo>
                <a:cubicBezTo>
                  <a:pt x="49552" y="21676"/>
                  <a:pt x="50400" y="22176"/>
                  <a:pt x="51105" y="22621"/>
                </a:cubicBezTo>
                <a:cubicBezTo>
                  <a:pt x="51529" y="22843"/>
                  <a:pt x="53505" y="24233"/>
                  <a:pt x="53505" y="23677"/>
                </a:cubicBezTo>
                <a:cubicBezTo>
                  <a:pt x="53505" y="23010"/>
                  <a:pt x="53082" y="22288"/>
                  <a:pt x="52658" y="21676"/>
                </a:cubicBezTo>
                <a:cubicBezTo>
                  <a:pt x="52235" y="20731"/>
                  <a:pt x="51529" y="19731"/>
                  <a:pt x="50823" y="18842"/>
                </a:cubicBezTo>
                <a:cubicBezTo>
                  <a:pt x="50258" y="18008"/>
                  <a:pt x="49411" y="16729"/>
                  <a:pt x="47576" y="16452"/>
                </a:cubicBezTo>
                <a:cubicBezTo>
                  <a:pt x="46870" y="16340"/>
                  <a:pt x="46164" y="16452"/>
                  <a:pt x="45741" y="16674"/>
                </a:cubicBezTo>
                <a:cubicBezTo>
                  <a:pt x="45176" y="16952"/>
                  <a:pt x="45176" y="17452"/>
                  <a:pt x="45458" y="17841"/>
                </a:cubicBezTo>
                <a:cubicBezTo>
                  <a:pt x="46305" y="19008"/>
                  <a:pt x="47435" y="20120"/>
                  <a:pt x="48847" y="21176"/>
                </a:cubicBezTo>
                <a:close/>
                <a:moveTo>
                  <a:pt x="98541" y="42464"/>
                </a:moveTo>
                <a:cubicBezTo>
                  <a:pt x="100094" y="44075"/>
                  <a:pt x="102917" y="45187"/>
                  <a:pt x="105741" y="46076"/>
                </a:cubicBezTo>
                <a:cubicBezTo>
                  <a:pt x="106023" y="46188"/>
                  <a:pt x="106305" y="46299"/>
                  <a:pt x="106588" y="46299"/>
                </a:cubicBezTo>
                <a:cubicBezTo>
                  <a:pt x="106729" y="46299"/>
                  <a:pt x="106870" y="46354"/>
                  <a:pt x="107011" y="46299"/>
                </a:cubicBezTo>
                <a:cubicBezTo>
                  <a:pt x="107152" y="46299"/>
                  <a:pt x="107294" y="46299"/>
                  <a:pt x="107435" y="46188"/>
                </a:cubicBezTo>
                <a:cubicBezTo>
                  <a:pt x="108000" y="45910"/>
                  <a:pt x="107152" y="45187"/>
                  <a:pt x="107011" y="44909"/>
                </a:cubicBezTo>
                <a:cubicBezTo>
                  <a:pt x="106447" y="44465"/>
                  <a:pt x="105882" y="44020"/>
                  <a:pt x="105317" y="43575"/>
                </a:cubicBezTo>
                <a:cubicBezTo>
                  <a:pt x="104470" y="42853"/>
                  <a:pt x="103482" y="42130"/>
                  <a:pt x="102211" y="41463"/>
                </a:cubicBezTo>
                <a:cubicBezTo>
                  <a:pt x="101788" y="41185"/>
                  <a:pt x="101223" y="40907"/>
                  <a:pt x="100517" y="40852"/>
                </a:cubicBezTo>
                <a:cubicBezTo>
                  <a:pt x="99811" y="40741"/>
                  <a:pt x="98964" y="40796"/>
                  <a:pt x="98541" y="41130"/>
                </a:cubicBezTo>
                <a:cubicBezTo>
                  <a:pt x="98258" y="41296"/>
                  <a:pt x="98117" y="41519"/>
                  <a:pt x="98258" y="41797"/>
                </a:cubicBezTo>
                <a:cubicBezTo>
                  <a:pt x="98258" y="42019"/>
                  <a:pt x="98400" y="42241"/>
                  <a:pt x="98541" y="42464"/>
                </a:cubicBezTo>
                <a:close/>
                <a:moveTo>
                  <a:pt x="282" y="0"/>
                </a:moveTo>
                <a:cubicBezTo>
                  <a:pt x="282" y="778"/>
                  <a:pt x="282" y="778"/>
                  <a:pt x="282" y="778"/>
                </a:cubicBezTo>
                <a:cubicBezTo>
                  <a:pt x="423" y="555"/>
                  <a:pt x="564" y="277"/>
                  <a:pt x="705" y="0"/>
                </a:cubicBezTo>
                <a:lnTo>
                  <a:pt x="282" y="0"/>
                </a:lnTo>
                <a:close/>
                <a:moveTo>
                  <a:pt x="108564" y="82593"/>
                </a:moveTo>
                <a:cubicBezTo>
                  <a:pt x="108988" y="82816"/>
                  <a:pt x="110400" y="81982"/>
                  <a:pt x="111105" y="81593"/>
                </a:cubicBezTo>
                <a:cubicBezTo>
                  <a:pt x="111952" y="81148"/>
                  <a:pt x="112800" y="80704"/>
                  <a:pt x="113505" y="80203"/>
                </a:cubicBezTo>
                <a:cubicBezTo>
                  <a:pt x="114494" y="79592"/>
                  <a:pt x="115341" y="78925"/>
                  <a:pt x="116188" y="78202"/>
                </a:cubicBezTo>
                <a:cubicBezTo>
                  <a:pt x="116894" y="77535"/>
                  <a:pt x="117741" y="76813"/>
                  <a:pt x="117458" y="76035"/>
                </a:cubicBezTo>
                <a:cubicBezTo>
                  <a:pt x="117458" y="75812"/>
                  <a:pt x="117317" y="75646"/>
                  <a:pt x="117176" y="75534"/>
                </a:cubicBezTo>
                <a:cubicBezTo>
                  <a:pt x="116752" y="75368"/>
                  <a:pt x="116329" y="75368"/>
                  <a:pt x="115905" y="75423"/>
                </a:cubicBezTo>
                <a:cubicBezTo>
                  <a:pt x="114917" y="75534"/>
                  <a:pt x="114352" y="75868"/>
                  <a:pt x="113788" y="76257"/>
                </a:cubicBezTo>
                <a:cubicBezTo>
                  <a:pt x="113082" y="76646"/>
                  <a:pt x="112376" y="77091"/>
                  <a:pt x="111952" y="77591"/>
                </a:cubicBezTo>
                <a:cubicBezTo>
                  <a:pt x="111105" y="78425"/>
                  <a:pt x="110541" y="79258"/>
                  <a:pt x="109835" y="80092"/>
                </a:cubicBezTo>
                <a:cubicBezTo>
                  <a:pt x="109270" y="80926"/>
                  <a:pt x="108000" y="82371"/>
                  <a:pt x="108564" y="82593"/>
                </a:cubicBezTo>
                <a:close/>
                <a:moveTo>
                  <a:pt x="105035" y="77813"/>
                </a:moveTo>
                <a:cubicBezTo>
                  <a:pt x="104470" y="76980"/>
                  <a:pt x="103623" y="75701"/>
                  <a:pt x="101647" y="75423"/>
                </a:cubicBezTo>
                <a:cubicBezTo>
                  <a:pt x="101082" y="75368"/>
                  <a:pt x="100376" y="75423"/>
                  <a:pt x="99952" y="75646"/>
                </a:cubicBezTo>
                <a:cubicBezTo>
                  <a:pt x="99388" y="75979"/>
                  <a:pt x="99388" y="76424"/>
                  <a:pt x="99670" y="76813"/>
                </a:cubicBezTo>
                <a:cubicBezTo>
                  <a:pt x="100517" y="77980"/>
                  <a:pt x="101647" y="79092"/>
                  <a:pt x="103058" y="80148"/>
                </a:cubicBezTo>
                <a:cubicBezTo>
                  <a:pt x="103764" y="80648"/>
                  <a:pt x="104611" y="81148"/>
                  <a:pt x="105317" y="81648"/>
                </a:cubicBezTo>
                <a:cubicBezTo>
                  <a:pt x="105741" y="81871"/>
                  <a:pt x="107717" y="83205"/>
                  <a:pt x="107717" y="82649"/>
                </a:cubicBezTo>
                <a:cubicBezTo>
                  <a:pt x="107717" y="81982"/>
                  <a:pt x="107294" y="81259"/>
                  <a:pt x="106870" y="80648"/>
                </a:cubicBezTo>
                <a:cubicBezTo>
                  <a:pt x="106447" y="79703"/>
                  <a:pt x="105741" y="78758"/>
                  <a:pt x="105035" y="77813"/>
                </a:cubicBezTo>
                <a:close/>
                <a:moveTo>
                  <a:pt x="98541" y="3223"/>
                </a:moveTo>
                <a:cubicBezTo>
                  <a:pt x="100094" y="4835"/>
                  <a:pt x="102917" y="5947"/>
                  <a:pt x="105741" y="6892"/>
                </a:cubicBezTo>
                <a:cubicBezTo>
                  <a:pt x="106023" y="6947"/>
                  <a:pt x="106305" y="7058"/>
                  <a:pt x="106588" y="7114"/>
                </a:cubicBezTo>
                <a:cubicBezTo>
                  <a:pt x="106729" y="7114"/>
                  <a:pt x="106870" y="7114"/>
                  <a:pt x="107011" y="7114"/>
                </a:cubicBezTo>
                <a:cubicBezTo>
                  <a:pt x="107152" y="7114"/>
                  <a:pt x="107294" y="7058"/>
                  <a:pt x="107435" y="7003"/>
                </a:cubicBezTo>
                <a:cubicBezTo>
                  <a:pt x="108000" y="6725"/>
                  <a:pt x="107152" y="5947"/>
                  <a:pt x="107011" y="5724"/>
                </a:cubicBezTo>
                <a:cubicBezTo>
                  <a:pt x="106447" y="5224"/>
                  <a:pt x="105882" y="4835"/>
                  <a:pt x="105317" y="4390"/>
                </a:cubicBezTo>
                <a:cubicBezTo>
                  <a:pt x="104470" y="3612"/>
                  <a:pt x="103482" y="2890"/>
                  <a:pt x="102211" y="2223"/>
                </a:cubicBezTo>
                <a:cubicBezTo>
                  <a:pt x="101788" y="1945"/>
                  <a:pt x="101223" y="1723"/>
                  <a:pt x="100517" y="1611"/>
                </a:cubicBezTo>
                <a:cubicBezTo>
                  <a:pt x="99811" y="1500"/>
                  <a:pt x="98964" y="1611"/>
                  <a:pt x="98541" y="1889"/>
                </a:cubicBezTo>
                <a:cubicBezTo>
                  <a:pt x="98258" y="2056"/>
                  <a:pt x="98117" y="2334"/>
                  <a:pt x="98258" y="2556"/>
                </a:cubicBezTo>
                <a:cubicBezTo>
                  <a:pt x="98258" y="2779"/>
                  <a:pt x="98400" y="3001"/>
                  <a:pt x="98541" y="3223"/>
                </a:cubicBezTo>
                <a:close/>
                <a:moveTo>
                  <a:pt x="101647" y="36238"/>
                </a:moveTo>
                <a:cubicBezTo>
                  <a:pt x="101082" y="36127"/>
                  <a:pt x="100376" y="36183"/>
                  <a:pt x="99952" y="36461"/>
                </a:cubicBezTo>
                <a:cubicBezTo>
                  <a:pt x="99388" y="36739"/>
                  <a:pt x="99388" y="37183"/>
                  <a:pt x="99670" y="37572"/>
                </a:cubicBezTo>
                <a:cubicBezTo>
                  <a:pt x="100517" y="38795"/>
                  <a:pt x="101647" y="39907"/>
                  <a:pt x="103058" y="40907"/>
                </a:cubicBezTo>
                <a:cubicBezTo>
                  <a:pt x="103764" y="41463"/>
                  <a:pt x="104611" y="41963"/>
                  <a:pt x="105317" y="42408"/>
                </a:cubicBezTo>
                <a:cubicBezTo>
                  <a:pt x="105741" y="42630"/>
                  <a:pt x="107717" y="43964"/>
                  <a:pt x="107717" y="43408"/>
                </a:cubicBezTo>
                <a:cubicBezTo>
                  <a:pt x="107717" y="42742"/>
                  <a:pt x="107294" y="42075"/>
                  <a:pt x="106870" y="41463"/>
                </a:cubicBezTo>
                <a:cubicBezTo>
                  <a:pt x="106447" y="40463"/>
                  <a:pt x="105741" y="39518"/>
                  <a:pt x="105035" y="38573"/>
                </a:cubicBezTo>
                <a:cubicBezTo>
                  <a:pt x="104470" y="37795"/>
                  <a:pt x="103623" y="36461"/>
                  <a:pt x="101647" y="36238"/>
                </a:cubicBezTo>
                <a:close/>
                <a:moveTo>
                  <a:pt x="112235" y="3612"/>
                </a:moveTo>
                <a:cubicBezTo>
                  <a:pt x="110682" y="4557"/>
                  <a:pt x="108423" y="6558"/>
                  <a:pt x="108847" y="6892"/>
                </a:cubicBezTo>
                <a:cubicBezTo>
                  <a:pt x="109270" y="7281"/>
                  <a:pt x="114635" y="5891"/>
                  <a:pt x="116752" y="4724"/>
                </a:cubicBezTo>
                <a:cubicBezTo>
                  <a:pt x="117882" y="4113"/>
                  <a:pt x="120000" y="2890"/>
                  <a:pt x="118729" y="2056"/>
                </a:cubicBezTo>
                <a:cubicBezTo>
                  <a:pt x="118588" y="1945"/>
                  <a:pt x="118447" y="1834"/>
                  <a:pt x="118164" y="1778"/>
                </a:cubicBezTo>
                <a:cubicBezTo>
                  <a:pt x="118164" y="1778"/>
                  <a:pt x="118023" y="1778"/>
                  <a:pt x="118023" y="1778"/>
                </a:cubicBezTo>
                <a:cubicBezTo>
                  <a:pt x="117741" y="1723"/>
                  <a:pt x="117317" y="1723"/>
                  <a:pt x="116894" y="1778"/>
                </a:cubicBezTo>
                <a:cubicBezTo>
                  <a:pt x="115058" y="2056"/>
                  <a:pt x="113505" y="2890"/>
                  <a:pt x="112235" y="3612"/>
                </a:cubicBezTo>
                <a:close/>
                <a:moveTo>
                  <a:pt x="108988" y="71421"/>
                </a:moveTo>
                <a:cubicBezTo>
                  <a:pt x="108282" y="71255"/>
                  <a:pt x="107294" y="71421"/>
                  <a:pt x="106729" y="71699"/>
                </a:cubicBezTo>
                <a:cubicBezTo>
                  <a:pt x="106164" y="71977"/>
                  <a:pt x="105882" y="72366"/>
                  <a:pt x="105741" y="72755"/>
                </a:cubicBezTo>
                <a:cubicBezTo>
                  <a:pt x="105882" y="74145"/>
                  <a:pt x="106305" y="75534"/>
                  <a:pt x="106729" y="76924"/>
                </a:cubicBezTo>
                <a:cubicBezTo>
                  <a:pt x="107011" y="77480"/>
                  <a:pt x="107152" y="78036"/>
                  <a:pt x="107435" y="78591"/>
                </a:cubicBezTo>
                <a:cubicBezTo>
                  <a:pt x="107576" y="78758"/>
                  <a:pt x="108000" y="79759"/>
                  <a:pt x="108564" y="79314"/>
                </a:cubicBezTo>
                <a:cubicBezTo>
                  <a:pt x="108847" y="79092"/>
                  <a:pt x="108988" y="78703"/>
                  <a:pt x="109129" y="78425"/>
                </a:cubicBezTo>
                <a:cubicBezTo>
                  <a:pt x="109411" y="77869"/>
                  <a:pt x="109552" y="77313"/>
                  <a:pt x="109694" y="76757"/>
                </a:cubicBezTo>
                <a:cubicBezTo>
                  <a:pt x="110117" y="75812"/>
                  <a:pt x="110400" y="74867"/>
                  <a:pt x="110400" y="73923"/>
                </a:cubicBezTo>
                <a:cubicBezTo>
                  <a:pt x="110541" y="73144"/>
                  <a:pt x="110682" y="71866"/>
                  <a:pt x="108988" y="71421"/>
                </a:cubicBezTo>
                <a:close/>
                <a:moveTo>
                  <a:pt x="105317" y="3223"/>
                </a:moveTo>
                <a:cubicBezTo>
                  <a:pt x="105741" y="3446"/>
                  <a:pt x="107717" y="4779"/>
                  <a:pt x="107717" y="4224"/>
                </a:cubicBezTo>
                <a:cubicBezTo>
                  <a:pt x="107717" y="3557"/>
                  <a:pt x="107294" y="2834"/>
                  <a:pt x="106870" y="2223"/>
                </a:cubicBezTo>
                <a:cubicBezTo>
                  <a:pt x="106447" y="1500"/>
                  <a:pt x="106023" y="722"/>
                  <a:pt x="105600" y="0"/>
                </a:cubicBezTo>
                <a:cubicBezTo>
                  <a:pt x="101082" y="0"/>
                  <a:pt x="101082" y="0"/>
                  <a:pt x="101082" y="0"/>
                </a:cubicBezTo>
                <a:cubicBezTo>
                  <a:pt x="101647" y="611"/>
                  <a:pt x="102352" y="1167"/>
                  <a:pt x="103058" y="1723"/>
                </a:cubicBezTo>
                <a:cubicBezTo>
                  <a:pt x="103764" y="2223"/>
                  <a:pt x="104611" y="2723"/>
                  <a:pt x="105317" y="3223"/>
                </a:cubicBezTo>
                <a:close/>
                <a:moveTo>
                  <a:pt x="108564" y="889"/>
                </a:moveTo>
                <a:cubicBezTo>
                  <a:pt x="108847" y="611"/>
                  <a:pt x="108988" y="277"/>
                  <a:pt x="109129" y="0"/>
                </a:cubicBezTo>
                <a:cubicBezTo>
                  <a:pt x="107435" y="0"/>
                  <a:pt x="107435" y="0"/>
                  <a:pt x="107435" y="0"/>
                </a:cubicBezTo>
                <a:cubicBezTo>
                  <a:pt x="107435" y="55"/>
                  <a:pt x="107435" y="111"/>
                  <a:pt x="107435" y="166"/>
                </a:cubicBezTo>
                <a:cubicBezTo>
                  <a:pt x="107576" y="277"/>
                  <a:pt x="108000" y="1333"/>
                  <a:pt x="108564" y="889"/>
                </a:cubicBezTo>
                <a:close/>
                <a:moveTo>
                  <a:pt x="108564" y="4168"/>
                </a:moveTo>
                <a:cubicBezTo>
                  <a:pt x="108988" y="4390"/>
                  <a:pt x="110400" y="3557"/>
                  <a:pt x="111105" y="3112"/>
                </a:cubicBezTo>
                <a:cubicBezTo>
                  <a:pt x="111952" y="2723"/>
                  <a:pt x="112800" y="2278"/>
                  <a:pt x="113505" y="1778"/>
                </a:cubicBezTo>
                <a:cubicBezTo>
                  <a:pt x="114352" y="1222"/>
                  <a:pt x="115200" y="611"/>
                  <a:pt x="115905" y="0"/>
                </a:cubicBezTo>
                <a:cubicBezTo>
                  <a:pt x="111105" y="0"/>
                  <a:pt x="111105" y="0"/>
                  <a:pt x="111105" y="0"/>
                </a:cubicBezTo>
                <a:cubicBezTo>
                  <a:pt x="110682" y="555"/>
                  <a:pt x="110258" y="1111"/>
                  <a:pt x="109835" y="1667"/>
                </a:cubicBezTo>
                <a:cubicBezTo>
                  <a:pt x="109270" y="2445"/>
                  <a:pt x="108000" y="3946"/>
                  <a:pt x="108564" y="4168"/>
                </a:cubicBezTo>
                <a:close/>
                <a:moveTo>
                  <a:pt x="111105" y="42352"/>
                </a:moveTo>
                <a:cubicBezTo>
                  <a:pt x="111952" y="41908"/>
                  <a:pt x="112800" y="41463"/>
                  <a:pt x="113505" y="41018"/>
                </a:cubicBezTo>
                <a:cubicBezTo>
                  <a:pt x="114494" y="40352"/>
                  <a:pt x="115341" y="39685"/>
                  <a:pt x="116188" y="39018"/>
                </a:cubicBezTo>
                <a:cubicBezTo>
                  <a:pt x="116894" y="38295"/>
                  <a:pt x="117741" y="37628"/>
                  <a:pt x="117458" y="36794"/>
                </a:cubicBezTo>
                <a:cubicBezTo>
                  <a:pt x="117458" y="36628"/>
                  <a:pt x="117317" y="36461"/>
                  <a:pt x="117176" y="36294"/>
                </a:cubicBezTo>
                <a:cubicBezTo>
                  <a:pt x="116752" y="36183"/>
                  <a:pt x="116329" y="36183"/>
                  <a:pt x="115905" y="36183"/>
                </a:cubicBezTo>
                <a:cubicBezTo>
                  <a:pt x="114917" y="36294"/>
                  <a:pt x="114352" y="36628"/>
                  <a:pt x="113788" y="37017"/>
                </a:cubicBezTo>
                <a:cubicBezTo>
                  <a:pt x="113082" y="37461"/>
                  <a:pt x="112376" y="37850"/>
                  <a:pt x="111952" y="38351"/>
                </a:cubicBezTo>
                <a:cubicBezTo>
                  <a:pt x="111105" y="39184"/>
                  <a:pt x="110541" y="40018"/>
                  <a:pt x="109835" y="40852"/>
                </a:cubicBezTo>
                <a:cubicBezTo>
                  <a:pt x="109270" y="41685"/>
                  <a:pt x="108000" y="43131"/>
                  <a:pt x="108564" y="43408"/>
                </a:cubicBezTo>
                <a:cubicBezTo>
                  <a:pt x="108988" y="43631"/>
                  <a:pt x="110400" y="42742"/>
                  <a:pt x="111105" y="42352"/>
                </a:cubicBezTo>
                <a:close/>
                <a:moveTo>
                  <a:pt x="108564" y="40074"/>
                </a:moveTo>
                <a:cubicBezTo>
                  <a:pt x="108847" y="39851"/>
                  <a:pt x="108988" y="39518"/>
                  <a:pt x="109129" y="39240"/>
                </a:cubicBezTo>
                <a:cubicBezTo>
                  <a:pt x="109411" y="38684"/>
                  <a:pt x="109552" y="38073"/>
                  <a:pt x="109694" y="37517"/>
                </a:cubicBezTo>
                <a:cubicBezTo>
                  <a:pt x="110117" y="36572"/>
                  <a:pt x="110400" y="35627"/>
                  <a:pt x="110400" y="34682"/>
                </a:cubicBezTo>
                <a:cubicBezTo>
                  <a:pt x="110541" y="33904"/>
                  <a:pt x="110682" y="32626"/>
                  <a:pt x="108988" y="32237"/>
                </a:cubicBezTo>
                <a:cubicBezTo>
                  <a:pt x="108282" y="32070"/>
                  <a:pt x="107294" y="32181"/>
                  <a:pt x="106729" y="32459"/>
                </a:cubicBezTo>
                <a:cubicBezTo>
                  <a:pt x="106164" y="32737"/>
                  <a:pt x="105882" y="33126"/>
                  <a:pt x="105741" y="33571"/>
                </a:cubicBezTo>
                <a:cubicBezTo>
                  <a:pt x="105882" y="34960"/>
                  <a:pt x="106305" y="36350"/>
                  <a:pt x="106729" y="37739"/>
                </a:cubicBezTo>
                <a:cubicBezTo>
                  <a:pt x="107011" y="38239"/>
                  <a:pt x="107152" y="38795"/>
                  <a:pt x="107435" y="39351"/>
                </a:cubicBezTo>
                <a:cubicBezTo>
                  <a:pt x="107576" y="39518"/>
                  <a:pt x="108000" y="40574"/>
                  <a:pt x="108564" y="40074"/>
                </a:cubicBezTo>
                <a:close/>
                <a:moveTo>
                  <a:pt x="54352" y="98823"/>
                </a:moveTo>
                <a:cubicBezTo>
                  <a:pt x="54635" y="98545"/>
                  <a:pt x="54776" y="98212"/>
                  <a:pt x="54917" y="97934"/>
                </a:cubicBezTo>
                <a:cubicBezTo>
                  <a:pt x="55200" y="97378"/>
                  <a:pt x="55341" y="96822"/>
                  <a:pt x="55482" y="96266"/>
                </a:cubicBezTo>
                <a:cubicBezTo>
                  <a:pt x="55905" y="95321"/>
                  <a:pt x="56188" y="94377"/>
                  <a:pt x="56188" y="93432"/>
                </a:cubicBezTo>
                <a:cubicBezTo>
                  <a:pt x="56329" y="92598"/>
                  <a:pt x="56470" y="91375"/>
                  <a:pt x="54776" y="90930"/>
                </a:cubicBezTo>
                <a:cubicBezTo>
                  <a:pt x="54070" y="90764"/>
                  <a:pt x="53082" y="90875"/>
                  <a:pt x="52517" y="91153"/>
                </a:cubicBezTo>
                <a:cubicBezTo>
                  <a:pt x="51952" y="91431"/>
                  <a:pt x="51670" y="91875"/>
                  <a:pt x="51529" y="92264"/>
                </a:cubicBezTo>
                <a:cubicBezTo>
                  <a:pt x="51670" y="93654"/>
                  <a:pt x="52094" y="95044"/>
                  <a:pt x="52517" y="96433"/>
                </a:cubicBezTo>
                <a:cubicBezTo>
                  <a:pt x="52800" y="96989"/>
                  <a:pt x="52941" y="97545"/>
                  <a:pt x="53223" y="98100"/>
                </a:cubicBezTo>
                <a:cubicBezTo>
                  <a:pt x="53364" y="98267"/>
                  <a:pt x="53788" y="99268"/>
                  <a:pt x="54352" y="98823"/>
                </a:cubicBezTo>
                <a:close/>
                <a:moveTo>
                  <a:pt x="2682" y="42352"/>
                </a:moveTo>
                <a:cubicBezTo>
                  <a:pt x="3529" y="41908"/>
                  <a:pt x="4376" y="41463"/>
                  <a:pt x="5082" y="41018"/>
                </a:cubicBezTo>
                <a:cubicBezTo>
                  <a:pt x="6070" y="40352"/>
                  <a:pt x="6917" y="39685"/>
                  <a:pt x="7764" y="39018"/>
                </a:cubicBezTo>
                <a:cubicBezTo>
                  <a:pt x="8470" y="38295"/>
                  <a:pt x="9317" y="37628"/>
                  <a:pt x="9035" y="36794"/>
                </a:cubicBezTo>
                <a:cubicBezTo>
                  <a:pt x="9035" y="36628"/>
                  <a:pt x="8894" y="36461"/>
                  <a:pt x="8752" y="36294"/>
                </a:cubicBezTo>
                <a:cubicBezTo>
                  <a:pt x="8329" y="36183"/>
                  <a:pt x="7905" y="36183"/>
                  <a:pt x="7482" y="36183"/>
                </a:cubicBezTo>
                <a:cubicBezTo>
                  <a:pt x="6494" y="36294"/>
                  <a:pt x="5929" y="36628"/>
                  <a:pt x="5364" y="37017"/>
                </a:cubicBezTo>
                <a:cubicBezTo>
                  <a:pt x="4658" y="37461"/>
                  <a:pt x="3952" y="37850"/>
                  <a:pt x="3529" y="38351"/>
                </a:cubicBezTo>
                <a:cubicBezTo>
                  <a:pt x="2682" y="39184"/>
                  <a:pt x="2117" y="40018"/>
                  <a:pt x="1411" y="40852"/>
                </a:cubicBezTo>
                <a:cubicBezTo>
                  <a:pt x="1129" y="41352"/>
                  <a:pt x="564" y="41963"/>
                  <a:pt x="282" y="42519"/>
                </a:cubicBezTo>
                <a:cubicBezTo>
                  <a:pt x="282" y="43408"/>
                  <a:pt x="282" y="43408"/>
                  <a:pt x="282" y="43408"/>
                </a:cubicBezTo>
                <a:cubicBezTo>
                  <a:pt x="847" y="43464"/>
                  <a:pt x="1976" y="42742"/>
                  <a:pt x="2682" y="42352"/>
                </a:cubicBezTo>
                <a:close/>
                <a:moveTo>
                  <a:pt x="100517" y="119277"/>
                </a:moveTo>
                <a:cubicBezTo>
                  <a:pt x="99811" y="119166"/>
                  <a:pt x="98964" y="119277"/>
                  <a:pt x="98541" y="119555"/>
                </a:cubicBezTo>
                <a:cubicBezTo>
                  <a:pt x="98400" y="119666"/>
                  <a:pt x="98258" y="119833"/>
                  <a:pt x="98258" y="119999"/>
                </a:cubicBezTo>
                <a:cubicBezTo>
                  <a:pt x="102494" y="119999"/>
                  <a:pt x="102494" y="119999"/>
                  <a:pt x="102494" y="119999"/>
                </a:cubicBezTo>
                <a:cubicBezTo>
                  <a:pt x="102352" y="119944"/>
                  <a:pt x="102352" y="119944"/>
                  <a:pt x="102211" y="119888"/>
                </a:cubicBezTo>
                <a:cubicBezTo>
                  <a:pt x="101788" y="119610"/>
                  <a:pt x="101223" y="119388"/>
                  <a:pt x="100517" y="119277"/>
                </a:cubicBezTo>
                <a:close/>
                <a:moveTo>
                  <a:pt x="105741" y="85317"/>
                </a:moveTo>
                <a:cubicBezTo>
                  <a:pt x="106023" y="85428"/>
                  <a:pt x="106305" y="85484"/>
                  <a:pt x="106588" y="85539"/>
                </a:cubicBezTo>
                <a:cubicBezTo>
                  <a:pt x="106729" y="85539"/>
                  <a:pt x="106870" y="85539"/>
                  <a:pt x="107011" y="85539"/>
                </a:cubicBezTo>
                <a:cubicBezTo>
                  <a:pt x="107152" y="85539"/>
                  <a:pt x="107294" y="85484"/>
                  <a:pt x="107435" y="85428"/>
                </a:cubicBezTo>
                <a:cubicBezTo>
                  <a:pt x="108000" y="85150"/>
                  <a:pt x="107152" y="84427"/>
                  <a:pt x="107011" y="84150"/>
                </a:cubicBezTo>
                <a:cubicBezTo>
                  <a:pt x="106447" y="83649"/>
                  <a:pt x="105882" y="83260"/>
                  <a:pt x="105317" y="82816"/>
                </a:cubicBezTo>
                <a:cubicBezTo>
                  <a:pt x="104470" y="82037"/>
                  <a:pt x="103482" y="81315"/>
                  <a:pt x="102211" y="80648"/>
                </a:cubicBezTo>
                <a:cubicBezTo>
                  <a:pt x="101788" y="80426"/>
                  <a:pt x="101223" y="80148"/>
                  <a:pt x="100517" y="80037"/>
                </a:cubicBezTo>
                <a:cubicBezTo>
                  <a:pt x="99811" y="79925"/>
                  <a:pt x="98964" y="80037"/>
                  <a:pt x="98541" y="80314"/>
                </a:cubicBezTo>
                <a:cubicBezTo>
                  <a:pt x="98258" y="80537"/>
                  <a:pt x="98117" y="80759"/>
                  <a:pt x="98258" y="80981"/>
                </a:cubicBezTo>
                <a:cubicBezTo>
                  <a:pt x="98258" y="81204"/>
                  <a:pt x="98400" y="81426"/>
                  <a:pt x="98541" y="81648"/>
                </a:cubicBezTo>
                <a:cubicBezTo>
                  <a:pt x="100094" y="83260"/>
                  <a:pt x="102917" y="84372"/>
                  <a:pt x="105741" y="85317"/>
                </a:cubicBezTo>
                <a:close/>
                <a:moveTo>
                  <a:pt x="63952" y="21232"/>
                </a:moveTo>
                <a:cubicBezTo>
                  <a:pt x="63952" y="21232"/>
                  <a:pt x="63811" y="21232"/>
                  <a:pt x="63811" y="21232"/>
                </a:cubicBezTo>
                <a:cubicBezTo>
                  <a:pt x="63529" y="21120"/>
                  <a:pt x="63105" y="21176"/>
                  <a:pt x="62682" y="21232"/>
                </a:cubicBezTo>
                <a:cubicBezTo>
                  <a:pt x="60847" y="21509"/>
                  <a:pt x="59294" y="22343"/>
                  <a:pt x="58023" y="23066"/>
                </a:cubicBezTo>
                <a:cubicBezTo>
                  <a:pt x="56470" y="24011"/>
                  <a:pt x="54211" y="26012"/>
                  <a:pt x="54635" y="26345"/>
                </a:cubicBezTo>
                <a:cubicBezTo>
                  <a:pt x="55058" y="26679"/>
                  <a:pt x="60423" y="25345"/>
                  <a:pt x="62541" y="24177"/>
                </a:cubicBezTo>
                <a:cubicBezTo>
                  <a:pt x="63670" y="23566"/>
                  <a:pt x="65788" y="22343"/>
                  <a:pt x="64517" y="21509"/>
                </a:cubicBezTo>
                <a:cubicBezTo>
                  <a:pt x="64376" y="21398"/>
                  <a:pt x="64235" y="21287"/>
                  <a:pt x="63952" y="21232"/>
                </a:cubicBezTo>
                <a:close/>
                <a:moveTo>
                  <a:pt x="63952" y="60639"/>
                </a:moveTo>
                <a:cubicBezTo>
                  <a:pt x="63952" y="60639"/>
                  <a:pt x="63811" y="60583"/>
                  <a:pt x="63811" y="60583"/>
                </a:cubicBezTo>
                <a:cubicBezTo>
                  <a:pt x="63529" y="60528"/>
                  <a:pt x="63105" y="60528"/>
                  <a:pt x="62682" y="60583"/>
                </a:cubicBezTo>
                <a:cubicBezTo>
                  <a:pt x="60847" y="60861"/>
                  <a:pt x="59294" y="61695"/>
                  <a:pt x="58023" y="62417"/>
                </a:cubicBezTo>
                <a:cubicBezTo>
                  <a:pt x="56470" y="63362"/>
                  <a:pt x="54211" y="65363"/>
                  <a:pt x="54635" y="65752"/>
                </a:cubicBezTo>
                <a:cubicBezTo>
                  <a:pt x="55058" y="66086"/>
                  <a:pt x="60423" y="64696"/>
                  <a:pt x="62541" y="63584"/>
                </a:cubicBezTo>
                <a:cubicBezTo>
                  <a:pt x="63670" y="62973"/>
                  <a:pt x="65788" y="61750"/>
                  <a:pt x="64517" y="60861"/>
                </a:cubicBezTo>
                <a:cubicBezTo>
                  <a:pt x="64376" y="60750"/>
                  <a:pt x="64235" y="60694"/>
                  <a:pt x="63952" y="60639"/>
                </a:cubicBezTo>
                <a:close/>
                <a:moveTo>
                  <a:pt x="63952" y="99712"/>
                </a:moveTo>
                <a:cubicBezTo>
                  <a:pt x="63952" y="99712"/>
                  <a:pt x="63811" y="99712"/>
                  <a:pt x="63811" y="99712"/>
                </a:cubicBezTo>
                <a:cubicBezTo>
                  <a:pt x="63529" y="99657"/>
                  <a:pt x="63105" y="99657"/>
                  <a:pt x="62682" y="99712"/>
                </a:cubicBezTo>
                <a:cubicBezTo>
                  <a:pt x="60847" y="99990"/>
                  <a:pt x="59294" y="100824"/>
                  <a:pt x="58023" y="101547"/>
                </a:cubicBezTo>
                <a:cubicBezTo>
                  <a:pt x="56470" y="102491"/>
                  <a:pt x="54211" y="104492"/>
                  <a:pt x="54635" y="104826"/>
                </a:cubicBezTo>
                <a:cubicBezTo>
                  <a:pt x="55058" y="105215"/>
                  <a:pt x="60423" y="103825"/>
                  <a:pt x="62541" y="102658"/>
                </a:cubicBezTo>
                <a:cubicBezTo>
                  <a:pt x="63670" y="102047"/>
                  <a:pt x="65788" y="100880"/>
                  <a:pt x="64517" y="99990"/>
                </a:cubicBezTo>
                <a:cubicBezTo>
                  <a:pt x="64376" y="99879"/>
                  <a:pt x="64235" y="99823"/>
                  <a:pt x="63952" y="99712"/>
                </a:cubicBezTo>
                <a:close/>
                <a:moveTo>
                  <a:pt x="118164" y="80259"/>
                </a:moveTo>
                <a:cubicBezTo>
                  <a:pt x="118164" y="80203"/>
                  <a:pt x="118023" y="80203"/>
                  <a:pt x="118023" y="80203"/>
                </a:cubicBezTo>
                <a:cubicBezTo>
                  <a:pt x="117741" y="80148"/>
                  <a:pt x="117317" y="80148"/>
                  <a:pt x="116894" y="80203"/>
                </a:cubicBezTo>
                <a:cubicBezTo>
                  <a:pt x="115058" y="80481"/>
                  <a:pt x="113505" y="81315"/>
                  <a:pt x="112235" y="82037"/>
                </a:cubicBezTo>
                <a:cubicBezTo>
                  <a:pt x="110682" y="82982"/>
                  <a:pt x="108423" y="84983"/>
                  <a:pt x="108847" y="85372"/>
                </a:cubicBezTo>
                <a:cubicBezTo>
                  <a:pt x="109270" y="85706"/>
                  <a:pt x="114635" y="84316"/>
                  <a:pt x="116752" y="83205"/>
                </a:cubicBezTo>
                <a:cubicBezTo>
                  <a:pt x="117882" y="82538"/>
                  <a:pt x="120000" y="81371"/>
                  <a:pt x="118729" y="80481"/>
                </a:cubicBezTo>
                <a:cubicBezTo>
                  <a:pt x="118588" y="80370"/>
                  <a:pt x="118447" y="80314"/>
                  <a:pt x="118164" y="80259"/>
                </a:cubicBezTo>
                <a:close/>
                <a:moveTo>
                  <a:pt x="118164" y="41018"/>
                </a:moveTo>
                <a:cubicBezTo>
                  <a:pt x="118164" y="41018"/>
                  <a:pt x="118023" y="41018"/>
                  <a:pt x="118023" y="40963"/>
                </a:cubicBezTo>
                <a:cubicBezTo>
                  <a:pt x="117741" y="40907"/>
                  <a:pt x="117317" y="40907"/>
                  <a:pt x="116894" y="40963"/>
                </a:cubicBezTo>
                <a:cubicBezTo>
                  <a:pt x="115058" y="41296"/>
                  <a:pt x="113505" y="42075"/>
                  <a:pt x="112235" y="42797"/>
                </a:cubicBezTo>
                <a:cubicBezTo>
                  <a:pt x="110682" y="43798"/>
                  <a:pt x="108423" y="45798"/>
                  <a:pt x="108847" y="46132"/>
                </a:cubicBezTo>
                <a:cubicBezTo>
                  <a:pt x="109270" y="46465"/>
                  <a:pt x="114635" y="45076"/>
                  <a:pt x="116752" y="43964"/>
                </a:cubicBezTo>
                <a:cubicBezTo>
                  <a:pt x="117882" y="43353"/>
                  <a:pt x="120000" y="42130"/>
                  <a:pt x="118729" y="41241"/>
                </a:cubicBezTo>
                <a:cubicBezTo>
                  <a:pt x="118588" y="41185"/>
                  <a:pt x="118447" y="41074"/>
                  <a:pt x="118164" y="41018"/>
                </a:cubicBezTo>
                <a:close/>
                <a:moveTo>
                  <a:pt x="117458" y="115220"/>
                </a:moveTo>
                <a:cubicBezTo>
                  <a:pt x="117458" y="115053"/>
                  <a:pt x="117317" y="114886"/>
                  <a:pt x="117176" y="114775"/>
                </a:cubicBezTo>
                <a:cubicBezTo>
                  <a:pt x="116752" y="114608"/>
                  <a:pt x="116329" y="114608"/>
                  <a:pt x="115905" y="114664"/>
                </a:cubicBezTo>
                <a:cubicBezTo>
                  <a:pt x="114917" y="114775"/>
                  <a:pt x="114352" y="115108"/>
                  <a:pt x="113788" y="115442"/>
                </a:cubicBezTo>
                <a:cubicBezTo>
                  <a:pt x="113082" y="115886"/>
                  <a:pt x="112376" y="116276"/>
                  <a:pt x="111952" y="116776"/>
                </a:cubicBezTo>
                <a:cubicBezTo>
                  <a:pt x="111105" y="117610"/>
                  <a:pt x="110541" y="118443"/>
                  <a:pt x="109835" y="119277"/>
                </a:cubicBezTo>
                <a:cubicBezTo>
                  <a:pt x="109694" y="119499"/>
                  <a:pt x="109552" y="119722"/>
                  <a:pt x="109270" y="119999"/>
                </a:cubicBezTo>
                <a:cubicBezTo>
                  <a:pt x="112517" y="119999"/>
                  <a:pt x="112517" y="119999"/>
                  <a:pt x="112517" y="119999"/>
                </a:cubicBezTo>
                <a:cubicBezTo>
                  <a:pt x="112941" y="119777"/>
                  <a:pt x="113223" y="119610"/>
                  <a:pt x="113505" y="119444"/>
                </a:cubicBezTo>
                <a:cubicBezTo>
                  <a:pt x="114494" y="118777"/>
                  <a:pt x="115341" y="118110"/>
                  <a:pt x="116188" y="117443"/>
                </a:cubicBezTo>
                <a:cubicBezTo>
                  <a:pt x="116894" y="116720"/>
                  <a:pt x="117741" y="116053"/>
                  <a:pt x="117458" y="115220"/>
                </a:cubicBezTo>
                <a:close/>
                <a:moveTo>
                  <a:pt x="110400" y="113107"/>
                </a:moveTo>
                <a:cubicBezTo>
                  <a:pt x="110541" y="112329"/>
                  <a:pt x="110682" y="111051"/>
                  <a:pt x="108988" y="110662"/>
                </a:cubicBezTo>
                <a:cubicBezTo>
                  <a:pt x="108282" y="110495"/>
                  <a:pt x="107294" y="110606"/>
                  <a:pt x="106729" y="110884"/>
                </a:cubicBezTo>
                <a:cubicBezTo>
                  <a:pt x="106164" y="111162"/>
                  <a:pt x="105882" y="111607"/>
                  <a:pt x="105741" y="111996"/>
                </a:cubicBezTo>
                <a:cubicBezTo>
                  <a:pt x="105882" y="113385"/>
                  <a:pt x="106305" y="114775"/>
                  <a:pt x="106729" y="116164"/>
                </a:cubicBezTo>
                <a:cubicBezTo>
                  <a:pt x="107011" y="116720"/>
                  <a:pt x="107152" y="117220"/>
                  <a:pt x="107435" y="117776"/>
                </a:cubicBezTo>
                <a:cubicBezTo>
                  <a:pt x="107576" y="117943"/>
                  <a:pt x="108000" y="118999"/>
                  <a:pt x="108564" y="118554"/>
                </a:cubicBezTo>
                <a:cubicBezTo>
                  <a:pt x="108847" y="118276"/>
                  <a:pt x="108988" y="117943"/>
                  <a:pt x="109129" y="117665"/>
                </a:cubicBezTo>
                <a:cubicBezTo>
                  <a:pt x="109411" y="117109"/>
                  <a:pt x="109552" y="116553"/>
                  <a:pt x="109694" y="115942"/>
                </a:cubicBezTo>
                <a:cubicBezTo>
                  <a:pt x="110117" y="114997"/>
                  <a:pt x="110400" y="114052"/>
                  <a:pt x="110400" y="113107"/>
                </a:cubicBezTo>
                <a:close/>
                <a:moveTo>
                  <a:pt x="118164" y="119444"/>
                </a:moveTo>
                <a:cubicBezTo>
                  <a:pt x="118164" y="119444"/>
                  <a:pt x="118023" y="119444"/>
                  <a:pt x="118023" y="119388"/>
                </a:cubicBezTo>
                <a:cubicBezTo>
                  <a:pt x="117741" y="119333"/>
                  <a:pt x="117317" y="119333"/>
                  <a:pt x="116894" y="119388"/>
                </a:cubicBezTo>
                <a:cubicBezTo>
                  <a:pt x="116188" y="119555"/>
                  <a:pt x="115482" y="119722"/>
                  <a:pt x="114776" y="119999"/>
                </a:cubicBezTo>
                <a:cubicBezTo>
                  <a:pt x="119011" y="119999"/>
                  <a:pt x="119011" y="119999"/>
                  <a:pt x="119011" y="119999"/>
                </a:cubicBezTo>
                <a:cubicBezTo>
                  <a:pt x="118870" y="119888"/>
                  <a:pt x="118870" y="119777"/>
                  <a:pt x="118729" y="119666"/>
                </a:cubicBezTo>
                <a:cubicBezTo>
                  <a:pt x="118588" y="119610"/>
                  <a:pt x="118447" y="119499"/>
                  <a:pt x="118164" y="119444"/>
                </a:cubicBezTo>
                <a:close/>
                <a:moveTo>
                  <a:pt x="105035" y="117054"/>
                </a:moveTo>
                <a:cubicBezTo>
                  <a:pt x="104470" y="116220"/>
                  <a:pt x="103623" y="114942"/>
                  <a:pt x="101647" y="114664"/>
                </a:cubicBezTo>
                <a:cubicBezTo>
                  <a:pt x="101082" y="114553"/>
                  <a:pt x="100376" y="114608"/>
                  <a:pt x="99952" y="114886"/>
                </a:cubicBezTo>
                <a:cubicBezTo>
                  <a:pt x="99388" y="115164"/>
                  <a:pt x="99388" y="115664"/>
                  <a:pt x="99670" y="116053"/>
                </a:cubicBezTo>
                <a:cubicBezTo>
                  <a:pt x="100517" y="117220"/>
                  <a:pt x="101647" y="118332"/>
                  <a:pt x="103058" y="119388"/>
                </a:cubicBezTo>
                <a:cubicBezTo>
                  <a:pt x="103341" y="119555"/>
                  <a:pt x="103623" y="119777"/>
                  <a:pt x="104047" y="119999"/>
                </a:cubicBezTo>
                <a:cubicBezTo>
                  <a:pt x="107011" y="119999"/>
                  <a:pt x="107011" y="119999"/>
                  <a:pt x="107011" y="119999"/>
                </a:cubicBezTo>
                <a:cubicBezTo>
                  <a:pt x="107011" y="119944"/>
                  <a:pt x="106870" y="119888"/>
                  <a:pt x="106870" y="119888"/>
                </a:cubicBezTo>
                <a:cubicBezTo>
                  <a:pt x="106447" y="118888"/>
                  <a:pt x="105741" y="117943"/>
                  <a:pt x="105035" y="117054"/>
                </a:cubicBezTo>
                <a:close/>
                <a:moveTo>
                  <a:pt x="1976" y="113107"/>
                </a:moveTo>
                <a:cubicBezTo>
                  <a:pt x="2117" y="112329"/>
                  <a:pt x="2258" y="111051"/>
                  <a:pt x="564" y="110662"/>
                </a:cubicBezTo>
                <a:cubicBezTo>
                  <a:pt x="423" y="110662"/>
                  <a:pt x="282" y="110606"/>
                  <a:pt x="282" y="110606"/>
                </a:cubicBezTo>
                <a:cubicBezTo>
                  <a:pt x="282" y="118443"/>
                  <a:pt x="282" y="118443"/>
                  <a:pt x="282" y="118443"/>
                </a:cubicBezTo>
                <a:cubicBezTo>
                  <a:pt x="423" y="118221"/>
                  <a:pt x="564" y="117887"/>
                  <a:pt x="705" y="117665"/>
                </a:cubicBezTo>
                <a:cubicBezTo>
                  <a:pt x="988" y="117109"/>
                  <a:pt x="1129" y="116553"/>
                  <a:pt x="1270" y="115942"/>
                </a:cubicBezTo>
                <a:cubicBezTo>
                  <a:pt x="1694" y="114997"/>
                  <a:pt x="1976" y="114052"/>
                  <a:pt x="1976" y="113107"/>
                </a:cubicBezTo>
                <a:close/>
                <a:moveTo>
                  <a:pt x="9035" y="115220"/>
                </a:moveTo>
                <a:cubicBezTo>
                  <a:pt x="9035" y="115053"/>
                  <a:pt x="8894" y="114886"/>
                  <a:pt x="8752" y="114775"/>
                </a:cubicBezTo>
                <a:cubicBezTo>
                  <a:pt x="8329" y="114608"/>
                  <a:pt x="7905" y="114608"/>
                  <a:pt x="7482" y="114664"/>
                </a:cubicBezTo>
                <a:cubicBezTo>
                  <a:pt x="6494" y="114775"/>
                  <a:pt x="5929" y="115108"/>
                  <a:pt x="5364" y="115442"/>
                </a:cubicBezTo>
                <a:cubicBezTo>
                  <a:pt x="4658" y="115886"/>
                  <a:pt x="3952" y="116276"/>
                  <a:pt x="3529" y="116776"/>
                </a:cubicBezTo>
                <a:cubicBezTo>
                  <a:pt x="2682" y="117610"/>
                  <a:pt x="2117" y="118443"/>
                  <a:pt x="1411" y="119277"/>
                </a:cubicBezTo>
                <a:cubicBezTo>
                  <a:pt x="1270" y="119499"/>
                  <a:pt x="1129" y="119722"/>
                  <a:pt x="847" y="119999"/>
                </a:cubicBezTo>
                <a:cubicBezTo>
                  <a:pt x="4235" y="119999"/>
                  <a:pt x="4235" y="119999"/>
                  <a:pt x="4235" y="119999"/>
                </a:cubicBezTo>
                <a:cubicBezTo>
                  <a:pt x="4517" y="119777"/>
                  <a:pt x="4800" y="119610"/>
                  <a:pt x="5082" y="119444"/>
                </a:cubicBezTo>
                <a:cubicBezTo>
                  <a:pt x="6070" y="118777"/>
                  <a:pt x="6917" y="118110"/>
                  <a:pt x="7764" y="117443"/>
                </a:cubicBezTo>
                <a:cubicBezTo>
                  <a:pt x="8470" y="116720"/>
                  <a:pt x="9317" y="116053"/>
                  <a:pt x="9035" y="115220"/>
                </a:cubicBezTo>
                <a:close/>
                <a:moveTo>
                  <a:pt x="56894" y="101102"/>
                </a:moveTo>
                <a:cubicBezTo>
                  <a:pt x="57741" y="100657"/>
                  <a:pt x="58588" y="100213"/>
                  <a:pt x="59294" y="99712"/>
                </a:cubicBezTo>
                <a:cubicBezTo>
                  <a:pt x="60282" y="99101"/>
                  <a:pt x="61129" y="98434"/>
                  <a:pt x="61976" y="97711"/>
                </a:cubicBezTo>
                <a:cubicBezTo>
                  <a:pt x="62682" y="97044"/>
                  <a:pt x="63529" y="96322"/>
                  <a:pt x="63247" y="95488"/>
                </a:cubicBezTo>
                <a:cubicBezTo>
                  <a:pt x="63247" y="95321"/>
                  <a:pt x="63105" y="95155"/>
                  <a:pt x="62964" y="95044"/>
                </a:cubicBezTo>
                <a:cubicBezTo>
                  <a:pt x="62541" y="94877"/>
                  <a:pt x="62117" y="94877"/>
                  <a:pt x="61694" y="94932"/>
                </a:cubicBezTo>
                <a:cubicBezTo>
                  <a:pt x="60705" y="95044"/>
                  <a:pt x="60141" y="95377"/>
                  <a:pt x="59576" y="95766"/>
                </a:cubicBezTo>
                <a:cubicBezTo>
                  <a:pt x="58870" y="96155"/>
                  <a:pt x="58164" y="96600"/>
                  <a:pt x="57741" y="97100"/>
                </a:cubicBezTo>
                <a:cubicBezTo>
                  <a:pt x="56894" y="97878"/>
                  <a:pt x="56329" y="98767"/>
                  <a:pt x="55623" y="99601"/>
                </a:cubicBezTo>
                <a:cubicBezTo>
                  <a:pt x="55058" y="100435"/>
                  <a:pt x="53788" y="101880"/>
                  <a:pt x="54352" y="102102"/>
                </a:cubicBezTo>
                <a:cubicBezTo>
                  <a:pt x="54776" y="102325"/>
                  <a:pt x="56188" y="101491"/>
                  <a:pt x="56894" y="101102"/>
                </a:cubicBezTo>
                <a:close/>
                <a:moveTo>
                  <a:pt x="9741" y="119444"/>
                </a:moveTo>
                <a:cubicBezTo>
                  <a:pt x="9741" y="119444"/>
                  <a:pt x="9600" y="119444"/>
                  <a:pt x="9600" y="119388"/>
                </a:cubicBezTo>
                <a:cubicBezTo>
                  <a:pt x="9317" y="119333"/>
                  <a:pt x="8894" y="119333"/>
                  <a:pt x="8470" y="119388"/>
                </a:cubicBezTo>
                <a:cubicBezTo>
                  <a:pt x="7764" y="119555"/>
                  <a:pt x="7058" y="119722"/>
                  <a:pt x="6352" y="119999"/>
                </a:cubicBezTo>
                <a:cubicBezTo>
                  <a:pt x="10588" y="119999"/>
                  <a:pt x="10588" y="119999"/>
                  <a:pt x="10588" y="119999"/>
                </a:cubicBezTo>
                <a:cubicBezTo>
                  <a:pt x="10447" y="119888"/>
                  <a:pt x="10447" y="119777"/>
                  <a:pt x="10305" y="119666"/>
                </a:cubicBezTo>
                <a:cubicBezTo>
                  <a:pt x="10164" y="119610"/>
                  <a:pt x="10023" y="119499"/>
                  <a:pt x="9741" y="119444"/>
                </a:cubicBezTo>
                <a:close/>
                <a:moveTo>
                  <a:pt x="2682" y="81593"/>
                </a:moveTo>
                <a:cubicBezTo>
                  <a:pt x="3529" y="81148"/>
                  <a:pt x="4376" y="80704"/>
                  <a:pt x="5082" y="80203"/>
                </a:cubicBezTo>
                <a:cubicBezTo>
                  <a:pt x="6070" y="79592"/>
                  <a:pt x="6917" y="78925"/>
                  <a:pt x="7764" y="78202"/>
                </a:cubicBezTo>
                <a:cubicBezTo>
                  <a:pt x="8470" y="77535"/>
                  <a:pt x="9317" y="76813"/>
                  <a:pt x="9035" y="76035"/>
                </a:cubicBezTo>
                <a:cubicBezTo>
                  <a:pt x="9035" y="75812"/>
                  <a:pt x="8894" y="75646"/>
                  <a:pt x="8752" y="75534"/>
                </a:cubicBezTo>
                <a:cubicBezTo>
                  <a:pt x="8329" y="75368"/>
                  <a:pt x="7905" y="75368"/>
                  <a:pt x="7482" y="75423"/>
                </a:cubicBezTo>
                <a:cubicBezTo>
                  <a:pt x="6494" y="75534"/>
                  <a:pt x="5929" y="75868"/>
                  <a:pt x="5364" y="76257"/>
                </a:cubicBezTo>
                <a:cubicBezTo>
                  <a:pt x="4658" y="76646"/>
                  <a:pt x="3952" y="77091"/>
                  <a:pt x="3529" y="77591"/>
                </a:cubicBezTo>
                <a:cubicBezTo>
                  <a:pt x="2682" y="78425"/>
                  <a:pt x="2117" y="79258"/>
                  <a:pt x="1411" y="80092"/>
                </a:cubicBezTo>
                <a:cubicBezTo>
                  <a:pt x="1129" y="80537"/>
                  <a:pt x="564" y="81204"/>
                  <a:pt x="282" y="81760"/>
                </a:cubicBezTo>
                <a:cubicBezTo>
                  <a:pt x="282" y="82649"/>
                  <a:pt x="282" y="82649"/>
                  <a:pt x="282" y="82649"/>
                </a:cubicBezTo>
                <a:cubicBezTo>
                  <a:pt x="847" y="82704"/>
                  <a:pt x="1976" y="81926"/>
                  <a:pt x="2682" y="81593"/>
                </a:cubicBezTo>
                <a:close/>
                <a:moveTo>
                  <a:pt x="1270" y="76757"/>
                </a:moveTo>
                <a:cubicBezTo>
                  <a:pt x="1694" y="75812"/>
                  <a:pt x="1976" y="74867"/>
                  <a:pt x="1976" y="73923"/>
                </a:cubicBezTo>
                <a:cubicBezTo>
                  <a:pt x="2117" y="73144"/>
                  <a:pt x="2258" y="71866"/>
                  <a:pt x="564" y="71421"/>
                </a:cubicBezTo>
                <a:cubicBezTo>
                  <a:pt x="423" y="71421"/>
                  <a:pt x="282" y="71421"/>
                  <a:pt x="282" y="71421"/>
                </a:cubicBezTo>
                <a:cubicBezTo>
                  <a:pt x="282" y="79203"/>
                  <a:pt x="282" y="79203"/>
                  <a:pt x="282" y="79203"/>
                </a:cubicBezTo>
                <a:cubicBezTo>
                  <a:pt x="423" y="78981"/>
                  <a:pt x="564" y="78703"/>
                  <a:pt x="705" y="78425"/>
                </a:cubicBezTo>
                <a:cubicBezTo>
                  <a:pt x="988" y="77869"/>
                  <a:pt x="1129" y="77313"/>
                  <a:pt x="1270" y="76757"/>
                </a:cubicBezTo>
                <a:close/>
                <a:moveTo>
                  <a:pt x="50823" y="97322"/>
                </a:moveTo>
                <a:cubicBezTo>
                  <a:pt x="50258" y="96489"/>
                  <a:pt x="49411" y="95210"/>
                  <a:pt x="47576" y="94932"/>
                </a:cubicBezTo>
                <a:cubicBezTo>
                  <a:pt x="46870" y="94821"/>
                  <a:pt x="46164" y="94932"/>
                  <a:pt x="45741" y="95155"/>
                </a:cubicBezTo>
                <a:cubicBezTo>
                  <a:pt x="45176" y="95488"/>
                  <a:pt x="45176" y="95933"/>
                  <a:pt x="45458" y="96322"/>
                </a:cubicBezTo>
                <a:cubicBezTo>
                  <a:pt x="46305" y="97489"/>
                  <a:pt x="47435" y="98601"/>
                  <a:pt x="48847" y="99657"/>
                </a:cubicBezTo>
                <a:cubicBezTo>
                  <a:pt x="49552" y="100157"/>
                  <a:pt x="50400" y="100657"/>
                  <a:pt x="51105" y="101157"/>
                </a:cubicBezTo>
                <a:cubicBezTo>
                  <a:pt x="51529" y="101380"/>
                  <a:pt x="53505" y="102714"/>
                  <a:pt x="53505" y="102158"/>
                </a:cubicBezTo>
                <a:cubicBezTo>
                  <a:pt x="53505" y="101491"/>
                  <a:pt x="53082" y="100768"/>
                  <a:pt x="52658" y="100157"/>
                </a:cubicBezTo>
                <a:cubicBezTo>
                  <a:pt x="52235" y="99212"/>
                  <a:pt x="51529" y="98267"/>
                  <a:pt x="50823" y="97322"/>
                </a:cubicBezTo>
                <a:close/>
                <a:moveTo>
                  <a:pt x="9741" y="80259"/>
                </a:moveTo>
                <a:cubicBezTo>
                  <a:pt x="9741" y="80203"/>
                  <a:pt x="9600" y="80203"/>
                  <a:pt x="9600" y="80203"/>
                </a:cubicBezTo>
                <a:cubicBezTo>
                  <a:pt x="9317" y="80148"/>
                  <a:pt x="8894" y="80148"/>
                  <a:pt x="8470" y="80203"/>
                </a:cubicBezTo>
                <a:cubicBezTo>
                  <a:pt x="6635" y="80481"/>
                  <a:pt x="5082" y="81315"/>
                  <a:pt x="3811" y="82037"/>
                </a:cubicBezTo>
                <a:cubicBezTo>
                  <a:pt x="2258" y="82982"/>
                  <a:pt x="0" y="84983"/>
                  <a:pt x="423" y="85372"/>
                </a:cubicBezTo>
                <a:cubicBezTo>
                  <a:pt x="847" y="85706"/>
                  <a:pt x="6211" y="84316"/>
                  <a:pt x="8329" y="83205"/>
                </a:cubicBezTo>
                <a:cubicBezTo>
                  <a:pt x="9458" y="82538"/>
                  <a:pt x="11576" y="81371"/>
                  <a:pt x="10305" y="80481"/>
                </a:cubicBezTo>
                <a:cubicBezTo>
                  <a:pt x="10164" y="80370"/>
                  <a:pt x="10023" y="80314"/>
                  <a:pt x="9741" y="80259"/>
                </a:cubicBezTo>
                <a:close/>
                <a:moveTo>
                  <a:pt x="51105" y="102325"/>
                </a:moveTo>
                <a:cubicBezTo>
                  <a:pt x="50258" y="101547"/>
                  <a:pt x="49270" y="100824"/>
                  <a:pt x="48000" y="100157"/>
                </a:cubicBezTo>
                <a:cubicBezTo>
                  <a:pt x="47576" y="99879"/>
                  <a:pt x="47011" y="99657"/>
                  <a:pt x="46305" y="99546"/>
                </a:cubicBezTo>
                <a:cubicBezTo>
                  <a:pt x="45600" y="99434"/>
                  <a:pt x="44752" y="99546"/>
                  <a:pt x="44329" y="99823"/>
                </a:cubicBezTo>
                <a:cubicBezTo>
                  <a:pt x="44047" y="100046"/>
                  <a:pt x="43905" y="100268"/>
                  <a:pt x="44047" y="100490"/>
                </a:cubicBezTo>
                <a:cubicBezTo>
                  <a:pt x="44047" y="100713"/>
                  <a:pt x="44188" y="100935"/>
                  <a:pt x="44329" y="101157"/>
                </a:cubicBezTo>
                <a:cubicBezTo>
                  <a:pt x="45882" y="102769"/>
                  <a:pt x="48705" y="103881"/>
                  <a:pt x="51529" y="104826"/>
                </a:cubicBezTo>
                <a:cubicBezTo>
                  <a:pt x="51811" y="104881"/>
                  <a:pt x="52094" y="104993"/>
                  <a:pt x="52376" y="105048"/>
                </a:cubicBezTo>
                <a:cubicBezTo>
                  <a:pt x="52517" y="105048"/>
                  <a:pt x="52658" y="105048"/>
                  <a:pt x="52800" y="105048"/>
                </a:cubicBezTo>
                <a:cubicBezTo>
                  <a:pt x="52941" y="105048"/>
                  <a:pt x="53082" y="104993"/>
                  <a:pt x="53223" y="104937"/>
                </a:cubicBezTo>
                <a:cubicBezTo>
                  <a:pt x="53788" y="104659"/>
                  <a:pt x="52941" y="103881"/>
                  <a:pt x="52800" y="103659"/>
                </a:cubicBezTo>
                <a:cubicBezTo>
                  <a:pt x="52235" y="103158"/>
                  <a:pt x="51670" y="102769"/>
                  <a:pt x="51105" y="102325"/>
                </a:cubicBezTo>
                <a:close/>
                <a:moveTo>
                  <a:pt x="9741" y="41018"/>
                </a:moveTo>
                <a:cubicBezTo>
                  <a:pt x="9741" y="41018"/>
                  <a:pt x="9600" y="41018"/>
                  <a:pt x="9600" y="40963"/>
                </a:cubicBezTo>
                <a:cubicBezTo>
                  <a:pt x="9317" y="40907"/>
                  <a:pt x="8894" y="40907"/>
                  <a:pt x="8470" y="40963"/>
                </a:cubicBezTo>
                <a:cubicBezTo>
                  <a:pt x="6635" y="41296"/>
                  <a:pt x="5082" y="42075"/>
                  <a:pt x="3811" y="42797"/>
                </a:cubicBezTo>
                <a:cubicBezTo>
                  <a:pt x="2258" y="43798"/>
                  <a:pt x="0" y="45798"/>
                  <a:pt x="423" y="46132"/>
                </a:cubicBezTo>
                <a:cubicBezTo>
                  <a:pt x="847" y="46465"/>
                  <a:pt x="6211" y="45076"/>
                  <a:pt x="8329" y="43964"/>
                </a:cubicBezTo>
                <a:cubicBezTo>
                  <a:pt x="9458" y="43353"/>
                  <a:pt x="11576" y="42130"/>
                  <a:pt x="10305" y="41241"/>
                </a:cubicBezTo>
                <a:cubicBezTo>
                  <a:pt x="10164" y="41185"/>
                  <a:pt x="10023" y="41074"/>
                  <a:pt x="9741" y="41018"/>
                </a:cubicBezTo>
                <a:close/>
                <a:moveTo>
                  <a:pt x="9741" y="1778"/>
                </a:moveTo>
                <a:cubicBezTo>
                  <a:pt x="9741" y="1778"/>
                  <a:pt x="9600" y="1778"/>
                  <a:pt x="9600" y="1778"/>
                </a:cubicBezTo>
                <a:cubicBezTo>
                  <a:pt x="9317" y="1723"/>
                  <a:pt x="8894" y="1723"/>
                  <a:pt x="8470" y="1778"/>
                </a:cubicBezTo>
                <a:cubicBezTo>
                  <a:pt x="6635" y="2056"/>
                  <a:pt x="5082" y="2890"/>
                  <a:pt x="3811" y="3612"/>
                </a:cubicBezTo>
                <a:cubicBezTo>
                  <a:pt x="2258" y="4557"/>
                  <a:pt x="0" y="6558"/>
                  <a:pt x="423" y="6892"/>
                </a:cubicBezTo>
                <a:cubicBezTo>
                  <a:pt x="847" y="7281"/>
                  <a:pt x="6211" y="5891"/>
                  <a:pt x="8329" y="4724"/>
                </a:cubicBezTo>
                <a:cubicBezTo>
                  <a:pt x="9458" y="4113"/>
                  <a:pt x="11576" y="2890"/>
                  <a:pt x="10305" y="2056"/>
                </a:cubicBezTo>
                <a:cubicBezTo>
                  <a:pt x="10164" y="1945"/>
                  <a:pt x="10023" y="1834"/>
                  <a:pt x="9741" y="1778"/>
                </a:cubicBezTo>
                <a:close/>
              </a:path>
            </a:pathLst>
          </a:custGeom>
          <a:solidFill>
            <a:srgbClr val="B0BA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2" name="Shape 92"/>
        <p:cNvGrpSpPr/>
        <p:nvPr/>
      </p:nvGrpSpPr>
      <p:grpSpPr>
        <a:xfrm>
          <a:off x="0" y="0"/>
          <a:ext cx="0" cy="0"/>
          <a:chOff x="0" y="0"/>
          <a:chExt cx="0" cy="0"/>
        </a:xfrm>
      </p:grpSpPr>
      <p:sp>
        <p:nvSpPr>
          <p:cNvPr id="93" name="Google Shape;93;p11"/>
          <p:cNvSpPr/>
          <p:nvPr/>
        </p:nvSpPr>
        <p:spPr>
          <a:xfrm flipH="1">
            <a:off x="9497351" y="1"/>
            <a:ext cx="2706681" cy="6858000"/>
          </a:xfrm>
          <a:custGeom>
            <a:rect b="b" l="l" r="r" t="t"/>
            <a:pathLst>
              <a:path extrusionOk="0" h="120000" w="120000">
                <a:moveTo>
                  <a:pt x="54352" y="62973"/>
                </a:moveTo>
                <a:cubicBezTo>
                  <a:pt x="54776" y="63195"/>
                  <a:pt x="56188" y="62362"/>
                  <a:pt x="56894" y="61973"/>
                </a:cubicBezTo>
                <a:cubicBezTo>
                  <a:pt x="57741" y="61528"/>
                  <a:pt x="58588" y="61083"/>
                  <a:pt x="59294" y="60583"/>
                </a:cubicBezTo>
                <a:cubicBezTo>
                  <a:pt x="60282" y="59972"/>
                  <a:pt x="61129" y="59305"/>
                  <a:pt x="61976" y="58582"/>
                </a:cubicBezTo>
                <a:cubicBezTo>
                  <a:pt x="62682" y="57915"/>
                  <a:pt x="63529" y="57248"/>
                  <a:pt x="63247" y="56415"/>
                </a:cubicBezTo>
                <a:cubicBezTo>
                  <a:pt x="63247" y="56248"/>
                  <a:pt x="63105" y="56025"/>
                  <a:pt x="62964" y="55914"/>
                </a:cubicBezTo>
                <a:cubicBezTo>
                  <a:pt x="62541" y="55748"/>
                  <a:pt x="62117" y="55748"/>
                  <a:pt x="61694" y="55803"/>
                </a:cubicBezTo>
                <a:cubicBezTo>
                  <a:pt x="60705" y="55914"/>
                  <a:pt x="60141" y="56248"/>
                  <a:pt x="59576" y="56637"/>
                </a:cubicBezTo>
                <a:cubicBezTo>
                  <a:pt x="58870" y="57026"/>
                  <a:pt x="58164" y="57471"/>
                  <a:pt x="57741" y="57971"/>
                </a:cubicBezTo>
                <a:cubicBezTo>
                  <a:pt x="56894" y="58805"/>
                  <a:pt x="56329" y="59638"/>
                  <a:pt x="55623" y="60472"/>
                </a:cubicBezTo>
                <a:cubicBezTo>
                  <a:pt x="55058" y="61306"/>
                  <a:pt x="53788" y="62751"/>
                  <a:pt x="54352" y="62973"/>
                </a:cubicBezTo>
                <a:close/>
                <a:moveTo>
                  <a:pt x="50823" y="58193"/>
                </a:moveTo>
                <a:cubicBezTo>
                  <a:pt x="50258" y="57415"/>
                  <a:pt x="49411" y="56081"/>
                  <a:pt x="47576" y="55803"/>
                </a:cubicBezTo>
                <a:cubicBezTo>
                  <a:pt x="46870" y="55748"/>
                  <a:pt x="46164" y="55803"/>
                  <a:pt x="45741" y="56025"/>
                </a:cubicBezTo>
                <a:cubicBezTo>
                  <a:pt x="45176" y="56359"/>
                  <a:pt x="45176" y="56804"/>
                  <a:pt x="45458" y="57193"/>
                </a:cubicBezTo>
                <a:cubicBezTo>
                  <a:pt x="46305" y="58360"/>
                  <a:pt x="47435" y="59527"/>
                  <a:pt x="48847" y="60528"/>
                </a:cubicBezTo>
                <a:cubicBezTo>
                  <a:pt x="49552" y="61028"/>
                  <a:pt x="50400" y="61528"/>
                  <a:pt x="51105" y="62028"/>
                </a:cubicBezTo>
                <a:cubicBezTo>
                  <a:pt x="51529" y="62251"/>
                  <a:pt x="53505" y="63584"/>
                  <a:pt x="53505" y="63029"/>
                </a:cubicBezTo>
                <a:cubicBezTo>
                  <a:pt x="53505" y="62362"/>
                  <a:pt x="53082" y="61695"/>
                  <a:pt x="52658" y="61028"/>
                </a:cubicBezTo>
                <a:cubicBezTo>
                  <a:pt x="52235" y="60083"/>
                  <a:pt x="51529" y="59138"/>
                  <a:pt x="50823" y="58193"/>
                </a:cubicBezTo>
                <a:close/>
                <a:moveTo>
                  <a:pt x="54352" y="23622"/>
                </a:moveTo>
                <a:cubicBezTo>
                  <a:pt x="54776" y="23844"/>
                  <a:pt x="56188" y="23010"/>
                  <a:pt x="56894" y="22566"/>
                </a:cubicBezTo>
                <a:cubicBezTo>
                  <a:pt x="57741" y="22176"/>
                  <a:pt x="58588" y="21676"/>
                  <a:pt x="59294" y="21232"/>
                </a:cubicBezTo>
                <a:cubicBezTo>
                  <a:pt x="60282" y="20565"/>
                  <a:pt x="61129" y="19898"/>
                  <a:pt x="61976" y="19231"/>
                </a:cubicBezTo>
                <a:cubicBezTo>
                  <a:pt x="62682" y="18508"/>
                  <a:pt x="63529" y="17841"/>
                  <a:pt x="63247" y="17007"/>
                </a:cubicBezTo>
                <a:cubicBezTo>
                  <a:pt x="63247" y="16841"/>
                  <a:pt x="63105" y="16674"/>
                  <a:pt x="62964" y="16563"/>
                </a:cubicBezTo>
                <a:cubicBezTo>
                  <a:pt x="62541" y="16396"/>
                  <a:pt x="62117" y="16396"/>
                  <a:pt x="61694" y="16452"/>
                </a:cubicBezTo>
                <a:cubicBezTo>
                  <a:pt x="60705" y="16563"/>
                  <a:pt x="60141" y="16896"/>
                  <a:pt x="59576" y="17230"/>
                </a:cubicBezTo>
                <a:cubicBezTo>
                  <a:pt x="58870" y="17674"/>
                  <a:pt x="58164" y="18119"/>
                  <a:pt x="57741" y="18619"/>
                </a:cubicBezTo>
                <a:cubicBezTo>
                  <a:pt x="56894" y="19397"/>
                  <a:pt x="56329" y="20231"/>
                  <a:pt x="55623" y="21120"/>
                </a:cubicBezTo>
                <a:cubicBezTo>
                  <a:pt x="55058" y="21899"/>
                  <a:pt x="53788" y="23399"/>
                  <a:pt x="54352" y="23622"/>
                </a:cubicBezTo>
                <a:close/>
                <a:moveTo>
                  <a:pt x="53223" y="19564"/>
                </a:moveTo>
                <a:cubicBezTo>
                  <a:pt x="53364" y="19731"/>
                  <a:pt x="53788" y="20787"/>
                  <a:pt x="54352" y="20342"/>
                </a:cubicBezTo>
                <a:cubicBezTo>
                  <a:pt x="54635" y="20064"/>
                  <a:pt x="54776" y="19731"/>
                  <a:pt x="54917" y="19453"/>
                </a:cubicBezTo>
                <a:cubicBezTo>
                  <a:pt x="55200" y="18897"/>
                  <a:pt x="55341" y="18341"/>
                  <a:pt x="55482" y="17786"/>
                </a:cubicBezTo>
                <a:cubicBezTo>
                  <a:pt x="55905" y="16841"/>
                  <a:pt x="56188" y="15896"/>
                  <a:pt x="56188" y="14895"/>
                </a:cubicBezTo>
                <a:cubicBezTo>
                  <a:pt x="56329" y="14117"/>
                  <a:pt x="56470" y="12894"/>
                  <a:pt x="54776" y="12450"/>
                </a:cubicBezTo>
                <a:cubicBezTo>
                  <a:pt x="54070" y="12283"/>
                  <a:pt x="53082" y="12394"/>
                  <a:pt x="52517" y="12672"/>
                </a:cubicBezTo>
                <a:cubicBezTo>
                  <a:pt x="51952" y="12950"/>
                  <a:pt x="51670" y="13395"/>
                  <a:pt x="51529" y="13784"/>
                </a:cubicBezTo>
                <a:cubicBezTo>
                  <a:pt x="51670" y="15173"/>
                  <a:pt x="52094" y="16563"/>
                  <a:pt x="52517" y="17952"/>
                </a:cubicBezTo>
                <a:cubicBezTo>
                  <a:pt x="52800" y="18508"/>
                  <a:pt x="52941" y="19064"/>
                  <a:pt x="53223" y="19564"/>
                </a:cubicBezTo>
                <a:close/>
                <a:moveTo>
                  <a:pt x="54776" y="51857"/>
                </a:moveTo>
                <a:cubicBezTo>
                  <a:pt x="54070" y="51690"/>
                  <a:pt x="53082" y="51801"/>
                  <a:pt x="52517" y="52079"/>
                </a:cubicBezTo>
                <a:cubicBezTo>
                  <a:pt x="51952" y="52357"/>
                  <a:pt x="51670" y="52746"/>
                  <a:pt x="51529" y="53135"/>
                </a:cubicBezTo>
                <a:cubicBezTo>
                  <a:pt x="51670" y="54580"/>
                  <a:pt x="52094" y="55914"/>
                  <a:pt x="52517" y="57304"/>
                </a:cubicBezTo>
                <a:cubicBezTo>
                  <a:pt x="52800" y="57860"/>
                  <a:pt x="52941" y="58415"/>
                  <a:pt x="53223" y="58971"/>
                </a:cubicBezTo>
                <a:cubicBezTo>
                  <a:pt x="53364" y="59138"/>
                  <a:pt x="53788" y="60138"/>
                  <a:pt x="54352" y="59694"/>
                </a:cubicBezTo>
                <a:cubicBezTo>
                  <a:pt x="54635" y="59471"/>
                  <a:pt x="54776" y="59082"/>
                  <a:pt x="54917" y="58805"/>
                </a:cubicBezTo>
                <a:cubicBezTo>
                  <a:pt x="55200" y="58249"/>
                  <a:pt x="55341" y="57693"/>
                  <a:pt x="55482" y="57137"/>
                </a:cubicBezTo>
                <a:cubicBezTo>
                  <a:pt x="55905" y="56192"/>
                  <a:pt x="56188" y="55247"/>
                  <a:pt x="56188" y="54302"/>
                </a:cubicBezTo>
                <a:cubicBezTo>
                  <a:pt x="56329" y="53524"/>
                  <a:pt x="56470" y="52246"/>
                  <a:pt x="54776" y="51857"/>
                </a:cubicBezTo>
                <a:close/>
                <a:moveTo>
                  <a:pt x="44329" y="22677"/>
                </a:moveTo>
                <a:cubicBezTo>
                  <a:pt x="45882" y="24289"/>
                  <a:pt x="48705" y="25400"/>
                  <a:pt x="51529" y="26345"/>
                </a:cubicBezTo>
                <a:cubicBezTo>
                  <a:pt x="51811" y="26401"/>
                  <a:pt x="52094" y="26512"/>
                  <a:pt x="52376" y="26567"/>
                </a:cubicBezTo>
                <a:cubicBezTo>
                  <a:pt x="52517" y="26567"/>
                  <a:pt x="52658" y="26567"/>
                  <a:pt x="52800" y="26567"/>
                </a:cubicBezTo>
                <a:cubicBezTo>
                  <a:pt x="52941" y="26567"/>
                  <a:pt x="53082" y="26512"/>
                  <a:pt x="53223" y="26456"/>
                </a:cubicBezTo>
                <a:cubicBezTo>
                  <a:pt x="53788" y="26178"/>
                  <a:pt x="52941" y="25400"/>
                  <a:pt x="52800" y="25178"/>
                </a:cubicBezTo>
                <a:cubicBezTo>
                  <a:pt x="52235" y="24678"/>
                  <a:pt x="51670" y="24233"/>
                  <a:pt x="51105" y="23844"/>
                </a:cubicBezTo>
                <a:cubicBezTo>
                  <a:pt x="50258" y="23066"/>
                  <a:pt x="49270" y="22343"/>
                  <a:pt x="48000" y="21676"/>
                </a:cubicBezTo>
                <a:cubicBezTo>
                  <a:pt x="47576" y="21398"/>
                  <a:pt x="47011" y="21176"/>
                  <a:pt x="46305" y="21065"/>
                </a:cubicBezTo>
                <a:cubicBezTo>
                  <a:pt x="45600" y="20954"/>
                  <a:pt x="44752" y="21065"/>
                  <a:pt x="44329" y="21343"/>
                </a:cubicBezTo>
                <a:cubicBezTo>
                  <a:pt x="44047" y="21509"/>
                  <a:pt x="43905" y="21787"/>
                  <a:pt x="44047" y="22010"/>
                </a:cubicBezTo>
                <a:cubicBezTo>
                  <a:pt x="44047" y="22232"/>
                  <a:pt x="44188" y="22454"/>
                  <a:pt x="44329" y="22677"/>
                </a:cubicBezTo>
                <a:close/>
                <a:moveTo>
                  <a:pt x="1270" y="37517"/>
                </a:moveTo>
                <a:cubicBezTo>
                  <a:pt x="1694" y="36572"/>
                  <a:pt x="1976" y="35627"/>
                  <a:pt x="1976" y="34682"/>
                </a:cubicBezTo>
                <a:cubicBezTo>
                  <a:pt x="2117" y="33904"/>
                  <a:pt x="2258" y="32626"/>
                  <a:pt x="564" y="32237"/>
                </a:cubicBezTo>
                <a:cubicBezTo>
                  <a:pt x="423" y="32181"/>
                  <a:pt x="282" y="32181"/>
                  <a:pt x="282" y="32181"/>
                </a:cubicBezTo>
                <a:cubicBezTo>
                  <a:pt x="282" y="40018"/>
                  <a:pt x="282" y="40018"/>
                  <a:pt x="282" y="40018"/>
                </a:cubicBezTo>
                <a:cubicBezTo>
                  <a:pt x="423" y="39740"/>
                  <a:pt x="564" y="39462"/>
                  <a:pt x="705" y="39240"/>
                </a:cubicBezTo>
                <a:cubicBezTo>
                  <a:pt x="988" y="38684"/>
                  <a:pt x="1129" y="38073"/>
                  <a:pt x="1270" y="37517"/>
                </a:cubicBezTo>
                <a:close/>
                <a:moveTo>
                  <a:pt x="2682" y="3112"/>
                </a:moveTo>
                <a:cubicBezTo>
                  <a:pt x="3529" y="2723"/>
                  <a:pt x="4376" y="2278"/>
                  <a:pt x="5082" y="1778"/>
                </a:cubicBezTo>
                <a:cubicBezTo>
                  <a:pt x="5929" y="1222"/>
                  <a:pt x="6776" y="611"/>
                  <a:pt x="7482" y="0"/>
                </a:cubicBezTo>
                <a:cubicBezTo>
                  <a:pt x="2682" y="0"/>
                  <a:pt x="2682" y="0"/>
                  <a:pt x="2682" y="0"/>
                </a:cubicBezTo>
                <a:cubicBezTo>
                  <a:pt x="2258" y="555"/>
                  <a:pt x="1835" y="1111"/>
                  <a:pt x="1411" y="1667"/>
                </a:cubicBezTo>
                <a:cubicBezTo>
                  <a:pt x="1129" y="2112"/>
                  <a:pt x="564" y="2779"/>
                  <a:pt x="282" y="3279"/>
                </a:cubicBezTo>
                <a:cubicBezTo>
                  <a:pt x="282" y="4224"/>
                  <a:pt x="282" y="4224"/>
                  <a:pt x="282" y="4224"/>
                </a:cubicBezTo>
                <a:cubicBezTo>
                  <a:pt x="847" y="4279"/>
                  <a:pt x="1976" y="3501"/>
                  <a:pt x="2682" y="3112"/>
                </a:cubicBezTo>
                <a:close/>
                <a:moveTo>
                  <a:pt x="44329" y="62028"/>
                </a:moveTo>
                <a:cubicBezTo>
                  <a:pt x="45882" y="63696"/>
                  <a:pt x="48705" y="64752"/>
                  <a:pt x="51529" y="65697"/>
                </a:cubicBezTo>
                <a:cubicBezTo>
                  <a:pt x="51811" y="65808"/>
                  <a:pt x="52094" y="65863"/>
                  <a:pt x="52376" y="65919"/>
                </a:cubicBezTo>
                <a:cubicBezTo>
                  <a:pt x="52517" y="65919"/>
                  <a:pt x="52658" y="65919"/>
                  <a:pt x="52800" y="65919"/>
                </a:cubicBezTo>
                <a:cubicBezTo>
                  <a:pt x="52941" y="65919"/>
                  <a:pt x="53082" y="65863"/>
                  <a:pt x="53223" y="65808"/>
                </a:cubicBezTo>
                <a:cubicBezTo>
                  <a:pt x="53788" y="65530"/>
                  <a:pt x="52941" y="64807"/>
                  <a:pt x="52800" y="64529"/>
                </a:cubicBezTo>
                <a:cubicBezTo>
                  <a:pt x="52235" y="64085"/>
                  <a:pt x="51670" y="63640"/>
                  <a:pt x="51105" y="63195"/>
                </a:cubicBezTo>
                <a:cubicBezTo>
                  <a:pt x="50258" y="62473"/>
                  <a:pt x="49270" y="61695"/>
                  <a:pt x="48000" y="61083"/>
                </a:cubicBezTo>
                <a:cubicBezTo>
                  <a:pt x="47576" y="60805"/>
                  <a:pt x="47011" y="60528"/>
                  <a:pt x="46305" y="60416"/>
                </a:cubicBezTo>
                <a:cubicBezTo>
                  <a:pt x="45600" y="60361"/>
                  <a:pt x="44752" y="60416"/>
                  <a:pt x="44329" y="60750"/>
                </a:cubicBezTo>
                <a:cubicBezTo>
                  <a:pt x="44047" y="60917"/>
                  <a:pt x="43905" y="61139"/>
                  <a:pt x="44047" y="61361"/>
                </a:cubicBezTo>
                <a:cubicBezTo>
                  <a:pt x="44047" y="61639"/>
                  <a:pt x="44188" y="61806"/>
                  <a:pt x="44329" y="62028"/>
                </a:cubicBezTo>
                <a:close/>
                <a:moveTo>
                  <a:pt x="48847" y="21176"/>
                </a:moveTo>
                <a:cubicBezTo>
                  <a:pt x="49552" y="21676"/>
                  <a:pt x="50400" y="22176"/>
                  <a:pt x="51105" y="22621"/>
                </a:cubicBezTo>
                <a:cubicBezTo>
                  <a:pt x="51529" y="22843"/>
                  <a:pt x="53505" y="24233"/>
                  <a:pt x="53505" y="23677"/>
                </a:cubicBezTo>
                <a:cubicBezTo>
                  <a:pt x="53505" y="23010"/>
                  <a:pt x="53082" y="22288"/>
                  <a:pt x="52658" y="21676"/>
                </a:cubicBezTo>
                <a:cubicBezTo>
                  <a:pt x="52235" y="20731"/>
                  <a:pt x="51529" y="19731"/>
                  <a:pt x="50823" y="18842"/>
                </a:cubicBezTo>
                <a:cubicBezTo>
                  <a:pt x="50258" y="18008"/>
                  <a:pt x="49411" y="16729"/>
                  <a:pt x="47576" y="16452"/>
                </a:cubicBezTo>
                <a:cubicBezTo>
                  <a:pt x="46870" y="16340"/>
                  <a:pt x="46164" y="16452"/>
                  <a:pt x="45741" y="16674"/>
                </a:cubicBezTo>
                <a:cubicBezTo>
                  <a:pt x="45176" y="16952"/>
                  <a:pt x="45176" y="17452"/>
                  <a:pt x="45458" y="17841"/>
                </a:cubicBezTo>
                <a:cubicBezTo>
                  <a:pt x="46305" y="19008"/>
                  <a:pt x="47435" y="20120"/>
                  <a:pt x="48847" y="21176"/>
                </a:cubicBezTo>
                <a:close/>
                <a:moveTo>
                  <a:pt x="98541" y="42464"/>
                </a:moveTo>
                <a:cubicBezTo>
                  <a:pt x="100094" y="44075"/>
                  <a:pt x="102917" y="45187"/>
                  <a:pt x="105741" y="46076"/>
                </a:cubicBezTo>
                <a:cubicBezTo>
                  <a:pt x="106023" y="46188"/>
                  <a:pt x="106305" y="46299"/>
                  <a:pt x="106588" y="46299"/>
                </a:cubicBezTo>
                <a:cubicBezTo>
                  <a:pt x="106729" y="46299"/>
                  <a:pt x="106870" y="46354"/>
                  <a:pt x="107011" y="46299"/>
                </a:cubicBezTo>
                <a:cubicBezTo>
                  <a:pt x="107152" y="46299"/>
                  <a:pt x="107294" y="46299"/>
                  <a:pt x="107435" y="46188"/>
                </a:cubicBezTo>
                <a:cubicBezTo>
                  <a:pt x="108000" y="45910"/>
                  <a:pt x="107152" y="45187"/>
                  <a:pt x="107011" y="44909"/>
                </a:cubicBezTo>
                <a:cubicBezTo>
                  <a:pt x="106447" y="44465"/>
                  <a:pt x="105882" y="44020"/>
                  <a:pt x="105317" y="43575"/>
                </a:cubicBezTo>
                <a:cubicBezTo>
                  <a:pt x="104470" y="42853"/>
                  <a:pt x="103482" y="42130"/>
                  <a:pt x="102211" y="41463"/>
                </a:cubicBezTo>
                <a:cubicBezTo>
                  <a:pt x="101788" y="41185"/>
                  <a:pt x="101223" y="40907"/>
                  <a:pt x="100517" y="40852"/>
                </a:cubicBezTo>
                <a:cubicBezTo>
                  <a:pt x="99811" y="40741"/>
                  <a:pt x="98964" y="40796"/>
                  <a:pt x="98541" y="41130"/>
                </a:cubicBezTo>
                <a:cubicBezTo>
                  <a:pt x="98258" y="41296"/>
                  <a:pt x="98117" y="41519"/>
                  <a:pt x="98258" y="41797"/>
                </a:cubicBezTo>
                <a:cubicBezTo>
                  <a:pt x="98258" y="42019"/>
                  <a:pt x="98400" y="42241"/>
                  <a:pt x="98541" y="42464"/>
                </a:cubicBezTo>
                <a:close/>
                <a:moveTo>
                  <a:pt x="282" y="0"/>
                </a:moveTo>
                <a:cubicBezTo>
                  <a:pt x="282" y="778"/>
                  <a:pt x="282" y="778"/>
                  <a:pt x="282" y="778"/>
                </a:cubicBezTo>
                <a:cubicBezTo>
                  <a:pt x="423" y="555"/>
                  <a:pt x="564" y="277"/>
                  <a:pt x="705" y="0"/>
                </a:cubicBezTo>
                <a:lnTo>
                  <a:pt x="282" y="0"/>
                </a:lnTo>
                <a:close/>
                <a:moveTo>
                  <a:pt x="108564" y="82593"/>
                </a:moveTo>
                <a:cubicBezTo>
                  <a:pt x="108988" y="82816"/>
                  <a:pt x="110400" y="81982"/>
                  <a:pt x="111105" y="81593"/>
                </a:cubicBezTo>
                <a:cubicBezTo>
                  <a:pt x="111952" y="81148"/>
                  <a:pt x="112800" y="80704"/>
                  <a:pt x="113505" y="80203"/>
                </a:cubicBezTo>
                <a:cubicBezTo>
                  <a:pt x="114494" y="79592"/>
                  <a:pt x="115341" y="78925"/>
                  <a:pt x="116188" y="78202"/>
                </a:cubicBezTo>
                <a:cubicBezTo>
                  <a:pt x="116894" y="77535"/>
                  <a:pt x="117741" y="76813"/>
                  <a:pt x="117458" y="76035"/>
                </a:cubicBezTo>
                <a:cubicBezTo>
                  <a:pt x="117458" y="75812"/>
                  <a:pt x="117317" y="75646"/>
                  <a:pt x="117176" y="75534"/>
                </a:cubicBezTo>
                <a:cubicBezTo>
                  <a:pt x="116752" y="75368"/>
                  <a:pt x="116329" y="75368"/>
                  <a:pt x="115905" y="75423"/>
                </a:cubicBezTo>
                <a:cubicBezTo>
                  <a:pt x="114917" y="75534"/>
                  <a:pt x="114352" y="75868"/>
                  <a:pt x="113788" y="76257"/>
                </a:cubicBezTo>
                <a:cubicBezTo>
                  <a:pt x="113082" y="76646"/>
                  <a:pt x="112376" y="77091"/>
                  <a:pt x="111952" y="77591"/>
                </a:cubicBezTo>
                <a:cubicBezTo>
                  <a:pt x="111105" y="78425"/>
                  <a:pt x="110541" y="79258"/>
                  <a:pt x="109835" y="80092"/>
                </a:cubicBezTo>
                <a:cubicBezTo>
                  <a:pt x="109270" y="80926"/>
                  <a:pt x="108000" y="82371"/>
                  <a:pt x="108564" y="82593"/>
                </a:cubicBezTo>
                <a:close/>
                <a:moveTo>
                  <a:pt x="105035" y="77813"/>
                </a:moveTo>
                <a:cubicBezTo>
                  <a:pt x="104470" y="76980"/>
                  <a:pt x="103623" y="75701"/>
                  <a:pt x="101647" y="75423"/>
                </a:cubicBezTo>
                <a:cubicBezTo>
                  <a:pt x="101082" y="75368"/>
                  <a:pt x="100376" y="75423"/>
                  <a:pt x="99952" y="75646"/>
                </a:cubicBezTo>
                <a:cubicBezTo>
                  <a:pt x="99388" y="75979"/>
                  <a:pt x="99388" y="76424"/>
                  <a:pt x="99670" y="76813"/>
                </a:cubicBezTo>
                <a:cubicBezTo>
                  <a:pt x="100517" y="77980"/>
                  <a:pt x="101647" y="79092"/>
                  <a:pt x="103058" y="80148"/>
                </a:cubicBezTo>
                <a:cubicBezTo>
                  <a:pt x="103764" y="80648"/>
                  <a:pt x="104611" y="81148"/>
                  <a:pt x="105317" y="81648"/>
                </a:cubicBezTo>
                <a:cubicBezTo>
                  <a:pt x="105741" y="81871"/>
                  <a:pt x="107717" y="83205"/>
                  <a:pt x="107717" y="82649"/>
                </a:cubicBezTo>
                <a:cubicBezTo>
                  <a:pt x="107717" y="81982"/>
                  <a:pt x="107294" y="81259"/>
                  <a:pt x="106870" y="80648"/>
                </a:cubicBezTo>
                <a:cubicBezTo>
                  <a:pt x="106447" y="79703"/>
                  <a:pt x="105741" y="78758"/>
                  <a:pt x="105035" y="77813"/>
                </a:cubicBezTo>
                <a:close/>
                <a:moveTo>
                  <a:pt x="98541" y="3223"/>
                </a:moveTo>
                <a:cubicBezTo>
                  <a:pt x="100094" y="4835"/>
                  <a:pt x="102917" y="5947"/>
                  <a:pt x="105741" y="6892"/>
                </a:cubicBezTo>
                <a:cubicBezTo>
                  <a:pt x="106023" y="6947"/>
                  <a:pt x="106305" y="7058"/>
                  <a:pt x="106588" y="7114"/>
                </a:cubicBezTo>
                <a:cubicBezTo>
                  <a:pt x="106729" y="7114"/>
                  <a:pt x="106870" y="7114"/>
                  <a:pt x="107011" y="7114"/>
                </a:cubicBezTo>
                <a:cubicBezTo>
                  <a:pt x="107152" y="7114"/>
                  <a:pt x="107294" y="7058"/>
                  <a:pt x="107435" y="7003"/>
                </a:cubicBezTo>
                <a:cubicBezTo>
                  <a:pt x="108000" y="6725"/>
                  <a:pt x="107152" y="5947"/>
                  <a:pt x="107011" y="5724"/>
                </a:cubicBezTo>
                <a:cubicBezTo>
                  <a:pt x="106447" y="5224"/>
                  <a:pt x="105882" y="4835"/>
                  <a:pt x="105317" y="4390"/>
                </a:cubicBezTo>
                <a:cubicBezTo>
                  <a:pt x="104470" y="3612"/>
                  <a:pt x="103482" y="2890"/>
                  <a:pt x="102211" y="2223"/>
                </a:cubicBezTo>
                <a:cubicBezTo>
                  <a:pt x="101788" y="1945"/>
                  <a:pt x="101223" y="1723"/>
                  <a:pt x="100517" y="1611"/>
                </a:cubicBezTo>
                <a:cubicBezTo>
                  <a:pt x="99811" y="1500"/>
                  <a:pt x="98964" y="1611"/>
                  <a:pt x="98541" y="1889"/>
                </a:cubicBezTo>
                <a:cubicBezTo>
                  <a:pt x="98258" y="2056"/>
                  <a:pt x="98117" y="2334"/>
                  <a:pt x="98258" y="2556"/>
                </a:cubicBezTo>
                <a:cubicBezTo>
                  <a:pt x="98258" y="2779"/>
                  <a:pt x="98400" y="3001"/>
                  <a:pt x="98541" y="3223"/>
                </a:cubicBezTo>
                <a:close/>
                <a:moveTo>
                  <a:pt x="101647" y="36238"/>
                </a:moveTo>
                <a:cubicBezTo>
                  <a:pt x="101082" y="36127"/>
                  <a:pt x="100376" y="36183"/>
                  <a:pt x="99952" y="36461"/>
                </a:cubicBezTo>
                <a:cubicBezTo>
                  <a:pt x="99388" y="36739"/>
                  <a:pt x="99388" y="37183"/>
                  <a:pt x="99670" y="37572"/>
                </a:cubicBezTo>
                <a:cubicBezTo>
                  <a:pt x="100517" y="38795"/>
                  <a:pt x="101647" y="39907"/>
                  <a:pt x="103058" y="40907"/>
                </a:cubicBezTo>
                <a:cubicBezTo>
                  <a:pt x="103764" y="41463"/>
                  <a:pt x="104611" y="41963"/>
                  <a:pt x="105317" y="42408"/>
                </a:cubicBezTo>
                <a:cubicBezTo>
                  <a:pt x="105741" y="42630"/>
                  <a:pt x="107717" y="43964"/>
                  <a:pt x="107717" y="43408"/>
                </a:cubicBezTo>
                <a:cubicBezTo>
                  <a:pt x="107717" y="42742"/>
                  <a:pt x="107294" y="42075"/>
                  <a:pt x="106870" y="41463"/>
                </a:cubicBezTo>
                <a:cubicBezTo>
                  <a:pt x="106447" y="40463"/>
                  <a:pt x="105741" y="39518"/>
                  <a:pt x="105035" y="38573"/>
                </a:cubicBezTo>
                <a:cubicBezTo>
                  <a:pt x="104470" y="37795"/>
                  <a:pt x="103623" y="36461"/>
                  <a:pt x="101647" y="36238"/>
                </a:cubicBezTo>
                <a:close/>
                <a:moveTo>
                  <a:pt x="112235" y="3612"/>
                </a:moveTo>
                <a:cubicBezTo>
                  <a:pt x="110682" y="4557"/>
                  <a:pt x="108423" y="6558"/>
                  <a:pt x="108847" y="6892"/>
                </a:cubicBezTo>
                <a:cubicBezTo>
                  <a:pt x="109270" y="7281"/>
                  <a:pt x="114635" y="5891"/>
                  <a:pt x="116752" y="4724"/>
                </a:cubicBezTo>
                <a:cubicBezTo>
                  <a:pt x="117882" y="4113"/>
                  <a:pt x="120000" y="2890"/>
                  <a:pt x="118729" y="2056"/>
                </a:cubicBezTo>
                <a:cubicBezTo>
                  <a:pt x="118588" y="1945"/>
                  <a:pt x="118447" y="1834"/>
                  <a:pt x="118164" y="1778"/>
                </a:cubicBezTo>
                <a:cubicBezTo>
                  <a:pt x="118164" y="1778"/>
                  <a:pt x="118023" y="1778"/>
                  <a:pt x="118023" y="1778"/>
                </a:cubicBezTo>
                <a:cubicBezTo>
                  <a:pt x="117741" y="1723"/>
                  <a:pt x="117317" y="1723"/>
                  <a:pt x="116894" y="1778"/>
                </a:cubicBezTo>
                <a:cubicBezTo>
                  <a:pt x="115058" y="2056"/>
                  <a:pt x="113505" y="2890"/>
                  <a:pt x="112235" y="3612"/>
                </a:cubicBezTo>
                <a:close/>
                <a:moveTo>
                  <a:pt x="108988" y="71421"/>
                </a:moveTo>
                <a:cubicBezTo>
                  <a:pt x="108282" y="71255"/>
                  <a:pt x="107294" y="71421"/>
                  <a:pt x="106729" y="71699"/>
                </a:cubicBezTo>
                <a:cubicBezTo>
                  <a:pt x="106164" y="71977"/>
                  <a:pt x="105882" y="72366"/>
                  <a:pt x="105741" y="72755"/>
                </a:cubicBezTo>
                <a:cubicBezTo>
                  <a:pt x="105882" y="74145"/>
                  <a:pt x="106305" y="75534"/>
                  <a:pt x="106729" y="76924"/>
                </a:cubicBezTo>
                <a:cubicBezTo>
                  <a:pt x="107011" y="77480"/>
                  <a:pt x="107152" y="78036"/>
                  <a:pt x="107435" y="78591"/>
                </a:cubicBezTo>
                <a:cubicBezTo>
                  <a:pt x="107576" y="78758"/>
                  <a:pt x="108000" y="79759"/>
                  <a:pt x="108564" y="79314"/>
                </a:cubicBezTo>
                <a:cubicBezTo>
                  <a:pt x="108847" y="79092"/>
                  <a:pt x="108988" y="78703"/>
                  <a:pt x="109129" y="78425"/>
                </a:cubicBezTo>
                <a:cubicBezTo>
                  <a:pt x="109411" y="77869"/>
                  <a:pt x="109552" y="77313"/>
                  <a:pt x="109694" y="76757"/>
                </a:cubicBezTo>
                <a:cubicBezTo>
                  <a:pt x="110117" y="75812"/>
                  <a:pt x="110400" y="74867"/>
                  <a:pt x="110400" y="73923"/>
                </a:cubicBezTo>
                <a:cubicBezTo>
                  <a:pt x="110541" y="73144"/>
                  <a:pt x="110682" y="71866"/>
                  <a:pt x="108988" y="71421"/>
                </a:cubicBezTo>
                <a:close/>
                <a:moveTo>
                  <a:pt x="105317" y="3223"/>
                </a:moveTo>
                <a:cubicBezTo>
                  <a:pt x="105741" y="3446"/>
                  <a:pt x="107717" y="4779"/>
                  <a:pt x="107717" y="4224"/>
                </a:cubicBezTo>
                <a:cubicBezTo>
                  <a:pt x="107717" y="3557"/>
                  <a:pt x="107294" y="2834"/>
                  <a:pt x="106870" y="2223"/>
                </a:cubicBezTo>
                <a:cubicBezTo>
                  <a:pt x="106447" y="1500"/>
                  <a:pt x="106023" y="722"/>
                  <a:pt x="105600" y="0"/>
                </a:cubicBezTo>
                <a:cubicBezTo>
                  <a:pt x="101082" y="0"/>
                  <a:pt x="101082" y="0"/>
                  <a:pt x="101082" y="0"/>
                </a:cubicBezTo>
                <a:cubicBezTo>
                  <a:pt x="101647" y="611"/>
                  <a:pt x="102352" y="1167"/>
                  <a:pt x="103058" y="1723"/>
                </a:cubicBezTo>
                <a:cubicBezTo>
                  <a:pt x="103764" y="2223"/>
                  <a:pt x="104611" y="2723"/>
                  <a:pt x="105317" y="3223"/>
                </a:cubicBezTo>
                <a:close/>
                <a:moveTo>
                  <a:pt x="108564" y="889"/>
                </a:moveTo>
                <a:cubicBezTo>
                  <a:pt x="108847" y="611"/>
                  <a:pt x="108988" y="277"/>
                  <a:pt x="109129" y="0"/>
                </a:cubicBezTo>
                <a:cubicBezTo>
                  <a:pt x="107435" y="0"/>
                  <a:pt x="107435" y="0"/>
                  <a:pt x="107435" y="0"/>
                </a:cubicBezTo>
                <a:cubicBezTo>
                  <a:pt x="107435" y="55"/>
                  <a:pt x="107435" y="111"/>
                  <a:pt x="107435" y="166"/>
                </a:cubicBezTo>
                <a:cubicBezTo>
                  <a:pt x="107576" y="277"/>
                  <a:pt x="108000" y="1333"/>
                  <a:pt x="108564" y="889"/>
                </a:cubicBezTo>
                <a:close/>
                <a:moveTo>
                  <a:pt x="108564" y="4168"/>
                </a:moveTo>
                <a:cubicBezTo>
                  <a:pt x="108988" y="4390"/>
                  <a:pt x="110400" y="3557"/>
                  <a:pt x="111105" y="3112"/>
                </a:cubicBezTo>
                <a:cubicBezTo>
                  <a:pt x="111952" y="2723"/>
                  <a:pt x="112800" y="2278"/>
                  <a:pt x="113505" y="1778"/>
                </a:cubicBezTo>
                <a:cubicBezTo>
                  <a:pt x="114352" y="1222"/>
                  <a:pt x="115200" y="611"/>
                  <a:pt x="115905" y="0"/>
                </a:cubicBezTo>
                <a:cubicBezTo>
                  <a:pt x="111105" y="0"/>
                  <a:pt x="111105" y="0"/>
                  <a:pt x="111105" y="0"/>
                </a:cubicBezTo>
                <a:cubicBezTo>
                  <a:pt x="110682" y="555"/>
                  <a:pt x="110258" y="1111"/>
                  <a:pt x="109835" y="1667"/>
                </a:cubicBezTo>
                <a:cubicBezTo>
                  <a:pt x="109270" y="2445"/>
                  <a:pt x="108000" y="3946"/>
                  <a:pt x="108564" y="4168"/>
                </a:cubicBezTo>
                <a:close/>
                <a:moveTo>
                  <a:pt x="111105" y="42352"/>
                </a:moveTo>
                <a:cubicBezTo>
                  <a:pt x="111952" y="41908"/>
                  <a:pt x="112800" y="41463"/>
                  <a:pt x="113505" y="41018"/>
                </a:cubicBezTo>
                <a:cubicBezTo>
                  <a:pt x="114494" y="40352"/>
                  <a:pt x="115341" y="39685"/>
                  <a:pt x="116188" y="39018"/>
                </a:cubicBezTo>
                <a:cubicBezTo>
                  <a:pt x="116894" y="38295"/>
                  <a:pt x="117741" y="37628"/>
                  <a:pt x="117458" y="36794"/>
                </a:cubicBezTo>
                <a:cubicBezTo>
                  <a:pt x="117458" y="36628"/>
                  <a:pt x="117317" y="36461"/>
                  <a:pt x="117176" y="36294"/>
                </a:cubicBezTo>
                <a:cubicBezTo>
                  <a:pt x="116752" y="36183"/>
                  <a:pt x="116329" y="36183"/>
                  <a:pt x="115905" y="36183"/>
                </a:cubicBezTo>
                <a:cubicBezTo>
                  <a:pt x="114917" y="36294"/>
                  <a:pt x="114352" y="36628"/>
                  <a:pt x="113788" y="37017"/>
                </a:cubicBezTo>
                <a:cubicBezTo>
                  <a:pt x="113082" y="37461"/>
                  <a:pt x="112376" y="37850"/>
                  <a:pt x="111952" y="38351"/>
                </a:cubicBezTo>
                <a:cubicBezTo>
                  <a:pt x="111105" y="39184"/>
                  <a:pt x="110541" y="40018"/>
                  <a:pt x="109835" y="40852"/>
                </a:cubicBezTo>
                <a:cubicBezTo>
                  <a:pt x="109270" y="41685"/>
                  <a:pt x="108000" y="43131"/>
                  <a:pt x="108564" y="43408"/>
                </a:cubicBezTo>
                <a:cubicBezTo>
                  <a:pt x="108988" y="43631"/>
                  <a:pt x="110400" y="42742"/>
                  <a:pt x="111105" y="42352"/>
                </a:cubicBezTo>
                <a:close/>
                <a:moveTo>
                  <a:pt x="108564" y="40074"/>
                </a:moveTo>
                <a:cubicBezTo>
                  <a:pt x="108847" y="39851"/>
                  <a:pt x="108988" y="39518"/>
                  <a:pt x="109129" y="39240"/>
                </a:cubicBezTo>
                <a:cubicBezTo>
                  <a:pt x="109411" y="38684"/>
                  <a:pt x="109552" y="38073"/>
                  <a:pt x="109694" y="37517"/>
                </a:cubicBezTo>
                <a:cubicBezTo>
                  <a:pt x="110117" y="36572"/>
                  <a:pt x="110400" y="35627"/>
                  <a:pt x="110400" y="34682"/>
                </a:cubicBezTo>
                <a:cubicBezTo>
                  <a:pt x="110541" y="33904"/>
                  <a:pt x="110682" y="32626"/>
                  <a:pt x="108988" y="32237"/>
                </a:cubicBezTo>
                <a:cubicBezTo>
                  <a:pt x="108282" y="32070"/>
                  <a:pt x="107294" y="32181"/>
                  <a:pt x="106729" y="32459"/>
                </a:cubicBezTo>
                <a:cubicBezTo>
                  <a:pt x="106164" y="32737"/>
                  <a:pt x="105882" y="33126"/>
                  <a:pt x="105741" y="33571"/>
                </a:cubicBezTo>
                <a:cubicBezTo>
                  <a:pt x="105882" y="34960"/>
                  <a:pt x="106305" y="36350"/>
                  <a:pt x="106729" y="37739"/>
                </a:cubicBezTo>
                <a:cubicBezTo>
                  <a:pt x="107011" y="38239"/>
                  <a:pt x="107152" y="38795"/>
                  <a:pt x="107435" y="39351"/>
                </a:cubicBezTo>
                <a:cubicBezTo>
                  <a:pt x="107576" y="39518"/>
                  <a:pt x="108000" y="40574"/>
                  <a:pt x="108564" y="40074"/>
                </a:cubicBezTo>
                <a:close/>
                <a:moveTo>
                  <a:pt x="54352" y="98823"/>
                </a:moveTo>
                <a:cubicBezTo>
                  <a:pt x="54635" y="98545"/>
                  <a:pt x="54776" y="98212"/>
                  <a:pt x="54917" y="97934"/>
                </a:cubicBezTo>
                <a:cubicBezTo>
                  <a:pt x="55200" y="97378"/>
                  <a:pt x="55341" y="96822"/>
                  <a:pt x="55482" y="96266"/>
                </a:cubicBezTo>
                <a:cubicBezTo>
                  <a:pt x="55905" y="95321"/>
                  <a:pt x="56188" y="94377"/>
                  <a:pt x="56188" y="93432"/>
                </a:cubicBezTo>
                <a:cubicBezTo>
                  <a:pt x="56329" y="92598"/>
                  <a:pt x="56470" y="91375"/>
                  <a:pt x="54776" y="90930"/>
                </a:cubicBezTo>
                <a:cubicBezTo>
                  <a:pt x="54070" y="90764"/>
                  <a:pt x="53082" y="90875"/>
                  <a:pt x="52517" y="91153"/>
                </a:cubicBezTo>
                <a:cubicBezTo>
                  <a:pt x="51952" y="91431"/>
                  <a:pt x="51670" y="91875"/>
                  <a:pt x="51529" y="92264"/>
                </a:cubicBezTo>
                <a:cubicBezTo>
                  <a:pt x="51670" y="93654"/>
                  <a:pt x="52094" y="95044"/>
                  <a:pt x="52517" y="96433"/>
                </a:cubicBezTo>
                <a:cubicBezTo>
                  <a:pt x="52800" y="96989"/>
                  <a:pt x="52941" y="97545"/>
                  <a:pt x="53223" y="98100"/>
                </a:cubicBezTo>
                <a:cubicBezTo>
                  <a:pt x="53364" y="98267"/>
                  <a:pt x="53788" y="99268"/>
                  <a:pt x="54352" y="98823"/>
                </a:cubicBezTo>
                <a:close/>
                <a:moveTo>
                  <a:pt x="2682" y="42352"/>
                </a:moveTo>
                <a:cubicBezTo>
                  <a:pt x="3529" y="41908"/>
                  <a:pt x="4376" y="41463"/>
                  <a:pt x="5082" y="41018"/>
                </a:cubicBezTo>
                <a:cubicBezTo>
                  <a:pt x="6070" y="40352"/>
                  <a:pt x="6917" y="39685"/>
                  <a:pt x="7764" y="39018"/>
                </a:cubicBezTo>
                <a:cubicBezTo>
                  <a:pt x="8470" y="38295"/>
                  <a:pt x="9317" y="37628"/>
                  <a:pt x="9035" y="36794"/>
                </a:cubicBezTo>
                <a:cubicBezTo>
                  <a:pt x="9035" y="36628"/>
                  <a:pt x="8894" y="36461"/>
                  <a:pt x="8752" y="36294"/>
                </a:cubicBezTo>
                <a:cubicBezTo>
                  <a:pt x="8329" y="36183"/>
                  <a:pt x="7905" y="36183"/>
                  <a:pt x="7482" y="36183"/>
                </a:cubicBezTo>
                <a:cubicBezTo>
                  <a:pt x="6494" y="36294"/>
                  <a:pt x="5929" y="36628"/>
                  <a:pt x="5364" y="37017"/>
                </a:cubicBezTo>
                <a:cubicBezTo>
                  <a:pt x="4658" y="37461"/>
                  <a:pt x="3952" y="37850"/>
                  <a:pt x="3529" y="38351"/>
                </a:cubicBezTo>
                <a:cubicBezTo>
                  <a:pt x="2682" y="39184"/>
                  <a:pt x="2117" y="40018"/>
                  <a:pt x="1411" y="40852"/>
                </a:cubicBezTo>
                <a:cubicBezTo>
                  <a:pt x="1129" y="41352"/>
                  <a:pt x="564" y="41963"/>
                  <a:pt x="282" y="42519"/>
                </a:cubicBezTo>
                <a:cubicBezTo>
                  <a:pt x="282" y="43408"/>
                  <a:pt x="282" y="43408"/>
                  <a:pt x="282" y="43408"/>
                </a:cubicBezTo>
                <a:cubicBezTo>
                  <a:pt x="847" y="43464"/>
                  <a:pt x="1976" y="42742"/>
                  <a:pt x="2682" y="42352"/>
                </a:cubicBezTo>
                <a:close/>
                <a:moveTo>
                  <a:pt x="100517" y="119277"/>
                </a:moveTo>
                <a:cubicBezTo>
                  <a:pt x="99811" y="119166"/>
                  <a:pt x="98964" y="119277"/>
                  <a:pt x="98541" y="119555"/>
                </a:cubicBezTo>
                <a:cubicBezTo>
                  <a:pt x="98400" y="119666"/>
                  <a:pt x="98258" y="119833"/>
                  <a:pt x="98258" y="119999"/>
                </a:cubicBezTo>
                <a:cubicBezTo>
                  <a:pt x="102494" y="119999"/>
                  <a:pt x="102494" y="119999"/>
                  <a:pt x="102494" y="119999"/>
                </a:cubicBezTo>
                <a:cubicBezTo>
                  <a:pt x="102352" y="119944"/>
                  <a:pt x="102352" y="119944"/>
                  <a:pt x="102211" y="119888"/>
                </a:cubicBezTo>
                <a:cubicBezTo>
                  <a:pt x="101788" y="119610"/>
                  <a:pt x="101223" y="119388"/>
                  <a:pt x="100517" y="119277"/>
                </a:cubicBezTo>
                <a:close/>
                <a:moveTo>
                  <a:pt x="105741" y="85317"/>
                </a:moveTo>
                <a:cubicBezTo>
                  <a:pt x="106023" y="85428"/>
                  <a:pt x="106305" y="85484"/>
                  <a:pt x="106588" y="85539"/>
                </a:cubicBezTo>
                <a:cubicBezTo>
                  <a:pt x="106729" y="85539"/>
                  <a:pt x="106870" y="85539"/>
                  <a:pt x="107011" y="85539"/>
                </a:cubicBezTo>
                <a:cubicBezTo>
                  <a:pt x="107152" y="85539"/>
                  <a:pt x="107294" y="85484"/>
                  <a:pt x="107435" y="85428"/>
                </a:cubicBezTo>
                <a:cubicBezTo>
                  <a:pt x="108000" y="85150"/>
                  <a:pt x="107152" y="84427"/>
                  <a:pt x="107011" y="84150"/>
                </a:cubicBezTo>
                <a:cubicBezTo>
                  <a:pt x="106447" y="83649"/>
                  <a:pt x="105882" y="83260"/>
                  <a:pt x="105317" y="82816"/>
                </a:cubicBezTo>
                <a:cubicBezTo>
                  <a:pt x="104470" y="82037"/>
                  <a:pt x="103482" y="81315"/>
                  <a:pt x="102211" y="80648"/>
                </a:cubicBezTo>
                <a:cubicBezTo>
                  <a:pt x="101788" y="80426"/>
                  <a:pt x="101223" y="80148"/>
                  <a:pt x="100517" y="80037"/>
                </a:cubicBezTo>
                <a:cubicBezTo>
                  <a:pt x="99811" y="79925"/>
                  <a:pt x="98964" y="80037"/>
                  <a:pt x="98541" y="80314"/>
                </a:cubicBezTo>
                <a:cubicBezTo>
                  <a:pt x="98258" y="80537"/>
                  <a:pt x="98117" y="80759"/>
                  <a:pt x="98258" y="80981"/>
                </a:cubicBezTo>
                <a:cubicBezTo>
                  <a:pt x="98258" y="81204"/>
                  <a:pt x="98400" y="81426"/>
                  <a:pt x="98541" y="81648"/>
                </a:cubicBezTo>
                <a:cubicBezTo>
                  <a:pt x="100094" y="83260"/>
                  <a:pt x="102917" y="84372"/>
                  <a:pt x="105741" y="85317"/>
                </a:cubicBezTo>
                <a:close/>
                <a:moveTo>
                  <a:pt x="63952" y="21232"/>
                </a:moveTo>
                <a:cubicBezTo>
                  <a:pt x="63952" y="21232"/>
                  <a:pt x="63811" y="21232"/>
                  <a:pt x="63811" y="21232"/>
                </a:cubicBezTo>
                <a:cubicBezTo>
                  <a:pt x="63529" y="21120"/>
                  <a:pt x="63105" y="21176"/>
                  <a:pt x="62682" y="21232"/>
                </a:cubicBezTo>
                <a:cubicBezTo>
                  <a:pt x="60847" y="21509"/>
                  <a:pt x="59294" y="22343"/>
                  <a:pt x="58023" y="23066"/>
                </a:cubicBezTo>
                <a:cubicBezTo>
                  <a:pt x="56470" y="24011"/>
                  <a:pt x="54211" y="26012"/>
                  <a:pt x="54635" y="26345"/>
                </a:cubicBezTo>
                <a:cubicBezTo>
                  <a:pt x="55058" y="26679"/>
                  <a:pt x="60423" y="25345"/>
                  <a:pt x="62541" y="24177"/>
                </a:cubicBezTo>
                <a:cubicBezTo>
                  <a:pt x="63670" y="23566"/>
                  <a:pt x="65788" y="22343"/>
                  <a:pt x="64517" y="21509"/>
                </a:cubicBezTo>
                <a:cubicBezTo>
                  <a:pt x="64376" y="21398"/>
                  <a:pt x="64235" y="21287"/>
                  <a:pt x="63952" y="21232"/>
                </a:cubicBezTo>
                <a:close/>
                <a:moveTo>
                  <a:pt x="63952" y="60639"/>
                </a:moveTo>
                <a:cubicBezTo>
                  <a:pt x="63952" y="60639"/>
                  <a:pt x="63811" y="60583"/>
                  <a:pt x="63811" y="60583"/>
                </a:cubicBezTo>
                <a:cubicBezTo>
                  <a:pt x="63529" y="60528"/>
                  <a:pt x="63105" y="60528"/>
                  <a:pt x="62682" y="60583"/>
                </a:cubicBezTo>
                <a:cubicBezTo>
                  <a:pt x="60847" y="60861"/>
                  <a:pt x="59294" y="61695"/>
                  <a:pt x="58023" y="62417"/>
                </a:cubicBezTo>
                <a:cubicBezTo>
                  <a:pt x="56470" y="63362"/>
                  <a:pt x="54211" y="65363"/>
                  <a:pt x="54635" y="65752"/>
                </a:cubicBezTo>
                <a:cubicBezTo>
                  <a:pt x="55058" y="66086"/>
                  <a:pt x="60423" y="64696"/>
                  <a:pt x="62541" y="63584"/>
                </a:cubicBezTo>
                <a:cubicBezTo>
                  <a:pt x="63670" y="62973"/>
                  <a:pt x="65788" y="61750"/>
                  <a:pt x="64517" y="60861"/>
                </a:cubicBezTo>
                <a:cubicBezTo>
                  <a:pt x="64376" y="60750"/>
                  <a:pt x="64235" y="60694"/>
                  <a:pt x="63952" y="60639"/>
                </a:cubicBezTo>
                <a:close/>
                <a:moveTo>
                  <a:pt x="63952" y="99712"/>
                </a:moveTo>
                <a:cubicBezTo>
                  <a:pt x="63952" y="99712"/>
                  <a:pt x="63811" y="99712"/>
                  <a:pt x="63811" y="99712"/>
                </a:cubicBezTo>
                <a:cubicBezTo>
                  <a:pt x="63529" y="99657"/>
                  <a:pt x="63105" y="99657"/>
                  <a:pt x="62682" y="99712"/>
                </a:cubicBezTo>
                <a:cubicBezTo>
                  <a:pt x="60847" y="99990"/>
                  <a:pt x="59294" y="100824"/>
                  <a:pt x="58023" y="101547"/>
                </a:cubicBezTo>
                <a:cubicBezTo>
                  <a:pt x="56470" y="102491"/>
                  <a:pt x="54211" y="104492"/>
                  <a:pt x="54635" y="104826"/>
                </a:cubicBezTo>
                <a:cubicBezTo>
                  <a:pt x="55058" y="105215"/>
                  <a:pt x="60423" y="103825"/>
                  <a:pt x="62541" y="102658"/>
                </a:cubicBezTo>
                <a:cubicBezTo>
                  <a:pt x="63670" y="102047"/>
                  <a:pt x="65788" y="100880"/>
                  <a:pt x="64517" y="99990"/>
                </a:cubicBezTo>
                <a:cubicBezTo>
                  <a:pt x="64376" y="99879"/>
                  <a:pt x="64235" y="99823"/>
                  <a:pt x="63952" y="99712"/>
                </a:cubicBezTo>
                <a:close/>
                <a:moveTo>
                  <a:pt x="118164" y="80259"/>
                </a:moveTo>
                <a:cubicBezTo>
                  <a:pt x="118164" y="80203"/>
                  <a:pt x="118023" y="80203"/>
                  <a:pt x="118023" y="80203"/>
                </a:cubicBezTo>
                <a:cubicBezTo>
                  <a:pt x="117741" y="80148"/>
                  <a:pt x="117317" y="80148"/>
                  <a:pt x="116894" y="80203"/>
                </a:cubicBezTo>
                <a:cubicBezTo>
                  <a:pt x="115058" y="80481"/>
                  <a:pt x="113505" y="81315"/>
                  <a:pt x="112235" y="82037"/>
                </a:cubicBezTo>
                <a:cubicBezTo>
                  <a:pt x="110682" y="82982"/>
                  <a:pt x="108423" y="84983"/>
                  <a:pt x="108847" y="85372"/>
                </a:cubicBezTo>
                <a:cubicBezTo>
                  <a:pt x="109270" y="85706"/>
                  <a:pt x="114635" y="84316"/>
                  <a:pt x="116752" y="83205"/>
                </a:cubicBezTo>
                <a:cubicBezTo>
                  <a:pt x="117882" y="82538"/>
                  <a:pt x="120000" y="81371"/>
                  <a:pt x="118729" y="80481"/>
                </a:cubicBezTo>
                <a:cubicBezTo>
                  <a:pt x="118588" y="80370"/>
                  <a:pt x="118447" y="80314"/>
                  <a:pt x="118164" y="80259"/>
                </a:cubicBezTo>
                <a:close/>
                <a:moveTo>
                  <a:pt x="118164" y="41018"/>
                </a:moveTo>
                <a:cubicBezTo>
                  <a:pt x="118164" y="41018"/>
                  <a:pt x="118023" y="41018"/>
                  <a:pt x="118023" y="40963"/>
                </a:cubicBezTo>
                <a:cubicBezTo>
                  <a:pt x="117741" y="40907"/>
                  <a:pt x="117317" y="40907"/>
                  <a:pt x="116894" y="40963"/>
                </a:cubicBezTo>
                <a:cubicBezTo>
                  <a:pt x="115058" y="41296"/>
                  <a:pt x="113505" y="42075"/>
                  <a:pt x="112235" y="42797"/>
                </a:cubicBezTo>
                <a:cubicBezTo>
                  <a:pt x="110682" y="43798"/>
                  <a:pt x="108423" y="45798"/>
                  <a:pt x="108847" y="46132"/>
                </a:cubicBezTo>
                <a:cubicBezTo>
                  <a:pt x="109270" y="46465"/>
                  <a:pt x="114635" y="45076"/>
                  <a:pt x="116752" y="43964"/>
                </a:cubicBezTo>
                <a:cubicBezTo>
                  <a:pt x="117882" y="43353"/>
                  <a:pt x="120000" y="42130"/>
                  <a:pt x="118729" y="41241"/>
                </a:cubicBezTo>
                <a:cubicBezTo>
                  <a:pt x="118588" y="41185"/>
                  <a:pt x="118447" y="41074"/>
                  <a:pt x="118164" y="41018"/>
                </a:cubicBezTo>
                <a:close/>
                <a:moveTo>
                  <a:pt x="117458" y="115220"/>
                </a:moveTo>
                <a:cubicBezTo>
                  <a:pt x="117458" y="115053"/>
                  <a:pt x="117317" y="114886"/>
                  <a:pt x="117176" y="114775"/>
                </a:cubicBezTo>
                <a:cubicBezTo>
                  <a:pt x="116752" y="114608"/>
                  <a:pt x="116329" y="114608"/>
                  <a:pt x="115905" y="114664"/>
                </a:cubicBezTo>
                <a:cubicBezTo>
                  <a:pt x="114917" y="114775"/>
                  <a:pt x="114352" y="115108"/>
                  <a:pt x="113788" y="115442"/>
                </a:cubicBezTo>
                <a:cubicBezTo>
                  <a:pt x="113082" y="115886"/>
                  <a:pt x="112376" y="116276"/>
                  <a:pt x="111952" y="116776"/>
                </a:cubicBezTo>
                <a:cubicBezTo>
                  <a:pt x="111105" y="117610"/>
                  <a:pt x="110541" y="118443"/>
                  <a:pt x="109835" y="119277"/>
                </a:cubicBezTo>
                <a:cubicBezTo>
                  <a:pt x="109694" y="119499"/>
                  <a:pt x="109552" y="119722"/>
                  <a:pt x="109270" y="119999"/>
                </a:cubicBezTo>
                <a:cubicBezTo>
                  <a:pt x="112517" y="119999"/>
                  <a:pt x="112517" y="119999"/>
                  <a:pt x="112517" y="119999"/>
                </a:cubicBezTo>
                <a:cubicBezTo>
                  <a:pt x="112941" y="119777"/>
                  <a:pt x="113223" y="119610"/>
                  <a:pt x="113505" y="119444"/>
                </a:cubicBezTo>
                <a:cubicBezTo>
                  <a:pt x="114494" y="118777"/>
                  <a:pt x="115341" y="118110"/>
                  <a:pt x="116188" y="117443"/>
                </a:cubicBezTo>
                <a:cubicBezTo>
                  <a:pt x="116894" y="116720"/>
                  <a:pt x="117741" y="116053"/>
                  <a:pt x="117458" y="115220"/>
                </a:cubicBezTo>
                <a:close/>
                <a:moveTo>
                  <a:pt x="110400" y="113107"/>
                </a:moveTo>
                <a:cubicBezTo>
                  <a:pt x="110541" y="112329"/>
                  <a:pt x="110682" y="111051"/>
                  <a:pt x="108988" y="110662"/>
                </a:cubicBezTo>
                <a:cubicBezTo>
                  <a:pt x="108282" y="110495"/>
                  <a:pt x="107294" y="110606"/>
                  <a:pt x="106729" y="110884"/>
                </a:cubicBezTo>
                <a:cubicBezTo>
                  <a:pt x="106164" y="111162"/>
                  <a:pt x="105882" y="111607"/>
                  <a:pt x="105741" y="111996"/>
                </a:cubicBezTo>
                <a:cubicBezTo>
                  <a:pt x="105882" y="113385"/>
                  <a:pt x="106305" y="114775"/>
                  <a:pt x="106729" y="116164"/>
                </a:cubicBezTo>
                <a:cubicBezTo>
                  <a:pt x="107011" y="116720"/>
                  <a:pt x="107152" y="117220"/>
                  <a:pt x="107435" y="117776"/>
                </a:cubicBezTo>
                <a:cubicBezTo>
                  <a:pt x="107576" y="117943"/>
                  <a:pt x="108000" y="118999"/>
                  <a:pt x="108564" y="118554"/>
                </a:cubicBezTo>
                <a:cubicBezTo>
                  <a:pt x="108847" y="118276"/>
                  <a:pt x="108988" y="117943"/>
                  <a:pt x="109129" y="117665"/>
                </a:cubicBezTo>
                <a:cubicBezTo>
                  <a:pt x="109411" y="117109"/>
                  <a:pt x="109552" y="116553"/>
                  <a:pt x="109694" y="115942"/>
                </a:cubicBezTo>
                <a:cubicBezTo>
                  <a:pt x="110117" y="114997"/>
                  <a:pt x="110400" y="114052"/>
                  <a:pt x="110400" y="113107"/>
                </a:cubicBezTo>
                <a:close/>
                <a:moveTo>
                  <a:pt x="118164" y="119444"/>
                </a:moveTo>
                <a:cubicBezTo>
                  <a:pt x="118164" y="119444"/>
                  <a:pt x="118023" y="119444"/>
                  <a:pt x="118023" y="119388"/>
                </a:cubicBezTo>
                <a:cubicBezTo>
                  <a:pt x="117741" y="119333"/>
                  <a:pt x="117317" y="119333"/>
                  <a:pt x="116894" y="119388"/>
                </a:cubicBezTo>
                <a:cubicBezTo>
                  <a:pt x="116188" y="119555"/>
                  <a:pt x="115482" y="119722"/>
                  <a:pt x="114776" y="119999"/>
                </a:cubicBezTo>
                <a:cubicBezTo>
                  <a:pt x="119011" y="119999"/>
                  <a:pt x="119011" y="119999"/>
                  <a:pt x="119011" y="119999"/>
                </a:cubicBezTo>
                <a:cubicBezTo>
                  <a:pt x="118870" y="119888"/>
                  <a:pt x="118870" y="119777"/>
                  <a:pt x="118729" y="119666"/>
                </a:cubicBezTo>
                <a:cubicBezTo>
                  <a:pt x="118588" y="119610"/>
                  <a:pt x="118447" y="119499"/>
                  <a:pt x="118164" y="119444"/>
                </a:cubicBezTo>
                <a:close/>
                <a:moveTo>
                  <a:pt x="105035" y="117054"/>
                </a:moveTo>
                <a:cubicBezTo>
                  <a:pt x="104470" y="116220"/>
                  <a:pt x="103623" y="114942"/>
                  <a:pt x="101647" y="114664"/>
                </a:cubicBezTo>
                <a:cubicBezTo>
                  <a:pt x="101082" y="114553"/>
                  <a:pt x="100376" y="114608"/>
                  <a:pt x="99952" y="114886"/>
                </a:cubicBezTo>
                <a:cubicBezTo>
                  <a:pt x="99388" y="115164"/>
                  <a:pt x="99388" y="115664"/>
                  <a:pt x="99670" y="116053"/>
                </a:cubicBezTo>
                <a:cubicBezTo>
                  <a:pt x="100517" y="117220"/>
                  <a:pt x="101647" y="118332"/>
                  <a:pt x="103058" y="119388"/>
                </a:cubicBezTo>
                <a:cubicBezTo>
                  <a:pt x="103341" y="119555"/>
                  <a:pt x="103623" y="119777"/>
                  <a:pt x="104047" y="119999"/>
                </a:cubicBezTo>
                <a:cubicBezTo>
                  <a:pt x="107011" y="119999"/>
                  <a:pt x="107011" y="119999"/>
                  <a:pt x="107011" y="119999"/>
                </a:cubicBezTo>
                <a:cubicBezTo>
                  <a:pt x="107011" y="119944"/>
                  <a:pt x="106870" y="119888"/>
                  <a:pt x="106870" y="119888"/>
                </a:cubicBezTo>
                <a:cubicBezTo>
                  <a:pt x="106447" y="118888"/>
                  <a:pt x="105741" y="117943"/>
                  <a:pt x="105035" y="117054"/>
                </a:cubicBezTo>
                <a:close/>
                <a:moveTo>
                  <a:pt x="1976" y="113107"/>
                </a:moveTo>
                <a:cubicBezTo>
                  <a:pt x="2117" y="112329"/>
                  <a:pt x="2258" y="111051"/>
                  <a:pt x="564" y="110662"/>
                </a:cubicBezTo>
                <a:cubicBezTo>
                  <a:pt x="423" y="110662"/>
                  <a:pt x="282" y="110606"/>
                  <a:pt x="282" y="110606"/>
                </a:cubicBezTo>
                <a:cubicBezTo>
                  <a:pt x="282" y="118443"/>
                  <a:pt x="282" y="118443"/>
                  <a:pt x="282" y="118443"/>
                </a:cubicBezTo>
                <a:cubicBezTo>
                  <a:pt x="423" y="118221"/>
                  <a:pt x="564" y="117887"/>
                  <a:pt x="705" y="117665"/>
                </a:cubicBezTo>
                <a:cubicBezTo>
                  <a:pt x="988" y="117109"/>
                  <a:pt x="1129" y="116553"/>
                  <a:pt x="1270" y="115942"/>
                </a:cubicBezTo>
                <a:cubicBezTo>
                  <a:pt x="1694" y="114997"/>
                  <a:pt x="1976" y="114052"/>
                  <a:pt x="1976" y="113107"/>
                </a:cubicBezTo>
                <a:close/>
                <a:moveTo>
                  <a:pt x="9035" y="115220"/>
                </a:moveTo>
                <a:cubicBezTo>
                  <a:pt x="9035" y="115053"/>
                  <a:pt x="8894" y="114886"/>
                  <a:pt x="8752" y="114775"/>
                </a:cubicBezTo>
                <a:cubicBezTo>
                  <a:pt x="8329" y="114608"/>
                  <a:pt x="7905" y="114608"/>
                  <a:pt x="7482" y="114664"/>
                </a:cubicBezTo>
                <a:cubicBezTo>
                  <a:pt x="6494" y="114775"/>
                  <a:pt x="5929" y="115108"/>
                  <a:pt x="5364" y="115442"/>
                </a:cubicBezTo>
                <a:cubicBezTo>
                  <a:pt x="4658" y="115886"/>
                  <a:pt x="3952" y="116276"/>
                  <a:pt x="3529" y="116776"/>
                </a:cubicBezTo>
                <a:cubicBezTo>
                  <a:pt x="2682" y="117610"/>
                  <a:pt x="2117" y="118443"/>
                  <a:pt x="1411" y="119277"/>
                </a:cubicBezTo>
                <a:cubicBezTo>
                  <a:pt x="1270" y="119499"/>
                  <a:pt x="1129" y="119722"/>
                  <a:pt x="847" y="119999"/>
                </a:cubicBezTo>
                <a:cubicBezTo>
                  <a:pt x="4235" y="119999"/>
                  <a:pt x="4235" y="119999"/>
                  <a:pt x="4235" y="119999"/>
                </a:cubicBezTo>
                <a:cubicBezTo>
                  <a:pt x="4517" y="119777"/>
                  <a:pt x="4800" y="119610"/>
                  <a:pt x="5082" y="119444"/>
                </a:cubicBezTo>
                <a:cubicBezTo>
                  <a:pt x="6070" y="118777"/>
                  <a:pt x="6917" y="118110"/>
                  <a:pt x="7764" y="117443"/>
                </a:cubicBezTo>
                <a:cubicBezTo>
                  <a:pt x="8470" y="116720"/>
                  <a:pt x="9317" y="116053"/>
                  <a:pt x="9035" y="115220"/>
                </a:cubicBezTo>
                <a:close/>
                <a:moveTo>
                  <a:pt x="56894" y="101102"/>
                </a:moveTo>
                <a:cubicBezTo>
                  <a:pt x="57741" y="100657"/>
                  <a:pt x="58588" y="100213"/>
                  <a:pt x="59294" y="99712"/>
                </a:cubicBezTo>
                <a:cubicBezTo>
                  <a:pt x="60282" y="99101"/>
                  <a:pt x="61129" y="98434"/>
                  <a:pt x="61976" y="97711"/>
                </a:cubicBezTo>
                <a:cubicBezTo>
                  <a:pt x="62682" y="97044"/>
                  <a:pt x="63529" y="96322"/>
                  <a:pt x="63247" y="95488"/>
                </a:cubicBezTo>
                <a:cubicBezTo>
                  <a:pt x="63247" y="95321"/>
                  <a:pt x="63105" y="95155"/>
                  <a:pt x="62964" y="95044"/>
                </a:cubicBezTo>
                <a:cubicBezTo>
                  <a:pt x="62541" y="94877"/>
                  <a:pt x="62117" y="94877"/>
                  <a:pt x="61694" y="94932"/>
                </a:cubicBezTo>
                <a:cubicBezTo>
                  <a:pt x="60705" y="95044"/>
                  <a:pt x="60141" y="95377"/>
                  <a:pt x="59576" y="95766"/>
                </a:cubicBezTo>
                <a:cubicBezTo>
                  <a:pt x="58870" y="96155"/>
                  <a:pt x="58164" y="96600"/>
                  <a:pt x="57741" y="97100"/>
                </a:cubicBezTo>
                <a:cubicBezTo>
                  <a:pt x="56894" y="97878"/>
                  <a:pt x="56329" y="98767"/>
                  <a:pt x="55623" y="99601"/>
                </a:cubicBezTo>
                <a:cubicBezTo>
                  <a:pt x="55058" y="100435"/>
                  <a:pt x="53788" y="101880"/>
                  <a:pt x="54352" y="102102"/>
                </a:cubicBezTo>
                <a:cubicBezTo>
                  <a:pt x="54776" y="102325"/>
                  <a:pt x="56188" y="101491"/>
                  <a:pt x="56894" y="101102"/>
                </a:cubicBezTo>
                <a:close/>
                <a:moveTo>
                  <a:pt x="9741" y="119444"/>
                </a:moveTo>
                <a:cubicBezTo>
                  <a:pt x="9741" y="119444"/>
                  <a:pt x="9600" y="119444"/>
                  <a:pt x="9600" y="119388"/>
                </a:cubicBezTo>
                <a:cubicBezTo>
                  <a:pt x="9317" y="119333"/>
                  <a:pt x="8894" y="119333"/>
                  <a:pt x="8470" y="119388"/>
                </a:cubicBezTo>
                <a:cubicBezTo>
                  <a:pt x="7764" y="119555"/>
                  <a:pt x="7058" y="119722"/>
                  <a:pt x="6352" y="119999"/>
                </a:cubicBezTo>
                <a:cubicBezTo>
                  <a:pt x="10588" y="119999"/>
                  <a:pt x="10588" y="119999"/>
                  <a:pt x="10588" y="119999"/>
                </a:cubicBezTo>
                <a:cubicBezTo>
                  <a:pt x="10447" y="119888"/>
                  <a:pt x="10447" y="119777"/>
                  <a:pt x="10305" y="119666"/>
                </a:cubicBezTo>
                <a:cubicBezTo>
                  <a:pt x="10164" y="119610"/>
                  <a:pt x="10023" y="119499"/>
                  <a:pt x="9741" y="119444"/>
                </a:cubicBezTo>
                <a:close/>
                <a:moveTo>
                  <a:pt x="2682" y="81593"/>
                </a:moveTo>
                <a:cubicBezTo>
                  <a:pt x="3529" y="81148"/>
                  <a:pt x="4376" y="80704"/>
                  <a:pt x="5082" y="80203"/>
                </a:cubicBezTo>
                <a:cubicBezTo>
                  <a:pt x="6070" y="79592"/>
                  <a:pt x="6917" y="78925"/>
                  <a:pt x="7764" y="78202"/>
                </a:cubicBezTo>
                <a:cubicBezTo>
                  <a:pt x="8470" y="77535"/>
                  <a:pt x="9317" y="76813"/>
                  <a:pt x="9035" y="76035"/>
                </a:cubicBezTo>
                <a:cubicBezTo>
                  <a:pt x="9035" y="75812"/>
                  <a:pt x="8894" y="75646"/>
                  <a:pt x="8752" y="75534"/>
                </a:cubicBezTo>
                <a:cubicBezTo>
                  <a:pt x="8329" y="75368"/>
                  <a:pt x="7905" y="75368"/>
                  <a:pt x="7482" y="75423"/>
                </a:cubicBezTo>
                <a:cubicBezTo>
                  <a:pt x="6494" y="75534"/>
                  <a:pt x="5929" y="75868"/>
                  <a:pt x="5364" y="76257"/>
                </a:cubicBezTo>
                <a:cubicBezTo>
                  <a:pt x="4658" y="76646"/>
                  <a:pt x="3952" y="77091"/>
                  <a:pt x="3529" y="77591"/>
                </a:cubicBezTo>
                <a:cubicBezTo>
                  <a:pt x="2682" y="78425"/>
                  <a:pt x="2117" y="79258"/>
                  <a:pt x="1411" y="80092"/>
                </a:cubicBezTo>
                <a:cubicBezTo>
                  <a:pt x="1129" y="80537"/>
                  <a:pt x="564" y="81204"/>
                  <a:pt x="282" y="81760"/>
                </a:cubicBezTo>
                <a:cubicBezTo>
                  <a:pt x="282" y="82649"/>
                  <a:pt x="282" y="82649"/>
                  <a:pt x="282" y="82649"/>
                </a:cubicBezTo>
                <a:cubicBezTo>
                  <a:pt x="847" y="82704"/>
                  <a:pt x="1976" y="81926"/>
                  <a:pt x="2682" y="81593"/>
                </a:cubicBezTo>
                <a:close/>
                <a:moveTo>
                  <a:pt x="1270" y="76757"/>
                </a:moveTo>
                <a:cubicBezTo>
                  <a:pt x="1694" y="75812"/>
                  <a:pt x="1976" y="74867"/>
                  <a:pt x="1976" y="73923"/>
                </a:cubicBezTo>
                <a:cubicBezTo>
                  <a:pt x="2117" y="73144"/>
                  <a:pt x="2258" y="71866"/>
                  <a:pt x="564" y="71421"/>
                </a:cubicBezTo>
                <a:cubicBezTo>
                  <a:pt x="423" y="71421"/>
                  <a:pt x="282" y="71421"/>
                  <a:pt x="282" y="71421"/>
                </a:cubicBezTo>
                <a:cubicBezTo>
                  <a:pt x="282" y="79203"/>
                  <a:pt x="282" y="79203"/>
                  <a:pt x="282" y="79203"/>
                </a:cubicBezTo>
                <a:cubicBezTo>
                  <a:pt x="423" y="78981"/>
                  <a:pt x="564" y="78703"/>
                  <a:pt x="705" y="78425"/>
                </a:cubicBezTo>
                <a:cubicBezTo>
                  <a:pt x="988" y="77869"/>
                  <a:pt x="1129" y="77313"/>
                  <a:pt x="1270" y="76757"/>
                </a:cubicBezTo>
                <a:close/>
                <a:moveTo>
                  <a:pt x="50823" y="97322"/>
                </a:moveTo>
                <a:cubicBezTo>
                  <a:pt x="50258" y="96489"/>
                  <a:pt x="49411" y="95210"/>
                  <a:pt x="47576" y="94932"/>
                </a:cubicBezTo>
                <a:cubicBezTo>
                  <a:pt x="46870" y="94821"/>
                  <a:pt x="46164" y="94932"/>
                  <a:pt x="45741" y="95155"/>
                </a:cubicBezTo>
                <a:cubicBezTo>
                  <a:pt x="45176" y="95488"/>
                  <a:pt x="45176" y="95933"/>
                  <a:pt x="45458" y="96322"/>
                </a:cubicBezTo>
                <a:cubicBezTo>
                  <a:pt x="46305" y="97489"/>
                  <a:pt x="47435" y="98601"/>
                  <a:pt x="48847" y="99657"/>
                </a:cubicBezTo>
                <a:cubicBezTo>
                  <a:pt x="49552" y="100157"/>
                  <a:pt x="50400" y="100657"/>
                  <a:pt x="51105" y="101157"/>
                </a:cubicBezTo>
                <a:cubicBezTo>
                  <a:pt x="51529" y="101380"/>
                  <a:pt x="53505" y="102714"/>
                  <a:pt x="53505" y="102158"/>
                </a:cubicBezTo>
                <a:cubicBezTo>
                  <a:pt x="53505" y="101491"/>
                  <a:pt x="53082" y="100768"/>
                  <a:pt x="52658" y="100157"/>
                </a:cubicBezTo>
                <a:cubicBezTo>
                  <a:pt x="52235" y="99212"/>
                  <a:pt x="51529" y="98267"/>
                  <a:pt x="50823" y="97322"/>
                </a:cubicBezTo>
                <a:close/>
                <a:moveTo>
                  <a:pt x="9741" y="80259"/>
                </a:moveTo>
                <a:cubicBezTo>
                  <a:pt x="9741" y="80203"/>
                  <a:pt x="9600" y="80203"/>
                  <a:pt x="9600" y="80203"/>
                </a:cubicBezTo>
                <a:cubicBezTo>
                  <a:pt x="9317" y="80148"/>
                  <a:pt x="8894" y="80148"/>
                  <a:pt x="8470" y="80203"/>
                </a:cubicBezTo>
                <a:cubicBezTo>
                  <a:pt x="6635" y="80481"/>
                  <a:pt x="5082" y="81315"/>
                  <a:pt x="3811" y="82037"/>
                </a:cubicBezTo>
                <a:cubicBezTo>
                  <a:pt x="2258" y="82982"/>
                  <a:pt x="0" y="84983"/>
                  <a:pt x="423" y="85372"/>
                </a:cubicBezTo>
                <a:cubicBezTo>
                  <a:pt x="847" y="85706"/>
                  <a:pt x="6211" y="84316"/>
                  <a:pt x="8329" y="83205"/>
                </a:cubicBezTo>
                <a:cubicBezTo>
                  <a:pt x="9458" y="82538"/>
                  <a:pt x="11576" y="81371"/>
                  <a:pt x="10305" y="80481"/>
                </a:cubicBezTo>
                <a:cubicBezTo>
                  <a:pt x="10164" y="80370"/>
                  <a:pt x="10023" y="80314"/>
                  <a:pt x="9741" y="80259"/>
                </a:cubicBezTo>
                <a:close/>
                <a:moveTo>
                  <a:pt x="51105" y="102325"/>
                </a:moveTo>
                <a:cubicBezTo>
                  <a:pt x="50258" y="101547"/>
                  <a:pt x="49270" y="100824"/>
                  <a:pt x="48000" y="100157"/>
                </a:cubicBezTo>
                <a:cubicBezTo>
                  <a:pt x="47576" y="99879"/>
                  <a:pt x="47011" y="99657"/>
                  <a:pt x="46305" y="99546"/>
                </a:cubicBezTo>
                <a:cubicBezTo>
                  <a:pt x="45600" y="99434"/>
                  <a:pt x="44752" y="99546"/>
                  <a:pt x="44329" y="99823"/>
                </a:cubicBezTo>
                <a:cubicBezTo>
                  <a:pt x="44047" y="100046"/>
                  <a:pt x="43905" y="100268"/>
                  <a:pt x="44047" y="100490"/>
                </a:cubicBezTo>
                <a:cubicBezTo>
                  <a:pt x="44047" y="100713"/>
                  <a:pt x="44188" y="100935"/>
                  <a:pt x="44329" y="101157"/>
                </a:cubicBezTo>
                <a:cubicBezTo>
                  <a:pt x="45882" y="102769"/>
                  <a:pt x="48705" y="103881"/>
                  <a:pt x="51529" y="104826"/>
                </a:cubicBezTo>
                <a:cubicBezTo>
                  <a:pt x="51811" y="104881"/>
                  <a:pt x="52094" y="104993"/>
                  <a:pt x="52376" y="105048"/>
                </a:cubicBezTo>
                <a:cubicBezTo>
                  <a:pt x="52517" y="105048"/>
                  <a:pt x="52658" y="105048"/>
                  <a:pt x="52800" y="105048"/>
                </a:cubicBezTo>
                <a:cubicBezTo>
                  <a:pt x="52941" y="105048"/>
                  <a:pt x="53082" y="104993"/>
                  <a:pt x="53223" y="104937"/>
                </a:cubicBezTo>
                <a:cubicBezTo>
                  <a:pt x="53788" y="104659"/>
                  <a:pt x="52941" y="103881"/>
                  <a:pt x="52800" y="103659"/>
                </a:cubicBezTo>
                <a:cubicBezTo>
                  <a:pt x="52235" y="103158"/>
                  <a:pt x="51670" y="102769"/>
                  <a:pt x="51105" y="102325"/>
                </a:cubicBezTo>
                <a:close/>
                <a:moveTo>
                  <a:pt x="9741" y="41018"/>
                </a:moveTo>
                <a:cubicBezTo>
                  <a:pt x="9741" y="41018"/>
                  <a:pt x="9600" y="41018"/>
                  <a:pt x="9600" y="40963"/>
                </a:cubicBezTo>
                <a:cubicBezTo>
                  <a:pt x="9317" y="40907"/>
                  <a:pt x="8894" y="40907"/>
                  <a:pt x="8470" y="40963"/>
                </a:cubicBezTo>
                <a:cubicBezTo>
                  <a:pt x="6635" y="41296"/>
                  <a:pt x="5082" y="42075"/>
                  <a:pt x="3811" y="42797"/>
                </a:cubicBezTo>
                <a:cubicBezTo>
                  <a:pt x="2258" y="43798"/>
                  <a:pt x="0" y="45798"/>
                  <a:pt x="423" y="46132"/>
                </a:cubicBezTo>
                <a:cubicBezTo>
                  <a:pt x="847" y="46465"/>
                  <a:pt x="6211" y="45076"/>
                  <a:pt x="8329" y="43964"/>
                </a:cubicBezTo>
                <a:cubicBezTo>
                  <a:pt x="9458" y="43353"/>
                  <a:pt x="11576" y="42130"/>
                  <a:pt x="10305" y="41241"/>
                </a:cubicBezTo>
                <a:cubicBezTo>
                  <a:pt x="10164" y="41185"/>
                  <a:pt x="10023" y="41074"/>
                  <a:pt x="9741" y="41018"/>
                </a:cubicBezTo>
                <a:close/>
                <a:moveTo>
                  <a:pt x="9741" y="1778"/>
                </a:moveTo>
                <a:cubicBezTo>
                  <a:pt x="9741" y="1778"/>
                  <a:pt x="9600" y="1778"/>
                  <a:pt x="9600" y="1778"/>
                </a:cubicBezTo>
                <a:cubicBezTo>
                  <a:pt x="9317" y="1723"/>
                  <a:pt x="8894" y="1723"/>
                  <a:pt x="8470" y="1778"/>
                </a:cubicBezTo>
                <a:cubicBezTo>
                  <a:pt x="6635" y="2056"/>
                  <a:pt x="5082" y="2890"/>
                  <a:pt x="3811" y="3612"/>
                </a:cubicBezTo>
                <a:cubicBezTo>
                  <a:pt x="2258" y="4557"/>
                  <a:pt x="0" y="6558"/>
                  <a:pt x="423" y="6892"/>
                </a:cubicBezTo>
                <a:cubicBezTo>
                  <a:pt x="847" y="7281"/>
                  <a:pt x="6211" y="5891"/>
                  <a:pt x="8329" y="4724"/>
                </a:cubicBezTo>
                <a:cubicBezTo>
                  <a:pt x="9458" y="4113"/>
                  <a:pt x="11576" y="2890"/>
                  <a:pt x="10305" y="2056"/>
                </a:cubicBezTo>
                <a:cubicBezTo>
                  <a:pt x="10164" y="1945"/>
                  <a:pt x="10023" y="1834"/>
                  <a:pt x="9741" y="1778"/>
                </a:cubicBezTo>
                <a:close/>
              </a:path>
            </a:pathLst>
          </a:custGeom>
          <a:solidFill>
            <a:srgbClr val="B0BA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type="title"/>
          </p:nvPr>
        </p:nvSpPr>
        <p:spPr>
          <a:xfrm>
            <a:off x="8476488" y="1503907"/>
            <a:ext cx="3227715" cy="1687924"/>
          </a:xfrm>
          <a:prstGeom prst="rect">
            <a:avLst/>
          </a:prstGeom>
          <a:noFill/>
          <a:ln>
            <a:noFill/>
          </a:ln>
        </p:spPr>
        <p:txBody>
          <a:bodyPr anchorCtr="0" anchor="b" bIns="91425" lIns="91425" spcFirstLastPara="1" rIns="91425" wrap="square" tIns="91425">
            <a:noAutofit/>
          </a:bodyPr>
          <a:lstStyle>
            <a:lvl1pPr indent="0" lvl="0" marL="0" marR="0" rtl="0" algn="l">
              <a:lnSpc>
                <a:spcPct val="104000"/>
              </a:lnSpc>
              <a:spcBef>
                <a:spcPts val="0"/>
              </a:spcBef>
              <a:spcAft>
                <a:spcPts val="0"/>
              </a:spcAft>
              <a:buClr>
                <a:srgbClr val="594723"/>
              </a:buClr>
              <a:buSzPts val="1400"/>
              <a:buFont typeface="Libre Baskerville"/>
              <a:buNone/>
              <a:defRPr b="0" i="0" sz="3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5" name="Google Shape;95;p11"/>
          <p:cNvSpPr txBox="1"/>
          <p:nvPr>
            <p:ph idx="1" type="body"/>
          </p:nvPr>
        </p:nvSpPr>
        <p:spPr>
          <a:xfrm>
            <a:off x="487730" y="441414"/>
            <a:ext cx="7597040" cy="5654586"/>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96" name="Google Shape;96;p11"/>
          <p:cNvSpPr txBox="1"/>
          <p:nvPr>
            <p:ph idx="2" type="body"/>
          </p:nvPr>
        </p:nvSpPr>
        <p:spPr>
          <a:xfrm>
            <a:off x="8476488" y="3223803"/>
            <a:ext cx="3227715" cy="287219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1000"/>
              </a:lnSpc>
              <a:spcBef>
                <a:spcPts val="1400"/>
              </a:spcBef>
              <a:spcAft>
                <a:spcPts val="0"/>
              </a:spcAft>
              <a:buClr>
                <a:srgbClr val="594723"/>
              </a:buClr>
              <a:buSzPts val="2000"/>
              <a:buFont typeface="Calibri"/>
              <a:buNone/>
              <a:defRPr b="0" i="0" sz="1600" u="none" cap="none" strike="noStrike">
                <a:solidFill>
                  <a:srgbClr val="594723"/>
                </a:solidFill>
                <a:latin typeface="Calibri"/>
                <a:ea typeface="Calibri"/>
                <a:cs typeface="Calibri"/>
                <a:sym typeface="Calibri"/>
              </a:defRPr>
            </a:lvl1pPr>
            <a:lvl2pPr indent="-228600" lvl="1" marL="914400" marR="0" rtl="0" algn="l">
              <a:lnSpc>
                <a:spcPct val="111000"/>
              </a:lnSpc>
              <a:spcBef>
                <a:spcPts val="930"/>
              </a:spcBef>
              <a:spcAft>
                <a:spcPts val="0"/>
              </a:spcAft>
              <a:buClr>
                <a:srgbClr val="594723"/>
              </a:buClr>
              <a:buSzPts val="1800"/>
              <a:buFont typeface="Calibri"/>
              <a:buNone/>
              <a:defRPr b="0" i="0" sz="1400" u="none" cap="none" strike="noStrike">
                <a:solidFill>
                  <a:srgbClr val="594723"/>
                </a:solidFill>
                <a:latin typeface="Calibri"/>
                <a:ea typeface="Calibri"/>
                <a:cs typeface="Calibri"/>
                <a:sym typeface="Calibri"/>
              </a:defRPr>
            </a:lvl2pPr>
            <a:lvl3pPr indent="-228600" lvl="2" marL="1371600" marR="0" rtl="0" algn="l">
              <a:lnSpc>
                <a:spcPct val="111000"/>
              </a:lnSpc>
              <a:spcBef>
                <a:spcPts val="930"/>
              </a:spcBef>
              <a:spcAft>
                <a:spcPts val="0"/>
              </a:spcAft>
              <a:buClr>
                <a:srgbClr val="594723"/>
              </a:buClr>
              <a:buSzPts val="1600"/>
              <a:buFont typeface="Calibri"/>
              <a:buNone/>
              <a:defRPr b="0" i="1" sz="1200" u="none" cap="none" strike="noStrike">
                <a:solidFill>
                  <a:srgbClr val="594723"/>
                </a:solidFill>
                <a:latin typeface="Calibri"/>
                <a:ea typeface="Calibri"/>
                <a:cs typeface="Calibri"/>
                <a:sym typeface="Calibri"/>
              </a:defRPr>
            </a:lvl3pPr>
            <a:lvl4pPr indent="-228600" lvl="3" marL="1828800" marR="0" rtl="0" algn="l">
              <a:lnSpc>
                <a:spcPct val="111000"/>
              </a:lnSpc>
              <a:spcBef>
                <a:spcPts val="930"/>
              </a:spcBef>
              <a:spcAft>
                <a:spcPts val="0"/>
              </a:spcAft>
              <a:buClr>
                <a:srgbClr val="594723"/>
              </a:buClr>
              <a:buSzPts val="1400"/>
              <a:buFont typeface="Calibri"/>
              <a:buNone/>
              <a:defRPr b="0" i="0" sz="1000" u="none" cap="none" strike="noStrike">
                <a:solidFill>
                  <a:srgbClr val="594723"/>
                </a:solidFill>
                <a:latin typeface="Calibri"/>
                <a:ea typeface="Calibri"/>
                <a:cs typeface="Calibri"/>
                <a:sym typeface="Calibri"/>
              </a:defRPr>
            </a:lvl4pPr>
            <a:lvl5pPr indent="-228600" lvl="4" marL="2286000" marR="0" rtl="0" algn="l">
              <a:lnSpc>
                <a:spcPct val="111000"/>
              </a:lnSpc>
              <a:spcBef>
                <a:spcPts val="930"/>
              </a:spcBef>
              <a:spcAft>
                <a:spcPts val="0"/>
              </a:spcAft>
              <a:buClr>
                <a:srgbClr val="594723"/>
              </a:buClr>
              <a:buSzPts val="1400"/>
              <a:buFont typeface="Calibri"/>
              <a:buNone/>
              <a:defRPr b="0" i="1" sz="1000" u="none" cap="none" strike="noStrike">
                <a:solidFill>
                  <a:srgbClr val="594723"/>
                </a:solidFill>
                <a:latin typeface="Calibri"/>
                <a:ea typeface="Calibri"/>
                <a:cs typeface="Calibri"/>
                <a:sym typeface="Calibri"/>
              </a:defRPr>
            </a:lvl5pPr>
            <a:lvl6pPr indent="-228600" lvl="5" marL="2743200" marR="0" rtl="0" algn="l">
              <a:lnSpc>
                <a:spcPct val="111000"/>
              </a:lnSpc>
              <a:spcBef>
                <a:spcPts val="930"/>
              </a:spcBef>
              <a:spcAft>
                <a:spcPts val="0"/>
              </a:spcAft>
              <a:buClr>
                <a:srgbClr val="634D27"/>
              </a:buClr>
              <a:buSzPts val="1400"/>
              <a:buFont typeface="Calibri"/>
              <a:buNone/>
              <a:defRPr b="0" i="0" sz="1000" u="none" cap="none" strike="noStrike">
                <a:solidFill>
                  <a:srgbClr val="634D27"/>
                </a:solidFill>
                <a:latin typeface="Calibri"/>
                <a:ea typeface="Calibri"/>
                <a:cs typeface="Calibri"/>
                <a:sym typeface="Calibri"/>
              </a:defRPr>
            </a:lvl6pPr>
            <a:lvl7pPr indent="-228600" lvl="6" marL="3200400" marR="0" rtl="0" algn="l">
              <a:lnSpc>
                <a:spcPct val="111000"/>
              </a:lnSpc>
              <a:spcBef>
                <a:spcPts val="930"/>
              </a:spcBef>
              <a:spcAft>
                <a:spcPts val="0"/>
              </a:spcAft>
              <a:buClr>
                <a:srgbClr val="634D27"/>
              </a:buClr>
              <a:buSzPts val="1400"/>
              <a:buFont typeface="Calibri"/>
              <a:buNone/>
              <a:defRPr b="0" i="1" sz="1000" u="none" cap="none" strike="noStrike">
                <a:solidFill>
                  <a:srgbClr val="634D27"/>
                </a:solidFill>
                <a:latin typeface="Calibri"/>
                <a:ea typeface="Calibri"/>
                <a:cs typeface="Calibri"/>
                <a:sym typeface="Calibri"/>
              </a:defRPr>
            </a:lvl7pPr>
            <a:lvl8pPr indent="-228600" lvl="7" marL="3657600" marR="0" rtl="0" algn="l">
              <a:lnSpc>
                <a:spcPct val="111000"/>
              </a:lnSpc>
              <a:spcBef>
                <a:spcPts val="930"/>
              </a:spcBef>
              <a:spcAft>
                <a:spcPts val="0"/>
              </a:spcAft>
              <a:buClr>
                <a:srgbClr val="634D27"/>
              </a:buClr>
              <a:buSzPts val="1400"/>
              <a:buFont typeface="Calibri"/>
              <a:buNone/>
              <a:defRPr b="0" i="0" sz="1000" u="none" cap="none" strike="noStrike">
                <a:solidFill>
                  <a:srgbClr val="634D27"/>
                </a:solidFill>
                <a:latin typeface="Calibri"/>
                <a:ea typeface="Calibri"/>
                <a:cs typeface="Calibri"/>
                <a:sym typeface="Calibri"/>
              </a:defRPr>
            </a:lvl8pPr>
            <a:lvl9pPr indent="-228600" lvl="8" marL="4114800" marR="0" rtl="0" algn="l">
              <a:lnSpc>
                <a:spcPct val="111000"/>
              </a:lnSpc>
              <a:spcBef>
                <a:spcPts val="930"/>
              </a:spcBef>
              <a:spcAft>
                <a:spcPts val="0"/>
              </a:spcAft>
              <a:buClr>
                <a:srgbClr val="634D27"/>
              </a:buClr>
              <a:buSzPts val="1400"/>
              <a:buFont typeface="Calibri"/>
              <a:buNone/>
              <a:defRPr b="0" i="1" sz="1000" u="none" cap="none" strike="noStrike">
                <a:solidFill>
                  <a:srgbClr val="634D27"/>
                </a:solidFill>
                <a:latin typeface="Calibri"/>
                <a:ea typeface="Calibri"/>
                <a:cs typeface="Calibri"/>
                <a:sym typeface="Calibri"/>
              </a:defRPr>
            </a:lvl9pPr>
          </a:lstStyle>
          <a:p/>
        </p:txBody>
      </p:sp>
      <p:sp>
        <p:nvSpPr>
          <p:cNvPr id="97" name="Google Shape;97;p11"/>
          <p:cNvSpPr txBox="1"/>
          <p:nvPr>
            <p:ph idx="10" type="dt"/>
          </p:nvPr>
        </p:nvSpPr>
        <p:spPr>
          <a:xfrm>
            <a:off x="8476555" y="6286500"/>
            <a:ext cx="322771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1"/>
          <p:cNvSpPr txBox="1"/>
          <p:nvPr>
            <p:ph idx="11" type="ftr"/>
          </p:nvPr>
        </p:nvSpPr>
        <p:spPr>
          <a:xfrm>
            <a:off x="487730" y="6286500"/>
            <a:ext cx="759704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1"/>
          <p:cNvSpPr txBox="1"/>
          <p:nvPr>
            <p:ph idx="12" type="sldNum"/>
          </p:nvPr>
        </p:nvSpPr>
        <p:spPr>
          <a:xfrm>
            <a:off x="8476488" y="373604"/>
            <a:ext cx="3227715" cy="816481"/>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l">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0" y="1"/>
            <a:ext cx="2706681" cy="6858000"/>
          </a:xfrm>
          <a:custGeom>
            <a:rect b="b" l="l" r="r" t="t"/>
            <a:pathLst>
              <a:path extrusionOk="0" h="120000" w="120000">
                <a:moveTo>
                  <a:pt x="54352" y="62973"/>
                </a:moveTo>
                <a:cubicBezTo>
                  <a:pt x="54776" y="63195"/>
                  <a:pt x="56188" y="62362"/>
                  <a:pt x="56894" y="61973"/>
                </a:cubicBezTo>
                <a:cubicBezTo>
                  <a:pt x="57741" y="61528"/>
                  <a:pt x="58588" y="61083"/>
                  <a:pt x="59294" y="60583"/>
                </a:cubicBezTo>
                <a:cubicBezTo>
                  <a:pt x="60282" y="59972"/>
                  <a:pt x="61129" y="59305"/>
                  <a:pt x="61976" y="58582"/>
                </a:cubicBezTo>
                <a:cubicBezTo>
                  <a:pt x="62682" y="57915"/>
                  <a:pt x="63529" y="57248"/>
                  <a:pt x="63247" y="56415"/>
                </a:cubicBezTo>
                <a:cubicBezTo>
                  <a:pt x="63247" y="56248"/>
                  <a:pt x="63105" y="56025"/>
                  <a:pt x="62964" y="55914"/>
                </a:cubicBezTo>
                <a:cubicBezTo>
                  <a:pt x="62541" y="55748"/>
                  <a:pt x="62117" y="55748"/>
                  <a:pt x="61694" y="55803"/>
                </a:cubicBezTo>
                <a:cubicBezTo>
                  <a:pt x="60705" y="55914"/>
                  <a:pt x="60141" y="56248"/>
                  <a:pt x="59576" y="56637"/>
                </a:cubicBezTo>
                <a:cubicBezTo>
                  <a:pt x="58870" y="57026"/>
                  <a:pt x="58164" y="57471"/>
                  <a:pt x="57741" y="57971"/>
                </a:cubicBezTo>
                <a:cubicBezTo>
                  <a:pt x="56894" y="58805"/>
                  <a:pt x="56329" y="59638"/>
                  <a:pt x="55623" y="60472"/>
                </a:cubicBezTo>
                <a:cubicBezTo>
                  <a:pt x="55058" y="61306"/>
                  <a:pt x="53788" y="62751"/>
                  <a:pt x="54352" y="62973"/>
                </a:cubicBezTo>
                <a:close/>
                <a:moveTo>
                  <a:pt x="50823" y="58193"/>
                </a:moveTo>
                <a:cubicBezTo>
                  <a:pt x="50258" y="57415"/>
                  <a:pt x="49411" y="56081"/>
                  <a:pt x="47576" y="55803"/>
                </a:cubicBezTo>
                <a:cubicBezTo>
                  <a:pt x="46870" y="55748"/>
                  <a:pt x="46164" y="55803"/>
                  <a:pt x="45741" y="56025"/>
                </a:cubicBezTo>
                <a:cubicBezTo>
                  <a:pt x="45176" y="56359"/>
                  <a:pt x="45176" y="56804"/>
                  <a:pt x="45458" y="57193"/>
                </a:cubicBezTo>
                <a:cubicBezTo>
                  <a:pt x="46305" y="58360"/>
                  <a:pt x="47435" y="59527"/>
                  <a:pt x="48847" y="60528"/>
                </a:cubicBezTo>
                <a:cubicBezTo>
                  <a:pt x="49552" y="61028"/>
                  <a:pt x="50400" y="61528"/>
                  <a:pt x="51105" y="62028"/>
                </a:cubicBezTo>
                <a:cubicBezTo>
                  <a:pt x="51529" y="62251"/>
                  <a:pt x="53505" y="63584"/>
                  <a:pt x="53505" y="63029"/>
                </a:cubicBezTo>
                <a:cubicBezTo>
                  <a:pt x="53505" y="62362"/>
                  <a:pt x="53082" y="61695"/>
                  <a:pt x="52658" y="61028"/>
                </a:cubicBezTo>
                <a:cubicBezTo>
                  <a:pt x="52235" y="60083"/>
                  <a:pt x="51529" y="59138"/>
                  <a:pt x="50823" y="58193"/>
                </a:cubicBezTo>
                <a:close/>
                <a:moveTo>
                  <a:pt x="54352" y="23622"/>
                </a:moveTo>
                <a:cubicBezTo>
                  <a:pt x="54776" y="23844"/>
                  <a:pt x="56188" y="23010"/>
                  <a:pt x="56894" y="22566"/>
                </a:cubicBezTo>
                <a:cubicBezTo>
                  <a:pt x="57741" y="22176"/>
                  <a:pt x="58588" y="21676"/>
                  <a:pt x="59294" y="21232"/>
                </a:cubicBezTo>
                <a:cubicBezTo>
                  <a:pt x="60282" y="20565"/>
                  <a:pt x="61129" y="19898"/>
                  <a:pt x="61976" y="19231"/>
                </a:cubicBezTo>
                <a:cubicBezTo>
                  <a:pt x="62682" y="18508"/>
                  <a:pt x="63529" y="17841"/>
                  <a:pt x="63247" y="17007"/>
                </a:cubicBezTo>
                <a:cubicBezTo>
                  <a:pt x="63247" y="16841"/>
                  <a:pt x="63105" y="16674"/>
                  <a:pt x="62964" y="16563"/>
                </a:cubicBezTo>
                <a:cubicBezTo>
                  <a:pt x="62541" y="16396"/>
                  <a:pt x="62117" y="16396"/>
                  <a:pt x="61694" y="16452"/>
                </a:cubicBezTo>
                <a:cubicBezTo>
                  <a:pt x="60705" y="16563"/>
                  <a:pt x="60141" y="16896"/>
                  <a:pt x="59576" y="17230"/>
                </a:cubicBezTo>
                <a:cubicBezTo>
                  <a:pt x="58870" y="17674"/>
                  <a:pt x="58164" y="18119"/>
                  <a:pt x="57741" y="18619"/>
                </a:cubicBezTo>
                <a:cubicBezTo>
                  <a:pt x="56894" y="19397"/>
                  <a:pt x="56329" y="20231"/>
                  <a:pt x="55623" y="21120"/>
                </a:cubicBezTo>
                <a:cubicBezTo>
                  <a:pt x="55058" y="21899"/>
                  <a:pt x="53788" y="23399"/>
                  <a:pt x="54352" y="23622"/>
                </a:cubicBezTo>
                <a:close/>
                <a:moveTo>
                  <a:pt x="53223" y="19564"/>
                </a:moveTo>
                <a:cubicBezTo>
                  <a:pt x="53364" y="19731"/>
                  <a:pt x="53788" y="20787"/>
                  <a:pt x="54352" y="20342"/>
                </a:cubicBezTo>
                <a:cubicBezTo>
                  <a:pt x="54635" y="20064"/>
                  <a:pt x="54776" y="19731"/>
                  <a:pt x="54917" y="19453"/>
                </a:cubicBezTo>
                <a:cubicBezTo>
                  <a:pt x="55200" y="18897"/>
                  <a:pt x="55341" y="18341"/>
                  <a:pt x="55482" y="17786"/>
                </a:cubicBezTo>
                <a:cubicBezTo>
                  <a:pt x="55905" y="16841"/>
                  <a:pt x="56188" y="15896"/>
                  <a:pt x="56188" y="14895"/>
                </a:cubicBezTo>
                <a:cubicBezTo>
                  <a:pt x="56329" y="14117"/>
                  <a:pt x="56470" y="12894"/>
                  <a:pt x="54776" y="12450"/>
                </a:cubicBezTo>
                <a:cubicBezTo>
                  <a:pt x="54070" y="12283"/>
                  <a:pt x="53082" y="12394"/>
                  <a:pt x="52517" y="12672"/>
                </a:cubicBezTo>
                <a:cubicBezTo>
                  <a:pt x="51952" y="12950"/>
                  <a:pt x="51670" y="13395"/>
                  <a:pt x="51529" y="13784"/>
                </a:cubicBezTo>
                <a:cubicBezTo>
                  <a:pt x="51670" y="15173"/>
                  <a:pt x="52094" y="16563"/>
                  <a:pt x="52517" y="17952"/>
                </a:cubicBezTo>
                <a:cubicBezTo>
                  <a:pt x="52800" y="18508"/>
                  <a:pt x="52941" y="19064"/>
                  <a:pt x="53223" y="19564"/>
                </a:cubicBezTo>
                <a:close/>
                <a:moveTo>
                  <a:pt x="54776" y="51857"/>
                </a:moveTo>
                <a:cubicBezTo>
                  <a:pt x="54070" y="51690"/>
                  <a:pt x="53082" y="51801"/>
                  <a:pt x="52517" y="52079"/>
                </a:cubicBezTo>
                <a:cubicBezTo>
                  <a:pt x="51952" y="52357"/>
                  <a:pt x="51670" y="52746"/>
                  <a:pt x="51529" y="53135"/>
                </a:cubicBezTo>
                <a:cubicBezTo>
                  <a:pt x="51670" y="54580"/>
                  <a:pt x="52094" y="55914"/>
                  <a:pt x="52517" y="57304"/>
                </a:cubicBezTo>
                <a:cubicBezTo>
                  <a:pt x="52800" y="57860"/>
                  <a:pt x="52941" y="58415"/>
                  <a:pt x="53223" y="58971"/>
                </a:cubicBezTo>
                <a:cubicBezTo>
                  <a:pt x="53364" y="59138"/>
                  <a:pt x="53788" y="60138"/>
                  <a:pt x="54352" y="59694"/>
                </a:cubicBezTo>
                <a:cubicBezTo>
                  <a:pt x="54635" y="59471"/>
                  <a:pt x="54776" y="59082"/>
                  <a:pt x="54917" y="58805"/>
                </a:cubicBezTo>
                <a:cubicBezTo>
                  <a:pt x="55200" y="58249"/>
                  <a:pt x="55341" y="57693"/>
                  <a:pt x="55482" y="57137"/>
                </a:cubicBezTo>
                <a:cubicBezTo>
                  <a:pt x="55905" y="56192"/>
                  <a:pt x="56188" y="55247"/>
                  <a:pt x="56188" y="54302"/>
                </a:cubicBezTo>
                <a:cubicBezTo>
                  <a:pt x="56329" y="53524"/>
                  <a:pt x="56470" y="52246"/>
                  <a:pt x="54776" y="51857"/>
                </a:cubicBezTo>
                <a:close/>
                <a:moveTo>
                  <a:pt x="44329" y="22677"/>
                </a:moveTo>
                <a:cubicBezTo>
                  <a:pt x="45882" y="24289"/>
                  <a:pt x="48705" y="25400"/>
                  <a:pt x="51529" y="26345"/>
                </a:cubicBezTo>
                <a:cubicBezTo>
                  <a:pt x="51811" y="26401"/>
                  <a:pt x="52094" y="26512"/>
                  <a:pt x="52376" y="26567"/>
                </a:cubicBezTo>
                <a:cubicBezTo>
                  <a:pt x="52517" y="26567"/>
                  <a:pt x="52658" y="26567"/>
                  <a:pt x="52800" y="26567"/>
                </a:cubicBezTo>
                <a:cubicBezTo>
                  <a:pt x="52941" y="26567"/>
                  <a:pt x="53082" y="26512"/>
                  <a:pt x="53223" y="26456"/>
                </a:cubicBezTo>
                <a:cubicBezTo>
                  <a:pt x="53788" y="26178"/>
                  <a:pt x="52941" y="25400"/>
                  <a:pt x="52800" y="25178"/>
                </a:cubicBezTo>
                <a:cubicBezTo>
                  <a:pt x="52235" y="24678"/>
                  <a:pt x="51670" y="24233"/>
                  <a:pt x="51105" y="23844"/>
                </a:cubicBezTo>
                <a:cubicBezTo>
                  <a:pt x="50258" y="23066"/>
                  <a:pt x="49270" y="22343"/>
                  <a:pt x="48000" y="21676"/>
                </a:cubicBezTo>
                <a:cubicBezTo>
                  <a:pt x="47576" y="21398"/>
                  <a:pt x="47011" y="21176"/>
                  <a:pt x="46305" y="21065"/>
                </a:cubicBezTo>
                <a:cubicBezTo>
                  <a:pt x="45600" y="20954"/>
                  <a:pt x="44752" y="21065"/>
                  <a:pt x="44329" y="21343"/>
                </a:cubicBezTo>
                <a:cubicBezTo>
                  <a:pt x="44047" y="21509"/>
                  <a:pt x="43905" y="21787"/>
                  <a:pt x="44047" y="22010"/>
                </a:cubicBezTo>
                <a:cubicBezTo>
                  <a:pt x="44047" y="22232"/>
                  <a:pt x="44188" y="22454"/>
                  <a:pt x="44329" y="22677"/>
                </a:cubicBezTo>
                <a:close/>
                <a:moveTo>
                  <a:pt x="1270" y="37517"/>
                </a:moveTo>
                <a:cubicBezTo>
                  <a:pt x="1694" y="36572"/>
                  <a:pt x="1976" y="35627"/>
                  <a:pt x="1976" y="34682"/>
                </a:cubicBezTo>
                <a:cubicBezTo>
                  <a:pt x="2117" y="33904"/>
                  <a:pt x="2258" y="32626"/>
                  <a:pt x="564" y="32237"/>
                </a:cubicBezTo>
                <a:cubicBezTo>
                  <a:pt x="423" y="32181"/>
                  <a:pt x="282" y="32181"/>
                  <a:pt x="282" y="32181"/>
                </a:cubicBezTo>
                <a:cubicBezTo>
                  <a:pt x="282" y="40018"/>
                  <a:pt x="282" y="40018"/>
                  <a:pt x="282" y="40018"/>
                </a:cubicBezTo>
                <a:cubicBezTo>
                  <a:pt x="423" y="39740"/>
                  <a:pt x="564" y="39462"/>
                  <a:pt x="705" y="39240"/>
                </a:cubicBezTo>
                <a:cubicBezTo>
                  <a:pt x="988" y="38684"/>
                  <a:pt x="1129" y="38073"/>
                  <a:pt x="1270" y="37517"/>
                </a:cubicBezTo>
                <a:close/>
                <a:moveTo>
                  <a:pt x="2682" y="3112"/>
                </a:moveTo>
                <a:cubicBezTo>
                  <a:pt x="3529" y="2723"/>
                  <a:pt x="4376" y="2278"/>
                  <a:pt x="5082" y="1778"/>
                </a:cubicBezTo>
                <a:cubicBezTo>
                  <a:pt x="5929" y="1222"/>
                  <a:pt x="6776" y="611"/>
                  <a:pt x="7482" y="0"/>
                </a:cubicBezTo>
                <a:cubicBezTo>
                  <a:pt x="2682" y="0"/>
                  <a:pt x="2682" y="0"/>
                  <a:pt x="2682" y="0"/>
                </a:cubicBezTo>
                <a:cubicBezTo>
                  <a:pt x="2258" y="555"/>
                  <a:pt x="1835" y="1111"/>
                  <a:pt x="1411" y="1667"/>
                </a:cubicBezTo>
                <a:cubicBezTo>
                  <a:pt x="1129" y="2112"/>
                  <a:pt x="564" y="2779"/>
                  <a:pt x="282" y="3279"/>
                </a:cubicBezTo>
                <a:cubicBezTo>
                  <a:pt x="282" y="4224"/>
                  <a:pt x="282" y="4224"/>
                  <a:pt x="282" y="4224"/>
                </a:cubicBezTo>
                <a:cubicBezTo>
                  <a:pt x="847" y="4279"/>
                  <a:pt x="1976" y="3501"/>
                  <a:pt x="2682" y="3112"/>
                </a:cubicBezTo>
                <a:close/>
                <a:moveTo>
                  <a:pt x="44329" y="62028"/>
                </a:moveTo>
                <a:cubicBezTo>
                  <a:pt x="45882" y="63696"/>
                  <a:pt x="48705" y="64752"/>
                  <a:pt x="51529" y="65697"/>
                </a:cubicBezTo>
                <a:cubicBezTo>
                  <a:pt x="51811" y="65808"/>
                  <a:pt x="52094" y="65863"/>
                  <a:pt x="52376" y="65919"/>
                </a:cubicBezTo>
                <a:cubicBezTo>
                  <a:pt x="52517" y="65919"/>
                  <a:pt x="52658" y="65919"/>
                  <a:pt x="52800" y="65919"/>
                </a:cubicBezTo>
                <a:cubicBezTo>
                  <a:pt x="52941" y="65919"/>
                  <a:pt x="53082" y="65863"/>
                  <a:pt x="53223" y="65808"/>
                </a:cubicBezTo>
                <a:cubicBezTo>
                  <a:pt x="53788" y="65530"/>
                  <a:pt x="52941" y="64807"/>
                  <a:pt x="52800" y="64529"/>
                </a:cubicBezTo>
                <a:cubicBezTo>
                  <a:pt x="52235" y="64085"/>
                  <a:pt x="51670" y="63640"/>
                  <a:pt x="51105" y="63195"/>
                </a:cubicBezTo>
                <a:cubicBezTo>
                  <a:pt x="50258" y="62473"/>
                  <a:pt x="49270" y="61695"/>
                  <a:pt x="48000" y="61083"/>
                </a:cubicBezTo>
                <a:cubicBezTo>
                  <a:pt x="47576" y="60805"/>
                  <a:pt x="47011" y="60528"/>
                  <a:pt x="46305" y="60416"/>
                </a:cubicBezTo>
                <a:cubicBezTo>
                  <a:pt x="45600" y="60361"/>
                  <a:pt x="44752" y="60416"/>
                  <a:pt x="44329" y="60750"/>
                </a:cubicBezTo>
                <a:cubicBezTo>
                  <a:pt x="44047" y="60917"/>
                  <a:pt x="43905" y="61139"/>
                  <a:pt x="44047" y="61361"/>
                </a:cubicBezTo>
                <a:cubicBezTo>
                  <a:pt x="44047" y="61639"/>
                  <a:pt x="44188" y="61806"/>
                  <a:pt x="44329" y="62028"/>
                </a:cubicBezTo>
                <a:close/>
                <a:moveTo>
                  <a:pt x="48847" y="21176"/>
                </a:moveTo>
                <a:cubicBezTo>
                  <a:pt x="49552" y="21676"/>
                  <a:pt x="50400" y="22176"/>
                  <a:pt x="51105" y="22621"/>
                </a:cubicBezTo>
                <a:cubicBezTo>
                  <a:pt x="51529" y="22843"/>
                  <a:pt x="53505" y="24233"/>
                  <a:pt x="53505" y="23677"/>
                </a:cubicBezTo>
                <a:cubicBezTo>
                  <a:pt x="53505" y="23010"/>
                  <a:pt x="53082" y="22288"/>
                  <a:pt x="52658" y="21676"/>
                </a:cubicBezTo>
                <a:cubicBezTo>
                  <a:pt x="52235" y="20731"/>
                  <a:pt x="51529" y="19731"/>
                  <a:pt x="50823" y="18842"/>
                </a:cubicBezTo>
                <a:cubicBezTo>
                  <a:pt x="50258" y="18008"/>
                  <a:pt x="49411" y="16729"/>
                  <a:pt x="47576" y="16452"/>
                </a:cubicBezTo>
                <a:cubicBezTo>
                  <a:pt x="46870" y="16340"/>
                  <a:pt x="46164" y="16452"/>
                  <a:pt x="45741" y="16674"/>
                </a:cubicBezTo>
                <a:cubicBezTo>
                  <a:pt x="45176" y="16952"/>
                  <a:pt x="45176" y="17452"/>
                  <a:pt x="45458" y="17841"/>
                </a:cubicBezTo>
                <a:cubicBezTo>
                  <a:pt x="46305" y="19008"/>
                  <a:pt x="47435" y="20120"/>
                  <a:pt x="48847" y="21176"/>
                </a:cubicBezTo>
                <a:close/>
                <a:moveTo>
                  <a:pt x="98541" y="42464"/>
                </a:moveTo>
                <a:cubicBezTo>
                  <a:pt x="100094" y="44075"/>
                  <a:pt x="102917" y="45187"/>
                  <a:pt x="105741" y="46076"/>
                </a:cubicBezTo>
                <a:cubicBezTo>
                  <a:pt x="106023" y="46188"/>
                  <a:pt x="106305" y="46299"/>
                  <a:pt x="106588" y="46299"/>
                </a:cubicBezTo>
                <a:cubicBezTo>
                  <a:pt x="106729" y="46299"/>
                  <a:pt x="106870" y="46354"/>
                  <a:pt x="107011" y="46299"/>
                </a:cubicBezTo>
                <a:cubicBezTo>
                  <a:pt x="107152" y="46299"/>
                  <a:pt x="107294" y="46299"/>
                  <a:pt x="107435" y="46188"/>
                </a:cubicBezTo>
                <a:cubicBezTo>
                  <a:pt x="108000" y="45910"/>
                  <a:pt x="107152" y="45187"/>
                  <a:pt x="107011" y="44909"/>
                </a:cubicBezTo>
                <a:cubicBezTo>
                  <a:pt x="106447" y="44465"/>
                  <a:pt x="105882" y="44020"/>
                  <a:pt x="105317" y="43575"/>
                </a:cubicBezTo>
                <a:cubicBezTo>
                  <a:pt x="104470" y="42853"/>
                  <a:pt x="103482" y="42130"/>
                  <a:pt x="102211" y="41463"/>
                </a:cubicBezTo>
                <a:cubicBezTo>
                  <a:pt x="101788" y="41185"/>
                  <a:pt x="101223" y="40907"/>
                  <a:pt x="100517" y="40852"/>
                </a:cubicBezTo>
                <a:cubicBezTo>
                  <a:pt x="99811" y="40741"/>
                  <a:pt x="98964" y="40796"/>
                  <a:pt x="98541" y="41130"/>
                </a:cubicBezTo>
                <a:cubicBezTo>
                  <a:pt x="98258" y="41296"/>
                  <a:pt x="98117" y="41519"/>
                  <a:pt x="98258" y="41797"/>
                </a:cubicBezTo>
                <a:cubicBezTo>
                  <a:pt x="98258" y="42019"/>
                  <a:pt x="98400" y="42241"/>
                  <a:pt x="98541" y="42464"/>
                </a:cubicBezTo>
                <a:close/>
                <a:moveTo>
                  <a:pt x="282" y="0"/>
                </a:moveTo>
                <a:cubicBezTo>
                  <a:pt x="282" y="778"/>
                  <a:pt x="282" y="778"/>
                  <a:pt x="282" y="778"/>
                </a:cubicBezTo>
                <a:cubicBezTo>
                  <a:pt x="423" y="555"/>
                  <a:pt x="564" y="277"/>
                  <a:pt x="705" y="0"/>
                </a:cubicBezTo>
                <a:lnTo>
                  <a:pt x="282" y="0"/>
                </a:lnTo>
                <a:close/>
                <a:moveTo>
                  <a:pt x="108564" y="82593"/>
                </a:moveTo>
                <a:cubicBezTo>
                  <a:pt x="108988" y="82816"/>
                  <a:pt x="110400" y="81982"/>
                  <a:pt x="111105" y="81593"/>
                </a:cubicBezTo>
                <a:cubicBezTo>
                  <a:pt x="111952" y="81148"/>
                  <a:pt x="112800" y="80704"/>
                  <a:pt x="113505" y="80203"/>
                </a:cubicBezTo>
                <a:cubicBezTo>
                  <a:pt x="114494" y="79592"/>
                  <a:pt x="115341" y="78925"/>
                  <a:pt x="116188" y="78202"/>
                </a:cubicBezTo>
                <a:cubicBezTo>
                  <a:pt x="116894" y="77535"/>
                  <a:pt x="117741" y="76813"/>
                  <a:pt x="117458" y="76035"/>
                </a:cubicBezTo>
                <a:cubicBezTo>
                  <a:pt x="117458" y="75812"/>
                  <a:pt x="117317" y="75646"/>
                  <a:pt x="117176" y="75534"/>
                </a:cubicBezTo>
                <a:cubicBezTo>
                  <a:pt x="116752" y="75368"/>
                  <a:pt x="116329" y="75368"/>
                  <a:pt x="115905" y="75423"/>
                </a:cubicBezTo>
                <a:cubicBezTo>
                  <a:pt x="114917" y="75534"/>
                  <a:pt x="114352" y="75868"/>
                  <a:pt x="113788" y="76257"/>
                </a:cubicBezTo>
                <a:cubicBezTo>
                  <a:pt x="113082" y="76646"/>
                  <a:pt x="112376" y="77091"/>
                  <a:pt x="111952" y="77591"/>
                </a:cubicBezTo>
                <a:cubicBezTo>
                  <a:pt x="111105" y="78425"/>
                  <a:pt x="110541" y="79258"/>
                  <a:pt x="109835" y="80092"/>
                </a:cubicBezTo>
                <a:cubicBezTo>
                  <a:pt x="109270" y="80926"/>
                  <a:pt x="108000" y="82371"/>
                  <a:pt x="108564" y="82593"/>
                </a:cubicBezTo>
                <a:close/>
                <a:moveTo>
                  <a:pt x="105035" y="77813"/>
                </a:moveTo>
                <a:cubicBezTo>
                  <a:pt x="104470" y="76980"/>
                  <a:pt x="103623" y="75701"/>
                  <a:pt x="101647" y="75423"/>
                </a:cubicBezTo>
                <a:cubicBezTo>
                  <a:pt x="101082" y="75368"/>
                  <a:pt x="100376" y="75423"/>
                  <a:pt x="99952" y="75646"/>
                </a:cubicBezTo>
                <a:cubicBezTo>
                  <a:pt x="99388" y="75979"/>
                  <a:pt x="99388" y="76424"/>
                  <a:pt x="99670" y="76813"/>
                </a:cubicBezTo>
                <a:cubicBezTo>
                  <a:pt x="100517" y="77980"/>
                  <a:pt x="101647" y="79092"/>
                  <a:pt x="103058" y="80148"/>
                </a:cubicBezTo>
                <a:cubicBezTo>
                  <a:pt x="103764" y="80648"/>
                  <a:pt x="104611" y="81148"/>
                  <a:pt x="105317" y="81648"/>
                </a:cubicBezTo>
                <a:cubicBezTo>
                  <a:pt x="105741" y="81871"/>
                  <a:pt x="107717" y="83205"/>
                  <a:pt x="107717" y="82649"/>
                </a:cubicBezTo>
                <a:cubicBezTo>
                  <a:pt x="107717" y="81982"/>
                  <a:pt x="107294" y="81259"/>
                  <a:pt x="106870" y="80648"/>
                </a:cubicBezTo>
                <a:cubicBezTo>
                  <a:pt x="106447" y="79703"/>
                  <a:pt x="105741" y="78758"/>
                  <a:pt x="105035" y="77813"/>
                </a:cubicBezTo>
                <a:close/>
                <a:moveTo>
                  <a:pt x="98541" y="3223"/>
                </a:moveTo>
                <a:cubicBezTo>
                  <a:pt x="100094" y="4835"/>
                  <a:pt x="102917" y="5947"/>
                  <a:pt x="105741" y="6892"/>
                </a:cubicBezTo>
                <a:cubicBezTo>
                  <a:pt x="106023" y="6947"/>
                  <a:pt x="106305" y="7058"/>
                  <a:pt x="106588" y="7114"/>
                </a:cubicBezTo>
                <a:cubicBezTo>
                  <a:pt x="106729" y="7114"/>
                  <a:pt x="106870" y="7114"/>
                  <a:pt x="107011" y="7114"/>
                </a:cubicBezTo>
                <a:cubicBezTo>
                  <a:pt x="107152" y="7114"/>
                  <a:pt x="107294" y="7058"/>
                  <a:pt x="107435" y="7003"/>
                </a:cubicBezTo>
                <a:cubicBezTo>
                  <a:pt x="108000" y="6725"/>
                  <a:pt x="107152" y="5947"/>
                  <a:pt x="107011" y="5724"/>
                </a:cubicBezTo>
                <a:cubicBezTo>
                  <a:pt x="106447" y="5224"/>
                  <a:pt x="105882" y="4835"/>
                  <a:pt x="105317" y="4390"/>
                </a:cubicBezTo>
                <a:cubicBezTo>
                  <a:pt x="104470" y="3612"/>
                  <a:pt x="103482" y="2890"/>
                  <a:pt x="102211" y="2223"/>
                </a:cubicBezTo>
                <a:cubicBezTo>
                  <a:pt x="101788" y="1945"/>
                  <a:pt x="101223" y="1723"/>
                  <a:pt x="100517" y="1611"/>
                </a:cubicBezTo>
                <a:cubicBezTo>
                  <a:pt x="99811" y="1500"/>
                  <a:pt x="98964" y="1611"/>
                  <a:pt x="98541" y="1889"/>
                </a:cubicBezTo>
                <a:cubicBezTo>
                  <a:pt x="98258" y="2056"/>
                  <a:pt x="98117" y="2334"/>
                  <a:pt x="98258" y="2556"/>
                </a:cubicBezTo>
                <a:cubicBezTo>
                  <a:pt x="98258" y="2779"/>
                  <a:pt x="98400" y="3001"/>
                  <a:pt x="98541" y="3223"/>
                </a:cubicBezTo>
                <a:close/>
                <a:moveTo>
                  <a:pt x="101647" y="36238"/>
                </a:moveTo>
                <a:cubicBezTo>
                  <a:pt x="101082" y="36127"/>
                  <a:pt x="100376" y="36183"/>
                  <a:pt x="99952" y="36461"/>
                </a:cubicBezTo>
                <a:cubicBezTo>
                  <a:pt x="99388" y="36739"/>
                  <a:pt x="99388" y="37183"/>
                  <a:pt x="99670" y="37572"/>
                </a:cubicBezTo>
                <a:cubicBezTo>
                  <a:pt x="100517" y="38795"/>
                  <a:pt x="101647" y="39907"/>
                  <a:pt x="103058" y="40907"/>
                </a:cubicBezTo>
                <a:cubicBezTo>
                  <a:pt x="103764" y="41463"/>
                  <a:pt x="104611" y="41963"/>
                  <a:pt x="105317" y="42408"/>
                </a:cubicBezTo>
                <a:cubicBezTo>
                  <a:pt x="105741" y="42630"/>
                  <a:pt x="107717" y="43964"/>
                  <a:pt x="107717" y="43408"/>
                </a:cubicBezTo>
                <a:cubicBezTo>
                  <a:pt x="107717" y="42742"/>
                  <a:pt x="107294" y="42075"/>
                  <a:pt x="106870" y="41463"/>
                </a:cubicBezTo>
                <a:cubicBezTo>
                  <a:pt x="106447" y="40463"/>
                  <a:pt x="105741" y="39518"/>
                  <a:pt x="105035" y="38573"/>
                </a:cubicBezTo>
                <a:cubicBezTo>
                  <a:pt x="104470" y="37795"/>
                  <a:pt x="103623" y="36461"/>
                  <a:pt x="101647" y="36238"/>
                </a:cubicBezTo>
                <a:close/>
                <a:moveTo>
                  <a:pt x="112235" y="3612"/>
                </a:moveTo>
                <a:cubicBezTo>
                  <a:pt x="110682" y="4557"/>
                  <a:pt x="108423" y="6558"/>
                  <a:pt x="108847" y="6892"/>
                </a:cubicBezTo>
                <a:cubicBezTo>
                  <a:pt x="109270" y="7281"/>
                  <a:pt x="114635" y="5891"/>
                  <a:pt x="116752" y="4724"/>
                </a:cubicBezTo>
                <a:cubicBezTo>
                  <a:pt x="117882" y="4113"/>
                  <a:pt x="120000" y="2890"/>
                  <a:pt x="118729" y="2056"/>
                </a:cubicBezTo>
                <a:cubicBezTo>
                  <a:pt x="118588" y="1945"/>
                  <a:pt x="118447" y="1834"/>
                  <a:pt x="118164" y="1778"/>
                </a:cubicBezTo>
                <a:cubicBezTo>
                  <a:pt x="118164" y="1778"/>
                  <a:pt x="118023" y="1778"/>
                  <a:pt x="118023" y="1778"/>
                </a:cubicBezTo>
                <a:cubicBezTo>
                  <a:pt x="117741" y="1723"/>
                  <a:pt x="117317" y="1723"/>
                  <a:pt x="116894" y="1778"/>
                </a:cubicBezTo>
                <a:cubicBezTo>
                  <a:pt x="115058" y="2056"/>
                  <a:pt x="113505" y="2890"/>
                  <a:pt x="112235" y="3612"/>
                </a:cubicBezTo>
                <a:close/>
                <a:moveTo>
                  <a:pt x="108988" y="71421"/>
                </a:moveTo>
                <a:cubicBezTo>
                  <a:pt x="108282" y="71255"/>
                  <a:pt x="107294" y="71421"/>
                  <a:pt x="106729" y="71699"/>
                </a:cubicBezTo>
                <a:cubicBezTo>
                  <a:pt x="106164" y="71977"/>
                  <a:pt x="105882" y="72366"/>
                  <a:pt x="105741" y="72755"/>
                </a:cubicBezTo>
                <a:cubicBezTo>
                  <a:pt x="105882" y="74145"/>
                  <a:pt x="106305" y="75534"/>
                  <a:pt x="106729" y="76924"/>
                </a:cubicBezTo>
                <a:cubicBezTo>
                  <a:pt x="107011" y="77480"/>
                  <a:pt x="107152" y="78036"/>
                  <a:pt x="107435" y="78591"/>
                </a:cubicBezTo>
                <a:cubicBezTo>
                  <a:pt x="107576" y="78758"/>
                  <a:pt x="108000" y="79759"/>
                  <a:pt x="108564" y="79314"/>
                </a:cubicBezTo>
                <a:cubicBezTo>
                  <a:pt x="108847" y="79092"/>
                  <a:pt x="108988" y="78703"/>
                  <a:pt x="109129" y="78425"/>
                </a:cubicBezTo>
                <a:cubicBezTo>
                  <a:pt x="109411" y="77869"/>
                  <a:pt x="109552" y="77313"/>
                  <a:pt x="109694" y="76757"/>
                </a:cubicBezTo>
                <a:cubicBezTo>
                  <a:pt x="110117" y="75812"/>
                  <a:pt x="110400" y="74867"/>
                  <a:pt x="110400" y="73923"/>
                </a:cubicBezTo>
                <a:cubicBezTo>
                  <a:pt x="110541" y="73144"/>
                  <a:pt x="110682" y="71866"/>
                  <a:pt x="108988" y="71421"/>
                </a:cubicBezTo>
                <a:close/>
                <a:moveTo>
                  <a:pt x="105317" y="3223"/>
                </a:moveTo>
                <a:cubicBezTo>
                  <a:pt x="105741" y="3446"/>
                  <a:pt x="107717" y="4779"/>
                  <a:pt x="107717" y="4224"/>
                </a:cubicBezTo>
                <a:cubicBezTo>
                  <a:pt x="107717" y="3557"/>
                  <a:pt x="107294" y="2834"/>
                  <a:pt x="106870" y="2223"/>
                </a:cubicBezTo>
                <a:cubicBezTo>
                  <a:pt x="106447" y="1500"/>
                  <a:pt x="106023" y="722"/>
                  <a:pt x="105600" y="0"/>
                </a:cubicBezTo>
                <a:cubicBezTo>
                  <a:pt x="101082" y="0"/>
                  <a:pt x="101082" y="0"/>
                  <a:pt x="101082" y="0"/>
                </a:cubicBezTo>
                <a:cubicBezTo>
                  <a:pt x="101647" y="611"/>
                  <a:pt x="102352" y="1167"/>
                  <a:pt x="103058" y="1723"/>
                </a:cubicBezTo>
                <a:cubicBezTo>
                  <a:pt x="103764" y="2223"/>
                  <a:pt x="104611" y="2723"/>
                  <a:pt x="105317" y="3223"/>
                </a:cubicBezTo>
                <a:close/>
                <a:moveTo>
                  <a:pt x="108564" y="889"/>
                </a:moveTo>
                <a:cubicBezTo>
                  <a:pt x="108847" y="611"/>
                  <a:pt x="108988" y="277"/>
                  <a:pt x="109129" y="0"/>
                </a:cubicBezTo>
                <a:cubicBezTo>
                  <a:pt x="107435" y="0"/>
                  <a:pt x="107435" y="0"/>
                  <a:pt x="107435" y="0"/>
                </a:cubicBezTo>
                <a:cubicBezTo>
                  <a:pt x="107435" y="55"/>
                  <a:pt x="107435" y="111"/>
                  <a:pt x="107435" y="166"/>
                </a:cubicBezTo>
                <a:cubicBezTo>
                  <a:pt x="107576" y="277"/>
                  <a:pt x="108000" y="1333"/>
                  <a:pt x="108564" y="889"/>
                </a:cubicBezTo>
                <a:close/>
                <a:moveTo>
                  <a:pt x="108564" y="4168"/>
                </a:moveTo>
                <a:cubicBezTo>
                  <a:pt x="108988" y="4390"/>
                  <a:pt x="110400" y="3557"/>
                  <a:pt x="111105" y="3112"/>
                </a:cubicBezTo>
                <a:cubicBezTo>
                  <a:pt x="111952" y="2723"/>
                  <a:pt x="112800" y="2278"/>
                  <a:pt x="113505" y="1778"/>
                </a:cubicBezTo>
                <a:cubicBezTo>
                  <a:pt x="114352" y="1222"/>
                  <a:pt x="115200" y="611"/>
                  <a:pt x="115905" y="0"/>
                </a:cubicBezTo>
                <a:cubicBezTo>
                  <a:pt x="111105" y="0"/>
                  <a:pt x="111105" y="0"/>
                  <a:pt x="111105" y="0"/>
                </a:cubicBezTo>
                <a:cubicBezTo>
                  <a:pt x="110682" y="555"/>
                  <a:pt x="110258" y="1111"/>
                  <a:pt x="109835" y="1667"/>
                </a:cubicBezTo>
                <a:cubicBezTo>
                  <a:pt x="109270" y="2445"/>
                  <a:pt x="108000" y="3946"/>
                  <a:pt x="108564" y="4168"/>
                </a:cubicBezTo>
                <a:close/>
                <a:moveTo>
                  <a:pt x="111105" y="42352"/>
                </a:moveTo>
                <a:cubicBezTo>
                  <a:pt x="111952" y="41908"/>
                  <a:pt x="112800" y="41463"/>
                  <a:pt x="113505" y="41018"/>
                </a:cubicBezTo>
                <a:cubicBezTo>
                  <a:pt x="114494" y="40352"/>
                  <a:pt x="115341" y="39685"/>
                  <a:pt x="116188" y="39018"/>
                </a:cubicBezTo>
                <a:cubicBezTo>
                  <a:pt x="116894" y="38295"/>
                  <a:pt x="117741" y="37628"/>
                  <a:pt x="117458" y="36794"/>
                </a:cubicBezTo>
                <a:cubicBezTo>
                  <a:pt x="117458" y="36628"/>
                  <a:pt x="117317" y="36461"/>
                  <a:pt x="117176" y="36294"/>
                </a:cubicBezTo>
                <a:cubicBezTo>
                  <a:pt x="116752" y="36183"/>
                  <a:pt x="116329" y="36183"/>
                  <a:pt x="115905" y="36183"/>
                </a:cubicBezTo>
                <a:cubicBezTo>
                  <a:pt x="114917" y="36294"/>
                  <a:pt x="114352" y="36628"/>
                  <a:pt x="113788" y="37017"/>
                </a:cubicBezTo>
                <a:cubicBezTo>
                  <a:pt x="113082" y="37461"/>
                  <a:pt x="112376" y="37850"/>
                  <a:pt x="111952" y="38351"/>
                </a:cubicBezTo>
                <a:cubicBezTo>
                  <a:pt x="111105" y="39184"/>
                  <a:pt x="110541" y="40018"/>
                  <a:pt x="109835" y="40852"/>
                </a:cubicBezTo>
                <a:cubicBezTo>
                  <a:pt x="109270" y="41685"/>
                  <a:pt x="108000" y="43131"/>
                  <a:pt x="108564" y="43408"/>
                </a:cubicBezTo>
                <a:cubicBezTo>
                  <a:pt x="108988" y="43631"/>
                  <a:pt x="110400" y="42742"/>
                  <a:pt x="111105" y="42352"/>
                </a:cubicBezTo>
                <a:close/>
                <a:moveTo>
                  <a:pt x="108564" y="40074"/>
                </a:moveTo>
                <a:cubicBezTo>
                  <a:pt x="108847" y="39851"/>
                  <a:pt x="108988" y="39518"/>
                  <a:pt x="109129" y="39240"/>
                </a:cubicBezTo>
                <a:cubicBezTo>
                  <a:pt x="109411" y="38684"/>
                  <a:pt x="109552" y="38073"/>
                  <a:pt x="109694" y="37517"/>
                </a:cubicBezTo>
                <a:cubicBezTo>
                  <a:pt x="110117" y="36572"/>
                  <a:pt x="110400" y="35627"/>
                  <a:pt x="110400" y="34682"/>
                </a:cubicBezTo>
                <a:cubicBezTo>
                  <a:pt x="110541" y="33904"/>
                  <a:pt x="110682" y="32626"/>
                  <a:pt x="108988" y="32237"/>
                </a:cubicBezTo>
                <a:cubicBezTo>
                  <a:pt x="108282" y="32070"/>
                  <a:pt x="107294" y="32181"/>
                  <a:pt x="106729" y="32459"/>
                </a:cubicBezTo>
                <a:cubicBezTo>
                  <a:pt x="106164" y="32737"/>
                  <a:pt x="105882" y="33126"/>
                  <a:pt x="105741" y="33571"/>
                </a:cubicBezTo>
                <a:cubicBezTo>
                  <a:pt x="105882" y="34960"/>
                  <a:pt x="106305" y="36350"/>
                  <a:pt x="106729" y="37739"/>
                </a:cubicBezTo>
                <a:cubicBezTo>
                  <a:pt x="107011" y="38239"/>
                  <a:pt x="107152" y="38795"/>
                  <a:pt x="107435" y="39351"/>
                </a:cubicBezTo>
                <a:cubicBezTo>
                  <a:pt x="107576" y="39518"/>
                  <a:pt x="108000" y="40574"/>
                  <a:pt x="108564" y="40074"/>
                </a:cubicBezTo>
                <a:close/>
                <a:moveTo>
                  <a:pt x="54352" y="98823"/>
                </a:moveTo>
                <a:cubicBezTo>
                  <a:pt x="54635" y="98545"/>
                  <a:pt x="54776" y="98212"/>
                  <a:pt x="54917" y="97934"/>
                </a:cubicBezTo>
                <a:cubicBezTo>
                  <a:pt x="55200" y="97378"/>
                  <a:pt x="55341" y="96822"/>
                  <a:pt x="55482" y="96266"/>
                </a:cubicBezTo>
                <a:cubicBezTo>
                  <a:pt x="55905" y="95321"/>
                  <a:pt x="56188" y="94377"/>
                  <a:pt x="56188" y="93432"/>
                </a:cubicBezTo>
                <a:cubicBezTo>
                  <a:pt x="56329" y="92598"/>
                  <a:pt x="56470" y="91375"/>
                  <a:pt x="54776" y="90930"/>
                </a:cubicBezTo>
                <a:cubicBezTo>
                  <a:pt x="54070" y="90764"/>
                  <a:pt x="53082" y="90875"/>
                  <a:pt x="52517" y="91153"/>
                </a:cubicBezTo>
                <a:cubicBezTo>
                  <a:pt x="51952" y="91431"/>
                  <a:pt x="51670" y="91875"/>
                  <a:pt x="51529" y="92264"/>
                </a:cubicBezTo>
                <a:cubicBezTo>
                  <a:pt x="51670" y="93654"/>
                  <a:pt x="52094" y="95044"/>
                  <a:pt x="52517" y="96433"/>
                </a:cubicBezTo>
                <a:cubicBezTo>
                  <a:pt x="52800" y="96989"/>
                  <a:pt x="52941" y="97545"/>
                  <a:pt x="53223" y="98100"/>
                </a:cubicBezTo>
                <a:cubicBezTo>
                  <a:pt x="53364" y="98267"/>
                  <a:pt x="53788" y="99268"/>
                  <a:pt x="54352" y="98823"/>
                </a:cubicBezTo>
                <a:close/>
                <a:moveTo>
                  <a:pt x="2682" y="42352"/>
                </a:moveTo>
                <a:cubicBezTo>
                  <a:pt x="3529" y="41908"/>
                  <a:pt x="4376" y="41463"/>
                  <a:pt x="5082" y="41018"/>
                </a:cubicBezTo>
                <a:cubicBezTo>
                  <a:pt x="6070" y="40352"/>
                  <a:pt x="6917" y="39685"/>
                  <a:pt x="7764" y="39018"/>
                </a:cubicBezTo>
                <a:cubicBezTo>
                  <a:pt x="8470" y="38295"/>
                  <a:pt x="9317" y="37628"/>
                  <a:pt x="9035" y="36794"/>
                </a:cubicBezTo>
                <a:cubicBezTo>
                  <a:pt x="9035" y="36628"/>
                  <a:pt x="8894" y="36461"/>
                  <a:pt x="8752" y="36294"/>
                </a:cubicBezTo>
                <a:cubicBezTo>
                  <a:pt x="8329" y="36183"/>
                  <a:pt x="7905" y="36183"/>
                  <a:pt x="7482" y="36183"/>
                </a:cubicBezTo>
                <a:cubicBezTo>
                  <a:pt x="6494" y="36294"/>
                  <a:pt x="5929" y="36628"/>
                  <a:pt x="5364" y="37017"/>
                </a:cubicBezTo>
                <a:cubicBezTo>
                  <a:pt x="4658" y="37461"/>
                  <a:pt x="3952" y="37850"/>
                  <a:pt x="3529" y="38351"/>
                </a:cubicBezTo>
                <a:cubicBezTo>
                  <a:pt x="2682" y="39184"/>
                  <a:pt x="2117" y="40018"/>
                  <a:pt x="1411" y="40852"/>
                </a:cubicBezTo>
                <a:cubicBezTo>
                  <a:pt x="1129" y="41352"/>
                  <a:pt x="564" y="41963"/>
                  <a:pt x="282" y="42519"/>
                </a:cubicBezTo>
                <a:cubicBezTo>
                  <a:pt x="282" y="43408"/>
                  <a:pt x="282" y="43408"/>
                  <a:pt x="282" y="43408"/>
                </a:cubicBezTo>
                <a:cubicBezTo>
                  <a:pt x="847" y="43464"/>
                  <a:pt x="1976" y="42742"/>
                  <a:pt x="2682" y="42352"/>
                </a:cubicBezTo>
                <a:close/>
                <a:moveTo>
                  <a:pt x="100517" y="119277"/>
                </a:moveTo>
                <a:cubicBezTo>
                  <a:pt x="99811" y="119166"/>
                  <a:pt x="98964" y="119277"/>
                  <a:pt x="98541" y="119555"/>
                </a:cubicBezTo>
                <a:cubicBezTo>
                  <a:pt x="98400" y="119666"/>
                  <a:pt x="98258" y="119833"/>
                  <a:pt x="98258" y="119999"/>
                </a:cubicBezTo>
                <a:cubicBezTo>
                  <a:pt x="102494" y="119999"/>
                  <a:pt x="102494" y="119999"/>
                  <a:pt x="102494" y="119999"/>
                </a:cubicBezTo>
                <a:cubicBezTo>
                  <a:pt x="102352" y="119944"/>
                  <a:pt x="102352" y="119944"/>
                  <a:pt x="102211" y="119888"/>
                </a:cubicBezTo>
                <a:cubicBezTo>
                  <a:pt x="101788" y="119610"/>
                  <a:pt x="101223" y="119388"/>
                  <a:pt x="100517" y="119277"/>
                </a:cubicBezTo>
                <a:close/>
                <a:moveTo>
                  <a:pt x="105741" y="85317"/>
                </a:moveTo>
                <a:cubicBezTo>
                  <a:pt x="106023" y="85428"/>
                  <a:pt x="106305" y="85484"/>
                  <a:pt x="106588" y="85539"/>
                </a:cubicBezTo>
                <a:cubicBezTo>
                  <a:pt x="106729" y="85539"/>
                  <a:pt x="106870" y="85539"/>
                  <a:pt x="107011" y="85539"/>
                </a:cubicBezTo>
                <a:cubicBezTo>
                  <a:pt x="107152" y="85539"/>
                  <a:pt x="107294" y="85484"/>
                  <a:pt x="107435" y="85428"/>
                </a:cubicBezTo>
                <a:cubicBezTo>
                  <a:pt x="108000" y="85150"/>
                  <a:pt x="107152" y="84427"/>
                  <a:pt x="107011" y="84150"/>
                </a:cubicBezTo>
                <a:cubicBezTo>
                  <a:pt x="106447" y="83649"/>
                  <a:pt x="105882" y="83260"/>
                  <a:pt x="105317" y="82816"/>
                </a:cubicBezTo>
                <a:cubicBezTo>
                  <a:pt x="104470" y="82037"/>
                  <a:pt x="103482" y="81315"/>
                  <a:pt x="102211" y="80648"/>
                </a:cubicBezTo>
                <a:cubicBezTo>
                  <a:pt x="101788" y="80426"/>
                  <a:pt x="101223" y="80148"/>
                  <a:pt x="100517" y="80037"/>
                </a:cubicBezTo>
                <a:cubicBezTo>
                  <a:pt x="99811" y="79925"/>
                  <a:pt x="98964" y="80037"/>
                  <a:pt x="98541" y="80314"/>
                </a:cubicBezTo>
                <a:cubicBezTo>
                  <a:pt x="98258" y="80537"/>
                  <a:pt x="98117" y="80759"/>
                  <a:pt x="98258" y="80981"/>
                </a:cubicBezTo>
                <a:cubicBezTo>
                  <a:pt x="98258" y="81204"/>
                  <a:pt x="98400" y="81426"/>
                  <a:pt x="98541" y="81648"/>
                </a:cubicBezTo>
                <a:cubicBezTo>
                  <a:pt x="100094" y="83260"/>
                  <a:pt x="102917" y="84372"/>
                  <a:pt x="105741" y="85317"/>
                </a:cubicBezTo>
                <a:close/>
                <a:moveTo>
                  <a:pt x="63952" y="21232"/>
                </a:moveTo>
                <a:cubicBezTo>
                  <a:pt x="63952" y="21232"/>
                  <a:pt x="63811" y="21232"/>
                  <a:pt x="63811" y="21232"/>
                </a:cubicBezTo>
                <a:cubicBezTo>
                  <a:pt x="63529" y="21120"/>
                  <a:pt x="63105" y="21176"/>
                  <a:pt x="62682" y="21232"/>
                </a:cubicBezTo>
                <a:cubicBezTo>
                  <a:pt x="60847" y="21509"/>
                  <a:pt x="59294" y="22343"/>
                  <a:pt x="58023" y="23066"/>
                </a:cubicBezTo>
                <a:cubicBezTo>
                  <a:pt x="56470" y="24011"/>
                  <a:pt x="54211" y="26012"/>
                  <a:pt x="54635" y="26345"/>
                </a:cubicBezTo>
                <a:cubicBezTo>
                  <a:pt x="55058" y="26679"/>
                  <a:pt x="60423" y="25345"/>
                  <a:pt x="62541" y="24177"/>
                </a:cubicBezTo>
                <a:cubicBezTo>
                  <a:pt x="63670" y="23566"/>
                  <a:pt x="65788" y="22343"/>
                  <a:pt x="64517" y="21509"/>
                </a:cubicBezTo>
                <a:cubicBezTo>
                  <a:pt x="64376" y="21398"/>
                  <a:pt x="64235" y="21287"/>
                  <a:pt x="63952" y="21232"/>
                </a:cubicBezTo>
                <a:close/>
                <a:moveTo>
                  <a:pt x="63952" y="60639"/>
                </a:moveTo>
                <a:cubicBezTo>
                  <a:pt x="63952" y="60639"/>
                  <a:pt x="63811" y="60583"/>
                  <a:pt x="63811" y="60583"/>
                </a:cubicBezTo>
                <a:cubicBezTo>
                  <a:pt x="63529" y="60528"/>
                  <a:pt x="63105" y="60528"/>
                  <a:pt x="62682" y="60583"/>
                </a:cubicBezTo>
                <a:cubicBezTo>
                  <a:pt x="60847" y="60861"/>
                  <a:pt x="59294" y="61695"/>
                  <a:pt x="58023" y="62417"/>
                </a:cubicBezTo>
                <a:cubicBezTo>
                  <a:pt x="56470" y="63362"/>
                  <a:pt x="54211" y="65363"/>
                  <a:pt x="54635" y="65752"/>
                </a:cubicBezTo>
                <a:cubicBezTo>
                  <a:pt x="55058" y="66086"/>
                  <a:pt x="60423" y="64696"/>
                  <a:pt x="62541" y="63584"/>
                </a:cubicBezTo>
                <a:cubicBezTo>
                  <a:pt x="63670" y="62973"/>
                  <a:pt x="65788" y="61750"/>
                  <a:pt x="64517" y="60861"/>
                </a:cubicBezTo>
                <a:cubicBezTo>
                  <a:pt x="64376" y="60750"/>
                  <a:pt x="64235" y="60694"/>
                  <a:pt x="63952" y="60639"/>
                </a:cubicBezTo>
                <a:close/>
                <a:moveTo>
                  <a:pt x="63952" y="99712"/>
                </a:moveTo>
                <a:cubicBezTo>
                  <a:pt x="63952" y="99712"/>
                  <a:pt x="63811" y="99712"/>
                  <a:pt x="63811" y="99712"/>
                </a:cubicBezTo>
                <a:cubicBezTo>
                  <a:pt x="63529" y="99657"/>
                  <a:pt x="63105" y="99657"/>
                  <a:pt x="62682" y="99712"/>
                </a:cubicBezTo>
                <a:cubicBezTo>
                  <a:pt x="60847" y="99990"/>
                  <a:pt x="59294" y="100824"/>
                  <a:pt x="58023" y="101547"/>
                </a:cubicBezTo>
                <a:cubicBezTo>
                  <a:pt x="56470" y="102491"/>
                  <a:pt x="54211" y="104492"/>
                  <a:pt x="54635" y="104826"/>
                </a:cubicBezTo>
                <a:cubicBezTo>
                  <a:pt x="55058" y="105215"/>
                  <a:pt x="60423" y="103825"/>
                  <a:pt x="62541" y="102658"/>
                </a:cubicBezTo>
                <a:cubicBezTo>
                  <a:pt x="63670" y="102047"/>
                  <a:pt x="65788" y="100880"/>
                  <a:pt x="64517" y="99990"/>
                </a:cubicBezTo>
                <a:cubicBezTo>
                  <a:pt x="64376" y="99879"/>
                  <a:pt x="64235" y="99823"/>
                  <a:pt x="63952" y="99712"/>
                </a:cubicBezTo>
                <a:close/>
                <a:moveTo>
                  <a:pt x="118164" y="80259"/>
                </a:moveTo>
                <a:cubicBezTo>
                  <a:pt x="118164" y="80203"/>
                  <a:pt x="118023" y="80203"/>
                  <a:pt x="118023" y="80203"/>
                </a:cubicBezTo>
                <a:cubicBezTo>
                  <a:pt x="117741" y="80148"/>
                  <a:pt x="117317" y="80148"/>
                  <a:pt x="116894" y="80203"/>
                </a:cubicBezTo>
                <a:cubicBezTo>
                  <a:pt x="115058" y="80481"/>
                  <a:pt x="113505" y="81315"/>
                  <a:pt x="112235" y="82037"/>
                </a:cubicBezTo>
                <a:cubicBezTo>
                  <a:pt x="110682" y="82982"/>
                  <a:pt x="108423" y="84983"/>
                  <a:pt x="108847" y="85372"/>
                </a:cubicBezTo>
                <a:cubicBezTo>
                  <a:pt x="109270" y="85706"/>
                  <a:pt x="114635" y="84316"/>
                  <a:pt x="116752" y="83205"/>
                </a:cubicBezTo>
                <a:cubicBezTo>
                  <a:pt x="117882" y="82538"/>
                  <a:pt x="120000" y="81371"/>
                  <a:pt x="118729" y="80481"/>
                </a:cubicBezTo>
                <a:cubicBezTo>
                  <a:pt x="118588" y="80370"/>
                  <a:pt x="118447" y="80314"/>
                  <a:pt x="118164" y="80259"/>
                </a:cubicBezTo>
                <a:close/>
                <a:moveTo>
                  <a:pt x="118164" y="41018"/>
                </a:moveTo>
                <a:cubicBezTo>
                  <a:pt x="118164" y="41018"/>
                  <a:pt x="118023" y="41018"/>
                  <a:pt x="118023" y="40963"/>
                </a:cubicBezTo>
                <a:cubicBezTo>
                  <a:pt x="117741" y="40907"/>
                  <a:pt x="117317" y="40907"/>
                  <a:pt x="116894" y="40963"/>
                </a:cubicBezTo>
                <a:cubicBezTo>
                  <a:pt x="115058" y="41296"/>
                  <a:pt x="113505" y="42075"/>
                  <a:pt x="112235" y="42797"/>
                </a:cubicBezTo>
                <a:cubicBezTo>
                  <a:pt x="110682" y="43798"/>
                  <a:pt x="108423" y="45798"/>
                  <a:pt x="108847" y="46132"/>
                </a:cubicBezTo>
                <a:cubicBezTo>
                  <a:pt x="109270" y="46465"/>
                  <a:pt x="114635" y="45076"/>
                  <a:pt x="116752" y="43964"/>
                </a:cubicBezTo>
                <a:cubicBezTo>
                  <a:pt x="117882" y="43353"/>
                  <a:pt x="120000" y="42130"/>
                  <a:pt x="118729" y="41241"/>
                </a:cubicBezTo>
                <a:cubicBezTo>
                  <a:pt x="118588" y="41185"/>
                  <a:pt x="118447" y="41074"/>
                  <a:pt x="118164" y="41018"/>
                </a:cubicBezTo>
                <a:close/>
                <a:moveTo>
                  <a:pt x="117458" y="115220"/>
                </a:moveTo>
                <a:cubicBezTo>
                  <a:pt x="117458" y="115053"/>
                  <a:pt x="117317" y="114886"/>
                  <a:pt x="117176" y="114775"/>
                </a:cubicBezTo>
                <a:cubicBezTo>
                  <a:pt x="116752" y="114608"/>
                  <a:pt x="116329" y="114608"/>
                  <a:pt x="115905" y="114664"/>
                </a:cubicBezTo>
                <a:cubicBezTo>
                  <a:pt x="114917" y="114775"/>
                  <a:pt x="114352" y="115108"/>
                  <a:pt x="113788" y="115442"/>
                </a:cubicBezTo>
                <a:cubicBezTo>
                  <a:pt x="113082" y="115886"/>
                  <a:pt x="112376" y="116276"/>
                  <a:pt x="111952" y="116776"/>
                </a:cubicBezTo>
                <a:cubicBezTo>
                  <a:pt x="111105" y="117610"/>
                  <a:pt x="110541" y="118443"/>
                  <a:pt x="109835" y="119277"/>
                </a:cubicBezTo>
                <a:cubicBezTo>
                  <a:pt x="109694" y="119499"/>
                  <a:pt x="109552" y="119722"/>
                  <a:pt x="109270" y="119999"/>
                </a:cubicBezTo>
                <a:cubicBezTo>
                  <a:pt x="112517" y="119999"/>
                  <a:pt x="112517" y="119999"/>
                  <a:pt x="112517" y="119999"/>
                </a:cubicBezTo>
                <a:cubicBezTo>
                  <a:pt x="112941" y="119777"/>
                  <a:pt x="113223" y="119610"/>
                  <a:pt x="113505" y="119444"/>
                </a:cubicBezTo>
                <a:cubicBezTo>
                  <a:pt x="114494" y="118777"/>
                  <a:pt x="115341" y="118110"/>
                  <a:pt x="116188" y="117443"/>
                </a:cubicBezTo>
                <a:cubicBezTo>
                  <a:pt x="116894" y="116720"/>
                  <a:pt x="117741" y="116053"/>
                  <a:pt x="117458" y="115220"/>
                </a:cubicBezTo>
                <a:close/>
                <a:moveTo>
                  <a:pt x="110400" y="113107"/>
                </a:moveTo>
                <a:cubicBezTo>
                  <a:pt x="110541" y="112329"/>
                  <a:pt x="110682" y="111051"/>
                  <a:pt x="108988" y="110662"/>
                </a:cubicBezTo>
                <a:cubicBezTo>
                  <a:pt x="108282" y="110495"/>
                  <a:pt x="107294" y="110606"/>
                  <a:pt x="106729" y="110884"/>
                </a:cubicBezTo>
                <a:cubicBezTo>
                  <a:pt x="106164" y="111162"/>
                  <a:pt x="105882" y="111607"/>
                  <a:pt x="105741" y="111996"/>
                </a:cubicBezTo>
                <a:cubicBezTo>
                  <a:pt x="105882" y="113385"/>
                  <a:pt x="106305" y="114775"/>
                  <a:pt x="106729" y="116164"/>
                </a:cubicBezTo>
                <a:cubicBezTo>
                  <a:pt x="107011" y="116720"/>
                  <a:pt x="107152" y="117220"/>
                  <a:pt x="107435" y="117776"/>
                </a:cubicBezTo>
                <a:cubicBezTo>
                  <a:pt x="107576" y="117943"/>
                  <a:pt x="108000" y="118999"/>
                  <a:pt x="108564" y="118554"/>
                </a:cubicBezTo>
                <a:cubicBezTo>
                  <a:pt x="108847" y="118276"/>
                  <a:pt x="108988" y="117943"/>
                  <a:pt x="109129" y="117665"/>
                </a:cubicBezTo>
                <a:cubicBezTo>
                  <a:pt x="109411" y="117109"/>
                  <a:pt x="109552" y="116553"/>
                  <a:pt x="109694" y="115942"/>
                </a:cubicBezTo>
                <a:cubicBezTo>
                  <a:pt x="110117" y="114997"/>
                  <a:pt x="110400" y="114052"/>
                  <a:pt x="110400" y="113107"/>
                </a:cubicBezTo>
                <a:close/>
                <a:moveTo>
                  <a:pt x="118164" y="119444"/>
                </a:moveTo>
                <a:cubicBezTo>
                  <a:pt x="118164" y="119444"/>
                  <a:pt x="118023" y="119444"/>
                  <a:pt x="118023" y="119388"/>
                </a:cubicBezTo>
                <a:cubicBezTo>
                  <a:pt x="117741" y="119333"/>
                  <a:pt x="117317" y="119333"/>
                  <a:pt x="116894" y="119388"/>
                </a:cubicBezTo>
                <a:cubicBezTo>
                  <a:pt x="116188" y="119555"/>
                  <a:pt x="115482" y="119722"/>
                  <a:pt x="114776" y="119999"/>
                </a:cubicBezTo>
                <a:cubicBezTo>
                  <a:pt x="119011" y="119999"/>
                  <a:pt x="119011" y="119999"/>
                  <a:pt x="119011" y="119999"/>
                </a:cubicBezTo>
                <a:cubicBezTo>
                  <a:pt x="118870" y="119888"/>
                  <a:pt x="118870" y="119777"/>
                  <a:pt x="118729" y="119666"/>
                </a:cubicBezTo>
                <a:cubicBezTo>
                  <a:pt x="118588" y="119610"/>
                  <a:pt x="118447" y="119499"/>
                  <a:pt x="118164" y="119444"/>
                </a:cubicBezTo>
                <a:close/>
                <a:moveTo>
                  <a:pt x="105035" y="117054"/>
                </a:moveTo>
                <a:cubicBezTo>
                  <a:pt x="104470" y="116220"/>
                  <a:pt x="103623" y="114942"/>
                  <a:pt x="101647" y="114664"/>
                </a:cubicBezTo>
                <a:cubicBezTo>
                  <a:pt x="101082" y="114553"/>
                  <a:pt x="100376" y="114608"/>
                  <a:pt x="99952" y="114886"/>
                </a:cubicBezTo>
                <a:cubicBezTo>
                  <a:pt x="99388" y="115164"/>
                  <a:pt x="99388" y="115664"/>
                  <a:pt x="99670" y="116053"/>
                </a:cubicBezTo>
                <a:cubicBezTo>
                  <a:pt x="100517" y="117220"/>
                  <a:pt x="101647" y="118332"/>
                  <a:pt x="103058" y="119388"/>
                </a:cubicBezTo>
                <a:cubicBezTo>
                  <a:pt x="103341" y="119555"/>
                  <a:pt x="103623" y="119777"/>
                  <a:pt x="104047" y="119999"/>
                </a:cubicBezTo>
                <a:cubicBezTo>
                  <a:pt x="107011" y="119999"/>
                  <a:pt x="107011" y="119999"/>
                  <a:pt x="107011" y="119999"/>
                </a:cubicBezTo>
                <a:cubicBezTo>
                  <a:pt x="107011" y="119944"/>
                  <a:pt x="106870" y="119888"/>
                  <a:pt x="106870" y="119888"/>
                </a:cubicBezTo>
                <a:cubicBezTo>
                  <a:pt x="106447" y="118888"/>
                  <a:pt x="105741" y="117943"/>
                  <a:pt x="105035" y="117054"/>
                </a:cubicBezTo>
                <a:close/>
                <a:moveTo>
                  <a:pt x="1976" y="113107"/>
                </a:moveTo>
                <a:cubicBezTo>
                  <a:pt x="2117" y="112329"/>
                  <a:pt x="2258" y="111051"/>
                  <a:pt x="564" y="110662"/>
                </a:cubicBezTo>
                <a:cubicBezTo>
                  <a:pt x="423" y="110662"/>
                  <a:pt x="282" y="110606"/>
                  <a:pt x="282" y="110606"/>
                </a:cubicBezTo>
                <a:cubicBezTo>
                  <a:pt x="282" y="118443"/>
                  <a:pt x="282" y="118443"/>
                  <a:pt x="282" y="118443"/>
                </a:cubicBezTo>
                <a:cubicBezTo>
                  <a:pt x="423" y="118221"/>
                  <a:pt x="564" y="117887"/>
                  <a:pt x="705" y="117665"/>
                </a:cubicBezTo>
                <a:cubicBezTo>
                  <a:pt x="988" y="117109"/>
                  <a:pt x="1129" y="116553"/>
                  <a:pt x="1270" y="115942"/>
                </a:cubicBezTo>
                <a:cubicBezTo>
                  <a:pt x="1694" y="114997"/>
                  <a:pt x="1976" y="114052"/>
                  <a:pt x="1976" y="113107"/>
                </a:cubicBezTo>
                <a:close/>
                <a:moveTo>
                  <a:pt x="9035" y="115220"/>
                </a:moveTo>
                <a:cubicBezTo>
                  <a:pt x="9035" y="115053"/>
                  <a:pt x="8894" y="114886"/>
                  <a:pt x="8752" y="114775"/>
                </a:cubicBezTo>
                <a:cubicBezTo>
                  <a:pt x="8329" y="114608"/>
                  <a:pt x="7905" y="114608"/>
                  <a:pt x="7482" y="114664"/>
                </a:cubicBezTo>
                <a:cubicBezTo>
                  <a:pt x="6494" y="114775"/>
                  <a:pt x="5929" y="115108"/>
                  <a:pt x="5364" y="115442"/>
                </a:cubicBezTo>
                <a:cubicBezTo>
                  <a:pt x="4658" y="115886"/>
                  <a:pt x="3952" y="116276"/>
                  <a:pt x="3529" y="116776"/>
                </a:cubicBezTo>
                <a:cubicBezTo>
                  <a:pt x="2682" y="117610"/>
                  <a:pt x="2117" y="118443"/>
                  <a:pt x="1411" y="119277"/>
                </a:cubicBezTo>
                <a:cubicBezTo>
                  <a:pt x="1270" y="119499"/>
                  <a:pt x="1129" y="119722"/>
                  <a:pt x="847" y="119999"/>
                </a:cubicBezTo>
                <a:cubicBezTo>
                  <a:pt x="4235" y="119999"/>
                  <a:pt x="4235" y="119999"/>
                  <a:pt x="4235" y="119999"/>
                </a:cubicBezTo>
                <a:cubicBezTo>
                  <a:pt x="4517" y="119777"/>
                  <a:pt x="4800" y="119610"/>
                  <a:pt x="5082" y="119444"/>
                </a:cubicBezTo>
                <a:cubicBezTo>
                  <a:pt x="6070" y="118777"/>
                  <a:pt x="6917" y="118110"/>
                  <a:pt x="7764" y="117443"/>
                </a:cubicBezTo>
                <a:cubicBezTo>
                  <a:pt x="8470" y="116720"/>
                  <a:pt x="9317" y="116053"/>
                  <a:pt x="9035" y="115220"/>
                </a:cubicBezTo>
                <a:close/>
                <a:moveTo>
                  <a:pt x="56894" y="101102"/>
                </a:moveTo>
                <a:cubicBezTo>
                  <a:pt x="57741" y="100657"/>
                  <a:pt x="58588" y="100213"/>
                  <a:pt x="59294" y="99712"/>
                </a:cubicBezTo>
                <a:cubicBezTo>
                  <a:pt x="60282" y="99101"/>
                  <a:pt x="61129" y="98434"/>
                  <a:pt x="61976" y="97711"/>
                </a:cubicBezTo>
                <a:cubicBezTo>
                  <a:pt x="62682" y="97044"/>
                  <a:pt x="63529" y="96322"/>
                  <a:pt x="63247" y="95488"/>
                </a:cubicBezTo>
                <a:cubicBezTo>
                  <a:pt x="63247" y="95321"/>
                  <a:pt x="63105" y="95155"/>
                  <a:pt x="62964" y="95044"/>
                </a:cubicBezTo>
                <a:cubicBezTo>
                  <a:pt x="62541" y="94877"/>
                  <a:pt x="62117" y="94877"/>
                  <a:pt x="61694" y="94932"/>
                </a:cubicBezTo>
                <a:cubicBezTo>
                  <a:pt x="60705" y="95044"/>
                  <a:pt x="60141" y="95377"/>
                  <a:pt x="59576" y="95766"/>
                </a:cubicBezTo>
                <a:cubicBezTo>
                  <a:pt x="58870" y="96155"/>
                  <a:pt x="58164" y="96600"/>
                  <a:pt x="57741" y="97100"/>
                </a:cubicBezTo>
                <a:cubicBezTo>
                  <a:pt x="56894" y="97878"/>
                  <a:pt x="56329" y="98767"/>
                  <a:pt x="55623" y="99601"/>
                </a:cubicBezTo>
                <a:cubicBezTo>
                  <a:pt x="55058" y="100435"/>
                  <a:pt x="53788" y="101880"/>
                  <a:pt x="54352" y="102102"/>
                </a:cubicBezTo>
                <a:cubicBezTo>
                  <a:pt x="54776" y="102325"/>
                  <a:pt x="56188" y="101491"/>
                  <a:pt x="56894" y="101102"/>
                </a:cubicBezTo>
                <a:close/>
                <a:moveTo>
                  <a:pt x="9741" y="119444"/>
                </a:moveTo>
                <a:cubicBezTo>
                  <a:pt x="9741" y="119444"/>
                  <a:pt x="9600" y="119444"/>
                  <a:pt x="9600" y="119388"/>
                </a:cubicBezTo>
                <a:cubicBezTo>
                  <a:pt x="9317" y="119333"/>
                  <a:pt x="8894" y="119333"/>
                  <a:pt x="8470" y="119388"/>
                </a:cubicBezTo>
                <a:cubicBezTo>
                  <a:pt x="7764" y="119555"/>
                  <a:pt x="7058" y="119722"/>
                  <a:pt x="6352" y="119999"/>
                </a:cubicBezTo>
                <a:cubicBezTo>
                  <a:pt x="10588" y="119999"/>
                  <a:pt x="10588" y="119999"/>
                  <a:pt x="10588" y="119999"/>
                </a:cubicBezTo>
                <a:cubicBezTo>
                  <a:pt x="10447" y="119888"/>
                  <a:pt x="10447" y="119777"/>
                  <a:pt x="10305" y="119666"/>
                </a:cubicBezTo>
                <a:cubicBezTo>
                  <a:pt x="10164" y="119610"/>
                  <a:pt x="10023" y="119499"/>
                  <a:pt x="9741" y="119444"/>
                </a:cubicBezTo>
                <a:close/>
                <a:moveTo>
                  <a:pt x="2682" y="81593"/>
                </a:moveTo>
                <a:cubicBezTo>
                  <a:pt x="3529" y="81148"/>
                  <a:pt x="4376" y="80704"/>
                  <a:pt x="5082" y="80203"/>
                </a:cubicBezTo>
                <a:cubicBezTo>
                  <a:pt x="6070" y="79592"/>
                  <a:pt x="6917" y="78925"/>
                  <a:pt x="7764" y="78202"/>
                </a:cubicBezTo>
                <a:cubicBezTo>
                  <a:pt x="8470" y="77535"/>
                  <a:pt x="9317" y="76813"/>
                  <a:pt x="9035" y="76035"/>
                </a:cubicBezTo>
                <a:cubicBezTo>
                  <a:pt x="9035" y="75812"/>
                  <a:pt x="8894" y="75646"/>
                  <a:pt x="8752" y="75534"/>
                </a:cubicBezTo>
                <a:cubicBezTo>
                  <a:pt x="8329" y="75368"/>
                  <a:pt x="7905" y="75368"/>
                  <a:pt x="7482" y="75423"/>
                </a:cubicBezTo>
                <a:cubicBezTo>
                  <a:pt x="6494" y="75534"/>
                  <a:pt x="5929" y="75868"/>
                  <a:pt x="5364" y="76257"/>
                </a:cubicBezTo>
                <a:cubicBezTo>
                  <a:pt x="4658" y="76646"/>
                  <a:pt x="3952" y="77091"/>
                  <a:pt x="3529" y="77591"/>
                </a:cubicBezTo>
                <a:cubicBezTo>
                  <a:pt x="2682" y="78425"/>
                  <a:pt x="2117" y="79258"/>
                  <a:pt x="1411" y="80092"/>
                </a:cubicBezTo>
                <a:cubicBezTo>
                  <a:pt x="1129" y="80537"/>
                  <a:pt x="564" y="81204"/>
                  <a:pt x="282" y="81760"/>
                </a:cubicBezTo>
                <a:cubicBezTo>
                  <a:pt x="282" y="82649"/>
                  <a:pt x="282" y="82649"/>
                  <a:pt x="282" y="82649"/>
                </a:cubicBezTo>
                <a:cubicBezTo>
                  <a:pt x="847" y="82704"/>
                  <a:pt x="1976" y="81926"/>
                  <a:pt x="2682" y="81593"/>
                </a:cubicBezTo>
                <a:close/>
                <a:moveTo>
                  <a:pt x="1270" y="76757"/>
                </a:moveTo>
                <a:cubicBezTo>
                  <a:pt x="1694" y="75812"/>
                  <a:pt x="1976" y="74867"/>
                  <a:pt x="1976" y="73923"/>
                </a:cubicBezTo>
                <a:cubicBezTo>
                  <a:pt x="2117" y="73144"/>
                  <a:pt x="2258" y="71866"/>
                  <a:pt x="564" y="71421"/>
                </a:cubicBezTo>
                <a:cubicBezTo>
                  <a:pt x="423" y="71421"/>
                  <a:pt x="282" y="71421"/>
                  <a:pt x="282" y="71421"/>
                </a:cubicBezTo>
                <a:cubicBezTo>
                  <a:pt x="282" y="79203"/>
                  <a:pt x="282" y="79203"/>
                  <a:pt x="282" y="79203"/>
                </a:cubicBezTo>
                <a:cubicBezTo>
                  <a:pt x="423" y="78981"/>
                  <a:pt x="564" y="78703"/>
                  <a:pt x="705" y="78425"/>
                </a:cubicBezTo>
                <a:cubicBezTo>
                  <a:pt x="988" y="77869"/>
                  <a:pt x="1129" y="77313"/>
                  <a:pt x="1270" y="76757"/>
                </a:cubicBezTo>
                <a:close/>
                <a:moveTo>
                  <a:pt x="50823" y="97322"/>
                </a:moveTo>
                <a:cubicBezTo>
                  <a:pt x="50258" y="96489"/>
                  <a:pt x="49411" y="95210"/>
                  <a:pt x="47576" y="94932"/>
                </a:cubicBezTo>
                <a:cubicBezTo>
                  <a:pt x="46870" y="94821"/>
                  <a:pt x="46164" y="94932"/>
                  <a:pt x="45741" y="95155"/>
                </a:cubicBezTo>
                <a:cubicBezTo>
                  <a:pt x="45176" y="95488"/>
                  <a:pt x="45176" y="95933"/>
                  <a:pt x="45458" y="96322"/>
                </a:cubicBezTo>
                <a:cubicBezTo>
                  <a:pt x="46305" y="97489"/>
                  <a:pt x="47435" y="98601"/>
                  <a:pt x="48847" y="99657"/>
                </a:cubicBezTo>
                <a:cubicBezTo>
                  <a:pt x="49552" y="100157"/>
                  <a:pt x="50400" y="100657"/>
                  <a:pt x="51105" y="101157"/>
                </a:cubicBezTo>
                <a:cubicBezTo>
                  <a:pt x="51529" y="101380"/>
                  <a:pt x="53505" y="102714"/>
                  <a:pt x="53505" y="102158"/>
                </a:cubicBezTo>
                <a:cubicBezTo>
                  <a:pt x="53505" y="101491"/>
                  <a:pt x="53082" y="100768"/>
                  <a:pt x="52658" y="100157"/>
                </a:cubicBezTo>
                <a:cubicBezTo>
                  <a:pt x="52235" y="99212"/>
                  <a:pt x="51529" y="98267"/>
                  <a:pt x="50823" y="97322"/>
                </a:cubicBezTo>
                <a:close/>
                <a:moveTo>
                  <a:pt x="9741" y="80259"/>
                </a:moveTo>
                <a:cubicBezTo>
                  <a:pt x="9741" y="80203"/>
                  <a:pt x="9600" y="80203"/>
                  <a:pt x="9600" y="80203"/>
                </a:cubicBezTo>
                <a:cubicBezTo>
                  <a:pt x="9317" y="80148"/>
                  <a:pt x="8894" y="80148"/>
                  <a:pt x="8470" y="80203"/>
                </a:cubicBezTo>
                <a:cubicBezTo>
                  <a:pt x="6635" y="80481"/>
                  <a:pt x="5082" y="81315"/>
                  <a:pt x="3811" y="82037"/>
                </a:cubicBezTo>
                <a:cubicBezTo>
                  <a:pt x="2258" y="82982"/>
                  <a:pt x="0" y="84983"/>
                  <a:pt x="423" y="85372"/>
                </a:cubicBezTo>
                <a:cubicBezTo>
                  <a:pt x="847" y="85706"/>
                  <a:pt x="6211" y="84316"/>
                  <a:pt x="8329" y="83205"/>
                </a:cubicBezTo>
                <a:cubicBezTo>
                  <a:pt x="9458" y="82538"/>
                  <a:pt x="11576" y="81371"/>
                  <a:pt x="10305" y="80481"/>
                </a:cubicBezTo>
                <a:cubicBezTo>
                  <a:pt x="10164" y="80370"/>
                  <a:pt x="10023" y="80314"/>
                  <a:pt x="9741" y="80259"/>
                </a:cubicBezTo>
                <a:close/>
                <a:moveTo>
                  <a:pt x="51105" y="102325"/>
                </a:moveTo>
                <a:cubicBezTo>
                  <a:pt x="50258" y="101547"/>
                  <a:pt x="49270" y="100824"/>
                  <a:pt x="48000" y="100157"/>
                </a:cubicBezTo>
                <a:cubicBezTo>
                  <a:pt x="47576" y="99879"/>
                  <a:pt x="47011" y="99657"/>
                  <a:pt x="46305" y="99546"/>
                </a:cubicBezTo>
                <a:cubicBezTo>
                  <a:pt x="45600" y="99434"/>
                  <a:pt x="44752" y="99546"/>
                  <a:pt x="44329" y="99823"/>
                </a:cubicBezTo>
                <a:cubicBezTo>
                  <a:pt x="44047" y="100046"/>
                  <a:pt x="43905" y="100268"/>
                  <a:pt x="44047" y="100490"/>
                </a:cubicBezTo>
                <a:cubicBezTo>
                  <a:pt x="44047" y="100713"/>
                  <a:pt x="44188" y="100935"/>
                  <a:pt x="44329" y="101157"/>
                </a:cubicBezTo>
                <a:cubicBezTo>
                  <a:pt x="45882" y="102769"/>
                  <a:pt x="48705" y="103881"/>
                  <a:pt x="51529" y="104826"/>
                </a:cubicBezTo>
                <a:cubicBezTo>
                  <a:pt x="51811" y="104881"/>
                  <a:pt x="52094" y="104993"/>
                  <a:pt x="52376" y="105048"/>
                </a:cubicBezTo>
                <a:cubicBezTo>
                  <a:pt x="52517" y="105048"/>
                  <a:pt x="52658" y="105048"/>
                  <a:pt x="52800" y="105048"/>
                </a:cubicBezTo>
                <a:cubicBezTo>
                  <a:pt x="52941" y="105048"/>
                  <a:pt x="53082" y="104993"/>
                  <a:pt x="53223" y="104937"/>
                </a:cubicBezTo>
                <a:cubicBezTo>
                  <a:pt x="53788" y="104659"/>
                  <a:pt x="52941" y="103881"/>
                  <a:pt x="52800" y="103659"/>
                </a:cubicBezTo>
                <a:cubicBezTo>
                  <a:pt x="52235" y="103158"/>
                  <a:pt x="51670" y="102769"/>
                  <a:pt x="51105" y="102325"/>
                </a:cubicBezTo>
                <a:close/>
                <a:moveTo>
                  <a:pt x="9741" y="41018"/>
                </a:moveTo>
                <a:cubicBezTo>
                  <a:pt x="9741" y="41018"/>
                  <a:pt x="9600" y="41018"/>
                  <a:pt x="9600" y="40963"/>
                </a:cubicBezTo>
                <a:cubicBezTo>
                  <a:pt x="9317" y="40907"/>
                  <a:pt x="8894" y="40907"/>
                  <a:pt x="8470" y="40963"/>
                </a:cubicBezTo>
                <a:cubicBezTo>
                  <a:pt x="6635" y="41296"/>
                  <a:pt x="5082" y="42075"/>
                  <a:pt x="3811" y="42797"/>
                </a:cubicBezTo>
                <a:cubicBezTo>
                  <a:pt x="2258" y="43798"/>
                  <a:pt x="0" y="45798"/>
                  <a:pt x="423" y="46132"/>
                </a:cubicBezTo>
                <a:cubicBezTo>
                  <a:pt x="847" y="46465"/>
                  <a:pt x="6211" y="45076"/>
                  <a:pt x="8329" y="43964"/>
                </a:cubicBezTo>
                <a:cubicBezTo>
                  <a:pt x="9458" y="43353"/>
                  <a:pt x="11576" y="42130"/>
                  <a:pt x="10305" y="41241"/>
                </a:cubicBezTo>
                <a:cubicBezTo>
                  <a:pt x="10164" y="41185"/>
                  <a:pt x="10023" y="41074"/>
                  <a:pt x="9741" y="41018"/>
                </a:cubicBezTo>
                <a:close/>
                <a:moveTo>
                  <a:pt x="9741" y="1778"/>
                </a:moveTo>
                <a:cubicBezTo>
                  <a:pt x="9741" y="1778"/>
                  <a:pt x="9600" y="1778"/>
                  <a:pt x="9600" y="1778"/>
                </a:cubicBezTo>
                <a:cubicBezTo>
                  <a:pt x="9317" y="1723"/>
                  <a:pt x="8894" y="1723"/>
                  <a:pt x="8470" y="1778"/>
                </a:cubicBezTo>
                <a:cubicBezTo>
                  <a:pt x="6635" y="2056"/>
                  <a:pt x="5082" y="2890"/>
                  <a:pt x="3811" y="3612"/>
                </a:cubicBezTo>
                <a:cubicBezTo>
                  <a:pt x="2258" y="4557"/>
                  <a:pt x="0" y="6558"/>
                  <a:pt x="423" y="6892"/>
                </a:cubicBezTo>
                <a:cubicBezTo>
                  <a:pt x="847" y="7281"/>
                  <a:pt x="6211" y="5891"/>
                  <a:pt x="8329" y="4724"/>
                </a:cubicBezTo>
                <a:cubicBezTo>
                  <a:pt x="9458" y="4113"/>
                  <a:pt x="11576" y="2890"/>
                  <a:pt x="10305" y="2056"/>
                </a:cubicBezTo>
                <a:cubicBezTo>
                  <a:pt x="10164" y="1945"/>
                  <a:pt x="10023" y="1834"/>
                  <a:pt x="9741" y="1778"/>
                </a:cubicBezTo>
                <a:close/>
              </a:path>
            </a:pathLst>
          </a:custGeom>
          <a:solidFill>
            <a:srgbClr val="B0BA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806706" y="568345"/>
            <a:ext cx="8897565" cy="1560716"/>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050809"/>
              </a:buClr>
              <a:buSzPts val="1400"/>
              <a:buFont typeface="Libre Baskerville"/>
              <a:buNone/>
              <a:defRPr b="0" i="0" sz="4400" u="none" cap="none" strike="noStrike">
                <a:solidFill>
                  <a:srgbClr val="050809"/>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 name="Google Shape;8;p1"/>
          <p:cNvSpPr txBox="1"/>
          <p:nvPr>
            <p:ph idx="1" type="body"/>
          </p:nvPr>
        </p:nvSpPr>
        <p:spPr>
          <a:xfrm>
            <a:off x="2933700" y="2438400"/>
            <a:ext cx="8770571" cy="3651504"/>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050809"/>
              </a:buClr>
              <a:buSzPts val="2000"/>
              <a:buFont typeface="Calibri"/>
              <a:buChar char="–"/>
              <a:defRPr b="0" i="0" sz="2000" u="none" cap="none" strike="noStrike">
                <a:solidFill>
                  <a:srgbClr val="050809"/>
                </a:solidFill>
                <a:latin typeface="Calibri"/>
                <a:ea typeface="Calibri"/>
                <a:cs typeface="Calibri"/>
                <a:sym typeface="Calibri"/>
              </a:defRPr>
            </a:lvl1pPr>
            <a:lvl2pPr indent="-342900" lvl="1" marL="914400" marR="0" rtl="0" algn="l">
              <a:lnSpc>
                <a:spcPct val="111000"/>
              </a:lnSpc>
              <a:spcBef>
                <a:spcPts val="930"/>
              </a:spcBef>
              <a:spcAft>
                <a:spcPts val="0"/>
              </a:spcAft>
              <a:buClr>
                <a:srgbClr val="050809"/>
              </a:buClr>
              <a:buSzPts val="1800"/>
              <a:buFont typeface="Calibri"/>
              <a:buChar char="–"/>
              <a:defRPr b="0" i="0" sz="1800" u="none" cap="none" strike="noStrike">
                <a:solidFill>
                  <a:srgbClr val="050809"/>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050809"/>
              </a:buClr>
              <a:buSzPts val="1600"/>
              <a:buFont typeface="Calibri"/>
              <a:buChar char="–"/>
              <a:defRPr b="0" i="1" sz="1600" u="none" cap="none" strike="noStrike">
                <a:solidFill>
                  <a:srgbClr val="050809"/>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050809"/>
              </a:buClr>
              <a:buSzPts val="1400"/>
              <a:buFont typeface="Calibri"/>
              <a:buChar char="–"/>
              <a:defRPr b="0" i="0" sz="1400" u="none" cap="none" strike="noStrike">
                <a:solidFill>
                  <a:srgbClr val="050809"/>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050809"/>
              </a:buClr>
              <a:buSzPts val="1400"/>
              <a:buFont typeface="Calibri"/>
              <a:buChar char="–"/>
              <a:defRPr b="0" i="1" sz="1400" u="none" cap="none" strike="noStrike">
                <a:solidFill>
                  <a:srgbClr val="050809"/>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9" name="Google Shape;9;p1"/>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050809"/>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050809"/>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 name="Google Shape;11;p1"/>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050809"/>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cxnSp>
        <p:nvCxnSpPr>
          <p:cNvPr id="12" name="Google Shape;12;p1" title="Rule Line"/>
          <p:cNvCxnSpPr/>
          <p:nvPr/>
        </p:nvCxnSpPr>
        <p:spPr>
          <a:xfrm>
            <a:off x="2933700" y="2176009"/>
            <a:ext cx="8770571"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3"/>
          <p:cNvSpPr/>
          <p:nvPr/>
        </p:nvSpPr>
        <p:spPr>
          <a:xfrm>
            <a:off x="0" y="1"/>
            <a:ext cx="2706681" cy="6858000"/>
          </a:xfrm>
          <a:custGeom>
            <a:rect b="b" l="l" r="r" t="t"/>
            <a:pathLst>
              <a:path extrusionOk="0" h="120000" w="120000">
                <a:moveTo>
                  <a:pt x="54352" y="62973"/>
                </a:moveTo>
                <a:cubicBezTo>
                  <a:pt x="54776" y="63195"/>
                  <a:pt x="56188" y="62362"/>
                  <a:pt x="56894" y="61973"/>
                </a:cubicBezTo>
                <a:cubicBezTo>
                  <a:pt x="57741" y="61528"/>
                  <a:pt x="58588" y="61083"/>
                  <a:pt x="59294" y="60583"/>
                </a:cubicBezTo>
                <a:cubicBezTo>
                  <a:pt x="60282" y="59972"/>
                  <a:pt x="61129" y="59305"/>
                  <a:pt x="61976" y="58582"/>
                </a:cubicBezTo>
                <a:cubicBezTo>
                  <a:pt x="62682" y="57915"/>
                  <a:pt x="63529" y="57248"/>
                  <a:pt x="63247" y="56415"/>
                </a:cubicBezTo>
                <a:cubicBezTo>
                  <a:pt x="63247" y="56248"/>
                  <a:pt x="63105" y="56025"/>
                  <a:pt x="62964" y="55914"/>
                </a:cubicBezTo>
                <a:cubicBezTo>
                  <a:pt x="62541" y="55748"/>
                  <a:pt x="62117" y="55748"/>
                  <a:pt x="61694" y="55803"/>
                </a:cubicBezTo>
                <a:cubicBezTo>
                  <a:pt x="60705" y="55914"/>
                  <a:pt x="60141" y="56248"/>
                  <a:pt x="59576" y="56637"/>
                </a:cubicBezTo>
                <a:cubicBezTo>
                  <a:pt x="58870" y="57026"/>
                  <a:pt x="58164" y="57471"/>
                  <a:pt x="57741" y="57971"/>
                </a:cubicBezTo>
                <a:cubicBezTo>
                  <a:pt x="56894" y="58805"/>
                  <a:pt x="56329" y="59638"/>
                  <a:pt x="55623" y="60472"/>
                </a:cubicBezTo>
                <a:cubicBezTo>
                  <a:pt x="55058" y="61306"/>
                  <a:pt x="53788" y="62751"/>
                  <a:pt x="54352" y="62973"/>
                </a:cubicBezTo>
                <a:close/>
                <a:moveTo>
                  <a:pt x="50823" y="58193"/>
                </a:moveTo>
                <a:cubicBezTo>
                  <a:pt x="50258" y="57415"/>
                  <a:pt x="49411" y="56081"/>
                  <a:pt x="47576" y="55803"/>
                </a:cubicBezTo>
                <a:cubicBezTo>
                  <a:pt x="46870" y="55748"/>
                  <a:pt x="46164" y="55803"/>
                  <a:pt x="45741" y="56025"/>
                </a:cubicBezTo>
                <a:cubicBezTo>
                  <a:pt x="45176" y="56359"/>
                  <a:pt x="45176" y="56804"/>
                  <a:pt x="45458" y="57193"/>
                </a:cubicBezTo>
                <a:cubicBezTo>
                  <a:pt x="46305" y="58360"/>
                  <a:pt x="47435" y="59527"/>
                  <a:pt x="48847" y="60528"/>
                </a:cubicBezTo>
                <a:cubicBezTo>
                  <a:pt x="49552" y="61028"/>
                  <a:pt x="50400" y="61528"/>
                  <a:pt x="51105" y="62028"/>
                </a:cubicBezTo>
                <a:cubicBezTo>
                  <a:pt x="51529" y="62251"/>
                  <a:pt x="53505" y="63584"/>
                  <a:pt x="53505" y="63029"/>
                </a:cubicBezTo>
                <a:cubicBezTo>
                  <a:pt x="53505" y="62362"/>
                  <a:pt x="53082" y="61695"/>
                  <a:pt x="52658" y="61028"/>
                </a:cubicBezTo>
                <a:cubicBezTo>
                  <a:pt x="52235" y="60083"/>
                  <a:pt x="51529" y="59138"/>
                  <a:pt x="50823" y="58193"/>
                </a:cubicBezTo>
                <a:close/>
                <a:moveTo>
                  <a:pt x="54352" y="23622"/>
                </a:moveTo>
                <a:cubicBezTo>
                  <a:pt x="54776" y="23844"/>
                  <a:pt x="56188" y="23010"/>
                  <a:pt x="56894" y="22566"/>
                </a:cubicBezTo>
                <a:cubicBezTo>
                  <a:pt x="57741" y="22176"/>
                  <a:pt x="58588" y="21676"/>
                  <a:pt x="59294" y="21232"/>
                </a:cubicBezTo>
                <a:cubicBezTo>
                  <a:pt x="60282" y="20565"/>
                  <a:pt x="61129" y="19898"/>
                  <a:pt x="61976" y="19231"/>
                </a:cubicBezTo>
                <a:cubicBezTo>
                  <a:pt x="62682" y="18508"/>
                  <a:pt x="63529" y="17841"/>
                  <a:pt x="63247" y="17007"/>
                </a:cubicBezTo>
                <a:cubicBezTo>
                  <a:pt x="63247" y="16841"/>
                  <a:pt x="63105" y="16674"/>
                  <a:pt x="62964" y="16563"/>
                </a:cubicBezTo>
                <a:cubicBezTo>
                  <a:pt x="62541" y="16396"/>
                  <a:pt x="62117" y="16396"/>
                  <a:pt x="61694" y="16452"/>
                </a:cubicBezTo>
                <a:cubicBezTo>
                  <a:pt x="60705" y="16563"/>
                  <a:pt x="60141" y="16896"/>
                  <a:pt x="59576" y="17230"/>
                </a:cubicBezTo>
                <a:cubicBezTo>
                  <a:pt x="58870" y="17674"/>
                  <a:pt x="58164" y="18119"/>
                  <a:pt x="57741" y="18619"/>
                </a:cubicBezTo>
                <a:cubicBezTo>
                  <a:pt x="56894" y="19397"/>
                  <a:pt x="56329" y="20231"/>
                  <a:pt x="55623" y="21120"/>
                </a:cubicBezTo>
                <a:cubicBezTo>
                  <a:pt x="55058" y="21899"/>
                  <a:pt x="53788" y="23399"/>
                  <a:pt x="54352" y="23622"/>
                </a:cubicBezTo>
                <a:close/>
                <a:moveTo>
                  <a:pt x="53223" y="19564"/>
                </a:moveTo>
                <a:cubicBezTo>
                  <a:pt x="53364" y="19731"/>
                  <a:pt x="53788" y="20787"/>
                  <a:pt x="54352" y="20342"/>
                </a:cubicBezTo>
                <a:cubicBezTo>
                  <a:pt x="54635" y="20064"/>
                  <a:pt x="54776" y="19731"/>
                  <a:pt x="54917" y="19453"/>
                </a:cubicBezTo>
                <a:cubicBezTo>
                  <a:pt x="55200" y="18897"/>
                  <a:pt x="55341" y="18341"/>
                  <a:pt x="55482" y="17786"/>
                </a:cubicBezTo>
                <a:cubicBezTo>
                  <a:pt x="55905" y="16841"/>
                  <a:pt x="56188" y="15896"/>
                  <a:pt x="56188" y="14895"/>
                </a:cubicBezTo>
                <a:cubicBezTo>
                  <a:pt x="56329" y="14117"/>
                  <a:pt x="56470" y="12894"/>
                  <a:pt x="54776" y="12450"/>
                </a:cubicBezTo>
                <a:cubicBezTo>
                  <a:pt x="54070" y="12283"/>
                  <a:pt x="53082" y="12394"/>
                  <a:pt x="52517" y="12672"/>
                </a:cubicBezTo>
                <a:cubicBezTo>
                  <a:pt x="51952" y="12950"/>
                  <a:pt x="51670" y="13395"/>
                  <a:pt x="51529" y="13784"/>
                </a:cubicBezTo>
                <a:cubicBezTo>
                  <a:pt x="51670" y="15173"/>
                  <a:pt x="52094" y="16563"/>
                  <a:pt x="52517" y="17952"/>
                </a:cubicBezTo>
                <a:cubicBezTo>
                  <a:pt x="52800" y="18508"/>
                  <a:pt x="52941" y="19064"/>
                  <a:pt x="53223" y="19564"/>
                </a:cubicBezTo>
                <a:close/>
                <a:moveTo>
                  <a:pt x="54776" y="51857"/>
                </a:moveTo>
                <a:cubicBezTo>
                  <a:pt x="54070" y="51690"/>
                  <a:pt x="53082" y="51801"/>
                  <a:pt x="52517" y="52079"/>
                </a:cubicBezTo>
                <a:cubicBezTo>
                  <a:pt x="51952" y="52357"/>
                  <a:pt x="51670" y="52746"/>
                  <a:pt x="51529" y="53135"/>
                </a:cubicBezTo>
                <a:cubicBezTo>
                  <a:pt x="51670" y="54580"/>
                  <a:pt x="52094" y="55914"/>
                  <a:pt x="52517" y="57304"/>
                </a:cubicBezTo>
                <a:cubicBezTo>
                  <a:pt x="52800" y="57860"/>
                  <a:pt x="52941" y="58415"/>
                  <a:pt x="53223" y="58971"/>
                </a:cubicBezTo>
                <a:cubicBezTo>
                  <a:pt x="53364" y="59138"/>
                  <a:pt x="53788" y="60138"/>
                  <a:pt x="54352" y="59694"/>
                </a:cubicBezTo>
                <a:cubicBezTo>
                  <a:pt x="54635" y="59471"/>
                  <a:pt x="54776" y="59082"/>
                  <a:pt x="54917" y="58805"/>
                </a:cubicBezTo>
                <a:cubicBezTo>
                  <a:pt x="55200" y="58249"/>
                  <a:pt x="55341" y="57693"/>
                  <a:pt x="55482" y="57137"/>
                </a:cubicBezTo>
                <a:cubicBezTo>
                  <a:pt x="55905" y="56192"/>
                  <a:pt x="56188" y="55247"/>
                  <a:pt x="56188" y="54302"/>
                </a:cubicBezTo>
                <a:cubicBezTo>
                  <a:pt x="56329" y="53524"/>
                  <a:pt x="56470" y="52246"/>
                  <a:pt x="54776" y="51857"/>
                </a:cubicBezTo>
                <a:close/>
                <a:moveTo>
                  <a:pt x="44329" y="22677"/>
                </a:moveTo>
                <a:cubicBezTo>
                  <a:pt x="45882" y="24289"/>
                  <a:pt x="48705" y="25400"/>
                  <a:pt x="51529" y="26345"/>
                </a:cubicBezTo>
                <a:cubicBezTo>
                  <a:pt x="51811" y="26401"/>
                  <a:pt x="52094" y="26512"/>
                  <a:pt x="52376" y="26567"/>
                </a:cubicBezTo>
                <a:cubicBezTo>
                  <a:pt x="52517" y="26567"/>
                  <a:pt x="52658" y="26567"/>
                  <a:pt x="52800" y="26567"/>
                </a:cubicBezTo>
                <a:cubicBezTo>
                  <a:pt x="52941" y="26567"/>
                  <a:pt x="53082" y="26512"/>
                  <a:pt x="53223" y="26456"/>
                </a:cubicBezTo>
                <a:cubicBezTo>
                  <a:pt x="53788" y="26178"/>
                  <a:pt x="52941" y="25400"/>
                  <a:pt x="52800" y="25178"/>
                </a:cubicBezTo>
                <a:cubicBezTo>
                  <a:pt x="52235" y="24678"/>
                  <a:pt x="51670" y="24233"/>
                  <a:pt x="51105" y="23844"/>
                </a:cubicBezTo>
                <a:cubicBezTo>
                  <a:pt x="50258" y="23066"/>
                  <a:pt x="49270" y="22343"/>
                  <a:pt x="48000" y="21676"/>
                </a:cubicBezTo>
                <a:cubicBezTo>
                  <a:pt x="47576" y="21398"/>
                  <a:pt x="47011" y="21176"/>
                  <a:pt x="46305" y="21065"/>
                </a:cubicBezTo>
                <a:cubicBezTo>
                  <a:pt x="45600" y="20954"/>
                  <a:pt x="44752" y="21065"/>
                  <a:pt x="44329" y="21343"/>
                </a:cubicBezTo>
                <a:cubicBezTo>
                  <a:pt x="44047" y="21509"/>
                  <a:pt x="43905" y="21787"/>
                  <a:pt x="44047" y="22010"/>
                </a:cubicBezTo>
                <a:cubicBezTo>
                  <a:pt x="44047" y="22232"/>
                  <a:pt x="44188" y="22454"/>
                  <a:pt x="44329" y="22677"/>
                </a:cubicBezTo>
                <a:close/>
                <a:moveTo>
                  <a:pt x="1270" y="37517"/>
                </a:moveTo>
                <a:cubicBezTo>
                  <a:pt x="1694" y="36572"/>
                  <a:pt x="1976" y="35627"/>
                  <a:pt x="1976" y="34682"/>
                </a:cubicBezTo>
                <a:cubicBezTo>
                  <a:pt x="2117" y="33904"/>
                  <a:pt x="2258" y="32626"/>
                  <a:pt x="564" y="32237"/>
                </a:cubicBezTo>
                <a:cubicBezTo>
                  <a:pt x="423" y="32181"/>
                  <a:pt x="282" y="32181"/>
                  <a:pt x="282" y="32181"/>
                </a:cubicBezTo>
                <a:cubicBezTo>
                  <a:pt x="282" y="40018"/>
                  <a:pt x="282" y="40018"/>
                  <a:pt x="282" y="40018"/>
                </a:cubicBezTo>
                <a:cubicBezTo>
                  <a:pt x="423" y="39740"/>
                  <a:pt x="564" y="39462"/>
                  <a:pt x="705" y="39240"/>
                </a:cubicBezTo>
                <a:cubicBezTo>
                  <a:pt x="988" y="38684"/>
                  <a:pt x="1129" y="38073"/>
                  <a:pt x="1270" y="37517"/>
                </a:cubicBezTo>
                <a:close/>
                <a:moveTo>
                  <a:pt x="2682" y="3112"/>
                </a:moveTo>
                <a:cubicBezTo>
                  <a:pt x="3529" y="2723"/>
                  <a:pt x="4376" y="2278"/>
                  <a:pt x="5082" y="1778"/>
                </a:cubicBezTo>
                <a:cubicBezTo>
                  <a:pt x="5929" y="1222"/>
                  <a:pt x="6776" y="611"/>
                  <a:pt x="7482" y="0"/>
                </a:cubicBezTo>
                <a:cubicBezTo>
                  <a:pt x="2682" y="0"/>
                  <a:pt x="2682" y="0"/>
                  <a:pt x="2682" y="0"/>
                </a:cubicBezTo>
                <a:cubicBezTo>
                  <a:pt x="2258" y="555"/>
                  <a:pt x="1835" y="1111"/>
                  <a:pt x="1411" y="1667"/>
                </a:cubicBezTo>
                <a:cubicBezTo>
                  <a:pt x="1129" y="2112"/>
                  <a:pt x="564" y="2779"/>
                  <a:pt x="282" y="3279"/>
                </a:cubicBezTo>
                <a:cubicBezTo>
                  <a:pt x="282" y="4224"/>
                  <a:pt x="282" y="4224"/>
                  <a:pt x="282" y="4224"/>
                </a:cubicBezTo>
                <a:cubicBezTo>
                  <a:pt x="847" y="4279"/>
                  <a:pt x="1976" y="3501"/>
                  <a:pt x="2682" y="3112"/>
                </a:cubicBezTo>
                <a:close/>
                <a:moveTo>
                  <a:pt x="44329" y="62028"/>
                </a:moveTo>
                <a:cubicBezTo>
                  <a:pt x="45882" y="63696"/>
                  <a:pt x="48705" y="64752"/>
                  <a:pt x="51529" y="65697"/>
                </a:cubicBezTo>
                <a:cubicBezTo>
                  <a:pt x="51811" y="65808"/>
                  <a:pt x="52094" y="65863"/>
                  <a:pt x="52376" y="65919"/>
                </a:cubicBezTo>
                <a:cubicBezTo>
                  <a:pt x="52517" y="65919"/>
                  <a:pt x="52658" y="65919"/>
                  <a:pt x="52800" y="65919"/>
                </a:cubicBezTo>
                <a:cubicBezTo>
                  <a:pt x="52941" y="65919"/>
                  <a:pt x="53082" y="65863"/>
                  <a:pt x="53223" y="65808"/>
                </a:cubicBezTo>
                <a:cubicBezTo>
                  <a:pt x="53788" y="65530"/>
                  <a:pt x="52941" y="64807"/>
                  <a:pt x="52800" y="64529"/>
                </a:cubicBezTo>
                <a:cubicBezTo>
                  <a:pt x="52235" y="64085"/>
                  <a:pt x="51670" y="63640"/>
                  <a:pt x="51105" y="63195"/>
                </a:cubicBezTo>
                <a:cubicBezTo>
                  <a:pt x="50258" y="62473"/>
                  <a:pt x="49270" y="61695"/>
                  <a:pt x="48000" y="61083"/>
                </a:cubicBezTo>
                <a:cubicBezTo>
                  <a:pt x="47576" y="60805"/>
                  <a:pt x="47011" y="60528"/>
                  <a:pt x="46305" y="60416"/>
                </a:cubicBezTo>
                <a:cubicBezTo>
                  <a:pt x="45600" y="60361"/>
                  <a:pt x="44752" y="60416"/>
                  <a:pt x="44329" y="60750"/>
                </a:cubicBezTo>
                <a:cubicBezTo>
                  <a:pt x="44047" y="60917"/>
                  <a:pt x="43905" y="61139"/>
                  <a:pt x="44047" y="61361"/>
                </a:cubicBezTo>
                <a:cubicBezTo>
                  <a:pt x="44047" y="61639"/>
                  <a:pt x="44188" y="61806"/>
                  <a:pt x="44329" y="62028"/>
                </a:cubicBezTo>
                <a:close/>
                <a:moveTo>
                  <a:pt x="48847" y="21176"/>
                </a:moveTo>
                <a:cubicBezTo>
                  <a:pt x="49552" y="21676"/>
                  <a:pt x="50400" y="22176"/>
                  <a:pt x="51105" y="22621"/>
                </a:cubicBezTo>
                <a:cubicBezTo>
                  <a:pt x="51529" y="22843"/>
                  <a:pt x="53505" y="24233"/>
                  <a:pt x="53505" y="23677"/>
                </a:cubicBezTo>
                <a:cubicBezTo>
                  <a:pt x="53505" y="23010"/>
                  <a:pt x="53082" y="22288"/>
                  <a:pt x="52658" y="21676"/>
                </a:cubicBezTo>
                <a:cubicBezTo>
                  <a:pt x="52235" y="20731"/>
                  <a:pt x="51529" y="19731"/>
                  <a:pt x="50823" y="18842"/>
                </a:cubicBezTo>
                <a:cubicBezTo>
                  <a:pt x="50258" y="18008"/>
                  <a:pt x="49411" y="16729"/>
                  <a:pt x="47576" y="16452"/>
                </a:cubicBezTo>
                <a:cubicBezTo>
                  <a:pt x="46870" y="16340"/>
                  <a:pt x="46164" y="16452"/>
                  <a:pt x="45741" y="16674"/>
                </a:cubicBezTo>
                <a:cubicBezTo>
                  <a:pt x="45176" y="16952"/>
                  <a:pt x="45176" y="17452"/>
                  <a:pt x="45458" y="17841"/>
                </a:cubicBezTo>
                <a:cubicBezTo>
                  <a:pt x="46305" y="19008"/>
                  <a:pt x="47435" y="20120"/>
                  <a:pt x="48847" y="21176"/>
                </a:cubicBezTo>
                <a:close/>
                <a:moveTo>
                  <a:pt x="98541" y="42464"/>
                </a:moveTo>
                <a:cubicBezTo>
                  <a:pt x="100094" y="44075"/>
                  <a:pt x="102917" y="45187"/>
                  <a:pt x="105741" y="46076"/>
                </a:cubicBezTo>
                <a:cubicBezTo>
                  <a:pt x="106023" y="46188"/>
                  <a:pt x="106305" y="46299"/>
                  <a:pt x="106588" y="46299"/>
                </a:cubicBezTo>
                <a:cubicBezTo>
                  <a:pt x="106729" y="46299"/>
                  <a:pt x="106870" y="46354"/>
                  <a:pt x="107011" y="46299"/>
                </a:cubicBezTo>
                <a:cubicBezTo>
                  <a:pt x="107152" y="46299"/>
                  <a:pt x="107294" y="46299"/>
                  <a:pt x="107435" y="46188"/>
                </a:cubicBezTo>
                <a:cubicBezTo>
                  <a:pt x="108000" y="45910"/>
                  <a:pt x="107152" y="45187"/>
                  <a:pt x="107011" y="44909"/>
                </a:cubicBezTo>
                <a:cubicBezTo>
                  <a:pt x="106447" y="44465"/>
                  <a:pt x="105882" y="44020"/>
                  <a:pt x="105317" y="43575"/>
                </a:cubicBezTo>
                <a:cubicBezTo>
                  <a:pt x="104470" y="42853"/>
                  <a:pt x="103482" y="42130"/>
                  <a:pt x="102211" y="41463"/>
                </a:cubicBezTo>
                <a:cubicBezTo>
                  <a:pt x="101788" y="41185"/>
                  <a:pt x="101223" y="40907"/>
                  <a:pt x="100517" y="40852"/>
                </a:cubicBezTo>
                <a:cubicBezTo>
                  <a:pt x="99811" y="40741"/>
                  <a:pt x="98964" y="40796"/>
                  <a:pt x="98541" y="41130"/>
                </a:cubicBezTo>
                <a:cubicBezTo>
                  <a:pt x="98258" y="41296"/>
                  <a:pt x="98117" y="41519"/>
                  <a:pt x="98258" y="41797"/>
                </a:cubicBezTo>
                <a:cubicBezTo>
                  <a:pt x="98258" y="42019"/>
                  <a:pt x="98400" y="42241"/>
                  <a:pt x="98541" y="42464"/>
                </a:cubicBezTo>
                <a:close/>
                <a:moveTo>
                  <a:pt x="282" y="0"/>
                </a:moveTo>
                <a:cubicBezTo>
                  <a:pt x="282" y="778"/>
                  <a:pt x="282" y="778"/>
                  <a:pt x="282" y="778"/>
                </a:cubicBezTo>
                <a:cubicBezTo>
                  <a:pt x="423" y="555"/>
                  <a:pt x="564" y="277"/>
                  <a:pt x="705" y="0"/>
                </a:cubicBezTo>
                <a:lnTo>
                  <a:pt x="282" y="0"/>
                </a:lnTo>
                <a:close/>
                <a:moveTo>
                  <a:pt x="108564" y="82593"/>
                </a:moveTo>
                <a:cubicBezTo>
                  <a:pt x="108988" y="82816"/>
                  <a:pt x="110400" y="81982"/>
                  <a:pt x="111105" y="81593"/>
                </a:cubicBezTo>
                <a:cubicBezTo>
                  <a:pt x="111952" y="81148"/>
                  <a:pt x="112800" y="80704"/>
                  <a:pt x="113505" y="80203"/>
                </a:cubicBezTo>
                <a:cubicBezTo>
                  <a:pt x="114494" y="79592"/>
                  <a:pt x="115341" y="78925"/>
                  <a:pt x="116188" y="78202"/>
                </a:cubicBezTo>
                <a:cubicBezTo>
                  <a:pt x="116894" y="77535"/>
                  <a:pt x="117741" y="76813"/>
                  <a:pt x="117458" y="76035"/>
                </a:cubicBezTo>
                <a:cubicBezTo>
                  <a:pt x="117458" y="75812"/>
                  <a:pt x="117317" y="75646"/>
                  <a:pt x="117176" y="75534"/>
                </a:cubicBezTo>
                <a:cubicBezTo>
                  <a:pt x="116752" y="75368"/>
                  <a:pt x="116329" y="75368"/>
                  <a:pt x="115905" y="75423"/>
                </a:cubicBezTo>
                <a:cubicBezTo>
                  <a:pt x="114917" y="75534"/>
                  <a:pt x="114352" y="75868"/>
                  <a:pt x="113788" y="76257"/>
                </a:cubicBezTo>
                <a:cubicBezTo>
                  <a:pt x="113082" y="76646"/>
                  <a:pt x="112376" y="77091"/>
                  <a:pt x="111952" y="77591"/>
                </a:cubicBezTo>
                <a:cubicBezTo>
                  <a:pt x="111105" y="78425"/>
                  <a:pt x="110541" y="79258"/>
                  <a:pt x="109835" y="80092"/>
                </a:cubicBezTo>
                <a:cubicBezTo>
                  <a:pt x="109270" y="80926"/>
                  <a:pt x="108000" y="82371"/>
                  <a:pt x="108564" y="82593"/>
                </a:cubicBezTo>
                <a:close/>
                <a:moveTo>
                  <a:pt x="105035" y="77813"/>
                </a:moveTo>
                <a:cubicBezTo>
                  <a:pt x="104470" y="76980"/>
                  <a:pt x="103623" y="75701"/>
                  <a:pt x="101647" y="75423"/>
                </a:cubicBezTo>
                <a:cubicBezTo>
                  <a:pt x="101082" y="75368"/>
                  <a:pt x="100376" y="75423"/>
                  <a:pt x="99952" y="75646"/>
                </a:cubicBezTo>
                <a:cubicBezTo>
                  <a:pt x="99388" y="75979"/>
                  <a:pt x="99388" y="76424"/>
                  <a:pt x="99670" y="76813"/>
                </a:cubicBezTo>
                <a:cubicBezTo>
                  <a:pt x="100517" y="77980"/>
                  <a:pt x="101647" y="79092"/>
                  <a:pt x="103058" y="80148"/>
                </a:cubicBezTo>
                <a:cubicBezTo>
                  <a:pt x="103764" y="80648"/>
                  <a:pt x="104611" y="81148"/>
                  <a:pt x="105317" y="81648"/>
                </a:cubicBezTo>
                <a:cubicBezTo>
                  <a:pt x="105741" y="81871"/>
                  <a:pt x="107717" y="83205"/>
                  <a:pt x="107717" y="82649"/>
                </a:cubicBezTo>
                <a:cubicBezTo>
                  <a:pt x="107717" y="81982"/>
                  <a:pt x="107294" y="81259"/>
                  <a:pt x="106870" y="80648"/>
                </a:cubicBezTo>
                <a:cubicBezTo>
                  <a:pt x="106447" y="79703"/>
                  <a:pt x="105741" y="78758"/>
                  <a:pt x="105035" y="77813"/>
                </a:cubicBezTo>
                <a:close/>
                <a:moveTo>
                  <a:pt x="98541" y="3223"/>
                </a:moveTo>
                <a:cubicBezTo>
                  <a:pt x="100094" y="4835"/>
                  <a:pt x="102917" y="5947"/>
                  <a:pt x="105741" y="6892"/>
                </a:cubicBezTo>
                <a:cubicBezTo>
                  <a:pt x="106023" y="6947"/>
                  <a:pt x="106305" y="7058"/>
                  <a:pt x="106588" y="7114"/>
                </a:cubicBezTo>
                <a:cubicBezTo>
                  <a:pt x="106729" y="7114"/>
                  <a:pt x="106870" y="7114"/>
                  <a:pt x="107011" y="7114"/>
                </a:cubicBezTo>
                <a:cubicBezTo>
                  <a:pt x="107152" y="7114"/>
                  <a:pt x="107294" y="7058"/>
                  <a:pt x="107435" y="7003"/>
                </a:cubicBezTo>
                <a:cubicBezTo>
                  <a:pt x="108000" y="6725"/>
                  <a:pt x="107152" y="5947"/>
                  <a:pt x="107011" y="5724"/>
                </a:cubicBezTo>
                <a:cubicBezTo>
                  <a:pt x="106447" y="5224"/>
                  <a:pt x="105882" y="4835"/>
                  <a:pt x="105317" y="4390"/>
                </a:cubicBezTo>
                <a:cubicBezTo>
                  <a:pt x="104470" y="3612"/>
                  <a:pt x="103482" y="2890"/>
                  <a:pt x="102211" y="2223"/>
                </a:cubicBezTo>
                <a:cubicBezTo>
                  <a:pt x="101788" y="1945"/>
                  <a:pt x="101223" y="1723"/>
                  <a:pt x="100517" y="1611"/>
                </a:cubicBezTo>
                <a:cubicBezTo>
                  <a:pt x="99811" y="1500"/>
                  <a:pt x="98964" y="1611"/>
                  <a:pt x="98541" y="1889"/>
                </a:cubicBezTo>
                <a:cubicBezTo>
                  <a:pt x="98258" y="2056"/>
                  <a:pt x="98117" y="2334"/>
                  <a:pt x="98258" y="2556"/>
                </a:cubicBezTo>
                <a:cubicBezTo>
                  <a:pt x="98258" y="2779"/>
                  <a:pt x="98400" y="3001"/>
                  <a:pt x="98541" y="3223"/>
                </a:cubicBezTo>
                <a:close/>
                <a:moveTo>
                  <a:pt x="101647" y="36238"/>
                </a:moveTo>
                <a:cubicBezTo>
                  <a:pt x="101082" y="36127"/>
                  <a:pt x="100376" y="36183"/>
                  <a:pt x="99952" y="36461"/>
                </a:cubicBezTo>
                <a:cubicBezTo>
                  <a:pt x="99388" y="36739"/>
                  <a:pt x="99388" y="37183"/>
                  <a:pt x="99670" y="37572"/>
                </a:cubicBezTo>
                <a:cubicBezTo>
                  <a:pt x="100517" y="38795"/>
                  <a:pt x="101647" y="39907"/>
                  <a:pt x="103058" y="40907"/>
                </a:cubicBezTo>
                <a:cubicBezTo>
                  <a:pt x="103764" y="41463"/>
                  <a:pt x="104611" y="41963"/>
                  <a:pt x="105317" y="42408"/>
                </a:cubicBezTo>
                <a:cubicBezTo>
                  <a:pt x="105741" y="42630"/>
                  <a:pt x="107717" y="43964"/>
                  <a:pt x="107717" y="43408"/>
                </a:cubicBezTo>
                <a:cubicBezTo>
                  <a:pt x="107717" y="42742"/>
                  <a:pt x="107294" y="42075"/>
                  <a:pt x="106870" y="41463"/>
                </a:cubicBezTo>
                <a:cubicBezTo>
                  <a:pt x="106447" y="40463"/>
                  <a:pt x="105741" y="39518"/>
                  <a:pt x="105035" y="38573"/>
                </a:cubicBezTo>
                <a:cubicBezTo>
                  <a:pt x="104470" y="37795"/>
                  <a:pt x="103623" y="36461"/>
                  <a:pt x="101647" y="36238"/>
                </a:cubicBezTo>
                <a:close/>
                <a:moveTo>
                  <a:pt x="112235" y="3612"/>
                </a:moveTo>
                <a:cubicBezTo>
                  <a:pt x="110682" y="4557"/>
                  <a:pt x="108423" y="6558"/>
                  <a:pt x="108847" y="6892"/>
                </a:cubicBezTo>
                <a:cubicBezTo>
                  <a:pt x="109270" y="7281"/>
                  <a:pt x="114635" y="5891"/>
                  <a:pt x="116752" y="4724"/>
                </a:cubicBezTo>
                <a:cubicBezTo>
                  <a:pt x="117882" y="4113"/>
                  <a:pt x="120000" y="2890"/>
                  <a:pt x="118729" y="2056"/>
                </a:cubicBezTo>
                <a:cubicBezTo>
                  <a:pt x="118588" y="1945"/>
                  <a:pt x="118447" y="1834"/>
                  <a:pt x="118164" y="1778"/>
                </a:cubicBezTo>
                <a:cubicBezTo>
                  <a:pt x="118164" y="1778"/>
                  <a:pt x="118023" y="1778"/>
                  <a:pt x="118023" y="1778"/>
                </a:cubicBezTo>
                <a:cubicBezTo>
                  <a:pt x="117741" y="1723"/>
                  <a:pt x="117317" y="1723"/>
                  <a:pt x="116894" y="1778"/>
                </a:cubicBezTo>
                <a:cubicBezTo>
                  <a:pt x="115058" y="2056"/>
                  <a:pt x="113505" y="2890"/>
                  <a:pt x="112235" y="3612"/>
                </a:cubicBezTo>
                <a:close/>
                <a:moveTo>
                  <a:pt x="108988" y="71421"/>
                </a:moveTo>
                <a:cubicBezTo>
                  <a:pt x="108282" y="71255"/>
                  <a:pt x="107294" y="71421"/>
                  <a:pt x="106729" y="71699"/>
                </a:cubicBezTo>
                <a:cubicBezTo>
                  <a:pt x="106164" y="71977"/>
                  <a:pt x="105882" y="72366"/>
                  <a:pt x="105741" y="72755"/>
                </a:cubicBezTo>
                <a:cubicBezTo>
                  <a:pt x="105882" y="74145"/>
                  <a:pt x="106305" y="75534"/>
                  <a:pt x="106729" y="76924"/>
                </a:cubicBezTo>
                <a:cubicBezTo>
                  <a:pt x="107011" y="77480"/>
                  <a:pt x="107152" y="78036"/>
                  <a:pt x="107435" y="78591"/>
                </a:cubicBezTo>
                <a:cubicBezTo>
                  <a:pt x="107576" y="78758"/>
                  <a:pt x="108000" y="79759"/>
                  <a:pt x="108564" y="79314"/>
                </a:cubicBezTo>
                <a:cubicBezTo>
                  <a:pt x="108847" y="79092"/>
                  <a:pt x="108988" y="78703"/>
                  <a:pt x="109129" y="78425"/>
                </a:cubicBezTo>
                <a:cubicBezTo>
                  <a:pt x="109411" y="77869"/>
                  <a:pt x="109552" y="77313"/>
                  <a:pt x="109694" y="76757"/>
                </a:cubicBezTo>
                <a:cubicBezTo>
                  <a:pt x="110117" y="75812"/>
                  <a:pt x="110400" y="74867"/>
                  <a:pt x="110400" y="73923"/>
                </a:cubicBezTo>
                <a:cubicBezTo>
                  <a:pt x="110541" y="73144"/>
                  <a:pt x="110682" y="71866"/>
                  <a:pt x="108988" y="71421"/>
                </a:cubicBezTo>
                <a:close/>
                <a:moveTo>
                  <a:pt x="105317" y="3223"/>
                </a:moveTo>
                <a:cubicBezTo>
                  <a:pt x="105741" y="3446"/>
                  <a:pt x="107717" y="4779"/>
                  <a:pt x="107717" y="4224"/>
                </a:cubicBezTo>
                <a:cubicBezTo>
                  <a:pt x="107717" y="3557"/>
                  <a:pt x="107294" y="2834"/>
                  <a:pt x="106870" y="2223"/>
                </a:cubicBezTo>
                <a:cubicBezTo>
                  <a:pt x="106447" y="1500"/>
                  <a:pt x="106023" y="722"/>
                  <a:pt x="105600" y="0"/>
                </a:cubicBezTo>
                <a:cubicBezTo>
                  <a:pt x="101082" y="0"/>
                  <a:pt x="101082" y="0"/>
                  <a:pt x="101082" y="0"/>
                </a:cubicBezTo>
                <a:cubicBezTo>
                  <a:pt x="101647" y="611"/>
                  <a:pt x="102352" y="1167"/>
                  <a:pt x="103058" y="1723"/>
                </a:cubicBezTo>
                <a:cubicBezTo>
                  <a:pt x="103764" y="2223"/>
                  <a:pt x="104611" y="2723"/>
                  <a:pt x="105317" y="3223"/>
                </a:cubicBezTo>
                <a:close/>
                <a:moveTo>
                  <a:pt x="108564" y="889"/>
                </a:moveTo>
                <a:cubicBezTo>
                  <a:pt x="108847" y="611"/>
                  <a:pt x="108988" y="277"/>
                  <a:pt x="109129" y="0"/>
                </a:cubicBezTo>
                <a:cubicBezTo>
                  <a:pt x="107435" y="0"/>
                  <a:pt x="107435" y="0"/>
                  <a:pt x="107435" y="0"/>
                </a:cubicBezTo>
                <a:cubicBezTo>
                  <a:pt x="107435" y="55"/>
                  <a:pt x="107435" y="111"/>
                  <a:pt x="107435" y="166"/>
                </a:cubicBezTo>
                <a:cubicBezTo>
                  <a:pt x="107576" y="277"/>
                  <a:pt x="108000" y="1333"/>
                  <a:pt x="108564" y="889"/>
                </a:cubicBezTo>
                <a:close/>
                <a:moveTo>
                  <a:pt x="108564" y="4168"/>
                </a:moveTo>
                <a:cubicBezTo>
                  <a:pt x="108988" y="4390"/>
                  <a:pt x="110400" y="3557"/>
                  <a:pt x="111105" y="3112"/>
                </a:cubicBezTo>
                <a:cubicBezTo>
                  <a:pt x="111952" y="2723"/>
                  <a:pt x="112800" y="2278"/>
                  <a:pt x="113505" y="1778"/>
                </a:cubicBezTo>
                <a:cubicBezTo>
                  <a:pt x="114352" y="1222"/>
                  <a:pt x="115200" y="611"/>
                  <a:pt x="115905" y="0"/>
                </a:cubicBezTo>
                <a:cubicBezTo>
                  <a:pt x="111105" y="0"/>
                  <a:pt x="111105" y="0"/>
                  <a:pt x="111105" y="0"/>
                </a:cubicBezTo>
                <a:cubicBezTo>
                  <a:pt x="110682" y="555"/>
                  <a:pt x="110258" y="1111"/>
                  <a:pt x="109835" y="1667"/>
                </a:cubicBezTo>
                <a:cubicBezTo>
                  <a:pt x="109270" y="2445"/>
                  <a:pt x="108000" y="3946"/>
                  <a:pt x="108564" y="4168"/>
                </a:cubicBezTo>
                <a:close/>
                <a:moveTo>
                  <a:pt x="111105" y="42352"/>
                </a:moveTo>
                <a:cubicBezTo>
                  <a:pt x="111952" y="41908"/>
                  <a:pt x="112800" y="41463"/>
                  <a:pt x="113505" y="41018"/>
                </a:cubicBezTo>
                <a:cubicBezTo>
                  <a:pt x="114494" y="40352"/>
                  <a:pt x="115341" y="39685"/>
                  <a:pt x="116188" y="39018"/>
                </a:cubicBezTo>
                <a:cubicBezTo>
                  <a:pt x="116894" y="38295"/>
                  <a:pt x="117741" y="37628"/>
                  <a:pt x="117458" y="36794"/>
                </a:cubicBezTo>
                <a:cubicBezTo>
                  <a:pt x="117458" y="36628"/>
                  <a:pt x="117317" y="36461"/>
                  <a:pt x="117176" y="36294"/>
                </a:cubicBezTo>
                <a:cubicBezTo>
                  <a:pt x="116752" y="36183"/>
                  <a:pt x="116329" y="36183"/>
                  <a:pt x="115905" y="36183"/>
                </a:cubicBezTo>
                <a:cubicBezTo>
                  <a:pt x="114917" y="36294"/>
                  <a:pt x="114352" y="36628"/>
                  <a:pt x="113788" y="37017"/>
                </a:cubicBezTo>
                <a:cubicBezTo>
                  <a:pt x="113082" y="37461"/>
                  <a:pt x="112376" y="37850"/>
                  <a:pt x="111952" y="38351"/>
                </a:cubicBezTo>
                <a:cubicBezTo>
                  <a:pt x="111105" y="39184"/>
                  <a:pt x="110541" y="40018"/>
                  <a:pt x="109835" y="40852"/>
                </a:cubicBezTo>
                <a:cubicBezTo>
                  <a:pt x="109270" y="41685"/>
                  <a:pt x="108000" y="43131"/>
                  <a:pt x="108564" y="43408"/>
                </a:cubicBezTo>
                <a:cubicBezTo>
                  <a:pt x="108988" y="43631"/>
                  <a:pt x="110400" y="42742"/>
                  <a:pt x="111105" y="42352"/>
                </a:cubicBezTo>
                <a:close/>
                <a:moveTo>
                  <a:pt x="108564" y="40074"/>
                </a:moveTo>
                <a:cubicBezTo>
                  <a:pt x="108847" y="39851"/>
                  <a:pt x="108988" y="39518"/>
                  <a:pt x="109129" y="39240"/>
                </a:cubicBezTo>
                <a:cubicBezTo>
                  <a:pt x="109411" y="38684"/>
                  <a:pt x="109552" y="38073"/>
                  <a:pt x="109694" y="37517"/>
                </a:cubicBezTo>
                <a:cubicBezTo>
                  <a:pt x="110117" y="36572"/>
                  <a:pt x="110400" y="35627"/>
                  <a:pt x="110400" y="34682"/>
                </a:cubicBezTo>
                <a:cubicBezTo>
                  <a:pt x="110541" y="33904"/>
                  <a:pt x="110682" y="32626"/>
                  <a:pt x="108988" y="32237"/>
                </a:cubicBezTo>
                <a:cubicBezTo>
                  <a:pt x="108282" y="32070"/>
                  <a:pt x="107294" y="32181"/>
                  <a:pt x="106729" y="32459"/>
                </a:cubicBezTo>
                <a:cubicBezTo>
                  <a:pt x="106164" y="32737"/>
                  <a:pt x="105882" y="33126"/>
                  <a:pt x="105741" y="33571"/>
                </a:cubicBezTo>
                <a:cubicBezTo>
                  <a:pt x="105882" y="34960"/>
                  <a:pt x="106305" y="36350"/>
                  <a:pt x="106729" y="37739"/>
                </a:cubicBezTo>
                <a:cubicBezTo>
                  <a:pt x="107011" y="38239"/>
                  <a:pt x="107152" y="38795"/>
                  <a:pt x="107435" y="39351"/>
                </a:cubicBezTo>
                <a:cubicBezTo>
                  <a:pt x="107576" y="39518"/>
                  <a:pt x="108000" y="40574"/>
                  <a:pt x="108564" y="40074"/>
                </a:cubicBezTo>
                <a:close/>
                <a:moveTo>
                  <a:pt x="54352" y="98823"/>
                </a:moveTo>
                <a:cubicBezTo>
                  <a:pt x="54635" y="98545"/>
                  <a:pt x="54776" y="98212"/>
                  <a:pt x="54917" y="97934"/>
                </a:cubicBezTo>
                <a:cubicBezTo>
                  <a:pt x="55200" y="97378"/>
                  <a:pt x="55341" y="96822"/>
                  <a:pt x="55482" y="96266"/>
                </a:cubicBezTo>
                <a:cubicBezTo>
                  <a:pt x="55905" y="95321"/>
                  <a:pt x="56188" y="94377"/>
                  <a:pt x="56188" y="93432"/>
                </a:cubicBezTo>
                <a:cubicBezTo>
                  <a:pt x="56329" y="92598"/>
                  <a:pt x="56470" y="91375"/>
                  <a:pt x="54776" y="90930"/>
                </a:cubicBezTo>
                <a:cubicBezTo>
                  <a:pt x="54070" y="90764"/>
                  <a:pt x="53082" y="90875"/>
                  <a:pt x="52517" y="91153"/>
                </a:cubicBezTo>
                <a:cubicBezTo>
                  <a:pt x="51952" y="91431"/>
                  <a:pt x="51670" y="91875"/>
                  <a:pt x="51529" y="92264"/>
                </a:cubicBezTo>
                <a:cubicBezTo>
                  <a:pt x="51670" y="93654"/>
                  <a:pt x="52094" y="95044"/>
                  <a:pt x="52517" y="96433"/>
                </a:cubicBezTo>
                <a:cubicBezTo>
                  <a:pt x="52800" y="96989"/>
                  <a:pt x="52941" y="97545"/>
                  <a:pt x="53223" y="98100"/>
                </a:cubicBezTo>
                <a:cubicBezTo>
                  <a:pt x="53364" y="98267"/>
                  <a:pt x="53788" y="99268"/>
                  <a:pt x="54352" y="98823"/>
                </a:cubicBezTo>
                <a:close/>
                <a:moveTo>
                  <a:pt x="2682" y="42352"/>
                </a:moveTo>
                <a:cubicBezTo>
                  <a:pt x="3529" y="41908"/>
                  <a:pt x="4376" y="41463"/>
                  <a:pt x="5082" y="41018"/>
                </a:cubicBezTo>
                <a:cubicBezTo>
                  <a:pt x="6070" y="40352"/>
                  <a:pt x="6917" y="39685"/>
                  <a:pt x="7764" y="39018"/>
                </a:cubicBezTo>
                <a:cubicBezTo>
                  <a:pt x="8470" y="38295"/>
                  <a:pt x="9317" y="37628"/>
                  <a:pt x="9035" y="36794"/>
                </a:cubicBezTo>
                <a:cubicBezTo>
                  <a:pt x="9035" y="36628"/>
                  <a:pt x="8894" y="36461"/>
                  <a:pt x="8752" y="36294"/>
                </a:cubicBezTo>
                <a:cubicBezTo>
                  <a:pt x="8329" y="36183"/>
                  <a:pt x="7905" y="36183"/>
                  <a:pt x="7482" y="36183"/>
                </a:cubicBezTo>
                <a:cubicBezTo>
                  <a:pt x="6494" y="36294"/>
                  <a:pt x="5929" y="36628"/>
                  <a:pt x="5364" y="37017"/>
                </a:cubicBezTo>
                <a:cubicBezTo>
                  <a:pt x="4658" y="37461"/>
                  <a:pt x="3952" y="37850"/>
                  <a:pt x="3529" y="38351"/>
                </a:cubicBezTo>
                <a:cubicBezTo>
                  <a:pt x="2682" y="39184"/>
                  <a:pt x="2117" y="40018"/>
                  <a:pt x="1411" y="40852"/>
                </a:cubicBezTo>
                <a:cubicBezTo>
                  <a:pt x="1129" y="41352"/>
                  <a:pt x="564" y="41963"/>
                  <a:pt x="282" y="42519"/>
                </a:cubicBezTo>
                <a:cubicBezTo>
                  <a:pt x="282" y="43408"/>
                  <a:pt x="282" y="43408"/>
                  <a:pt x="282" y="43408"/>
                </a:cubicBezTo>
                <a:cubicBezTo>
                  <a:pt x="847" y="43464"/>
                  <a:pt x="1976" y="42742"/>
                  <a:pt x="2682" y="42352"/>
                </a:cubicBezTo>
                <a:close/>
                <a:moveTo>
                  <a:pt x="100517" y="119277"/>
                </a:moveTo>
                <a:cubicBezTo>
                  <a:pt x="99811" y="119166"/>
                  <a:pt x="98964" y="119277"/>
                  <a:pt x="98541" y="119555"/>
                </a:cubicBezTo>
                <a:cubicBezTo>
                  <a:pt x="98400" y="119666"/>
                  <a:pt x="98258" y="119833"/>
                  <a:pt x="98258" y="119999"/>
                </a:cubicBezTo>
                <a:cubicBezTo>
                  <a:pt x="102494" y="119999"/>
                  <a:pt x="102494" y="119999"/>
                  <a:pt x="102494" y="119999"/>
                </a:cubicBezTo>
                <a:cubicBezTo>
                  <a:pt x="102352" y="119944"/>
                  <a:pt x="102352" y="119944"/>
                  <a:pt x="102211" y="119888"/>
                </a:cubicBezTo>
                <a:cubicBezTo>
                  <a:pt x="101788" y="119610"/>
                  <a:pt x="101223" y="119388"/>
                  <a:pt x="100517" y="119277"/>
                </a:cubicBezTo>
                <a:close/>
                <a:moveTo>
                  <a:pt x="105741" y="85317"/>
                </a:moveTo>
                <a:cubicBezTo>
                  <a:pt x="106023" y="85428"/>
                  <a:pt x="106305" y="85484"/>
                  <a:pt x="106588" y="85539"/>
                </a:cubicBezTo>
                <a:cubicBezTo>
                  <a:pt x="106729" y="85539"/>
                  <a:pt x="106870" y="85539"/>
                  <a:pt x="107011" y="85539"/>
                </a:cubicBezTo>
                <a:cubicBezTo>
                  <a:pt x="107152" y="85539"/>
                  <a:pt x="107294" y="85484"/>
                  <a:pt x="107435" y="85428"/>
                </a:cubicBezTo>
                <a:cubicBezTo>
                  <a:pt x="108000" y="85150"/>
                  <a:pt x="107152" y="84427"/>
                  <a:pt x="107011" y="84150"/>
                </a:cubicBezTo>
                <a:cubicBezTo>
                  <a:pt x="106447" y="83649"/>
                  <a:pt x="105882" y="83260"/>
                  <a:pt x="105317" y="82816"/>
                </a:cubicBezTo>
                <a:cubicBezTo>
                  <a:pt x="104470" y="82037"/>
                  <a:pt x="103482" y="81315"/>
                  <a:pt x="102211" y="80648"/>
                </a:cubicBezTo>
                <a:cubicBezTo>
                  <a:pt x="101788" y="80426"/>
                  <a:pt x="101223" y="80148"/>
                  <a:pt x="100517" y="80037"/>
                </a:cubicBezTo>
                <a:cubicBezTo>
                  <a:pt x="99811" y="79925"/>
                  <a:pt x="98964" y="80037"/>
                  <a:pt x="98541" y="80314"/>
                </a:cubicBezTo>
                <a:cubicBezTo>
                  <a:pt x="98258" y="80537"/>
                  <a:pt x="98117" y="80759"/>
                  <a:pt x="98258" y="80981"/>
                </a:cubicBezTo>
                <a:cubicBezTo>
                  <a:pt x="98258" y="81204"/>
                  <a:pt x="98400" y="81426"/>
                  <a:pt x="98541" y="81648"/>
                </a:cubicBezTo>
                <a:cubicBezTo>
                  <a:pt x="100094" y="83260"/>
                  <a:pt x="102917" y="84372"/>
                  <a:pt x="105741" y="85317"/>
                </a:cubicBezTo>
                <a:close/>
                <a:moveTo>
                  <a:pt x="63952" y="21232"/>
                </a:moveTo>
                <a:cubicBezTo>
                  <a:pt x="63952" y="21232"/>
                  <a:pt x="63811" y="21232"/>
                  <a:pt x="63811" y="21232"/>
                </a:cubicBezTo>
                <a:cubicBezTo>
                  <a:pt x="63529" y="21120"/>
                  <a:pt x="63105" y="21176"/>
                  <a:pt x="62682" y="21232"/>
                </a:cubicBezTo>
                <a:cubicBezTo>
                  <a:pt x="60847" y="21509"/>
                  <a:pt x="59294" y="22343"/>
                  <a:pt x="58023" y="23066"/>
                </a:cubicBezTo>
                <a:cubicBezTo>
                  <a:pt x="56470" y="24011"/>
                  <a:pt x="54211" y="26012"/>
                  <a:pt x="54635" y="26345"/>
                </a:cubicBezTo>
                <a:cubicBezTo>
                  <a:pt x="55058" y="26679"/>
                  <a:pt x="60423" y="25345"/>
                  <a:pt x="62541" y="24177"/>
                </a:cubicBezTo>
                <a:cubicBezTo>
                  <a:pt x="63670" y="23566"/>
                  <a:pt x="65788" y="22343"/>
                  <a:pt x="64517" y="21509"/>
                </a:cubicBezTo>
                <a:cubicBezTo>
                  <a:pt x="64376" y="21398"/>
                  <a:pt x="64235" y="21287"/>
                  <a:pt x="63952" y="21232"/>
                </a:cubicBezTo>
                <a:close/>
                <a:moveTo>
                  <a:pt x="63952" y="60639"/>
                </a:moveTo>
                <a:cubicBezTo>
                  <a:pt x="63952" y="60639"/>
                  <a:pt x="63811" y="60583"/>
                  <a:pt x="63811" y="60583"/>
                </a:cubicBezTo>
                <a:cubicBezTo>
                  <a:pt x="63529" y="60528"/>
                  <a:pt x="63105" y="60528"/>
                  <a:pt x="62682" y="60583"/>
                </a:cubicBezTo>
                <a:cubicBezTo>
                  <a:pt x="60847" y="60861"/>
                  <a:pt x="59294" y="61695"/>
                  <a:pt x="58023" y="62417"/>
                </a:cubicBezTo>
                <a:cubicBezTo>
                  <a:pt x="56470" y="63362"/>
                  <a:pt x="54211" y="65363"/>
                  <a:pt x="54635" y="65752"/>
                </a:cubicBezTo>
                <a:cubicBezTo>
                  <a:pt x="55058" y="66086"/>
                  <a:pt x="60423" y="64696"/>
                  <a:pt x="62541" y="63584"/>
                </a:cubicBezTo>
                <a:cubicBezTo>
                  <a:pt x="63670" y="62973"/>
                  <a:pt x="65788" y="61750"/>
                  <a:pt x="64517" y="60861"/>
                </a:cubicBezTo>
                <a:cubicBezTo>
                  <a:pt x="64376" y="60750"/>
                  <a:pt x="64235" y="60694"/>
                  <a:pt x="63952" y="60639"/>
                </a:cubicBezTo>
                <a:close/>
                <a:moveTo>
                  <a:pt x="63952" y="99712"/>
                </a:moveTo>
                <a:cubicBezTo>
                  <a:pt x="63952" y="99712"/>
                  <a:pt x="63811" y="99712"/>
                  <a:pt x="63811" y="99712"/>
                </a:cubicBezTo>
                <a:cubicBezTo>
                  <a:pt x="63529" y="99657"/>
                  <a:pt x="63105" y="99657"/>
                  <a:pt x="62682" y="99712"/>
                </a:cubicBezTo>
                <a:cubicBezTo>
                  <a:pt x="60847" y="99990"/>
                  <a:pt x="59294" y="100824"/>
                  <a:pt x="58023" y="101547"/>
                </a:cubicBezTo>
                <a:cubicBezTo>
                  <a:pt x="56470" y="102491"/>
                  <a:pt x="54211" y="104492"/>
                  <a:pt x="54635" y="104826"/>
                </a:cubicBezTo>
                <a:cubicBezTo>
                  <a:pt x="55058" y="105215"/>
                  <a:pt x="60423" y="103825"/>
                  <a:pt x="62541" y="102658"/>
                </a:cubicBezTo>
                <a:cubicBezTo>
                  <a:pt x="63670" y="102047"/>
                  <a:pt x="65788" y="100880"/>
                  <a:pt x="64517" y="99990"/>
                </a:cubicBezTo>
                <a:cubicBezTo>
                  <a:pt x="64376" y="99879"/>
                  <a:pt x="64235" y="99823"/>
                  <a:pt x="63952" y="99712"/>
                </a:cubicBezTo>
                <a:close/>
                <a:moveTo>
                  <a:pt x="118164" y="80259"/>
                </a:moveTo>
                <a:cubicBezTo>
                  <a:pt x="118164" y="80203"/>
                  <a:pt x="118023" y="80203"/>
                  <a:pt x="118023" y="80203"/>
                </a:cubicBezTo>
                <a:cubicBezTo>
                  <a:pt x="117741" y="80148"/>
                  <a:pt x="117317" y="80148"/>
                  <a:pt x="116894" y="80203"/>
                </a:cubicBezTo>
                <a:cubicBezTo>
                  <a:pt x="115058" y="80481"/>
                  <a:pt x="113505" y="81315"/>
                  <a:pt x="112235" y="82037"/>
                </a:cubicBezTo>
                <a:cubicBezTo>
                  <a:pt x="110682" y="82982"/>
                  <a:pt x="108423" y="84983"/>
                  <a:pt x="108847" y="85372"/>
                </a:cubicBezTo>
                <a:cubicBezTo>
                  <a:pt x="109270" y="85706"/>
                  <a:pt x="114635" y="84316"/>
                  <a:pt x="116752" y="83205"/>
                </a:cubicBezTo>
                <a:cubicBezTo>
                  <a:pt x="117882" y="82538"/>
                  <a:pt x="120000" y="81371"/>
                  <a:pt x="118729" y="80481"/>
                </a:cubicBezTo>
                <a:cubicBezTo>
                  <a:pt x="118588" y="80370"/>
                  <a:pt x="118447" y="80314"/>
                  <a:pt x="118164" y="80259"/>
                </a:cubicBezTo>
                <a:close/>
                <a:moveTo>
                  <a:pt x="118164" y="41018"/>
                </a:moveTo>
                <a:cubicBezTo>
                  <a:pt x="118164" y="41018"/>
                  <a:pt x="118023" y="41018"/>
                  <a:pt x="118023" y="40963"/>
                </a:cubicBezTo>
                <a:cubicBezTo>
                  <a:pt x="117741" y="40907"/>
                  <a:pt x="117317" y="40907"/>
                  <a:pt x="116894" y="40963"/>
                </a:cubicBezTo>
                <a:cubicBezTo>
                  <a:pt x="115058" y="41296"/>
                  <a:pt x="113505" y="42075"/>
                  <a:pt x="112235" y="42797"/>
                </a:cubicBezTo>
                <a:cubicBezTo>
                  <a:pt x="110682" y="43798"/>
                  <a:pt x="108423" y="45798"/>
                  <a:pt x="108847" y="46132"/>
                </a:cubicBezTo>
                <a:cubicBezTo>
                  <a:pt x="109270" y="46465"/>
                  <a:pt x="114635" y="45076"/>
                  <a:pt x="116752" y="43964"/>
                </a:cubicBezTo>
                <a:cubicBezTo>
                  <a:pt x="117882" y="43353"/>
                  <a:pt x="120000" y="42130"/>
                  <a:pt x="118729" y="41241"/>
                </a:cubicBezTo>
                <a:cubicBezTo>
                  <a:pt x="118588" y="41185"/>
                  <a:pt x="118447" y="41074"/>
                  <a:pt x="118164" y="41018"/>
                </a:cubicBezTo>
                <a:close/>
                <a:moveTo>
                  <a:pt x="117458" y="115220"/>
                </a:moveTo>
                <a:cubicBezTo>
                  <a:pt x="117458" y="115053"/>
                  <a:pt x="117317" y="114886"/>
                  <a:pt x="117176" y="114775"/>
                </a:cubicBezTo>
                <a:cubicBezTo>
                  <a:pt x="116752" y="114608"/>
                  <a:pt x="116329" y="114608"/>
                  <a:pt x="115905" y="114664"/>
                </a:cubicBezTo>
                <a:cubicBezTo>
                  <a:pt x="114917" y="114775"/>
                  <a:pt x="114352" y="115108"/>
                  <a:pt x="113788" y="115442"/>
                </a:cubicBezTo>
                <a:cubicBezTo>
                  <a:pt x="113082" y="115886"/>
                  <a:pt x="112376" y="116276"/>
                  <a:pt x="111952" y="116776"/>
                </a:cubicBezTo>
                <a:cubicBezTo>
                  <a:pt x="111105" y="117610"/>
                  <a:pt x="110541" y="118443"/>
                  <a:pt x="109835" y="119277"/>
                </a:cubicBezTo>
                <a:cubicBezTo>
                  <a:pt x="109694" y="119499"/>
                  <a:pt x="109552" y="119722"/>
                  <a:pt x="109270" y="119999"/>
                </a:cubicBezTo>
                <a:cubicBezTo>
                  <a:pt x="112517" y="119999"/>
                  <a:pt x="112517" y="119999"/>
                  <a:pt x="112517" y="119999"/>
                </a:cubicBezTo>
                <a:cubicBezTo>
                  <a:pt x="112941" y="119777"/>
                  <a:pt x="113223" y="119610"/>
                  <a:pt x="113505" y="119444"/>
                </a:cubicBezTo>
                <a:cubicBezTo>
                  <a:pt x="114494" y="118777"/>
                  <a:pt x="115341" y="118110"/>
                  <a:pt x="116188" y="117443"/>
                </a:cubicBezTo>
                <a:cubicBezTo>
                  <a:pt x="116894" y="116720"/>
                  <a:pt x="117741" y="116053"/>
                  <a:pt x="117458" y="115220"/>
                </a:cubicBezTo>
                <a:close/>
                <a:moveTo>
                  <a:pt x="110400" y="113107"/>
                </a:moveTo>
                <a:cubicBezTo>
                  <a:pt x="110541" y="112329"/>
                  <a:pt x="110682" y="111051"/>
                  <a:pt x="108988" y="110662"/>
                </a:cubicBezTo>
                <a:cubicBezTo>
                  <a:pt x="108282" y="110495"/>
                  <a:pt x="107294" y="110606"/>
                  <a:pt x="106729" y="110884"/>
                </a:cubicBezTo>
                <a:cubicBezTo>
                  <a:pt x="106164" y="111162"/>
                  <a:pt x="105882" y="111607"/>
                  <a:pt x="105741" y="111996"/>
                </a:cubicBezTo>
                <a:cubicBezTo>
                  <a:pt x="105882" y="113385"/>
                  <a:pt x="106305" y="114775"/>
                  <a:pt x="106729" y="116164"/>
                </a:cubicBezTo>
                <a:cubicBezTo>
                  <a:pt x="107011" y="116720"/>
                  <a:pt x="107152" y="117220"/>
                  <a:pt x="107435" y="117776"/>
                </a:cubicBezTo>
                <a:cubicBezTo>
                  <a:pt x="107576" y="117943"/>
                  <a:pt x="108000" y="118999"/>
                  <a:pt x="108564" y="118554"/>
                </a:cubicBezTo>
                <a:cubicBezTo>
                  <a:pt x="108847" y="118276"/>
                  <a:pt x="108988" y="117943"/>
                  <a:pt x="109129" y="117665"/>
                </a:cubicBezTo>
                <a:cubicBezTo>
                  <a:pt x="109411" y="117109"/>
                  <a:pt x="109552" y="116553"/>
                  <a:pt x="109694" y="115942"/>
                </a:cubicBezTo>
                <a:cubicBezTo>
                  <a:pt x="110117" y="114997"/>
                  <a:pt x="110400" y="114052"/>
                  <a:pt x="110400" y="113107"/>
                </a:cubicBezTo>
                <a:close/>
                <a:moveTo>
                  <a:pt x="118164" y="119444"/>
                </a:moveTo>
                <a:cubicBezTo>
                  <a:pt x="118164" y="119444"/>
                  <a:pt x="118023" y="119444"/>
                  <a:pt x="118023" y="119388"/>
                </a:cubicBezTo>
                <a:cubicBezTo>
                  <a:pt x="117741" y="119333"/>
                  <a:pt x="117317" y="119333"/>
                  <a:pt x="116894" y="119388"/>
                </a:cubicBezTo>
                <a:cubicBezTo>
                  <a:pt x="116188" y="119555"/>
                  <a:pt x="115482" y="119722"/>
                  <a:pt x="114776" y="119999"/>
                </a:cubicBezTo>
                <a:cubicBezTo>
                  <a:pt x="119011" y="119999"/>
                  <a:pt x="119011" y="119999"/>
                  <a:pt x="119011" y="119999"/>
                </a:cubicBezTo>
                <a:cubicBezTo>
                  <a:pt x="118870" y="119888"/>
                  <a:pt x="118870" y="119777"/>
                  <a:pt x="118729" y="119666"/>
                </a:cubicBezTo>
                <a:cubicBezTo>
                  <a:pt x="118588" y="119610"/>
                  <a:pt x="118447" y="119499"/>
                  <a:pt x="118164" y="119444"/>
                </a:cubicBezTo>
                <a:close/>
                <a:moveTo>
                  <a:pt x="105035" y="117054"/>
                </a:moveTo>
                <a:cubicBezTo>
                  <a:pt x="104470" y="116220"/>
                  <a:pt x="103623" y="114942"/>
                  <a:pt x="101647" y="114664"/>
                </a:cubicBezTo>
                <a:cubicBezTo>
                  <a:pt x="101082" y="114553"/>
                  <a:pt x="100376" y="114608"/>
                  <a:pt x="99952" y="114886"/>
                </a:cubicBezTo>
                <a:cubicBezTo>
                  <a:pt x="99388" y="115164"/>
                  <a:pt x="99388" y="115664"/>
                  <a:pt x="99670" y="116053"/>
                </a:cubicBezTo>
                <a:cubicBezTo>
                  <a:pt x="100517" y="117220"/>
                  <a:pt x="101647" y="118332"/>
                  <a:pt x="103058" y="119388"/>
                </a:cubicBezTo>
                <a:cubicBezTo>
                  <a:pt x="103341" y="119555"/>
                  <a:pt x="103623" y="119777"/>
                  <a:pt x="104047" y="119999"/>
                </a:cubicBezTo>
                <a:cubicBezTo>
                  <a:pt x="107011" y="119999"/>
                  <a:pt x="107011" y="119999"/>
                  <a:pt x="107011" y="119999"/>
                </a:cubicBezTo>
                <a:cubicBezTo>
                  <a:pt x="107011" y="119944"/>
                  <a:pt x="106870" y="119888"/>
                  <a:pt x="106870" y="119888"/>
                </a:cubicBezTo>
                <a:cubicBezTo>
                  <a:pt x="106447" y="118888"/>
                  <a:pt x="105741" y="117943"/>
                  <a:pt x="105035" y="117054"/>
                </a:cubicBezTo>
                <a:close/>
                <a:moveTo>
                  <a:pt x="1976" y="113107"/>
                </a:moveTo>
                <a:cubicBezTo>
                  <a:pt x="2117" y="112329"/>
                  <a:pt x="2258" y="111051"/>
                  <a:pt x="564" y="110662"/>
                </a:cubicBezTo>
                <a:cubicBezTo>
                  <a:pt x="423" y="110662"/>
                  <a:pt x="282" y="110606"/>
                  <a:pt x="282" y="110606"/>
                </a:cubicBezTo>
                <a:cubicBezTo>
                  <a:pt x="282" y="118443"/>
                  <a:pt x="282" y="118443"/>
                  <a:pt x="282" y="118443"/>
                </a:cubicBezTo>
                <a:cubicBezTo>
                  <a:pt x="423" y="118221"/>
                  <a:pt x="564" y="117887"/>
                  <a:pt x="705" y="117665"/>
                </a:cubicBezTo>
                <a:cubicBezTo>
                  <a:pt x="988" y="117109"/>
                  <a:pt x="1129" y="116553"/>
                  <a:pt x="1270" y="115942"/>
                </a:cubicBezTo>
                <a:cubicBezTo>
                  <a:pt x="1694" y="114997"/>
                  <a:pt x="1976" y="114052"/>
                  <a:pt x="1976" y="113107"/>
                </a:cubicBezTo>
                <a:close/>
                <a:moveTo>
                  <a:pt x="9035" y="115220"/>
                </a:moveTo>
                <a:cubicBezTo>
                  <a:pt x="9035" y="115053"/>
                  <a:pt x="8894" y="114886"/>
                  <a:pt x="8752" y="114775"/>
                </a:cubicBezTo>
                <a:cubicBezTo>
                  <a:pt x="8329" y="114608"/>
                  <a:pt x="7905" y="114608"/>
                  <a:pt x="7482" y="114664"/>
                </a:cubicBezTo>
                <a:cubicBezTo>
                  <a:pt x="6494" y="114775"/>
                  <a:pt x="5929" y="115108"/>
                  <a:pt x="5364" y="115442"/>
                </a:cubicBezTo>
                <a:cubicBezTo>
                  <a:pt x="4658" y="115886"/>
                  <a:pt x="3952" y="116276"/>
                  <a:pt x="3529" y="116776"/>
                </a:cubicBezTo>
                <a:cubicBezTo>
                  <a:pt x="2682" y="117610"/>
                  <a:pt x="2117" y="118443"/>
                  <a:pt x="1411" y="119277"/>
                </a:cubicBezTo>
                <a:cubicBezTo>
                  <a:pt x="1270" y="119499"/>
                  <a:pt x="1129" y="119722"/>
                  <a:pt x="847" y="119999"/>
                </a:cubicBezTo>
                <a:cubicBezTo>
                  <a:pt x="4235" y="119999"/>
                  <a:pt x="4235" y="119999"/>
                  <a:pt x="4235" y="119999"/>
                </a:cubicBezTo>
                <a:cubicBezTo>
                  <a:pt x="4517" y="119777"/>
                  <a:pt x="4800" y="119610"/>
                  <a:pt x="5082" y="119444"/>
                </a:cubicBezTo>
                <a:cubicBezTo>
                  <a:pt x="6070" y="118777"/>
                  <a:pt x="6917" y="118110"/>
                  <a:pt x="7764" y="117443"/>
                </a:cubicBezTo>
                <a:cubicBezTo>
                  <a:pt x="8470" y="116720"/>
                  <a:pt x="9317" y="116053"/>
                  <a:pt x="9035" y="115220"/>
                </a:cubicBezTo>
                <a:close/>
                <a:moveTo>
                  <a:pt x="56894" y="101102"/>
                </a:moveTo>
                <a:cubicBezTo>
                  <a:pt x="57741" y="100657"/>
                  <a:pt x="58588" y="100213"/>
                  <a:pt x="59294" y="99712"/>
                </a:cubicBezTo>
                <a:cubicBezTo>
                  <a:pt x="60282" y="99101"/>
                  <a:pt x="61129" y="98434"/>
                  <a:pt x="61976" y="97711"/>
                </a:cubicBezTo>
                <a:cubicBezTo>
                  <a:pt x="62682" y="97044"/>
                  <a:pt x="63529" y="96322"/>
                  <a:pt x="63247" y="95488"/>
                </a:cubicBezTo>
                <a:cubicBezTo>
                  <a:pt x="63247" y="95321"/>
                  <a:pt x="63105" y="95155"/>
                  <a:pt x="62964" y="95044"/>
                </a:cubicBezTo>
                <a:cubicBezTo>
                  <a:pt x="62541" y="94877"/>
                  <a:pt x="62117" y="94877"/>
                  <a:pt x="61694" y="94932"/>
                </a:cubicBezTo>
                <a:cubicBezTo>
                  <a:pt x="60705" y="95044"/>
                  <a:pt x="60141" y="95377"/>
                  <a:pt x="59576" y="95766"/>
                </a:cubicBezTo>
                <a:cubicBezTo>
                  <a:pt x="58870" y="96155"/>
                  <a:pt x="58164" y="96600"/>
                  <a:pt x="57741" y="97100"/>
                </a:cubicBezTo>
                <a:cubicBezTo>
                  <a:pt x="56894" y="97878"/>
                  <a:pt x="56329" y="98767"/>
                  <a:pt x="55623" y="99601"/>
                </a:cubicBezTo>
                <a:cubicBezTo>
                  <a:pt x="55058" y="100435"/>
                  <a:pt x="53788" y="101880"/>
                  <a:pt x="54352" y="102102"/>
                </a:cubicBezTo>
                <a:cubicBezTo>
                  <a:pt x="54776" y="102325"/>
                  <a:pt x="56188" y="101491"/>
                  <a:pt x="56894" y="101102"/>
                </a:cubicBezTo>
                <a:close/>
                <a:moveTo>
                  <a:pt x="9741" y="119444"/>
                </a:moveTo>
                <a:cubicBezTo>
                  <a:pt x="9741" y="119444"/>
                  <a:pt x="9600" y="119444"/>
                  <a:pt x="9600" y="119388"/>
                </a:cubicBezTo>
                <a:cubicBezTo>
                  <a:pt x="9317" y="119333"/>
                  <a:pt x="8894" y="119333"/>
                  <a:pt x="8470" y="119388"/>
                </a:cubicBezTo>
                <a:cubicBezTo>
                  <a:pt x="7764" y="119555"/>
                  <a:pt x="7058" y="119722"/>
                  <a:pt x="6352" y="119999"/>
                </a:cubicBezTo>
                <a:cubicBezTo>
                  <a:pt x="10588" y="119999"/>
                  <a:pt x="10588" y="119999"/>
                  <a:pt x="10588" y="119999"/>
                </a:cubicBezTo>
                <a:cubicBezTo>
                  <a:pt x="10447" y="119888"/>
                  <a:pt x="10447" y="119777"/>
                  <a:pt x="10305" y="119666"/>
                </a:cubicBezTo>
                <a:cubicBezTo>
                  <a:pt x="10164" y="119610"/>
                  <a:pt x="10023" y="119499"/>
                  <a:pt x="9741" y="119444"/>
                </a:cubicBezTo>
                <a:close/>
                <a:moveTo>
                  <a:pt x="2682" y="81593"/>
                </a:moveTo>
                <a:cubicBezTo>
                  <a:pt x="3529" y="81148"/>
                  <a:pt x="4376" y="80704"/>
                  <a:pt x="5082" y="80203"/>
                </a:cubicBezTo>
                <a:cubicBezTo>
                  <a:pt x="6070" y="79592"/>
                  <a:pt x="6917" y="78925"/>
                  <a:pt x="7764" y="78202"/>
                </a:cubicBezTo>
                <a:cubicBezTo>
                  <a:pt x="8470" y="77535"/>
                  <a:pt x="9317" y="76813"/>
                  <a:pt x="9035" y="76035"/>
                </a:cubicBezTo>
                <a:cubicBezTo>
                  <a:pt x="9035" y="75812"/>
                  <a:pt x="8894" y="75646"/>
                  <a:pt x="8752" y="75534"/>
                </a:cubicBezTo>
                <a:cubicBezTo>
                  <a:pt x="8329" y="75368"/>
                  <a:pt x="7905" y="75368"/>
                  <a:pt x="7482" y="75423"/>
                </a:cubicBezTo>
                <a:cubicBezTo>
                  <a:pt x="6494" y="75534"/>
                  <a:pt x="5929" y="75868"/>
                  <a:pt x="5364" y="76257"/>
                </a:cubicBezTo>
                <a:cubicBezTo>
                  <a:pt x="4658" y="76646"/>
                  <a:pt x="3952" y="77091"/>
                  <a:pt x="3529" y="77591"/>
                </a:cubicBezTo>
                <a:cubicBezTo>
                  <a:pt x="2682" y="78425"/>
                  <a:pt x="2117" y="79258"/>
                  <a:pt x="1411" y="80092"/>
                </a:cubicBezTo>
                <a:cubicBezTo>
                  <a:pt x="1129" y="80537"/>
                  <a:pt x="564" y="81204"/>
                  <a:pt x="282" y="81760"/>
                </a:cubicBezTo>
                <a:cubicBezTo>
                  <a:pt x="282" y="82649"/>
                  <a:pt x="282" y="82649"/>
                  <a:pt x="282" y="82649"/>
                </a:cubicBezTo>
                <a:cubicBezTo>
                  <a:pt x="847" y="82704"/>
                  <a:pt x="1976" y="81926"/>
                  <a:pt x="2682" y="81593"/>
                </a:cubicBezTo>
                <a:close/>
                <a:moveTo>
                  <a:pt x="1270" y="76757"/>
                </a:moveTo>
                <a:cubicBezTo>
                  <a:pt x="1694" y="75812"/>
                  <a:pt x="1976" y="74867"/>
                  <a:pt x="1976" y="73923"/>
                </a:cubicBezTo>
                <a:cubicBezTo>
                  <a:pt x="2117" y="73144"/>
                  <a:pt x="2258" y="71866"/>
                  <a:pt x="564" y="71421"/>
                </a:cubicBezTo>
                <a:cubicBezTo>
                  <a:pt x="423" y="71421"/>
                  <a:pt x="282" y="71421"/>
                  <a:pt x="282" y="71421"/>
                </a:cubicBezTo>
                <a:cubicBezTo>
                  <a:pt x="282" y="79203"/>
                  <a:pt x="282" y="79203"/>
                  <a:pt x="282" y="79203"/>
                </a:cubicBezTo>
                <a:cubicBezTo>
                  <a:pt x="423" y="78981"/>
                  <a:pt x="564" y="78703"/>
                  <a:pt x="705" y="78425"/>
                </a:cubicBezTo>
                <a:cubicBezTo>
                  <a:pt x="988" y="77869"/>
                  <a:pt x="1129" y="77313"/>
                  <a:pt x="1270" y="76757"/>
                </a:cubicBezTo>
                <a:close/>
                <a:moveTo>
                  <a:pt x="50823" y="97322"/>
                </a:moveTo>
                <a:cubicBezTo>
                  <a:pt x="50258" y="96489"/>
                  <a:pt x="49411" y="95210"/>
                  <a:pt x="47576" y="94932"/>
                </a:cubicBezTo>
                <a:cubicBezTo>
                  <a:pt x="46870" y="94821"/>
                  <a:pt x="46164" y="94932"/>
                  <a:pt x="45741" y="95155"/>
                </a:cubicBezTo>
                <a:cubicBezTo>
                  <a:pt x="45176" y="95488"/>
                  <a:pt x="45176" y="95933"/>
                  <a:pt x="45458" y="96322"/>
                </a:cubicBezTo>
                <a:cubicBezTo>
                  <a:pt x="46305" y="97489"/>
                  <a:pt x="47435" y="98601"/>
                  <a:pt x="48847" y="99657"/>
                </a:cubicBezTo>
                <a:cubicBezTo>
                  <a:pt x="49552" y="100157"/>
                  <a:pt x="50400" y="100657"/>
                  <a:pt x="51105" y="101157"/>
                </a:cubicBezTo>
                <a:cubicBezTo>
                  <a:pt x="51529" y="101380"/>
                  <a:pt x="53505" y="102714"/>
                  <a:pt x="53505" y="102158"/>
                </a:cubicBezTo>
                <a:cubicBezTo>
                  <a:pt x="53505" y="101491"/>
                  <a:pt x="53082" y="100768"/>
                  <a:pt x="52658" y="100157"/>
                </a:cubicBezTo>
                <a:cubicBezTo>
                  <a:pt x="52235" y="99212"/>
                  <a:pt x="51529" y="98267"/>
                  <a:pt x="50823" y="97322"/>
                </a:cubicBezTo>
                <a:close/>
                <a:moveTo>
                  <a:pt x="9741" y="80259"/>
                </a:moveTo>
                <a:cubicBezTo>
                  <a:pt x="9741" y="80203"/>
                  <a:pt x="9600" y="80203"/>
                  <a:pt x="9600" y="80203"/>
                </a:cubicBezTo>
                <a:cubicBezTo>
                  <a:pt x="9317" y="80148"/>
                  <a:pt x="8894" y="80148"/>
                  <a:pt x="8470" y="80203"/>
                </a:cubicBezTo>
                <a:cubicBezTo>
                  <a:pt x="6635" y="80481"/>
                  <a:pt x="5082" y="81315"/>
                  <a:pt x="3811" y="82037"/>
                </a:cubicBezTo>
                <a:cubicBezTo>
                  <a:pt x="2258" y="82982"/>
                  <a:pt x="0" y="84983"/>
                  <a:pt x="423" y="85372"/>
                </a:cubicBezTo>
                <a:cubicBezTo>
                  <a:pt x="847" y="85706"/>
                  <a:pt x="6211" y="84316"/>
                  <a:pt x="8329" y="83205"/>
                </a:cubicBezTo>
                <a:cubicBezTo>
                  <a:pt x="9458" y="82538"/>
                  <a:pt x="11576" y="81371"/>
                  <a:pt x="10305" y="80481"/>
                </a:cubicBezTo>
                <a:cubicBezTo>
                  <a:pt x="10164" y="80370"/>
                  <a:pt x="10023" y="80314"/>
                  <a:pt x="9741" y="80259"/>
                </a:cubicBezTo>
                <a:close/>
                <a:moveTo>
                  <a:pt x="51105" y="102325"/>
                </a:moveTo>
                <a:cubicBezTo>
                  <a:pt x="50258" y="101547"/>
                  <a:pt x="49270" y="100824"/>
                  <a:pt x="48000" y="100157"/>
                </a:cubicBezTo>
                <a:cubicBezTo>
                  <a:pt x="47576" y="99879"/>
                  <a:pt x="47011" y="99657"/>
                  <a:pt x="46305" y="99546"/>
                </a:cubicBezTo>
                <a:cubicBezTo>
                  <a:pt x="45600" y="99434"/>
                  <a:pt x="44752" y="99546"/>
                  <a:pt x="44329" y="99823"/>
                </a:cubicBezTo>
                <a:cubicBezTo>
                  <a:pt x="44047" y="100046"/>
                  <a:pt x="43905" y="100268"/>
                  <a:pt x="44047" y="100490"/>
                </a:cubicBezTo>
                <a:cubicBezTo>
                  <a:pt x="44047" y="100713"/>
                  <a:pt x="44188" y="100935"/>
                  <a:pt x="44329" y="101157"/>
                </a:cubicBezTo>
                <a:cubicBezTo>
                  <a:pt x="45882" y="102769"/>
                  <a:pt x="48705" y="103881"/>
                  <a:pt x="51529" y="104826"/>
                </a:cubicBezTo>
                <a:cubicBezTo>
                  <a:pt x="51811" y="104881"/>
                  <a:pt x="52094" y="104993"/>
                  <a:pt x="52376" y="105048"/>
                </a:cubicBezTo>
                <a:cubicBezTo>
                  <a:pt x="52517" y="105048"/>
                  <a:pt x="52658" y="105048"/>
                  <a:pt x="52800" y="105048"/>
                </a:cubicBezTo>
                <a:cubicBezTo>
                  <a:pt x="52941" y="105048"/>
                  <a:pt x="53082" y="104993"/>
                  <a:pt x="53223" y="104937"/>
                </a:cubicBezTo>
                <a:cubicBezTo>
                  <a:pt x="53788" y="104659"/>
                  <a:pt x="52941" y="103881"/>
                  <a:pt x="52800" y="103659"/>
                </a:cubicBezTo>
                <a:cubicBezTo>
                  <a:pt x="52235" y="103158"/>
                  <a:pt x="51670" y="102769"/>
                  <a:pt x="51105" y="102325"/>
                </a:cubicBezTo>
                <a:close/>
                <a:moveTo>
                  <a:pt x="9741" y="41018"/>
                </a:moveTo>
                <a:cubicBezTo>
                  <a:pt x="9741" y="41018"/>
                  <a:pt x="9600" y="41018"/>
                  <a:pt x="9600" y="40963"/>
                </a:cubicBezTo>
                <a:cubicBezTo>
                  <a:pt x="9317" y="40907"/>
                  <a:pt x="8894" y="40907"/>
                  <a:pt x="8470" y="40963"/>
                </a:cubicBezTo>
                <a:cubicBezTo>
                  <a:pt x="6635" y="41296"/>
                  <a:pt x="5082" y="42075"/>
                  <a:pt x="3811" y="42797"/>
                </a:cubicBezTo>
                <a:cubicBezTo>
                  <a:pt x="2258" y="43798"/>
                  <a:pt x="0" y="45798"/>
                  <a:pt x="423" y="46132"/>
                </a:cubicBezTo>
                <a:cubicBezTo>
                  <a:pt x="847" y="46465"/>
                  <a:pt x="6211" y="45076"/>
                  <a:pt x="8329" y="43964"/>
                </a:cubicBezTo>
                <a:cubicBezTo>
                  <a:pt x="9458" y="43353"/>
                  <a:pt x="11576" y="42130"/>
                  <a:pt x="10305" y="41241"/>
                </a:cubicBezTo>
                <a:cubicBezTo>
                  <a:pt x="10164" y="41185"/>
                  <a:pt x="10023" y="41074"/>
                  <a:pt x="9741" y="41018"/>
                </a:cubicBezTo>
                <a:close/>
                <a:moveTo>
                  <a:pt x="9741" y="1778"/>
                </a:moveTo>
                <a:cubicBezTo>
                  <a:pt x="9741" y="1778"/>
                  <a:pt x="9600" y="1778"/>
                  <a:pt x="9600" y="1778"/>
                </a:cubicBezTo>
                <a:cubicBezTo>
                  <a:pt x="9317" y="1723"/>
                  <a:pt x="8894" y="1723"/>
                  <a:pt x="8470" y="1778"/>
                </a:cubicBezTo>
                <a:cubicBezTo>
                  <a:pt x="6635" y="2056"/>
                  <a:pt x="5082" y="2890"/>
                  <a:pt x="3811" y="3612"/>
                </a:cubicBezTo>
                <a:cubicBezTo>
                  <a:pt x="2258" y="4557"/>
                  <a:pt x="0" y="6558"/>
                  <a:pt x="423" y="6892"/>
                </a:cubicBezTo>
                <a:cubicBezTo>
                  <a:pt x="847" y="7281"/>
                  <a:pt x="6211" y="5891"/>
                  <a:pt x="8329" y="4724"/>
                </a:cubicBezTo>
                <a:cubicBezTo>
                  <a:pt x="9458" y="4113"/>
                  <a:pt x="11576" y="2890"/>
                  <a:pt x="10305" y="2056"/>
                </a:cubicBezTo>
                <a:cubicBezTo>
                  <a:pt x="10164" y="1945"/>
                  <a:pt x="10023" y="1834"/>
                  <a:pt x="9741" y="1778"/>
                </a:cubicBezTo>
                <a:close/>
              </a:path>
            </a:pathLst>
          </a:custGeom>
          <a:solidFill>
            <a:srgbClr val="B0BA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2806706" y="568345"/>
            <a:ext cx="8897565" cy="1560716"/>
          </a:xfrm>
          <a:prstGeom prst="rect">
            <a:avLst/>
          </a:prstGeom>
          <a:noFill/>
          <a:ln>
            <a:noFill/>
          </a:ln>
        </p:spPr>
        <p:txBody>
          <a:bodyPr anchorCtr="0" anchor="t" bIns="91425" lIns="91425" spcFirstLastPara="1" rIns="91425" wrap="square" tIns="91425">
            <a:noAutofit/>
          </a:bodyPr>
          <a:lstStyle>
            <a:lvl1pPr indent="0" lvl="0" marL="0" marR="0" rtl="0" algn="l">
              <a:lnSpc>
                <a:spcPct val="99000"/>
              </a:lnSpc>
              <a:spcBef>
                <a:spcPts val="0"/>
              </a:spcBef>
              <a:spcAft>
                <a:spcPts val="0"/>
              </a:spcAft>
              <a:buClr>
                <a:srgbClr val="594723"/>
              </a:buClr>
              <a:buSzPts val="1400"/>
              <a:buFont typeface="Libre Baskerville"/>
              <a:buNone/>
              <a:defRPr b="0" i="0" sz="4400" u="none" cap="none" strike="noStrike">
                <a:solidFill>
                  <a:srgbClr val="594723"/>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3"/>
          <p:cNvSpPr txBox="1"/>
          <p:nvPr>
            <p:ph idx="1" type="body"/>
          </p:nvPr>
        </p:nvSpPr>
        <p:spPr>
          <a:xfrm>
            <a:off x="2933700" y="2438400"/>
            <a:ext cx="8770571" cy="3651504"/>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1000"/>
              </a:lnSpc>
              <a:spcBef>
                <a:spcPts val="930"/>
              </a:spcBef>
              <a:spcAft>
                <a:spcPts val="0"/>
              </a:spcAft>
              <a:buClr>
                <a:srgbClr val="594723"/>
              </a:buClr>
              <a:buSzPts val="2000"/>
              <a:buFont typeface="Calibri"/>
              <a:buChar char="–"/>
              <a:defRPr b="0" i="0" sz="2000" u="none" cap="none" strike="noStrike">
                <a:solidFill>
                  <a:srgbClr val="594723"/>
                </a:solidFill>
                <a:latin typeface="Calibri"/>
                <a:ea typeface="Calibri"/>
                <a:cs typeface="Calibri"/>
                <a:sym typeface="Calibri"/>
              </a:defRPr>
            </a:lvl1pPr>
            <a:lvl2pPr indent="-342900" lvl="1" marL="914400" marR="0" rtl="0" algn="l">
              <a:lnSpc>
                <a:spcPct val="111000"/>
              </a:lnSpc>
              <a:spcBef>
                <a:spcPts val="930"/>
              </a:spcBef>
              <a:spcAft>
                <a:spcPts val="0"/>
              </a:spcAft>
              <a:buClr>
                <a:srgbClr val="594723"/>
              </a:buClr>
              <a:buSzPts val="1800"/>
              <a:buFont typeface="Calibri"/>
              <a:buChar char="–"/>
              <a:defRPr b="0" i="0" sz="1800" u="none" cap="none" strike="noStrike">
                <a:solidFill>
                  <a:srgbClr val="594723"/>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594723"/>
              </a:buClr>
              <a:buSzPts val="1600"/>
              <a:buFont typeface="Calibri"/>
              <a:buChar char="–"/>
              <a:defRPr b="0" i="1" sz="1600" u="none" cap="none" strike="noStrike">
                <a:solidFill>
                  <a:srgbClr val="594723"/>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594723"/>
              </a:buClr>
              <a:buSzPts val="1400"/>
              <a:buFont typeface="Calibri"/>
              <a:buChar char="–"/>
              <a:defRPr b="0" i="0" sz="1400" u="none" cap="none" strike="noStrike">
                <a:solidFill>
                  <a:srgbClr val="594723"/>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594723"/>
              </a:buClr>
              <a:buSzPts val="1400"/>
              <a:buFont typeface="Calibri"/>
              <a:buChar char="–"/>
              <a:defRPr b="0" i="1" sz="1400" u="none" cap="none" strike="noStrike">
                <a:solidFill>
                  <a:srgbClr val="594723"/>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634D27"/>
              </a:buClr>
              <a:buSzPts val="1400"/>
              <a:buFont typeface="Calibri"/>
              <a:buChar char="–"/>
              <a:defRPr b="0" i="0" sz="1400" u="none" cap="none" strike="noStrike">
                <a:solidFill>
                  <a:srgbClr val="634D27"/>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634D27"/>
              </a:buClr>
              <a:buSzPts val="1400"/>
              <a:buFont typeface="Calibri"/>
              <a:buChar char="–"/>
              <a:defRPr b="0" i="1" sz="1400" u="none" cap="none" strike="noStrike">
                <a:solidFill>
                  <a:srgbClr val="634D27"/>
                </a:solidFill>
                <a:latin typeface="Calibri"/>
                <a:ea typeface="Calibri"/>
                <a:cs typeface="Calibri"/>
                <a:sym typeface="Calibri"/>
              </a:defRPr>
            </a:lvl9pPr>
          </a:lstStyle>
          <a:p/>
        </p:txBody>
      </p:sp>
      <p:sp>
        <p:nvSpPr>
          <p:cNvPr id="31" name="Google Shape;31;p3"/>
          <p:cNvSpPr txBox="1"/>
          <p:nvPr>
            <p:ph idx="10" type="dt"/>
          </p:nvPr>
        </p:nvSpPr>
        <p:spPr>
          <a:xfrm>
            <a:off x="8961071" y="6296615"/>
            <a:ext cx="27432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1" type="ftr"/>
          </p:nvPr>
        </p:nvSpPr>
        <p:spPr>
          <a:xfrm>
            <a:off x="2933699" y="6296615"/>
            <a:ext cx="5667375"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594723"/>
                </a:solidFill>
                <a:latin typeface="Libre Baskerville"/>
                <a:ea typeface="Libre Baskerville"/>
                <a:cs typeface="Libre Baskerville"/>
                <a:sym typeface="Libre Baskerville"/>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1pPr>
            <a:lvl2pPr indent="0" lvl="1"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2pPr>
            <a:lvl3pPr indent="0" lvl="2"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3pPr>
            <a:lvl4pPr indent="0" lvl="3"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4pPr>
            <a:lvl5pPr indent="0" lvl="4"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5pPr>
            <a:lvl6pPr indent="0" lvl="5"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6pPr>
            <a:lvl7pPr indent="0" lvl="6"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7pPr>
            <a:lvl8pPr indent="0" lvl="7"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8pPr>
            <a:lvl9pPr indent="0" lvl="8" marL="0" marR="0" rtl="0" algn="r">
              <a:spcBef>
                <a:spcPts val="0"/>
              </a:spcBef>
              <a:buNone/>
              <a:defRPr b="0" i="0" sz="4400" u="none" cap="none" strike="noStrike">
                <a:solidFill>
                  <a:srgbClr val="594723"/>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3" title="Rule Line"/>
          <p:cNvCxnSpPr/>
          <p:nvPr/>
        </p:nvCxnSpPr>
        <p:spPr>
          <a:xfrm>
            <a:off x="2933700" y="2176009"/>
            <a:ext cx="8770571"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ctrTitle"/>
          </p:nvPr>
        </p:nvSpPr>
        <p:spPr>
          <a:xfrm>
            <a:off x="7920750" y="1023875"/>
            <a:ext cx="3793800" cy="17253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DAC5A1"/>
              </a:buClr>
              <a:buFont typeface="Libre Baskerville"/>
              <a:buNone/>
            </a:pPr>
            <a:r>
              <a:rPr lang="en-US"/>
              <a:t>Library Management</a:t>
            </a:r>
            <a:endParaRPr/>
          </a:p>
          <a:p>
            <a:pPr indent="0" lvl="0" marL="0" marR="0" rtl="0" algn="l">
              <a:lnSpc>
                <a:spcPct val="105000"/>
              </a:lnSpc>
              <a:spcBef>
                <a:spcPts val="0"/>
              </a:spcBef>
              <a:spcAft>
                <a:spcPts val="0"/>
              </a:spcAft>
              <a:buClr>
                <a:srgbClr val="DAC5A1"/>
              </a:buClr>
              <a:buFont typeface="Libre Baskerville"/>
              <a:buNone/>
            </a:pPr>
            <a:r>
              <a:rPr lang="en-US"/>
              <a:t>System</a:t>
            </a:r>
            <a:endParaRPr/>
          </a:p>
        </p:txBody>
      </p:sp>
      <p:sp>
        <p:nvSpPr>
          <p:cNvPr id="127" name="Google Shape;127;p15"/>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DAC5A1"/>
              </a:buClr>
              <a:buFont typeface="Calibri"/>
              <a:buNone/>
            </a:pPr>
            <a:r>
              <a:rPr lang="en-US"/>
              <a:t>Group 8</a:t>
            </a:r>
            <a:r>
              <a:rPr b="0" i="0" lang="en-US" sz="2000" u="none" cap="none" strike="noStrike">
                <a:solidFill>
                  <a:srgbClr val="DAC5A1"/>
                </a:solidFill>
                <a:latin typeface="Calibri"/>
                <a:ea typeface="Calibri"/>
                <a:cs typeface="Calibri"/>
                <a:sym typeface="Calibri"/>
              </a:rPr>
              <a:t>	</a:t>
            </a:r>
            <a:endParaRPr b="0" i="0" sz="2000" u="none" cap="none" strike="noStrike">
              <a:solidFill>
                <a:srgbClr val="DAC5A1"/>
              </a:solidFill>
              <a:latin typeface="Calibri"/>
              <a:ea typeface="Calibri"/>
              <a:cs typeface="Calibri"/>
              <a:sym typeface="Calibri"/>
            </a:endParaRPr>
          </a:p>
          <a:p>
            <a:pPr indent="0" lvl="0" marL="0" marR="0" rtl="0" algn="l">
              <a:lnSpc>
                <a:spcPct val="130000"/>
              </a:lnSpc>
              <a:spcBef>
                <a:spcPts val="0"/>
              </a:spcBef>
              <a:spcAft>
                <a:spcPts val="0"/>
              </a:spcAft>
              <a:buClr>
                <a:srgbClr val="DAC5A1"/>
              </a:buClr>
              <a:buFont typeface="Calibri"/>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24"/>
          <p:cNvSpPr txBox="1"/>
          <p:nvPr>
            <p:ph type="title"/>
          </p:nvPr>
        </p:nvSpPr>
        <p:spPr>
          <a:xfrm>
            <a:off x="2745581" y="13388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181" name="Google Shape;181;p24"/>
          <p:cNvSpPr txBox="1"/>
          <p:nvPr>
            <p:ph idx="1" type="body"/>
          </p:nvPr>
        </p:nvSpPr>
        <p:spPr>
          <a:xfrm>
            <a:off x="3007050" y="2475075"/>
            <a:ext cx="8770500" cy="3651600"/>
          </a:xfrm>
          <a:prstGeom prst="rect">
            <a:avLst/>
          </a:prstGeom>
          <a:noFill/>
          <a:ln>
            <a:noFill/>
          </a:ln>
        </p:spPr>
        <p:txBody>
          <a:bodyPr anchorCtr="0" anchor="t" bIns="45700" lIns="91425" spcFirstLastPara="1" rIns="91425" wrap="square" tIns="45700">
            <a:noAutofit/>
          </a:bodyPr>
          <a:lstStyle/>
          <a:p>
            <a:pPr indent="0" lvl="0" marL="320040" marR="0" rtl="0" algn="l">
              <a:lnSpc>
                <a:spcPct val="111000"/>
              </a:lnSpc>
              <a:spcBef>
                <a:spcPts val="930"/>
              </a:spcBef>
              <a:spcAft>
                <a:spcPts val="0"/>
              </a:spcAft>
              <a:buNone/>
            </a:pPr>
            <a:r>
              <a:rPr b="1" lang="en-US" sz="2200"/>
              <a:t>Issue and return books</a:t>
            </a:r>
            <a:endParaRPr b="1" sz="2200"/>
          </a:p>
          <a:p>
            <a:pPr indent="0" lvl="0" marL="320040" marR="0" rtl="0" algn="l">
              <a:lnSpc>
                <a:spcPct val="111000"/>
              </a:lnSpc>
              <a:spcBef>
                <a:spcPts val="930"/>
              </a:spcBef>
              <a:spcAft>
                <a:spcPts val="0"/>
              </a:spcAft>
              <a:buNone/>
            </a:pPr>
            <a:r>
              <a:rPr lang="en-US" sz="1800">
                <a:solidFill>
                  <a:srgbClr val="634D27"/>
                </a:solidFill>
                <a:latin typeface="Times New Roman"/>
                <a:ea typeface="Times New Roman"/>
                <a:cs typeface="Times New Roman"/>
                <a:sym typeface="Times New Roman"/>
              </a:rPr>
              <a:t>This feature allows to issue and return books and also view reports of book issued.</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rPr i="1" lang="en-US"/>
              <a:t>Requirements:</a:t>
            </a:r>
            <a:endParaRPr i="1"/>
          </a:p>
          <a:p>
            <a:pPr indent="-342900" lvl="0" marL="457200" rtl="0" algn="l">
              <a:lnSpc>
                <a:spcPct val="10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System must be able to enter issue information in database.</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System must be able to update number of books.</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System must be able to search if book is available or not before issuing books</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System should be able to enter issue and return date information</a:t>
            </a:r>
            <a:endParaRPr sz="1800">
              <a:solidFill>
                <a:srgbClr val="634D27"/>
              </a:solidFill>
              <a:latin typeface="Times New Roman"/>
              <a:ea typeface="Times New Roman"/>
              <a:cs typeface="Times New Roman"/>
              <a:sym typeface="Times New Roman"/>
            </a:endParaRPr>
          </a:p>
          <a:p>
            <a:pPr indent="0" lvl="0" marL="457200" marR="0" rtl="0" algn="l">
              <a:lnSpc>
                <a:spcPct val="111000"/>
              </a:lnSpc>
              <a:spcBef>
                <a:spcPts val="930"/>
              </a:spcBef>
              <a:spcAft>
                <a:spcPts val="0"/>
              </a:spcAft>
              <a:buNone/>
            </a:pPr>
            <a:r>
              <a:t/>
            </a:r>
            <a:endParaRPr sz="1800">
              <a:solidFill>
                <a:srgbClr val="634D27"/>
              </a:solidFill>
              <a:latin typeface="Times New Roman"/>
              <a:ea typeface="Times New Roman"/>
              <a:cs typeface="Times New Roman"/>
              <a:sym typeface="Times New Roman"/>
            </a:endParaRPr>
          </a:p>
          <a:p>
            <a:pPr indent="0" lvl="0" marL="457200" marR="0" rtl="0" algn="l">
              <a:lnSpc>
                <a:spcPct val="111000"/>
              </a:lnSpc>
              <a:spcBef>
                <a:spcPts val="930"/>
              </a:spcBef>
              <a:spcAft>
                <a:spcPts val="0"/>
              </a:spcAft>
              <a:buNone/>
            </a:pPr>
            <a:r>
              <a:t/>
            </a:r>
            <a:endParaRPr sz="1800">
              <a:solidFill>
                <a:srgbClr val="634D2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25"/>
          <p:cNvSpPr txBox="1"/>
          <p:nvPr>
            <p:ph type="title"/>
          </p:nvPr>
        </p:nvSpPr>
        <p:spPr>
          <a:xfrm>
            <a:off x="2745581" y="13388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187" name="Google Shape;187;p25"/>
          <p:cNvSpPr txBox="1"/>
          <p:nvPr>
            <p:ph idx="1" type="body"/>
          </p:nvPr>
        </p:nvSpPr>
        <p:spPr>
          <a:xfrm>
            <a:off x="3007050" y="2475075"/>
            <a:ext cx="8770500" cy="3651600"/>
          </a:xfrm>
          <a:prstGeom prst="rect">
            <a:avLst/>
          </a:prstGeom>
          <a:noFill/>
          <a:ln>
            <a:noFill/>
          </a:ln>
        </p:spPr>
        <p:txBody>
          <a:bodyPr anchorCtr="0" anchor="t" bIns="45700" lIns="91425" spcFirstLastPara="1" rIns="91425" wrap="square" tIns="45700">
            <a:noAutofit/>
          </a:bodyPr>
          <a:lstStyle/>
          <a:p>
            <a:pPr indent="0" lvl="0" marL="320040" marR="0" rtl="0" algn="l">
              <a:lnSpc>
                <a:spcPct val="111000"/>
              </a:lnSpc>
              <a:spcBef>
                <a:spcPts val="930"/>
              </a:spcBef>
              <a:spcAft>
                <a:spcPts val="0"/>
              </a:spcAft>
              <a:buNone/>
            </a:pPr>
            <a:r>
              <a:rPr b="1" lang="en-US" sz="2200"/>
              <a:t>Email notification</a:t>
            </a:r>
            <a:endParaRPr b="1" sz="2200"/>
          </a:p>
          <a:p>
            <a:pPr indent="0" lvl="0" marL="320040" marR="0" rtl="0" algn="l">
              <a:lnSpc>
                <a:spcPct val="111000"/>
              </a:lnSpc>
              <a:spcBef>
                <a:spcPts val="930"/>
              </a:spcBef>
              <a:spcAft>
                <a:spcPts val="0"/>
              </a:spcAft>
              <a:buNone/>
            </a:pPr>
            <a:r>
              <a:rPr lang="en-US" sz="1800">
                <a:solidFill>
                  <a:srgbClr val="634D27"/>
                </a:solidFill>
                <a:latin typeface="Times New Roman"/>
                <a:ea typeface="Times New Roman"/>
                <a:cs typeface="Times New Roman"/>
                <a:sym typeface="Times New Roman"/>
              </a:rPr>
              <a:t>This feature allows to notify the members that the book is issued or returned, when the deadline of returning  a book is about to reach,and when a student has kept a book in the waiting state and it gets available.</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rPr i="1" lang="en-US"/>
              <a:t>Requirements:</a:t>
            </a:r>
            <a:endParaRPr i="1"/>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System must be able to directly send an email using the email id provided in the registered members table.</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In order to send an email, proper information like when did the book got issued, what is the </a:t>
            </a:r>
            <a:r>
              <a:rPr lang="en-US" sz="1800">
                <a:solidFill>
                  <a:srgbClr val="634D27"/>
                </a:solidFill>
                <a:latin typeface="Times New Roman"/>
                <a:ea typeface="Times New Roman"/>
                <a:cs typeface="Times New Roman"/>
                <a:sym typeface="Times New Roman"/>
              </a:rPr>
              <a:t>penalty</a:t>
            </a:r>
            <a:r>
              <a:rPr lang="en-US" sz="1800">
                <a:solidFill>
                  <a:srgbClr val="634D27"/>
                </a:solidFill>
                <a:latin typeface="Times New Roman"/>
                <a:ea typeface="Times New Roman"/>
                <a:cs typeface="Times New Roman"/>
                <a:sym typeface="Times New Roman"/>
              </a:rPr>
              <a:t> and various others must be fetched very carefully from the database.</a:t>
            </a:r>
            <a:endParaRPr sz="1800">
              <a:solidFill>
                <a:srgbClr val="634D2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6"/>
          <p:cNvSpPr txBox="1"/>
          <p:nvPr>
            <p:ph type="title"/>
          </p:nvPr>
        </p:nvSpPr>
        <p:spPr>
          <a:xfrm>
            <a:off x="2745581" y="13388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193" name="Google Shape;193;p26"/>
          <p:cNvSpPr txBox="1"/>
          <p:nvPr>
            <p:ph idx="1" type="body"/>
          </p:nvPr>
        </p:nvSpPr>
        <p:spPr>
          <a:xfrm>
            <a:off x="3007050" y="2475075"/>
            <a:ext cx="8770500" cy="3651600"/>
          </a:xfrm>
          <a:prstGeom prst="rect">
            <a:avLst/>
          </a:prstGeom>
          <a:noFill/>
          <a:ln>
            <a:noFill/>
          </a:ln>
        </p:spPr>
        <p:txBody>
          <a:bodyPr anchorCtr="0" anchor="t" bIns="45700" lIns="91425" spcFirstLastPara="1" rIns="91425" wrap="square" tIns="45700">
            <a:noAutofit/>
          </a:bodyPr>
          <a:lstStyle/>
          <a:p>
            <a:pPr indent="0" lvl="0" marL="320040" marR="0" rtl="0" algn="l">
              <a:lnSpc>
                <a:spcPct val="111000"/>
              </a:lnSpc>
              <a:spcBef>
                <a:spcPts val="930"/>
              </a:spcBef>
              <a:spcAft>
                <a:spcPts val="0"/>
              </a:spcAft>
              <a:buNone/>
            </a:pPr>
            <a:r>
              <a:rPr b="1" lang="en-US" sz="2200"/>
              <a:t>Penalty calculation</a:t>
            </a:r>
            <a:endParaRPr b="1" sz="2200"/>
          </a:p>
          <a:p>
            <a:pPr indent="0" lvl="0" marL="320040" marR="0" rtl="0" algn="l">
              <a:lnSpc>
                <a:spcPct val="111000"/>
              </a:lnSpc>
              <a:spcBef>
                <a:spcPts val="930"/>
              </a:spcBef>
              <a:spcAft>
                <a:spcPts val="0"/>
              </a:spcAft>
              <a:buNone/>
            </a:pPr>
            <a:r>
              <a:rPr lang="en-US" sz="1800">
                <a:solidFill>
                  <a:srgbClr val="634D27"/>
                </a:solidFill>
                <a:latin typeface="Times New Roman"/>
                <a:ea typeface="Times New Roman"/>
                <a:cs typeface="Times New Roman"/>
                <a:sym typeface="Times New Roman"/>
              </a:rPr>
              <a:t>The penalty calculation is an important aspect of a LMS and the penalties constraints will differ as per the types of members and has to be taken care of. </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rPr i="1" lang="en-US"/>
              <a:t>Requirements:</a:t>
            </a:r>
            <a:endParaRPr i="1"/>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System must be able to distinguish the member whether he is student or faculty and the calculation must be as per that way.</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The penalty constraint provided as of now is 5 Rs a day for students and no penalty for faculties.</a:t>
            </a:r>
            <a:endParaRPr sz="1800">
              <a:solidFill>
                <a:srgbClr val="634D2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27"/>
          <p:cNvSpPr txBox="1"/>
          <p:nvPr>
            <p:ph type="title"/>
          </p:nvPr>
        </p:nvSpPr>
        <p:spPr>
          <a:xfrm>
            <a:off x="2745581" y="13388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199" name="Google Shape;199;p27"/>
          <p:cNvSpPr txBox="1"/>
          <p:nvPr>
            <p:ph idx="1" type="body"/>
          </p:nvPr>
        </p:nvSpPr>
        <p:spPr>
          <a:xfrm>
            <a:off x="3007050" y="2475075"/>
            <a:ext cx="8770500" cy="365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a:solidFill>
                  <a:srgbClr val="634D27"/>
                </a:solidFill>
                <a:latin typeface="Times New Roman"/>
                <a:ea typeface="Times New Roman"/>
                <a:cs typeface="Times New Roman"/>
                <a:sym typeface="Times New Roman"/>
              </a:rPr>
              <a:t>Additional Requirements, </a:t>
            </a:r>
            <a:r>
              <a:rPr lang="en-US" sz="1800">
                <a:solidFill>
                  <a:srgbClr val="634D27"/>
                </a:solidFill>
                <a:latin typeface="Times New Roman"/>
                <a:ea typeface="Times New Roman"/>
                <a:cs typeface="Times New Roman"/>
                <a:sym typeface="Times New Roman"/>
              </a:rPr>
              <a:t>as addressed by Mr G.K. Manjunath to </a:t>
            </a:r>
            <a:r>
              <a:rPr lang="en-US" sz="1800">
                <a:solidFill>
                  <a:srgbClr val="634D27"/>
                </a:solidFill>
                <a:latin typeface="Times New Roman"/>
                <a:ea typeface="Times New Roman"/>
                <a:cs typeface="Times New Roman"/>
                <a:sym typeface="Times New Roman"/>
              </a:rPr>
              <a:t>improvise</a:t>
            </a:r>
            <a:r>
              <a:rPr lang="en-US" sz="1800">
                <a:solidFill>
                  <a:srgbClr val="634D27"/>
                </a:solidFill>
                <a:latin typeface="Times New Roman"/>
                <a:ea typeface="Times New Roman"/>
                <a:cs typeface="Times New Roman"/>
                <a:sym typeface="Times New Roman"/>
              </a:rPr>
              <a:t> the current system:</a:t>
            </a:r>
            <a:endParaRPr sz="1800">
              <a:solidFill>
                <a:srgbClr val="634D27"/>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In case a book is in high demand,the time for returning must be reduced so that the others could get the advantage.</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In case of waiting, an email should be automatically sent to the user that the book is now available.</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While searching a book,the input to add while searching a book could not be just limited to English, but an individual should also be able to search a book in Hindi or Gujarati.</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The system should be able to even order the books from the outside sources.</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Keep the track of budget provided to the library by Ahmedabad University.</a:t>
            </a:r>
            <a:endParaRPr sz="1800">
              <a:solidFill>
                <a:srgbClr val="634D27"/>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634D27"/>
              </a:buClr>
              <a:buSzPts val="1800"/>
              <a:buFont typeface="Times New Roman"/>
              <a:buAutoNum type="arabicPeriod"/>
            </a:pPr>
            <a:r>
              <a:rPr lang="en-US" sz="1800">
                <a:solidFill>
                  <a:srgbClr val="634D27"/>
                </a:solidFill>
                <a:latin typeface="Times New Roman"/>
                <a:ea typeface="Times New Roman"/>
                <a:cs typeface="Times New Roman"/>
                <a:sym typeface="Times New Roman"/>
              </a:rPr>
              <a:t>If We have a new branch in the upcoming years,it must be able to interoperate to both the branches and the data must be well taken care of.</a:t>
            </a:r>
            <a:endParaRPr sz="1800">
              <a:solidFill>
                <a:srgbClr val="634D27"/>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634D27"/>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2721156" y="1118445"/>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Non 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205" name="Google Shape;205;p28"/>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0" lvl="0" marL="0" marR="0" rtl="0" algn="l">
              <a:lnSpc>
                <a:spcPct val="111000"/>
              </a:lnSpc>
              <a:spcBef>
                <a:spcPts val="0"/>
              </a:spcBef>
              <a:spcAft>
                <a:spcPts val="0"/>
              </a:spcAft>
              <a:buNone/>
            </a:pPr>
            <a:r>
              <a:rPr b="1" lang="en-US" sz="2600"/>
              <a:t>A. </a:t>
            </a:r>
            <a:r>
              <a:rPr b="1" lang="en-US" sz="2600"/>
              <a:t>Efficiency requirement</a:t>
            </a:r>
            <a:endParaRPr b="1" sz="2600"/>
          </a:p>
          <a:p>
            <a:pPr indent="0" lvl="0" marL="0" marR="0" rtl="0" algn="l">
              <a:lnSpc>
                <a:spcPct val="111000"/>
              </a:lnSpc>
              <a:spcBef>
                <a:spcPts val="0"/>
              </a:spcBef>
              <a:spcAft>
                <a:spcPts val="0"/>
              </a:spcAft>
              <a:buNone/>
            </a:pPr>
            <a:r>
              <a:rPr lang="en-US">
                <a:solidFill>
                  <a:srgbClr val="634D27"/>
                </a:solidFill>
                <a:latin typeface="Times New Roman"/>
                <a:ea typeface="Times New Roman"/>
                <a:cs typeface="Times New Roman"/>
                <a:sym typeface="Times New Roman"/>
              </a:rPr>
              <a:t>When a library management system will be implemented  both librarian and user will easily access library, as searching and book transaction will become faster.</a:t>
            </a:r>
            <a:endParaRPr>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t/>
            </a:r>
            <a:endParaRPr>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rPr b="1" lang="en-US" sz="2600">
                <a:solidFill>
                  <a:srgbClr val="634D27"/>
                </a:solidFill>
                <a:latin typeface="Times New Roman"/>
                <a:ea typeface="Times New Roman"/>
                <a:cs typeface="Times New Roman"/>
                <a:sym typeface="Times New Roman"/>
              </a:rPr>
              <a:t>B. Reliability requirement</a:t>
            </a:r>
            <a:endParaRPr b="1" sz="2600">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rPr lang="en-US">
                <a:solidFill>
                  <a:srgbClr val="634D27"/>
                </a:solidFill>
                <a:latin typeface="Times New Roman"/>
                <a:ea typeface="Times New Roman"/>
                <a:cs typeface="Times New Roman"/>
                <a:sym typeface="Times New Roman"/>
              </a:rPr>
              <a:t>The system should accurately performs userregistration ,user validation, book transactions and search,email </a:t>
            </a:r>
            <a:r>
              <a:rPr lang="en-US">
                <a:solidFill>
                  <a:srgbClr val="634D27"/>
                </a:solidFill>
                <a:latin typeface="Times New Roman"/>
                <a:ea typeface="Times New Roman"/>
                <a:cs typeface="Times New Roman"/>
                <a:sym typeface="Times New Roman"/>
              </a:rPr>
              <a:t>notifications</a:t>
            </a:r>
            <a:r>
              <a:rPr lang="en-US">
                <a:solidFill>
                  <a:srgbClr val="634D27"/>
                </a:solidFill>
                <a:latin typeface="Times New Roman"/>
                <a:ea typeface="Times New Roman"/>
                <a:cs typeface="Times New Roman"/>
                <a:sym typeface="Times New Roman"/>
              </a:rPr>
              <a:t> without any error.</a:t>
            </a:r>
            <a:endParaRPr>
              <a:solidFill>
                <a:srgbClr val="634D27"/>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2721156" y="1118445"/>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Non 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211" name="Google Shape;211;p29"/>
          <p:cNvSpPr txBox="1"/>
          <p:nvPr>
            <p:ph idx="1" type="body"/>
          </p:nvPr>
        </p:nvSpPr>
        <p:spPr>
          <a:xfrm>
            <a:off x="2933700" y="2438400"/>
            <a:ext cx="8770500" cy="3651600"/>
          </a:xfrm>
          <a:prstGeom prst="rect">
            <a:avLst/>
          </a:prstGeom>
          <a:noFill/>
          <a:ln>
            <a:noFill/>
          </a:ln>
        </p:spPr>
        <p:txBody>
          <a:bodyPr anchorCtr="0" anchor="t" bIns="45700" lIns="91425" spcFirstLastPara="1" rIns="91425" wrap="square" tIns="45700">
            <a:noAutofit/>
          </a:bodyPr>
          <a:lstStyle/>
          <a:p>
            <a:pPr indent="0" lvl="0" marL="0" marR="0" rtl="0" algn="l">
              <a:lnSpc>
                <a:spcPct val="111000"/>
              </a:lnSpc>
              <a:spcBef>
                <a:spcPts val="0"/>
              </a:spcBef>
              <a:spcAft>
                <a:spcPts val="0"/>
              </a:spcAft>
              <a:buNone/>
            </a:pPr>
            <a:r>
              <a:rPr b="1" lang="en-US" sz="2600"/>
              <a:t>C</a:t>
            </a:r>
            <a:r>
              <a:rPr b="1" lang="en-US" sz="2600"/>
              <a:t>. Usability requirement</a:t>
            </a:r>
            <a:endParaRPr b="1" sz="2600"/>
          </a:p>
          <a:p>
            <a:pPr indent="0" lvl="0" marL="0" marR="0" rtl="0" algn="l">
              <a:lnSpc>
                <a:spcPct val="111000"/>
              </a:lnSpc>
              <a:spcBef>
                <a:spcPts val="0"/>
              </a:spcBef>
              <a:spcAft>
                <a:spcPts val="0"/>
              </a:spcAft>
              <a:buNone/>
            </a:pPr>
            <a:r>
              <a:rPr lang="en-US" sz="2200">
                <a:solidFill>
                  <a:srgbClr val="634D27"/>
                </a:solidFill>
                <a:latin typeface="Times New Roman"/>
                <a:ea typeface="Times New Roman"/>
                <a:cs typeface="Times New Roman"/>
                <a:sym typeface="Times New Roman"/>
              </a:rPr>
              <a:t>The system is designed for a user friendly environment so that student and staff of library can perform the various tasks easily and in an effective and user friendly way.</a:t>
            </a:r>
            <a:endParaRPr sz="2200">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t/>
            </a:r>
            <a:endParaRPr>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rPr b="1" lang="en-US" sz="2600">
                <a:solidFill>
                  <a:srgbClr val="634D27"/>
                </a:solidFill>
                <a:latin typeface="Times New Roman"/>
                <a:ea typeface="Times New Roman"/>
                <a:cs typeface="Times New Roman"/>
                <a:sym typeface="Times New Roman"/>
              </a:rPr>
              <a:t>D. Implementation requirement</a:t>
            </a:r>
            <a:endParaRPr b="1" sz="2600">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rPr lang="en-US">
                <a:solidFill>
                  <a:srgbClr val="634D27"/>
                </a:solidFill>
                <a:latin typeface="Times New Roman"/>
                <a:ea typeface="Times New Roman"/>
                <a:cs typeface="Times New Roman"/>
                <a:sym typeface="Times New Roman"/>
              </a:rPr>
              <a:t>The Library Management system is expected to be implemented under proper platform discussed by the client without any errors and must be compatible to various systems.</a:t>
            </a:r>
            <a:endParaRPr>
              <a:solidFill>
                <a:srgbClr val="634D27"/>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2806706" y="118067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Assumptions</a:t>
            </a:r>
            <a:endParaRPr b="0" i="0" sz="4400" u="none" cap="none" strike="noStrike">
              <a:solidFill>
                <a:srgbClr val="594723"/>
              </a:solidFill>
              <a:latin typeface="Libre Baskerville"/>
              <a:ea typeface="Libre Baskerville"/>
              <a:cs typeface="Libre Baskerville"/>
              <a:sym typeface="Libre Baskerville"/>
            </a:endParaRPr>
          </a:p>
        </p:txBody>
      </p:sp>
      <p:sp>
        <p:nvSpPr>
          <p:cNvPr id="217" name="Google Shape;217;p30"/>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342900" lvl="0" marL="457200" rtl="0" algn="l">
              <a:lnSpc>
                <a:spcPct val="130000"/>
              </a:lnSpc>
              <a:spcBef>
                <a:spcPts val="0"/>
              </a:spcBef>
              <a:spcAft>
                <a:spcPts val="0"/>
              </a:spcAft>
              <a:buClr>
                <a:srgbClr val="634D27"/>
              </a:buClr>
              <a:buSzPts val="1800"/>
              <a:buFont typeface="Droid Serif"/>
              <a:buChar char="-"/>
            </a:pPr>
            <a:r>
              <a:rPr lang="en-US" sz="1800">
                <a:solidFill>
                  <a:srgbClr val="634D27"/>
                </a:solidFill>
                <a:latin typeface="Droid Serif"/>
                <a:ea typeface="Droid Serif"/>
                <a:cs typeface="Droid Serif"/>
                <a:sym typeface="Droid Serif"/>
              </a:rPr>
              <a:t>The search of book and member is kept based on book and member id because whenever he/she wants to issue an book, the librarian  will see the member id issued from the icard for each and every member,Also there is a sticker of bookid written on each and every book of library so he needs to see the id and insert it.</a:t>
            </a:r>
            <a:endParaRPr sz="1800">
              <a:solidFill>
                <a:srgbClr val="634D27"/>
              </a:solidFill>
              <a:latin typeface="Droid Serif"/>
              <a:ea typeface="Droid Serif"/>
              <a:cs typeface="Droid Serif"/>
              <a:sym typeface="Droid Serif"/>
            </a:endParaRPr>
          </a:p>
          <a:p>
            <a:pPr indent="-342900" lvl="0" marL="457200" rtl="0" algn="l">
              <a:lnSpc>
                <a:spcPct val="130000"/>
              </a:lnSpc>
              <a:spcBef>
                <a:spcPts val="0"/>
              </a:spcBef>
              <a:spcAft>
                <a:spcPts val="0"/>
              </a:spcAft>
              <a:buClr>
                <a:srgbClr val="634D27"/>
              </a:buClr>
              <a:buSzPts val="1800"/>
              <a:buFont typeface="Droid Serif"/>
              <a:buChar char="-"/>
            </a:pPr>
            <a:r>
              <a:rPr lang="en-US" sz="1800">
                <a:solidFill>
                  <a:srgbClr val="634D27"/>
                </a:solidFill>
                <a:latin typeface="Droid Serif"/>
                <a:ea typeface="Droid Serif"/>
                <a:cs typeface="Droid Serif"/>
                <a:sym typeface="Droid Serif"/>
              </a:rPr>
              <a:t>In case of multiple students waiting for the books,the student with first cum first serve gets the chance to issue it.</a:t>
            </a:r>
            <a:endParaRPr sz="1800">
              <a:solidFill>
                <a:srgbClr val="634D27"/>
              </a:solidFill>
              <a:latin typeface="Droid Serif"/>
              <a:ea typeface="Droid Serif"/>
              <a:cs typeface="Droid Serif"/>
              <a:sym typeface="Droid Serif"/>
            </a:endParaRPr>
          </a:p>
          <a:p>
            <a:pPr indent="-193040" lvl="0" marL="320040" marR="0" rtl="0" algn="l">
              <a:lnSpc>
                <a:spcPct val="111000"/>
              </a:lnSpc>
              <a:spcBef>
                <a:spcPts val="0"/>
              </a:spcBef>
              <a:spcAft>
                <a:spcPts val="0"/>
              </a:spcAft>
              <a:buClr>
                <a:srgbClr val="594723"/>
              </a:buClr>
              <a:buSzPts val="2000"/>
              <a:buFont typeface="Calibri"/>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2733231" y="11227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Software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223" name="Google Shape;223;p31"/>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349250" lvl="0" marL="457200" marR="0" rtl="0" algn="l">
              <a:lnSpc>
                <a:spcPct val="111000"/>
              </a:lnSpc>
              <a:spcBef>
                <a:spcPts val="0"/>
              </a:spcBef>
              <a:spcAft>
                <a:spcPts val="0"/>
              </a:spcAft>
              <a:buSzPts val="1900"/>
              <a:buAutoNum type="arabicPeriod"/>
            </a:pPr>
            <a:r>
              <a:rPr b="1" lang="en-US" sz="1900"/>
              <a:t>Operating System:</a:t>
            </a:r>
            <a:r>
              <a:rPr lang="en-US" sz="1900"/>
              <a:t> Windows 7 and onwards- as it is stable, more user friendly and support various features.</a:t>
            </a:r>
            <a:endParaRPr sz="1900"/>
          </a:p>
          <a:p>
            <a:pPr indent="-349250" lvl="0" marL="457200" marR="0" rtl="0" algn="l">
              <a:lnSpc>
                <a:spcPct val="111000"/>
              </a:lnSpc>
              <a:spcBef>
                <a:spcPts val="0"/>
              </a:spcBef>
              <a:spcAft>
                <a:spcPts val="0"/>
              </a:spcAft>
              <a:buSzPts val="1900"/>
              <a:buAutoNum type="arabicPeriod"/>
            </a:pPr>
            <a:r>
              <a:rPr b="1" lang="en-US" sz="1900"/>
              <a:t>Database:</a:t>
            </a:r>
            <a:r>
              <a:rPr lang="en-US" sz="1900"/>
              <a:t> MySQL</a:t>
            </a:r>
            <a:r>
              <a:rPr lang="en-US" sz="1900">
                <a:solidFill>
                  <a:srgbClr val="634D27"/>
                </a:solidFill>
              </a:rPr>
              <a:t> </a:t>
            </a:r>
            <a:r>
              <a:rPr lang="en-US" sz="1900">
                <a:solidFill>
                  <a:srgbClr val="634D27"/>
                </a:solidFill>
                <a:latin typeface="Times New Roman"/>
                <a:ea typeface="Times New Roman"/>
                <a:cs typeface="Times New Roman"/>
                <a:sym typeface="Times New Roman"/>
              </a:rPr>
              <a:t> is used as database as it easy to maintain and retrieve records by simple queries which are in English language which are easy to understand and easy to write.</a:t>
            </a:r>
            <a:endParaRPr sz="1900">
              <a:solidFill>
                <a:srgbClr val="634D27"/>
              </a:solidFill>
              <a:latin typeface="Times New Roman"/>
              <a:ea typeface="Times New Roman"/>
              <a:cs typeface="Times New Roman"/>
              <a:sym typeface="Times New Roman"/>
            </a:endParaRPr>
          </a:p>
          <a:p>
            <a:pPr indent="-349250" lvl="0" marL="457200" marR="0" rtl="0" algn="l">
              <a:lnSpc>
                <a:spcPct val="111000"/>
              </a:lnSpc>
              <a:spcBef>
                <a:spcPts val="0"/>
              </a:spcBef>
              <a:spcAft>
                <a:spcPts val="0"/>
              </a:spcAft>
              <a:buClr>
                <a:srgbClr val="634D27"/>
              </a:buClr>
              <a:buSzPts val="1900"/>
              <a:buFont typeface="Times New Roman"/>
              <a:buAutoNum type="arabicPeriod"/>
            </a:pPr>
            <a:r>
              <a:rPr b="1" lang="en-US" sz="1900">
                <a:solidFill>
                  <a:srgbClr val="634D27"/>
                </a:solidFill>
                <a:latin typeface="Times New Roman"/>
                <a:ea typeface="Times New Roman"/>
                <a:cs typeface="Times New Roman"/>
                <a:sym typeface="Times New Roman"/>
              </a:rPr>
              <a:t>Development</a:t>
            </a:r>
            <a:r>
              <a:rPr b="1" lang="en-US" sz="1900">
                <a:solidFill>
                  <a:srgbClr val="634D27"/>
                </a:solidFill>
                <a:latin typeface="Times New Roman"/>
                <a:ea typeface="Times New Roman"/>
                <a:cs typeface="Times New Roman"/>
                <a:sym typeface="Times New Roman"/>
              </a:rPr>
              <a:t> tools and </a:t>
            </a:r>
            <a:r>
              <a:rPr b="1" lang="en-US" sz="1900">
                <a:solidFill>
                  <a:srgbClr val="634D27"/>
                </a:solidFill>
                <a:latin typeface="Times New Roman"/>
                <a:ea typeface="Times New Roman"/>
                <a:cs typeface="Times New Roman"/>
                <a:sym typeface="Times New Roman"/>
              </a:rPr>
              <a:t>Programming</a:t>
            </a:r>
            <a:r>
              <a:rPr b="1" lang="en-US" sz="1900">
                <a:solidFill>
                  <a:srgbClr val="634D27"/>
                </a:solidFill>
                <a:latin typeface="Times New Roman"/>
                <a:ea typeface="Times New Roman"/>
                <a:cs typeface="Times New Roman"/>
                <a:sym typeface="Times New Roman"/>
              </a:rPr>
              <a:t> language:</a:t>
            </a:r>
            <a:r>
              <a:rPr lang="en-US" sz="1900">
                <a:solidFill>
                  <a:srgbClr val="634D27"/>
                </a:solidFill>
                <a:latin typeface="Times New Roman"/>
                <a:ea typeface="Times New Roman"/>
                <a:cs typeface="Times New Roman"/>
                <a:sym typeface="Times New Roman"/>
              </a:rPr>
              <a:t> we have used JAVA as the programming language as the object </a:t>
            </a:r>
            <a:r>
              <a:rPr lang="en-US" sz="1900">
                <a:solidFill>
                  <a:srgbClr val="634D27"/>
                </a:solidFill>
                <a:latin typeface="Times New Roman"/>
                <a:ea typeface="Times New Roman"/>
                <a:cs typeface="Times New Roman"/>
                <a:sym typeface="Times New Roman"/>
              </a:rPr>
              <a:t>oriented</a:t>
            </a:r>
            <a:r>
              <a:rPr lang="en-US" sz="1900">
                <a:solidFill>
                  <a:srgbClr val="634D27"/>
                </a:solidFill>
                <a:latin typeface="Times New Roman"/>
                <a:ea typeface="Times New Roman"/>
                <a:cs typeface="Times New Roman"/>
                <a:sym typeface="Times New Roman"/>
              </a:rPr>
              <a:t> approach is more suitable for the project.</a:t>
            </a:r>
            <a:endParaRPr sz="1900">
              <a:solidFill>
                <a:srgbClr val="634D27"/>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2733231" y="11227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Hardware </a:t>
            </a:r>
            <a:r>
              <a:rPr lang="en-US"/>
              <a:t>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229" name="Google Shape;229;p32"/>
          <p:cNvSpPr txBox="1"/>
          <p:nvPr>
            <p:ph idx="1" type="body"/>
          </p:nvPr>
        </p:nvSpPr>
        <p:spPr>
          <a:xfrm>
            <a:off x="2933700" y="2438400"/>
            <a:ext cx="8770500" cy="36516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634D27"/>
              </a:buClr>
              <a:buSzPts val="2000"/>
              <a:buFont typeface="Times New Roman"/>
              <a:buAutoNum type="arabicPeriod"/>
            </a:pPr>
            <a:r>
              <a:rPr lang="en-US" sz="1800">
                <a:solidFill>
                  <a:srgbClr val="634D27"/>
                </a:solidFill>
                <a:latin typeface="Times New Roman"/>
                <a:ea typeface="Times New Roman"/>
                <a:cs typeface="Times New Roman"/>
                <a:sym typeface="Times New Roman"/>
              </a:rPr>
              <a:t>I</a:t>
            </a:r>
            <a:r>
              <a:rPr lang="en-US">
                <a:solidFill>
                  <a:srgbClr val="634D27"/>
                </a:solidFill>
                <a:latin typeface="Times New Roman"/>
                <a:ea typeface="Times New Roman"/>
                <a:cs typeface="Times New Roman"/>
                <a:sym typeface="Times New Roman"/>
              </a:rPr>
              <a:t>ntel core i5 2nd generation and onwards, is used as a processor because it is fast than other processors an provide reliable and stable and we can run our machine for longtime.By using this processor we can keep on developing our project without any worries.</a:t>
            </a:r>
            <a:endParaRPr>
              <a:solidFill>
                <a:srgbClr val="634D27"/>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rgbClr val="634D27"/>
                </a:solidFill>
                <a:latin typeface="Arial"/>
                <a:ea typeface="Arial"/>
                <a:cs typeface="Arial"/>
                <a:sym typeface="Arial"/>
              </a:rPr>
              <a:t> </a:t>
            </a:r>
            <a:endParaRPr>
              <a:solidFill>
                <a:srgbClr val="634D27"/>
              </a:solidFill>
              <a:latin typeface="Arial"/>
              <a:ea typeface="Arial"/>
              <a:cs typeface="Arial"/>
              <a:sym typeface="Arial"/>
            </a:endParaRPr>
          </a:p>
          <a:p>
            <a:pPr indent="-355600" lvl="0" marL="457200" rtl="0" algn="l">
              <a:lnSpc>
                <a:spcPct val="100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A minimum of 1GB RAM is used as it will provide fast reading and writing capabilities and will in turn support in faster processing</a:t>
            </a:r>
            <a:endParaRPr>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t/>
            </a:r>
            <a:endParaRPr b="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2806706" y="568345"/>
            <a:ext cx="88977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600"/>
              <a:t>Requirements Traceability Matrix:-</a:t>
            </a:r>
            <a:endParaRPr sz="3600"/>
          </a:p>
        </p:txBody>
      </p:sp>
      <p:sp>
        <p:nvSpPr>
          <p:cNvPr id="235" name="Google Shape;235;p33"/>
          <p:cNvSpPr txBox="1"/>
          <p:nvPr>
            <p:ph idx="1" type="body"/>
          </p:nvPr>
        </p:nvSpPr>
        <p:spPr>
          <a:xfrm>
            <a:off x="2933700" y="2438400"/>
            <a:ext cx="8770500" cy="3651600"/>
          </a:xfrm>
          <a:prstGeom prst="rect">
            <a:avLst/>
          </a:prstGeom>
        </p:spPr>
        <p:txBody>
          <a:bodyPr anchorCtr="0" anchor="t" bIns="91425" lIns="91425" spcFirstLastPara="1" rIns="91425" wrap="square" tIns="91425">
            <a:noAutofit/>
          </a:bodyPr>
          <a:lstStyle/>
          <a:p>
            <a:pPr indent="0" lvl="0" marL="0" rtl="0" algn="l">
              <a:spcBef>
                <a:spcPts val="930"/>
              </a:spcBef>
              <a:spcAft>
                <a:spcPts val="0"/>
              </a:spcAft>
              <a:buNone/>
            </a:pPr>
            <a:r>
              <a:t/>
            </a:r>
            <a:endParaRPr/>
          </a:p>
        </p:txBody>
      </p:sp>
      <p:graphicFrame>
        <p:nvGraphicFramePr>
          <p:cNvPr id="236" name="Google Shape;236;p33"/>
          <p:cNvGraphicFramePr/>
          <p:nvPr/>
        </p:nvGraphicFramePr>
        <p:xfrm>
          <a:off x="1685638" y="2353475"/>
          <a:ext cx="3000000" cy="3000000"/>
        </p:xfrm>
        <a:graphic>
          <a:graphicData uri="http://schemas.openxmlformats.org/drawingml/2006/table">
            <a:tbl>
              <a:tblPr>
                <a:noFill/>
                <a:tableStyleId>{8607993B-7532-44A8-9855-07C83B365E84}</a:tableStyleId>
              </a:tblPr>
              <a:tblGrid>
                <a:gridCol w="1469575"/>
                <a:gridCol w="1469575"/>
                <a:gridCol w="1469575"/>
                <a:gridCol w="1469575"/>
                <a:gridCol w="1469575"/>
                <a:gridCol w="1469575"/>
                <a:gridCol w="1469575"/>
              </a:tblGrid>
              <a:tr h="1070875">
                <a:tc>
                  <a:txBody>
                    <a:bodyPr/>
                    <a:lstStyle/>
                    <a:p>
                      <a:pPr indent="0" lvl="0" marL="0" rtl="0" algn="l">
                        <a:spcBef>
                          <a:spcPts val="0"/>
                        </a:spcBef>
                        <a:spcAft>
                          <a:spcPts val="0"/>
                        </a:spcAft>
                        <a:buNone/>
                      </a:pPr>
                      <a:r>
                        <a:rPr lang="en-US"/>
                        <a:t>Sr. No</a:t>
                      </a:r>
                      <a:endParaRPr/>
                    </a:p>
                  </a:txBody>
                  <a:tcPr marT="91425" marB="91425" marR="91425" marL="91425"/>
                </a:tc>
                <a:tc>
                  <a:txBody>
                    <a:bodyPr/>
                    <a:lstStyle/>
                    <a:p>
                      <a:pPr indent="0" lvl="0" marL="0" rtl="0" algn="l">
                        <a:spcBef>
                          <a:spcPts val="0"/>
                        </a:spcBef>
                        <a:spcAft>
                          <a:spcPts val="0"/>
                        </a:spcAft>
                        <a:buNone/>
                      </a:pPr>
                      <a:r>
                        <a:rPr lang="en-US"/>
                        <a:t>Req. ID</a:t>
                      </a:r>
                      <a:endParaRPr/>
                    </a:p>
                  </a:txBody>
                  <a:tcPr marT="91425" marB="91425" marR="91425" marL="91425"/>
                </a:tc>
                <a:tc>
                  <a:txBody>
                    <a:bodyPr/>
                    <a:lstStyle/>
                    <a:p>
                      <a:pPr indent="0" lvl="0" marL="0" rtl="0" algn="l">
                        <a:spcBef>
                          <a:spcPts val="0"/>
                        </a:spcBef>
                        <a:spcAft>
                          <a:spcPts val="0"/>
                        </a:spcAft>
                        <a:buNone/>
                      </a:pPr>
                      <a:r>
                        <a:rPr lang="en-US"/>
                        <a:t>Req. Description</a:t>
                      </a:r>
                      <a:endParaRPr/>
                    </a:p>
                  </a:txBody>
                  <a:tcPr marT="91425" marB="91425" marR="91425" marL="91425"/>
                </a:tc>
                <a:tc>
                  <a:txBody>
                    <a:bodyPr/>
                    <a:lstStyle/>
                    <a:p>
                      <a:pPr indent="0" lvl="0" marL="0" rtl="0" algn="l">
                        <a:spcBef>
                          <a:spcPts val="0"/>
                        </a:spcBef>
                        <a:spcAft>
                          <a:spcPts val="0"/>
                        </a:spcAft>
                        <a:buNone/>
                      </a:pPr>
                      <a:r>
                        <a:rPr lang="en-US"/>
                        <a:t>Test Case</a:t>
                      </a:r>
                      <a:endParaRPr/>
                    </a:p>
                    <a:p>
                      <a:pPr indent="0" lvl="0" marL="0" rtl="0" algn="l">
                        <a:spcBef>
                          <a:spcPts val="0"/>
                        </a:spcBef>
                        <a:spcAft>
                          <a:spcPts val="0"/>
                        </a:spcAft>
                        <a:buNone/>
                      </a:pPr>
                      <a:r>
                        <a:rPr lang="en-US"/>
                        <a:t>ID</a:t>
                      </a:r>
                      <a:endParaRPr/>
                    </a:p>
                  </a:txBody>
                  <a:tcPr marT="91425" marB="91425" marR="91425" marL="91425"/>
                </a:tc>
                <a:tc>
                  <a:txBody>
                    <a:bodyPr/>
                    <a:lstStyle/>
                    <a:p>
                      <a:pPr indent="0" lvl="0" marL="0" rtl="0" algn="l">
                        <a:spcBef>
                          <a:spcPts val="0"/>
                        </a:spcBef>
                        <a:spcAft>
                          <a:spcPts val="0"/>
                        </a:spcAft>
                        <a:buNone/>
                      </a:pPr>
                      <a:r>
                        <a:rPr lang="en-US"/>
                        <a:t>Test Case</a:t>
                      </a:r>
                      <a:endParaRPr/>
                    </a:p>
                    <a:p>
                      <a:pPr indent="0" lvl="0" marL="0" rtl="0" algn="l">
                        <a:spcBef>
                          <a:spcPts val="0"/>
                        </a:spcBef>
                        <a:spcAft>
                          <a:spcPts val="0"/>
                        </a:spcAft>
                        <a:buNone/>
                      </a:pPr>
                      <a:r>
                        <a:rPr lang="en-US"/>
                        <a:t>Description</a:t>
                      </a:r>
                      <a:endParaRPr/>
                    </a:p>
                  </a:txBody>
                  <a:tcPr marT="91425" marB="91425" marR="91425" marL="91425"/>
                </a:tc>
                <a:tc>
                  <a:txBody>
                    <a:bodyPr/>
                    <a:lstStyle/>
                    <a:p>
                      <a:pPr indent="0" lvl="0" marL="0" rtl="0" algn="l">
                        <a:spcBef>
                          <a:spcPts val="0"/>
                        </a:spcBef>
                        <a:spcAft>
                          <a:spcPts val="0"/>
                        </a:spcAft>
                        <a:buNone/>
                      </a:pPr>
                      <a:r>
                        <a:rPr lang="en-US"/>
                        <a:t>Test Result</a:t>
                      </a:r>
                      <a:endParaRPr/>
                    </a:p>
                  </a:txBody>
                  <a:tcPr marT="91425" marB="91425" marR="91425" marL="91425"/>
                </a:tc>
                <a:tc>
                  <a:txBody>
                    <a:bodyPr/>
                    <a:lstStyle/>
                    <a:p>
                      <a:pPr indent="0" lvl="0" marL="0" rtl="0" algn="l">
                        <a:spcBef>
                          <a:spcPts val="0"/>
                        </a:spcBef>
                        <a:spcAft>
                          <a:spcPts val="0"/>
                        </a:spcAft>
                        <a:buNone/>
                      </a:pPr>
                      <a:r>
                        <a:rPr lang="en-US"/>
                        <a:t>Defects?</a:t>
                      </a:r>
                      <a:endParaRPr/>
                    </a:p>
                  </a:txBody>
                  <a:tcPr marT="91425" marB="91425" marR="91425" marL="91425"/>
                </a:tc>
              </a:tr>
              <a:tr h="1070875">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Req01</a:t>
                      </a:r>
                      <a:endParaRPr/>
                    </a:p>
                  </a:txBody>
                  <a:tcPr marT="91425" marB="91425" marR="91425" marL="91425"/>
                </a:tc>
                <a:tc>
                  <a:txBody>
                    <a:bodyPr/>
                    <a:lstStyle/>
                    <a:p>
                      <a:pPr indent="0" lvl="0" marL="0" rtl="0" algn="l">
                        <a:spcBef>
                          <a:spcPts val="0"/>
                        </a:spcBef>
                        <a:spcAft>
                          <a:spcPts val="0"/>
                        </a:spcAft>
                        <a:buNone/>
                      </a:pPr>
                      <a:r>
                        <a:rPr lang="en-US"/>
                        <a:t>Login to LMS</a:t>
                      </a:r>
                      <a:endParaRPr/>
                    </a:p>
                  </a:txBody>
                  <a:tcPr marT="91425" marB="91425" marR="91425" marL="91425"/>
                </a:tc>
                <a:tc>
                  <a:txBody>
                    <a:bodyPr/>
                    <a:lstStyle/>
                    <a:p>
                      <a:pPr indent="0" lvl="0" marL="0" rtl="0" algn="l">
                        <a:spcBef>
                          <a:spcPts val="0"/>
                        </a:spcBef>
                        <a:spcAft>
                          <a:spcPts val="0"/>
                        </a:spcAft>
                        <a:buNone/>
                      </a:pPr>
                      <a:r>
                        <a:rPr lang="en-US"/>
                        <a:t>TC01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Invalid Username,Valid Password</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Passed</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r>
              <a:tr h="1070875">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Req01</a:t>
                      </a:r>
                      <a:endParaRPr/>
                    </a:p>
                  </a:txBody>
                  <a:tcPr marT="91425" marB="91425" marR="91425" marL="91425"/>
                </a:tc>
                <a:tc>
                  <a:txBody>
                    <a:bodyPr/>
                    <a:lstStyle/>
                    <a:p>
                      <a:pPr indent="0" lvl="0" marL="0" rtl="0" algn="l">
                        <a:spcBef>
                          <a:spcPts val="0"/>
                        </a:spcBef>
                        <a:spcAft>
                          <a:spcPts val="0"/>
                        </a:spcAft>
                        <a:buNone/>
                      </a:pPr>
                      <a:r>
                        <a:rPr lang="en-US"/>
                        <a:t>Login to LMS</a:t>
                      </a:r>
                      <a:endParaRPr/>
                    </a:p>
                  </a:txBody>
                  <a:tcPr marT="91425" marB="91425" marR="91425" marL="91425"/>
                </a:tc>
                <a:tc>
                  <a:txBody>
                    <a:bodyPr/>
                    <a:lstStyle/>
                    <a:p>
                      <a:pPr indent="0" lvl="0" marL="0" rtl="0" algn="l">
                        <a:spcBef>
                          <a:spcPts val="0"/>
                        </a:spcBef>
                        <a:spcAft>
                          <a:spcPts val="0"/>
                        </a:spcAft>
                        <a:buNone/>
                      </a:pPr>
                      <a:r>
                        <a:rPr lang="en-US"/>
                        <a:t>TC02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Valid Username,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Invalid Password</a:t>
                      </a:r>
                      <a:endParaRPr/>
                    </a:p>
                  </a:txBody>
                  <a:tcPr marT="91425" marB="91425" marR="91425" marL="91425"/>
                </a:tc>
                <a:tc>
                  <a:txBody>
                    <a:bodyPr/>
                    <a:lstStyle/>
                    <a:p>
                      <a:pPr indent="0" lvl="0" marL="0" rtl="0" algn="l">
                        <a:spcBef>
                          <a:spcPts val="0"/>
                        </a:spcBef>
                        <a:spcAft>
                          <a:spcPts val="0"/>
                        </a:spcAft>
                        <a:buNone/>
                      </a:pPr>
                      <a:r>
                        <a:rPr lang="en-US"/>
                        <a:t>Passed</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r>
              <a:tr h="1070875">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Req01</a:t>
                      </a:r>
                      <a:endParaRPr/>
                    </a:p>
                  </a:txBody>
                  <a:tcPr marT="91425" marB="91425" marR="91425" marL="91425"/>
                </a:tc>
                <a:tc>
                  <a:txBody>
                    <a:bodyPr/>
                    <a:lstStyle/>
                    <a:p>
                      <a:pPr indent="0" lvl="0" marL="0" rtl="0" algn="l">
                        <a:spcBef>
                          <a:spcPts val="0"/>
                        </a:spcBef>
                        <a:spcAft>
                          <a:spcPts val="0"/>
                        </a:spcAft>
                        <a:buNone/>
                      </a:pPr>
                      <a:r>
                        <a:rPr lang="en-US"/>
                        <a:t>Login to LMS</a:t>
                      </a:r>
                      <a:endParaRPr/>
                    </a:p>
                  </a:txBody>
                  <a:tcPr marT="91425" marB="91425" marR="91425" marL="91425"/>
                </a:tc>
                <a:tc>
                  <a:txBody>
                    <a:bodyPr/>
                    <a:lstStyle/>
                    <a:p>
                      <a:pPr indent="0" lvl="0" marL="0" rtl="0" algn="l">
                        <a:spcBef>
                          <a:spcPts val="0"/>
                        </a:spcBef>
                        <a:spcAft>
                          <a:spcPts val="0"/>
                        </a:spcAft>
                        <a:buNone/>
                      </a:pPr>
                      <a:r>
                        <a:rPr lang="en-US"/>
                        <a:t>TC03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Valid Username,Valid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Password</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Passed</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2806706" y="568345"/>
            <a:ext cx="8897565" cy="1560716"/>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br>
              <a:rPr b="0" i="0" lang="en-US" sz="4400" u="none" cap="none" strike="noStrike">
                <a:solidFill>
                  <a:srgbClr val="594723"/>
                </a:solidFill>
                <a:latin typeface="Libre Baskerville"/>
                <a:ea typeface="Libre Baskerville"/>
                <a:cs typeface="Libre Baskerville"/>
                <a:sym typeface="Libre Baskerville"/>
              </a:rPr>
            </a:br>
            <a:r>
              <a:rPr b="0" i="0" lang="en-US" sz="4400" u="none" cap="none" strike="noStrike">
                <a:solidFill>
                  <a:srgbClr val="594723"/>
                </a:solidFill>
                <a:latin typeface="Libre Baskerville"/>
                <a:ea typeface="Libre Baskerville"/>
                <a:cs typeface="Libre Baskerville"/>
                <a:sym typeface="Libre Baskerville"/>
              </a:rPr>
              <a:t>Abstract</a:t>
            </a:r>
            <a:endParaRPr b="0" i="0" sz="4400" u="none" cap="none" strike="noStrike">
              <a:solidFill>
                <a:srgbClr val="594723"/>
              </a:solidFill>
              <a:latin typeface="Libre Baskerville"/>
              <a:ea typeface="Libre Baskerville"/>
              <a:cs typeface="Libre Baskerville"/>
              <a:sym typeface="Libre Baskerville"/>
            </a:endParaRPr>
          </a:p>
        </p:txBody>
      </p:sp>
      <p:sp>
        <p:nvSpPr>
          <p:cNvPr id="133" name="Google Shape;133;p16"/>
          <p:cNvSpPr txBox="1"/>
          <p:nvPr>
            <p:ph idx="1" type="body"/>
          </p:nvPr>
        </p:nvSpPr>
        <p:spPr>
          <a:xfrm>
            <a:off x="2959458" y="2438400"/>
            <a:ext cx="8770571" cy="3651504"/>
          </a:xfrm>
          <a:prstGeom prst="rect">
            <a:avLst/>
          </a:prstGeom>
          <a:noFill/>
          <a:ln>
            <a:noFill/>
          </a:ln>
        </p:spPr>
        <p:txBody>
          <a:bodyPr anchorCtr="0" anchor="t" bIns="45700" lIns="91425" spcFirstLastPara="1" rIns="91425" wrap="square" tIns="45700">
            <a:noAutofit/>
          </a:bodyPr>
          <a:lstStyle/>
          <a:p>
            <a:pPr indent="-320040" lvl="0" marL="320040" marR="0" rtl="0" algn="l">
              <a:lnSpc>
                <a:spcPct val="111000"/>
              </a:lnSpc>
              <a:spcBef>
                <a:spcPts val="0"/>
              </a:spcBef>
              <a:spcAft>
                <a:spcPts val="0"/>
              </a:spcAft>
              <a:buClr>
                <a:srgbClr val="634D27"/>
              </a:buClr>
              <a:buSzPts val="2000"/>
              <a:buFont typeface="Calibri"/>
              <a:buChar char="–"/>
            </a:pPr>
            <a:r>
              <a:rPr lang="en-US">
                <a:solidFill>
                  <a:srgbClr val="634D27"/>
                </a:solidFill>
                <a:latin typeface="Times New Roman"/>
                <a:ea typeface="Times New Roman"/>
                <a:cs typeface="Times New Roman"/>
                <a:sym typeface="Times New Roman"/>
              </a:rPr>
              <a:t>Library management system is a project which aims in developing a computerized system to maintain all the daily work of library.</a:t>
            </a:r>
            <a:endParaRPr>
              <a:solidFill>
                <a:srgbClr val="634D27"/>
              </a:solidFill>
              <a:latin typeface="Times New Roman"/>
              <a:ea typeface="Times New Roman"/>
              <a:cs typeface="Times New Roman"/>
              <a:sym typeface="Times New Roman"/>
            </a:endParaRPr>
          </a:p>
          <a:p>
            <a:pPr indent="-320040" lvl="0" marL="320040" marR="0" rtl="0" algn="l">
              <a:lnSpc>
                <a:spcPct val="111000"/>
              </a:lnSpc>
              <a:spcBef>
                <a:spcPts val="0"/>
              </a:spcBef>
              <a:spcAft>
                <a:spcPts val="0"/>
              </a:spcAft>
              <a:buClr>
                <a:srgbClr val="634D27"/>
              </a:buClr>
              <a:buSzPts val="2000"/>
              <a:buFont typeface="Times New Roman"/>
              <a:buChar char="–"/>
            </a:pPr>
            <a:r>
              <a:rPr lang="en-US">
                <a:solidFill>
                  <a:srgbClr val="634D27"/>
                </a:solidFill>
                <a:latin typeface="Times New Roman"/>
                <a:ea typeface="Times New Roman"/>
                <a:cs typeface="Times New Roman"/>
                <a:sym typeface="Times New Roman"/>
              </a:rPr>
              <a:t>Understanding the requirements of the library in our college,We will design a software adding various unique and essential features, which will ease the work of library like issuing and returning of books,collection of </a:t>
            </a:r>
            <a:r>
              <a:rPr lang="en-US">
                <a:solidFill>
                  <a:srgbClr val="634D27"/>
                </a:solidFill>
                <a:latin typeface="Times New Roman"/>
                <a:ea typeface="Times New Roman"/>
                <a:cs typeface="Times New Roman"/>
                <a:sym typeface="Times New Roman"/>
              </a:rPr>
              <a:t>penalties </a:t>
            </a:r>
            <a:r>
              <a:rPr lang="en-US">
                <a:solidFill>
                  <a:srgbClr val="634D27"/>
                </a:solidFill>
                <a:latin typeface="Times New Roman"/>
                <a:ea typeface="Times New Roman"/>
                <a:cs typeface="Times New Roman"/>
                <a:sym typeface="Times New Roman"/>
              </a:rPr>
              <a:t>,budget analysis, searching of a book for a student,notifying a student with the deadlines and so on.</a:t>
            </a:r>
            <a:endParaRPr>
              <a:solidFill>
                <a:srgbClr val="634D27"/>
              </a:solidFill>
              <a:latin typeface="Times New Roman"/>
              <a:ea typeface="Times New Roman"/>
              <a:cs typeface="Times New Roman"/>
              <a:sym typeface="Times New Roman"/>
            </a:endParaRPr>
          </a:p>
          <a:p>
            <a:pPr indent="-320040" lvl="0" marL="320040" rtl="0" algn="l">
              <a:lnSpc>
                <a:spcPct val="100000"/>
              </a:lnSpc>
              <a:spcBef>
                <a:spcPts val="0"/>
              </a:spcBef>
              <a:spcAft>
                <a:spcPts val="0"/>
              </a:spcAft>
              <a:buClr>
                <a:srgbClr val="634D27"/>
              </a:buClr>
              <a:buSzPts val="2000"/>
              <a:buFont typeface="Times New Roman"/>
              <a:buChar char="–"/>
            </a:pPr>
            <a:r>
              <a:rPr lang="en-US">
                <a:solidFill>
                  <a:srgbClr val="634D27"/>
                </a:solidFill>
                <a:latin typeface="Times New Roman"/>
                <a:ea typeface="Times New Roman"/>
                <a:cs typeface="Times New Roman"/>
                <a:sym typeface="Times New Roman"/>
              </a:rPr>
              <a:t>Overall this project of ours is being developed to help the students as well as staff of library to maintain the library in the best way possible and also reduce the human efforts.</a:t>
            </a:r>
            <a:endParaRPr>
              <a:solidFill>
                <a:srgbClr val="634D27"/>
              </a:solidFill>
              <a:latin typeface="Times New Roman"/>
              <a:ea typeface="Times New Roman"/>
              <a:cs typeface="Times New Roman"/>
              <a:sym typeface="Times New Roman"/>
            </a:endParaRPr>
          </a:p>
          <a:p>
            <a:pPr indent="0" lvl="0" marL="320040" rtl="0" algn="l">
              <a:lnSpc>
                <a:spcPct val="100000"/>
              </a:lnSpc>
              <a:spcBef>
                <a:spcPts val="0"/>
              </a:spcBef>
              <a:spcAft>
                <a:spcPts val="0"/>
              </a:spcAft>
              <a:buNone/>
            </a:pPr>
            <a:r>
              <a:t/>
            </a:r>
            <a:endParaRPr sz="7300">
              <a:solidFill>
                <a:srgbClr val="634D27"/>
              </a:solidFill>
              <a:latin typeface="Times New Roman"/>
              <a:ea typeface="Times New Roman"/>
              <a:cs typeface="Times New Roman"/>
              <a:sym typeface="Times New Roman"/>
            </a:endParaRPr>
          </a:p>
          <a:p>
            <a:pPr indent="0" lvl="0" marL="0" marR="0" rtl="0" algn="l">
              <a:lnSpc>
                <a:spcPct val="111000"/>
              </a:lnSpc>
              <a:spcBef>
                <a:spcPts val="0"/>
              </a:spcBef>
              <a:spcAft>
                <a:spcPts val="0"/>
              </a:spcAft>
              <a:buNone/>
            </a:pPr>
            <a:r>
              <a:t/>
            </a:r>
            <a:endParaRPr sz="1900">
              <a:solidFill>
                <a:srgbClr val="231F2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62301" y="1830579"/>
            <a:ext cx="5859600" cy="18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All Requirements</a:t>
            </a:r>
            <a:endParaRPr/>
          </a:p>
          <a:p>
            <a:pPr indent="0" lvl="0" marL="0" rtl="0" algn="ctr">
              <a:spcBef>
                <a:spcPts val="0"/>
              </a:spcBef>
              <a:spcAft>
                <a:spcPts val="0"/>
              </a:spcAft>
              <a:buNone/>
            </a:pPr>
            <a:r>
              <a:rPr lang="en-US"/>
              <a:t>Analysis Document</a:t>
            </a:r>
            <a:endParaRPr/>
          </a:p>
        </p:txBody>
      </p:sp>
      <p:sp>
        <p:nvSpPr>
          <p:cNvPr id="242" name="Google Shape;242;p34"/>
          <p:cNvSpPr txBox="1"/>
          <p:nvPr>
            <p:ph idx="1" type="body"/>
          </p:nvPr>
        </p:nvSpPr>
        <p:spPr>
          <a:xfrm>
            <a:off x="3814575" y="3971224"/>
            <a:ext cx="4566600" cy="12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1.Use Case      2. DFD      3.Activity Diagram</a:t>
            </a:r>
            <a:endParaRPr/>
          </a:p>
          <a:p>
            <a:pPr indent="0" lvl="0" marL="0" rtl="0" algn="l">
              <a:spcBef>
                <a:spcPts val="0"/>
              </a:spcBef>
              <a:spcAft>
                <a:spcPts val="0"/>
              </a:spcAft>
              <a:buNone/>
            </a:pPr>
            <a:r>
              <a:rPr lang="en-US"/>
              <a:t>   4. Sequence Diagram   5.State Diagram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nvSpPr>
        <p:spPr>
          <a:xfrm>
            <a:off x="3803200" y="1191375"/>
            <a:ext cx="7117500" cy="28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latin typeface="Calibri"/>
                <a:ea typeface="Calibri"/>
                <a:cs typeface="Calibri"/>
                <a:sym typeface="Calibri"/>
              </a:rPr>
              <a:t> </a:t>
            </a:r>
            <a:r>
              <a:rPr lang="en-US" sz="7200">
                <a:solidFill>
                  <a:schemeClr val="accent1"/>
                </a:solidFill>
                <a:latin typeface="Calibri"/>
                <a:ea typeface="Calibri"/>
                <a:cs typeface="Calibri"/>
                <a:sym typeface="Calibri"/>
              </a:rPr>
              <a:t>Use  Case</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 Diagram:-</a:t>
            </a:r>
            <a:endParaRPr sz="7200">
              <a:solidFill>
                <a:schemeClr val="accen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6"/>
          <p:cNvPicPr preferRelativeResize="0"/>
          <p:nvPr/>
        </p:nvPicPr>
        <p:blipFill>
          <a:blip r:embed="rId3">
            <a:alphaModFix/>
          </a:blip>
          <a:stretch>
            <a:fillRect/>
          </a:stretch>
        </p:blipFill>
        <p:spPr>
          <a:xfrm>
            <a:off x="4063025" y="152400"/>
            <a:ext cx="4724898"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nvSpPr>
        <p:spPr>
          <a:xfrm>
            <a:off x="4551625" y="1405200"/>
            <a:ext cx="6140100" cy="3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chemeClr val="accent1"/>
                </a:solidFill>
                <a:latin typeface="Calibri"/>
                <a:ea typeface="Calibri"/>
                <a:cs typeface="Calibri"/>
                <a:sym typeface="Calibri"/>
              </a:rPr>
              <a:t>Data Flow</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Diagram:-</a:t>
            </a:r>
            <a:endParaRPr sz="7200">
              <a:solidFill>
                <a:schemeClr val="accen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2806700" y="568348"/>
            <a:ext cx="8897700" cy="8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Context Diagram:-</a:t>
            </a:r>
            <a:endParaRPr/>
          </a:p>
        </p:txBody>
      </p:sp>
      <p:pic>
        <p:nvPicPr>
          <p:cNvPr id="263" name="Google Shape;263;p38"/>
          <p:cNvPicPr preferRelativeResize="0"/>
          <p:nvPr/>
        </p:nvPicPr>
        <p:blipFill>
          <a:blip r:embed="rId3">
            <a:alphaModFix/>
          </a:blip>
          <a:stretch>
            <a:fillRect/>
          </a:stretch>
        </p:blipFill>
        <p:spPr>
          <a:xfrm>
            <a:off x="0" y="0"/>
            <a:ext cx="12192000" cy="6857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nvSpPr>
        <p:spPr>
          <a:xfrm>
            <a:off x="3971225" y="1373625"/>
            <a:ext cx="6644100" cy="40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chemeClr val="accent1"/>
                </a:solidFill>
                <a:latin typeface="Calibri"/>
                <a:ea typeface="Calibri"/>
                <a:cs typeface="Calibri"/>
                <a:sym typeface="Calibri"/>
              </a:rPr>
              <a:t>Level 1</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Diagram:-</a:t>
            </a:r>
            <a:endParaRPr sz="7200">
              <a:solidFill>
                <a:schemeClr val="accen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0"/>
          <p:cNvPicPr preferRelativeResize="0"/>
          <p:nvPr/>
        </p:nvPicPr>
        <p:blipFill>
          <a:blip r:embed="rId3">
            <a:alphaModFix/>
          </a:blip>
          <a:stretch>
            <a:fillRect/>
          </a:stretch>
        </p:blipFill>
        <p:spPr>
          <a:xfrm>
            <a:off x="0" y="0"/>
            <a:ext cx="12192003" cy="6858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nvSpPr>
        <p:spPr>
          <a:xfrm>
            <a:off x="3894850" y="1664850"/>
            <a:ext cx="6384600" cy="3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chemeClr val="accent1"/>
                </a:solidFill>
                <a:latin typeface="Calibri"/>
                <a:ea typeface="Calibri"/>
                <a:cs typeface="Calibri"/>
                <a:sym typeface="Calibri"/>
              </a:rPr>
              <a:t>Activity </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Diagram:-</a:t>
            </a:r>
            <a:endParaRPr sz="7200">
              <a:solidFill>
                <a:schemeClr val="accen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2"/>
          <p:cNvPicPr preferRelativeResize="0"/>
          <p:nvPr/>
        </p:nvPicPr>
        <p:blipFill>
          <a:blip r:embed="rId3">
            <a:alphaModFix/>
          </a:blip>
          <a:stretch>
            <a:fillRect/>
          </a:stretch>
        </p:blipFill>
        <p:spPr>
          <a:xfrm>
            <a:off x="0" y="0"/>
            <a:ext cx="12191998" cy="685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nvSpPr>
        <p:spPr>
          <a:xfrm>
            <a:off x="3818475" y="1649575"/>
            <a:ext cx="6476100" cy="3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chemeClr val="accent1"/>
                </a:solidFill>
                <a:latin typeface="Calibri"/>
                <a:ea typeface="Calibri"/>
                <a:cs typeface="Calibri"/>
                <a:sym typeface="Calibri"/>
              </a:rPr>
              <a:t>Sequence </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Diagram:-</a:t>
            </a:r>
            <a:endParaRPr sz="72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2870131" y="147787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sz="3600"/>
              <a:t>Motivation</a:t>
            </a:r>
            <a:endParaRPr b="0" i="0" sz="3600" u="none" cap="none" strike="noStrike">
              <a:solidFill>
                <a:srgbClr val="594723"/>
              </a:solidFill>
              <a:latin typeface="Libre Baskerville"/>
              <a:ea typeface="Libre Baskerville"/>
              <a:cs typeface="Libre Baskerville"/>
              <a:sym typeface="Libre Baskerville"/>
            </a:endParaRPr>
          </a:p>
        </p:txBody>
      </p:sp>
      <p:sp>
        <p:nvSpPr>
          <p:cNvPr id="139" name="Google Shape;139;p17"/>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0" lvl="0" marL="0" marR="0" rtl="0" algn="l">
              <a:lnSpc>
                <a:spcPct val="111000"/>
              </a:lnSpc>
              <a:spcBef>
                <a:spcPts val="0"/>
              </a:spcBef>
              <a:spcAft>
                <a:spcPts val="0"/>
              </a:spcAft>
              <a:buNone/>
            </a:pPr>
            <a:r>
              <a:rPr lang="en-US" sz="2400"/>
              <a:t>We met the director of libraries,Ahmedabad University, Mr G.K. Manjunath to understand the working  and requirements of a library in our university.There is an existing software of library management system in the university, however there are various bugs and various additional requirements, which We would like to work upon through this project.</a:t>
            </a:r>
            <a:endParaRPr sz="2400"/>
          </a:p>
          <a:p>
            <a:pPr indent="0" lvl="0" marL="320040" marR="0" rtl="0" algn="l">
              <a:lnSpc>
                <a:spcPct val="111000"/>
              </a:lnSpc>
              <a:spcBef>
                <a:spcPts val="93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4"/>
          <p:cNvPicPr preferRelativeResize="0"/>
          <p:nvPr/>
        </p:nvPicPr>
        <p:blipFill>
          <a:blip r:embed="rId3">
            <a:alphaModFix/>
          </a:blip>
          <a:stretch>
            <a:fillRect/>
          </a:stretch>
        </p:blipFill>
        <p:spPr>
          <a:xfrm>
            <a:off x="2932275" y="15100"/>
            <a:ext cx="9134152" cy="6766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nvSpPr>
        <p:spPr>
          <a:xfrm>
            <a:off x="3910125" y="1588500"/>
            <a:ext cx="6430200" cy="3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chemeClr val="accent1"/>
                </a:solidFill>
                <a:latin typeface="Calibri"/>
                <a:ea typeface="Calibri"/>
                <a:cs typeface="Calibri"/>
                <a:sym typeface="Calibri"/>
              </a:rPr>
              <a:t>State</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Diagram:-</a:t>
            </a:r>
            <a:endParaRPr sz="7200">
              <a:solidFill>
                <a:schemeClr val="accen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6"/>
          <p:cNvPicPr preferRelativeResize="0"/>
          <p:nvPr/>
        </p:nvPicPr>
        <p:blipFill>
          <a:blip r:embed="rId3">
            <a:alphaModFix/>
          </a:blip>
          <a:stretch>
            <a:fillRect/>
          </a:stretch>
        </p:blipFill>
        <p:spPr>
          <a:xfrm>
            <a:off x="2229775" y="152400"/>
            <a:ext cx="9836649" cy="67055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162301" y="1830579"/>
            <a:ext cx="5859600" cy="18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Design Documents</a:t>
            </a:r>
            <a:endParaRPr/>
          </a:p>
        </p:txBody>
      </p:sp>
      <p:sp>
        <p:nvSpPr>
          <p:cNvPr id="309" name="Google Shape;309;p47"/>
          <p:cNvSpPr txBox="1"/>
          <p:nvPr>
            <p:ph idx="1" type="body"/>
          </p:nvPr>
        </p:nvSpPr>
        <p:spPr>
          <a:xfrm>
            <a:off x="3814575" y="4176123"/>
            <a:ext cx="4566600" cy="133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US"/>
              <a:t>ER Diagram</a:t>
            </a:r>
            <a:endParaRPr/>
          </a:p>
          <a:p>
            <a:pPr indent="-355600" lvl="0" marL="457200" rtl="0" algn="l">
              <a:spcBef>
                <a:spcPts val="0"/>
              </a:spcBef>
              <a:spcAft>
                <a:spcPts val="0"/>
              </a:spcAft>
              <a:buSzPts val="2000"/>
              <a:buChar char="●"/>
            </a:pPr>
            <a:r>
              <a:rPr lang="en-US"/>
              <a:t>User Interface Design</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nvSpPr>
        <p:spPr>
          <a:xfrm>
            <a:off x="3879575" y="1191375"/>
            <a:ext cx="8217300" cy="3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chemeClr val="accent1"/>
                </a:solidFill>
                <a:latin typeface="Calibri"/>
                <a:ea typeface="Calibri"/>
                <a:cs typeface="Calibri"/>
                <a:sym typeface="Calibri"/>
              </a:rPr>
              <a:t>Entity Relationship(ER)</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Diagram:-</a:t>
            </a:r>
            <a:endParaRPr sz="7200">
              <a:solidFill>
                <a:schemeClr val="accen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idx="4294967295" type="title"/>
          </p:nvPr>
        </p:nvSpPr>
        <p:spPr>
          <a:xfrm>
            <a:off x="2806706" y="568345"/>
            <a:ext cx="88977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ER Diagram:-</a:t>
            </a:r>
            <a:endParaRPr/>
          </a:p>
        </p:txBody>
      </p:sp>
      <p:pic>
        <p:nvPicPr>
          <p:cNvPr id="320" name="Google Shape;320;p49"/>
          <p:cNvPicPr preferRelativeResize="0"/>
          <p:nvPr/>
        </p:nvPicPr>
        <p:blipFill>
          <a:blip r:embed="rId3">
            <a:alphaModFix/>
          </a:blip>
          <a:stretch>
            <a:fillRect/>
          </a:stretch>
        </p:blipFill>
        <p:spPr>
          <a:xfrm>
            <a:off x="0" y="0"/>
            <a:ext cx="12192001" cy="6858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nvSpPr>
        <p:spPr>
          <a:xfrm>
            <a:off x="3574100" y="885900"/>
            <a:ext cx="61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6" name="Google Shape;326;p50"/>
          <p:cNvSpPr txBox="1"/>
          <p:nvPr/>
        </p:nvSpPr>
        <p:spPr>
          <a:xfrm>
            <a:off x="3711575" y="1848150"/>
            <a:ext cx="6506700" cy="3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chemeClr val="accent1"/>
                </a:solidFill>
                <a:latin typeface="Calibri"/>
                <a:ea typeface="Calibri"/>
                <a:cs typeface="Calibri"/>
                <a:sym typeface="Calibri"/>
              </a:rPr>
              <a:t>User </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Interface </a:t>
            </a:r>
            <a:endParaRPr sz="7200">
              <a:solidFill>
                <a:schemeClr val="accent1"/>
              </a:solidFill>
              <a:latin typeface="Calibri"/>
              <a:ea typeface="Calibri"/>
              <a:cs typeface="Calibri"/>
              <a:sym typeface="Calibri"/>
            </a:endParaRPr>
          </a:p>
          <a:p>
            <a:pPr indent="0" lvl="0" marL="0" rtl="0" algn="l">
              <a:spcBef>
                <a:spcPts val="0"/>
              </a:spcBef>
              <a:spcAft>
                <a:spcPts val="0"/>
              </a:spcAft>
              <a:buNone/>
            </a:pPr>
            <a:r>
              <a:rPr lang="en-US" sz="7200">
                <a:solidFill>
                  <a:schemeClr val="accent1"/>
                </a:solidFill>
                <a:latin typeface="Calibri"/>
                <a:ea typeface="Calibri"/>
                <a:cs typeface="Calibri"/>
                <a:sym typeface="Calibri"/>
              </a:rPr>
              <a:t>Design</a:t>
            </a:r>
            <a:endParaRPr sz="7200">
              <a:solidFill>
                <a:schemeClr val="accen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2806706" y="568345"/>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sz="2400"/>
              <a:t>  </a:t>
            </a:r>
            <a:r>
              <a:rPr lang="en-US"/>
              <a:t>Login Screen</a:t>
            </a:r>
            <a:endParaRPr b="0" i="0" u="none" cap="none" strike="noStrike">
              <a:solidFill>
                <a:srgbClr val="594723"/>
              </a:solidFill>
              <a:latin typeface="Libre Baskerville"/>
              <a:ea typeface="Libre Baskerville"/>
              <a:cs typeface="Libre Baskerville"/>
              <a:sym typeface="Libre Baskerville"/>
            </a:endParaRPr>
          </a:p>
        </p:txBody>
      </p:sp>
      <p:pic>
        <p:nvPicPr>
          <p:cNvPr id="332" name="Google Shape;332;p51"/>
          <p:cNvPicPr preferRelativeResize="0"/>
          <p:nvPr/>
        </p:nvPicPr>
        <p:blipFill>
          <a:blip r:embed="rId3">
            <a:alphaModFix/>
          </a:blip>
          <a:stretch>
            <a:fillRect/>
          </a:stretch>
        </p:blipFill>
        <p:spPr>
          <a:xfrm>
            <a:off x="2933700" y="1899725"/>
            <a:ext cx="9856350" cy="4728951"/>
          </a:xfrm>
          <a:prstGeom prst="rect">
            <a:avLst/>
          </a:prstGeom>
          <a:noFill/>
          <a:ln>
            <a:noFill/>
          </a:ln>
        </p:spPr>
      </p:pic>
      <p:sp>
        <p:nvSpPr>
          <p:cNvPr id="333" name="Google Shape;333;p51"/>
          <p:cNvSpPr txBox="1"/>
          <p:nvPr>
            <p:ph idx="1" type="body"/>
          </p:nvPr>
        </p:nvSpPr>
        <p:spPr>
          <a:xfrm>
            <a:off x="2933700" y="2438400"/>
            <a:ext cx="8770500" cy="3651600"/>
          </a:xfrm>
          <a:prstGeom prst="rect">
            <a:avLst/>
          </a:prstGeom>
        </p:spPr>
        <p:txBody>
          <a:bodyPr anchorCtr="0" anchor="t" bIns="91425" lIns="91425" spcFirstLastPara="1" rIns="91425" wrap="square" tIns="91425">
            <a:noAutofit/>
          </a:bodyPr>
          <a:lstStyle/>
          <a:p>
            <a:pPr indent="0" lvl="0" marL="0" rtl="0" algn="l">
              <a:spcBef>
                <a:spcPts val="93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2806706" y="568345"/>
            <a:ext cx="8897565" cy="1560716"/>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Registration screen</a:t>
            </a:r>
            <a:endParaRPr b="0" i="0" sz="4400" u="none" cap="none" strike="noStrike">
              <a:solidFill>
                <a:srgbClr val="594723"/>
              </a:solidFill>
              <a:latin typeface="Libre Baskerville"/>
              <a:ea typeface="Libre Baskerville"/>
              <a:cs typeface="Libre Baskerville"/>
              <a:sym typeface="Libre Baskerville"/>
            </a:endParaRPr>
          </a:p>
        </p:txBody>
      </p:sp>
      <p:sp>
        <p:nvSpPr>
          <p:cNvPr id="339" name="Google Shape;339;p52"/>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193040" lvl="0" marL="320040" marR="0" rtl="0" algn="l">
              <a:lnSpc>
                <a:spcPct val="111000"/>
              </a:lnSpc>
              <a:spcBef>
                <a:spcPts val="0"/>
              </a:spcBef>
              <a:spcAft>
                <a:spcPts val="0"/>
              </a:spcAft>
              <a:buClr>
                <a:srgbClr val="594723"/>
              </a:buClr>
              <a:buSzPts val="2000"/>
              <a:buFont typeface="Calibri"/>
              <a:buNone/>
            </a:pPr>
            <a:r>
              <a:t/>
            </a:r>
            <a:endParaRPr b="0" i="0" sz="2000" u="none" cap="none" strike="noStrike">
              <a:solidFill>
                <a:srgbClr val="594723"/>
              </a:solidFill>
              <a:latin typeface="Calibri"/>
              <a:ea typeface="Calibri"/>
              <a:cs typeface="Calibri"/>
              <a:sym typeface="Calibri"/>
            </a:endParaRPr>
          </a:p>
        </p:txBody>
      </p:sp>
      <p:pic>
        <p:nvPicPr>
          <p:cNvPr id="340" name="Google Shape;340;p52"/>
          <p:cNvPicPr preferRelativeResize="0"/>
          <p:nvPr/>
        </p:nvPicPr>
        <p:blipFill>
          <a:blip r:embed="rId3">
            <a:alphaModFix/>
          </a:blip>
          <a:stretch>
            <a:fillRect/>
          </a:stretch>
        </p:blipFill>
        <p:spPr>
          <a:xfrm>
            <a:off x="2902963" y="2209275"/>
            <a:ext cx="8705050" cy="4582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2806706" y="568345"/>
            <a:ext cx="88977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Librarian Home Screen:-</a:t>
            </a:r>
            <a:endParaRPr/>
          </a:p>
        </p:txBody>
      </p:sp>
      <p:sp>
        <p:nvSpPr>
          <p:cNvPr id="346" name="Google Shape;346;p53"/>
          <p:cNvSpPr txBox="1"/>
          <p:nvPr>
            <p:ph idx="1" type="body"/>
          </p:nvPr>
        </p:nvSpPr>
        <p:spPr>
          <a:xfrm>
            <a:off x="2933700" y="2438400"/>
            <a:ext cx="8770500" cy="3651600"/>
          </a:xfrm>
          <a:prstGeom prst="rect">
            <a:avLst/>
          </a:prstGeom>
        </p:spPr>
        <p:txBody>
          <a:bodyPr anchorCtr="0" anchor="t" bIns="91425" lIns="91425" spcFirstLastPara="1" rIns="91425" wrap="square" tIns="91425">
            <a:noAutofit/>
          </a:bodyPr>
          <a:lstStyle/>
          <a:p>
            <a:pPr indent="0" lvl="0" marL="0" rtl="0" algn="l">
              <a:spcBef>
                <a:spcPts val="930"/>
              </a:spcBef>
              <a:spcAft>
                <a:spcPts val="0"/>
              </a:spcAft>
              <a:buNone/>
            </a:pPr>
            <a:r>
              <a:t/>
            </a:r>
            <a:endParaRPr/>
          </a:p>
        </p:txBody>
      </p:sp>
      <p:pic>
        <p:nvPicPr>
          <p:cNvPr id="347" name="Google Shape;347;p53"/>
          <p:cNvPicPr preferRelativeResize="0"/>
          <p:nvPr/>
        </p:nvPicPr>
        <p:blipFill rotWithShape="1">
          <a:blip r:embed="rId3">
            <a:alphaModFix/>
          </a:blip>
          <a:srcRect b="-12089" l="-1190" r="1189" t="-2066"/>
          <a:stretch/>
        </p:blipFill>
        <p:spPr>
          <a:xfrm>
            <a:off x="2806700" y="2220600"/>
            <a:ext cx="8897700" cy="506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2870144" y="1368445"/>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sz="4000"/>
              <a:t>Project Aims and Objectives</a:t>
            </a:r>
            <a:endParaRPr b="0" i="0" sz="4000" u="none" cap="none" strike="noStrike">
              <a:solidFill>
                <a:srgbClr val="594723"/>
              </a:solidFill>
              <a:latin typeface="Libre Baskerville"/>
              <a:ea typeface="Libre Baskerville"/>
              <a:cs typeface="Libre Baskerville"/>
              <a:sym typeface="Libre Baskerville"/>
            </a:endParaRPr>
          </a:p>
        </p:txBody>
      </p:sp>
      <p:sp>
        <p:nvSpPr>
          <p:cNvPr id="145" name="Google Shape;145;p18"/>
          <p:cNvSpPr txBox="1"/>
          <p:nvPr>
            <p:ph idx="1" type="body"/>
          </p:nvPr>
        </p:nvSpPr>
        <p:spPr>
          <a:xfrm>
            <a:off x="2933713" y="2455200"/>
            <a:ext cx="8770500" cy="36516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11000"/>
              </a:lnSpc>
              <a:spcBef>
                <a:spcPts val="930"/>
              </a:spcBef>
              <a:spcAft>
                <a:spcPts val="0"/>
              </a:spcAft>
              <a:buSzPts val="2000"/>
              <a:buAutoNum type="arabicPeriod"/>
            </a:pPr>
            <a:r>
              <a:rPr lang="en-US"/>
              <a:t>To allow user to reserve a book online.</a:t>
            </a:r>
            <a:endParaRPr/>
          </a:p>
          <a:p>
            <a:pPr indent="-355600" lvl="0" marL="457200" marR="0" rtl="0" algn="l">
              <a:lnSpc>
                <a:spcPct val="111000"/>
              </a:lnSpc>
              <a:spcBef>
                <a:spcPts val="0"/>
              </a:spcBef>
              <a:spcAft>
                <a:spcPts val="0"/>
              </a:spcAft>
              <a:buSzPts val="2000"/>
              <a:buAutoNum type="arabicPeriod"/>
            </a:pPr>
            <a:r>
              <a:rPr lang="en-US"/>
              <a:t>To </a:t>
            </a:r>
            <a:r>
              <a:rPr lang="en-US"/>
              <a:t>convenience</a:t>
            </a:r>
            <a:r>
              <a:rPr lang="en-US"/>
              <a:t> the user to search and borrow book online.</a:t>
            </a:r>
            <a:endParaRPr/>
          </a:p>
          <a:p>
            <a:pPr indent="-355600" lvl="0" marL="457200" marR="0" rtl="0" algn="l">
              <a:lnSpc>
                <a:spcPct val="111000"/>
              </a:lnSpc>
              <a:spcBef>
                <a:spcPts val="0"/>
              </a:spcBef>
              <a:spcAft>
                <a:spcPts val="0"/>
              </a:spcAft>
              <a:buSzPts val="2000"/>
              <a:buAutoNum type="arabicPeriod"/>
            </a:pPr>
            <a:r>
              <a:rPr lang="en-US"/>
              <a:t>To provide an option to the members to prioritize  the book when it is not available and hence  notify when the book gets available.</a:t>
            </a:r>
            <a:endParaRPr/>
          </a:p>
          <a:p>
            <a:pPr indent="-355600" lvl="0" marL="457200" marR="0" rtl="0" algn="l">
              <a:lnSpc>
                <a:spcPct val="111000"/>
              </a:lnSpc>
              <a:spcBef>
                <a:spcPts val="0"/>
              </a:spcBef>
              <a:spcAft>
                <a:spcPts val="0"/>
              </a:spcAft>
              <a:buSzPts val="2000"/>
              <a:buAutoNum type="arabicPeriod"/>
            </a:pPr>
            <a:r>
              <a:rPr lang="en-US"/>
              <a:t>To notify the students about the deadlines via email.</a:t>
            </a:r>
            <a:endParaRPr/>
          </a:p>
          <a:p>
            <a:pPr indent="-355600" lvl="0" marL="457200" marR="0" rtl="0" algn="l">
              <a:lnSpc>
                <a:spcPct val="111000"/>
              </a:lnSpc>
              <a:spcBef>
                <a:spcPts val="0"/>
              </a:spcBef>
              <a:spcAft>
                <a:spcPts val="0"/>
              </a:spcAft>
              <a:buSzPts val="2000"/>
              <a:buAutoNum type="arabicPeriod"/>
            </a:pPr>
            <a:r>
              <a:rPr lang="en-US"/>
              <a:t>To calculate the penalties.</a:t>
            </a:r>
            <a:endParaRPr/>
          </a:p>
          <a:p>
            <a:pPr indent="-355600" lvl="0" marL="457200" marR="0" rtl="0" algn="l">
              <a:lnSpc>
                <a:spcPct val="111000"/>
              </a:lnSpc>
              <a:spcBef>
                <a:spcPts val="0"/>
              </a:spcBef>
              <a:spcAft>
                <a:spcPts val="0"/>
              </a:spcAft>
              <a:buSzPts val="2000"/>
              <a:buAutoNum type="arabicPeriod"/>
            </a:pPr>
            <a:r>
              <a:rPr lang="en-US"/>
              <a:t>To add and update book information for a librarian easier.</a:t>
            </a:r>
            <a:endParaRPr/>
          </a:p>
          <a:p>
            <a:pPr indent="-355600" lvl="0" marL="457200" marR="0" rtl="0" algn="l">
              <a:lnSpc>
                <a:spcPct val="111000"/>
              </a:lnSpc>
              <a:spcBef>
                <a:spcPts val="0"/>
              </a:spcBef>
              <a:spcAft>
                <a:spcPts val="0"/>
              </a:spcAft>
              <a:buSzPts val="2000"/>
              <a:buAutoNum type="arabicPeriod"/>
            </a:pPr>
            <a:r>
              <a:rPr lang="en-US"/>
              <a:t>To design a user friendly graphical interface that suits a user.</a:t>
            </a:r>
            <a:endParaRPr/>
          </a:p>
          <a:p>
            <a:pPr indent="-355600" lvl="0" marL="457200" marR="0" rtl="0" algn="l">
              <a:lnSpc>
                <a:spcPct val="111000"/>
              </a:lnSpc>
              <a:spcBef>
                <a:spcPts val="0"/>
              </a:spcBef>
              <a:spcAft>
                <a:spcPts val="0"/>
              </a:spcAft>
              <a:buSzPts val="2000"/>
              <a:buAutoNum type="arabicPeriod"/>
            </a:pPr>
            <a:r>
              <a:rPr lang="en-US"/>
              <a:t>To make system more organized, time saving and </a:t>
            </a:r>
            <a:r>
              <a:rPr lang="en-US"/>
              <a:t>systematic</a:t>
            </a:r>
            <a:r>
              <a:rPr lang="en-US"/>
              <a:t>.</a:t>
            </a:r>
            <a:endParaRPr/>
          </a:p>
          <a:p>
            <a:pPr indent="-193040" lvl="0" marL="320040" marR="0" rtl="0" algn="l">
              <a:lnSpc>
                <a:spcPct val="111000"/>
              </a:lnSpc>
              <a:spcBef>
                <a:spcPts val="930"/>
              </a:spcBef>
              <a:spcAft>
                <a:spcPts val="0"/>
              </a:spcAft>
              <a:buClr>
                <a:srgbClr val="594723"/>
              </a:buClr>
              <a:buSzPts val="2000"/>
              <a:buFont typeface="Calibri"/>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2806706" y="568345"/>
            <a:ext cx="88977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2745381" y="1316695"/>
            <a:ext cx="88977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Stakeholders</a:t>
            </a:r>
            <a:endParaRPr/>
          </a:p>
        </p:txBody>
      </p:sp>
      <p:sp>
        <p:nvSpPr>
          <p:cNvPr id="151" name="Google Shape;151;p19"/>
          <p:cNvSpPr txBox="1"/>
          <p:nvPr>
            <p:ph idx="1" type="body"/>
          </p:nvPr>
        </p:nvSpPr>
        <p:spPr>
          <a:xfrm>
            <a:off x="2933700" y="2438400"/>
            <a:ext cx="8770500" cy="3651600"/>
          </a:xfrm>
          <a:prstGeom prst="rect">
            <a:avLst/>
          </a:prstGeom>
        </p:spPr>
        <p:txBody>
          <a:bodyPr anchorCtr="0" anchor="t" bIns="91425" lIns="91425" spcFirstLastPara="1" rIns="91425" wrap="square" tIns="91425">
            <a:noAutofit/>
          </a:bodyPr>
          <a:lstStyle/>
          <a:p>
            <a:pPr indent="-355600" lvl="0" marL="457200" rtl="0" algn="l">
              <a:spcBef>
                <a:spcPts val="930"/>
              </a:spcBef>
              <a:spcAft>
                <a:spcPts val="0"/>
              </a:spcAft>
              <a:buSzPts val="2000"/>
              <a:buAutoNum type="arabicPeriod"/>
            </a:pPr>
            <a:r>
              <a:rPr lang="en-US"/>
              <a:t>Students</a:t>
            </a:r>
            <a:endParaRPr/>
          </a:p>
          <a:p>
            <a:pPr indent="-355600" lvl="0" marL="457200" rtl="0" algn="l">
              <a:spcBef>
                <a:spcPts val="0"/>
              </a:spcBef>
              <a:spcAft>
                <a:spcPts val="0"/>
              </a:spcAft>
              <a:buSzPts val="2000"/>
              <a:buAutoNum type="arabicPeriod"/>
            </a:pPr>
            <a:r>
              <a:rPr lang="en-US"/>
              <a:t>Faculty</a:t>
            </a:r>
            <a:endParaRPr/>
          </a:p>
          <a:p>
            <a:pPr indent="-355600" lvl="0" marL="457200" rtl="0" algn="l">
              <a:spcBef>
                <a:spcPts val="0"/>
              </a:spcBef>
              <a:spcAft>
                <a:spcPts val="0"/>
              </a:spcAft>
              <a:buSzPts val="2000"/>
              <a:buAutoNum type="arabicPeriod"/>
            </a:pPr>
            <a:r>
              <a:rPr lang="en-US"/>
              <a:t>Director of Library</a:t>
            </a:r>
            <a:endParaRPr/>
          </a:p>
          <a:p>
            <a:pPr indent="-355600" lvl="0" marL="457200" rtl="0" algn="l">
              <a:spcBef>
                <a:spcPts val="0"/>
              </a:spcBef>
              <a:spcAft>
                <a:spcPts val="0"/>
              </a:spcAft>
              <a:buSzPts val="2000"/>
              <a:buAutoNum type="arabicPeriod"/>
            </a:pPr>
            <a:r>
              <a:rPr lang="en-US"/>
              <a:t>Admin</a:t>
            </a:r>
            <a:endParaRPr/>
          </a:p>
          <a:p>
            <a:pPr indent="-355600" lvl="0" marL="457200" rtl="0" algn="l">
              <a:spcBef>
                <a:spcPts val="0"/>
              </a:spcBef>
              <a:spcAft>
                <a:spcPts val="0"/>
              </a:spcAft>
              <a:buSzPts val="2000"/>
              <a:buAutoNum type="arabicPeriod"/>
            </a:pPr>
            <a:r>
              <a:rPr lang="en-US"/>
              <a:t>Head Librarian</a:t>
            </a:r>
            <a:endParaRPr/>
          </a:p>
          <a:p>
            <a:pPr indent="-355600" lvl="0" marL="457200" rtl="0" algn="l">
              <a:spcBef>
                <a:spcPts val="0"/>
              </a:spcBef>
              <a:spcAft>
                <a:spcPts val="0"/>
              </a:spcAft>
              <a:buSzPts val="2000"/>
              <a:buAutoNum type="arabicPeriod"/>
            </a:pPr>
            <a:r>
              <a:rPr lang="en-US"/>
              <a:t>Library Staff</a:t>
            </a:r>
            <a:endParaRPr/>
          </a:p>
          <a:p>
            <a:pPr indent="-355600" lvl="0" marL="457200" rtl="0" algn="l">
              <a:spcBef>
                <a:spcPts val="0"/>
              </a:spcBef>
              <a:spcAft>
                <a:spcPts val="0"/>
              </a:spcAft>
              <a:buSzPts val="2000"/>
              <a:buAutoNum type="arabicPeriod"/>
            </a:pPr>
            <a:r>
              <a:rPr lang="en-US"/>
              <a:t>Dean of the University</a:t>
            </a:r>
            <a:endParaRPr/>
          </a:p>
          <a:p>
            <a:pPr indent="-355600" lvl="0" marL="457200" rtl="0" algn="l">
              <a:spcBef>
                <a:spcPts val="0"/>
              </a:spcBef>
              <a:spcAft>
                <a:spcPts val="0"/>
              </a:spcAft>
              <a:buSzPts val="2000"/>
              <a:buAutoNum type="arabicPeriod"/>
            </a:pPr>
            <a:r>
              <a:rPr lang="en-US"/>
              <a:t>Management Team</a:t>
            </a:r>
            <a:endParaRPr/>
          </a:p>
          <a:p>
            <a:pPr indent="-355600" lvl="0" marL="457200" rtl="0" algn="l">
              <a:spcBef>
                <a:spcPts val="0"/>
              </a:spcBef>
              <a:spcAft>
                <a:spcPts val="0"/>
              </a:spcAft>
              <a:buSzPts val="2000"/>
              <a:buAutoNum type="arabicPeriod"/>
            </a:pPr>
            <a:r>
              <a:rPr lang="en-US"/>
              <a:t>Design / Programming Team</a:t>
            </a:r>
            <a:endParaRPr/>
          </a:p>
          <a:p>
            <a:pPr indent="0" lvl="0" marL="0" rtl="0" algn="l">
              <a:spcBef>
                <a:spcPts val="93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088826" y="2724554"/>
            <a:ext cx="5859600" cy="18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System Requirements</a:t>
            </a:r>
            <a:endParaRPr/>
          </a:p>
        </p:txBody>
      </p:sp>
      <p:sp>
        <p:nvSpPr>
          <p:cNvPr id="157" name="Google Shape;157;p20"/>
          <p:cNvSpPr txBox="1"/>
          <p:nvPr>
            <p:ph idx="1" type="body"/>
          </p:nvPr>
        </p:nvSpPr>
        <p:spPr>
          <a:xfrm>
            <a:off x="3814584" y="4176131"/>
            <a:ext cx="4566600" cy="10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Functional Requirements</a:t>
            </a:r>
            <a:endParaRPr/>
          </a:p>
          <a:p>
            <a:pPr indent="0" lvl="0" marL="0" rtl="0" algn="ctr">
              <a:spcBef>
                <a:spcPts val="0"/>
              </a:spcBef>
              <a:spcAft>
                <a:spcPts val="0"/>
              </a:spcAft>
              <a:buNone/>
            </a:pPr>
            <a:r>
              <a:rPr lang="en-US"/>
              <a:t>Non Functional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id="162" name="Google Shape;162;p21"/>
          <p:cNvSpPr txBox="1"/>
          <p:nvPr>
            <p:ph type="title"/>
          </p:nvPr>
        </p:nvSpPr>
        <p:spPr>
          <a:xfrm>
            <a:off x="2745581" y="13388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163" name="Google Shape;163;p21"/>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0" lvl="0" marL="320040" marR="0" rtl="0" algn="l">
              <a:lnSpc>
                <a:spcPct val="111000"/>
              </a:lnSpc>
              <a:spcBef>
                <a:spcPts val="930"/>
              </a:spcBef>
              <a:spcAft>
                <a:spcPts val="0"/>
              </a:spcAft>
              <a:buNone/>
            </a:pPr>
            <a:r>
              <a:rPr b="1" lang="en-US" sz="2200"/>
              <a:t>User login</a:t>
            </a:r>
            <a:endParaRPr b="1" sz="2200"/>
          </a:p>
          <a:p>
            <a:pPr indent="0" lvl="0" marL="320040" marR="0" rtl="0" algn="l">
              <a:lnSpc>
                <a:spcPct val="111000"/>
              </a:lnSpc>
              <a:spcBef>
                <a:spcPts val="930"/>
              </a:spcBef>
              <a:spcAft>
                <a:spcPts val="0"/>
              </a:spcAft>
              <a:buNone/>
            </a:pPr>
            <a:r>
              <a:rPr lang="en-US" sz="1800"/>
              <a:t>The users of the system are students and faculties who are the members of library, and librarian.</a:t>
            </a:r>
            <a:endParaRPr sz="1800"/>
          </a:p>
          <a:p>
            <a:pPr indent="0" lvl="0" marL="320040" marR="0" rtl="0" algn="l">
              <a:lnSpc>
                <a:spcPct val="111000"/>
              </a:lnSpc>
              <a:spcBef>
                <a:spcPts val="930"/>
              </a:spcBef>
              <a:spcAft>
                <a:spcPts val="0"/>
              </a:spcAft>
              <a:buNone/>
            </a:pPr>
            <a:r>
              <a:rPr i="1" lang="en-US"/>
              <a:t>Requirements:</a:t>
            </a:r>
            <a:endParaRPr i="1"/>
          </a:p>
          <a:p>
            <a:pPr indent="-355600" lvl="0" marL="457200" marR="0" rtl="0" algn="l">
              <a:lnSpc>
                <a:spcPct val="111000"/>
              </a:lnSpc>
              <a:spcBef>
                <a:spcPts val="93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User id is provided when the users register</a:t>
            </a:r>
            <a:endParaRPr>
              <a:solidFill>
                <a:srgbClr val="634D27"/>
              </a:solidFill>
              <a:latin typeface="Times New Roman"/>
              <a:ea typeface="Times New Roman"/>
              <a:cs typeface="Times New Roman"/>
              <a:sym typeface="Times New Roman"/>
            </a:endParaRPr>
          </a:p>
          <a:p>
            <a:pPr indent="-355600" lvl="0" marL="457200" marR="0" rtl="0" algn="l">
              <a:lnSpc>
                <a:spcPct val="111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The system must only allow user with valid id and password to enter the system</a:t>
            </a:r>
            <a:endParaRPr>
              <a:solidFill>
                <a:srgbClr val="634D27"/>
              </a:solidFill>
              <a:latin typeface="Times New Roman"/>
              <a:ea typeface="Times New Roman"/>
              <a:cs typeface="Times New Roman"/>
              <a:sym typeface="Times New Roman"/>
            </a:endParaRPr>
          </a:p>
          <a:p>
            <a:pPr indent="-355600" lvl="0" marL="457200" marR="0" rtl="0" algn="l">
              <a:lnSpc>
                <a:spcPct val="111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The system performs authorization process which decides what user level can </a:t>
            </a:r>
            <a:r>
              <a:rPr lang="en-US">
                <a:solidFill>
                  <a:srgbClr val="634D27"/>
                </a:solidFill>
                <a:latin typeface="Times New Roman"/>
                <a:ea typeface="Times New Roman"/>
                <a:cs typeface="Times New Roman"/>
                <a:sym typeface="Times New Roman"/>
              </a:rPr>
              <a:t>access</a:t>
            </a:r>
            <a:r>
              <a:rPr lang="en-US">
                <a:solidFill>
                  <a:srgbClr val="634D27"/>
                </a:solidFill>
                <a:latin typeface="Times New Roman"/>
                <a:ea typeface="Times New Roman"/>
                <a:cs typeface="Times New Roman"/>
                <a:sym typeface="Times New Roman"/>
              </a:rPr>
              <a:t> to</a:t>
            </a:r>
            <a:endParaRPr>
              <a:solidFill>
                <a:srgbClr val="634D27"/>
              </a:solidFill>
              <a:latin typeface="Times New Roman"/>
              <a:ea typeface="Times New Roman"/>
              <a:cs typeface="Times New Roman"/>
              <a:sym typeface="Times New Roman"/>
            </a:endParaRPr>
          </a:p>
          <a:p>
            <a:pPr indent="-355600" lvl="0" marL="457200" marR="0" rtl="0" algn="l">
              <a:lnSpc>
                <a:spcPct val="111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The user must be able to logout after they finished using system</a:t>
            </a:r>
            <a:endParaRPr>
              <a:solidFill>
                <a:srgbClr val="634D2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22"/>
          <p:cNvSpPr txBox="1"/>
          <p:nvPr>
            <p:ph type="title"/>
          </p:nvPr>
        </p:nvSpPr>
        <p:spPr>
          <a:xfrm>
            <a:off x="2745581" y="13388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169" name="Google Shape;169;p22"/>
          <p:cNvSpPr txBox="1"/>
          <p:nvPr>
            <p:ph idx="1" type="body"/>
          </p:nvPr>
        </p:nvSpPr>
        <p:spPr>
          <a:xfrm>
            <a:off x="2933700" y="2438400"/>
            <a:ext cx="8770500" cy="3651600"/>
          </a:xfrm>
          <a:prstGeom prst="rect">
            <a:avLst/>
          </a:prstGeom>
          <a:noFill/>
          <a:ln>
            <a:noFill/>
          </a:ln>
        </p:spPr>
        <p:txBody>
          <a:bodyPr anchorCtr="0" anchor="t" bIns="45700" lIns="91425" spcFirstLastPara="1" rIns="91425" wrap="square" tIns="45700">
            <a:noAutofit/>
          </a:bodyPr>
          <a:lstStyle/>
          <a:p>
            <a:pPr indent="0" lvl="0" marL="320040" marR="0" rtl="0" algn="l">
              <a:lnSpc>
                <a:spcPct val="111000"/>
              </a:lnSpc>
              <a:spcBef>
                <a:spcPts val="930"/>
              </a:spcBef>
              <a:spcAft>
                <a:spcPts val="0"/>
              </a:spcAft>
              <a:buNone/>
            </a:pPr>
            <a:r>
              <a:rPr b="1" lang="en-US" sz="2200"/>
              <a:t>Register a new book in library</a:t>
            </a:r>
            <a:endParaRPr b="1" sz="2200"/>
          </a:p>
          <a:p>
            <a:pPr indent="0" lvl="0" marL="320040" marR="0" rtl="0" algn="l">
              <a:lnSpc>
                <a:spcPct val="111000"/>
              </a:lnSpc>
              <a:spcBef>
                <a:spcPts val="930"/>
              </a:spcBef>
              <a:spcAft>
                <a:spcPts val="0"/>
              </a:spcAft>
              <a:buNone/>
            </a:pPr>
            <a:r>
              <a:rPr lang="en-US" sz="1800"/>
              <a:t>This feature will help to allow a librarian to add new books to the library and also to update the number of copies and delete it.</a:t>
            </a:r>
            <a:endParaRPr sz="1800"/>
          </a:p>
          <a:p>
            <a:pPr indent="0" lvl="0" marL="320040" marR="0" rtl="0" algn="l">
              <a:lnSpc>
                <a:spcPct val="111000"/>
              </a:lnSpc>
              <a:spcBef>
                <a:spcPts val="930"/>
              </a:spcBef>
              <a:spcAft>
                <a:spcPts val="0"/>
              </a:spcAft>
              <a:buNone/>
            </a:pPr>
            <a:r>
              <a:t/>
            </a:r>
            <a:endParaRPr sz="1800"/>
          </a:p>
          <a:p>
            <a:pPr indent="0" lvl="0" marL="320040" marR="0" rtl="0" algn="l">
              <a:lnSpc>
                <a:spcPct val="111000"/>
              </a:lnSpc>
              <a:spcBef>
                <a:spcPts val="930"/>
              </a:spcBef>
              <a:spcAft>
                <a:spcPts val="0"/>
              </a:spcAft>
              <a:buNone/>
            </a:pPr>
            <a:r>
              <a:rPr i="1" lang="en-US"/>
              <a:t>Requirements:</a:t>
            </a:r>
            <a:endParaRPr i="1"/>
          </a:p>
          <a:p>
            <a:pPr indent="-355600" lvl="0" marL="457200" marR="0" rtl="0" algn="l">
              <a:lnSpc>
                <a:spcPct val="111000"/>
              </a:lnSpc>
              <a:spcBef>
                <a:spcPts val="93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System must be able to verify information</a:t>
            </a:r>
            <a:endParaRPr>
              <a:solidFill>
                <a:srgbClr val="634D27"/>
              </a:solidFill>
              <a:latin typeface="Times New Roman"/>
              <a:ea typeface="Times New Roman"/>
              <a:cs typeface="Times New Roman"/>
              <a:sym typeface="Times New Roman"/>
            </a:endParaRPr>
          </a:p>
          <a:p>
            <a:pPr indent="-355600" lvl="0" marL="457200" marR="0" rtl="0" algn="l">
              <a:lnSpc>
                <a:spcPct val="111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System must be able to enter number of copies into table.</a:t>
            </a:r>
            <a:endParaRPr>
              <a:solidFill>
                <a:srgbClr val="634D27"/>
              </a:solidFill>
              <a:latin typeface="Times New Roman"/>
              <a:ea typeface="Times New Roman"/>
              <a:cs typeface="Times New Roman"/>
              <a:sym typeface="Times New Roman"/>
            </a:endParaRPr>
          </a:p>
          <a:p>
            <a:pPr indent="-355600" lvl="0" marL="457200" marR="0" rtl="0" algn="l">
              <a:lnSpc>
                <a:spcPct val="111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System must be able to not allow two books having same book id.</a:t>
            </a:r>
            <a:endParaRPr i="1">
              <a:solidFill>
                <a:srgbClr val="634D27"/>
              </a:solidFill>
            </a:endParaRPr>
          </a:p>
          <a:p>
            <a:pPr indent="0" lvl="0" marL="457200" marR="0" rtl="0" algn="l">
              <a:lnSpc>
                <a:spcPct val="111000"/>
              </a:lnSpc>
              <a:spcBef>
                <a:spcPts val="930"/>
              </a:spcBef>
              <a:spcAft>
                <a:spcPts val="0"/>
              </a:spcAft>
              <a:buNone/>
            </a:pPr>
            <a:r>
              <a:t/>
            </a:r>
            <a:endParaRPr>
              <a:solidFill>
                <a:srgbClr val="634D2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23"/>
          <p:cNvSpPr txBox="1"/>
          <p:nvPr>
            <p:ph type="title"/>
          </p:nvPr>
        </p:nvSpPr>
        <p:spPr>
          <a:xfrm>
            <a:off x="2745581" y="1338820"/>
            <a:ext cx="8897700" cy="1560600"/>
          </a:xfrm>
          <a:prstGeom prst="rect">
            <a:avLst/>
          </a:prstGeom>
          <a:noFill/>
          <a:ln>
            <a:noFill/>
          </a:ln>
        </p:spPr>
        <p:txBody>
          <a:bodyPr anchorCtr="0" anchor="t" bIns="45700" lIns="91425" spcFirstLastPara="1" rIns="91425" wrap="square" tIns="45700">
            <a:noAutofit/>
          </a:bodyPr>
          <a:lstStyle/>
          <a:p>
            <a:pPr indent="0" lvl="0" marL="0" marR="0" rtl="0" algn="l">
              <a:lnSpc>
                <a:spcPct val="99000"/>
              </a:lnSpc>
              <a:spcBef>
                <a:spcPts val="0"/>
              </a:spcBef>
              <a:spcAft>
                <a:spcPts val="0"/>
              </a:spcAft>
              <a:buClr>
                <a:srgbClr val="594723"/>
              </a:buClr>
              <a:buFont typeface="Libre Baskerville"/>
              <a:buNone/>
            </a:pPr>
            <a:r>
              <a:rPr lang="en-US"/>
              <a:t>Functional Requirements</a:t>
            </a:r>
            <a:endParaRPr b="0" i="0" sz="4400" u="none" cap="none" strike="noStrike">
              <a:solidFill>
                <a:srgbClr val="594723"/>
              </a:solidFill>
              <a:latin typeface="Libre Baskerville"/>
              <a:ea typeface="Libre Baskerville"/>
              <a:cs typeface="Libre Baskerville"/>
              <a:sym typeface="Libre Baskerville"/>
            </a:endParaRPr>
          </a:p>
        </p:txBody>
      </p:sp>
      <p:sp>
        <p:nvSpPr>
          <p:cNvPr id="175" name="Google Shape;175;p23"/>
          <p:cNvSpPr txBox="1"/>
          <p:nvPr>
            <p:ph idx="1" type="body"/>
          </p:nvPr>
        </p:nvSpPr>
        <p:spPr>
          <a:xfrm>
            <a:off x="3007050" y="2475075"/>
            <a:ext cx="8770500" cy="3651600"/>
          </a:xfrm>
          <a:prstGeom prst="rect">
            <a:avLst/>
          </a:prstGeom>
          <a:noFill/>
          <a:ln>
            <a:noFill/>
          </a:ln>
        </p:spPr>
        <p:txBody>
          <a:bodyPr anchorCtr="0" anchor="t" bIns="45700" lIns="91425" spcFirstLastPara="1" rIns="91425" wrap="square" tIns="45700">
            <a:noAutofit/>
          </a:bodyPr>
          <a:lstStyle/>
          <a:p>
            <a:pPr indent="0" lvl="0" marL="320040" marR="0" rtl="0" algn="l">
              <a:lnSpc>
                <a:spcPct val="111000"/>
              </a:lnSpc>
              <a:spcBef>
                <a:spcPts val="930"/>
              </a:spcBef>
              <a:spcAft>
                <a:spcPts val="0"/>
              </a:spcAft>
              <a:buNone/>
            </a:pPr>
            <a:r>
              <a:rPr b="1" lang="en-US" sz="2200"/>
              <a:t>Search a book in library</a:t>
            </a:r>
            <a:endParaRPr b="1" sz="2200"/>
          </a:p>
          <a:p>
            <a:pPr indent="0" lvl="0" marL="320040" marR="0" rtl="0" algn="l">
              <a:lnSpc>
                <a:spcPct val="111000"/>
              </a:lnSpc>
              <a:spcBef>
                <a:spcPts val="930"/>
              </a:spcBef>
              <a:spcAft>
                <a:spcPts val="0"/>
              </a:spcAft>
              <a:buNone/>
            </a:pPr>
            <a:r>
              <a:rPr lang="en-US" sz="1800">
                <a:solidFill>
                  <a:srgbClr val="634D27"/>
                </a:solidFill>
                <a:latin typeface="Times New Roman"/>
                <a:ea typeface="Times New Roman"/>
                <a:cs typeface="Times New Roman"/>
                <a:sym typeface="Times New Roman"/>
              </a:rPr>
              <a:t>By incorporating this feature we can search book based on book id-ISBN no, book name, publication or by author name.</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t/>
            </a:r>
            <a:endParaRPr sz="1800">
              <a:solidFill>
                <a:srgbClr val="634D27"/>
              </a:solidFill>
              <a:latin typeface="Times New Roman"/>
              <a:ea typeface="Times New Roman"/>
              <a:cs typeface="Times New Roman"/>
              <a:sym typeface="Times New Roman"/>
            </a:endParaRPr>
          </a:p>
          <a:p>
            <a:pPr indent="0" lvl="0" marL="320040" marR="0" rtl="0" algn="l">
              <a:lnSpc>
                <a:spcPct val="111000"/>
              </a:lnSpc>
              <a:spcBef>
                <a:spcPts val="930"/>
              </a:spcBef>
              <a:spcAft>
                <a:spcPts val="0"/>
              </a:spcAft>
              <a:buNone/>
            </a:pPr>
            <a:r>
              <a:rPr i="1" lang="en-US"/>
              <a:t>Requirements:</a:t>
            </a:r>
            <a:endParaRPr i="1"/>
          </a:p>
          <a:p>
            <a:pPr indent="0" lvl="0" marL="320040" marR="0" rtl="0" algn="l">
              <a:lnSpc>
                <a:spcPct val="111000"/>
              </a:lnSpc>
              <a:spcBef>
                <a:spcPts val="930"/>
              </a:spcBef>
              <a:spcAft>
                <a:spcPts val="0"/>
              </a:spcAft>
              <a:buNone/>
            </a:pPr>
            <a:r>
              <a:t/>
            </a:r>
            <a:endParaRPr i="1"/>
          </a:p>
          <a:p>
            <a:pPr indent="-355600" lvl="0" marL="457200" rtl="0" algn="l">
              <a:lnSpc>
                <a:spcPct val="100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System must be able to search the database based on select search type.</a:t>
            </a:r>
            <a:r>
              <a:rPr lang="en-US">
                <a:solidFill>
                  <a:srgbClr val="634D27"/>
                </a:solidFill>
                <a:latin typeface="Arial"/>
                <a:ea typeface="Arial"/>
                <a:cs typeface="Arial"/>
                <a:sym typeface="Arial"/>
              </a:rPr>
              <a:t> </a:t>
            </a:r>
            <a:endParaRPr>
              <a:solidFill>
                <a:srgbClr val="634D27"/>
              </a:solidFill>
              <a:latin typeface="Arial"/>
              <a:ea typeface="Arial"/>
              <a:cs typeface="Arial"/>
              <a:sym typeface="Arial"/>
            </a:endParaRPr>
          </a:p>
          <a:p>
            <a:pPr indent="-355600" lvl="0" marL="457200" rtl="0" algn="l">
              <a:lnSpc>
                <a:spcPct val="100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System must be able to filter book based on keyword entered.</a:t>
            </a:r>
            <a:r>
              <a:rPr lang="en-US">
                <a:solidFill>
                  <a:srgbClr val="634D27"/>
                </a:solidFill>
                <a:latin typeface="Arial"/>
                <a:ea typeface="Arial"/>
                <a:cs typeface="Arial"/>
                <a:sym typeface="Arial"/>
              </a:rPr>
              <a:t> </a:t>
            </a:r>
            <a:endParaRPr>
              <a:solidFill>
                <a:srgbClr val="634D27"/>
              </a:solidFill>
              <a:latin typeface="Arial"/>
              <a:ea typeface="Arial"/>
              <a:cs typeface="Arial"/>
              <a:sym typeface="Arial"/>
            </a:endParaRPr>
          </a:p>
          <a:p>
            <a:pPr indent="-355600" lvl="0" marL="457200" rtl="0" algn="l">
              <a:lnSpc>
                <a:spcPct val="100000"/>
              </a:lnSpc>
              <a:spcBef>
                <a:spcPts val="0"/>
              </a:spcBef>
              <a:spcAft>
                <a:spcPts val="0"/>
              </a:spcAft>
              <a:buClr>
                <a:srgbClr val="634D27"/>
              </a:buClr>
              <a:buSzPts val="2000"/>
              <a:buFont typeface="Times New Roman"/>
              <a:buAutoNum type="arabicPeriod"/>
            </a:pPr>
            <a:r>
              <a:rPr lang="en-US">
                <a:solidFill>
                  <a:srgbClr val="634D27"/>
                </a:solidFill>
                <a:latin typeface="Times New Roman"/>
                <a:ea typeface="Times New Roman"/>
                <a:cs typeface="Times New Roman"/>
                <a:sym typeface="Times New Roman"/>
              </a:rPr>
              <a:t>System must be able to show the filtered book in table view</a:t>
            </a:r>
            <a:endParaRPr>
              <a:solidFill>
                <a:srgbClr val="634D27"/>
              </a:solidFill>
              <a:latin typeface="Times New Roman"/>
              <a:ea typeface="Times New Roman"/>
              <a:cs typeface="Times New Roman"/>
              <a:sym typeface="Times New Roman"/>
            </a:endParaRPr>
          </a:p>
          <a:p>
            <a:pPr indent="0" lvl="0" marL="457200" marR="0" rtl="0" algn="l">
              <a:lnSpc>
                <a:spcPct val="111000"/>
              </a:lnSpc>
              <a:spcBef>
                <a:spcPts val="930"/>
              </a:spcBef>
              <a:spcAft>
                <a:spcPts val="0"/>
              </a:spcAft>
              <a:buNone/>
            </a:pPr>
            <a:r>
              <a:t/>
            </a:r>
            <a:endParaRPr sz="1400">
              <a:solidFill>
                <a:srgbClr val="634D27"/>
              </a:solidFill>
              <a:latin typeface="Times New Roman"/>
              <a:ea typeface="Times New Roman"/>
              <a:cs typeface="Times New Roman"/>
              <a:sym typeface="Times New Roman"/>
            </a:endParaRPr>
          </a:p>
          <a:p>
            <a:pPr indent="0" lvl="0" marL="457200" marR="0" rtl="0" algn="l">
              <a:lnSpc>
                <a:spcPct val="111000"/>
              </a:lnSpc>
              <a:spcBef>
                <a:spcPts val="930"/>
              </a:spcBef>
              <a:spcAft>
                <a:spcPts val="0"/>
              </a:spcAft>
              <a:buNone/>
            </a:pPr>
            <a:r>
              <a:t/>
            </a:r>
            <a:endParaRPr sz="1400">
              <a:solidFill>
                <a:srgbClr val="634D2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