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3" name="Google Shape;7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53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Spam Filtering on Mail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Aayush Shah, 1641065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Nihar Shah, 1641054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000" y="2050525"/>
            <a:ext cx="24927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8825" y="770000"/>
            <a:ext cx="1706400" cy="12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Visualizing Data</a:t>
            </a:r>
            <a:endParaRPr/>
          </a:p>
        </p:txBody>
      </p:sp>
      <p:sp>
        <p:nvSpPr>
          <p:cNvPr id="152" name="Google Shape;152;p22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see which are the most repeated words in the spam message we have used WordCloud library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513" y="2616600"/>
            <a:ext cx="470057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Visualizing Data (Cont.)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678" y="347025"/>
            <a:ext cx="4507485" cy="44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 for spam mails is as expected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Messages contains the words like ‘FREE’, ‘call’, ‘text’, etc.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Visualizing Data (Cont.)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 for ham mails.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52912"/>
            <a:ext cx="4572399" cy="44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74" name="Google Shape;174;p2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Preprocessing</a:t>
            </a:r>
            <a:br>
              <a:rPr lang="en"/>
            </a:br>
            <a:br>
              <a:rPr lang="en"/>
            </a:br>
            <a:r>
              <a:rPr lang="en"/>
              <a:t>a) Make all words to lowercase (FREE and free are same words).</a:t>
            </a:r>
            <a:br>
              <a:rPr lang="en"/>
            </a:br>
            <a:r>
              <a:rPr lang="en"/>
              <a:t>b) Tokenize each word (Split message into pieces and throw away the punctuation)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c) Go, goes, going indicates the same activity. Replace all these words by go by using Porter Stemmer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3093150"/>
            <a:ext cx="43815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Training the Model (Cont.)</a:t>
            </a:r>
            <a:endParaRPr/>
          </a:p>
        </p:txBody>
      </p:sp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d) Remove the stop words (‘a’, ‘an’, ‘the’ are the stop words).</a:t>
            </a:r>
            <a:br>
              <a:rPr lang="en"/>
            </a:br>
            <a:r>
              <a:rPr lang="en"/>
              <a:t>	e) Find number of occurence of each word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	f) TF-IDF (Term frequency - Inverse document frequency)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2571750"/>
            <a:ext cx="39052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500" y="3067050"/>
            <a:ext cx="4953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2225" y="4046925"/>
            <a:ext cx="40195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Training the Model (Cont.)</a:t>
            </a:r>
            <a:endParaRPr/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g) Probability of each word is counted as: 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775" y="2403650"/>
            <a:ext cx="41624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Training the Model (Cont.)</a:t>
            </a:r>
            <a:endParaRPr/>
          </a:p>
        </p:txBody>
      </p:sp>
      <p:sp>
        <p:nvSpPr>
          <p:cNvPr id="197" name="Google Shape;197;p2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h) If some word comes in test dataset which is not part of training dataset then P(w) = 0 this </a:t>
            </a:r>
            <a:br>
              <a:rPr lang="en"/>
            </a:br>
            <a:r>
              <a:rPr lang="en"/>
              <a:t>	      creates problem. Additive smoothing must be done.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88" y="3558700"/>
            <a:ext cx="59150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588" y="2707125"/>
            <a:ext cx="58388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Classification and Evaluation Results:</a:t>
            </a:r>
            <a:endParaRPr/>
          </a:p>
        </p:txBody>
      </p:sp>
      <p:sp>
        <p:nvSpPr>
          <p:cNvPr id="205" name="Google Shape;205;p29"/>
          <p:cNvSpPr txBox="1"/>
          <p:nvPr>
            <p:ph idx="4294967295" type="body"/>
          </p:nvPr>
        </p:nvSpPr>
        <p:spPr>
          <a:xfrm>
            <a:off x="922400" y="2067425"/>
            <a:ext cx="76887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highlight>
                  <a:srgbClr val="FFFFFF"/>
                </a:highlight>
              </a:rPr>
              <a:t>Multinomial Naive Bayes Classifier is used and its results are as follows: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238" y="2467450"/>
            <a:ext cx="3914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1298" y="2835725"/>
            <a:ext cx="3914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Spam Mail wastes the Internet’s two most precious resources Bandwidth and Time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eat up lot of inbox space and can contain malware and viruses that can compromise company security and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advantageous theorem of probability to classify spam mail : Bayes Theorem.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475" y="3131838"/>
            <a:ext cx="67246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message m = (w1, w2, w3, … , wn), where (w1, w2, w3, … , wn) is a set of unique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occurence of word are independent of all other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75" y="2469225"/>
            <a:ext cx="55054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6025" y="3926900"/>
            <a:ext cx="4171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Statement (Cont.)</a:t>
            </a:r>
            <a:endParaRPr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classify	we have to determine which is greater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063" y="2489450"/>
            <a:ext cx="49434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Loading dependencies</a:t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NLTK for processing the messages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WordCloud and matplotlib for visualization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for loading data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for generating random probabilities for train-test split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675" y="3288100"/>
            <a:ext cx="38100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Loading Data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00" y="1996475"/>
            <a:ext cx="64293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We do not require the columns ‘Unnamed: 2’, ‘Unnamed: 3’ and ‘Unnamed: 4’, so we remove them. We rename the column ‘v1’ as ‘label’ and ‘v2’ as ‘message’. ‘ham’ is replaced by 0 and ‘spam’ is replaced by 1 in the ‘label’ column.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Loading Data (Cont.)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13" y="2143150"/>
            <a:ext cx="37242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Visualization of Spam and Ham emails: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300" y="1994825"/>
            <a:ext cx="42195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13325" y="1994825"/>
            <a:ext cx="40095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UCI ML Dataset taken there are 5722 emails out of which 4120 are ham(legitimate) and remaining are spam emails.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Train-Test split</a:t>
            </a:r>
            <a:endParaRPr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13075"/>
            <a:ext cx="4572000" cy="4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30000" y="2389000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75% of the dataset as training and rest as test dataset. Selection of data is uniformly random.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