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59" r:id="rId11"/>
    <p:sldId id="268" r:id="rId12"/>
    <p:sldId id="270" r:id="rId13"/>
    <p:sldId id="271" r:id="rId14"/>
    <p:sldId id="261" r:id="rId15"/>
    <p:sldId id="260" r:id="rId16"/>
    <p:sldId id="275" r:id="rId17"/>
    <p:sldId id="276" r:id="rId18"/>
    <p:sldId id="273" r:id="rId19"/>
    <p:sldId id="282" r:id="rId20"/>
    <p:sldId id="283" r:id="rId21"/>
    <p:sldId id="284" r:id="rId22"/>
    <p:sldId id="265" r:id="rId23"/>
    <p:sldId id="266" r:id="rId24"/>
    <p:sldId id="267" r:id="rId25"/>
    <p:sldId id="262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32" y="48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9BE9-D4DB-46B0-B146-422E49D9DB44}">
      <dsp:nvSpPr>
        <dsp:cNvPr id="0" name=""/>
        <dsp:cNvSpPr/>
      </dsp:nvSpPr>
      <dsp:spPr>
        <a:xfrm rot="5400000">
          <a:off x="-158288" y="16132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Transport </a:t>
          </a:r>
          <a:r>
            <a:rPr lang="de-AT" sz="1000" kern="1200" dirty="0" err="1" smtClean="0"/>
            <a:t>Layers</a:t>
          </a:r>
          <a:endParaRPr lang="de-AT" sz="1000" kern="1200" dirty="0"/>
        </a:p>
      </dsp:txBody>
      <dsp:txXfrm rot="-5400000">
        <a:off x="1" y="372377"/>
        <a:ext cx="738677" cy="316576"/>
      </dsp:txXfrm>
    </dsp:sp>
    <dsp:sp modelId="{09D8BA6E-98C0-4C33-88B4-40289551911A}">
      <dsp:nvSpPr>
        <dsp:cNvPr id="0" name=""/>
        <dsp:cNvSpPr/>
      </dsp:nvSpPr>
      <dsp:spPr>
        <a:xfrm rot="5400000">
          <a:off x="4484081" y="-374236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Transport Security - VPN</a:t>
          </a:r>
          <a:endParaRPr lang="de-AT" sz="1900" kern="1200" dirty="0"/>
        </a:p>
      </dsp:txBody>
      <dsp:txXfrm rot="-5400000">
        <a:off x="738677" y="36523"/>
        <a:ext cx="8143238" cy="618946"/>
      </dsp:txXfrm>
    </dsp:sp>
    <dsp:sp modelId="{91524A07-76C5-4C1E-9B86-B94CDCF20971}">
      <dsp:nvSpPr>
        <dsp:cNvPr id="0" name=""/>
        <dsp:cNvSpPr/>
      </dsp:nvSpPr>
      <dsp:spPr>
        <a:xfrm rot="5400000">
          <a:off x="-158288" y="106696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1278017"/>
        <a:ext cx="738677" cy="316576"/>
      </dsp:txXfrm>
    </dsp:sp>
    <dsp:sp modelId="{A3088ED6-5EF0-4F90-B3E2-9E286FC01DAF}">
      <dsp:nvSpPr>
        <dsp:cNvPr id="0" name=""/>
        <dsp:cNvSpPr/>
      </dsp:nvSpPr>
      <dsp:spPr>
        <a:xfrm rot="5400000">
          <a:off x="4484081" y="-283672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Users, Logins, </a:t>
          </a:r>
          <a:r>
            <a:rPr lang="de-AT" sz="1900" kern="1200" dirty="0" err="1" smtClean="0"/>
            <a:t>Permissions</a:t>
          </a:r>
          <a:endParaRPr lang="de-A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Https</a:t>
          </a:r>
          <a:endParaRPr lang="de-AT" sz="1900" kern="1200" dirty="0"/>
        </a:p>
      </dsp:txBody>
      <dsp:txXfrm rot="-5400000">
        <a:off x="738677" y="942163"/>
        <a:ext cx="8143238" cy="618946"/>
      </dsp:txXfrm>
    </dsp:sp>
    <dsp:sp modelId="{8BCCC03A-B0D6-4765-A2F7-8902AD0C945F}">
      <dsp:nvSpPr>
        <dsp:cNvPr id="0" name=""/>
        <dsp:cNvSpPr/>
      </dsp:nvSpPr>
      <dsp:spPr>
        <a:xfrm rot="5400000">
          <a:off x="-158288" y="197260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SQL</a:t>
          </a:r>
          <a:endParaRPr lang="de-AT" sz="1000" kern="1200" dirty="0"/>
        </a:p>
      </dsp:txBody>
      <dsp:txXfrm rot="-5400000">
        <a:off x="1" y="2183657"/>
        <a:ext cx="738677" cy="316576"/>
      </dsp:txXfrm>
    </dsp:sp>
    <dsp:sp modelId="{58F3B35C-52D3-4A88-B711-B1514621889C}">
      <dsp:nvSpPr>
        <dsp:cNvPr id="0" name=""/>
        <dsp:cNvSpPr/>
      </dsp:nvSpPr>
      <dsp:spPr>
        <a:xfrm rot="5400000">
          <a:off x="4484081" y="-193108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SQL Users &amp; </a:t>
          </a:r>
          <a:r>
            <a:rPr lang="de-AT" sz="1900" kern="1200" dirty="0" err="1" smtClean="0"/>
            <a:t>Permissions</a:t>
          </a:r>
          <a:endParaRPr lang="de-AT" sz="1900" kern="1200" dirty="0"/>
        </a:p>
      </dsp:txBody>
      <dsp:txXfrm rot="-5400000">
        <a:off x="738677" y="1847803"/>
        <a:ext cx="8143238" cy="618946"/>
      </dsp:txXfrm>
    </dsp:sp>
    <dsp:sp modelId="{F2561750-5C0E-43DF-BF7B-420C5B526526}">
      <dsp:nvSpPr>
        <dsp:cNvPr id="0" name=""/>
        <dsp:cNvSpPr/>
      </dsp:nvSpPr>
      <dsp:spPr>
        <a:xfrm rot="5400000">
          <a:off x="-158288" y="2878245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3089296"/>
        <a:ext cx="738677" cy="316576"/>
      </dsp:txXfrm>
    </dsp:sp>
    <dsp:sp modelId="{BAE2DE17-FA3B-420B-9009-BA87213D019E}">
      <dsp:nvSpPr>
        <dsp:cNvPr id="0" name=""/>
        <dsp:cNvSpPr/>
      </dsp:nvSpPr>
      <dsp:spPr>
        <a:xfrm rot="5400000">
          <a:off x="4484081" y="-1025446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Output </a:t>
          </a:r>
          <a:r>
            <a:rPr lang="de-AT" sz="1900" kern="1200" dirty="0" err="1" smtClean="0"/>
            <a:t>Escaping</a:t>
          </a:r>
          <a:endParaRPr lang="de-AT" sz="1900" kern="1200" dirty="0"/>
        </a:p>
      </dsp:txBody>
      <dsp:txXfrm rot="-5400000">
        <a:off x="738677" y="2753442"/>
        <a:ext cx="8143238" cy="618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12.02.2015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72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1663B2-2152-4241-B2EA-C657A943C735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C07E-7F8F-4901-8A51-10011C91E4C0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4D0-4565-4561-8F3D-8D6A934E173C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5A7-8696-4752-9B20-B58131B90F5E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998-6315-4047-8AF9-82E7AACD866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A3A-92F4-4D26-842C-B5A4E8959FC0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E03-E234-4A2B-9A6F-C5D5F8046ED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97C4-1F1A-49EB-96F7-FC44DB3C6BD0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0403D0F-9BDF-4066-974A-D0959D480D21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0F67B44-076E-49FD-8F26-4D417AEA4C75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EC2414D-07E7-4FA4-A448-06B96823E46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4B4DB1-75FC-4736-B6F1-F7E01E222F76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</a:t>
            </a:r>
            <a:r>
              <a:rPr lang="en-US" dirty="0" err="1" smtClean="0"/>
              <a:t>Ayvazyan</a:t>
            </a:r>
            <a:r>
              <a:rPr lang="en-US" dirty="0" smtClean="0"/>
              <a:t>, Adrian Bergler,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1195BFD-BF80-4769-B534-08F85C1A0F49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D4E-9322-4433-8E20-34F9C01A815C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07A-8737-4CA2-9BBD-217DA6B2FB41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B3E-5FDB-42F6-824B-73ACC5200058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6DE1-0D21-4883-93E4-6B0941365665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M. </a:t>
            </a:r>
            <a:r>
              <a:rPr lang="en-US" noProof="0" dirty="0" err="1" smtClean="0"/>
              <a:t>Ayvazyan</a:t>
            </a:r>
            <a:r>
              <a:rPr lang="en-US" dirty="0" smtClean="0"/>
              <a:t>, Adrian W. Bergler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7C6EEE63-011F-407C-8150-357F64FCF13F}" type="datetime1">
              <a:rPr lang="de-AT" sz="2400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D300-0263-4546-9E1B-4FBB24987E84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8E5-4EB8-43AB-871E-B268C39F6684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(vendor-specific).xml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settings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3B-4503-4062-9B5D-FB31BFAFE538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2E1E-3397-4287-BDE5-9421B50999BE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F87-C68C-4384-93E9-D69F92989361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EA2-7E20-4DE6-8072-5B7BC1217A2D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EB54-2694-4D37-9947-776AEAA831AE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F64-DE0C-440F-BB08-2E633AEBDAE0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D967-9D5C-4FE7-B558-253609022E15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EJB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268-AA4D-4BC5-A34A-E9BE3AB96B6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Principles of Secure Systems</a:t>
            </a:r>
          </a:p>
          <a:p>
            <a:r>
              <a:rPr lang="en-US" b="1" dirty="0" smtClean="0"/>
              <a:t>Introduction to Security Architecture</a:t>
            </a:r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dirty="0" smtClean="0"/>
              <a:t>Realms, Roles, Principals, Groups</a:t>
            </a:r>
          </a:p>
          <a:p>
            <a:r>
              <a:rPr lang="en-US" b="1" dirty="0" smtClean="0"/>
              <a:t>Live example</a:t>
            </a:r>
          </a:p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endParaRPr lang="en-US" b="1" dirty="0" smtClean="0"/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Output escaping</a:t>
            </a:r>
          </a:p>
          <a:p>
            <a:r>
              <a:rPr lang="en-US" b="1" dirty="0" smtClean="0"/>
              <a:t>Summary 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745B-5193-4371-B385-61CE6E1B5541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651D-7A83-4608-A243-C4C141292260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Digital Certificates Slides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D12-5EA7-4906-81DF-D3F9CA3728B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Shiro</a:t>
            </a:r>
            <a:endParaRPr lang="en-US" dirty="0" smtClean="0"/>
          </a:p>
          <a:p>
            <a:pPr lvl="1"/>
            <a:r>
              <a:rPr lang="en-US" dirty="0" smtClean="0"/>
              <a:t>Authentication, Authorization, Cryptography</a:t>
            </a:r>
          </a:p>
          <a:p>
            <a:pPr lvl="1"/>
            <a:r>
              <a:rPr lang="en-US" dirty="0" smtClean="0"/>
              <a:t>Simple Code Structure</a:t>
            </a:r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Authentication, Authorization, Cryptography</a:t>
            </a:r>
          </a:p>
          <a:p>
            <a:pPr lvl="1"/>
            <a:r>
              <a:rPr lang="en-US" dirty="0" smtClean="0"/>
              <a:t>Very 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Authentication</a:t>
            </a:r>
            <a:r>
              <a:rPr lang="en-US" dirty="0"/>
              <a:t>, </a:t>
            </a:r>
            <a:r>
              <a:rPr lang="en-US" dirty="0" smtClean="0"/>
              <a:t>Authorization, Cryptography</a:t>
            </a:r>
          </a:p>
          <a:p>
            <a:pPr lvl="1"/>
            <a:r>
              <a:rPr lang="en-US" dirty="0" smtClean="0"/>
              <a:t>Included 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injections</a:t>
            </a:r>
          </a:p>
          <a:p>
            <a:endParaRPr lang="en-US" dirty="0" smtClean="0"/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user)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2D8-44B8-467F-9223-0D7436D4199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What‘s to come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Digital Certificates</a:t>
            </a:r>
          </a:p>
          <a:p>
            <a:r>
              <a:rPr lang="en-US" dirty="0" smtClean="0"/>
              <a:t>Securing Application Clients</a:t>
            </a:r>
          </a:p>
          <a:p>
            <a:r>
              <a:rPr lang="en-US" dirty="0" smtClean="0"/>
              <a:t>Security with Enterprise Beans</a:t>
            </a:r>
          </a:p>
          <a:p>
            <a:r>
              <a:rPr lang="en-US" dirty="0" smtClean="0"/>
              <a:t>Further Framework Information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B59D-EF96-4D6A-A29A-A1ED56883F40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Quellen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08F-6D3B-4E3E-8B05-C729AFCB21A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B51-554B-42A7-A5CE-65CE19D217E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Authenticity</a:t>
            </a:r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EE28-1F13-4A8A-B42E-2AB51677B37B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7D9-CB24-478F-9164-59001334A58D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0CBD-2482-405E-AA83-083B684F37A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Authenticity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D7B9-8C02-4C19-A665-5B005BE48C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E41-E31C-4061-BE17-A2D9A341638B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0C-1BC1-4B8C-83BF-0133510994B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706</Words>
  <Application>Microsoft Office PowerPoint</Application>
  <PresentationFormat>Widescreen</PresentationFormat>
  <Paragraphs>223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Authenticity</vt:lpstr>
      <vt:lpstr>Non-Repudiation</vt:lpstr>
      <vt:lpstr>Introduction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EJB Slides</vt:lpstr>
      <vt:lpstr>Application Client Slides</vt:lpstr>
      <vt:lpstr>Digital Certificates Slides</vt:lpstr>
      <vt:lpstr>Frameworks</vt:lpstr>
      <vt:lpstr>Output escaping</vt:lpstr>
      <vt:lpstr>What‘s to come</vt:lpstr>
      <vt:lpstr>Quellen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Adrian Bergler</cp:lastModifiedBy>
  <cp:revision>68</cp:revision>
  <dcterms:created xsi:type="dcterms:W3CDTF">2015-01-29T19:50:17Z</dcterms:created>
  <dcterms:modified xsi:type="dcterms:W3CDTF">2015-02-12T19:52:43Z</dcterms:modified>
</cp:coreProperties>
</file>