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23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5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76782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325374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웹 </a:t>
            </a: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프로젝트 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28136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- </a:t>
            </a:r>
            <a:r>
              <a:rPr lang="ko-KR" alt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회원관리</a:t>
            </a:r>
            <a:r>
              <a:rPr lang="en-US" altLang="ko-KR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, </a:t>
            </a:r>
            <a:r>
              <a:rPr lang="ko-KR" alt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게시물 관리</a:t>
            </a:r>
            <a:endParaRPr lang="en-US" sz="437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1787"/>
            <a:ext cx="14630400" cy="16299894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838456" y="427673"/>
            <a:ext cx="3888462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프로젝트 구조</a:t>
            </a:r>
            <a:endParaRPr lang="en-US" sz="3062" dirty="0"/>
          </a:p>
        </p:txBody>
      </p:sp>
      <p:sp>
        <p:nvSpPr>
          <p:cNvPr id="5" name="Shape 3"/>
          <p:cNvSpPr/>
          <p:nvPr/>
        </p:nvSpPr>
        <p:spPr>
          <a:xfrm>
            <a:off x="3900726" y="1224677"/>
            <a:ext cx="31075" cy="5101709"/>
          </a:xfrm>
          <a:prstGeom prst="roundRect">
            <a:avLst>
              <a:gd name="adj" fmla="val 225238"/>
            </a:avLst>
          </a:prstGeom>
          <a:solidFill>
            <a:srgbClr val="CCCCCC"/>
          </a:solidFill>
          <a:ln/>
        </p:spPr>
      </p:sp>
      <p:sp>
        <p:nvSpPr>
          <p:cNvPr id="6" name="Shape 4"/>
          <p:cNvSpPr/>
          <p:nvPr/>
        </p:nvSpPr>
        <p:spPr>
          <a:xfrm>
            <a:off x="4052292" y="1505486"/>
            <a:ext cx="544354" cy="31075"/>
          </a:xfrm>
          <a:prstGeom prst="roundRect">
            <a:avLst>
              <a:gd name="adj" fmla="val 225238"/>
            </a:avLst>
          </a:prstGeom>
          <a:solidFill>
            <a:srgbClr val="CCCCCC"/>
          </a:solidFill>
          <a:ln/>
        </p:spPr>
      </p:sp>
      <p:sp>
        <p:nvSpPr>
          <p:cNvPr id="7" name="Shape 5"/>
          <p:cNvSpPr/>
          <p:nvPr/>
        </p:nvSpPr>
        <p:spPr>
          <a:xfrm>
            <a:off x="3780115" y="1385054"/>
            <a:ext cx="272177" cy="272177"/>
          </a:xfrm>
          <a:prstGeom prst="roundRect">
            <a:avLst>
              <a:gd name="adj" fmla="val 25716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771668" y="1380173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Servlet</a:t>
            </a:r>
            <a:endParaRPr lang="en-US" sz="1531" dirty="0"/>
          </a:p>
        </p:txBody>
      </p:sp>
      <p:sp>
        <p:nvSpPr>
          <p:cNvPr id="9" name="Text 7"/>
          <p:cNvSpPr/>
          <p:nvPr/>
        </p:nvSpPr>
        <p:spPr>
          <a:xfrm>
            <a:off x="4771668" y="1716405"/>
            <a:ext cx="602027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사용자 요청을 받아 처리하고, 데이터를 컨트롤러로 전달.</a:t>
            </a:r>
            <a:endParaRPr lang="en-US" sz="1225" dirty="0"/>
          </a:p>
        </p:txBody>
      </p:sp>
      <p:sp>
        <p:nvSpPr>
          <p:cNvPr id="10" name="Shape 8"/>
          <p:cNvSpPr/>
          <p:nvPr/>
        </p:nvSpPr>
        <p:spPr>
          <a:xfrm>
            <a:off x="4052292" y="2556927"/>
            <a:ext cx="544354" cy="31075"/>
          </a:xfrm>
          <a:prstGeom prst="roundRect">
            <a:avLst>
              <a:gd name="adj" fmla="val 225238"/>
            </a:avLst>
          </a:prstGeom>
          <a:solidFill>
            <a:srgbClr val="CCCCCC"/>
          </a:solidFill>
          <a:ln/>
        </p:spPr>
      </p:sp>
      <p:sp>
        <p:nvSpPr>
          <p:cNvPr id="11" name="Shape 9"/>
          <p:cNvSpPr/>
          <p:nvPr/>
        </p:nvSpPr>
        <p:spPr>
          <a:xfrm>
            <a:off x="3780115" y="2436495"/>
            <a:ext cx="272177" cy="272177"/>
          </a:xfrm>
          <a:prstGeom prst="roundRect">
            <a:avLst>
              <a:gd name="adj" fmla="val 25716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4771668" y="2431613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Controller</a:t>
            </a:r>
            <a:endParaRPr lang="en-US" sz="1531" dirty="0"/>
          </a:p>
        </p:txBody>
      </p:sp>
      <p:sp>
        <p:nvSpPr>
          <p:cNvPr id="13" name="Text 11"/>
          <p:cNvSpPr/>
          <p:nvPr/>
        </p:nvSpPr>
        <p:spPr>
          <a:xfrm>
            <a:off x="4771668" y="2767846"/>
            <a:ext cx="602027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사용자 요청을 기반으로 비즈니스 로직을 수행하고, 서비스에 데이터를 전달.</a:t>
            </a:r>
            <a:endParaRPr lang="en-US" sz="1225" dirty="0"/>
          </a:p>
        </p:txBody>
      </p:sp>
      <p:sp>
        <p:nvSpPr>
          <p:cNvPr id="14" name="Shape 12"/>
          <p:cNvSpPr/>
          <p:nvPr/>
        </p:nvSpPr>
        <p:spPr>
          <a:xfrm>
            <a:off x="4052292" y="3608368"/>
            <a:ext cx="544354" cy="31075"/>
          </a:xfrm>
          <a:prstGeom prst="roundRect">
            <a:avLst>
              <a:gd name="adj" fmla="val 225238"/>
            </a:avLst>
          </a:prstGeom>
          <a:solidFill>
            <a:srgbClr val="CCCCCC"/>
          </a:solidFill>
          <a:ln/>
        </p:spPr>
      </p:sp>
      <p:sp>
        <p:nvSpPr>
          <p:cNvPr id="15" name="Shape 13"/>
          <p:cNvSpPr/>
          <p:nvPr/>
        </p:nvSpPr>
        <p:spPr>
          <a:xfrm>
            <a:off x="3780115" y="3487936"/>
            <a:ext cx="272177" cy="272177"/>
          </a:xfrm>
          <a:prstGeom prst="roundRect">
            <a:avLst>
              <a:gd name="adj" fmla="val 25716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4771668" y="3483054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Service</a:t>
            </a:r>
            <a:endParaRPr lang="en-US" sz="1531" dirty="0"/>
          </a:p>
        </p:txBody>
      </p:sp>
      <p:sp>
        <p:nvSpPr>
          <p:cNvPr id="17" name="Text 15"/>
          <p:cNvSpPr/>
          <p:nvPr/>
        </p:nvSpPr>
        <p:spPr>
          <a:xfrm>
            <a:off x="4771668" y="3819287"/>
            <a:ext cx="602027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비즈니스 로직을 수행하고, DAO에 데이터를 전달.</a:t>
            </a:r>
            <a:endParaRPr lang="en-US" sz="1225" dirty="0"/>
          </a:p>
        </p:txBody>
      </p:sp>
      <p:sp>
        <p:nvSpPr>
          <p:cNvPr id="18" name="Shape 16"/>
          <p:cNvSpPr/>
          <p:nvPr/>
        </p:nvSpPr>
        <p:spPr>
          <a:xfrm>
            <a:off x="4052292" y="4659809"/>
            <a:ext cx="544354" cy="31075"/>
          </a:xfrm>
          <a:prstGeom prst="roundRect">
            <a:avLst>
              <a:gd name="adj" fmla="val 225238"/>
            </a:avLst>
          </a:prstGeom>
          <a:solidFill>
            <a:srgbClr val="CCCCCC"/>
          </a:solidFill>
          <a:ln/>
        </p:spPr>
      </p:sp>
      <p:sp>
        <p:nvSpPr>
          <p:cNvPr id="19" name="Shape 17"/>
          <p:cNvSpPr/>
          <p:nvPr/>
        </p:nvSpPr>
        <p:spPr>
          <a:xfrm>
            <a:off x="3780115" y="4539377"/>
            <a:ext cx="272177" cy="272177"/>
          </a:xfrm>
          <a:prstGeom prst="roundRect">
            <a:avLst>
              <a:gd name="adj" fmla="val 25716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4771668" y="4534495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DAO</a:t>
            </a:r>
            <a:endParaRPr lang="en-US" sz="1531" dirty="0"/>
          </a:p>
        </p:txBody>
      </p:sp>
      <p:sp>
        <p:nvSpPr>
          <p:cNvPr id="21" name="Text 19"/>
          <p:cNvSpPr/>
          <p:nvPr/>
        </p:nvSpPr>
        <p:spPr>
          <a:xfrm>
            <a:off x="4771668" y="4870728"/>
            <a:ext cx="602027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데이터베이스와 상호 작용하여 데이터를 저장, 검색 및 관리.</a:t>
            </a:r>
            <a:endParaRPr lang="en-US" sz="1225" dirty="0"/>
          </a:p>
        </p:txBody>
      </p:sp>
      <p:sp>
        <p:nvSpPr>
          <p:cNvPr id="22" name="Shape 20"/>
          <p:cNvSpPr/>
          <p:nvPr/>
        </p:nvSpPr>
        <p:spPr>
          <a:xfrm>
            <a:off x="4052292" y="5711250"/>
            <a:ext cx="544354" cy="31075"/>
          </a:xfrm>
          <a:prstGeom prst="roundRect">
            <a:avLst>
              <a:gd name="adj" fmla="val 225238"/>
            </a:avLst>
          </a:prstGeom>
          <a:solidFill>
            <a:srgbClr val="CCCCCC"/>
          </a:solidFill>
          <a:ln/>
        </p:spPr>
      </p:sp>
      <p:sp>
        <p:nvSpPr>
          <p:cNvPr id="23" name="Shape 21"/>
          <p:cNvSpPr/>
          <p:nvPr/>
        </p:nvSpPr>
        <p:spPr>
          <a:xfrm>
            <a:off x="3780115" y="5590818"/>
            <a:ext cx="272177" cy="272177"/>
          </a:xfrm>
          <a:prstGeom prst="roundRect">
            <a:avLst>
              <a:gd name="adj" fmla="val 25716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4771668" y="5585936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DB</a:t>
            </a:r>
            <a:endParaRPr lang="en-US" sz="1531" dirty="0"/>
          </a:p>
        </p:txBody>
      </p:sp>
      <p:sp>
        <p:nvSpPr>
          <p:cNvPr id="25" name="Text 23"/>
          <p:cNvSpPr/>
          <p:nvPr/>
        </p:nvSpPr>
        <p:spPr>
          <a:xfrm>
            <a:off x="4771668" y="5922169"/>
            <a:ext cx="602027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데이터를 저장하고 관리.</a:t>
            </a:r>
            <a:endParaRPr lang="en-US" sz="1225" dirty="0"/>
          </a:p>
        </p:txBody>
      </p:sp>
      <p:pic>
        <p:nvPicPr>
          <p:cNvPr id="2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123" y="10146506"/>
            <a:ext cx="2760821" cy="572571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739127E-21C2-17B5-605A-CD5789466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2165" y="1385053"/>
            <a:ext cx="2382579" cy="494133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6E63B6E-C890-9DE6-854D-AC42ADF59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28" y="2436495"/>
            <a:ext cx="2609633" cy="3268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80271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DB 설계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1830348"/>
            <a:ext cx="9721215" cy="55965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6">
            <a:extLst>
              <a:ext uri="{FF2B5EF4-FFF2-40B4-BE49-F238E27FC236}">
                <a16:creationId xmlns:a16="http://schemas.microsoft.com/office/drawing/2014/main" id="{2CD3D3CF-B83F-DC65-C2E7-9E2CABB9F202}"/>
              </a:ext>
            </a:extLst>
          </p:cNvPr>
          <p:cNvSpPr/>
          <p:nvPr/>
        </p:nvSpPr>
        <p:spPr>
          <a:xfrm>
            <a:off x="2934120" y="1531054"/>
            <a:ext cx="4310650" cy="2619659"/>
          </a:xfrm>
          <a:prstGeom prst="roundRect">
            <a:avLst>
              <a:gd name="adj" fmla="val 6057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-12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1760100" y="68044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기능</a:t>
            </a:r>
            <a:endParaRPr lang="en-US" sz="4374" dirty="0"/>
          </a:p>
        </p:txBody>
      </p:sp>
      <p:sp>
        <p:nvSpPr>
          <p:cNvPr id="8" name="Shape 6"/>
          <p:cNvSpPr/>
          <p:nvPr/>
        </p:nvSpPr>
        <p:spPr>
          <a:xfrm>
            <a:off x="7385631" y="1495138"/>
            <a:ext cx="4310650" cy="2619659"/>
          </a:xfrm>
          <a:prstGeom prst="roundRect">
            <a:avLst>
              <a:gd name="adj" fmla="val 6057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8666797" y="1863714"/>
            <a:ext cx="27034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회원 CRUD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189239" y="2763514"/>
            <a:ext cx="270343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회원 관련 정보 조회, 수정, 검색, 삭제, 등록.</a:t>
            </a:r>
            <a:endParaRPr lang="en-US" sz="1750" dirty="0"/>
          </a:p>
        </p:txBody>
      </p:sp>
      <p:sp>
        <p:nvSpPr>
          <p:cNvPr id="25" name="Shape 6">
            <a:extLst>
              <a:ext uri="{FF2B5EF4-FFF2-40B4-BE49-F238E27FC236}">
                <a16:creationId xmlns:a16="http://schemas.microsoft.com/office/drawing/2014/main" id="{97EB252E-B8FA-E0AE-8BD9-4DC4357E45A3}"/>
              </a:ext>
            </a:extLst>
          </p:cNvPr>
          <p:cNvSpPr/>
          <p:nvPr/>
        </p:nvSpPr>
        <p:spPr>
          <a:xfrm>
            <a:off x="7385631" y="4150712"/>
            <a:ext cx="4310650" cy="2619659"/>
          </a:xfrm>
          <a:prstGeom prst="roundRect">
            <a:avLst>
              <a:gd name="adj" fmla="val 6057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26" name="Shape 6">
            <a:extLst>
              <a:ext uri="{FF2B5EF4-FFF2-40B4-BE49-F238E27FC236}">
                <a16:creationId xmlns:a16="http://schemas.microsoft.com/office/drawing/2014/main" id="{180C1788-89C6-3481-767F-77D64354B3B9}"/>
              </a:ext>
            </a:extLst>
          </p:cNvPr>
          <p:cNvSpPr/>
          <p:nvPr/>
        </p:nvSpPr>
        <p:spPr>
          <a:xfrm>
            <a:off x="2940347" y="1495139"/>
            <a:ext cx="4310650" cy="2619659"/>
          </a:xfrm>
          <a:prstGeom prst="roundRect">
            <a:avLst>
              <a:gd name="adj" fmla="val 6057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659485" y="1863714"/>
            <a:ext cx="27034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로그인, 로그아웃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3659485" y="2503466"/>
            <a:ext cx="270343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세션에 로그인한 사용자 정보 저장, 삭제 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8666796" y="4632031"/>
            <a:ext cx="27034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게시판 CRUD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8189239" y="5463778"/>
            <a:ext cx="270343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게시판 관련 정보 조회, 수정, 검색, 삭제, 등록 </a:t>
            </a:r>
            <a:endParaRPr lang="en-US" sz="1750" dirty="0"/>
          </a:p>
        </p:txBody>
      </p:sp>
      <p:sp>
        <p:nvSpPr>
          <p:cNvPr id="27" name="Shape 6">
            <a:extLst>
              <a:ext uri="{FF2B5EF4-FFF2-40B4-BE49-F238E27FC236}">
                <a16:creationId xmlns:a16="http://schemas.microsoft.com/office/drawing/2014/main" id="{1732E2EA-7642-BA0E-7812-ECB3CBA0BCD4}"/>
              </a:ext>
            </a:extLst>
          </p:cNvPr>
          <p:cNvSpPr/>
          <p:nvPr/>
        </p:nvSpPr>
        <p:spPr>
          <a:xfrm>
            <a:off x="2934119" y="4150713"/>
            <a:ext cx="4310650" cy="2619659"/>
          </a:xfrm>
          <a:prstGeom prst="roundRect">
            <a:avLst>
              <a:gd name="adj" fmla="val 6057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4175866" y="4639612"/>
            <a:ext cx="27034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취미 CRUD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3709939" y="5279364"/>
            <a:ext cx="270343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취미에 관한 정보 삭제, 수정(삭제후 재등록), 등록 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80271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>
                <a:solidFill>
                  <a:srgbClr val="383838"/>
                </a:solidFill>
                <a:latin typeface="Patrick Hand" pitchFamily="34" charset="0"/>
              </a:rPr>
              <a:t>보완점</a:t>
            </a:r>
            <a:endParaRPr lang="en-US" sz="4374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9DB2FD-C975-B1A2-8DCA-54A2E5B47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7479"/>
            <a:ext cx="4667490" cy="43499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AFE9B0-0A58-62D7-6571-262F78C12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490" y="1577479"/>
            <a:ext cx="4972306" cy="50040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618890-4405-4C0B-8E38-E4749399C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9796" y="1577479"/>
            <a:ext cx="5118363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2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118</Words>
  <Application>Microsoft Office PowerPoint</Application>
  <PresentationFormat>사용자 지정</PresentationFormat>
  <Paragraphs>29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Patrick Hand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YB .</cp:lastModifiedBy>
  <cp:revision>4</cp:revision>
  <dcterms:created xsi:type="dcterms:W3CDTF">2024-03-31T11:27:44Z</dcterms:created>
  <dcterms:modified xsi:type="dcterms:W3CDTF">2024-04-01T00:18:22Z</dcterms:modified>
</cp:coreProperties>
</file>