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731" r:id="rId2"/>
  </p:sldMasterIdLst>
  <p:sldIdLst>
    <p:sldId id="256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59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8" r:id="rId2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77" d="100"/>
          <a:sy n="77" d="100"/>
        </p:scale>
        <p:origin x="47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77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94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562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695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38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840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292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685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8090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216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10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0441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656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7533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410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5989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984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7612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8956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48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0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312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08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89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17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2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7B3F-0C9F-490E-93E2-908D96B321B3}" type="datetimeFigureOut">
              <a:rPr lang="ar-SA" smtClean="0"/>
              <a:t>19/06/1437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F963C-8495-4E22-AD85-C3C6196839C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23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zanu-sps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C:\Documents and Settings\2wy2\My Documents\التّنزيلات\logo_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10" y="572816"/>
            <a:ext cx="2207033" cy="2649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850967" y="2159000"/>
            <a:ext cx="9144000" cy="2387600"/>
          </a:xfrm>
        </p:spPr>
        <p:txBody>
          <a:bodyPr/>
          <a:lstStyle/>
          <a:p>
            <a:r>
              <a:rPr lang="en-US" dirty="0" smtClean="0"/>
              <a:t>JAZAN UNIVERSITY SPS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50967" y="4434205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One up top team</a:t>
            </a:r>
          </a:p>
          <a:p>
            <a:r>
              <a:rPr lang="en-US" dirty="0" smtClean="0"/>
              <a:t>Under the </a:t>
            </a:r>
            <a:r>
              <a:rPr lang="en-US" dirty="0"/>
              <a:t>direct </a:t>
            </a:r>
            <a:r>
              <a:rPr lang="en-US" dirty="0" smtClean="0"/>
              <a:t>supervision of</a:t>
            </a:r>
          </a:p>
          <a:p>
            <a:r>
              <a:rPr lang="en-US" dirty="0" smtClean="0"/>
              <a:t>Dr.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Imad  M. 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Alshiekh</a:t>
            </a: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053190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b="1" dirty="0" smtClean="0">
                <a:solidFill>
                  <a:srgbClr val="FF0000"/>
                </a:solidFill>
              </a:rPr>
              <a:t>2.Ultrasonic Sensor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1" y="1825625"/>
            <a:ext cx="4610622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The HC-SR04 Ultrasonic Sensor is a very affordable proximity/distance sensor that has been used mainly for object avoidance in various robotics projects </a:t>
            </a:r>
            <a:r>
              <a:rPr lang="en-US" sz="2400" dirty="0" smtClean="0"/>
              <a:t>.</a:t>
            </a:r>
            <a:endParaRPr lang="ar-SA" sz="24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03" y="1825625"/>
            <a:ext cx="3569906" cy="33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3.And Finally, the </a:t>
            </a:r>
            <a:r>
              <a:rPr lang="en-US" dirty="0">
                <a:solidFill>
                  <a:srgbClr val="FF0000"/>
                </a:solidFill>
              </a:rPr>
              <a:t>Ethernet shield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5502102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The Arduino Ethernet Shield connects </a:t>
            </a:r>
            <a:r>
              <a:rPr lang="en-US" sz="2400" dirty="0" smtClean="0"/>
              <a:t>Arduino </a:t>
            </a:r>
            <a:r>
              <a:rPr lang="en-US" sz="2400" dirty="0"/>
              <a:t>to the internet in </a:t>
            </a:r>
            <a:r>
              <a:rPr lang="en-US" sz="2400" dirty="0" smtClean="0"/>
              <a:t>mere </a:t>
            </a:r>
            <a:r>
              <a:rPr lang="en-US" sz="2400" dirty="0"/>
              <a:t>minutes. </a:t>
            </a:r>
            <a:endParaRPr lang="en-US" sz="2400" dirty="0" smtClean="0"/>
          </a:p>
          <a:p>
            <a:pPr algn="l" rtl="0"/>
            <a:r>
              <a:rPr lang="en-US" sz="2400" dirty="0" smtClean="0"/>
              <a:t>That’s will help in sending and fetching data from internet and interact with deferent environments.</a:t>
            </a:r>
            <a:endParaRPr lang="ar-SA" sz="2400" dirty="0"/>
          </a:p>
        </p:txBody>
      </p:sp>
      <p:pic>
        <p:nvPicPr>
          <p:cNvPr id="5122" name="Picture 2" descr="https://www.arduino.cc/en/uploads/Reference/arduino_uno_ethernet_pi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00"/>
          <a:stretch/>
        </p:blipFill>
        <p:spPr bwMode="auto">
          <a:xfrm>
            <a:off x="7968018" y="1825625"/>
            <a:ext cx="2933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76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How does it </a:t>
            </a:r>
            <a:r>
              <a:rPr lang="en-US" dirty="0" smtClean="0"/>
              <a:t>work ?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By mixing the previous components, we came out with a suitable name for the system(SMART PARKING SYSTEM) and we named the device that going to detect the signals in the parking spot” Parking detector”.</a:t>
            </a:r>
          </a:p>
          <a:p>
            <a:pPr algn="l" rtl="0"/>
            <a:r>
              <a:rPr lang="en-US" dirty="0" smtClean="0"/>
              <a:t>This device will send an electronic pulses to measure the distance between the device and what ever above it, Thus it will determine wither there is a car on </a:t>
            </a:r>
            <a:r>
              <a:rPr lang="en-US" dirty="0" smtClean="0"/>
              <a:t>its </a:t>
            </a:r>
            <a:r>
              <a:rPr lang="en-US" dirty="0" smtClean="0"/>
              <a:t>position or not.</a:t>
            </a:r>
          </a:p>
          <a:p>
            <a:pPr algn="l" rtl="0"/>
            <a:r>
              <a:rPr lang="en-US" dirty="0" smtClean="0"/>
              <a:t>Each unit should be installed on every single park to be responsible for the car above it.</a:t>
            </a:r>
          </a:p>
          <a:p>
            <a:pPr algn="l" rtl="0"/>
            <a:r>
              <a:rPr lang="en-US" dirty="0" smtClean="0"/>
              <a:t>The next picture will illustrate that point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5171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C:\Users\zak\AppData\Local\Microsoft\Windows\INetCache\Content.Word\Untitled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" y="3193575"/>
            <a:ext cx="4345838" cy="33288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مستطيل 2"/>
          <p:cNvSpPr/>
          <p:nvPr/>
        </p:nvSpPr>
        <p:spPr>
          <a:xfrm>
            <a:off x="2698145" y="0"/>
            <a:ext cx="6631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architecture </a:t>
            </a:r>
            <a:endParaRPr lang="ar-SA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http://imasters.expert/wp-content/uploads/2015/04/my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94" y="1029371"/>
            <a:ext cx="1459864" cy="145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ypointcms.com/GalleryContent/Normal/user-management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72" y="4673795"/>
            <a:ext cx="2866004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sters.expert/wp-content/uploads/2015/04/my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2" y="1208905"/>
            <a:ext cx="1459864" cy="145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amranger.com/wp-content/uploads/2014/10/Android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78" y="2668769"/>
            <a:ext cx="1139398" cy="11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databases.com/wp-content/uploads/2012/03/internet-explorer-logo-wallpaper-969x10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99" y="2623397"/>
            <a:ext cx="1079106" cy="114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سهم لأعلى 3"/>
          <p:cNvSpPr/>
          <p:nvPr/>
        </p:nvSpPr>
        <p:spPr>
          <a:xfrm>
            <a:off x="1405720" y="3249559"/>
            <a:ext cx="614149" cy="20062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سهم لأعلى 9"/>
          <p:cNvSpPr/>
          <p:nvPr/>
        </p:nvSpPr>
        <p:spPr>
          <a:xfrm>
            <a:off x="2381749" y="2844225"/>
            <a:ext cx="614149" cy="20062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سهم لأعلى 10"/>
          <p:cNvSpPr/>
          <p:nvPr/>
        </p:nvSpPr>
        <p:spPr>
          <a:xfrm rot="5400000">
            <a:off x="4186780" y="628652"/>
            <a:ext cx="614149" cy="20062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سهم لأعلى 11"/>
          <p:cNvSpPr/>
          <p:nvPr/>
        </p:nvSpPr>
        <p:spPr>
          <a:xfrm rot="5400000">
            <a:off x="6511088" y="628651"/>
            <a:ext cx="614149" cy="20062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سهم لأعلى 12"/>
          <p:cNvSpPr/>
          <p:nvPr/>
        </p:nvSpPr>
        <p:spPr>
          <a:xfrm rot="8426990">
            <a:off x="8070896" y="1937583"/>
            <a:ext cx="461750" cy="710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سهم لأعلى 13"/>
          <p:cNvSpPr/>
          <p:nvPr/>
        </p:nvSpPr>
        <p:spPr>
          <a:xfrm rot="13411350">
            <a:off x="7292755" y="1950175"/>
            <a:ext cx="461750" cy="710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سهم لأعلى 14"/>
          <p:cNvSpPr/>
          <p:nvPr/>
        </p:nvSpPr>
        <p:spPr>
          <a:xfrm rot="10800000">
            <a:off x="6844634" y="3825089"/>
            <a:ext cx="461750" cy="710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سهم لأعلى 15"/>
          <p:cNvSpPr/>
          <p:nvPr/>
        </p:nvSpPr>
        <p:spPr>
          <a:xfrm rot="10800000">
            <a:off x="8467911" y="3847336"/>
            <a:ext cx="461750" cy="710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سهم لأعلى 17"/>
          <p:cNvSpPr/>
          <p:nvPr/>
        </p:nvSpPr>
        <p:spPr>
          <a:xfrm rot="10800000">
            <a:off x="7653128" y="3923058"/>
            <a:ext cx="461750" cy="710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User’s interaction methods with the system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We’ve created two main methods to make the user interact with our system and get benefits from it.</a:t>
            </a:r>
          </a:p>
          <a:p>
            <a:pPr algn="l" rtl="0"/>
            <a:r>
              <a:rPr lang="en-US" sz="2400" dirty="0" smtClean="0"/>
              <a:t>These methods are 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dirty="0" smtClean="0"/>
              <a:t>World Wide Web.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dirty="0" smtClean="0"/>
              <a:t>Android Platform.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705626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2/2f/Internet_Explorer_10_logo.svg/2000px-Internet_Explorer_10_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5" y="250103"/>
            <a:ext cx="6518480" cy="640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19195" y="770917"/>
            <a:ext cx="9905998" cy="1478570"/>
          </a:xfrm>
        </p:spPr>
        <p:txBody>
          <a:bodyPr/>
          <a:lstStyle/>
          <a:p>
            <a:pPr algn="ctr"/>
            <a:r>
              <a:rPr lang="en-US" sz="4400" dirty="0" smtClean="0"/>
              <a:t>1.The Internet</a:t>
            </a:r>
            <a:endParaRPr lang="ar-SA" sz="44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User can see the results of his search for the free park by </a:t>
            </a:r>
            <a:r>
              <a:rPr lang="en-US" sz="2400" dirty="0" smtClean="0"/>
              <a:t>easily </a:t>
            </a:r>
            <a:r>
              <a:rPr lang="en-US" sz="2400" dirty="0" smtClean="0"/>
              <a:t>accessing the following web page:</a:t>
            </a:r>
          </a:p>
          <a:p>
            <a:pPr algn="l" rtl="0"/>
            <a:endParaRPr lang="en-US" sz="2400" dirty="0" smtClean="0"/>
          </a:p>
          <a:p>
            <a:pPr marL="0" indent="0" algn="ctr" rtl="0">
              <a:buNone/>
            </a:pPr>
            <a:r>
              <a:rPr lang="en-US" sz="2400" dirty="0" smtClean="0">
                <a:hlinkClick r:id="rId3"/>
              </a:rPr>
              <a:t>www.jazanu-sps.com</a:t>
            </a:r>
            <a:endParaRPr lang="en-US" sz="2400" dirty="0" smtClean="0"/>
          </a:p>
          <a:p>
            <a:pPr marL="0" indent="0" algn="ctr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/>
              <a:t>And then he will be free to choose his park and get directions to it.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834890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5" y="744717"/>
            <a:ext cx="7842556" cy="50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2.Android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9" y="1825625"/>
            <a:ext cx="7053443" cy="4351338"/>
          </a:xfrm>
        </p:spPr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User can download our app(for free) from the official apps store of android which is called Google Play and do the same as on the web site.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The program under the name ”JAZANU SPS”.</a:t>
            </a:r>
            <a:endParaRPr lang="ar-SA" sz="2400" dirty="0"/>
          </a:p>
        </p:txBody>
      </p:sp>
      <p:pic>
        <p:nvPicPr>
          <p:cNvPr id="4" name="صورة 3" descr="C:\Users\zak\Desktop\google-play-badg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43" y="2467247"/>
            <a:ext cx="2487295" cy="73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صورة 4" descr="C:\Users\zak\Desktop\Google hi res ico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77" y="3882572"/>
            <a:ext cx="1558290" cy="155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8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C:\Users\zak\Desktop\a71b63b9-12a3-4359-a68b-11e41c54653b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60" y="279871"/>
            <a:ext cx="3330554" cy="59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صورة 2" descr="C:\Users\zak\Desktop\76bb9eaa-9ef7-4d36-8e12-8944d4600d8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95" y="725579"/>
            <a:ext cx="3350173" cy="589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891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4053994" y="2612493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endParaRPr lang="ar-SA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49898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Jazan university smart parking system is a small project that has been presented to represent solutions for the parking issue at Jazan University.</a:t>
            </a:r>
          </a:p>
          <a:p>
            <a:pPr algn="l" rtl="0"/>
            <a:r>
              <a:rPr lang="en-US" dirty="0" smtClean="0"/>
              <a:t>Parking detector is a small device by which we can determine if there is a car on the park </a:t>
            </a:r>
            <a:r>
              <a:rPr lang="en-US" dirty="0" smtClean="0"/>
              <a:t>where</a:t>
            </a:r>
            <a:r>
              <a:rPr lang="en-US" dirty="0" smtClean="0"/>
              <a:t> </a:t>
            </a:r>
            <a:r>
              <a:rPr lang="en-US" dirty="0" smtClean="0"/>
              <a:t>the device is laying on or not.</a:t>
            </a:r>
          </a:p>
          <a:p>
            <a:pPr algn="l" rtl="0"/>
            <a:r>
              <a:rPr lang="en-US" dirty="0" smtClean="0"/>
              <a:t>The device works by measuring the distance between it and the object in front </a:t>
            </a:r>
            <a:r>
              <a:rPr lang="en-US" dirty="0" smtClean="0"/>
              <a:t>of </a:t>
            </a:r>
            <a:r>
              <a:rPr lang="en-US" dirty="0" smtClean="0"/>
              <a:t>it(which is </a:t>
            </a:r>
            <a:r>
              <a:rPr lang="en-US" dirty="0" smtClean="0"/>
              <a:t>supposed </a:t>
            </a:r>
            <a:r>
              <a:rPr lang="en-US" dirty="0" smtClean="0"/>
              <a:t>to be a car), and uploading the information to global MySQL database on the world wide web.</a:t>
            </a:r>
          </a:p>
          <a:p>
            <a:pPr algn="l" rtl="0"/>
            <a:r>
              <a:rPr lang="en-US" dirty="0" smtClean="0"/>
              <a:t>The user can easily access the system through our website or using our android app.</a:t>
            </a:r>
          </a:p>
        </p:txBody>
      </p:sp>
    </p:spTree>
    <p:extLst>
      <p:ext uri="{BB962C8B-B14F-4D97-AF65-F5344CB8AC3E}">
        <p14:creationId xmlns:p14="http://schemas.microsoft.com/office/powerpoint/2010/main" val="167068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6825343" cy="4351338"/>
          </a:xfrm>
        </p:spPr>
        <p:txBody>
          <a:bodyPr/>
          <a:lstStyle/>
          <a:p>
            <a:pPr algn="l" rtl="0"/>
            <a:r>
              <a:rPr lang="en-US" dirty="0" smtClean="0"/>
              <a:t>JAZAN UNIVERSITY SPS (or Smart Parking System) is a graduation project </a:t>
            </a:r>
            <a:r>
              <a:rPr lang="en-US" dirty="0" smtClean="0"/>
              <a:t> </a:t>
            </a:r>
            <a:r>
              <a:rPr lang="en-US" dirty="0" smtClean="0"/>
              <a:t>at Jazan university 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provide a </a:t>
            </a:r>
            <a:r>
              <a:rPr lang="en-US" dirty="0" smtClean="0"/>
              <a:t>solution </a:t>
            </a:r>
            <a:r>
              <a:rPr lang="en-US" dirty="0" smtClean="0"/>
              <a:t>for a common  problem that annoying all the staff  members along with the students to find car</a:t>
            </a:r>
            <a:r>
              <a:rPr lang="en-US" dirty="0" smtClean="0"/>
              <a:t> </a:t>
            </a:r>
            <a:r>
              <a:rPr lang="en-US" dirty="0" smtClean="0"/>
              <a:t>parking </a:t>
            </a:r>
            <a:r>
              <a:rPr lang="en-US" dirty="0" smtClean="0"/>
              <a:t> in short time and less effort.</a:t>
            </a:r>
            <a:endParaRPr lang="en-US" dirty="0" smtClean="0"/>
          </a:p>
          <a:p>
            <a:pPr algn="l" rtl="0"/>
            <a:r>
              <a:rPr lang="en-US" dirty="0" smtClean="0"/>
              <a:t>Based on controlling and measuring units, this project will be able to help the users by finding their parks in a few minutes.</a:t>
            </a:r>
          </a:p>
          <a:p>
            <a:pPr algn="l" rtl="0"/>
            <a:endParaRPr lang="ar-SA" dirty="0"/>
          </a:p>
        </p:txBody>
      </p:sp>
      <p:pic>
        <p:nvPicPr>
          <p:cNvPr id="4" name="صورة 3" descr="C:\Users\zak\Desktop\Google hi res ic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44476"/>
            <a:ext cx="2590526" cy="2590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58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 and objectives.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/>
              <a:t>Provide a free park </a:t>
            </a:r>
            <a:r>
              <a:rPr lang="en-US" dirty="0" smtClean="0"/>
              <a:t>for each </a:t>
            </a:r>
            <a:r>
              <a:rPr lang="en-US" dirty="0"/>
              <a:t>member of the university (staff or students) so fast and in a professional way.</a:t>
            </a:r>
          </a:p>
          <a:p>
            <a:pPr algn="l" rtl="0"/>
            <a:endParaRPr lang="en-US" dirty="0"/>
          </a:p>
          <a:p>
            <a:pPr lvl="0" algn="l" rtl="0"/>
            <a:r>
              <a:rPr lang="en-US" dirty="0"/>
              <a:t>Save </a:t>
            </a:r>
            <a:r>
              <a:rPr lang="en-US" dirty="0" smtClean="0"/>
              <a:t>time </a:t>
            </a:r>
            <a:r>
              <a:rPr lang="en-US" dirty="0"/>
              <a:t>and </a:t>
            </a:r>
            <a:r>
              <a:rPr lang="en-US" dirty="0" smtClean="0"/>
              <a:t>efforts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 </a:t>
            </a:r>
          </a:p>
          <a:p>
            <a:pPr lvl="0" algn="l" rtl="0"/>
            <a:r>
              <a:rPr lang="en-US" dirty="0"/>
              <a:t>Enhance the performance of the transporting plans at the university or any place in the future.  </a:t>
            </a:r>
          </a:p>
        </p:txBody>
      </p:sp>
    </p:spTree>
    <p:extLst>
      <p:ext uri="{BB962C8B-B14F-4D97-AF65-F5344CB8AC3E}">
        <p14:creationId xmlns:p14="http://schemas.microsoft.com/office/powerpoint/2010/main" val="270181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project shall consider among other things the following issues:</a:t>
            </a:r>
          </a:p>
          <a:p>
            <a:pPr algn="l" rtl="0"/>
            <a:r>
              <a:rPr lang="en-US" dirty="0"/>
              <a:t>1. To provide a better understanding of how to get your park so easily.</a:t>
            </a:r>
          </a:p>
          <a:p>
            <a:pPr algn="l" rtl="0"/>
            <a:r>
              <a:rPr lang="en-US" dirty="0"/>
              <a:t>2. Implementing the system on </a:t>
            </a:r>
            <a:r>
              <a:rPr lang="en-US" dirty="0" smtClean="0"/>
              <a:t>different </a:t>
            </a:r>
            <a:r>
              <a:rPr lang="en-US" dirty="0"/>
              <a:t>platforms  </a:t>
            </a:r>
          </a:p>
          <a:p>
            <a:pPr algn="l" rtl="0"/>
            <a:r>
              <a:rPr lang="en-US" dirty="0"/>
              <a:t>3. Take benefits from the Technical Era that we are living in.</a:t>
            </a:r>
          </a:p>
          <a:p>
            <a:pPr algn="l" rtl="0"/>
            <a:r>
              <a:rPr lang="en-US" dirty="0"/>
              <a:t>4. provide a new scheme for the organizations in general to help in the parking issue.</a:t>
            </a:r>
          </a:p>
        </p:txBody>
      </p:sp>
    </p:spTree>
    <p:extLst>
      <p:ext uri="{BB962C8B-B14F-4D97-AF65-F5344CB8AC3E}">
        <p14:creationId xmlns:p14="http://schemas.microsoft.com/office/powerpoint/2010/main" val="168700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 smtClean="0"/>
              <a:t>Limitations:</a:t>
            </a:r>
          </a:p>
          <a:p>
            <a:pPr marL="0" indent="0" algn="l" rtl="0">
              <a:buNone/>
            </a:pPr>
            <a:r>
              <a:rPr lang="en-US" dirty="0"/>
              <a:t>Some drawbacks of SPS are as follows:</a:t>
            </a:r>
            <a:endParaRPr lang="en-US" sz="1600" dirty="0"/>
          </a:p>
          <a:p>
            <a:pPr lvl="0" algn="l" rtl="0"/>
            <a:r>
              <a:rPr lang="en-US" dirty="0"/>
              <a:t>It needs a pre setup in any parks.</a:t>
            </a:r>
            <a:endParaRPr lang="en-US" sz="1600" dirty="0"/>
          </a:p>
          <a:p>
            <a:pPr lvl="0" algn="l" rtl="0"/>
            <a:r>
              <a:rPr lang="en-US" dirty="0"/>
              <a:t>It should be connected all the time to the internet.</a:t>
            </a:r>
            <a:endParaRPr lang="en-US" sz="1600" dirty="0"/>
          </a:p>
          <a:p>
            <a:pPr lvl="0" algn="l" rtl="0"/>
            <a:r>
              <a:rPr lang="en-US" dirty="0"/>
              <a:t>It needs a maintenance over time.</a:t>
            </a:r>
            <a:endParaRPr lang="en-US" sz="1600" dirty="0"/>
          </a:p>
          <a:p>
            <a:pPr lvl="0" algn="l" rtl="0"/>
            <a:r>
              <a:rPr lang="en-US" dirty="0"/>
              <a:t>Finally, it needs a full team to handle all the aspects of the project.</a:t>
            </a:r>
            <a:endParaRPr lang="en-US" sz="1600" dirty="0"/>
          </a:p>
          <a:p>
            <a:pPr lvl="3" algn="l" rtl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4348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following are some constrains in the proposed system:</a:t>
            </a:r>
            <a:endParaRPr lang="en-US" sz="1600" dirty="0"/>
          </a:p>
          <a:p>
            <a:pPr lvl="1" algn="l" rtl="0"/>
            <a:r>
              <a:rPr lang="en-US" dirty="0"/>
              <a:t>Network Connection with an average speed is needed.</a:t>
            </a:r>
            <a:endParaRPr lang="en-US" sz="1400" dirty="0"/>
          </a:p>
          <a:p>
            <a:pPr lvl="1" algn="l" rtl="0"/>
            <a:r>
              <a:rPr lang="en-US" dirty="0"/>
              <a:t>An "</a:t>
            </a:r>
            <a:r>
              <a:rPr lang="en-US" sz="1400" dirty="0"/>
              <a:t> </a:t>
            </a:r>
            <a:r>
              <a:rPr lang="en-US" dirty="0"/>
              <a:t>Parking detector " on each park spot we have</a:t>
            </a:r>
            <a:endParaRPr lang="en-US" sz="1400" dirty="0"/>
          </a:p>
          <a:p>
            <a:pPr lvl="1" algn="l" rtl="0"/>
            <a:r>
              <a:rPr lang="en-US" dirty="0"/>
              <a:t>Server down leads to the system to be dead.</a:t>
            </a:r>
            <a:endParaRPr lang="en-US" sz="1400" dirty="0"/>
          </a:p>
          <a:p>
            <a:pPr lvl="1" algn="l" rtl="0"/>
            <a:r>
              <a:rPr lang="en-US" dirty="0"/>
              <a:t>The connection should be more then reliable, Arduino or "</a:t>
            </a:r>
            <a:r>
              <a:rPr lang="en-US" sz="1400" dirty="0"/>
              <a:t>Parking</a:t>
            </a:r>
            <a:r>
              <a:rPr lang="en-US" dirty="0"/>
              <a:t> detector" needs to update it's state every 3 seconds.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515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ar-S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proposed system the following assumptions are made:</a:t>
            </a:r>
          </a:p>
          <a:p>
            <a:pPr algn="l" rtl="0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 rtl="0"/>
            <a:r>
              <a:rPr lang="en-US" dirty="0"/>
              <a:t>Administrator can create and handle the server and the clients.</a:t>
            </a:r>
          </a:p>
          <a:p>
            <a:pPr lvl="0" algn="l" rtl="0"/>
            <a:r>
              <a:rPr lang="en-US" dirty="0"/>
              <a:t>A full team to work on the project</a:t>
            </a:r>
          </a:p>
          <a:p>
            <a:pPr lvl="0" algn="l" rtl="0"/>
            <a:r>
              <a:rPr lang="en-US" dirty="0"/>
              <a:t>The server is already online. </a:t>
            </a:r>
          </a:p>
        </p:txBody>
      </p:sp>
    </p:spTree>
    <p:extLst>
      <p:ext uri="{BB962C8B-B14F-4D97-AF65-F5344CB8AC3E}">
        <p14:creationId xmlns:p14="http://schemas.microsoft.com/office/powerpoint/2010/main" val="314378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Major Components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1" y="1825625"/>
            <a:ext cx="4673251" cy="4351338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Arduino Uno</a:t>
            </a:r>
          </a:p>
          <a:p>
            <a:pPr marL="0" indent="0" algn="l" rtl="0">
              <a:buNone/>
            </a:pPr>
            <a:r>
              <a:rPr lang="en-US" dirty="0" smtClean="0"/>
              <a:t>Arduino </a:t>
            </a:r>
            <a:r>
              <a:rPr lang="en-US" dirty="0"/>
              <a:t>is an open-source prototyping platform based on easy-to-use hardware and software</a:t>
            </a:r>
            <a:r>
              <a:rPr lang="en-US" dirty="0" smtClean="0"/>
              <a:t>. You </a:t>
            </a:r>
            <a:r>
              <a:rPr lang="en-US" dirty="0"/>
              <a:t>can tell your board what to do by sending a set of instructions to the microcontroller on the board. </a:t>
            </a:r>
          </a:p>
          <a:p>
            <a:pPr algn="l" rtl="0"/>
            <a:endParaRPr lang="ar-SA" dirty="0"/>
          </a:p>
        </p:txBody>
      </p:sp>
      <p:pic>
        <p:nvPicPr>
          <p:cNvPr id="6146" name="Picture 2" descr="https://i.ontraport.com/30397.1.36024e05d7ecf47c7bd934ade567d4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89" y="1897734"/>
            <a:ext cx="4747697" cy="34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4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TM02900743[[fn=عضوي]]</Template>
  <TotalTime>273</TotalTime>
  <Words>772</Words>
  <Application>Microsoft Office PowerPoint</Application>
  <PresentationFormat>ملء الشاشة</PresentationFormat>
  <Paragraphs>76</Paragraphs>
  <Slides>19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Trebuchet MS</vt:lpstr>
      <vt:lpstr>Wingdings 2</vt:lpstr>
      <vt:lpstr>Wingdings 3</vt:lpstr>
      <vt:lpstr>HDOfficeLightV0</vt:lpstr>
      <vt:lpstr>واجهة</vt:lpstr>
      <vt:lpstr>JAZAN UNIVERSITY SPS</vt:lpstr>
      <vt:lpstr>Abstract</vt:lpstr>
      <vt:lpstr>Introduction</vt:lpstr>
      <vt:lpstr>Project goals and objectives.</vt:lpstr>
      <vt:lpstr>Project scope:</vt:lpstr>
      <vt:lpstr>Limitations and constraints</vt:lpstr>
      <vt:lpstr>Constraints :</vt:lpstr>
      <vt:lpstr>Assumptions :</vt:lpstr>
      <vt:lpstr>Major Components</vt:lpstr>
      <vt:lpstr>2.Ultrasonic Sensor</vt:lpstr>
      <vt:lpstr>3.And Finally, the Ethernet shield</vt:lpstr>
      <vt:lpstr>How does it work ?</vt:lpstr>
      <vt:lpstr>عرض تقديمي في PowerPoint</vt:lpstr>
      <vt:lpstr>User’s interaction methods with the system</vt:lpstr>
      <vt:lpstr>1.The Internet</vt:lpstr>
      <vt:lpstr>عرض تقديمي في PowerPoint</vt:lpstr>
      <vt:lpstr>2.Android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JAZAN UNIVERSITY SPS</dc:title>
  <dc:creator>AbdulMuhaymin Zakari</dc:creator>
  <cp:lastModifiedBy>عبدالمهيمن احمد حسن زكري</cp:lastModifiedBy>
  <cp:revision>21</cp:revision>
  <dcterms:created xsi:type="dcterms:W3CDTF">2016-03-21T16:49:38Z</dcterms:created>
  <dcterms:modified xsi:type="dcterms:W3CDTF">2016-03-28T11:20:12Z</dcterms:modified>
</cp:coreProperties>
</file>