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DB9D-988B-453A-A919-C07A99645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FFF3B-A73F-4164-B7E5-23CD4556C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FA8B-7A4D-462E-B34F-D45BFA1C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CE7-7ABB-457C-B691-615C498F75AA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6709A-4691-4936-ACD7-BF970640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7BCA7-24F2-4C75-AF1C-CE80281E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854-FE4C-41FB-802E-DB79FB896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2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874E-4B9D-46F8-B0EA-8B58DAFA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D63F4-E8D5-40FE-A51E-8C31A8577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59DBB-0F11-45B7-9ECA-DEB53207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CE7-7ABB-457C-B691-615C498F75AA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21DB-3890-4EE9-96F2-5031EDEA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F856-0149-4AD4-8745-A2CDA453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854-FE4C-41FB-802E-DB79FB896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41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B08BF-BA24-4DF3-AA6F-735A19F5F2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2E238-CBE0-477C-A640-9E9EA00AF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BA15-812B-4B5B-8C08-B97BB04E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CE7-7ABB-457C-B691-615C498F75AA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9FFF9-356C-4F43-829C-9BF3AF4F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28774-E947-4ADC-A78E-DD2F7DAA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854-FE4C-41FB-802E-DB79FB896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62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03C7-8EF8-442D-A2EE-411B40FD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5C84-CDD6-4C11-B848-80BBC8A3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C0D06-1C37-4B1E-B63B-D3CC53DB0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CE7-7ABB-457C-B691-615C498F75AA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C224C-CDE2-4666-8965-8B50519D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484D-DA03-4F7E-9A7E-E3F852B0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854-FE4C-41FB-802E-DB79FB896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90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9FB5-5C9D-4394-AFB0-62A1771D3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80226-6B62-4C78-9F74-280C54D8F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BB735-D72E-444C-B710-019F896A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CE7-7ABB-457C-B691-615C498F75AA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203D8-88C3-4CEE-A86B-88587C01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428A6-3A18-4301-8547-489A5BC5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854-FE4C-41FB-802E-DB79FB896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6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58F2-5A78-4129-A12B-F541972C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36A0B-11CA-4DD1-AEEC-8A2A4FF30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BD2F3-36FD-4549-AE61-CAAA09E42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DC4E6-5E30-4DE5-BEE8-0111A268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CE7-7ABB-457C-B691-615C498F75AA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1CB1E-4C4E-46C9-BEEE-D4057AE5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60060-C9A6-4366-89DB-3F65A814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854-FE4C-41FB-802E-DB79FB896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82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EB86-B135-4C77-B8C6-13E23382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58D77-1160-488F-84FB-BBC642E52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2CC37-4CF4-44ED-B7C4-F01A9B6DC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F50098-2F0A-4BB8-BDB9-1F5FA5F47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7C5D6-4616-4CB4-9845-9E13476D03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27667-1146-452B-8DCC-BF25CE03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CE7-7ABB-457C-B691-615C498F75AA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2FB849-20F3-496A-AC6E-227AD2B8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E5F6D-CCD8-4ECB-8A35-55DEC0C0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854-FE4C-41FB-802E-DB79FB896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2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038F-D42A-4FBE-9C60-8CB5B7F19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BAEE8-29C4-4527-B4A0-C3359846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CE7-7ABB-457C-B691-615C498F75AA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4F142-4970-484E-8AFE-C4CC9649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BB3639-F733-4C73-900D-07E8D8F8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854-FE4C-41FB-802E-DB79FB896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13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EAEC1-3D94-4602-8A21-6FC69427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CE7-7ABB-457C-B691-615C498F75AA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65CAC2-A047-4051-9CCD-1CB92710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12759-DC79-45D7-9B20-5EB020D9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854-FE4C-41FB-802E-DB79FB896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67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325C-9F13-4B7F-B77C-307117EF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EE2A-3831-4F1B-A482-8309F6E5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48738-9A00-4287-ADCB-B99309816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E8630-A3C9-455E-9EB6-49ADD082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CE7-7ABB-457C-B691-615C498F75AA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842B1-4FA5-413F-B0A3-5EB5EE4E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FA592-5AE4-4FD9-8E54-96D3AC57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854-FE4C-41FB-802E-DB79FB896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57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E37E-06D6-4A16-B153-5EF0B0DC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9EA24-8630-4F86-B76A-8DD2572D4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A8B24-3DC7-4B63-A0D3-2461E42DB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28798-3927-42AE-9473-DECFF2B7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34CE7-7ABB-457C-B691-615C498F75AA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16BB-C672-4392-B21E-7612EB92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AC1EB-39D3-4780-9E50-9D4CEFA1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22854-FE4C-41FB-802E-DB79FB896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4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DB46E-4B6E-44AE-89C1-2083BA2E7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DEDF7-DE52-4677-9063-876C1B77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19CFA-07EC-4F9F-B5E9-7F619133B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34CE7-7ABB-457C-B691-615C498F75AA}" type="datetimeFigureOut">
              <a:rPr lang="en-GB" smtClean="0"/>
              <a:t>23/04/2025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565C2-CA32-4897-8E19-E86749E42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4478-0259-429D-AC9B-3DCAA9A8E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22854-FE4C-41FB-802E-DB79FB8964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005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oldstud.com/articles/p-the-importance-of-user-feedback-in-software-development" TargetMode="External"/><Relationship Id="rId2" Type="http://schemas.openxmlformats.org/officeDocument/2006/relationships/hyperlink" Target="https://www.typeform.com/templates/beta-product-feedback-survey-template?tf_campaign=UK-Generic-Survey-English-Desktop_419251069&amp;tf_source=bing&amp;tf_medium=paid&amp;tf_content=1317217313702884_&amp;tf_term=likert+scale+surve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ily.dev/blog/integrating-user-feedback-in-software-development-10-strategi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antoniochagoury/the-role-of-user-feedback-in-mvp-development-iteration-building-better-products-through-continuous-a8d7dae944c3" TargetMode="External"/><Relationship Id="rId2" Type="http://schemas.openxmlformats.org/officeDocument/2006/relationships/hyperlink" Target="https://medium.com/@ashutoshshashi/effective-ways-to-gather-and-use-customer-feedback-in-software-development-08f9cfd4a74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F9C6-0F43-4D0F-B27B-1E72AE7A8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OSP Task 3a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0D8AA-DDFF-40FB-8FF1-9B23B27AB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Obtaining and Evaluating Prototype Feedback</a:t>
            </a:r>
          </a:p>
        </p:txBody>
      </p:sp>
    </p:spTree>
    <p:extLst>
      <p:ext uri="{BB962C8B-B14F-4D97-AF65-F5344CB8AC3E}">
        <p14:creationId xmlns:p14="http://schemas.microsoft.com/office/powerpoint/2010/main" val="401236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3340-6CF1-4795-863C-E26E1399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Obtain Feedback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E57D-B226-4BF9-B2B4-959F97A81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GB" dirty="0"/>
              <a:t>Show 2 different techniques for feedback gathering</a:t>
            </a:r>
          </a:p>
          <a:p>
            <a:pPr marL="457200" indent="-457200">
              <a:buAutoNum type="arabicPeriod"/>
            </a:pPr>
            <a:r>
              <a:rPr lang="en-GB" dirty="0"/>
              <a:t>Should have questions directed at </a:t>
            </a:r>
            <a:r>
              <a:rPr lang="en-GB" b="1" dirty="0"/>
              <a:t>Technical</a:t>
            </a:r>
            <a:r>
              <a:rPr lang="en-GB" dirty="0"/>
              <a:t> and </a:t>
            </a:r>
            <a:r>
              <a:rPr lang="en-GB" b="1" dirty="0"/>
              <a:t>Non-technical</a:t>
            </a:r>
            <a:r>
              <a:rPr lang="en-GB" dirty="0"/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1599701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2ADA-B280-4FEB-BF21-135619A3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9555-3CA3-4D14-846C-5ECAF07B5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Examples of Feedback Techniques:</a:t>
            </a:r>
          </a:p>
          <a:p>
            <a:pPr lvl="1"/>
            <a:r>
              <a:rPr lang="en-GB" dirty="0"/>
              <a:t>Surveys: </a:t>
            </a:r>
            <a:r>
              <a:rPr lang="en-GB" dirty="0" err="1"/>
              <a:t>e.g</a:t>
            </a:r>
            <a:r>
              <a:rPr lang="en-GB" dirty="0"/>
              <a:t> online questionnaires, Google Form, MS Teams </a:t>
            </a:r>
            <a:r>
              <a:rPr lang="en-GB" dirty="0" err="1"/>
              <a:t>forms,etc</a:t>
            </a:r>
            <a:endParaRPr lang="en-GB" dirty="0"/>
          </a:p>
          <a:p>
            <a:pPr lvl="2"/>
            <a:r>
              <a:rPr lang="en-GB" dirty="0"/>
              <a:t>Use Likert Scales (1-5, etc)</a:t>
            </a:r>
          </a:p>
          <a:p>
            <a:pPr lvl="2"/>
            <a:r>
              <a:rPr lang="en-GB" dirty="0"/>
              <a:t>Keep questions focused and concise</a:t>
            </a:r>
          </a:p>
          <a:p>
            <a:pPr lvl="1"/>
            <a:r>
              <a:rPr lang="en-GB" dirty="0"/>
              <a:t>In-depth Interview: </a:t>
            </a:r>
          </a:p>
          <a:p>
            <a:pPr lvl="2"/>
            <a:r>
              <a:rPr lang="en-GB" dirty="0"/>
              <a:t>One-on-one Can provide deep insights into user experiences and expectation</a:t>
            </a:r>
          </a:p>
          <a:p>
            <a:pPr lvl="2"/>
            <a:r>
              <a:rPr lang="en-GB" dirty="0"/>
              <a:t>Focus groups can allow for discussion that will highlight common issues and suggestions providing diversity of opinion</a:t>
            </a:r>
          </a:p>
          <a:p>
            <a:pPr lvl="1"/>
            <a:r>
              <a:rPr lang="en-GB" dirty="0"/>
              <a:t>Observations</a:t>
            </a:r>
          </a:p>
          <a:p>
            <a:pPr lvl="1"/>
            <a:r>
              <a:rPr lang="en-GB" dirty="0"/>
              <a:t>In-App analysis</a:t>
            </a:r>
          </a:p>
          <a:p>
            <a:pPr lvl="1"/>
            <a:r>
              <a:rPr lang="en-GB" dirty="0"/>
              <a:t>Social media and online communities</a:t>
            </a:r>
          </a:p>
          <a:p>
            <a:pPr lvl="1"/>
            <a:r>
              <a:rPr lang="en-GB" dirty="0"/>
              <a:t>Usability Testing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22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A2ADA-B280-4FEB-BF21-135619A3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9555-3CA3-4D14-846C-5ECAF07B5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2" y="1406769"/>
            <a:ext cx="12079458" cy="4770194"/>
          </a:xfrm>
        </p:spPr>
        <p:txBody>
          <a:bodyPr>
            <a:normAutofit/>
          </a:bodyPr>
          <a:lstStyle/>
          <a:p>
            <a:r>
              <a:rPr lang="en-GB" dirty="0"/>
              <a:t>Useful Websites:</a:t>
            </a:r>
          </a:p>
          <a:p>
            <a:pPr lvl="1"/>
            <a:r>
              <a:rPr lang="en-GB" sz="1600" dirty="0">
                <a:hlinkClick r:id="rId2"/>
              </a:rPr>
              <a:t>https://www.typeform.com/templates/beta-product-feedback-survey-template?tf_campaign=UK-Generic-Survey-English-Desktop_419251069&amp;tf_source=bing&amp;tf_medium=paid&amp;tf_content=1317217313702884_&amp;tf_term=likert+scale+survey</a:t>
            </a:r>
            <a:endParaRPr lang="en-GB" sz="1600" dirty="0"/>
          </a:p>
          <a:p>
            <a:pPr lvl="1"/>
            <a:endParaRPr lang="en-GB" sz="1600" dirty="0"/>
          </a:p>
          <a:p>
            <a:pPr lvl="1"/>
            <a:r>
              <a:rPr lang="en-GB" sz="1600" dirty="0">
                <a:hlinkClick r:id="rId3"/>
              </a:rPr>
              <a:t>https://moldstud.com/articles/p-the-importance-of-user-feedback-in-software-development</a:t>
            </a:r>
            <a:endParaRPr lang="en-GB" sz="1600" dirty="0"/>
          </a:p>
          <a:p>
            <a:pPr lvl="1"/>
            <a:endParaRPr lang="en-GB" sz="1600" dirty="0"/>
          </a:p>
          <a:p>
            <a:pPr lvl="1"/>
            <a:r>
              <a:rPr lang="en-GB" sz="1600" dirty="0">
                <a:hlinkClick r:id="rId4"/>
              </a:rPr>
              <a:t>https://daily.dev/blog/integrating-user-feedback-in-software-development-10-strategies</a:t>
            </a:r>
            <a:endParaRPr lang="en-GB" sz="1600" dirty="0"/>
          </a:p>
          <a:p>
            <a:pPr lvl="1"/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12397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8688-5295-4799-AA5D-B911EE71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 and Use Feedback to Inform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1AF2-313E-4FFC-B883-7F7F239D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Clear and objective evaluation of feedback</a:t>
            </a:r>
          </a:p>
          <a:p>
            <a:pPr lvl="1"/>
            <a:r>
              <a:rPr lang="en-GB" dirty="0"/>
              <a:t>Embrace negative feedback as improvement opportunity</a:t>
            </a:r>
          </a:p>
          <a:p>
            <a:r>
              <a:rPr lang="en-GB" dirty="0"/>
              <a:t>Evaluate feedback against product goals and prioritise</a:t>
            </a:r>
          </a:p>
          <a:p>
            <a:pPr lvl="1"/>
            <a:r>
              <a:rPr lang="en-GB" dirty="0"/>
              <a:t>Identify themes</a:t>
            </a:r>
          </a:p>
          <a:p>
            <a:pPr lvl="1"/>
            <a:r>
              <a:rPr lang="en-GB" dirty="0"/>
              <a:t>Quantitative and Qualitative Analysis</a:t>
            </a:r>
          </a:p>
          <a:p>
            <a:pPr lvl="1"/>
            <a:r>
              <a:rPr lang="en-GB" dirty="0"/>
              <a:t>Severity and Frequency ( This will inform how action is </a:t>
            </a:r>
            <a:r>
              <a:rPr lang="en-GB" dirty="0" err="1"/>
              <a:t>proritised</a:t>
            </a:r>
            <a:r>
              <a:rPr lang="en-GB" dirty="0"/>
              <a:t>)</a:t>
            </a:r>
          </a:p>
          <a:p>
            <a:r>
              <a:rPr lang="en-GB" dirty="0"/>
              <a:t>Define a road map to implement changes</a:t>
            </a:r>
          </a:p>
          <a:p>
            <a:endParaRPr lang="en-GB" dirty="0"/>
          </a:p>
          <a:p>
            <a:r>
              <a:rPr lang="en-GB" dirty="0"/>
              <a:t>Communicate changes to users</a:t>
            </a:r>
          </a:p>
        </p:txBody>
      </p:sp>
    </p:spTree>
    <p:extLst>
      <p:ext uri="{BB962C8B-B14F-4D97-AF65-F5344CB8AC3E}">
        <p14:creationId xmlns:p14="http://schemas.microsoft.com/office/powerpoint/2010/main" val="233031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8688-5295-4799-AA5D-B911EE713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 and Use Feedback to Inform Future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1AF2-313E-4FFC-B883-7F7F239D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Useful websites</a:t>
            </a:r>
          </a:p>
          <a:p>
            <a:r>
              <a:rPr lang="en-GB" dirty="0"/>
              <a:t>Analyse and interpret feedback</a:t>
            </a:r>
          </a:p>
          <a:p>
            <a:pPr lvl="1"/>
            <a:r>
              <a:rPr lang="en-GB" dirty="0">
                <a:hlinkClick r:id="rId2"/>
              </a:rPr>
              <a:t>https://medium.com/@ashutoshshashi/effective-ways-to-gather-and-use-customer-feedback-in-software-development-08f9cfd4a743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>
                <a:hlinkClick r:id="rId2"/>
              </a:rPr>
              <a:t>https://medium.com/@ashutoshshashi/effective-ways-to-gather-and-use-customer-feedback-in-software-development-08f9cfd4a743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>
                <a:hlinkClick r:id="rId3"/>
              </a:rPr>
              <a:t>https://medium.com/@antoniochagoury/the-role-of-user-feedback-in-mvp-development-iteration-building-better-products-through-continuous-a8d7dae944c3</a:t>
            </a: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16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269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OSP Task 3a</vt:lpstr>
      <vt:lpstr>Obtain Feedback</vt:lpstr>
      <vt:lpstr>Getting Feedback</vt:lpstr>
      <vt:lpstr>Getting Feedback</vt:lpstr>
      <vt:lpstr>Evaluate and Use Feedback to Inform Future Development</vt:lpstr>
      <vt:lpstr>Evaluate and Use Feedback to Inform Future Development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OSP Task 3a</dc:title>
  <dc:creator>Adaeze</dc:creator>
  <cp:lastModifiedBy>Adaeze</cp:lastModifiedBy>
  <cp:revision>10</cp:revision>
  <dcterms:created xsi:type="dcterms:W3CDTF">2025-04-23T20:03:45Z</dcterms:created>
  <dcterms:modified xsi:type="dcterms:W3CDTF">2025-04-23T21:21:21Z</dcterms:modified>
</cp:coreProperties>
</file>