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79337-6CC6-935F-CD94-DADDEE98AE2D}" v="181" dt="2025-04-27T09:10:48.720"/>
    <p1510:client id="{EFBAE0FA-429F-49E4-1152-F89FC1300551}" v="1529" dt="2025-04-27T12:13:3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Watkin" userId="S::adam.watkin@utcleeds.co.uk::367a0140-5d2d-41f2-baad-61c34010bc9d" providerId="AD" clId="Web-{2AF79337-6CC6-935F-CD94-DADDEE98AE2D}"/>
    <pc:docChg chg="addSld modSld addMainMaster delMainMaster">
      <pc:chgData name="Adam Watkin" userId="S::adam.watkin@utcleeds.co.uk::367a0140-5d2d-41f2-baad-61c34010bc9d" providerId="AD" clId="Web-{2AF79337-6CC6-935F-CD94-DADDEE98AE2D}" dt="2025-04-27T09:10:48.720" v="172"/>
      <pc:docMkLst>
        <pc:docMk/>
      </pc:docMkLst>
      <pc:sldChg chg="modSp mod modClrScheme chgLayout">
        <pc:chgData name="Adam Watkin" userId="S::adam.watkin@utcleeds.co.uk::367a0140-5d2d-41f2-baad-61c34010bc9d" providerId="AD" clId="Web-{2AF79337-6CC6-935F-CD94-DADDEE98AE2D}" dt="2025-04-27T08:24:27.184" v="46"/>
        <pc:sldMkLst>
          <pc:docMk/>
          <pc:sldMk cId="109857222" sldId="256"/>
        </pc:sldMkLst>
        <pc:spChg chg="mod ord">
          <ac:chgData name="Adam Watkin" userId="S::adam.watkin@utcleeds.co.uk::367a0140-5d2d-41f2-baad-61c34010bc9d" providerId="AD" clId="Web-{2AF79337-6CC6-935F-CD94-DADDEE98AE2D}" dt="2025-04-27T08:24:27.184" v="46"/>
          <ac:spMkLst>
            <pc:docMk/>
            <pc:sldMk cId="109857222" sldId="256"/>
            <ac:spMk id="2" creationId="{00000000-0000-0000-0000-000000000000}"/>
          </ac:spMkLst>
        </pc:spChg>
        <pc:spChg chg="mod ord">
          <ac:chgData name="Adam Watkin" userId="S::adam.watkin@utcleeds.co.uk::367a0140-5d2d-41f2-baad-61c34010bc9d" providerId="AD" clId="Web-{2AF79337-6CC6-935F-CD94-DADDEE98AE2D}" dt="2025-04-27T08:24:27.184" v="46"/>
          <ac:spMkLst>
            <pc:docMk/>
            <pc:sldMk cId="109857222" sldId="256"/>
            <ac:spMk id="3" creationId="{00000000-0000-0000-0000-000000000000}"/>
          </ac:spMkLst>
        </pc:spChg>
      </pc:sldChg>
      <pc:sldChg chg="modSp new mod modClrScheme chgLayout">
        <pc:chgData name="Adam Watkin" userId="S::adam.watkin@utcleeds.co.uk::367a0140-5d2d-41f2-baad-61c34010bc9d" providerId="AD" clId="Web-{2AF79337-6CC6-935F-CD94-DADDEE98AE2D}" dt="2025-04-27T08:33:03.198" v="73" actId="20577"/>
        <pc:sldMkLst>
          <pc:docMk/>
          <pc:sldMk cId="4043515509" sldId="257"/>
        </pc:sldMkLst>
        <pc:spChg chg="mod ord">
          <ac:chgData name="Adam Watkin" userId="S::adam.watkin@utcleeds.co.uk::367a0140-5d2d-41f2-baad-61c34010bc9d" providerId="AD" clId="Web-{2AF79337-6CC6-935F-CD94-DADDEE98AE2D}" dt="2025-04-27T08:24:27.184" v="46"/>
          <ac:spMkLst>
            <pc:docMk/>
            <pc:sldMk cId="4043515509" sldId="257"/>
            <ac:spMk id="2" creationId="{EE8E798A-BF11-C537-8527-90B75594CE6A}"/>
          </ac:spMkLst>
        </pc:spChg>
        <pc:spChg chg="mod ord">
          <ac:chgData name="Adam Watkin" userId="S::adam.watkin@utcleeds.co.uk::367a0140-5d2d-41f2-baad-61c34010bc9d" providerId="AD" clId="Web-{2AF79337-6CC6-935F-CD94-DADDEE98AE2D}" dt="2025-04-27T08:33:03.198" v="73" actId="20577"/>
          <ac:spMkLst>
            <pc:docMk/>
            <pc:sldMk cId="4043515509" sldId="257"/>
            <ac:spMk id="3" creationId="{0F7FE3E8-7782-6A22-20D7-EFB0C281E4A7}"/>
          </ac:spMkLst>
        </pc:spChg>
      </pc:sldChg>
      <pc:sldChg chg="modSp new">
        <pc:chgData name="Adam Watkin" userId="S::adam.watkin@utcleeds.co.uk::367a0140-5d2d-41f2-baad-61c34010bc9d" providerId="AD" clId="Web-{2AF79337-6CC6-935F-CD94-DADDEE98AE2D}" dt="2025-04-27T08:34:08.207" v="145" actId="20577"/>
        <pc:sldMkLst>
          <pc:docMk/>
          <pc:sldMk cId="4145028043" sldId="258"/>
        </pc:sldMkLst>
        <pc:spChg chg="mod">
          <ac:chgData name="Adam Watkin" userId="S::adam.watkin@utcleeds.co.uk::367a0140-5d2d-41f2-baad-61c34010bc9d" providerId="AD" clId="Web-{2AF79337-6CC6-935F-CD94-DADDEE98AE2D}" dt="2025-04-27T08:33:08.839" v="78" actId="20577"/>
          <ac:spMkLst>
            <pc:docMk/>
            <pc:sldMk cId="4145028043" sldId="258"/>
            <ac:spMk id="2" creationId="{8D281CE2-A96A-6358-BD08-455149B7FC9E}"/>
          </ac:spMkLst>
        </pc:spChg>
        <pc:spChg chg="mod">
          <ac:chgData name="Adam Watkin" userId="S::adam.watkin@utcleeds.co.uk::367a0140-5d2d-41f2-baad-61c34010bc9d" providerId="AD" clId="Web-{2AF79337-6CC6-935F-CD94-DADDEE98AE2D}" dt="2025-04-27T08:34:08.207" v="145" actId="20577"/>
          <ac:spMkLst>
            <pc:docMk/>
            <pc:sldMk cId="4145028043" sldId="258"/>
            <ac:spMk id="3" creationId="{4C53A87A-BAB0-2D39-651B-8DC60F85A096}"/>
          </ac:spMkLst>
        </pc:spChg>
      </pc:sldChg>
      <pc:sldChg chg="modSp new">
        <pc:chgData name="Adam Watkin" userId="S::adam.watkin@utcleeds.co.uk::367a0140-5d2d-41f2-baad-61c34010bc9d" providerId="AD" clId="Web-{2AF79337-6CC6-935F-CD94-DADDEE98AE2D}" dt="2025-04-27T09:10:27.360" v="170" actId="20577"/>
        <pc:sldMkLst>
          <pc:docMk/>
          <pc:sldMk cId="1487559177" sldId="259"/>
        </pc:sldMkLst>
        <pc:spChg chg="mod">
          <ac:chgData name="Adam Watkin" userId="S::adam.watkin@utcleeds.co.uk::367a0140-5d2d-41f2-baad-61c34010bc9d" providerId="AD" clId="Web-{2AF79337-6CC6-935F-CD94-DADDEE98AE2D}" dt="2025-04-27T09:10:09.657" v="157" actId="20577"/>
          <ac:spMkLst>
            <pc:docMk/>
            <pc:sldMk cId="1487559177" sldId="259"/>
            <ac:spMk id="2" creationId="{305C9E6E-C765-8B4E-06D1-5E4C84C0A004}"/>
          </ac:spMkLst>
        </pc:spChg>
        <pc:spChg chg="mod">
          <ac:chgData name="Adam Watkin" userId="S::adam.watkin@utcleeds.co.uk::367a0140-5d2d-41f2-baad-61c34010bc9d" providerId="AD" clId="Web-{2AF79337-6CC6-935F-CD94-DADDEE98AE2D}" dt="2025-04-27T09:10:27.360" v="170" actId="20577"/>
          <ac:spMkLst>
            <pc:docMk/>
            <pc:sldMk cId="1487559177" sldId="259"/>
            <ac:spMk id="3" creationId="{D4ECFAE3-A4FC-1412-41A0-D5F752BAC285}"/>
          </ac:spMkLst>
        </pc:spChg>
      </pc:sldChg>
      <pc:sldChg chg="new">
        <pc:chgData name="Adam Watkin" userId="S::adam.watkin@utcleeds.co.uk::367a0140-5d2d-41f2-baad-61c34010bc9d" providerId="AD" clId="Web-{2AF79337-6CC6-935F-CD94-DADDEE98AE2D}" dt="2025-04-27T09:10:28.157" v="171"/>
        <pc:sldMkLst>
          <pc:docMk/>
          <pc:sldMk cId="1671642939" sldId="260"/>
        </pc:sldMkLst>
      </pc:sldChg>
      <pc:sldChg chg="new">
        <pc:chgData name="Adam Watkin" userId="S::adam.watkin@utcleeds.co.uk::367a0140-5d2d-41f2-baad-61c34010bc9d" providerId="AD" clId="Web-{2AF79337-6CC6-935F-CD94-DADDEE98AE2D}" dt="2025-04-27T09:10:48.720" v="172"/>
        <pc:sldMkLst>
          <pc:docMk/>
          <pc:sldMk cId="4037612588" sldId="261"/>
        </pc:sldMkLst>
      </pc:sldChg>
      <pc:sldMasterChg chg="del delSldLayout">
        <pc:chgData name="Adam Watkin" userId="S::adam.watkin@utcleeds.co.uk::367a0140-5d2d-41f2-baad-61c34010bc9d" providerId="AD" clId="Web-{2AF79337-6CC6-935F-CD94-DADDEE98AE2D}" dt="2025-04-27T08:24:27.184" v="46"/>
        <pc:sldMasterMkLst>
          <pc:docMk/>
          <pc:sldMasterMk cId="2460954070" sldId="2147483660"/>
        </pc:sldMasterMkLst>
        <pc:sldLayoutChg chg="del">
          <pc:chgData name="Adam Watkin" userId="S::adam.watkin@utcleeds.co.uk::367a0140-5d2d-41f2-baad-61c34010bc9d" providerId="AD" clId="Web-{2AF79337-6CC6-935F-CD94-DADDEE98AE2D}" dt="2025-04-27T08:24:27.184" v="46"/>
          <pc:sldLayoutMkLst>
            <pc:docMk/>
            <pc:sldMasterMk cId="2460954070" sldId="2147483660"/>
            <pc:sldLayoutMk cId="2385387890" sldId="2147483661"/>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949138452" sldId="2147483662"/>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591524520" sldId="2147483663"/>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203092039" sldId="2147483664"/>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733172339" sldId="2147483665"/>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210312558" sldId="2147483666"/>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46388984" sldId="2147483667"/>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71841454" sldId="2147483668"/>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718958274" sldId="2147483669"/>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202905451" sldId="2147483670"/>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479445657" sldId="2147483671"/>
          </pc:sldLayoutMkLst>
        </pc:sldLayoutChg>
      </pc:sldMasterChg>
      <pc:sldMasterChg chg="add addSldLayout modSldLayout">
        <pc:chgData name="Adam Watkin" userId="S::adam.watkin@utcleeds.co.uk::367a0140-5d2d-41f2-baad-61c34010bc9d" providerId="AD" clId="Web-{2AF79337-6CC6-935F-CD94-DADDEE98AE2D}" dt="2025-04-27T08:24:27.184" v="46"/>
        <pc:sldMasterMkLst>
          <pc:docMk/>
          <pc:sldMasterMk cId="1768344110" sldId="2147483672"/>
        </pc:sldMasterMkLst>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713898870" sldId="2147483673"/>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872168051" sldId="2147483674"/>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979491889" sldId="2147483675"/>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090530676" sldId="2147483676"/>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697108211" sldId="2147483677"/>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66615189" sldId="2147483678"/>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132934120" sldId="2147483679"/>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1707374718" sldId="2147483680"/>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057521714" sldId="2147483681"/>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260094664" sldId="2147483682"/>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587390515" sldId="2147483683"/>
          </pc:sldLayoutMkLst>
        </pc:sldLayoutChg>
      </pc:sldMasterChg>
    </pc:docChg>
  </pc:docChgLst>
  <pc:docChgLst>
    <pc:chgData name="Adam Watkin" userId="S::adam.watkin@utcleeds.co.uk::367a0140-5d2d-41f2-baad-61c34010bc9d" providerId="AD" clId="Web-{EFBAE0FA-429F-49E4-1152-F89FC1300551}"/>
    <pc:docChg chg="addSld delSld modSld">
      <pc:chgData name="Adam Watkin" userId="S::adam.watkin@utcleeds.co.uk::367a0140-5d2d-41f2-baad-61c34010bc9d" providerId="AD" clId="Web-{EFBAE0FA-429F-49E4-1152-F89FC1300551}" dt="2025-04-27T12:13:37.660" v="1490" actId="20577"/>
      <pc:docMkLst>
        <pc:docMk/>
      </pc:docMkLst>
      <pc:sldChg chg="modSp">
        <pc:chgData name="Adam Watkin" userId="S::adam.watkin@utcleeds.co.uk::367a0140-5d2d-41f2-baad-61c34010bc9d" providerId="AD" clId="Web-{EFBAE0FA-429F-49E4-1152-F89FC1300551}" dt="2025-04-27T12:10:32.887" v="1447" actId="20577"/>
        <pc:sldMkLst>
          <pc:docMk/>
          <pc:sldMk cId="4043515509" sldId="257"/>
        </pc:sldMkLst>
        <pc:spChg chg="mod">
          <ac:chgData name="Adam Watkin" userId="S::adam.watkin@utcleeds.co.uk::367a0140-5d2d-41f2-baad-61c34010bc9d" providerId="AD" clId="Web-{EFBAE0FA-429F-49E4-1152-F89FC1300551}" dt="2025-04-27T12:10:32.887" v="1447" actId="20577"/>
          <ac:spMkLst>
            <pc:docMk/>
            <pc:sldMk cId="4043515509" sldId="257"/>
            <ac:spMk id="3" creationId="{0F7FE3E8-7782-6A22-20D7-EFB0C281E4A7}"/>
          </ac:spMkLst>
        </pc:spChg>
      </pc:sldChg>
      <pc:sldChg chg="modSp">
        <pc:chgData name="Adam Watkin" userId="S::adam.watkin@utcleeds.co.uk::367a0140-5d2d-41f2-baad-61c34010bc9d" providerId="AD" clId="Web-{EFBAE0FA-429F-49E4-1152-F89FC1300551}" dt="2025-04-27T12:11:10.982" v="1486" actId="20577"/>
        <pc:sldMkLst>
          <pc:docMk/>
          <pc:sldMk cId="4145028043" sldId="258"/>
        </pc:sldMkLst>
        <pc:spChg chg="mod">
          <ac:chgData name="Adam Watkin" userId="S::adam.watkin@utcleeds.co.uk::367a0140-5d2d-41f2-baad-61c34010bc9d" providerId="AD" clId="Web-{EFBAE0FA-429F-49E4-1152-F89FC1300551}" dt="2025-04-27T12:11:10.982" v="1486" actId="20577"/>
          <ac:spMkLst>
            <pc:docMk/>
            <pc:sldMk cId="4145028043" sldId="258"/>
            <ac:spMk id="3" creationId="{4C53A87A-BAB0-2D39-651B-8DC60F85A096}"/>
          </ac:spMkLst>
        </pc:spChg>
      </pc:sldChg>
      <pc:sldChg chg="modSp">
        <pc:chgData name="Adam Watkin" userId="S::adam.watkin@utcleeds.co.uk::367a0140-5d2d-41f2-baad-61c34010bc9d" providerId="AD" clId="Web-{EFBAE0FA-429F-49E4-1152-F89FC1300551}" dt="2025-04-27T09:27:51.142" v="98" actId="20577"/>
        <pc:sldMkLst>
          <pc:docMk/>
          <pc:sldMk cId="1487559177" sldId="259"/>
        </pc:sldMkLst>
        <pc:spChg chg="mod">
          <ac:chgData name="Adam Watkin" userId="S::adam.watkin@utcleeds.co.uk::367a0140-5d2d-41f2-baad-61c34010bc9d" providerId="AD" clId="Web-{EFBAE0FA-429F-49E4-1152-F89FC1300551}" dt="2025-04-27T09:27:51.142" v="98" actId="20577"/>
          <ac:spMkLst>
            <pc:docMk/>
            <pc:sldMk cId="1487559177" sldId="259"/>
            <ac:spMk id="3" creationId="{D4ECFAE3-A4FC-1412-41A0-D5F752BAC285}"/>
          </ac:spMkLst>
        </pc:spChg>
      </pc:sldChg>
      <pc:sldChg chg="modSp mod modClrScheme chgLayout">
        <pc:chgData name="Adam Watkin" userId="S::adam.watkin@utcleeds.co.uk::367a0140-5d2d-41f2-baad-61c34010bc9d" providerId="AD" clId="Web-{EFBAE0FA-429F-49E4-1152-F89FC1300551}" dt="2025-04-27T09:11:21.616" v="5" actId="20577"/>
        <pc:sldMkLst>
          <pc:docMk/>
          <pc:sldMk cId="1671642939" sldId="260"/>
        </pc:sldMkLst>
        <pc:spChg chg="mod ord">
          <ac:chgData name="Adam Watkin" userId="S::adam.watkin@utcleeds.co.uk::367a0140-5d2d-41f2-baad-61c34010bc9d" providerId="AD" clId="Web-{EFBAE0FA-429F-49E4-1152-F89FC1300551}" dt="2025-04-27T09:11:21.616" v="5" actId="20577"/>
          <ac:spMkLst>
            <pc:docMk/>
            <pc:sldMk cId="1671642939" sldId="260"/>
            <ac:spMk id="2" creationId="{B9F2FC95-1700-9997-C284-3BAC49C0EA53}"/>
          </ac:spMkLst>
        </pc:spChg>
        <pc:spChg chg="mod ord">
          <ac:chgData name="Adam Watkin" userId="S::adam.watkin@utcleeds.co.uk::367a0140-5d2d-41f2-baad-61c34010bc9d" providerId="AD" clId="Web-{EFBAE0FA-429F-49E4-1152-F89FC1300551}" dt="2025-04-27T09:11:14.538" v="0"/>
          <ac:spMkLst>
            <pc:docMk/>
            <pc:sldMk cId="1671642939" sldId="260"/>
            <ac:spMk id="3" creationId="{904F50A0-2064-4F7C-BE2F-BFDA0B2343CE}"/>
          </ac:spMkLst>
        </pc:spChg>
        <pc:spChg chg="mod ord">
          <ac:chgData name="Adam Watkin" userId="S::adam.watkin@utcleeds.co.uk::367a0140-5d2d-41f2-baad-61c34010bc9d" providerId="AD" clId="Web-{EFBAE0FA-429F-49E4-1152-F89FC1300551}" dt="2025-04-27T09:11:14.538" v="0"/>
          <ac:spMkLst>
            <pc:docMk/>
            <pc:sldMk cId="1671642939" sldId="260"/>
            <ac:spMk id="4" creationId="{05DD0805-1D73-4568-FF15-F09924229E66}"/>
          </ac:spMkLst>
        </pc:spChg>
        <pc:spChg chg="mod ord">
          <ac:chgData name="Adam Watkin" userId="S::adam.watkin@utcleeds.co.uk::367a0140-5d2d-41f2-baad-61c34010bc9d" providerId="AD" clId="Web-{EFBAE0FA-429F-49E4-1152-F89FC1300551}" dt="2025-04-27T09:11:14.538" v="0"/>
          <ac:spMkLst>
            <pc:docMk/>
            <pc:sldMk cId="1671642939" sldId="260"/>
            <ac:spMk id="5" creationId="{8D475565-30D5-2160-03D0-AC21FB8FB057}"/>
          </ac:spMkLst>
        </pc:spChg>
        <pc:spChg chg="mod ord">
          <ac:chgData name="Adam Watkin" userId="S::adam.watkin@utcleeds.co.uk::367a0140-5d2d-41f2-baad-61c34010bc9d" providerId="AD" clId="Web-{EFBAE0FA-429F-49E4-1152-F89FC1300551}" dt="2025-04-27T09:11:14.538" v="0"/>
          <ac:spMkLst>
            <pc:docMk/>
            <pc:sldMk cId="1671642939" sldId="260"/>
            <ac:spMk id="6" creationId="{0977E054-F4F9-4385-DC6C-3AEB4D3E322C}"/>
          </ac:spMkLst>
        </pc:spChg>
      </pc:sldChg>
      <pc:sldChg chg="modSp mod modClrScheme chgLayout">
        <pc:chgData name="Adam Watkin" userId="S::adam.watkin@utcleeds.co.uk::367a0140-5d2d-41f2-baad-61c34010bc9d" providerId="AD" clId="Web-{EFBAE0FA-429F-49E4-1152-F89FC1300551}" dt="2025-04-27T09:15:10.484" v="11" actId="20577"/>
        <pc:sldMkLst>
          <pc:docMk/>
          <pc:sldMk cId="4037612588" sldId="261"/>
        </pc:sldMkLst>
        <pc:spChg chg="mod ord">
          <ac:chgData name="Adam Watkin" userId="S::adam.watkin@utcleeds.co.uk::367a0140-5d2d-41f2-baad-61c34010bc9d" providerId="AD" clId="Web-{EFBAE0FA-429F-49E4-1152-F89FC1300551}" dt="2025-04-27T09:15:10.484" v="11" actId="20577"/>
          <ac:spMkLst>
            <pc:docMk/>
            <pc:sldMk cId="4037612588" sldId="261"/>
            <ac:spMk id="2" creationId="{B87D8136-C806-0B76-846B-1AD810DD9D60}"/>
          </ac:spMkLst>
        </pc:spChg>
        <pc:spChg chg="mod ord">
          <ac:chgData name="Adam Watkin" userId="S::adam.watkin@utcleeds.co.uk::367a0140-5d2d-41f2-baad-61c34010bc9d" providerId="AD" clId="Web-{EFBAE0FA-429F-49E4-1152-F89FC1300551}" dt="2025-04-27T09:11:27.163" v="7"/>
          <ac:spMkLst>
            <pc:docMk/>
            <pc:sldMk cId="4037612588" sldId="261"/>
            <ac:spMk id="3" creationId="{A39CE27D-8C95-5E0F-52D2-55DB34D26904}"/>
          </ac:spMkLst>
        </pc:spChg>
        <pc:spChg chg="mod ord">
          <ac:chgData name="Adam Watkin" userId="S::adam.watkin@utcleeds.co.uk::367a0140-5d2d-41f2-baad-61c34010bc9d" providerId="AD" clId="Web-{EFBAE0FA-429F-49E4-1152-F89FC1300551}" dt="2025-04-27T09:11:27.163" v="7"/>
          <ac:spMkLst>
            <pc:docMk/>
            <pc:sldMk cId="4037612588" sldId="261"/>
            <ac:spMk id="4" creationId="{1C25FBBB-393C-AF3D-8966-DD93E3EBD33E}"/>
          </ac:spMkLst>
        </pc:spChg>
        <pc:spChg chg="mod ord">
          <ac:chgData name="Adam Watkin" userId="S::adam.watkin@utcleeds.co.uk::367a0140-5d2d-41f2-baad-61c34010bc9d" providerId="AD" clId="Web-{EFBAE0FA-429F-49E4-1152-F89FC1300551}" dt="2025-04-27T09:11:27.163" v="7"/>
          <ac:spMkLst>
            <pc:docMk/>
            <pc:sldMk cId="4037612588" sldId="261"/>
            <ac:spMk id="5" creationId="{1E7FE940-78ED-2CF3-1B95-DB9589B6C198}"/>
          </ac:spMkLst>
        </pc:spChg>
        <pc:spChg chg="mod ord">
          <ac:chgData name="Adam Watkin" userId="S::adam.watkin@utcleeds.co.uk::367a0140-5d2d-41f2-baad-61c34010bc9d" providerId="AD" clId="Web-{EFBAE0FA-429F-49E4-1152-F89FC1300551}" dt="2025-04-27T09:11:27.163" v="7"/>
          <ac:spMkLst>
            <pc:docMk/>
            <pc:sldMk cId="4037612588" sldId="261"/>
            <ac:spMk id="6" creationId="{F1E7A97D-BAEF-A391-734D-2BC603F52985}"/>
          </ac:spMkLst>
        </pc:spChg>
      </pc:sldChg>
      <pc:sldChg chg="modSp new">
        <pc:chgData name="Adam Watkin" userId="S::adam.watkin@utcleeds.co.uk::367a0140-5d2d-41f2-baad-61c34010bc9d" providerId="AD" clId="Web-{EFBAE0FA-429F-49E4-1152-F89FC1300551}" dt="2025-04-27T09:29:27.652" v="171" actId="20577"/>
        <pc:sldMkLst>
          <pc:docMk/>
          <pc:sldMk cId="934269292" sldId="262"/>
        </pc:sldMkLst>
        <pc:spChg chg="mod">
          <ac:chgData name="Adam Watkin" userId="S::adam.watkin@utcleeds.co.uk::367a0140-5d2d-41f2-baad-61c34010bc9d" providerId="AD" clId="Web-{EFBAE0FA-429F-49E4-1152-F89FC1300551}" dt="2025-04-27T09:27:58.533" v="104" actId="20577"/>
          <ac:spMkLst>
            <pc:docMk/>
            <pc:sldMk cId="934269292" sldId="262"/>
            <ac:spMk id="2" creationId="{9C6426CB-5E38-3651-FE12-0639B38E36FB}"/>
          </ac:spMkLst>
        </pc:spChg>
        <pc:spChg chg="mod">
          <ac:chgData name="Adam Watkin" userId="S::adam.watkin@utcleeds.co.uk::367a0140-5d2d-41f2-baad-61c34010bc9d" providerId="AD" clId="Web-{EFBAE0FA-429F-49E4-1152-F89FC1300551}" dt="2025-04-27T09:29:27.652" v="171" actId="20577"/>
          <ac:spMkLst>
            <pc:docMk/>
            <pc:sldMk cId="934269292" sldId="262"/>
            <ac:spMk id="3" creationId="{CCEA7034-954D-6911-88B9-70E7C0C61F1B}"/>
          </ac:spMkLst>
        </pc:spChg>
      </pc:sldChg>
      <pc:sldChg chg="new del">
        <pc:chgData name="Adam Watkin" userId="S::adam.watkin@utcleeds.co.uk::367a0140-5d2d-41f2-baad-61c34010bc9d" providerId="AD" clId="Web-{EFBAE0FA-429F-49E4-1152-F89FC1300551}" dt="2025-04-27T09:29:31.824" v="173"/>
        <pc:sldMkLst>
          <pc:docMk/>
          <pc:sldMk cId="867046875" sldId="263"/>
        </pc:sldMkLst>
      </pc:sldChg>
      <pc:sldChg chg="modSp new">
        <pc:chgData name="Adam Watkin" userId="S::adam.watkin@utcleeds.co.uk::367a0140-5d2d-41f2-baad-61c34010bc9d" providerId="AD" clId="Web-{EFBAE0FA-429F-49E4-1152-F89FC1300551}" dt="2025-04-27T12:11:27.186" v="1487" actId="20577"/>
        <pc:sldMkLst>
          <pc:docMk/>
          <pc:sldMk cId="3600134798" sldId="263"/>
        </pc:sldMkLst>
        <pc:spChg chg="mod">
          <ac:chgData name="Adam Watkin" userId="S::adam.watkin@utcleeds.co.uk::367a0140-5d2d-41f2-baad-61c34010bc9d" providerId="AD" clId="Web-{EFBAE0FA-429F-49E4-1152-F89FC1300551}" dt="2025-04-27T09:30:17.798" v="187" actId="20577"/>
          <ac:spMkLst>
            <pc:docMk/>
            <pc:sldMk cId="3600134798" sldId="263"/>
            <ac:spMk id="2" creationId="{CB2AEFEF-DCBB-5AE0-EB1F-8B0E0C3FD5B8}"/>
          </ac:spMkLst>
        </pc:spChg>
        <pc:spChg chg="mod">
          <ac:chgData name="Adam Watkin" userId="S::adam.watkin@utcleeds.co.uk::367a0140-5d2d-41f2-baad-61c34010bc9d" providerId="AD" clId="Web-{EFBAE0FA-429F-49E4-1152-F89FC1300551}" dt="2025-04-27T12:11:27.186" v="1487" actId="20577"/>
          <ac:spMkLst>
            <pc:docMk/>
            <pc:sldMk cId="3600134798" sldId="263"/>
            <ac:spMk id="3" creationId="{81971FEE-1828-ED80-17F4-388E663B2CA4}"/>
          </ac:spMkLst>
        </pc:spChg>
      </pc:sldChg>
      <pc:sldChg chg="modSp new">
        <pc:chgData name="Adam Watkin" userId="S::adam.watkin@utcleeds.co.uk::367a0140-5d2d-41f2-baad-61c34010bc9d" providerId="AD" clId="Web-{EFBAE0FA-429F-49E4-1152-F89FC1300551}" dt="2025-04-27T12:13:37.660" v="1490" actId="20577"/>
        <pc:sldMkLst>
          <pc:docMk/>
          <pc:sldMk cId="1985950966" sldId="264"/>
        </pc:sldMkLst>
        <pc:spChg chg="mod">
          <ac:chgData name="Adam Watkin" userId="S::adam.watkin@utcleeds.co.uk::367a0140-5d2d-41f2-baad-61c34010bc9d" providerId="AD" clId="Web-{EFBAE0FA-429F-49E4-1152-F89FC1300551}" dt="2025-04-27T09:32:55.523" v="399" actId="20577"/>
          <ac:spMkLst>
            <pc:docMk/>
            <pc:sldMk cId="1985950966" sldId="264"/>
            <ac:spMk id="2" creationId="{4765CF23-35AF-ABEF-5432-0E6A318ABFCC}"/>
          </ac:spMkLst>
        </pc:spChg>
        <pc:spChg chg="mod">
          <ac:chgData name="Adam Watkin" userId="S::adam.watkin@utcleeds.co.uk::367a0140-5d2d-41f2-baad-61c34010bc9d" providerId="AD" clId="Web-{EFBAE0FA-429F-49E4-1152-F89FC1300551}" dt="2025-04-27T12:13:37.660" v="1490" actId="20577"/>
          <ac:spMkLst>
            <pc:docMk/>
            <pc:sldMk cId="1985950966" sldId="264"/>
            <ac:spMk id="3" creationId="{F536B64E-1E4E-63BA-CF3C-5E25851F45F6}"/>
          </ac:spMkLst>
        </pc:spChg>
      </pc:sldChg>
      <pc:sldChg chg="modSp new">
        <pc:chgData name="Adam Watkin" userId="S::adam.watkin@utcleeds.co.uk::367a0140-5d2d-41f2-baad-61c34010bc9d" providerId="AD" clId="Web-{EFBAE0FA-429F-49E4-1152-F89FC1300551}" dt="2025-04-27T09:49:30.627" v="552" actId="20577"/>
        <pc:sldMkLst>
          <pc:docMk/>
          <pc:sldMk cId="2928702520" sldId="265"/>
        </pc:sldMkLst>
        <pc:spChg chg="mod">
          <ac:chgData name="Adam Watkin" userId="S::adam.watkin@utcleeds.co.uk::367a0140-5d2d-41f2-baad-61c34010bc9d" providerId="AD" clId="Web-{EFBAE0FA-429F-49E4-1152-F89FC1300551}" dt="2025-04-27T09:45:10.602" v="500" actId="20577"/>
          <ac:spMkLst>
            <pc:docMk/>
            <pc:sldMk cId="2928702520" sldId="265"/>
            <ac:spMk id="2" creationId="{C9FE3298-59EA-377C-B915-3A52CD919D4B}"/>
          </ac:spMkLst>
        </pc:spChg>
        <pc:spChg chg="mod">
          <ac:chgData name="Adam Watkin" userId="S::adam.watkin@utcleeds.co.uk::367a0140-5d2d-41f2-baad-61c34010bc9d" providerId="AD" clId="Web-{EFBAE0FA-429F-49E4-1152-F89FC1300551}" dt="2025-04-27T09:49:30.627" v="552" actId="20577"/>
          <ac:spMkLst>
            <pc:docMk/>
            <pc:sldMk cId="2928702520" sldId="265"/>
            <ac:spMk id="3" creationId="{65553CC4-3C85-38A0-A6B3-AE27F07C2050}"/>
          </ac:spMkLst>
        </pc:spChg>
      </pc:sldChg>
      <pc:sldChg chg="modSp new">
        <pc:chgData name="Adam Watkin" userId="S::adam.watkin@utcleeds.co.uk::367a0140-5d2d-41f2-baad-61c34010bc9d" providerId="AD" clId="Web-{EFBAE0FA-429F-49E4-1152-F89FC1300551}" dt="2025-04-27T09:52:21.525" v="711" actId="20577"/>
        <pc:sldMkLst>
          <pc:docMk/>
          <pc:sldMk cId="1402168268" sldId="266"/>
        </pc:sldMkLst>
        <pc:spChg chg="mod">
          <ac:chgData name="Adam Watkin" userId="S::adam.watkin@utcleeds.co.uk::367a0140-5d2d-41f2-baad-61c34010bc9d" providerId="AD" clId="Web-{EFBAE0FA-429F-49E4-1152-F89FC1300551}" dt="2025-04-27T09:49:35.643" v="554" actId="20577"/>
          <ac:spMkLst>
            <pc:docMk/>
            <pc:sldMk cId="1402168268" sldId="266"/>
            <ac:spMk id="2" creationId="{44F30CEA-B81B-FD88-18E3-AD8EDC802E25}"/>
          </ac:spMkLst>
        </pc:spChg>
        <pc:spChg chg="mod">
          <ac:chgData name="Adam Watkin" userId="S::adam.watkin@utcleeds.co.uk::367a0140-5d2d-41f2-baad-61c34010bc9d" providerId="AD" clId="Web-{EFBAE0FA-429F-49E4-1152-F89FC1300551}" dt="2025-04-27T09:52:21.525" v="711" actId="20577"/>
          <ac:spMkLst>
            <pc:docMk/>
            <pc:sldMk cId="1402168268" sldId="266"/>
            <ac:spMk id="3" creationId="{F1C0A6D5-9BF0-60DE-A72C-55E1DA4ADB4E}"/>
          </ac:spMkLst>
        </pc:spChg>
      </pc:sldChg>
      <pc:sldChg chg="modSp new">
        <pc:chgData name="Adam Watkin" userId="S::adam.watkin@utcleeds.co.uk::367a0140-5d2d-41f2-baad-61c34010bc9d" providerId="AD" clId="Web-{EFBAE0FA-429F-49E4-1152-F89FC1300551}" dt="2025-04-27T10:00:44.295" v="912" actId="20577"/>
        <pc:sldMkLst>
          <pc:docMk/>
          <pc:sldMk cId="3963674995" sldId="267"/>
        </pc:sldMkLst>
        <pc:spChg chg="mod">
          <ac:chgData name="Adam Watkin" userId="S::adam.watkin@utcleeds.co.uk::367a0140-5d2d-41f2-baad-61c34010bc9d" providerId="AD" clId="Web-{EFBAE0FA-429F-49E4-1152-F89FC1300551}" dt="2025-04-27T09:52:26.337" v="716" actId="20577"/>
          <ac:spMkLst>
            <pc:docMk/>
            <pc:sldMk cId="3963674995" sldId="267"/>
            <ac:spMk id="2" creationId="{C736534B-931C-B96F-D61D-8C0B3156AB98}"/>
          </ac:spMkLst>
        </pc:spChg>
        <pc:spChg chg="mod">
          <ac:chgData name="Adam Watkin" userId="S::adam.watkin@utcleeds.co.uk::367a0140-5d2d-41f2-baad-61c34010bc9d" providerId="AD" clId="Web-{EFBAE0FA-429F-49E4-1152-F89FC1300551}" dt="2025-04-27T10:00:44.295" v="912" actId="20577"/>
          <ac:spMkLst>
            <pc:docMk/>
            <pc:sldMk cId="3963674995" sldId="267"/>
            <ac:spMk id="3" creationId="{DFD6496E-B1CA-EFBA-9F78-7AC0FA06857F}"/>
          </ac:spMkLst>
        </pc:spChg>
      </pc:sldChg>
      <pc:sldChg chg="modSp new">
        <pc:chgData name="Adam Watkin" userId="S::adam.watkin@utcleeds.co.uk::367a0140-5d2d-41f2-baad-61c34010bc9d" providerId="AD" clId="Web-{EFBAE0FA-429F-49E4-1152-F89FC1300551}" dt="2025-04-27T11:40:46.938" v="1130" actId="20577"/>
        <pc:sldMkLst>
          <pc:docMk/>
          <pc:sldMk cId="1191087089" sldId="268"/>
        </pc:sldMkLst>
        <pc:spChg chg="mod">
          <ac:chgData name="Adam Watkin" userId="S::adam.watkin@utcleeds.co.uk::367a0140-5d2d-41f2-baad-61c34010bc9d" providerId="AD" clId="Web-{EFBAE0FA-429F-49E4-1152-F89FC1300551}" dt="2025-04-27T10:12:42.323" v="927" actId="20577"/>
          <ac:spMkLst>
            <pc:docMk/>
            <pc:sldMk cId="1191087089" sldId="268"/>
            <ac:spMk id="2" creationId="{C7DF8BCF-5533-360A-CDCF-8EFE1104DBE2}"/>
          </ac:spMkLst>
        </pc:spChg>
        <pc:spChg chg="mod">
          <ac:chgData name="Adam Watkin" userId="S::adam.watkin@utcleeds.co.uk::367a0140-5d2d-41f2-baad-61c34010bc9d" providerId="AD" clId="Web-{EFBAE0FA-429F-49E4-1152-F89FC1300551}" dt="2025-04-27T11:40:46.938" v="1130" actId="20577"/>
          <ac:spMkLst>
            <pc:docMk/>
            <pc:sldMk cId="1191087089" sldId="268"/>
            <ac:spMk id="3" creationId="{38A444E1-E3C8-15FC-E4E4-F33B498D3C4E}"/>
          </ac:spMkLst>
        </pc:spChg>
      </pc:sldChg>
      <pc:sldChg chg="modSp new">
        <pc:chgData name="Adam Watkin" userId="S::adam.watkin@utcleeds.co.uk::367a0140-5d2d-41f2-baad-61c34010bc9d" providerId="AD" clId="Web-{EFBAE0FA-429F-49E4-1152-F89FC1300551}" dt="2025-04-27T11:41:09.049" v="1170" actId="20577"/>
        <pc:sldMkLst>
          <pc:docMk/>
          <pc:sldMk cId="4041296719" sldId="269"/>
        </pc:sldMkLst>
        <pc:spChg chg="mod">
          <ac:chgData name="Adam Watkin" userId="S::adam.watkin@utcleeds.co.uk::367a0140-5d2d-41f2-baad-61c34010bc9d" providerId="AD" clId="Web-{EFBAE0FA-429F-49E4-1152-F89FC1300551}" dt="2025-04-27T10:13:16.121" v="975" actId="20577"/>
          <ac:spMkLst>
            <pc:docMk/>
            <pc:sldMk cId="4041296719" sldId="269"/>
            <ac:spMk id="2" creationId="{59498461-D608-E9C0-ACFE-8336F017DBAD}"/>
          </ac:spMkLst>
        </pc:spChg>
        <pc:spChg chg="mod">
          <ac:chgData name="Adam Watkin" userId="S::adam.watkin@utcleeds.co.uk::367a0140-5d2d-41f2-baad-61c34010bc9d" providerId="AD" clId="Web-{EFBAE0FA-429F-49E4-1152-F89FC1300551}" dt="2025-04-27T11:41:09.049" v="1170" actId="20577"/>
          <ac:spMkLst>
            <pc:docMk/>
            <pc:sldMk cId="4041296719" sldId="269"/>
            <ac:spMk id="3" creationId="{BC322D5F-335D-6D54-9A0A-B59A19CD4E43}"/>
          </ac:spMkLst>
        </pc:spChg>
      </pc:sldChg>
      <pc:sldChg chg="modSp new">
        <pc:chgData name="Adam Watkin" userId="S::adam.watkin@utcleeds.co.uk::367a0140-5d2d-41f2-baad-61c34010bc9d" providerId="AD" clId="Web-{EFBAE0FA-429F-49E4-1152-F89FC1300551}" dt="2025-04-27T10:13:28.075" v="981" actId="20577"/>
        <pc:sldMkLst>
          <pc:docMk/>
          <pc:sldMk cId="271343323" sldId="270"/>
        </pc:sldMkLst>
        <pc:spChg chg="mod">
          <ac:chgData name="Adam Watkin" userId="S::adam.watkin@utcleeds.co.uk::367a0140-5d2d-41f2-baad-61c34010bc9d" providerId="AD" clId="Web-{EFBAE0FA-429F-49E4-1152-F89FC1300551}" dt="2025-04-27T10:13:28.075" v="981" actId="20577"/>
          <ac:spMkLst>
            <pc:docMk/>
            <pc:sldMk cId="271343323" sldId="270"/>
            <ac:spMk id="2" creationId="{53DC9264-5F0A-9DFB-5B3B-D555363D8B81}"/>
          </ac:spMkLst>
        </pc:spChg>
      </pc:sldChg>
      <pc:sldChg chg="modSp new">
        <pc:chgData name="Adam Watkin" userId="S::adam.watkin@utcleeds.co.uk::367a0140-5d2d-41f2-baad-61c34010bc9d" providerId="AD" clId="Web-{EFBAE0FA-429F-49E4-1152-F89FC1300551}" dt="2025-04-27T10:13:51.763" v="998" actId="20577"/>
        <pc:sldMkLst>
          <pc:docMk/>
          <pc:sldMk cId="4241441665" sldId="271"/>
        </pc:sldMkLst>
        <pc:spChg chg="mod">
          <ac:chgData name="Adam Watkin" userId="S::adam.watkin@utcleeds.co.uk::367a0140-5d2d-41f2-baad-61c34010bc9d" providerId="AD" clId="Web-{EFBAE0FA-429F-49E4-1152-F89FC1300551}" dt="2025-04-27T10:13:51.763" v="998" actId="20577"/>
          <ac:spMkLst>
            <pc:docMk/>
            <pc:sldMk cId="4241441665" sldId="271"/>
            <ac:spMk id="2" creationId="{822A9383-9499-8B70-0B64-0522484BD36C}"/>
          </ac:spMkLst>
        </pc:spChg>
      </pc:sldChg>
      <pc:sldChg chg="modSp new">
        <pc:chgData name="Adam Watkin" userId="S::adam.watkin@utcleeds.co.uk::367a0140-5d2d-41f2-baad-61c34010bc9d" providerId="AD" clId="Web-{EFBAE0FA-429F-49E4-1152-F89FC1300551}" dt="2025-04-27T10:14:17.780" v="1035" actId="20577"/>
        <pc:sldMkLst>
          <pc:docMk/>
          <pc:sldMk cId="2205620535" sldId="272"/>
        </pc:sldMkLst>
        <pc:spChg chg="mod">
          <ac:chgData name="Adam Watkin" userId="S::adam.watkin@utcleeds.co.uk::367a0140-5d2d-41f2-baad-61c34010bc9d" providerId="AD" clId="Web-{EFBAE0FA-429F-49E4-1152-F89FC1300551}" dt="2025-04-27T10:13:59.998" v="1010" actId="20577"/>
          <ac:spMkLst>
            <pc:docMk/>
            <pc:sldMk cId="2205620535" sldId="272"/>
            <ac:spMk id="2" creationId="{E411870C-3BA3-B612-8922-3F5C521C1556}"/>
          </ac:spMkLst>
        </pc:spChg>
        <pc:spChg chg="mod">
          <ac:chgData name="Adam Watkin" userId="S::adam.watkin@utcleeds.co.uk::367a0140-5d2d-41f2-baad-61c34010bc9d" providerId="AD" clId="Web-{EFBAE0FA-429F-49E4-1152-F89FC1300551}" dt="2025-04-27T10:14:17.780" v="1035" actId="20577"/>
          <ac:spMkLst>
            <pc:docMk/>
            <pc:sldMk cId="2205620535" sldId="272"/>
            <ac:spMk id="3" creationId="{B525A8B4-EF5F-9105-7BFA-4AB8E3B87513}"/>
          </ac:spMkLst>
        </pc:spChg>
      </pc:sldChg>
      <pc:sldChg chg="modSp new">
        <pc:chgData name="Adam Watkin" userId="S::adam.watkin@utcleeds.co.uk::367a0140-5d2d-41f2-baad-61c34010bc9d" providerId="AD" clId="Web-{EFBAE0FA-429F-49E4-1152-F89FC1300551}" dt="2025-04-27T12:09:52.808" v="1443" actId="20577"/>
        <pc:sldMkLst>
          <pc:docMk/>
          <pc:sldMk cId="1607000747" sldId="273"/>
        </pc:sldMkLst>
        <pc:spChg chg="mod">
          <ac:chgData name="Adam Watkin" userId="S::adam.watkin@utcleeds.co.uk::367a0140-5d2d-41f2-baad-61c34010bc9d" providerId="AD" clId="Web-{EFBAE0FA-429F-49E4-1152-F89FC1300551}" dt="2025-04-27T11:41:18.909" v="1180" actId="20577"/>
          <ac:spMkLst>
            <pc:docMk/>
            <pc:sldMk cId="1607000747" sldId="273"/>
            <ac:spMk id="2" creationId="{DCA018FB-6F61-B827-FEC9-97BDF54152E5}"/>
          </ac:spMkLst>
        </pc:spChg>
        <pc:spChg chg="mod">
          <ac:chgData name="Adam Watkin" userId="S::adam.watkin@utcleeds.co.uk::367a0140-5d2d-41f2-baad-61c34010bc9d" providerId="AD" clId="Web-{EFBAE0FA-429F-49E4-1152-F89FC1300551}" dt="2025-04-27T12:09:52.808" v="1443" actId="20577"/>
          <ac:spMkLst>
            <pc:docMk/>
            <pc:sldMk cId="1607000747" sldId="273"/>
            <ac:spMk id="3" creationId="{D667E69A-BC46-F92E-9D77-2D7730C21F81}"/>
          </ac:spMkLst>
        </pc:spChg>
      </pc:sldChg>
      <pc:sldChg chg="new del">
        <pc:chgData name="Adam Watkin" userId="S::adam.watkin@utcleeds.co.uk::367a0140-5d2d-41f2-baad-61c34010bc9d" providerId="AD" clId="Web-{EFBAE0FA-429F-49E4-1152-F89FC1300551}" dt="2025-04-27T11:40:50.063" v="1132"/>
        <pc:sldMkLst>
          <pc:docMk/>
          <pc:sldMk cId="3216606614" sldId="273"/>
        </pc:sldMkLst>
      </pc:sldChg>
      <pc:sldChg chg="new del">
        <pc:chgData name="Adam Watkin" userId="S::adam.watkin@utcleeds.co.uk::367a0140-5d2d-41f2-baad-61c34010bc9d" providerId="AD" clId="Web-{EFBAE0FA-429F-49E4-1152-F89FC1300551}" dt="2025-04-27T12:04:37.639" v="1294"/>
        <pc:sldMkLst>
          <pc:docMk/>
          <pc:sldMk cId="2395568345" sldId="274"/>
        </pc:sldMkLst>
      </pc:sldChg>
      <pc:sldChg chg="modSp new">
        <pc:chgData name="Adam Watkin" userId="S::adam.watkin@utcleeds.co.uk::367a0140-5d2d-41f2-baad-61c34010bc9d" providerId="AD" clId="Web-{EFBAE0FA-429F-49E4-1152-F89FC1300551}" dt="2025-04-27T12:07:10.036" v="1436" actId="20577"/>
        <pc:sldMkLst>
          <pc:docMk/>
          <pc:sldMk cId="3244442643" sldId="274"/>
        </pc:sldMkLst>
        <pc:spChg chg="mod">
          <ac:chgData name="Adam Watkin" userId="S::adam.watkin@utcleeds.co.uk::367a0140-5d2d-41f2-baad-61c34010bc9d" providerId="AD" clId="Web-{EFBAE0FA-429F-49E4-1152-F89FC1300551}" dt="2025-04-27T12:04:51.936" v="1302" actId="20577"/>
          <ac:spMkLst>
            <pc:docMk/>
            <pc:sldMk cId="3244442643" sldId="274"/>
            <ac:spMk id="2" creationId="{0E47A789-17AC-CF4E-93D8-A38FD9510CB3}"/>
          </ac:spMkLst>
        </pc:spChg>
        <pc:spChg chg="mod">
          <ac:chgData name="Adam Watkin" userId="S::adam.watkin@utcleeds.co.uk::367a0140-5d2d-41f2-baad-61c34010bc9d" providerId="AD" clId="Web-{EFBAE0FA-429F-49E4-1152-F89FC1300551}" dt="2025-04-27T12:07:10.036" v="1436" actId="20577"/>
          <ac:spMkLst>
            <pc:docMk/>
            <pc:sldMk cId="3244442643" sldId="274"/>
            <ac:spMk id="3" creationId="{70A2E954-77EB-4853-0AA1-D2DEDE8FB5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4/28/2025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9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4/28/2025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6009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4/28/2025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739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4/28/2025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7216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4/28/2025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7949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4/28/2025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09053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4/28/2025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10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4/28/2025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666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4/28/2025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3293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4/28/2025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70737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4/28/2025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5752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4/28/2025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768344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3a Feedback</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3298-59EA-377C-B915-3A52CD919D4B}"/>
              </a:ext>
            </a:extLst>
          </p:cNvPr>
          <p:cNvSpPr>
            <a:spLocks noGrp="1"/>
          </p:cNvSpPr>
          <p:nvPr>
            <p:ph type="title"/>
          </p:nvPr>
        </p:nvSpPr>
        <p:spPr/>
        <p:txBody>
          <a:bodyPr/>
          <a:lstStyle/>
          <a:p>
            <a:r>
              <a:rPr lang="en-GB" dirty="0"/>
              <a:t>Split the feedback review</a:t>
            </a:r>
          </a:p>
        </p:txBody>
      </p:sp>
      <p:sp>
        <p:nvSpPr>
          <p:cNvPr id="3" name="Content Placeholder 2">
            <a:extLst>
              <a:ext uri="{FF2B5EF4-FFF2-40B4-BE49-F238E27FC236}">
                <a16:creationId xmlns:a16="http://schemas.microsoft.com/office/drawing/2014/main" id="{65553CC4-3C85-38A0-A6B3-AE27F07C2050}"/>
              </a:ext>
            </a:extLst>
          </p:cNvPr>
          <p:cNvSpPr>
            <a:spLocks noGrp="1"/>
          </p:cNvSpPr>
          <p:nvPr>
            <p:ph idx="1"/>
          </p:nvPr>
        </p:nvSpPr>
        <p:spPr/>
        <p:txBody>
          <a:bodyPr vert="horz" lIns="91440" tIns="45720" rIns="91440" bIns="45720" rtlCol="0" anchor="t">
            <a:normAutofit/>
          </a:bodyPr>
          <a:lstStyle/>
          <a:p>
            <a:r>
              <a:rPr lang="en-GB" dirty="0"/>
              <a:t>In the same way you have gathered separate feedback from Non-tech and technical groups... </a:t>
            </a:r>
          </a:p>
          <a:p>
            <a:endParaRPr lang="en-GB" dirty="0"/>
          </a:p>
          <a:p>
            <a:r>
              <a:rPr lang="en-GB" dirty="0"/>
              <a:t>Separate the feedback review too. To clearly show what each audience said.</a:t>
            </a:r>
          </a:p>
        </p:txBody>
      </p:sp>
      <p:sp>
        <p:nvSpPr>
          <p:cNvPr id="4" name="Date Placeholder 3">
            <a:extLst>
              <a:ext uri="{FF2B5EF4-FFF2-40B4-BE49-F238E27FC236}">
                <a16:creationId xmlns:a16="http://schemas.microsoft.com/office/drawing/2014/main" id="{8C57C7BC-F327-A681-D405-775347471801}"/>
              </a:ext>
            </a:extLst>
          </p:cNvPr>
          <p:cNvSpPr>
            <a:spLocks noGrp="1"/>
          </p:cNvSpPr>
          <p:nvPr>
            <p:ph type="dt" sz="half" idx="10"/>
          </p:nvPr>
        </p:nvSpPr>
        <p:spPr/>
        <p:txBody>
          <a:bodyPr/>
          <a:lstStyle/>
          <a:p>
            <a:fld id="{46D5A0FA-65EC-42CD-84D9-9F2EDECFC532}" type="datetime1">
              <a:t>4/28/2025</a:t>
            </a:fld>
            <a:endParaRPr lang="en-US" dirty="0"/>
          </a:p>
        </p:txBody>
      </p:sp>
      <p:sp>
        <p:nvSpPr>
          <p:cNvPr id="5" name="Footer Placeholder 4">
            <a:extLst>
              <a:ext uri="{FF2B5EF4-FFF2-40B4-BE49-F238E27FC236}">
                <a16:creationId xmlns:a16="http://schemas.microsoft.com/office/drawing/2014/main" id="{A85B2AA8-486C-D96A-4151-4F909E3932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A73AFDD-9296-5B6F-001C-CA1775180D7B}"/>
              </a:ext>
            </a:extLst>
          </p:cNvPr>
          <p:cNvSpPr>
            <a:spLocks noGrp="1"/>
          </p:cNvSpPr>
          <p:nvPr>
            <p:ph type="sldNum" sz="quarter" idx="12"/>
          </p:nvPr>
        </p:nvSpPr>
        <p:spPr/>
        <p:txBody>
          <a:bodyPr/>
          <a:lstStyle/>
          <a:p>
            <a:fld id="{196A61CA-0502-4EE4-9724-96EA822543E5}" type="slidenum">
              <a:rPr lang="en-US" dirty="0"/>
              <a:t>10</a:t>
            </a:fld>
            <a:endParaRPr lang="en-US" dirty="0"/>
          </a:p>
        </p:txBody>
      </p:sp>
    </p:spTree>
    <p:extLst>
      <p:ext uri="{BB962C8B-B14F-4D97-AF65-F5344CB8AC3E}">
        <p14:creationId xmlns:p14="http://schemas.microsoft.com/office/powerpoint/2010/main" val="292870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0CEA-B81B-FD88-18E3-AD8EDC802E25}"/>
              </a:ext>
            </a:extLst>
          </p:cNvPr>
          <p:cNvSpPr>
            <a:spLocks noGrp="1"/>
          </p:cNvSpPr>
          <p:nvPr>
            <p:ph type="title"/>
          </p:nvPr>
        </p:nvSpPr>
        <p:spPr/>
        <p:txBody>
          <a:bodyPr/>
          <a:lstStyle/>
          <a:p>
            <a:r>
              <a:rPr lang="en-GB" dirty="0"/>
              <a:t>Report Summary</a:t>
            </a:r>
          </a:p>
        </p:txBody>
      </p:sp>
      <p:sp>
        <p:nvSpPr>
          <p:cNvPr id="3" name="Content Placeholder 2">
            <a:extLst>
              <a:ext uri="{FF2B5EF4-FFF2-40B4-BE49-F238E27FC236}">
                <a16:creationId xmlns:a16="http://schemas.microsoft.com/office/drawing/2014/main" id="{F1C0A6D5-9BF0-60DE-A72C-55E1DA4ADB4E}"/>
              </a:ext>
            </a:extLst>
          </p:cNvPr>
          <p:cNvSpPr>
            <a:spLocks noGrp="1"/>
          </p:cNvSpPr>
          <p:nvPr>
            <p:ph idx="1"/>
          </p:nvPr>
        </p:nvSpPr>
        <p:spPr/>
        <p:txBody>
          <a:bodyPr vert="horz" lIns="91440" tIns="45720" rIns="91440" bIns="45720" rtlCol="0" anchor="t">
            <a:normAutofit/>
          </a:bodyPr>
          <a:lstStyle/>
          <a:p>
            <a:r>
              <a:rPr lang="en-GB" dirty="0"/>
              <a:t>Summaries the findings from your research, what was "shocking" for you to learn from your feedback, what was expected? </a:t>
            </a:r>
          </a:p>
          <a:p>
            <a:endParaRPr lang="en-GB" dirty="0"/>
          </a:p>
          <a:p>
            <a:r>
              <a:rPr lang="en-GB" dirty="0"/>
              <a:t>Using this feedback.... What would you do with your code base and why? </a:t>
            </a:r>
          </a:p>
          <a:p>
            <a:r>
              <a:rPr lang="en-GB" dirty="0"/>
              <a:t>e.g. Using the information from my non-technical audience, I would aim to add feature x as this was highly comments on by users, </a:t>
            </a:r>
            <a:r>
              <a:rPr lang="en-GB" dirty="0" err="1"/>
              <a:t>infact</a:t>
            </a:r>
            <a:r>
              <a:rPr lang="en-GB" dirty="0"/>
              <a:t>, of the 35 people asked, 31 people specifically asked for this feature, which clearly shows a need and want for it. </a:t>
            </a:r>
          </a:p>
        </p:txBody>
      </p:sp>
      <p:sp>
        <p:nvSpPr>
          <p:cNvPr id="4" name="Date Placeholder 3">
            <a:extLst>
              <a:ext uri="{FF2B5EF4-FFF2-40B4-BE49-F238E27FC236}">
                <a16:creationId xmlns:a16="http://schemas.microsoft.com/office/drawing/2014/main" id="{740A7C8F-27AC-3468-E036-0E52D89872D7}"/>
              </a:ext>
            </a:extLst>
          </p:cNvPr>
          <p:cNvSpPr>
            <a:spLocks noGrp="1"/>
          </p:cNvSpPr>
          <p:nvPr>
            <p:ph type="dt" sz="half" idx="10"/>
          </p:nvPr>
        </p:nvSpPr>
        <p:spPr/>
        <p:txBody>
          <a:bodyPr/>
          <a:lstStyle/>
          <a:p>
            <a:fld id="{C30000EF-560B-4EC2-80DE-B718EC5935FE}" type="datetime1">
              <a:t>4/28/2025</a:t>
            </a:fld>
            <a:endParaRPr lang="en-US" dirty="0"/>
          </a:p>
        </p:txBody>
      </p:sp>
      <p:sp>
        <p:nvSpPr>
          <p:cNvPr id="5" name="Footer Placeholder 4">
            <a:extLst>
              <a:ext uri="{FF2B5EF4-FFF2-40B4-BE49-F238E27FC236}">
                <a16:creationId xmlns:a16="http://schemas.microsoft.com/office/drawing/2014/main" id="{13739A2F-0231-DF44-68CE-4D5C3F63080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38D5F8-CA3D-258A-57C5-F6EA73EA86B7}"/>
              </a:ext>
            </a:extLst>
          </p:cNvPr>
          <p:cNvSpPr>
            <a:spLocks noGrp="1"/>
          </p:cNvSpPr>
          <p:nvPr>
            <p:ph type="sldNum" sz="quarter" idx="12"/>
          </p:nvPr>
        </p:nvSpPr>
        <p:spPr/>
        <p:txBody>
          <a:bodyPr/>
          <a:lstStyle/>
          <a:p>
            <a:fld id="{196A61CA-0502-4EE4-9724-96EA822543E5}" type="slidenum">
              <a:rPr lang="en-US" dirty="0"/>
              <a:t>11</a:t>
            </a:fld>
            <a:endParaRPr lang="en-US" dirty="0"/>
          </a:p>
        </p:txBody>
      </p:sp>
    </p:spTree>
    <p:extLst>
      <p:ext uri="{BB962C8B-B14F-4D97-AF65-F5344CB8AC3E}">
        <p14:creationId xmlns:p14="http://schemas.microsoft.com/office/powerpoint/2010/main" val="140216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534B-931C-B96F-D61D-8C0B3156AB98}"/>
              </a:ext>
            </a:extLst>
          </p:cNvPr>
          <p:cNvSpPr>
            <a:spLocks noGrp="1"/>
          </p:cNvSpPr>
          <p:nvPr>
            <p:ph type="title"/>
          </p:nvPr>
        </p:nvSpPr>
        <p:spPr/>
        <p:txBody>
          <a:bodyPr/>
          <a:lstStyle/>
          <a:p>
            <a:r>
              <a:rPr lang="en-GB" dirty="0"/>
              <a:t>Report organisation </a:t>
            </a:r>
          </a:p>
        </p:txBody>
      </p:sp>
      <p:sp>
        <p:nvSpPr>
          <p:cNvPr id="3" name="Content Placeholder 2">
            <a:extLst>
              <a:ext uri="{FF2B5EF4-FFF2-40B4-BE49-F238E27FC236}">
                <a16:creationId xmlns:a16="http://schemas.microsoft.com/office/drawing/2014/main" id="{DFD6496E-B1CA-EFBA-9F78-7AC0FA06857F}"/>
              </a:ext>
            </a:extLst>
          </p:cNvPr>
          <p:cNvSpPr>
            <a:spLocks noGrp="1"/>
          </p:cNvSpPr>
          <p:nvPr>
            <p:ph idx="1"/>
          </p:nvPr>
        </p:nvSpPr>
        <p:spPr/>
        <p:txBody>
          <a:bodyPr vert="horz" lIns="91440" tIns="45720" rIns="91440" bIns="45720" rtlCol="0" anchor="t">
            <a:normAutofit/>
          </a:bodyPr>
          <a:lstStyle/>
          <a:p>
            <a:r>
              <a:rPr lang="en-GB" dirty="0"/>
              <a:t>You don’t HAVE to have a table of contents.... but good subtitling of your report will make a lot of difference to your marks...</a:t>
            </a:r>
          </a:p>
          <a:p>
            <a:endParaRPr lang="en-GB" dirty="0"/>
          </a:p>
          <a:p>
            <a:r>
              <a:rPr lang="en-GB" dirty="0"/>
              <a:t>The easier it is for them to see each section, sub-heading, then its easier for them to assess your work, see your comments and now get bogged down in trying to find where they could give them makes... take them by the hand, show them the marks. </a:t>
            </a:r>
          </a:p>
        </p:txBody>
      </p:sp>
      <p:sp>
        <p:nvSpPr>
          <p:cNvPr id="4" name="Date Placeholder 3">
            <a:extLst>
              <a:ext uri="{FF2B5EF4-FFF2-40B4-BE49-F238E27FC236}">
                <a16:creationId xmlns:a16="http://schemas.microsoft.com/office/drawing/2014/main" id="{E37F0514-D062-FCFA-E2E8-63D50EAFC0E6}"/>
              </a:ext>
            </a:extLst>
          </p:cNvPr>
          <p:cNvSpPr>
            <a:spLocks noGrp="1"/>
          </p:cNvSpPr>
          <p:nvPr>
            <p:ph type="dt" sz="half" idx="10"/>
          </p:nvPr>
        </p:nvSpPr>
        <p:spPr/>
        <p:txBody>
          <a:bodyPr/>
          <a:lstStyle/>
          <a:p>
            <a:fld id="{6878E18D-2DAE-4E12-8212-D41A3BD8160F}" type="datetime1">
              <a:t>4/28/2025</a:t>
            </a:fld>
            <a:endParaRPr lang="en-US" dirty="0"/>
          </a:p>
        </p:txBody>
      </p:sp>
      <p:sp>
        <p:nvSpPr>
          <p:cNvPr id="5" name="Footer Placeholder 4">
            <a:extLst>
              <a:ext uri="{FF2B5EF4-FFF2-40B4-BE49-F238E27FC236}">
                <a16:creationId xmlns:a16="http://schemas.microsoft.com/office/drawing/2014/main" id="{373D09BF-7770-4834-B9A0-21136487645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3583C5-6052-B681-20E4-D8213206B7F2}"/>
              </a:ext>
            </a:extLst>
          </p:cNvPr>
          <p:cNvSpPr>
            <a:spLocks noGrp="1"/>
          </p:cNvSpPr>
          <p:nvPr>
            <p:ph type="sldNum" sz="quarter" idx="12"/>
          </p:nvPr>
        </p:nvSpPr>
        <p:spPr/>
        <p:txBody>
          <a:bodyPr/>
          <a:lstStyle/>
          <a:p>
            <a:fld id="{196A61CA-0502-4EE4-9724-96EA822543E5}" type="slidenum">
              <a:rPr lang="en-US" dirty="0"/>
              <a:t>12</a:t>
            </a:fld>
            <a:endParaRPr lang="en-US" dirty="0"/>
          </a:p>
        </p:txBody>
      </p:sp>
    </p:spTree>
    <p:extLst>
      <p:ext uri="{BB962C8B-B14F-4D97-AF65-F5344CB8AC3E}">
        <p14:creationId xmlns:p14="http://schemas.microsoft.com/office/powerpoint/2010/main" val="396367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8BCF-5533-360A-CDCF-8EFE1104DBE2}"/>
              </a:ext>
            </a:extLst>
          </p:cNvPr>
          <p:cNvSpPr>
            <a:spLocks noGrp="1"/>
          </p:cNvSpPr>
          <p:nvPr>
            <p:ph type="title"/>
          </p:nvPr>
        </p:nvSpPr>
        <p:spPr/>
        <p:txBody>
          <a:bodyPr/>
          <a:lstStyle/>
          <a:p>
            <a:r>
              <a:rPr lang="en-GB" dirty="0"/>
              <a:t>Non-Technical - Questionnaire </a:t>
            </a:r>
          </a:p>
        </p:txBody>
      </p:sp>
      <p:sp>
        <p:nvSpPr>
          <p:cNvPr id="3" name="Content Placeholder 2">
            <a:extLst>
              <a:ext uri="{FF2B5EF4-FFF2-40B4-BE49-F238E27FC236}">
                <a16:creationId xmlns:a16="http://schemas.microsoft.com/office/drawing/2014/main" id="{38A444E1-E3C8-15FC-E4E4-F33B498D3C4E}"/>
              </a:ext>
            </a:extLst>
          </p:cNvPr>
          <p:cNvSpPr>
            <a:spLocks noGrp="1"/>
          </p:cNvSpPr>
          <p:nvPr>
            <p:ph idx="1"/>
          </p:nvPr>
        </p:nvSpPr>
        <p:spPr/>
        <p:txBody>
          <a:bodyPr vert="horz" lIns="91440" tIns="45720" rIns="91440" bIns="45720" rtlCol="0" anchor="t">
            <a:normAutofit/>
          </a:bodyPr>
          <a:lstStyle/>
          <a:p>
            <a:r>
              <a:rPr lang="en-GB" dirty="0"/>
              <a:t>Consider what you need answers on / about</a:t>
            </a:r>
            <a:endParaRPr lang="en-US" dirty="0"/>
          </a:p>
          <a:p>
            <a:r>
              <a:rPr lang="en-GB" dirty="0"/>
              <a:t>Is it important to know their gender and age range? WHY?</a:t>
            </a:r>
          </a:p>
          <a:p>
            <a:r>
              <a:rPr lang="en-GB" dirty="0"/>
              <a:t>Consider if a Likert scale question is right, but limited chance for commenting</a:t>
            </a:r>
          </a:p>
          <a:p>
            <a:r>
              <a:rPr lang="en-GB" dirty="0"/>
              <a:t>Consider asking questions around the functional and non-functional questions</a:t>
            </a:r>
          </a:p>
          <a:p>
            <a:r>
              <a:rPr lang="en-GB" dirty="0"/>
              <a:t>Are any of the KPI's </a:t>
            </a:r>
            <a:r>
              <a:rPr lang="en-GB" dirty="0" err="1"/>
              <a:t>releveant</a:t>
            </a:r>
            <a:r>
              <a:rPr lang="en-GB" dirty="0"/>
              <a:t> to any particular type of user... and how can you ask for feedback on them. </a:t>
            </a:r>
          </a:p>
        </p:txBody>
      </p:sp>
      <p:sp>
        <p:nvSpPr>
          <p:cNvPr id="4" name="Date Placeholder 3">
            <a:extLst>
              <a:ext uri="{FF2B5EF4-FFF2-40B4-BE49-F238E27FC236}">
                <a16:creationId xmlns:a16="http://schemas.microsoft.com/office/drawing/2014/main" id="{98E4FE2B-2954-F78B-9891-3379C1387EEF}"/>
              </a:ext>
            </a:extLst>
          </p:cNvPr>
          <p:cNvSpPr>
            <a:spLocks noGrp="1"/>
          </p:cNvSpPr>
          <p:nvPr>
            <p:ph type="dt" sz="half" idx="10"/>
          </p:nvPr>
        </p:nvSpPr>
        <p:spPr/>
        <p:txBody>
          <a:bodyPr/>
          <a:lstStyle/>
          <a:p>
            <a:fld id="{60C9B8E7-6537-48B6-A67F-EDB6933FE467}" type="datetime1">
              <a:t>4/28/2025</a:t>
            </a:fld>
            <a:endParaRPr lang="en-US" dirty="0"/>
          </a:p>
        </p:txBody>
      </p:sp>
      <p:sp>
        <p:nvSpPr>
          <p:cNvPr id="5" name="Footer Placeholder 4">
            <a:extLst>
              <a:ext uri="{FF2B5EF4-FFF2-40B4-BE49-F238E27FC236}">
                <a16:creationId xmlns:a16="http://schemas.microsoft.com/office/drawing/2014/main" id="{D210682B-1137-4FA5-FD09-5277E61B17C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92D849-C2EF-CC63-E524-E5E8F7ACA40D}"/>
              </a:ext>
            </a:extLst>
          </p:cNvPr>
          <p:cNvSpPr>
            <a:spLocks noGrp="1"/>
          </p:cNvSpPr>
          <p:nvPr>
            <p:ph type="sldNum" sz="quarter" idx="12"/>
          </p:nvPr>
        </p:nvSpPr>
        <p:spPr/>
        <p:txBody>
          <a:bodyPr/>
          <a:lstStyle/>
          <a:p>
            <a:fld id="{196A61CA-0502-4EE4-9724-96EA822543E5}" type="slidenum">
              <a:rPr lang="en-US" dirty="0"/>
              <a:t>13</a:t>
            </a:fld>
            <a:endParaRPr lang="en-US" dirty="0"/>
          </a:p>
        </p:txBody>
      </p:sp>
    </p:spTree>
    <p:extLst>
      <p:ext uri="{BB962C8B-B14F-4D97-AF65-F5344CB8AC3E}">
        <p14:creationId xmlns:p14="http://schemas.microsoft.com/office/powerpoint/2010/main" val="119108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8461-D608-E9C0-ACFE-8336F017DBAD}"/>
              </a:ext>
            </a:extLst>
          </p:cNvPr>
          <p:cNvSpPr>
            <a:spLocks noGrp="1"/>
          </p:cNvSpPr>
          <p:nvPr>
            <p:ph type="title"/>
          </p:nvPr>
        </p:nvSpPr>
        <p:spPr/>
        <p:txBody>
          <a:bodyPr/>
          <a:lstStyle/>
          <a:p>
            <a:r>
              <a:rPr lang="en-GB" dirty="0"/>
              <a:t>Non-Technical – Observation / tasks</a:t>
            </a:r>
          </a:p>
        </p:txBody>
      </p:sp>
      <p:sp>
        <p:nvSpPr>
          <p:cNvPr id="3" name="Content Placeholder 2">
            <a:extLst>
              <a:ext uri="{FF2B5EF4-FFF2-40B4-BE49-F238E27FC236}">
                <a16:creationId xmlns:a16="http://schemas.microsoft.com/office/drawing/2014/main" id="{BC322D5F-335D-6D54-9A0A-B59A19CD4E43}"/>
              </a:ext>
            </a:extLst>
          </p:cNvPr>
          <p:cNvSpPr>
            <a:spLocks noGrp="1"/>
          </p:cNvSpPr>
          <p:nvPr>
            <p:ph idx="1"/>
          </p:nvPr>
        </p:nvSpPr>
        <p:spPr/>
        <p:txBody>
          <a:bodyPr vert="horz" lIns="91440" tIns="45720" rIns="91440" bIns="45720" rtlCol="0" anchor="t">
            <a:normAutofit/>
          </a:bodyPr>
          <a:lstStyle/>
          <a:p>
            <a:r>
              <a:rPr lang="en-GB" dirty="0"/>
              <a:t>Think about the tasks the user would do, different user groups might have different tasks.</a:t>
            </a:r>
          </a:p>
        </p:txBody>
      </p:sp>
      <p:sp>
        <p:nvSpPr>
          <p:cNvPr id="4" name="Date Placeholder 3">
            <a:extLst>
              <a:ext uri="{FF2B5EF4-FFF2-40B4-BE49-F238E27FC236}">
                <a16:creationId xmlns:a16="http://schemas.microsoft.com/office/drawing/2014/main" id="{542AA8BA-CCAE-0E72-E21E-0F053CF39E28}"/>
              </a:ext>
            </a:extLst>
          </p:cNvPr>
          <p:cNvSpPr>
            <a:spLocks noGrp="1"/>
          </p:cNvSpPr>
          <p:nvPr>
            <p:ph type="dt" sz="half" idx="10"/>
          </p:nvPr>
        </p:nvSpPr>
        <p:spPr/>
        <p:txBody>
          <a:bodyPr/>
          <a:lstStyle/>
          <a:p>
            <a:fld id="{AF04B9A0-6A3D-4785-B2D6-C037E66E3A8A}" type="datetime1">
              <a:t>4/28/2025</a:t>
            </a:fld>
            <a:endParaRPr lang="en-US" dirty="0"/>
          </a:p>
        </p:txBody>
      </p:sp>
      <p:sp>
        <p:nvSpPr>
          <p:cNvPr id="5" name="Footer Placeholder 4">
            <a:extLst>
              <a:ext uri="{FF2B5EF4-FFF2-40B4-BE49-F238E27FC236}">
                <a16:creationId xmlns:a16="http://schemas.microsoft.com/office/drawing/2014/main" id="{1C8ACF52-FD25-B29B-9928-63DA9C3FC3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D78A832-E175-7D5E-6CB9-85198A165AA2}"/>
              </a:ext>
            </a:extLst>
          </p:cNvPr>
          <p:cNvSpPr>
            <a:spLocks noGrp="1"/>
          </p:cNvSpPr>
          <p:nvPr>
            <p:ph type="sldNum" sz="quarter" idx="12"/>
          </p:nvPr>
        </p:nvSpPr>
        <p:spPr/>
        <p:txBody>
          <a:bodyPr/>
          <a:lstStyle/>
          <a:p>
            <a:fld id="{196A61CA-0502-4EE4-9724-96EA822543E5}" type="slidenum">
              <a:rPr lang="en-US" dirty="0"/>
              <a:t>14</a:t>
            </a:fld>
            <a:endParaRPr lang="en-US" dirty="0"/>
          </a:p>
        </p:txBody>
      </p:sp>
    </p:spTree>
    <p:extLst>
      <p:ext uri="{BB962C8B-B14F-4D97-AF65-F5344CB8AC3E}">
        <p14:creationId xmlns:p14="http://schemas.microsoft.com/office/powerpoint/2010/main" val="40412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9264-5F0A-9DFB-5B3B-D555363D8B81}"/>
              </a:ext>
            </a:extLst>
          </p:cNvPr>
          <p:cNvSpPr>
            <a:spLocks noGrp="1"/>
          </p:cNvSpPr>
          <p:nvPr>
            <p:ph type="title"/>
          </p:nvPr>
        </p:nvSpPr>
        <p:spPr/>
        <p:txBody>
          <a:bodyPr/>
          <a:lstStyle/>
          <a:p>
            <a:r>
              <a:rPr lang="en-GB" dirty="0"/>
              <a:t>Technical - Code Review</a:t>
            </a:r>
          </a:p>
        </p:txBody>
      </p:sp>
      <p:sp>
        <p:nvSpPr>
          <p:cNvPr id="3" name="Content Placeholder 2">
            <a:extLst>
              <a:ext uri="{FF2B5EF4-FFF2-40B4-BE49-F238E27FC236}">
                <a16:creationId xmlns:a16="http://schemas.microsoft.com/office/drawing/2014/main" id="{DA31E96D-0014-5754-1740-8365AA55F7E4}"/>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261F1CC9-E60E-D074-CEEE-0FBB5E6BEE3D}"/>
              </a:ext>
            </a:extLst>
          </p:cNvPr>
          <p:cNvSpPr>
            <a:spLocks noGrp="1"/>
          </p:cNvSpPr>
          <p:nvPr>
            <p:ph type="dt" sz="half" idx="10"/>
          </p:nvPr>
        </p:nvSpPr>
        <p:spPr/>
        <p:txBody>
          <a:bodyPr/>
          <a:lstStyle/>
          <a:p>
            <a:fld id="{476BF4AF-DC77-4D07-8159-662D3E5C4BCB}" type="datetime1">
              <a:t>4/28/2025</a:t>
            </a:fld>
            <a:endParaRPr lang="en-US" dirty="0"/>
          </a:p>
        </p:txBody>
      </p:sp>
      <p:sp>
        <p:nvSpPr>
          <p:cNvPr id="5" name="Footer Placeholder 4">
            <a:extLst>
              <a:ext uri="{FF2B5EF4-FFF2-40B4-BE49-F238E27FC236}">
                <a16:creationId xmlns:a16="http://schemas.microsoft.com/office/drawing/2014/main" id="{0CEBEE3E-C464-BBF1-7F17-F249847462E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7B18AF2-8871-F851-9E1B-D61D17836EDB}"/>
              </a:ext>
            </a:extLst>
          </p:cNvPr>
          <p:cNvSpPr>
            <a:spLocks noGrp="1"/>
          </p:cNvSpPr>
          <p:nvPr>
            <p:ph type="sldNum" sz="quarter" idx="12"/>
          </p:nvPr>
        </p:nvSpPr>
        <p:spPr/>
        <p:txBody>
          <a:bodyPr/>
          <a:lstStyle/>
          <a:p>
            <a:fld id="{196A61CA-0502-4EE4-9724-96EA822543E5}" type="slidenum">
              <a:rPr lang="en-US" dirty="0"/>
              <a:t>15</a:t>
            </a:fld>
            <a:endParaRPr lang="en-US" dirty="0"/>
          </a:p>
        </p:txBody>
      </p:sp>
    </p:spTree>
    <p:extLst>
      <p:ext uri="{BB962C8B-B14F-4D97-AF65-F5344CB8AC3E}">
        <p14:creationId xmlns:p14="http://schemas.microsoft.com/office/powerpoint/2010/main" val="27134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9383-9499-8B70-0B64-0522484BD36C}"/>
              </a:ext>
            </a:extLst>
          </p:cNvPr>
          <p:cNvSpPr>
            <a:spLocks noGrp="1"/>
          </p:cNvSpPr>
          <p:nvPr>
            <p:ph type="title"/>
          </p:nvPr>
        </p:nvSpPr>
        <p:spPr/>
        <p:txBody>
          <a:bodyPr/>
          <a:lstStyle/>
          <a:p>
            <a:r>
              <a:rPr lang="en-GB" dirty="0"/>
              <a:t>Technical – Security Review</a:t>
            </a:r>
          </a:p>
        </p:txBody>
      </p:sp>
      <p:sp>
        <p:nvSpPr>
          <p:cNvPr id="3" name="Content Placeholder 2">
            <a:extLst>
              <a:ext uri="{FF2B5EF4-FFF2-40B4-BE49-F238E27FC236}">
                <a16:creationId xmlns:a16="http://schemas.microsoft.com/office/drawing/2014/main" id="{CD08C1E1-376B-74AA-8C31-1EB9DF1D2B5C}"/>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527452D6-CF06-6431-013D-FE6C9F2FF562}"/>
              </a:ext>
            </a:extLst>
          </p:cNvPr>
          <p:cNvSpPr>
            <a:spLocks noGrp="1"/>
          </p:cNvSpPr>
          <p:nvPr>
            <p:ph type="dt" sz="half" idx="10"/>
          </p:nvPr>
        </p:nvSpPr>
        <p:spPr/>
        <p:txBody>
          <a:bodyPr/>
          <a:lstStyle/>
          <a:p>
            <a:fld id="{FE3035F0-367D-43F4-96AC-D482188152DF}" type="datetime1">
              <a:t>4/28/2025</a:t>
            </a:fld>
            <a:endParaRPr lang="en-US" dirty="0"/>
          </a:p>
        </p:txBody>
      </p:sp>
      <p:sp>
        <p:nvSpPr>
          <p:cNvPr id="5" name="Footer Placeholder 4">
            <a:extLst>
              <a:ext uri="{FF2B5EF4-FFF2-40B4-BE49-F238E27FC236}">
                <a16:creationId xmlns:a16="http://schemas.microsoft.com/office/drawing/2014/main" id="{5A677816-E38F-194B-45C4-CC20A750D5B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0E99C2-0956-B163-1EAA-49B0AF06B257}"/>
              </a:ext>
            </a:extLst>
          </p:cNvPr>
          <p:cNvSpPr>
            <a:spLocks noGrp="1"/>
          </p:cNvSpPr>
          <p:nvPr>
            <p:ph type="sldNum" sz="quarter" idx="12"/>
          </p:nvPr>
        </p:nvSpPr>
        <p:spPr/>
        <p:txBody>
          <a:bodyPr/>
          <a:lstStyle/>
          <a:p>
            <a:fld id="{196A61CA-0502-4EE4-9724-96EA822543E5}" type="slidenum">
              <a:rPr lang="en-US" dirty="0"/>
              <a:t>16</a:t>
            </a:fld>
            <a:endParaRPr lang="en-US" dirty="0"/>
          </a:p>
        </p:txBody>
      </p:sp>
    </p:spTree>
    <p:extLst>
      <p:ext uri="{BB962C8B-B14F-4D97-AF65-F5344CB8AC3E}">
        <p14:creationId xmlns:p14="http://schemas.microsoft.com/office/powerpoint/2010/main" val="42414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70C-3BA3-B612-8922-3F5C521C1556}"/>
              </a:ext>
            </a:extLst>
          </p:cNvPr>
          <p:cNvSpPr>
            <a:spLocks noGrp="1"/>
          </p:cNvSpPr>
          <p:nvPr>
            <p:ph type="title"/>
          </p:nvPr>
        </p:nvSpPr>
        <p:spPr/>
        <p:txBody>
          <a:bodyPr/>
          <a:lstStyle/>
          <a:p>
            <a:r>
              <a:rPr lang="en-GB" dirty="0"/>
              <a:t>Technical – Database review</a:t>
            </a:r>
          </a:p>
        </p:txBody>
      </p:sp>
      <p:sp>
        <p:nvSpPr>
          <p:cNvPr id="3" name="Content Placeholder 2">
            <a:extLst>
              <a:ext uri="{FF2B5EF4-FFF2-40B4-BE49-F238E27FC236}">
                <a16:creationId xmlns:a16="http://schemas.microsoft.com/office/drawing/2014/main" id="{B525A8B4-EF5F-9105-7BFA-4AB8E3B87513}"/>
              </a:ext>
            </a:extLst>
          </p:cNvPr>
          <p:cNvSpPr>
            <a:spLocks noGrp="1"/>
          </p:cNvSpPr>
          <p:nvPr>
            <p:ph idx="1"/>
          </p:nvPr>
        </p:nvSpPr>
        <p:spPr/>
        <p:txBody>
          <a:bodyPr vert="horz" lIns="91440" tIns="45720" rIns="91440" bIns="45720" rtlCol="0" anchor="t">
            <a:normAutofit/>
          </a:bodyPr>
          <a:lstStyle/>
          <a:p>
            <a:r>
              <a:rPr lang="en-GB" dirty="0"/>
              <a:t>Include database design / queries </a:t>
            </a:r>
            <a:r>
              <a:rPr lang="en-GB" dirty="0" err="1"/>
              <a:t>sql</a:t>
            </a:r>
          </a:p>
        </p:txBody>
      </p:sp>
      <p:sp>
        <p:nvSpPr>
          <p:cNvPr id="4" name="Date Placeholder 3">
            <a:extLst>
              <a:ext uri="{FF2B5EF4-FFF2-40B4-BE49-F238E27FC236}">
                <a16:creationId xmlns:a16="http://schemas.microsoft.com/office/drawing/2014/main" id="{F0EA2AA2-5923-9B4E-394E-36C7238E40C6}"/>
              </a:ext>
            </a:extLst>
          </p:cNvPr>
          <p:cNvSpPr>
            <a:spLocks noGrp="1"/>
          </p:cNvSpPr>
          <p:nvPr>
            <p:ph type="dt" sz="half" idx="10"/>
          </p:nvPr>
        </p:nvSpPr>
        <p:spPr/>
        <p:txBody>
          <a:bodyPr/>
          <a:lstStyle/>
          <a:p>
            <a:fld id="{0D62FDB5-DA03-4F8D-96BB-2305B511D98E}" type="datetime1">
              <a:t>4/28/2025</a:t>
            </a:fld>
            <a:endParaRPr lang="en-US" dirty="0"/>
          </a:p>
        </p:txBody>
      </p:sp>
      <p:sp>
        <p:nvSpPr>
          <p:cNvPr id="5" name="Footer Placeholder 4">
            <a:extLst>
              <a:ext uri="{FF2B5EF4-FFF2-40B4-BE49-F238E27FC236}">
                <a16:creationId xmlns:a16="http://schemas.microsoft.com/office/drawing/2014/main" id="{E4E8A107-29C2-8A5A-D029-B55A60F35A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F34142-D0DC-D9F4-3E92-CAE074818537}"/>
              </a:ext>
            </a:extLst>
          </p:cNvPr>
          <p:cNvSpPr>
            <a:spLocks noGrp="1"/>
          </p:cNvSpPr>
          <p:nvPr>
            <p:ph type="sldNum" sz="quarter" idx="12"/>
          </p:nvPr>
        </p:nvSpPr>
        <p:spPr/>
        <p:txBody>
          <a:bodyPr/>
          <a:lstStyle/>
          <a:p>
            <a:fld id="{196A61CA-0502-4EE4-9724-96EA822543E5}" type="slidenum">
              <a:rPr lang="en-US" dirty="0"/>
              <a:t>17</a:t>
            </a:fld>
            <a:endParaRPr lang="en-US" dirty="0"/>
          </a:p>
        </p:txBody>
      </p:sp>
    </p:spTree>
    <p:extLst>
      <p:ext uri="{BB962C8B-B14F-4D97-AF65-F5344CB8AC3E}">
        <p14:creationId xmlns:p14="http://schemas.microsoft.com/office/powerpoint/2010/main" val="220562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18FB-6F61-B827-FEC9-97BDF54152E5}"/>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667E69A-BC46-F92E-9D77-2D7730C21F81}"/>
              </a:ext>
            </a:extLst>
          </p:cNvPr>
          <p:cNvSpPr>
            <a:spLocks noGrp="1"/>
          </p:cNvSpPr>
          <p:nvPr>
            <p:ph idx="1"/>
          </p:nvPr>
        </p:nvSpPr>
        <p:spPr/>
        <p:txBody>
          <a:bodyPr vert="horz" lIns="91440" tIns="45720" rIns="91440" bIns="45720" rtlCol="0" anchor="t">
            <a:normAutofit/>
          </a:bodyPr>
          <a:lstStyle/>
          <a:p>
            <a:r>
              <a:rPr lang="en-GB" dirty="0"/>
              <a:t>Justify anything you say... this is how the top mark bands are accessed. </a:t>
            </a:r>
          </a:p>
          <a:p>
            <a:endParaRPr lang="en-GB" dirty="0"/>
          </a:p>
          <a:p>
            <a:r>
              <a:rPr lang="en-GB" dirty="0"/>
              <a:t>Just because you did or didn’t design something, and you didn’t build a feature... doesn’t mean you can't at least design a collection system for feedback.... then justify it is how you would collect it, but unfortunately you didn’t make it. Marks can still be gained.</a:t>
            </a:r>
          </a:p>
          <a:p>
            <a:endParaRPr lang="en-GB" dirty="0"/>
          </a:p>
          <a:p>
            <a:r>
              <a:rPr lang="en-GB" dirty="0"/>
              <a:t>USE THE MARKSCHEME</a:t>
            </a:r>
          </a:p>
        </p:txBody>
      </p:sp>
      <p:sp>
        <p:nvSpPr>
          <p:cNvPr id="4" name="Date Placeholder 3">
            <a:extLst>
              <a:ext uri="{FF2B5EF4-FFF2-40B4-BE49-F238E27FC236}">
                <a16:creationId xmlns:a16="http://schemas.microsoft.com/office/drawing/2014/main" id="{112D7F1A-8428-E5A7-FABA-33D9C3C7DE8D}"/>
              </a:ext>
            </a:extLst>
          </p:cNvPr>
          <p:cNvSpPr>
            <a:spLocks noGrp="1"/>
          </p:cNvSpPr>
          <p:nvPr>
            <p:ph type="dt" sz="half" idx="10"/>
          </p:nvPr>
        </p:nvSpPr>
        <p:spPr/>
        <p:txBody>
          <a:bodyPr/>
          <a:lstStyle/>
          <a:p>
            <a:fld id="{A696C6D0-55B7-46CA-9A71-929293036AF0}" type="datetime1">
              <a:t>4/28/2025</a:t>
            </a:fld>
            <a:endParaRPr lang="en-US" dirty="0"/>
          </a:p>
        </p:txBody>
      </p:sp>
      <p:sp>
        <p:nvSpPr>
          <p:cNvPr id="5" name="Footer Placeholder 4">
            <a:extLst>
              <a:ext uri="{FF2B5EF4-FFF2-40B4-BE49-F238E27FC236}">
                <a16:creationId xmlns:a16="http://schemas.microsoft.com/office/drawing/2014/main" id="{5BDEE7E4-EB8F-8035-22FF-1386F3A17AE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CA0A1D-953E-7D72-9E4B-1607E729232C}"/>
              </a:ext>
            </a:extLst>
          </p:cNvPr>
          <p:cNvSpPr>
            <a:spLocks noGrp="1"/>
          </p:cNvSpPr>
          <p:nvPr>
            <p:ph type="sldNum" sz="quarter" idx="12"/>
          </p:nvPr>
        </p:nvSpPr>
        <p:spPr/>
        <p:txBody>
          <a:bodyPr/>
          <a:lstStyle/>
          <a:p>
            <a:fld id="{196A61CA-0502-4EE4-9724-96EA822543E5}" type="slidenum">
              <a:rPr lang="en-US" dirty="0"/>
              <a:t>18</a:t>
            </a:fld>
            <a:endParaRPr lang="en-US" dirty="0"/>
          </a:p>
        </p:txBody>
      </p:sp>
    </p:spTree>
    <p:extLst>
      <p:ext uri="{BB962C8B-B14F-4D97-AF65-F5344CB8AC3E}">
        <p14:creationId xmlns:p14="http://schemas.microsoft.com/office/powerpoint/2010/main" val="16070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A789-17AC-CF4E-93D8-A38FD9510CB3}"/>
              </a:ext>
            </a:extLst>
          </p:cNvPr>
          <p:cNvSpPr>
            <a:spLocks noGrp="1"/>
          </p:cNvSpPr>
          <p:nvPr>
            <p:ph type="title"/>
          </p:nvPr>
        </p:nvSpPr>
        <p:spPr/>
        <p:txBody>
          <a:bodyPr/>
          <a:lstStyle/>
          <a:p>
            <a:r>
              <a:rPr lang="en-GB" dirty="0"/>
              <a:t>Evidence to submit </a:t>
            </a:r>
          </a:p>
        </p:txBody>
      </p:sp>
      <p:sp>
        <p:nvSpPr>
          <p:cNvPr id="3" name="Content Placeholder 2">
            <a:extLst>
              <a:ext uri="{FF2B5EF4-FFF2-40B4-BE49-F238E27FC236}">
                <a16:creationId xmlns:a16="http://schemas.microsoft.com/office/drawing/2014/main" id="{70A2E954-77EB-4853-0AA1-D2DEDE8FB55F}"/>
              </a:ext>
            </a:extLst>
          </p:cNvPr>
          <p:cNvSpPr>
            <a:spLocks noGrp="1"/>
          </p:cNvSpPr>
          <p:nvPr>
            <p:ph idx="1"/>
          </p:nvPr>
        </p:nvSpPr>
        <p:spPr/>
        <p:txBody>
          <a:bodyPr vert="horz" lIns="91440" tIns="45720" rIns="91440" bIns="45720" rtlCol="0" anchor="t">
            <a:normAutofit/>
          </a:bodyPr>
          <a:lstStyle/>
          <a:p>
            <a:r>
              <a:rPr lang="en-GB" dirty="0"/>
              <a:t>Designing report – of how you feel the feedback systems are suitable</a:t>
            </a:r>
          </a:p>
          <a:p>
            <a:r>
              <a:rPr lang="en-GB" dirty="0"/>
              <a:t>Summary of findings report – if not part of the designing report</a:t>
            </a:r>
          </a:p>
          <a:p>
            <a:r>
              <a:rPr lang="en-GB" dirty="0"/>
              <a:t>Print screens of each full data collection system, so they have a reference point to what they were / are so as to understand your reference to them. </a:t>
            </a:r>
          </a:p>
          <a:p>
            <a:r>
              <a:rPr lang="en-GB" dirty="0"/>
              <a:t>Appendix Document that has all the data from the questionnaires and the notes from your feedback gathering stuff, so they can see what you have gathered for real. </a:t>
            </a:r>
          </a:p>
        </p:txBody>
      </p:sp>
      <p:sp>
        <p:nvSpPr>
          <p:cNvPr id="4" name="Date Placeholder 3">
            <a:extLst>
              <a:ext uri="{FF2B5EF4-FFF2-40B4-BE49-F238E27FC236}">
                <a16:creationId xmlns:a16="http://schemas.microsoft.com/office/drawing/2014/main" id="{CADE7FA2-0682-D1B4-E5A4-E5FC51911C3D}"/>
              </a:ext>
            </a:extLst>
          </p:cNvPr>
          <p:cNvSpPr>
            <a:spLocks noGrp="1"/>
          </p:cNvSpPr>
          <p:nvPr>
            <p:ph type="dt" sz="half" idx="10"/>
          </p:nvPr>
        </p:nvSpPr>
        <p:spPr/>
        <p:txBody>
          <a:bodyPr/>
          <a:lstStyle/>
          <a:p>
            <a:fld id="{0EEAC696-0C85-4FA7-8877-E65F563C9942}" type="datetime1">
              <a:t>4/28/2025</a:t>
            </a:fld>
            <a:endParaRPr lang="en-US" dirty="0"/>
          </a:p>
        </p:txBody>
      </p:sp>
      <p:sp>
        <p:nvSpPr>
          <p:cNvPr id="5" name="Footer Placeholder 4">
            <a:extLst>
              <a:ext uri="{FF2B5EF4-FFF2-40B4-BE49-F238E27FC236}">
                <a16:creationId xmlns:a16="http://schemas.microsoft.com/office/drawing/2014/main" id="{2AF151CD-2ABE-19B0-2B0C-FD204655A9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295DB4-A0FB-F4DA-AA0E-FFFA22BE1EE5}"/>
              </a:ext>
            </a:extLst>
          </p:cNvPr>
          <p:cNvSpPr>
            <a:spLocks noGrp="1"/>
          </p:cNvSpPr>
          <p:nvPr>
            <p:ph type="sldNum" sz="quarter" idx="12"/>
          </p:nvPr>
        </p:nvSpPr>
        <p:spPr/>
        <p:txBody>
          <a:bodyPr/>
          <a:lstStyle/>
          <a:p>
            <a:fld id="{196A61CA-0502-4EE4-9724-96EA822543E5}" type="slidenum">
              <a:rPr lang="en-US" dirty="0"/>
              <a:t>19</a:t>
            </a:fld>
            <a:endParaRPr lang="en-US" dirty="0"/>
          </a:p>
        </p:txBody>
      </p:sp>
    </p:spTree>
    <p:extLst>
      <p:ext uri="{BB962C8B-B14F-4D97-AF65-F5344CB8AC3E}">
        <p14:creationId xmlns:p14="http://schemas.microsoft.com/office/powerpoint/2010/main" val="324444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798A-BF11-C537-8527-90B75594CE6A}"/>
              </a:ext>
            </a:extLst>
          </p:cNvPr>
          <p:cNvSpPr>
            <a:spLocks noGrp="1"/>
          </p:cNvSpPr>
          <p:nvPr>
            <p:ph type="title"/>
          </p:nvPr>
        </p:nvSpPr>
        <p:spPr/>
        <p:txBody>
          <a:bodyPr/>
          <a:lstStyle/>
          <a:p>
            <a:r>
              <a:rPr lang="en-GB" dirty="0"/>
              <a:t>What this task is not</a:t>
            </a:r>
          </a:p>
        </p:txBody>
      </p:sp>
      <p:sp>
        <p:nvSpPr>
          <p:cNvPr id="3" name="Content Placeholder 2">
            <a:extLst>
              <a:ext uri="{FF2B5EF4-FFF2-40B4-BE49-F238E27FC236}">
                <a16:creationId xmlns:a16="http://schemas.microsoft.com/office/drawing/2014/main" id="{0F7FE3E8-7782-6A22-20D7-EFB0C281E4A7}"/>
              </a:ext>
            </a:extLst>
          </p:cNvPr>
          <p:cNvSpPr>
            <a:spLocks noGrp="1"/>
          </p:cNvSpPr>
          <p:nvPr>
            <p:ph idx="1"/>
          </p:nvPr>
        </p:nvSpPr>
        <p:spPr/>
        <p:txBody>
          <a:bodyPr vert="horz" lIns="91440" tIns="45720" rIns="91440" bIns="45720" rtlCol="0" anchor="t">
            <a:normAutofit/>
          </a:bodyPr>
          <a:lstStyle/>
          <a:p>
            <a:r>
              <a:rPr lang="en-GB" dirty="0"/>
              <a:t>You must NOT tell me in your write up what could be better about your product in your opinion</a:t>
            </a:r>
            <a:endParaRPr lang="en-US" dirty="0"/>
          </a:p>
          <a:p>
            <a:r>
              <a:rPr lang="en-GB" dirty="0"/>
              <a:t>You must NOT tell me how good or bad your TASK 2 went </a:t>
            </a:r>
          </a:p>
          <a:p>
            <a:endParaRPr lang="en-GB" dirty="0"/>
          </a:p>
          <a:p>
            <a:r>
              <a:rPr lang="en-GB" dirty="0"/>
              <a:t>Your opinions on your code / website, IN THIS TASK, are completely unwanted and not needed... DO NOT give them. </a:t>
            </a:r>
          </a:p>
        </p:txBody>
      </p:sp>
    </p:spTree>
    <p:extLst>
      <p:ext uri="{BB962C8B-B14F-4D97-AF65-F5344CB8AC3E}">
        <p14:creationId xmlns:p14="http://schemas.microsoft.com/office/powerpoint/2010/main" val="404351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1CE2-A96A-6358-BD08-455149B7FC9E}"/>
              </a:ext>
            </a:extLst>
          </p:cNvPr>
          <p:cNvSpPr>
            <a:spLocks noGrp="1"/>
          </p:cNvSpPr>
          <p:nvPr>
            <p:ph type="title"/>
          </p:nvPr>
        </p:nvSpPr>
        <p:spPr/>
        <p:txBody>
          <a:bodyPr/>
          <a:lstStyle/>
          <a:p>
            <a:r>
              <a:rPr lang="en-GB" dirty="0"/>
              <a:t>What this task is..</a:t>
            </a:r>
          </a:p>
        </p:txBody>
      </p:sp>
      <p:sp>
        <p:nvSpPr>
          <p:cNvPr id="3" name="Content Placeholder 2">
            <a:extLst>
              <a:ext uri="{FF2B5EF4-FFF2-40B4-BE49-F238E27FC236}">
                <a16:creationId xmlns:a16="http://schemas.microsoft.com/office/drawing/2014/main" id="{4C53A87A-BAB0-2D39-651B-8DC60F85A096}"/>
              </a:ext>
            </a:extLst>
          </p:cNvPr>
          <p:cNvSpPr>
            <a:spLocks noGrp="1"/>
          </p:cNvSpPr>
          <p:nvPr>
            <p:ph idx="1"/>
          </p:nvPr>
        </p:nvSpPr>
        <p:spPr/>
        <p:txBody>
          <a:bodyPr vert="horz" lIns="91440" tIns="45720" rIns="91440" bIns="45720" rtlCol="0" anchor="t">
            <a:normAutofit/>
          </a:bodyPr>
          <a:lstStyle/>
          <a:p>
            <a:r>
              <a:rPr lang="en-GB" dirty="0"/>
              <a:t>A chance to get feedback from a technical audience about your code / database and technical aspects of the project</a:t>
            </a:r>
          </a:p>
          <a:p>
            <a:r>
              <a:rPr lang="en-GB" dirty="0"/>
              <a:t>A chance to get feedback from non-technical audience about your website and how it looks / feels / works etc</a:t>
            </a:r>
          </a:p>
          <a:p>
            <a:r>
              <a:rPr lang="en-GB" dirty="0"/>
              <a:t>A chance to review the feedback and do an analysis of it. </a:t>
            </a:r>
          </a:p>
          <a:p>
            <a:r>
              <a:rPr lang="en-GB" dirty="0"/>
              <a:t>A chance, based on this feedback, to suggest where the product should go next and why</a:t>
            </a:r>
          </a:p>
        </p:txBody>
      </p:sp>
      <p:sp>
        <p:nvSpPr>
          <p:cNvPr id="4" name="Date Placeholder 3">
            <a:extLst>
              <a:ext uri="{FF2B5EF4-FFF2-40B4-BE49-F238E27FC236}">
                <a16:creationId xmlns:a16="http://schemas.microsoft.com/office/drawing/2014/main" id="{249939D4-130A-A0A0-0596-1399B63F85D7}"/>
              </a:ext>
            </a:extLst>
          </p:cNvPr>
          <p:cNvSpPr>
            <a:spLocks noGrp="1"/>
          </p:cNvSpPr>
          <p:nvPr>
            <p:ph type="dt" sz="half" idx="10"/>
          </p:nvPr>
        </p:nvSpPr>
        <p:spPr/>
        <p:txBody>
          <a:bodyPr/>
          <a:lstStyle/>
          <a:p>
            <a:fld id="{8B9E162F-D04D-4511-9EA1-411DE1226361}" type="datetime1">
              <a:t>4/28/2025</a:t>
            </a:fld>
            <a:endParaRPr lang="en-US" dirty="0"/>
          </a:p>
        </p:txBody>
      </p:sp>
      <p:sp>
        <p:nvSpPr>
          <p:cNvPr id="5" name="Footer Placeholder 4">
            <a:extLst>
              <a:ext uri="{FF2B5EF4-FFF2-40B4-BE49-F238E27FC236}">
                <a16:creationId xmlns:a16="http://schemas.microsoft.com/office/drawing/2014/main" id="{9E93D5DD-3C0F-E335-E361-A9829F56E2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879E6B4-3F42-5F12-21B5-6329443B546B}"/>
              </a:ext>
            </a:extLst>
          </p:cNvPr>
          <p:cNvSpPr>
            <a:spLocks noGrp="1"/>
          </p:cNvSpPr>
          <p:nvPr>
            <p:ph type="sldNum" sz="quarter" idx="12"/>
          </p:nvPr>
        </p:nvSpPr>
        <p:spPr/>
        <p:txBody>
          <a:bodyPr/>
          <a:lstStyle/>
          <a:p>
            <a:fld id="{196A61CA-0502-4EE4-9724-96EA822543E5}" type="slidenum">
              <a:rPr lang="en-US" dirty="0"/>
              <a:t>3</a:t>
            </a:fld>
            <a:endParaRPr lang="en-US" dirty="0"/>
          </a:p>
        </p:txBody>
      </p:sp>
    </p:spTree>
    <p:extLst>
      <p:ext uri="{BB962C8B-B14F-4D97-AF65-F5344CB8AC3E}">
        <p14:creationId xmlns:p14="http://schemas.microsoft.com/office/powerpoint/2010/main" val="41450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C95-1700-9997-C284-3BAC49C0EA53}"/>
              </a:ext>
            </a:extLst>
          </p:cNvPr>
          <p:cNvSpPr>
            <a:spLocks noGrp="1"/>
          </p:cNvSpPr>
          <p:nvPr>
            <p:ph type="ctr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904F50A0-2064-4F7C-BE2F-BFDA0B2343CE}"/>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05DD0805-1D73-4568-FF15-F09924229E66}"/>
              </a:ext>
            </a:extLst>
          </p:cNvPr>
          <p:cNvSpPr>
            <a:spLocks noGrp="1"/>
          </p:cNvSpPr>
          <p:nvPr>
            <p:ph type="dt" sz="half" idx="10"/>
          </p:nvPr>
        </p:nvSpPr>
        <p:spPr/>
        <p:txBody>
          <a:bodyPr/>
          <a:lstStyle/>
          <a:p>
            <a:fld id="{77E99A07-BCD5-4171-9E96-3EF238E2257C}" type="datetime1">
              <a:t>4/28/2025</a:t>
            </a:fld>
            <a:endParaRPr lang="en-US" dirty="0"/>
          </a:p>
        </p:txBody>
      </p:sp>
      <p:sp>
        <p:nvSpPr>
          <p:cNvPr id="5" name="Footer Placeholder 4">
            <a:extLst>
              <a:ext uri="{FF2B5EF4-FFF2-40B4-BE49-F238E27FC236}">
                <a16:creationId xmlns:a16="http://schemas.microsoft.com/office/drawing/2014/main" id="{8D475565-30D5-2160-03D0-AC21FB8FB05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977E054-F4F9-4385-DC6C-3AEB4D3E322C}"/>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16716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9E6E-C765-8B4E-06D1-5E4C84C0A004}"/>
              </a:ext>
            </a:extLst>
          </p:cNvPr>
          <p:cNvSpPr>
            <a:spLocks noGrp="1"/>
          </p:cNvSpPr>
          <p:nvPr>
            <p:ph type="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D4ECFAE3-A4FC-1412-41A0-D5F752BAC285}"/>
              </a:ext>
            </a:extLst>
          </p:cNvPr>
          <p:cNvSpPr>
            <a:spLocks noGrp="1"/>
          </p:cNvSpPr>
          <p:nvPr>
            <p:ph idx="1"/>
          </p:nvPr>
        </p:nvSpPr>
        <p:spPr/>
        <p:txBody>
          <a:bodyPr vert="horz" lIns="91440" tIns="45720" rIns="91440" bIns="45720" rtlCol="0" anchor="t">
            <a:normAutofit/>
          </a:bodyPr>
          <a:lstStyle/>
          <a:p>
            <a:pPr>
              <a:buAutoNum type="romanUcPeriod"/>
            </a:pPr>
            <a:r>
              <a:rPr lang="en-GB" dirty="0"/>
              <a:t>Main focus of what to gather:</a:t>
            </a:r>
            <a:endParaRPr lang="en-US" dirty="0"/>
          </a:p>
          <a:p>
            <a:pPr marL="525780" lvl="2" indent="-342900">
              <a:buFontTx/>
              <a:buAutoNum type="arabicPeriod"/>
            </a:pPr>
            <a:r>
              <a:rPr lang="en-GB" b="0" dirty="0"/>
              <a:t>User interface feedback</a:t>
            </a:r>
          </a:p>
          <a:p>
            <a:pPr marL="525780" lvl="2" indent="-342900">
              <a:buFontTx/>
              <a:buAutoNum type="arabicPeriod"/>
            </a:pPr>
            <a:r>
              <a:rPr lang="en-GB" b="0" dirty="0"/>
              <a:t>User experience feedback</a:t>
            </a:r>
          </a:p>
          <a:p>
            <a:pPr marL="525780" lvl="2" indent="-342900">
              <a:buFontTx/>
              <a:buAutoNum type="arabicPeriod"/>
            </a:pPr>
            <a:r>
              <a:rPr lang="en-GB" b="0" dirty="0"/>
              <a:t>Observation of their system use</a:t>
            </a:r>
          </a:p>
          <a:p>
            <a:pPr marL="342900" lvl="1" indent="-342900">
              <a:buAutoNum type="alphaUcPeriod"/>
            </a:pPr>
            <a:endParaRPr lang="en-GB" b="0" dirty="0"/>
          </a:p>
          <a:p>
            <a:pPr marL="342900" lvl="1" indent="-342900">
              <a:buFontTx/>
              <a:buAutoNum type="alphaUcPeriod"/>
            </a:pPr>
            <a:r>
              <a:rPr lang="en-GB" b="0" dirty="0"/>
              <a:t>Best Ways to gather:</a:t>
            </a:r>
          </a:p>
          <a:p>
            <a:pPr marL="525780" lvl="2" indent="-342900">
              <a:buFontTx/>
              <a:buAutoNum type="arabicPeriod"/>
            </a:pPr>
            <a:r>
              <a:rPr lang="en-GB" dirty="0"/>
              <a:t>Questionnaires</a:t>
            </a:r>
          </a:p>
          <a:p>
            <a:pPr marL="525780" lvl="2" indent="-342900">
              <a:buFontTx/>
              <a:buAutoNum type="arabicPeriod"/>
            </a:pPr>
            <a:r>
              <a:rPr lang="en-GB" dirty="0"/>
              <a:t>Scenario document with observation record</a:t>
            </a:r>
          </a:p>
          <a:p>
            <a:pPr>
              <a:buFont typeface="Arial" panose="020B0604020202020204" pitchFamily="34" charset="0"/>
              <a:buAutoNum type="romanUcPeriod"/>
            </a:pPr>
            <a:endParaRPr lang="en-GB" dirty="0"/>
          </a:p>
          <a:p>
            <a:pPr lvl="1"/>
            <a:r>
              <a:rPr lang="en-GB" b="0" dirty="0"/>
              <a:t> </a:t>
            </a:r>
          </a:p>
        </p:txBody>
      </p:sp>
      <p:sp>
        <p:nvSpPr>
          <p:cNvPr id="4" name="Date Placeholder 3">
            <a:extLst>
              <a:ext uri="{FF2B5EF4-FFF2-40B4-BE49-F238E27FC236}">
                <a16:creationId xmlns:a16="http://schemas.microsoft.com/office/drawing/2014/main" id="{F2142810-A188-9CA0-FE00-C185D6ED8E8B}"/>
              </a:ext>
            </a:extLst>
          </p:cNvPr>
          <p:cNvSpPr>
            <a:spLocks noGrp="1"/>
          </p:cNvSpPr>
          <p:nvPr>
            <p:ph type="dt" sz="half" idx="10"/>
          </p:nvPr>
        </p:nvSpPr>
        <p:spPr/>
        <p:txBody>
          <a:bodyPr/>
          <a:lstStyle/>
          <a:p>
            <a:fld id="{1FDC9844-02A3-4866-8AE2-D4BA28F48BA8}" type="datetime1">
              <a:t>4/28/2025</a:t>
            </a:fld>
            <a:endParaRPr lang="en-US" dirty="0"/>
          </a:p>
        </p:txBody>
      </p:sp>
      <p:sp>
        <p:nvSpPr>
          <p:cNvPr id="5" name="Footer Placeholder 4">
            <a:extLst>
              <a:ext uri="{FF2B5EF4-FFF2-40B4-BE49-F238E27FC236}">
                <a16:creationId xmlns:a16="http://schemas.microsoft.com/office/drawing/2014/main" id="{DA85659E-F312-2CBF-1511-7D227EB0CD6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CEC3369-9AEC-4D6D-5184-A545F33C23A1}"/>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14875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8136-C806-0B76-846B-1AD810DD9D60}"/>
              </a:ext>
            </a:extLst>
          </p:cNvPr>
          <p:cNvSpPr>
            <a:spLocks noGrp="1"/>
          </p:cNvSpPr>
          <p:nvPr>
            <p:ph type="ctr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A39CE27D-8C95-5E0F-52D2-55DB34D26904}"/>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1C25FBBB-393C-AF3D-8966-DD93E3EBD33E}"/>
              </a:ext>
            </a:extLst>
          </p:cNvPr>
          <p:cNvSpPr>
            <a:spLocks noGrp="1"/>
          </p:cNvSpPr>
          <p:nvPr>
            <p:ph type="dt" sz="half" idx="10"/>
          </p:nvPr>
        </p:nvSpPr>
        <p:spPr/>
        <p:txBody>
          <a:bodyPr/>
          <a:lstStyle/>
          <a:p>
            <a:fld id="{D2067CF2-7512-48F2-96C4-327C80ABA60C}" type="datetime1">
              <a:t>4/28/2025</a:t>
            </a:fld>
            <a:endParaRPr lang="en-US" dirty="0"/>
          </a:p>
        </p:txBody>
      </p:sp>
      <p:sp>
        <p:nvSpPr>
          <p:cNvPr id="5" name="Footer Placeholder 4">
            <a:extLst>
              <a:ext uri="{FF2B5EF4-FFF2-40B4-BE49-F238E27FC236}">
                <a16:creationId xmlns:a16="http://schemas.microsoft.com/office/drawing/2014/main" id="{1E7FE940-78ED-2CF3-1B95-DB9589B6C19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1E7A97D-BAEF-A391-734D-2BC603F52985}"/>
              </a:ext>
            </a:extLst>
          </p:cNvPr>
          <p:cNvSpPr>
            <a:spLocks noGrp="1"/>
          </p:cNvSpPr>
          <p:nvPr>
            <p:ph type="sldNum" sz="quarter" idx="12"/>
          </p:nvPr>
        </p:nvSpPr>
        <p:spPr/>
        <p:txBody>
          <a:bodyPr/>
          <a:lstStyle/>
          <a:p>
            <a:fld id="{196A61CA-0502-4EE4-9724-96EA822543E5}" type="slidenum">
              <a:rPr lang="en-US" dirty="0"/>
              <a:t>6</a:t>
            </a:fld>
            <a:endParaRPr lang="en-US" dirty="0"/>
          </a:p>
        </p:txBody>
      </p:sp>
    </p:spTree>
    <p:extLst>
      <p:ext uri="{BB962C8B-B14F-4D97-AF65-F5344CB8AC3E}">
        <p14:creationId xmlns:p14="http://schemas.microsoft.com/office/powerpoint/2010/main" val="403761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26CB-5E38-3651-FE12-0639B38E36FB}"/>
              </a:ext>
            </a:extLst>
          </p:cNvPr>
          <p:cNvSpPr>
            <a:spLocks noGrp="1"/>
          </p:cNvSpPr>
          <p:nvPr>
            <p:ph type="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CCEA7034-954D-6911-88B9-70E7C0C61F1B}"/>
              </a:ext>
            </a:extLst>
          </p:cNvPr>
          <p:cNvSpPr>
            <a:spLocks noGrp="1"/>
          </p:cNvSpPr>
          <p:nvPr>
            <p:ph idx="1"/>
          </p:nvPr>
        </p:nvSpPr>
        <p:spPr/>
        <p:txBody>
          <a:bodyPr vert="horz" lIns="91440" tIns="45720" rIns="91440" bIns="45720" rtlCol="0" anchor="t">
            <a:normAutofit/>
          </a:bodyPr>
          <a:lstStyle/>
          <a:p>
            <a:pPr marL="342900" indent="-342900">
              <a:buAutoNum type="romanUcPeriod"/>
            </a:pPr>
            <a:r>
              <a:rPr lang="en-GB" dirty="0"/>
              <a:t>Main focus of what to gather:</a:t>
            </a:r>
            <a:endParaRPr lang="en-US" dirty="0"/>
          </a:p>
          <a:p>
            <a:pPr marL="525780" lvl="2" indent="-342900">
              <a:buAutoNum type="arabicPeriod"/>
            </a:pPr>
            <a:r>
              <a:rPr lang="en-GB" dirty="0"/>
              <a:t>Code Review of code overall quality / structure</a:t>
            </a:r>
            <a:endParaRPr lang="en-US" dirty="0"/>
          </a:p>
          <a:p>
            <a:pPr marL="525780" lvl="2" indent="-342900">
              <a:buAutoNum type="arabicPeriod"/>
            </a:pPr>
            <a:r>
              <a:rPr lang="en-GB" dirty="0"/>
              <a:t>Code Review of secure programming principals</a:t>
            </a:r>
            <a:endParaRPr lang="en-US" dirty="0"/>
          </a:p>
          <a:p>
            <a:pPr marL="525780" lvl="2" indent="-342900">
              <a:buAutoNum type="arabicPeriod"/>
            </a:pPr>
            <a:r>
              <a:rPr lang="en-GB" dirty="0"/>
              <a:t>Review of Database Scheme and queries</a:t>
            </a:r>
            <a:endParaRPr lang="en-US" dirty="0"/>
          </a:p>
          <a:p>
            <a:pPr marL="342900" lvl="1" indent="-342900">
              <a:buAutoNum type="alphaUcPeriod"/>
            </a:pPr>
            <a:endParaRPr lang="en-GB" b="0" dirty="0"/>
          </a:p>
          <a:p>
            <a:pPr marL="342900" lvl="1" indent="-342900">
              <a:buAutoNum type="alphaUcPeriod"/>
            </a:pPr>
            <a:r>
              <a:rPr lang="en-GB" b="0" dirty="0"/>
              <a:t>Best Ways to gather:</a:t>
            </a:r>
            <a:endParaRPr lang="en-US" b="0" dirty="0"/>
          </a:p>
          <a:p>
            <a:pPr marL="525780" lvl="2" indent="-342900">
              <a:buAutoNum type="arabicPeriod"/>
            </a:pPr>
            <a:r>
              <a:rPr lang="en-GB" dirty="0"/>
              <a:t>Feeback form to gather ratings and comments</a:t>
            </a:r>
            <a:endParaRPr lang="en-US" dirty="0"/>
          </a:p>
          <a:p>
            <a:pPr marL="182880" lvl="2" indent="0">
              <a:buNone/>
            </a:pPr>
            <a:endParaRPr lang="en-GB" dirty="0"/>
          </a:p>
          <a:p>
            <a:pPr marL="342900" indent="-342900">
              <a:buAutoNum type="romanUcPeriod"/>
            </a:pPr>
            <a:endParaRPr lang="en-GB" dirty="0"/>
          </a:p>
          <a:p>
            <a:pPr lvl="1"/>
            <a:r>
              <a:rPr lang="en-GB" b="0" dirty="0"/>
              <a:t> </a:t>
            </a:r>
            <a:endParaRPr lang="en-US" b="0" dirty="0"/>
          </a:p>
          <a:p>
            <a:endParaRPr lang="en-GB" dirty="0"/>
          </a:p>
        </p:txBody>
      </p:sp>
      <p:sp>
        <p:nvSpPr>
          <p:cNvPr id="4" name="Date Placeholder 3">
            <a:extLst>
              <a:ext uri="{FF2B5EF4-FFF2-40B4-BE49-F238E27FC236}">
                <a16:creationId xmlns:a16="http://schemas.microsoft.com/office/drawing/2014/main" id="{1197BA4E-76EB-DAC7-A6CA-A19076F70480}"/>
              </a:ext>
            </a:extLst>
          </p:cNvPr>
          <p:cNvSpPr>
            <a:spLocks noGrp="1"/>
          </p:cNvSpPr>
          <p:nvPr>
            <p:ph type="dt" sz="half" idx="10"/>
          </p:nvPr>
        </p:nvSpPr>
        <p:spPr/>
        <p:txBody>
          <a:bodyPr/>
          <a:lstStyle/>
          <a:p>
            <a:fld id="{7315706D-1028-4664-AFF1-CA8758747815}" type="datetime1">
              <a:t>4/28/2025</a:t>
            </a:fld>
            <a:endParaRPr lang="en-US" dirty="0"/>
          </a:p>
        </p:txBody>
      </p:sp>
      <p:sp>
        <p:nvSpPr>
          <p:cNvPr id="5" name="Footer Placeholder 4">
            <a:extLst>
              <a:ext uri="{FF2B5EF4-FFF2-40B4-BE49-F238E27FC236}">
                <a16:creationId xmlns:a16="http://schemas.microsoft.com/office/drawing/2014/main" id="{A3F5A96E-E88B-60F2-5953-9D655D39E3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094216-5C19-C161-8107-EDF33A80E993}"/>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93426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EFEF-DCBB-5AE0-EB1F-8B0E0C3FD5B8}"/>
              </a:ext>
            </a:extLst>
          </p:cNvPr>
          <p:cNvSpPr>
            <a:spLocks noGrp="1"/>
          </p:cNvSpPr>
          <p:nvPr>
            <p:ph type="title"/>
          </p:nvPr>
        </p:nvSpPr>
        <p:spPr/>
        <p:txBody>
          <a:bodyPr/>
          <a:lstStyle/>
          <a:p>
            <a:r>
              <a:rPr lang="en-GB" dirty="0"/>
              <a:t>Feedback Report</a:t>
            </a:r>
          </a:p>
        </p:txBody>
      </p:sp>
      <p:sp>
        <p:nvSpPr>
          <p:cNvPr id="3" name="Content Placeholder 2">
            <a:extLst>
              <a:ext uri="{FF2B5EF4-FFF2-40B4-BE49-F238E27FC236}">
                <a16:creationId xmlns:a16="http://schemas.microsoft.com/office/drawing/2014/main" id="{81971FEE-1828-ED80-17F4-388E663B2CA4}"/>
              </a:ext>
            </a:extLst>
          </p:cNvPr>
          <p:cNvSpPr>
            <a:spLocks noGrp="1"/>
          </p:cNvSpPr>
          <p:nvPr>
            <p:ph idx="1"/>
          </p:nvPr>
        </p:nvSpPr>
        <p:spPr/>
        <p:txBody>
          <a:bodyPr vert="horz" lIns="91440" tIns="45720" rIns="91440" bIns="45720" rtlCol="0" anchor="t">
            <a:normAutofit/>
          </a:bodyPr>
          <a:lstStyle/>
          <a:p>
            <a:r>
              <a:rPr lang="en-GB" dirty="0"/>
              <a:t>You need to write a report, which explores who you will be gathering feedback from (technical and non-technical) and how you will gather it and show how you designed the feedback systems. </a:t>
            </a:r>
          </a:p>
          <a:p>
            <a:endParaRPr lang="en-GB" dirty="0"/>
          </a:p>
          <a:p>
            <a:r>
              <a:rPr lang="en-GB" dirty="0"/>
              <a:t>Split it into sections (clear headings) which show each feedback system, who it is for, how / why it is designed like this.. E.G. "I have used a 10 scale for this question, with chance for a comment as </a:t>
            </a:r>
            <a:r>
              <a:rPr lang="en-GB" dirty="0" err="1"/>
              <a:t>itss</a:t>
            </a:r>
            <a:r>
              <a:rPr lang="en-GB" dirty="0"/>
              <a:t> important to score it for how happy they are, but also to allow chance for them to comment as this can add context particularly in a good or bad score which will be important to interpreting the score"</a:t>
            </a:r>
          </a:p>
        </p:txBody>
      </p:sp>
      <p:sp>
        <p:nvSpPr>
          <p:cNvPr id="4" name="Date Placeholder 3">
            <a:extLst>
              <a:ext uri="{FF2B5EF4-FFF2-40B4-BE49-F238E27FC236}">
                <a16:creationId xmlns:a16="http://schemas.microsoft.com/office/drawing/2014/main" id="{D3B3B656-2BEE-E02A-1D3F-AC02CB531B63}"/>
              </a:ext>
            </a:extLst>
          </p:cNvPr>
          <p:cNvSpPr>
            <a:spLocks noGrp="1"/>
          </p:cNvSpPr>
          <p:nvPr>
            <p:ph type="dt" sz="half" idx="10"/>
          </p:nvPr>
        </p:nvSpPr>
        <p:spPr/>
        <p:txBody>
          <a:bodyPr/>
          <a:lstStyle/>
          <a:p>
            <a:fld id="{A667F9E8-464D-48B8-AF4E-7ADBC26B0025}" type="datetime1">
              <a:t>4/28/2025</a:t>
            </a:fld>
            <a:endParaRPr lang="en-US" dirty="0"/>
          </a:p>
        </p:txBody>
      </p:sp>
      <p:sp>
        <p:nvSpPr>
          <p:cNvPr id="5" name="Footer Placeholder 4">
            <a:extLst>
              <a:ext uri="{FF2B5EF4-FFF2-40B4-BE49-F238E27FC236}">
                <a16:creationId xmlns:a16="http://schemas.microsoft.com/office/drawing/2014/main" id="{B2D8035E-FA7F-5027-DF0D-3E0BCF33D70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0E68193-2B06-E69C-D83D-2EAB0F3003A2}"/>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360013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CF23-35AF-ABEF-5432-0E6A318ABFCC}"/>
              </a:ext>
            </a:extLst>
          </p:cNvPr>
          <p:cNvSpPr>
            <a:spLocks noGrp="1"/>
          </p:cNvSpPr>
          <p:nvPr>
            <p:ph type="title"/>
          </p:nvPr>
        </p:nvSpPr>
        <p:spPr/>
        <p:txBody>
          <a:bodyPr/>
          <a:lstStyle/>
          <a:p>
            <a:r>
              <a:rPr lang="en-GB" dirty="0"/>
              <a:t>Continued</a:t>
            </a:r>
          </a:p>
        </p:txBody>
      </p:sp>
      <p:sp>
        <p:nvSpPr>
          <p:cNvPr id="3" name="Content Placeholder 2">
            <a:extLst>
              <a:ext uri="{FF2B5EF4-FFF2-40B4-BE49-F238E27FC236}">
                <a16:creationId xmlns:a16="http://schemas.microsoft.com/office/drawing/2014/main" id="{F536B64E-1E4E-63BA-CF3C-5E25851F45F6}"/>
              </a:ext>
            </a:extLst>
          </p:cNvPr>
          <p:cNvSpPr>
            <a:spLocks noGrp="1"/>
          </p:cNvSpPr>
          <p:nvPr>
            <p:ph idx="1"/>
          </p:nvPr>
        </p:nvSpPr>
        <p:spPr/>
        <p:txBody>
          <a:bodyPr vert="horz" lIns="91440" tIns="45720" rIns="91440" bIns="45720" rtlCol="0" anchor="t">
            <a:normAutofit/>
          </a:bodyPr>
          <a:lstStyle/>
          <a:p>
            <a:r>
              <a:rPr lang="en-GB" dirty="0"/>
              <a:t>Once you have designed the feedback systems you need to then gather the feedback OUTSIDE OF EXAM HOURS. </a:t>
            </a:r>
          </a:p>
          <a:p>
            <a:endParaRPr lang="en-GB" dirty="0"/>
          </a:p>
          <a:p>
            <a:r>
              <a:rPr lang="en-GB" dirty="0"/>
              <a:t>The you come back into exam hours to WRITE UP YOUR FINDINGS:</a:t>
            </a:r>
          </a:p>
          <a:p>
            <a:endParaRPr lang="en-GB" dirty="0"/>
          </a:p>
          <a:p>
            <a:r>
              <a:rPr lang="en-GB" dirty="0"/>
              <a:t>Use graphs to show numbers (MS forms will do it for you) and factor in the comments given from users </a:t>
            </a:r>
          </a:p>
        </p:txBody>
      </p:sp>
      <p:sp>
        <p:nvSpPr>
          <p:cNvPr id="4" name="Date Placeholder 3">
            <a:extLst>
              <a:ext uri="{FF2B5EF4-FFF2-40B4-BE49-F238E27FC236}">
                <a16:creationId xmlns:a16="http://schemas.microsoft.com/office/drawing/2014/main" id="{1489B665-57AE-F56A-F580-8D4180408F15}"/>
              </a:ext>
            </a:extLst>
          </p:cNvPr>
          <p:cNvSpPr>
            <a:spLocks noGrp="1"/>
          </p:cNvSpPr>
          <p:nvPr>
            <p:ph type="dt" sz="half" idx="10"/>
          </p:nvPr>
        </p:nvSpPr>
        <p:spPr/>
        <p:txBody>
          <a:bodyPr/>
          <a:lstStyle/>
          <a:p>
            <a:fld id="{B70E4FF8-F840-4A2F-AE65-24E1AAA545B8}" type="datetime1">
              <a:t>4/28/2025</a:t>
            </a:fld>
            <a:endParaRPr lang="en-US" dirty="0"/>
          </a:p>
        </p:txBody>
      </p:sp>
      <p:sp>
        <p:nvSpPr>
          <p:cNvPr id="5" name="Footer Placeholder 4">
            <a:extLst>
              <a:ext uri="{FF2B5EF4-FFF2-40B4-BE49-F238E27FC236}">
                <a16:creationId xmlns:a16="http://schemas.microsoft.com/office/drawing/2014/main" id="{7D8F2FA6-6D9E-B6A0-DEE1-439936B74D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4C60F6-B9D7-7542-EB12-345C0FAD7DA7}"/>
              </a:ext>
            </a:extLst>
          </p:cNvPr>
          <p:cNvSpPr>
            <a:spLocks noGrp="1"/>
          </p:cNvSpPr>
          <p:nvPr>
            <p:ph type="sldNum" sz="quarter" idx="12"/>
          </p:nvPr>
        </p:nvSpPr>
        <p:spPr/>
        <p:txBody>
          <a:bodyPr/>
          <a:lstStyle/>
          <a:p>
            <a:fld id="{196A61CA-0502-4EE4-9724-96EA822543E5}" type="slidenum">
              <a:rPr lang="en-US" dirty="0"/>
              <a:t>9</a:t>
            </a:fld>
            <a:endParaRPr lang="en-US" dirty="0"/>
          </a:p>
        </p:txBody>
      </p:sp>
    </p:spTree>
    <p:extLst>
      <p:ext uri="{BB962C8B-B14F-4D97-AF65-F5344CB8AC3E}">
        <p14:creationId xmlns:p14="http://schemas.microsoft.com/office/powerpoint/2010/main" val="1985950966"/>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7A0779FAD544C9159E1CE3C4D4EBA" ma:contentTypeVersion="27" ma:contentTypeDescription="Create a new document." ma:contentTypeScope="" ma:versionID="d3a5c276afde6802ecfa4a38c63a3a13">
  <xsd:schema xmlns:xsd="http://www.w3.org/2001/XMLSchema" xmlns:xs="http://www.w3.org/2001/XMLSchema" xmlns:p="http://schemas.microsoft.com/office/2006/metadata/properties" xmlns:ns2="a04d4b19-f621-4c3c-bc2e-e56ad8b8266c" xmlns:ns3="cd186e81-9251-4aad-9103-4c6d14f9fcfa" targetNamespace="http://schemas.microsoft.com/office/2006/metadata/properties" ma:root="true" ma:fieldsID="5f597e0cd352366ea2aa59e07ed3e7bb" ns2:_="" ns3:_="">
    <xsd:import namespace="a04d4b19-f621-4c3c-bc2e-e56ad8b8266c"/>
    <xsd:import namespace="cd186e81-9251-4aad-9103-4c6d14f9fcfa"/>
    <xsd:element name="properties">
      <xsd:complexType>
        <xsd:sequence>
          <xsd:element name="documentManagement">
            <xsd:complexType>
              <xsd:all>
                <xsd:element ref="ns2:mcb57dbb60604ce6a1cb56bc7737ae97" minOccurs="0"/>
                <xsd:element ref="ns2:TaxCatchAll" minOccurs="0"/>
                <xsd:element ref="ns2:k3d49de15793479bb679f9814d141fa3" minOccurs="0"/>
                <xsd:element ref="ns2:a90ffa40902743bb99d67678a74fff05" minOccurs="0"/>
                <xsd:element ref="ns2:b3f45adbdd2a47258628f32c9c148486" minOccurs="0"/>
                <xsd:element ref="ns2:nb57963f19db43999fe03d95719ba5d2" minOccurs="0"/>
                <xsd:element ref="ns2:PersonalIdentificationData" minOccurs="0"/>
                <xsd:element ref="ns2:KeyStage" minOccurs="0"/>
                <xsd:element ref="ns2:Year" minOccurs="0"/>
                <xsd:element ref="ns2:Lesson" minOccurs="0"/>
                <xsd:element ref="ns2:CustomTags" minOccurs="0"/>
                <xsd:element ref="ns2:CurriculumSubject"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d4b19-f621-4c3c-bc2e-e56ad8b8266c" elementFormDefault="qualified">
    <xsd:import namespace="http://schemas.microsoft.com/office/2006/documentManagement/types"/>
    <xsd:import namespace="http://schemas.microsoft.com/office/infopath/2007/PartnerControls"/>
    <xsd:element name="mcb57dbb60604ce6a1cb56bc7737ae97" ma:index="9" nillable="true" ma:taxonomy="true" ma:internalName="mcb57dbb60604ce6a1cb56bc7737ae97" ma:taxonomyFieldName="Topic" ma:displayName="Topic" ma:fieldId="{6cb57dbb-6060-4ce6-a1cb-56bc7737ae97}" ma:sspId="d1e1aebe-9980-4bd8-bca9-3cd8b19c1a26" ma:termSetId="71e609f5-4776-43e8-8bfd-5da4a1b1d25c"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17978799-9331-4147-b6f4-65d46b2e75e0}" ma:internalName="TaxCatchAll" ma:showField="CatchAllData" ma:web="a04d4b19-f621-4c3c-bc2e-e56ad8b8266c">
      <xsd:complexType>
        <xsd:complexContent>
          <xsd:extension base="dms:MultiChoiceLookup">
            <xsd:sequence>
              <xsd:element name="Value" type="dms:Lookup" maxOccurs="unbounded" minOccurs="0" nillable="true"/>
            </xsd:sequence>
          </xsd:extension>
        </xsd:complexContent>
      </xsd:complexType>
    </xsd:element>
    <xsd:element name="k3d49de15793479bb679f9814d141fa3" ma:index="12" nillable="true" ma:taxonomy="true" ma:internalName="k3d49de15793479bb679f9814d141fa3" ma:taxonomyFieldName="Staff_x0020_Category" ma:displayName="Staff Category" ma:fieldId="{43d49de1-5793-479b-b679-f9814d141fa3}" ma:sspId="d1e1aebe-9980-4bd8-bca9-3cd8b19c1a26" ma:termSetId="b28c59de-b269-4eb6-b684-5451c1ded0f3" ma:anchorId="00000000-0000-0000-0000-000000000000" ma:open="false" ma:isKeyword="false">
      <xsd:complexType>
        <xsd:sequence>
          <xsd:element ref="pc:Terms" minOccurs="0" maxOccurs="1"/>
        </xsd:sequence>
      </xsd:complexType>
    </xsd:element>
    <xsd:element name="a90ffa40902743bb99d67678a74fff05" ma:index="14" nillable="true" ma:taxonomy="true" ma:internalName="a90ffa40902743bb99d67678a74fff05" ma:taxonomyFieldName="Exam_x0020_Board" ma:displayName="Exam Board" ma:fieldId="{a90ffa40-9027-43bb-99d6-7678a74fff05}" ma:sspId="d1e1aebe-9980-4bd8-bca9-3cd8b19c1a26" ma:termSetId="e02c9b1f-1fde-4376-8025-8fa9567ac8b9" ma:anchorId="00000000-0000-0000-0000-000000000000" ma:open="false" ma:isKeyword="false">
      <xsd:complexType>
        <xsd:sequence>
          <xsd:element ref="pc:Terms" minOccurs="0" maxOccurs="1"/>
        </xsd:sequence>
      </xsd:complexType>
    </xsd:element>
    <xsd:element name="b3f45adbdd2a47258628f32c9c148486" ma:index="16" nillable="true" ma:taxonomy="true" ma:internalName="b3f45adbdd2a47258628f32c9c148486" ma:taxonomyFieldName="Week" ma:displayName="Week" ma:fieldId="{b3f45adb-dd2a-4725-8628-f32c9c148486}" ma:sspId="d1e1aebe-9980-4bd8-bca9-3cd8b19c1a26" ma:termSetId="831d8c1a-a70e-4f31-aebe-526f4506a9ac" ma:anchorId="00000000-0000-0000-0000-000000000000" ma:open="false" ma:isKeyword="false">
      <xsd:complexType>
        <xsd:sequence>
          <xsd:element ref="pc:Terms" minOccurs="0" maxOccurs="1"/>
        </xsd:sequence>
      </xsd:complexType>
    </xsd:element>
    <xsd:element name="nb57963f19db43999fe03d95719ba5d2" ma:index="18" nillable="true" ma:taxonomy="true" ma:internalName="nb57963f19db43999fe03d95719ba5d2" ma:taxonomyFieldName="Term" ma:displayName="Term" ma:fieldId="{7b57963f-19db-4399-9fe0-3d95719ba5d2}" ma:sspId="d1e1aebe-9980-4bd8-bca9-3cd8b19c1a26" ma:termSetId="9a8ac47f-3a28-4f5d-ac1e-a09b65b55607" ma:anchorId="00000000-0000-0000-0000-000000000000" ma:open="false" ma:isKeyword="false">
      <xsd:complexType>
        <xsd:sequence>
          <xsd:element ref="pc:Terms" minOccurs="0" maxOccurs="1"/>
        </xsd:sequence>
      </xsd:complexType>
    </xsd:element>
    <xsd:element name="PersonalIdentificationData" ma:index="19" nillable="true" ma:displayName="Personal Identification Data" ma:internalName="Personal_x0020_Identification_x0020_Data">
      <xsd:simpleType>
        <xsd:restriction base="dms:Choice">
          <xsd:enumeration value="No"/>
          <xsd:enumeration value="Yes"/>
        </xsd:restriction>
      </xsd:simpleType>
    </xsd:element>
    <xsd:element name="KeyStage" ma:index="20" nillable="true" ma:displayName="Key Stage" ma:internalName="Key_x0020_Stage">
      <xsd:simpleType>
        <xsd:restriction base="dms:Text"/>
      </xsd:simpleType>
    </xsd:element>
    <xsd:element name="Year" ma:index="21" nillable="true" ma:displayName="Year" ma:internalName="Year">
      <xsd:simpleType>
        <xsd:restriction base="dms:Text"/>
      </xsd:simpleType>
    </xsd:element>
    <xsd:element name="Lesson" ma:index="22" nillable="true" ma:displayName="Lesson" ma:internalName="Lesson">
      <xsd:simpleType>
        <xsd:restriction base="dms:Text"/>
      </xsd:simpleType>
    </xsd:element>
    <xsd:element name="CustomTags" ma:index="23" nillable="true" ma:displayName="Custom Tags" ma:internalName="Custom_x0020_Tags">
      <xsd:simpleType>
        <xsd:restriction base="dms:Text"/>
      </xsd:simpleType>
    </xsd:element>
    <xsd:element name="CurriculumSubject" ma:index="24" nillable="true" ma:displayName="Curriculum Subject" ma:default="T-level Digital" ma:internalName="Curriculum_x0020_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186e81-9251-4aad-9103-4c6d14f9fcfa"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d1e1aebe-9980-4bd8-bca9-3cd8b19c1a26" ma:termSetId="09814cd3-568e-fe90-9814-8d621ff8fb84" ma:anchorId="fba54fb3-c3e1-fe81-a776-ca4b69148c4d" ma:open="true" ma:isKeyword="false">
      <xsd:complexType>
        <xsd:sequence>
          <xsd:element ref="pc:Terms" minOccurs="0" maxOccurs="1"/>
        </xsd:sequence>
      </xsd:complexType>
    </xsd:element>
    <xsd:element name="MediaServiceDateTaken" ma:index="31" nillable="true" ma:displayName="MediaServiceDateTaken" ma:hidden="true" ma:indexed="true" ma:internalName="MediaServiceDateTake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urriculumSubject xmlns="a04d4b19-f621-4c3c-bc2e-e56ad8b8266c">T-level Digital</CurriculumSubject>
    <a90ffa40902743bb99d67678a74fff05 xmlns="a04d4b19-f621-4c3c-bc2e-e56ad8b8266c">
      <Terms xmlns="http://schemas.microsoft.com/office/infopath/2007/PartnerControls"/>
    </a90ffa40902743bb99d67678a74fff05>
    <nb57963f19db43999fe03d95719ba5d2 xmlns="a04d4b19-f621-4c3c-bc2e-e56ad8b8266c">
      <Terms xmlns="http://schemas.microsoft.com/office/infopath/2007/PartnerControls"/>
    </nb57963f19db43999fe03d95719ba5d2>
    <Year xmlns="a04d4b19-f621-4c3c-bc2e-e56ad8b8266c" xsi:nil="true"/>
    <KeyStage xmlns="a04d4b19-f621-4c3c-bc2e-e56ad8b8266c" xsi:nil="true"/>
    <PersonalIdentificationData xmlns="a04d4b19-f621-4c3c-bc2e-e56ad8b8266c" xsi:nil="true"/>
    <TaxCatchAll xmlns="a04d4b19-f621-4c3c-bc2e-e56ad8b8266c" xsi:nil="true"/>
    <k3d49de15793479bb679f9814d141fa3 xmlns="a04d4b19-f621-4c3c-bc2e-e56ad8b8266c">
      <Terms xmlns="http://schemas.microsoft.com/office/infopath/2007/PartnerControls"/>
    </k3d49de15793479bb679f9814d141fa3>
    <lcf76f155ced4ddcb4097134ff3c332f xmlns="cd186e81-9251-4aad-9103-4c6d14f9fcfa">
      <Terms xmlns="http://schemas.microsoft.com/office/infopath/2007/PartnerControls"/>
    </lcf76f155ced4ddcb4097134ff3c332f>
    <Lesson xmlns="a04d4b19-f621-4c3c-bc2e-e56ad8b8266c" xsi:nil="true"/>
    <CustomTags xmlns="a04d4b19-f621-4c3c-bc2e-e56ad8b8266c" xsi:nil="true"/>
    <mcb57dbb60604ce6a1cb56bc7737ae97 xmlns="a04d4b19-f621-4c3c-bc2e-e56ad8b8266c">
      <Terms xmlns="http://schemas.microsoft.com/office/infopath/2007/PartnerControls"/>
    </mcb57dbb60604ce6a1cb56bc7737ae97>
    <b3f45adbdd2a47258628f32c9c148486 xmlns="a04d4b19-f621-4c3c-bc2e-e56ad8b8266c">
      <Terms xmlns="http://schemas.microsoft.com/office/infopath/2007/PartnerControls"/>
    </b3f45adbdd2a47258628f32c9c148486>
  </documentManagement>
</p:properties>
</file>

<file path=customXml/itemProps1.xml><?xml version="1.0" encoding="utf-8"?>
<ds:datastoreItem xmlns:ds="http://schemas.openxmlformats.org/officeDocument/2006/customXml" ds:itemID="{C55354B2-78BA-45B3-8CA9-A8C560BF2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d4b19-f621-4c3c-bc2e-e56ad8b8266c"/>
    <ds:schemaRef ds:uri="cd186e81-9251-4aad-9103-4c6d14f9f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732F0E-AB36-4EEB-A920-8830B091A6BE}">
  <ds:schemaRefs>
    <ds:schemaRef ds:uri="http://schemas.microsoft.com/sharepoint/v3/contenttype/forms"/>
  </ds:schemaRefs>
</ds:datastoreItem>
</file>

<file path=customXml/itemProps3.xml><?xml version="1.0" encoding="utf-8"?>
<ds:datastoreItem xmlns:ds="http://schemas.openxmlformats.org/officeDocument/2006/customXml" ds:itemID="{4BA95388-A86B-4A45-B2CF-3D9709746828}">
  <ds:schemaRefs>
    <ds:schemaRef ds:uri="http://schemas.microsoft.com/office/2006/metadata/properties"/>
    <ds:schemaRef ds:uri="http://schemas.microsoft.com/office/infopath/2007/PartnerControls"/>
    <ds:schemaRef ds:uri="a04d4b19-f621-4c3c-bc2e-e56ad8b8266c"/>
    <ds:schemaRef ds:uri="cd186e81-9251-4aad-9103-4c6d14f9fcf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PortalVTI</vt:lpstr>
      <vt:lpstr>Task 3a Feedback</vt:lpstr>
      <vt:lpstr>What this task is not</vt:lpstr>
      <vt:lpstr>What this task is..</vt:lpstr>
      <vt:lpstr>Non-technical audience</vt:lpstr>
      <vt:lpstr>Non-technical Audience</vt:lpstr>
      <vt:lpstr>Technical Audience</vt:lpstr>
      <vt:lpstr>Technical audience</vt:lpstr>
      <vt:lpstr>Feedback Report</vt:lpstr>
      <vt:lpstr>Continued</vt:lpstr>
      <vt:lpstr>Split the feedback review</vt:lpstr>
      <vt:lpstr>Report Summary</vt:lpstr>
      <vt:lpstr>Report organisation </vt:lpstr>
      <vt:lpstr>Non-Technical - Questionnaire </vt:lpstr>
      <vt:lpstr>Non-Technical – Observation / tasks</vt:lpstr>
      <vt:lpstr>Technical - Code Review</vt:lpstr>
      <vt:lpstr>Technical – Security Review</vt:lpstr>
      <vt:lpstr>Technical – Database review</vt:lpstr>
      <vt:lpstr>Final points</vt:lpstr>
      <vt:lpstr>Evidence to submit 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254</cp:revision>
  <dcterms:created xsi:type="dcterms:W3CDTF">2025-04-27T08:20:02Z</dcterms:created>
  <dcterms:modified xsi:type="dcterms:W3CDTF">2025-04-28T07:34:45Z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0x0101008387A0779FAD544C9159E1CE3C4D4EBA</vt:lpwstr>
  </property>
  <property fmtid="{D5CDD505-2E9C-101B-9397-08002B2CF9AE}" pid="3" name="Staff_x0020_Category">
    <vt:lpwstr/>
  </property>
  <property fmtid="{D5CDD505-2E9C-101B-9397-08002B2CF9AE}" pid="4" name="Staff Category">
    <vt:lpwstr/>
  </property>
  <property fmtid="{D5CDD505-2E9C-101B-9397-08002B2CF9AE}" pid="5" name="Exam_x0020_Board">
    <vt:lpwstr/>
  </property>
  <property fmtid="{D5CDD505-2E9C-101B-9397-08002B2CF9AE}" pid="6" name="Topic">
    <vt:lpwstr/>
  </property>
  <property fmtid="{D5CDD505-2E9C-101B-9397-08002B2CF9AE}" pid="7" name="MediaServiceImageTags">
    <vt:lpwstr/>
  </property>
  <property fmtid="{D5CDD505-2E9C-101B-9397-08002B2CF9AE}" pid="8" name="Term">
    <vt:lpwstr/>
  </property>
  <property fmtid="{D5CDD505-2E9C-101B-9397-08002B2CF9AE}" pid="9" name="Week">
    <vt:lpwstr/>
  </property>
  <property fmtid="{D5CDD505-2E9C-101B-9397-08002B2CF9AE}" pid="10" name="Exam Board">
    <vt:lpwstr/>
  </property>
</Properties>
</file>