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</p:sldIdLst>
  <p:sldSz cx="9753600" cy="73152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VT323" charset="1" panose="00000509000000000000"/>
      <p:regular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Beach Resort" charset="1" panose="02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Relationship Id="rId7" Target="../media/image11.jpeg" Type="http://schemas.openxmlformats.org/officeDocument/2006/relationships/image"/><Relationship Id="rId8" Target="../media/image12.jpeg" Type="http://schemas.openxmlformats.org/officeDocument/2006/relationships/image"/><Relationship Id="rId9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4516" t="0" r="14516" b="49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4313" y="679498"/>
            <a:ext cx="8564975" cy="5956205"/>
            <a:chOff x="0" y="0"/>
            <a:chExt cx="8485670" cy="5901055"/>
          </a:xfrm>
        </p:grpSpPr>
        <p:sp>
          <p:nvSpPr>
            <p:cNvPr name="Freeform 3" id="3"/>
            <p:cNvSpPr/>
            <p:nvPr/>
          </p:nvSpPr>
          <p:spPr>
            <a:xfrm>
              <a:off x="0" y="5596255"/>
              <a:ext cx="8485670" cy="304800"/>
            </a:xfrm>
            <a:custGeom>
              <a:avLst/>
              <a:gdLst/>
              <a:ahLst/>
              <a:cxnLst/>
              <a:rect r="r" b="b" t="t" l="l"/>
              <a:pathLst>
                <a:path h="304800" w="8485670">
                  <a:moveTo>
                    <a:pt x="8180870" y="0"/>
                  </a:moveTo>
                  <a:lnTo>
                    <a:pt x="0" y="0"/>
                  </a:lnTo>
                  <a:lnTo>
                    <a:pt x="304800" y="304800"/>
                  </a:lnTo>
                  <a:lnTo>
                    <a:pt x="8485670" y="304800"/>
                  </a:lnTo>
                  <a:close/>
                </a:path>
              </a:pathLst>
            </a:custGeom>
            <a:solidFill>
              <a:srgbClr val="1AAEA6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8180870" y="1270"/>
              <a:ext cx="304800" cy="5899785"/>
            </a:xfrm>
            <a:custGeom>
              <a:avLst/>
              <a:gdLst/>
              <a:ahLst/>
              <a:cxnLst/>
              <a:rect r="r" b="b" t="t" l="l"/>
              <a:pathLst>
                <a:path h="5899785" w="304800">
                  <a:moveTo>
                    <a:pt x="304800" y="303530"/>
                  </a:moveTo>
                  <a:lnTo>
                    <a:pt x="0" y="0"/>
                  </a:lnTo>
                  <a:lnTo>
                    <a:pt x="0" y="5594985"/>
                  </a:lnTo>
                  <a:lnTo>
                    <a:pt x="304800" y="5899785"/>
                  </a:lnTo>
                  <a:lnTo>
                    <a:pt x="304800" y="5594985"/>
                  </a:lnTo>
                  <a:close/>
                </a:path>
              </a:pathLst>
            </a:custGeom>
            <a:solidFill>
              <a:srgbClr val="F59899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8180870" cy="5596255"/>
            </a:xfrm>
            <a:custGeom>
              <a:avLst/>
              <a:gdLst/>
              <a:ahLst/>
              <a:cxnLst/>
              <a:rect r="r" b="b" t="t" l="l"/>
              <a:pathLst>
                <a:path h="5596255" w="8180870">
                  <a:moveTo>
                    <a:pt x="304800" y="0"/>
                  </a:moveTo>
                  <a:lnTo>
                    <a:pt x="0" y="0"/>
                  </a:lnTo>
                  <a:lnTo>
                    <a:pt x="0" y="5596255"/>
                  </a:lnTo>
                  <a:lnTo>
                    <a:pt x="8180870" y="5596255"/>
                  </a:lnTo>
                  <a:lnTo>
                    <a:pt x="8180870" y="0"/>
                  </a:lnTo>
                  <a:close/>
                </a:path>
              </a:pathLst>
            </a:custGeom>
            <a:solidFill>
              <a:srgbClr val="27394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39804" y="1602650"/>
            <a:ext cx="6007041" cy="44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b="true" sz="2600" i="false" spc="181">
                <a:solidFill>
                  <a:srgbClr val="F59899"/>
                </a:solidFill>
                <a:latin typeface="Glacial Indifference"/>
              </a:rPr>
              <a:t>INTRO TO WEB DEVELOPMENT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39804" y="2445648"/>
            <a:ext cx="6968457" cy="2042742"/>
            <a:chOff x="0" y="0"/>
            <a:chExt cx="7412558" cy="217292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7412558" cy="2172926"/>
            </a:xfrm>
            <a:custGeom>
              <a:avLst/>
              <a:gdLst/>
              <a:ahLst/>
              <a:cxnLst/>
              <a:rect r="r" b="b" t="t" l="l"/>
              <a:pathLst>
                <a:path h="2172926" w="7412558">
                  <a:moveTo>
                    <a:pt x="0" y="0"/>
                  </a:moveTo>
                  <a:lnTo>
                    <a:pt x="0" y="2172926"/>
                  </a:lnTo>
                  <a:lnTo>
                    <a:pt x="7412558" y="2172926"/>
                  </a:lnTo>
                  <a:lnTo>
                    <a:pt x="7412558" y="0"/>
                  </a:lnTo>
                  <a:lnTo>
                    <a:pt x="0" y="0"/>
                  </a:lnTo>
                  <a:close/>
                  <a:moveTo>
                    <a:pt x="7351598" y="2111966"/>
                  </a:moveTo>
                  <a:lnTo>
                    <a:pt x="59690" y="2111966"/>
                  </a:lnTo>
                  <a:lnTo>
                    <a:pt x="59690" y="59690"/>
                  </a:lnTo>
                  <a:lnTo>
                    <a:pt x="7351598" y="59690"/>
                  </a:lnTo>
                  <a:lnTo>
                    <a:pt x="7351598" y="2111966"/>
                  </a:lnTo>
                  <a:close/>
                </a:path>
              </a:pathLst>
            </a:custGeom>
            <a:solidFill>
              <a:srgbClr val="F5989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68285" y="2779023"/>
            <a:ext cx="6111495" cy="163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20"/>
              </a:lnSpc>
            </a:pPr>
            <a:r>
              <a:rPr lang="en-US" b="false" sz="8000" i="false">
                <a:solidFill>
                  <a:srgbClr val="1AAEA6"/>
                </a:solidFill>
                <a:latin typeface="VT323"/>
              </a:rPr>
              <a:t>DESIGN INSPIRATION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9804" y="4840563"/>
            <a:ext cx="5204564" cy="42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b="false" sz="2400" i="false" spc="96">
                <a:solidFill>
                  <a:srgbClr val="F59899"/>
                </a:solidFill>
                <a:latin typeface="Glacial Indifference"/>
              </a:rPr>
              <a:t>Alejandra Arevalo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4516" t="0" r="14516" b="49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946170" y="197123"/>
            <a:ext cx="3861259" cy="203038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26977" y="935892"/>
            <a:ext cx="3299646" cy="88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20"/>
              </a:lnSpc>
            </a:pPr>
            <a:r>
              <a:rPr lang="en-US" b="false" sz="8000" i="false">
                <a:solidFill>
                  <a:srgbClr val="1AAEA6"/>
                </a:solidFill>
                <a:latin typeface="VT323"/>
              </a:rPr>
              <a:t>GAL SHIR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11634" t="33779" r="11456" b="0"/>
          <a:stretch>
            <a:fillRect/>
          </a:stretch>
        </p:blipFill>
        <p:spPr>
          <a:xfrm flipH="false" flipV="false" rot="0">
            <a:off x="1792554" y="2521075"/>
            <a:ext cx="6168493" cy="34017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4221" t="75971" r="6125" b="0"/>
          <a:stretch>
            <a:fillRect/>
          </a:stretch>
        </p:blipFill>
        <p:spPr>
          <a:xfrm flipH="false" flipV="false" rot="0">
            <a:off x="2641289" y="5751083"/>
            <a:ext cx="4471021" cy="12200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3576" t="59996" r="4319" b="20296"/>
          <a:stretch>
            <a:fillRect/>
          </a:stretch>
        </p:blipFill>
        <p:spPr>
          <a:xfrm flipH="false" flipV="false" rot="0">
            <a:off x="1058799" y="2227511"/>
            <a:ext cx="7636002" cy="1019295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069801" y="399820"/>
            <a:ext cx="1625000" cy="1624994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r="0" t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6189" y="628734"/>
            <a:ext cx="1639981" cy="111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 i="false" spc="127">
                <a:solidFill>
                  <a:srgbClr val="273948"/>
                </a:solidFill>
                <a:latin typeface="Glacial Indifference"/>
              </a:rPr>
              <a:t>Digital Artist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176364" y="2534276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palettes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912530" y="4324016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artwork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216059" y="5625091"/>
            <a:ext cx="1215088" cy="1186964"/>
            <a:chOff x="0" y="0"/>
            <a:chExt cx="4828540" cy="4716780"/>
          </a:xfrm>
        </p:grpSpPr>
        <p:sp>
          <p:nvSpPr>
            <p:cNvPr name="Freeform 13" id="13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8"/>
              <a:stretch>
                <a:fillRect l="22" r="-66" t="-1184" b="-1229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216059" y="6764430"/>
            <a:ext cx="122412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73948"/>
                </a:solidFill>
                <a:latin typeface="Beach Resort"/>
              </a:rPr>
              <a:t>procreate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1784046" y="6307192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brushes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4516" t="0" r="14516" b="49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007750" y="36664"/>
            <a:ext cx="3952431" cy="20783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16816" y="559580"/>
            <a:ext cx="4106435" cy="129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5"/>
              </a:lnSpc>
            </a:pPr>
            <a:r>
              <a:rPr lang="en-US" b="false" sz="6399" i="false">
                <a:solidFill>
                  <a:srgbClr val="1AAEA6"/>
                </a:solidFill>
                <a:latin typeface="VT323"/>
              </a:rPr>
              <a:t>STEFANIE BRUCKLER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397080" y="213070"/>
            <a:ext cx="1625000" cy="1624994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-7126" b="-2182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530163" y="1814948"/>
            <a:ext cx="3678571" cy="54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 i="false" spc="127">
                <a:solidFill>
                  <a:srgbClr val="273948"/>
                </a:solidFill>
                <a:latin typeface="Glacial Indifference"/>
              </a:rPr>
              <a:t>Graphic Designer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807218" y="2505199"/>
            <a:ext cx="3898628" cy="213125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460" t="0" r="460" b="0"/>
          <a:stretch>
            <a:fillRect/>
          </a:stretch>
        </p:blipFill>
        <p:spPr>
          <a:xfrm flipH="false" flipV="false" rot="0">
            <a:off x="731520" y="244926"/>
            <a:ext cx="2360753" cy="680777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498209" y="3846375"/>
            <a:ext cx="3416858" cy="85990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-5400000">
            <a:off x="-181775" y="711436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web 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93251" y="3292064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branding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121359" y="4819948"/>
            <a:ext cx="3035467" cy="212862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612685" y="4977549"/>
            <a:ext cx="2760224" cy="1813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14516" t="0" r="14516" b="49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663894" y="207329"/>
            <a:ext cx="4557707" cy="239660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89530" y="1129207"/>
            <a:ext cx="4106435" cy="88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20"/>
              </a:lnSpc>
            </a:pPr>
            <a:r>
              <a:rPr lang="en-US" b="false" sz="8000" i="false">
                <a:solidFill>
                  <a:srgbClr val="1AAEA6"/>
                </a:solidFill>
                <a:latin typeface="VT323"/>
              </a:rPr>
              <a:t>ALEX COVEN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997921" y="2318670"/>
            <a:ext cx="1625000" cy="1624994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942748" y="2546785"/>
            <a:ext cx="2079332" cy="111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b="true" sz="3199" i="false" spc="127">
                <a:solidFill>
                  <a:srgbClr val="273948"/>
                </a:solidFill>
                <a:latin typeface="Glacial Indifference"/>
              </a:rPr>
              <a:t>Web Developer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10117" t="4694" r="9976" b="59251"/>
          <a:stretch>
            <a:fillRect/>
          </a:stretch>
        </p:blipFill>
        <p:spPr>
          <a:xfrm flipH="false" flipV="false" rot="0">
            <a:off x="562370" y="795832"/>
            <a:ext cx="3961710" cy="582101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9192" t="53115" r="9192" b="36073"/>
          <a:stretch>
            <a:fillRect/>
          </a:stretch>
        </p:blipFill>
        <p:spPr>
          <a:xfrm flipH="false" flipV="false" rot="0">
            <a:off x="4152406" y="4270860"/>
            <a:ext cx="4842573" cy="268204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62370" y="6641499"/>
            <a:ext cx="123842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73948"/>
                </a:solidFill>
                <a:latin typeface="Beach Resort"/>
              </a:rPr>
              <a:t>web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DADkoiABjt4</dc:identifier>
  <dcterms:modified xsi:type="dcterms:W3CDTF">2011-08-01T06:04:30Z</dcterms:modified>
  <cp:revision>1</cp:revision>
  <dc:title>Alejandra Arevalo</dc:title>
</cp:coreProperties>
</file>