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shir.co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efaniebrueckler.com/#project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excoven.co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55863072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558630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https://galshir.com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5586307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55863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http://stefaniebrueckler.com/#projects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55863072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55863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https://www.alexcoven.com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