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48"/>
    <p:restoredTop sz="94692"/>
  </p:normalViewPr>
  <p:slideViewPr>
    <p:cSldViewPr snapToGrid="0" snapToObjects="1">
      <p:cViewPr>
        <p:scale>
          <a:sx n="150" d="100"/>
          <a:sy n="150" d="100"/>
        </p:scale>
        <p:origin x="920" y="-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4439-A8A9-9C0F-5FB5-4DD8D3427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A1323-F439-7843-E1F4-6BE3DA9ED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04775-B1B9-E580-7EE9-34798D20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BDED-01A2-A646-AF2E-CC984AB8269A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71821-7591-EDAF-FB7B-D25A2DCF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10520-AF33-6924-40C5-9A672D0E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28B2-7006-FC4C-9C9D-57D3E4B85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82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3425C-DCE5-B7EC-7773-10FF09904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A89A1-5CEF-D470-8373-2D0A41287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74865-3616-5772-C516-B41591A54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BDED-01A2-A646-AF2E-CC984AB8269A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B2831-0404-81FF-B20D-146D9019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5EAFE-4801-31E6-B62A-3F78EC48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28B2-7006-FC4C-9C9D-57D3E4B85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64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C60B-30EA-B69C-AA96-BC3ECEEAD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C2E5A-EFB6-6F84-F470-D535AE098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EAE1A-85C4-216C-8FBB-DCD393747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BDED-01A2-A646-AF2E-CC984AB8269A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F0128-F2EE-4063-2F41-4CAEFFB7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CC7CF-A18D-4A16-60A0-F50E9337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28B2-7006-FC4C-9C9D-57D3E4B85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25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A267-FE58-D5F9-E8AF-71B56F12E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4601-0957-9938-01C2-5C114C846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DBF25-0C2A-D141-058E-D1F0B2F48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A2359-D561-B205-C08A-16F109F3D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BDED-01A2-A646-AF2E-CC984AB8269A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13781-FFD8-09FE-2F07-C6B293BF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5291C-2B67-04F8-D24B-67A1B49D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28B2-7006-FC4C-9C9D-57D3E4B85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62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01DE-FB4F-FEC6-55FE-A393AADAA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E7505-96FB-5955-FD7B-5292C735D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92105-8315-980C-A942-4B5E3069F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515B83-14CB-3283-0F73-149466383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AACA36-3EB4-46E7-C2A0-1D2806081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AD9726-FD3F-A1D5-7AB2-6BC635FC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BDED-01A2-A646-AF2E-CC984AB8269A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D3545A-7D81-2659-1D2F-CA0B0A38B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BC32E-BCB2-4751-C439-0F19D28F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28B2-7006-FC4C-9C9D-57D3E4B85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76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FFE6-176E-9999-8791-EB3CABFCC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283E1B-6453-BF30-9AE5-95083DAB1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BDED-01A2-A646-AF2E-CC984AB8269A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23AE3-E93C-AF4E-ED4E-98B0E2F7B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89DC5-08FC-2BA8-E2A9-D8D7E73F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28B2-7006-FC4C-9C9D-57D3E4B85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203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00E53-1EED-74A6-714E-E9D9392F6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BDED-01A2-A646-AF2E-CC984AB8269A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B37A7-C0C2-F742-38EA-4DBF51D4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CA843-9AA2-B36C-FC6C-29C6BAE65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28B2-7006-FC4C-9C9D-57D3E4B85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858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04B48-E821-5880-FFAF-5120A4F6B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609E8-6CE7-FBAA-55F8-120588EBC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2AE1F-4541-CF8D-7538-3DCC31684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874B3-EE1E-6ECA-E2D6-0B38B160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BDED-01A2-A646-AF2E-CC984AB8269A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FEFA3-1E0A-91FE-4B58-A41373555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C1443-D92B-E81F-C7C3-3D573D73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28B2-7006-FC4C-9C9D-57D3E4B85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D9AD5-EC63-FD7B-4AFA-382D316D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1C0CCD-4476-70EA-FECB-8348ABCBC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1340-0ACC-5F2D-7DBF-700C03B7F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249CF-6D72-9F0B-AB7D-01B5A2C71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BDED-01A2-A646-AF2E-CC984AB8269A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8FFF8-1DC4-6062-04FA-7EB79A888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58F23-8A20-06DC-AFF5-FE9A45ED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28B2-7006-FC4C-9C9D-57D3E4B85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221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5609-CB90-14A8-B812-77A317A1D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5D7C0-25B7-DF43-C05E-8A06EE992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2A69F-8591-F77D-1807-BC84A16E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BDED-01A2-A646-AF2E-CC984AB8269A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67998-716A-B918-1279-19BF20CD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D4564-5935-A412-AF80-CE1DE55D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28B2-7006-FC4C-9C9D-57D3E4B85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981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C7065-79EA-2B1A-5DBF-D252D6244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B4C89-762C-7D24-414E-1983C8FC1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796F4-9292-B957-59B4-392BAE83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BDED-01A2-A646-AF2E-CC984AB8269A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3EA04-B22D-A01A-8787-94933723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ED1C-2811-15E9-EAD1-546178A4C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28B2-7006-FC4C-9C9D-57D3E4B85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0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968431-DD2B-EC30-FA0B-CC7AEA460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D383A-BA6F-6508-5722-A3AD53E15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E1C1-1310-3EE3-1B6E-A5455DE39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51BDED-01A2-A646-AF2E-CC984AB8269A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B256A-6A52-28EB-497B-62D8CFB07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67317-F8F1-08F9-5B1B-70F1193CE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0E28B2-7006-FC4C-9C9D-57D3E4B85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0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5F8F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860294" y="589761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ctr">
              <a:defRPr sz="2200">
                <a:solidFill>
                  <a:srgbClr val="646464"/>
                </a:solidFill>
              </a:defRPr>
            </a:pPr>
            <a:r>
              <a:rPr dirty="0"/>
              <a:t>Learn-by-Doing Data Engineering</a:t>
            </a:r>
          </a:p>
        </p:txBody>
      </p:sp>
      <p:pic>
        <p:nvPicPr>
          <p:cNvPr id="6" name="Picture 5" descr="A logo on a dark background&#10;&#10;AI-generated content may be incorrect.">
            <a:extLst>
              <a:ext uri="{FF2B5EF4-FFF2-40B4-BE49-F238E27FC236}">
                <a16:creationId xmlns:a16="http://schemas.microsoft.com/office/drawing/2014/main" id="{C82E2E41-1C44-154B-E945-2C0F1889B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38" y="716010"/>
            <a:ext cx="777240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Composer VS Compute VM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1404"/>
            <a:ext cx="8229600" cy="5476932"/>
          </a:xfrm>
        </p:spPr>
        <p:txBody>
          <a:bodyPr>
            <a:normAutofit lnSpcReduction="10000"/>
          </a:bodyPr>
          <a:lstStyle/>
          <a:p>
            <a:endParaRPr dirty="0"/>
          </a:p>
          <a:p>
            <a:pPr lvl="1"/>
            <a:r>
              <a:rPr lang="en-US" dirty="0"/>
              <a:t>UNDERSTANDING </a:t>
            </a:r>
          </a:p>
          <a:p>
            <a:pPr lvl="2"/>
            <a:r>
              <a:rPr dirty="0"/>
              <a:t>Most teams rely on managed services like Cloud Composer and miss understanding Airflow’s core internals</a:t>
            </a:r>
            <a:r>
              <a:rPr lang="en-US" dirty="0"/>
              <a:t>, which follows difficulties in debugging. Is a huge problem with upgrades.</a:t>
            </a:r>
            <a:endParaRPr dirty="0"/>
          </a:p>
          <a:p>
            <a:pPr lvl="2"/>
            <a:r>
              <a:rPr dirty="0"/>
              <a:t>Manual installation exposes you to the </a:t>
            </a:r>
            <a:r>
              <a:rPr lang="en-US" dirty="0"/>
              <a:t>revised architecture using </a:t>
            </a:r>
            <a:r>
              <a:rPr lang="en-US" dirty="0" err="1"/>
              <a:t>api</a:t>
            </a:r>
            <a:r>
              <a:rPr lang="en-US" dirty="0"/>
              <a:t>-server, </a:t>
            </a:r>
            <a:r>
              <a:rPr lang="en-US" dirty="0" err="1"/>
              <a:t>triggerer</a:t>
            </a:r>
            <a:r>
              <a:rPr lang="en-US" dirty="0"/>
              <a:t> etc.</a:t>
            </a:r>
          </a:p>
          <a:p>
            <a:pPr lvl="2"/>
            <a:r>
              <a:rPr lang="en-US" dirty="0"/>
              <a:t>Airflow docs can be confusing being an open source project, clean install script on </a:t>
            </a:r>
            <a:r>
              <a:rPr lang="en-US" dirty="0" err="1"/>
              <a:t>github</a:t>
            </a:r>
            <a:r>
              <a:rPr lang="en-US" dirty="0"/>
              <a:t> for a production like setup.</a:t>
            </a:r>
          </a:p>
          <a:p>
            <a:pPr lvl="1"/>
            <a:r>
              <a:rPr lang="en-US" dirty="0"/>
              <a:t>COST </a:t>
            </a:r>
          </a:p>
          <a:p>
            <a:pPr lvl="2"/>
            <a:r>
              <a:rPr lang="en-US" dirty="0" err="1"/>
              <a:t>Upto</a:t>
            </a:r>
            <a:r>
              <a:rPr lang="en-US" dirty="0"/>
              <a:t> 90% cost reduction compared to GCP Composer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0DD02F-8BB5-E375-5E26-697BEE34A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8D7689-0986-0CC7-6816-C1C2DB5E94AB}"/>
              </a:ext>
            </a:extLst>
          </p:cNvPr>
          <p:cNvSpPr txBox="1"/>
          <p:nvPr/>
        </p:nvSpPr>
        <p:spPr>
          <a:xfrm>
            <a:off x="219493" y="731837"/>
            <a:ext cx="8705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training to upload but not first training so stay tuned for an extensive Airflow training.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2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467" y="116601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dirty="0"/>
          </a:p>
          <a:p>
            <a:pPr lvl="1"/>
            <a:r>
              <a:rPr lang="en-US" dirty="0"/>
              <a:t>Have a cloud provider free account, I use GCP, others would be almost same except the OS patches step.</a:t>
            </a:r>
          </a:p>
          <a:p>
            <a:pPr lvl="1"/>
            <a:r>
              <a:rPr lang="en-US" dirty="0"/>
              <a:t>K</a:t>
            </a:r>
            <a:r>
              <a:rPr dirty="0"/>
              <a:t>nowledge of Bash (terminal commands).</a:t>
            </a:r>
          </a:p>
          <a:p>
            <a:pPr lvl="1"/>
            <a:r>
              <a:rPr dirty="0"/>
              <a:t>Familiarity with Python syntax and virtual environments.</a:t>
            </a:r>
          </a:p>
          <a:p>
            <a:pPr lvl="1"/>
            <a:r>
              <a:rPr dirty="0"/>
              <a:t>If using Windows, install Git Bash to follow along step-by-step.</a:t>
            </a:r>
            <a:r>
              <a:rPr lang="en-US" dirty="0"/>
              <a:t> Install </a:t>
            </a:r>
            <a:r>
              <a:rPr lang="en-US" dirty="0" err="1"/>
              <a:t>zsh</a:t>
            </a:r>
            <a:r>
              <a:rPr lang="en-US"/>
              <a:t>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155</Words>
  <Application>Microsoft Macintosh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Custom Design</vt:lpstr>
      <vt:lpstr>PowerPoint Presentation</vt:lpstr>
      <vt:lpstr>Cloud Composer VS Compute VM</vt:lpstr>
      <vt:lpstr>PowerPoint Presentation</vt:lpstr>
      <vt:lpstr>Prerequisites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Johney Aazad</cp:lastModifiedBy>
  <cp:revision>3</cp:revision>
  <dcterms:created xsi:type="dcterms:W3CDTF">2013-01-27T09:14:16Z</dcterms:created>
  <dcterms:modified xsi:type="dcterms:W3CDTF">2025-10-23T18:38:46Z</dcterms:modified>
  <cp:category/>
</cp:coreProperties>
</file>