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54FB0-DB31-412E-93BD-150836E01B34}">
  <a:tblStyle styleId="{C8C54FB0-DB31-412E-93BD-150836E01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7"/>
    <p:restoredTop sz="94728"/>
  </p:normalViewPr>
  <p:slideViewPr>
    <p:cSldViewPr snapToGrid="0">
      <p:cViewPr varScale="1">
        <p:scale>
          <a:sx n="212" d="100"/>
          <a:sy n="212" d="100"/>
        </p:scale>
        <p:origin x="31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d9439f21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28d9439f21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d9439f21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51" name="Google Shape;251;g28d9439f21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d9439f21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d9439f21c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8d9439f21c_2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50b3b0b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27950b3b0b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950b3b0b3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7" name="Google Shape;137;g27950b3b0b3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d9439f21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38" name="Google Shape;238;g28d9439f21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36: Self-Navigating, Obstacle Avoiding Robot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0714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88" u="sng"/>
              <a:t>Teammates:</a:t>
            </a:r>
            <a:endParaRPr sz="2488" u="sng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Arkadi Zhanov</a:t>
            </a:r>
            <a:endParaRPr sz="2455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Nathan Sommer</a:t>
            </a:r>
            <a:endParaRPr sz="2455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Nikolai Paderin</a:t>
            </a:r>
            <a:br>
              <a:rPr lang="en-US" sz="2455"/>
            </a:br>
            <a:r>
              <a:rPr lang="en-US" sz="2455"/>
              <a:t>Sponsor: Stavros Kalafatis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029200" cy="4816800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580850" y="9571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Pathfinding and Navigation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Arkadi Zhanov</a:t>
            </a:r>
            <a:endParaRPr sz="2980"/>
          </a:p>
        </p:txBody>
      </p:sp>
      <p:sp>
        <p:nvSpPr>
          <p:cNvPr id="247" name="Google Shape;247;p17"/>
          <p:cNvSpPr txBox="1"/>
          <p:nvPr/>
        </p:nvSpPr>
        <p:spPr>
          <a:xfrm>
            <a:off x="763425" y="2413050"/>
            <a:ext cx="31593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Pathfinding algorithm works (Dijkstra)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Navigation approach worked independently in testing but discovered issues internal with compatibility and complexity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Navigation method will most likely be modified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525" y="1840300"/>
            <a:ext cx="3865474" cy="50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Navigation, Communication and Control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Nikolai Paderin</a:t>
            </a:r>
            <a:endParaRPr sz="2980"/>
          </a:p>
        </p:txBody>
      </p:sp>
      <p:graphicFrame>
        <p:nvGraphicFramePr>
          <p:cNvPr id="254" name="Google Shape;254;p18"/>
          <p:cNvGraphicFramePr/>
          <p:nvPr/>
        </p:nvGraphicFramePr>
        <p:xfrm>
          <a:off x="685800" y="1952075"/>
          <a:ext cx="7772400" cy="2926360"/>
        </p:xfrm>
        <a:graphic>
          <a:graphicData uri="http://schemas.openxmlformats.org/drawingml/2006/table">
            <a:tbl>
              <a:tblPr>
                <a:noFill/>
                <a:tableStyleId>{C8C54FB0-DB31-412E-93BD-150836E01B34}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Accomplished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/>
                        <a:t>since 403</a:t>
                      </a:r>
                      <a:br>
                        <a:rPr lang="en-US" sz="1800"/>
                      </a:b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2.5 hours of effort</a:t>
                      </a:r>
                      <a:r>
                        <a:rPr lang="en-US" sz="1800" u="none" strike="noStrike" cap="none"/>
                        <a:t>           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Verified some initial design flaws and came up with ways to improve upon them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Acquired a portable power bank for Raspberry Pi.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Control 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Made final adjustments to movement code for precise and accurate movements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Object avoidance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Rewire and re-test all sonar sensors to make sure they are all functioning together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-US"/>
              <a:t>Navigation, Communication and Control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-US" sz="1720"/>
              <a:t>Nikolai Paderin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528775" y="2134400"/>
            <a:ext cx="5901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Rover works and will move by command, however code needs to be adjusted for more precise and accurate movements.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Will be integrating a 4G hat to enable communication between rover and application.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2" name="Google Shape;262;p19"/>
          <p:cNvSpPr/>
          <p:nvPr/>
        </p:nvSpPr>
        <p:spPr>
          <a:xfrm>
            <a:off x="6513176" y="2910600"/>
            <a:ext cx="2549400" cy="3920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034488" y="4138425"/>
            <a:ext cx="1399500" cy="576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7133663" y="4226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7701911" y="3189200"/>
            <a:ext cx="1196400" cy="576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6719620" y="3057325"/>
            <a:ext cx="815700" cy="5769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6719613" y="6163075"/>
            <a:ext cx="1399500" cy="576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Control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358875" y="5374750"/>
            <a:ext cx="1399500" cy="576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6748713" y="3138563"/>
            <a:ext cx="10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 Hat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7731875" y="3256500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7456188" y="5463088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Sensor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133675" y="4722926"/>
            <a:ext cx="150000" cy="1527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7202450" y="3642050"/>
            <a:ext cx="150000" cy="576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 rot="10800000">
            <a:off x="7052475" y="3641825"/>
            <a:ext cx="150000" cy="489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7974450" y="3743924"/>
            <a:ext cx="150000" cy="489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 rot="10800000">
            <a:off x="7824450" y="3692863"/>
            <a:ext cx="150000" cy="489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7659250" y="4747199"/>
            <a:ext cx="150000" cy="777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 rot="10800000">
            <a:off x="7983625" y="4626974"/>
            <a:ext cx="150000" cy="777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773" y="4018175"/>
            <a:ext cx="5783757" cy="28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457200" y="1700475"/>
            <a:ext cx="69489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ordered + received: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Shifter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sensors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Module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on order waiting for delivery (Expected by Sep 7th):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4G hat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sim card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550"/>
            <a:ext cx="9144001" cy="164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600" b="1"/>
              <a:t>Q&amp;A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85250" y="1852875"/>
            <a:ext cx="75735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system that takes in a point on a map as the rover’s destination, creates a route for the rover, and gets the rover to its destination and back while avoiding obstacles. </a:t>
            </a:r>
            <a:endParaRPr sz="18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main motivation for this project is for application in military settings such as aid delivery to wounded soldiers in the battlefield or local, residential delivery of food or mail.</a:t>
            </a:r>
            <a:endParaRPr sz="1800"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322" y="3865075"/>
            <a:ext cx="4489351" cy="29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(Before) 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72850" y="2176338"/>
            <a:ext cx="2414100" cy="3920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809448" y="4949350"/>
            <a:ext cx="10575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2328625" y="4567825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6729900" y="2149200"/>
            <a:ext cx="2414100" cy="3920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3569013" y="2149200"/>
            <a:ext cx="2414100" cy="3920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598025" y="34001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6734325" y="2395675"/>
            <a:ext cx="24141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Node/Edge Map Initializer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4177863" y="34005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624050" y="2345075"/>
            <a:ext cx="1359000" cy="357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3763825" y="2345075"/>
            <a:ext cx="8157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388750" y="180910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Interface/Communication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3598025" y="5440525"/>
            <a:ext cx="23850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Control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305025" y="4569700"/>
            <a:ext cx="16533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792900" y="2317323"/>
            <a:ext cx="10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 Hat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4683650" y="2323615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module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4383488" y="4538001"/>
            <a:ext cx="15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Distance Sensor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6729900" y="3126125"/>
            <a:ext cx="24141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Pathfinder Algorithm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6729900" y="3899800"/>
            <a:ext cx="2414100" cy="41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Avoidance Path Interrupt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6729900" y="4716400"/>
            <a:ext cx="2414100" cy="41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Route Cells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Navigation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487550" y="2930250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487550" y="29302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6729900" y="5533000"/>
            <a:ext cx="2414100" cy="3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Used Cell Logger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3569025" y="6069600"/>
            <a:ext cx="24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Nikolai Paderin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7866375" y="3524399"/>
            <a:ext cx="15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7866375" y="2731963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7866375" y="4316488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6744450" y="61317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Arkadi Zhanov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482975" y="41951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397100" y="6114225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Nathan Sommer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6729900" y="180910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Pathfinding/Navigation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3364625" y="180910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Navigation/Communication/Control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5027550" y="3808600"/>
            <a:ext cx="150000" cy="80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4127900" y="3808600"/>
            <a:ext cx="150000" cy="169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4246650" y="2706950"/>
            <a:ext cx="1500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 rot="10800000">
            <a:off x="4096675" y="2702225"/>
            <a:ext cx="150000" cy="6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5018650" y="2702225"/>
            <a:ext cx="150000" cy="70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 rot="10800000">
            <a:off x="4835850" y="2706950"/>
            <a:ext cx="1500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609750" y="3496125"/>
            <a:ext cx="150000" cy="76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488750" y="22760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488750" y="22760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1600475" y="2681975"/>
            <a:ext cx="150000" cy="25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/>
          <p:nvPr/>
        </p:nvSpPr>
        <p:spPr>
          <a:xfrm rot="5400000">
            <a:off x="3198475" y="2080075"/>
            <a:ext cx="150000" cy="96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 rot="-7934571">
            <a:off x="6303887" y="2550945"/>
            <a:ext cx="149939" cy="109332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 rot="-7866631">
            <a:off x="6277213" y="3871635"/>
            <a:ext cx="150111" cy="9974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487400" y="3562650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488900" y="35626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Page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1600475" y="3330450"/>
            <a:ext cx="150000" cy="25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 rot="-5400000">
            <a:off x="3276125" y="1954675"/>
            <a:ext cx="150000" cy="914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466150" y="55895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727300" y="5589525"/>
            <a:ext cx="18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Path Progress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518300" y="4949350"/>
            <a:ext cx="10914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1007350" y="5316200"/>
            <a:ext cx="140700" cy="336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479500" y="4972450"/>
            <a:ext cx="11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Route Retrieval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989000" y="4618875"/>
            <a:ext cx="150000" cy="357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1854150" y="4957000"/>
            <a:ext cx="96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0"/>
          <p:cNvSpPr/>
          <p:nvPr/>
        </p:nvSpPr>
        <p:spPr>
          <a:xfrm rot="-9227602">
            <a:off x="3228205" y="2456356"/>
            <a:ext cx="150133" cy="2737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019175" y="4228388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Retrieval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2333275" y="5316200"/>
            <a:ext cx="140700" cy="336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 rot="5400000">
            <a:off x="6082325" y="3472400"/>
            <a:ext cx="150000" cy="34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6275450" y="3609975"/>
            <a:ext cx="70500" cy="2056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"/>
          <p:cNvSpPr/>
          <p:nvPr/>
        </p:nvSpPr>
        <p:spPr>
          <a:xfrm rot="5400000">
            <a:off x="6462350" y="5479300"/>
            <a:ext cx="70500" cy="444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7847400" y="5133088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(After) </a:t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472850" y="2176338"/>
            <a:ext cx="2414100" cy="3920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1809448" y="4949350"/>
            <a:ext cx="10575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2328625" y="4567825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6729900" y="2149200"/>
            <a:ext cx="2414100" cy="3920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3569013" y="2149200"/>
            <a:ext cx="2414100" cy="3920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3598025" y="34001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6734325" y="2395675"/>
            <a:ext cx="24141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Node/Edge Map Initializer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4177863" y="34005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624050" y="2345075"/>
            <a:ext cx="1359000" cy="357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3763825" y="2345075"/>
            <a:ext cx="8157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388750" y="180910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Interface/Communication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3598025" y="5440525"/>
            <a:ext cx="23850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Control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4305025" y="4569700"/>
            <a:ext cx="1653300" cy="33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3792900" y="2317323"/>
            <a:ext cx="10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 Hat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683650" y="2323615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module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4383488" y="4538001"/>
            <a:ext cx="15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Distance Sensor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6729900" y="3126125"/>
            <a:ext cx="24141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Pathfinder Algorithm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6729900" y="3899800"/>
            <a:ext cx="2414100" cy="41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Avoidance Path Interrupt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729900" y="4716400"/>
            <a:ext cx="2414100" cy="416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Sample Nodes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Navigation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487550" y="2930250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487550" y="29302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6729900" y="5533000"/>
            <a:ext cx="2414100" cy="336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Record Nodes Used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3569025" y="6069600"/>
            <a:ext cx="24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Nikolai Paderin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7866375" y="3524399"/>
            <a:ext cx="15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7866375" y="2731963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7866375" y="4316488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6744450" y="61317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Arkadi Zhanov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482975" y="41951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397100" y="6114225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Nathan Sommer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6729900" y="180910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Pathfinding/Navigation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3364625" y="180910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Navigation/Communication/Control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5027550" y="3808600"/>
            <a:ext cx="150000" cy="80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4127900" y="3808600"/>
            <a:ext cx="150000" cy="169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4246650" y="2706950"/>
            <a:ext cx="1500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 rot="10800000">
            <a:off x="4096675" y="2702225"/>
            <a:ext cx="150000" cy="6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5018650" y="2702225"/>
            <a:ext cx="150000" cy="70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 rot="10800000">
            <a:off x="4835850" y="2706950"/>
            <a:ext cx="1500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1609750" y="3496125"/>
            <a:ext cx="150000" cy="76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488750" y="22760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488750" y="22760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600475" y="2681975"/>
            <a:ext cx="150000" cy="25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 rot="5400000">
            <a:off x="3198475" y="2080075"/>
            <a:ext cx="150000" cy="96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 rot="-7934571">
            <a:off x="6303887" y="2550945"/>
            <a:ext cx="149939" cy="109332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 rot="-7866631">
            <a:off x="6277213" y="3871635"/>
            <a:ext cx="150111" cy="9974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487400" y="3562650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488900" y="356262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Page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600475" y="3330450"/>
            <a:ext cx="150000" cy="25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 rot="-5400000">
            <a:off x="3276125" y="1954675"/>
            <a:ext cx="150000" cy="914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466150" y="5589525"/>
            <a:ext cx="23850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27300" y="5589525"/>
            <a:ext cx="18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Path Progress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518300" y="4949350"/>
            <a:ext cx="1091400" cy="4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1007350" y="5316200"/>
            <a:ext cx="140700" cy="336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479500" y="4972450"/>
            <a:ext cx="11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Route Retrieval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989000" y="4618875"/>
            <a:ext cx="150000" cy="357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1854150" y="4957000"/>
            <a:ext cx="96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1"/>
          <p:cNvSpPr/>
          <p:nvPr/>
        </p:nvSpPr>
        <p:spPr>
          <a:xfrm rot="-9227602">
            <a:off x="3228205" y="2456356"/>
            <a:ext cx="150133" cy="2737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019175" y="4228388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Retrieval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2333275" y="5316200"/>
            <a:ext cx="140700" cy="336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 rot="5400000">
            <a:off x="6082325" y="3472400"/>
            <a:ext cx="150000" cy="34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6275450" y="3609975"/>
            <a:ext cx="70500" cy="2056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 rot="5400000">
            <a:off x="6462350" y="5479300"/>
            <a:ext cx="70500" cy="444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7847400" y="5133088"/>
            <a:ext cx="150000" cy="41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992600" y="1852925"/>
            <a:ext cx="6063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Rover will only work on A&amp;M campus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Design and implement alternative navigation strategy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833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0" y="1852925"/>
            <a:ext cx="9144000" cy="5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Completed (from 403):	          What we’re working on:	         What needs to be started: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4" name="Google Shape;2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2" y="2238363"/>
            <a:ext cx="2714625" cy="44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450" y="2238375"/>
            <a:ext cx="2496275" cy="8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451" y="3110375"/>
            <a:ext cx="2469250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9750" y="2238363"/>
            <a:ext cx="27432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3450" y="3962400"/>
            <a:ext cx="2496275" cy="69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9750" y="4552950"/>
            <a:ext cx="2799925" cy="9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457200" y="12694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User Interface and Communication Overview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Nathan Sommer</a:t>
            </a:r>
            <a:endParaRPr sz="2980"/>
          </a:p>
        </p:txBody>
      </p:sp>
      <p:graphicFrame>
        <p:nvGraphicFramePr>
          <p:cNvPr id="225" name="Google Shape;225;p14"/>
          <p:cNvGraphicFramePr/>
          <p:nvPr/>
        </p:nvGraphicFramePr>
        <p:xfrm>
          <a:off x="759225" y="2602225"/>
          <a:ext cx="7772400" cy="2652040"/>
        </p:xfrm>
        <a:graphic>
          <a:graphicData uri="http://schemas.openxmlformats.org/drawingml/2006/table">
            <a:tbl>
              <a:tblPr>
                <a:noFill/>
                <a:tableStyleId>{C8C54FB0-DB31-412E-93BD-150836E01B34}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 Hours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Verified that the app is running and that everything is working correctly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Connection Page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 the connection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Gps Retrieval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Route Retrieval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Sending user input to Rover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UI Updates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Navigation System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User Interface and Communication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Nathan Sommer</a:t>
            </a:r>
            <a:endParaRPr sz="2980"/>
          </a:p>
        </p:txBody>
      </p:sp>
      <p:sp>
        <p:nvSpPr>
          <p:cNvPr id="231" name="Google Shape;231;p15"/>
          <p:cNvSpPr txBox="1"/>
          <p:nvPr/>
        </p:nvSpPr>
        <p:spPr>
          <a:xfrm>
            <a:off x="676448" y="2935472"/>
            <a:ext cx="2753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App works, however planning on changing route creation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Will be creating a connection page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66" y="3003675"/>
            <a:ext cx="1531105" cy="24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056" y="3003675"/>
            <a:ext cx="1538018" cy="24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025" y="3003675"/>
            <a:ext cx="1558740" cy="24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938" y="2613800"/>
            <a:ext cx="4594776" cy="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Pathfinding and Navigation Overview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Arkadi Zhanov</a:t>
            </a:r>
            <a:endParaRPr sz="2980"/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685800" y="2308575"/>
          <a:ext cx="7772400" cy="2377720"/>
        </p:xfrm>
        <a:graphic>
          <a:graphicData uri="http://schemas.openxmlformats.org/drawingml/2006/table">
            <a:tbl>
              <a:tblPr>
                <a:noFill/>
                <a:tableStyleId>{C8C54FB0-DB31-412E-93BD-150836E01B34}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 Hours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Verified that the pathfinder algorithm is still functional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Discovered that the navigation method may need reworking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Determine viability of cell approach for navigation or switch to a different approach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Design, code, and test alternative navigation approach (node sampling from line path)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628</Words>
  <Application>Microsoft Macintosh PowerPoint</Application>
  <PresentationFormat>On-screen Show (4:3)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Team 36: Self-Navigating, Obstacle Avoiding Robot Bi-Weekly Update 1 Teammates: Arkadi Zhanov Nathan Sommer Nikolai Paderin Sponsor: Stavros Kalafatis  </vt:lpstr>
      <vt:lpstr>Project Summary</vt:lpstr>
      <vt:lpstr>Project/Subsystem Overview (Before) </vt:lpstr>
      <vt:lpstr>Project/Subsystem Overview (After) </vt:lpstr>
      <vt:lpstr>Major Project Changes for 404</vt:lpstr>
      <vt:lpstr>Project Timeline</vt:lpstr>
      <vt:lpstr>User Interface and Communication Overview Nathan Sommer</vt:lpstr>
      <vt:lpstr>User Interface and Communication Nathan Sommer</vt:lpstr>
      <vt:lpstr>Pathfinding and Navigation Overview Arkadi Zhanov</vt:lpstr>
      <vt:lpstr>Pathfinding and Navigation Arkadi Zhanov</vt:lpstr>
      <vt:lpstr>Navigation, Communication and Control Nikolai Paderin</vt:lpstr>
      <vt:lpstr>Navigation, Communication and Control Nikolai Paderin</vt:lpstr>
      <vt:lpstr>Parts Ordering Status</vt:lpstr>
      <vt:lpstr>Execution &amp;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36: Self-Navigating, Obstacle Avoiding Robot Bi-Weekly Update 1 Teammates: Arkadi Zhanov Nathan Sommer Nikolai Paderin Sponsor: Stavros Kalafatis  </dc:title>
  <cp:lastModifiedBy>Akram Zhanov</cp:lastModifiedBy>
  <cp:revision>1</cp:revision>
  <dcterms:modified xsi:type="dcterms:W3CDTF">2023-08-30T16:04:23Z</dcterms:modified>
</cp:coreProperties>
</file>