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13674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6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291615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4602176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change; very unusual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No example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531" y="2248810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change; very unusual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No example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Index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B[n]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Faa::operator[]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 n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Faa::operator[] 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 n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7F8D3-3C3C-4B30-A0F2-CD6EFF391AAA}"/>
              </a:ext>
            </a:extLst>
          </p:cNvPr>
          <p:cNvSpPr/>
          <p:nvPr/>
        </p:nvSpPr>
        <p:spPr>
          <a:xfrm>
            <a:off x="6453386" y="5500211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(Foo)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Faa::operator Foo()const;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Faa::operator </a:t>
            </a:r>
            <a:r>
              <a:rPr lang="en-CA">
                <a:latin typeface="Consolas" panose="020B0609020204030204" pitchFamily="49" charset="0"/>
              </a:rPr>
              <a:t>Foo();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B[5]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751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Berlin Sans FB Demi</vt:lpstr>
      <vt:lpstr>Bodoni MT Condensed</vt:lpstr>
      <vt:lpstr>Calibri</vt:lpstr>
      <vt:lpstr>Calibri Light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Index operator Implementation</vt:lpstr>
      <vt:lpstr> Type Conversion operator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</cp:lastModifiedBy>
  <cp:revision>19</cp:revision>
  <dcterms:created xsi:type="dcterms:W3CDTF">2020-10-14T14:45:33Z</dcterms:created>
  <dcterms:modified xsi:type="dcterms:W3CDTF">2020-10-14T19:23:22Z</dcterms:modified>
</cp:coreProperties>
</file>