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32"/>
  </p:notesMasterIdLst>
  <p:sldIdLst>
    <p:sldId id="256" r:id="rId2"/>
    <p:sldId id="258" r:id="rId3"/>
    <p:sldId id="309" r:id="rId4"/>
    <p:sldId id="315" r:id="rId5"/>
    <p:sldId id="316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08" r:id="rId18"/>
    <p:sldId id="310" r:id="rId19"/>
    <p:sldId id="311" r:id="rId20"/>
    <p:sldId id="312" r:id="rId21"/>
    <p:sldId id="313" r:id="rId22"/>
    <p:sldId id="267" r:id="rId23"/>
    <p:sldId id="259" r:id="rId24"/>
    <p:sldId id="262" r:id="rId25"/>
    <p:sldId id="264" r:id="rId26"/>
    <p:sldId id="266" r:id="rId27"/>
    <p:sldId id="289" r:id="rId28"/>
    <p:sldId id="290" r:id="rId29"/>
    <p:sldId id="314" r:id="rId30"/>
    <p:sldId id="288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4973B-F80D-46BB-8308-0BBD4A022BEF}">
  <a:tblStyle styleId="{F144973B-F80D-46BB-8308-0BBD4A022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01:19:50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10384 5469 1199 0,'0'0'0'0,"0"0"0"0,20-4 0 0,-20 4 98 15,0 0-98-15,18-6 98 0,10-2-98 0,-28 8 142 16,0 0-142-16,31-9 142 0,5-1-142 0,-36 10 146 16,0 0-146-16,35-8 147 0,2-3-147 0,-37 11 67 0,0 0-67 15,42-11 68-15,1 1-68 0,-43 10 49 16,0 0-49-16,46-10 50 0,0-2-50 0,-46 12 62 0,0 0-62 15,42-15 62-15,-3 0-62 0,-39 15-10 0,0 0 10 16,32-15-10-16,-7 3 10 0,-25 12 32 0,0 0-32 16,19-11 32-16,-4 2-32 0,-15 9 46 0,0 0-46 0,11-9 46 15,-3 1-46-15,-8 8 9 0,0 0-9 0,7-6 9 16,-2-1-9-16,-5 7 34 0,0 0-34 0,3-5 35 16,-2 1-35-16,-1 4 35 0,0 0-35 0,0 0 35 15,3-6-35-15,-3 6-6 0,0 0 6 0,0 0-5 16,0-5 5-16,0 5 0 0,0 0 0 0,0 0 1 15,2-7-1-15,-2 7 0 0,0 0 0 0,0 0 0 16,4-9 0-16,-4 9 0 0,0 0 0 0,3-5 1 16,1 1-1-16,-4 4 0 0,0 0 0 0,5-5 0 15,0 1 0-15,-5 4-36 0,0 0 36 0,8-2-36 16,3 2 36-16,-11 0-383 0,0 0 383 0,10 2-383 16,5 2 383-16,11 4-1177 0</inkml:trace>
  <inkml:trace contextRef="#ctx0" brushRef="#br0" timeOffset="2630.98">10223 7001 841 0,'0'0'0'0,"0"0"0"0,19 10 0 0,-19-10 30 15,0 0-30-15,5-1 30 0,-4-4-30 0,-1 5 73 16,0 0-73-16,8-7 73 0,1-2-73 0,-9 9 126 0,0 0-126 16,17-14 127-16,11-1-127 0,-28 15 72 0,0 0-72 15,35-18 73-15,12-7-73 0,-47 25 77 0,0 0-77 16,50-26 78-16,5-3-78 0,-55 29 98 0,0 0-98 0,78-36 98 16,9-9-98-16,-87 45 93 0,0 0-93 0,82-47 94 15,-2-1-94-15,-80 48 56 0,0 0-56 0,68-46 57 16,-9 0-57-16,-59 46 43 0,0 0-43 0,57-40 44 15,-4 8-44-15,-53 32 5 0,0 0-5 0,47-35 6 16,-2 6-6-16,-45 29 28 0,0 0-28 0,39-26 28 16,-4 0-28-16,-35 26-1 0,0 0 1 0,29-20 0 15,-3 2 0-15,-26 18 11 0,0 0-11 0,17-13 11 16,-5 5-11-16,-12 8-38 0,0 0 38 0,9-6-38 16,-1 3 38-16,-8 3-93 0,0 0 93 0,8 0-92 15,-1 3 92-15,7-1-1425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0:57:0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3439 441 5744,'-5'2'139,"0"0"-1,-1 0 1,1-1 0,-1 0 0,1 0 0,-1 0-1,0 0 1,1-1 0,-1 0 0,0 0 0,0-1-1,-10-2 1,5 0 169,1 0 0,0-1-1,0-1 1,0 1 0,1-1 0,-13-9-1,-244-147 3667,176 114-3929,-2 5 0,-158-51 1,173 73-105,0 3 0,-2 4 0,1 3 0,-1 4 0,-129 5 0,40 14-140,-260 54 0,328-44 251,2 4 0,-134 56 0,161-51-52,-81 51 0,-57 26 45,167-91 13,1 2 1,1 2-1,-41 29 1,61-36-46,0 0 0,1 2 0,1 0 0,1 2 0,0 0 0,2 0 0,-17 27 1,-12 26 290,-48 103 0,88-161-302,-1-1 0,2 1 0,-1 0 1,2 0-1,0 0 0,0 18 0,6 84 68,-1-82-57,2-1 0,2 0 0,1 0 0,15 39 0,60 125-71,-45-112 36,-24-52 30,1-1 1,2 0-1,1-1 0,2-1 0,0-1 1,2-1-1,2-1 0,0-1 0,1-1 1,43 33-1,223 140 364,-248-173-299,1-3 1,0-2-1,2-1 1,0-3 0,61 14-1,18-5 85,2-6-1,229 6 0,-316-25-130,501-15 149,-452 7-169,0-4 0,-2-4 0,1-4 0,88-33 0,-14-17 134,-47 19 4,97-41 868,75-44-749,-259 121-255,-16 9 40,-1 0 0,0-1 1,0 0-1,-1-1 0,10-9 0,188-187 329,-135 124-356,19-29 57,-78 83 236,3-19-293,-2-1 0,-2-1 1,10-75-1,-20 26-47,-6 67 35,-1 1 0,-1 0 0,-2 0 0,-1 1 0,-16-41 0,2 18 44,-38-61 0,45 86 34,-1 2-1,-1-1 1,-1 2 0,-1 1 0,-22-20 0,22 23-81,-15-15-63,-1 2 0,-58-39-1,74 56 53,-24-15 9,0 2 1,-66-30-1,78 41-33,-13 0-179,-207-33-165,195 46-246,-244 20-866,234-7-2249,-373 88-1511,36-7 1424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01:22:45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16963 2412 1401 0,'0'0'0'0,"0"0"0"15,16 14 0-15,3-14 147 0,8-2-147 0,5-1 147 16,6-3-147-16,7 1 73 0,5 3-73 0,2 0 74 0,2 4-74 16,14 2 65-16,8 1-65 0,-1 2 66 0,0 2-66 15,-2 0-7-15,-1 5 7 0,-4-1-7 0,3 4 7 16,-5 1-3-16,1 2 3 0,-7 5-3 0,-2 4 3 16,2 7-11-16,-2 7 11 0,-5-2-10 0,-4-2 10 0,-2 2 3 15,-5 0-3-15,-4 10 4 0,-1 2-4 0,-5 5 0 16,-1 1 0-16,-9 0 1 0,-2 1-1 0,-3 12 44 15,-4 10-44-15,-3-7 45 0,-5 2-45 0,-2 9 71 16,-3 10-71-16,0-4 71 0,-5 6-71 0,2 4 80 0,1 2-80 16,-4 3 80-16,0 1-80 0,1 13 11 0,1 10-11 15,0-10 11-15,-3-1-11 0,-1 11 42 0,2 8-42 16,-2 2 43-16,0-1-43 0,-1 5 42 0,0 2-42 16,-1-2 42-16,3-4-42 0,4 4-5 0,0 5 5 0,2-20-5 15,0-12 5-15,5 3 33 0,1-3-33 0,5-2 34 16,3-8-34-16,6-7-43 0,4-9 43 0,1 0-43 15,4-6 43-15,3-9 43 0,4-11-43 0,3 1 44 16,2-5-44-16,8-1-15 0,6-4 15 0,0-9-14 16,3-8 14-16,0-2 28 0,-1 0-28 0,3-2 28 15,2 3-28-15,-9 1 0 0,-2 2 0 0,-3-6 1 16,-4-6-1-16,-3 4 9 0,-4-2-9 0,-6 2 10 16,-6-1-10-16,4 12-15 0,-1 7 15 0,-11-2-14 15,-6-1 14-15,-2 3 22 0,-4 1-22 0,-4 10 22 16,-4 6-22-16,-12-4 0 0,-10 3 0 0,0 7 0 15,-3 4 0-15,2 3 13 0,-1 0-13 0,1 5 13 16,-1 3-13-16,2 0 81 0,1 5-81 0,4 2 81 0,5-2-81 16,-2 12-16-16,1 6 16 0,4-11-15 0,1-6 15 15,5 15 40-15,5 6-40 0,2-2 41 0,1-1-41 0,6 2-36 16,2 0 36-16,-4-3-36 0,-2-1 36 0,8 6-45 16,5 5 45-16,-4-11-45 0,0-5 45 0,-2 6 8 15,-1 1-8-15,-3 3 9 0,-4 1-9 0,-3 0-46 16,-3 2 46-16,-8-13-45 0,-5-6 45 0,-1 7-105 15,-4 4 105-15,-6-14-104 0,-3-6 104 0,-2 5-256 16,-7 4 256-16,5-14-255 0,1-11 255 0,-37 88-1320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0:57:2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9328,'319'-129'3546,"-263"110"-2621,0 3 1,2 3-1,108-12 0,-35 21-16,1 6 0,205 28 0,-272-24-448,1-2-1,-1-4 1,0-2-1,130-23 1,-192 25-439,13-4 186,0 2 0,0 0 0,0 0 0,0 2 0,1 0 0,19 2 0,-34-1-203,-1 0 0,0-1 1,1 1-1,-1 0 0,0 0 0,0 0 0,0 0 0,0 0 0,0 0 0,0 1 0,0-1 0,0 0 1,-1 0-1,1 1 0,0-1 0,-1 0 0,1 1 0,-1-1 0,1 1 0,-1-1 0,0 1 0,1-1 1,-1 1-1,0-1 0,0 2 0,1 45-556,-1-39-45,0-9-86,0 10 971,0-8-9844,0-2 2098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0:57:3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9056,'17'10'209,"1"-1"0,0 0 1,0-1-1,1-1 0,-1-1 1,2-1-1,-1 0 0,0-2 0,1 0 1,0-1-1,0-1 0,23-2 1,23-5 1224,-1-3 0,87-22 0,-6 0-494,-32 10-674,383-48 831,-251 71-36,-89 2 202,-62-10-172,-70 3-888,0 1 0,1 1 0,-1 1-1,28 4 1,-51-3-180,-2-1 14,0 0-270,0 0-1094,0 0-2323,0 0-8203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0:57:31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15416,'248'-67'5442,"-141"31"-4589,121-40-141,-172 57-803,227-68-200,-207 65 246,21-7-1040,156-25-1,-248 53 941,49-5-808,-52 5 863,-1 1 0,1 0 0,0-1 0,-1 1 0,1 0-1,0 0 1,0 0 0,-1 1 0,1-1 0,0 0 0,-1 0-1,1 1 1,-1-1 0,1 1 0,0 0 0,-1-1 0,1 1-1,-1 0 1,1 0 0,-1 0 0,0 0 0,1 0 0,-1 0-1,0 0 1,0 1 0,2 1 0,-5 11-5589,-11 7 4482,5-10 248,-12 29-3751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0:57:3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15960,'0'0'0,"21"-10"0,11-4 0,-32 14 1503,0 0-1503,50-26 1504,15-6-1504,-65 32-456,0 0 456,73-35-456,9 0 456,75-38-12951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0:57:3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10936,'0'0'0,"25"-1"0,16-2 0,1 0-1632,13-1 1632,1 0-1624,5-2 1624,54-3-4880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01:22:06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19974 6126 1244 0,'0'0'0'0,"0"0"0"15,-10 6 0-15,10-6 74 0,0 0-74 0,0 0 75 16,0 0-75-16,0 0 78 0,0 0-78 0,0 0 78 16,1 9-78-16,1 3 142 0,0 3-142 0,-1 15 142 15,1 11-142-15,-1 0 109 0,-1 8-109 0,-1 4 110 0,-2 3-110 16,-2 24 91-16,-2 19-91 0,1 0 91 0,-5 6-91 16,5 2 22-16,0 2-22 0,0 7 22 0,-2 1-22 15,-1 15 51-15,-2 13-51 0,4-2 52 0,0 2-52 0,2 2 38 16,2 1-38-16,0-21 39 0,2-10-39 0,0-1 55 15,2-6-55-15,0-15 55 0,1-9-55 0,0-4 38 16,2-3-38-16,2-13 39 0,1-7-39 0,1-3 5 16,0-3-5-16,-1-1 5 0,-2-5-5 0,2-6 12 15,-2-3-12-15,-1-12 13 0,-3-11-13 0,0-1 0 16,1-1 0-16,-2-3 0 0,0-2 0 0,0 1-109 16,0 0 109-16,0-9-108 0,-2 5 108 0,2-5-310 0,0 0 310 15,0 0-309-15,-9-5 309 0,0 0-1246 0</inkml:trace>
  <inkml:trace contextRef="#ctx0" brushRef="#br0" timeOffset="765.95">19938 6232 1636 0,'0'0'0'0,"15"4"0"0,12-1 0 0,0-2 172 16,5 2-172-16,2-3 173 0,4-2-173 0,5 1 112 0,3 0-112 15,1-4 113-15,3-4-113 0,12 0 56 16,11-7-56-16,-2 5 57 0,1-5-57 0,0 2 39 0,-3-4-39 0,-2 6 40 16,-5-2-40-16,2 4 58 0,0-2-58 0,-2 3 59 15,-2 0-59-15,2-2 39 0,-3-1-39 0,0 6 39 16,-3-2-39-16,-1 4 7 0,2-2-7 0,-6 3 7 16,-5-3-7-16,5-1 59 0,3 2-59 0,-9 3 60 15,0 0-60-15,-10 1 3 0,-6 1-3 0,1 1 4 16,-3 3-4-16,4-1 42 0,2 1-42 0,-8-2 42 15,-7 1-42-15,4 1-11 0,2 1 11 0,-4-3-11 16,-2 5 11-16,0-2-1 0,-2 3 1 0,-5-1 0 16,-5 0 0-16,1 4 57 0,-3 2-57 0,-2 7 57 15,-2 4-57-15,-2 6 1 0,-4 6-1 0,0 2 2 0,-3 6-2 16,-3 2 18-16,-3 3-18 0,-3 21 18 0,-3 13-18 16,3-3 10-16,-1 1-10 0,1 4 10 0,1 5-10 15,1-3 22-15,3-4-22 0,1 7 23 0,3 2-23 0,0-2 0 16,1 1 0-16,0 1 1 0,2 0-1 15,1 1 33-15,-1-2-33 0,2 0 33 0,0-9-33 0,4 0 1 16,2 1-1-16,0-6 2 0,2 0-2 0,2-2 36 16,-1-7-36-16,0-2 37 0,2-3-37 0,-2-4 12 15,-1-2-12-15,0-6 12 0,0-3-12 0,2-2 0 16,1-1 0-16,-5 3 0 0,0 2 0 0,-2-2-18 16,-3-7 18-16,3-14-18 0,0-12 18 0,-1 6-75 15,-2-4 75-15,2-5-74 0,1-8 74 0,0 4-265 0,-2-2 265 16,2-6-264-16,0 0 264 0,0 0-1723 15</inkml:trace>
  <inkml:trace contextRef="#ctx0" brushRef="#br0" timeOffset="1298.56">19708 9534 1468 0,'0'0'0'0,"21"-3"182"0,15-2-182 15,-4 0 183-15,1-1-183 0,21-1 140 0,13-2-140 16,-8 0 140-16,5-1-140 0,-1-2 78 16,0 1-78-16,-2-2 79 0,0-1-79 0,0-2 38 0,2 5-38 0,-1-5 39 15,1 1-39-15,-2-2-1 0,1-1 1 0,-2-4-1 16,-1-1 1-16,2 2-1 0,2 3 1 0,-3 0 0 16,-4 2 0-16,1 3 19 0,-4 4-19 0,-1 1 20 15,-3 2-20-15,0 0 22 0,-3 4-22 0,-11-1 23 16,-9 2-23-16,2 1 17 15,-3 0-17-15,-7 0 17 0,-6 0-17 0,4 1 10 0,3 2-10 0,-5-3 11 16,-7 0-11-16,8 0-134 0,3 1 134 0,-10-1-133 16,-7-1 133-16,9 0-1569 0</inkml:trace>
  <inkml:trace contextRef="#ctx0" brushRef="#br0" timeOffset="2314.87">21839 5972 1726 0,'0'0'0'0,"7"-7"0"16,4-7 0-16,-2 11 126 0,-1 6-126 0,4 3 126 15,2 8-126-15,7-5 129 0,5 3-129 0,2-3 129 16,3-5-129-16,1-2 16 0,3-4-16 0,1-1 17 16,0-1-17-16,6-2 0 0,2-3 0 0,1-2 0 15,1-1 0-15,12-6-1 0,9-3 1 0,-5 3 0 0,-5 0 0 16,2 0 61-16,-1 1-61 0,-6 4 61 0,-2-2-61 15,-1 3 0-15,-1 1 0 0,2-1 0 16,0 6 0-16,-2-6 31 0,1 3-31 0,-11 1 31 0,-7 4-31 0,3 1 6 16,0 0-6-16,1-2 7 0,-1 2-7 0,1 2 1 15,2 1-1-15,-3-3 2 0,-1 3-2 0,-3 0 10 16,1 0-10-16,-10 0 10 0,-8 0-10 0,7 0 3 16,2 3-3-16,-6-3 3 0,-3 3-3 0,4 0-1 15,5 0 1-15,-12 0 0 0,-8 0 0 0,6 0 1 16,1-2-1-16,-9-1 2 0,6 8-2 0,-1-4 79 0,0 4-79 15,-1-2 79-15,0 1-79 0,-1 2 1 16,-1 2-1-16,-1 3 1 0,1-3-1 0,-2 7 27 0,-2 3-27 16,4 8 27-16,-1 3-27 0,-2 0 54 0,-3 2-54 0,1-1 55 15,2-1-55-15,0 6-1 0,-1 0 1 0,1 9-1 16,1 3 1-16,3 9 15 0,1 4-15 0,-4 0 15 16,-3-1-15-16,6 9-8 0,0 6 8 0,-5-10-7 15,-3 0 7-15,5 9 8 0,1 9-8 0,-2-8 8 16,-2-5-8-16,-1 12 1 0,0 7-1 0,3-10 1 15,2-1-1-15,-1 6 39 0,-1 4-39 0,2-10 40 16,3-7-40-16,0 9 2 0,0-4-2 0,4-8 2 16,4-5-2-16,-3-4 15 0,-1-5-15 0,-1 1 15 15,0-2-15-15,-2-3 0 0,0-11 0 0,1 0 0 16,-2-5 0-16,-2 0 8 0,2 0-8 0,-4-4 9 16,-4-5-9-16,4 2 8 0,2-3-8 0,-5 1 9 0,-1-3-9 15,1-1 15-15,1 0-15 0,-1-5 15 0,-1-2-15 16,-1 1 9-16,-2-2-9 0,0-2 9 0,-7 1-9 15,14-14 9-15,0 0-9 0,-17 17 9 0,-5 2-9 16,22-19-26-16,0 0 26 0,-30 23-25 0,-8 2 25 0,38-25 1 16,0 0-1-16,-59 33 2 0,-18 6-2 0,77-39 6 15,0 0-6-15,-86 35 7 0,-13 1-7 0,99-36 43 16,0 0-43-16,-105 38 44 0,-9 0-44 0,114-38 32 16,0 0-32-16,-114 37 33 0,-6 3-33 0,120-40-17 15,0 0 17-15,-116 40-16 0,2-2 16 0,114-38 20 16,0 0-20-16,-112 27 20 0,1-6-20 0,111-21-75 0,0 0 75 15,-106 15-74-15,3-4 74 0,103-11-156 16,0 0 156-16,-103 9-155 0,1-4 155 0,102-5-370 0,0 0 370 16,-96 1-370-16,8-2 370 0,-95 1-1338 0</inkml:trace>
  <inkml:trace contextRef="#ctx0" brushRef="#br0" timeOffset="3230.69">23504 5835 1323 0,'0'0'0'15,"10"-3"0"-15,7 2 0 0,-17 1 127 0,0 0-127 16,24-1 128-16,6 1-128 0,-30 0 110 0,0 0-110 0,38 0 110 16,8 0-110-16,-46 0 110 0,0 0-110 0,52 0 110 15,5-2-110-15,-57 2 32 0,0 0-32 0,82 0 33 16,17-2-33-16,-99 2 20 0,0 0-20 0,95-7 20 15,2 0-20-15,-15-1 37 0,-14 0-37 0,-8 2 37 16,-9-1-37-16,-6 2 69 0,-5-1-69 0,-2-1 69 16,-4 2-69-16,-3 2 56 0,-4 0-56 0,2 0 57 15,-2 0-57-15,4-2 69 0,0 4-69 0,-5-2 70 16,-2 3-70-16,1 3-2 0,1-3 2 0,-8 3-1 16,-3 0 1-16,2 3 13 0,-3 0-13 0,-1 0 13 15,-2 3-13-15,-11-9 1 0,0 0-1 0,13 24 2 16,0 5-2-16,-2 10 22 0,-4 6-22 0,-1-4 23 0,-4 7-23 15,-2 12 55-15,-1 14-55 0,-4 0 55 0,-4 4-55 16,1-4 27-16,-1 1-27 0,-3 2 27 0,-1 4-27 16,1 2-6-16,-1 3 6 0,0-3-6 0,-4 1 6 15,2-2 30-15,1 0-30 0,-1 0 30 0,2-1-30 0,4-6 4 16,4-3-4-16,-3 1 5 0,-1 2-5 0,2-6 4 16,2 1-4-16,0-6 5 0,-1 1-5 0,4 0 9 15,-1 5-9-15,1-9 9 0,0-6-9 0,-2 1 0 16,-2-2 0-16,1 7 1 0,1-2-1 0,-4-1 36 15,-3-2-36-15,6 0 37 0,1-1-37 0,-4 2 10 16,-4 1-10-16,5-7 10 0,0-3-10 0,0-7 13 0,1-8-13 16,2 0 13-16,0-10-13 0,-1 4 18 0,0 2-18 15,-1-4 18-15,2-8-18 0,0 1-10 0,2 1 10 16,-1-4-10-16,-1-3 10 0,0 2 1 0,-1-2-1 0,0-3 1 16,0-4-1-16,-3 3-5 0,-1-1 5 0,-2 0-5 15,1 1 5-15,-9-1 16 0,-3 1-16 0,8-2 17 16,3-2-17-16,-9 1 17 0,-6 2-17 0,-3-1 17 15,-1-1-17-15,-7 3 10 0,-5 1-10 0,2 0 10 16,-1 0-10-16,-3 3 18 0,-5 2-18 0,-10 3 19 16,-5-2-19-16,-2 3 0 0,1 3 0 0,-2-6 1 15,0-2-1-15,-1 0-57 0,-4-1 57 0,4-3-57 16,-1-6 57-16,-4 3-271 0,-3-5 271 0,0 0-270 16,0-2 270-16,-76 1-1751 0</inkml:trace>
  <inkml:trace contextRef="#ctx0" brushRef="#br0" timeOffset="7975.72">20199 5236 673 0,'0'0'0'0,"0"0"0"0,0 0 0 0,0 0 203 16,2-9-203-16,-2 9 204 0,1-6-204 0,-1 6 167 15,2-5-167-15,-2 5 168 0,0 0-168 0,0 0 140 16,0 0-140-16,4 6 140 0,1 6-140 0,-5-12 124 15,0 0-124-15,7 27 125 0,2 10-125 0,-9-37 47 0,0 0-47 16,6 46 48-16,0 10-48 0,0-2 6 0,-1 0-6 16,1 8 6-16,-3-1-6 0,4-12 31 0,0-10-31 15,-3-16 31-15,-3-14-31 0,-1-9 3 0,0 0-3 0,6 18 3 16,2 0-3-16,-8-18 38 0,0 0-38 0,7 14 38 16,-2-2-38-16,-5-12 28 0,0 0-28 0,0 0 28 15,-8-1-28-15,0-6-15 0,-2-2 15 0,1 0-15 16,-1 3 15-16,1-3-31 0,-1-3 31 0,-1-3-31 15,1-5 31-15,2-2 29 0,0-10-29 0,3 3 29 16,0-4-29-16,2 3 0 0,2-3 0 0,1 4 1 16,1 4-1-16,3-4 11 0,2 2-11 0,2-7 11 15,3-1-11-15,3 2-1 0,3-3 1 0,-1 10 0 16,-2-1 0-16,5 4-8 0,2 4 8 0,-3 2-8 16,3 3 8-16,0 1 3 0,1 4-3 0,-6 0 4 15,-3 2-4-15,3 5 6 0,0-1-6 0,-5 1 7 16,-3 4-7-16,2 1 9 0,-3 1-9 0,1 4 9 0,-1-2-9 15,-3 6 39-15,-2 0-39 0,-2 8 40 0,-4 5-40 16,-2 4 27-16,-5 4-27 0,2-7 27 0,-4 2-27 16,-3-2 56-16,-1-2-56 0,3-3 57 0,2-5-57 0,-2 0 0 15,-1 0 0-15,5-5 1 0,3-2-1 0,-1 0-81 16,-1-2 81-16,5-2-80 0,3-3 80 0,1-2-264 16,-4 4 264-16,4-4-264 0,0 0 264 0,0 0-1239 15</inkml:trace>
  <inkml:trace contextRef="#ctx0" brushRef="#br0" timeOffset="8242">20959 5114 1155 0,'0'0'0'0,"1"6"0"15,2 3 0-15,2 3 244 0,2 0-244 0,-1-2 244 16,-1 0-244-16,-1 6 194 0,-1 5-194 0,-2 8 194 15,1 4-194-15,-4-3 154 0,-2 2-154 0,2-4 154 16,-1 1-154-16,-1-5 78 0,0 2-78 0,-2 1 78 16,-3 0-78-16,-2 0 7 0,-1 3-7 0,2-3 7 15,-1 0-7-15,1-4 56 0,1-3-56 0,3-4 56 16,2-7-56-16,-1-3-52 0,-1-1 52 0,6-5-52 16,-4 7 52-16,4-7-188 0,0 0 188 0,0 0-187 15,-2-9 187-15,1 2-1500 0</inkml:trace>
  <inkml:trace contextRef="#ctx0" brushRef="#br0" timeOffset="8459.43">21136 5120 998 0,'0'0'0'0,"-4"9"0"0,-1 6 0 0,1-6 182 16,1 1-182-16,1-2 183 0,0-2-183 0,-2-1 184 15,0 4-184-15,-1 9 184 0,0 7-184 0,-3-1 184 0,-1 2-184 16,1-6 184-16,0-2-184 0,-5 0 113 0,-3 0-113 16,-5-3 113-16,-2 0-113 0,-2-3 14 0,-3-2-14 15,5-1 15-15,-1-1-15 0,0-4-259 0,2 1 259 0,8-3-258 16,3-2 258-16,-15 4-1254 0</inkml:trace>
  <inkml:trace contextRef="#ctx0" brushRef="#br0" timeOffset="9124.16">22419 5192 1726 0,'0'0'0'0,"-10"36"0"0,-7 22 0 0,2-6 232 0,1 1-232 15,2-11 233-15,2-3-233 0,4-6 90 0,6-2-90 16,0-12 90-16,3-7-90 0,0 2 109 0,1-1-109 0,0-5 109 16,-2-2-109-16,2-3 0 0,-1 1 0 0,-3-4 1 15,0 0-1-15,0-6 4 0,1-3-4 0,0-6 5 16,-1-7-5-16,2-1-9 0,-2-3 9 0,1 4-8 15,2 2 8-15,1-5 12 0,1-2-12 0,-1-2 13 16,0-10-13-16,1 0-16 0,1 1 16 0,1 4-15 16,1 2 15-16,2 0 24 0,4 2-24 0,-3 10 25 15,1 4-25-15,3-2-58 0,3 4 58 0,-4 5-58 16,-2 3 58-16,5 1 0 0,3 1 0 0,2 4 0 16,2 2 0-16,-2 1-3 0,-2 3 3 0,1 3-3 15,0-2 3-15,-3 4 1 0,-1 2-1 0,-3 1 1 0,-3-1-1 16,-1 4 11-16,0 1-11 0,-5 0 11 0,-3 5-11 15,-2 4 68-15,-2 0-68 0,-2-2 69 0,-3-2-69 16,-6 0 76-16,-4-2-76 0,-3-3 77 0,-2-3-77 0,0-3 3 16,-3-3-3-16,1 0 4 0,-2 0-4 0,1-4 4 15,0 1-4-15,7-3 5 0,4 1-5 0,-2-4-36 16,-1 0 36-16,9 0-35 0,4 0 35 0,0-3-202 16,-1-1 202-16,2-1-201 0,2-1 201 0,1-6-373 15,3-6 373-15,3 0-372 0,3-5 372 0,8-20-1058 16</inkml:trace>
  <inkml:trace contextRef="#ctx0" brushRef="#br0" timeOffset="9692.15">22973 4895 1132 0,'0'0'0'16,"13"0"0"-16,8 0 0 0,-6 3 253 0,0 2-253 0,-5-1 253 16,-2-2-253-16,1 6 122 0,2 5-122 0,-2 5 122 15,-1 5-122-15,-2-1 111 0,0 4-111 0,-4-2 112 16,0-1-112-16,-4 2 90 0,-2 0-90 0,-2 4 91 15,-5 3-91-15,2 1 101 0,-1 7-101 0,1-6 101 16,1-7-101-16,-2-1 69 0,0-1-69 0,1-4 70 16,0-7-70-16,9-14 28 0,0 0-28 0,-11 21 28 15,1-1-28-15,10-20 30 0,0 0-30 0,-8 16 30 16,0-3-30-16,8-13 29 0,0 0-29 0,-11 7 29 16,-2-7-29-16,13 0 13 0,0 0-13 0,-10-2 13 15,-3-7-13-15,13 9 0 0,0 0 0 0,-11-16 1 16,1-4-1-16,10 20 12 0,0 0-12 0,-5-27 13 15,2-11-13-15,3 38-10 0,0 0 10 0,3-40-9 16,2-1 9-16,-5 41-17 0,0 0 17 0,13-42-17 0,5-3 17 16,-18 45-17-16,0 0 17 0,24-35-16 0,6 3 16 15,-30 32-17-15,0 0 17 0,30-22-17 0,2 8 17 0,-32 14-9 16,0 0 9-16,30-5-9 0,-1 7 9 0,-29-2 23 16,0 0-23-16,26 12 24 0,-3 4-24 0,-23-16-40 15,0 0 40-15,21 25-39 0,-4 5 39 0,-17-30 8 16,0 0-8-16,17 32 9 0,-1 8-9 0,-16-40 47 15,0 0-47-15,15 33 48 0,-1-5-48 0,-14-28 2 16,0 0-2-16,13 25 2 0,2-8-2 0,-15-17 36 16,0 0-36-16,11 12 36 0,0-3-36 0,-11-9 18 0,0 0-18 15,6-2 18-15,-2-5-18 0,-4 7-1 0,0 0 1 16,-4-15 0-16,-5-6 0 0,9 21 2 0,0 0-2 16,-15-18 2-16,-5 3-2 0,20 15-31 0,0 0 31 0,-26-5-31 15,-6 7 31-15,32-2-6 0,0 0 6 0,-30 12-6 16,-1 12 6-16,31-24 2 0,0 0-2 0,-29 24 2 15,4 4-2-15,25-28-7 0,0 0 7 0,-22 30-7 16,2 2 7-16,20-32-156 0,0 0 156 0,-16 29-155 16,4 1 155-16,1-6-319 0,1-3 319 0,4-7-318 15,3-5 318-15,-6 16-1269 0</inkml:trace>
  <inkml:trace contextRef="#ctx0" brushRef="#br0" timeOffset="10424.24">24042 4963 1614 0,'0'0'0'0,"-5"11"153"16,-3 10-153-16,2-5 153 0,-1 1-153 0,-3-2 85 15,-2 3-85-15,0 3 85 0,-1-1-85 0,-1 5 48 0,-1 1-48 16,2 1 49-16,3 0-49 0,-1 5 10 0,3 1-10 16,3-8 11-16,1-2-11 0,1-3 55 0,3 1-55 15,2-6 56-15,-1-3-56 0,3 0 52 0,1-3-52 0,-2-3 52 16,-1-2-52-16,-2-4-1 0,8 8 1 0,-8-8-1 15,8 2 1-15,-3-2 14 0,-1 0-14 0,2 0 15 16,-2 0-15-16,1-2 73 0,-1-3-73 0,-4 5 73 16,8-7-73-16,-6 1-2 0,1-1 2 0,-1-1-1 15,1-3 1-15,1-5 33 0,0-7-33 0,-1 4 33 16,-2-2-33-16,0 1 30 0,0-1-30 0,1 1 30 16,0 2-30-16,4 0 0 0,0 0 0 0,1 2 0 15,-2 2 0-15,3 0 0 0,1 1 0 0,-2 1 0 16,-1 3 0-16,2-2-8 0,0-1 8 0,1 6-7 15,0-3 7-15,0 2-18 0,1-2 18 0,-3 2-18 16,0 3 18-16,1-1 0 0,-2 1 0 0,2-3 0 16,-1 5 0-16,1-1 0 0,1-1 0 0,-3 3 0 0,1 0 0 15,0 2 9-15,0 0-9 0,-1 3 10 0,-1-1-10 16,0 1-22-16,-1 2 22 0,-1 2-22 0,-1 1 22 16,0 2 25-16,-4 1-25 0,2-2 26 0,-1 2-26 0,-3-1-1 15,-4 3 1-15,2 2 0 0,-2-4 0 0,0 3 0 16,-1-1 0-16,4-5 0 0,2 0 0 0,0 0-2 15,1 1 2-15,3 7-1 0,2 1 1 0,2 0 3 16,3-1-3-16,0-7 3 0,1-2-3 0,3 2-2 16,1-1 2-16,1-1-2 0,2 1 2 0,0-3 21 15,-1 1-21-15,-4-2 21 0,-6-2-21 0,-5-3-34 16,7 9 34-16,-7-3-34 0,-2-1 34 0,-6 3 23 0,-5 0-23 16,-4 2 24-16,-8 4-24 0,-4-2 35 0,-3-1-35 15,-1 0 35-15,-2 0-35 0,2-1-21 0,0-2 21 0,7-3-21 16,5-1 21-16,0-1-168 0,2-1 168 0,9-2-168 15,5 0 168-15,5 0-273 0,-6-2 273 0,6 2-272 16,-1-7 272-16,4 1-457 0,-1-3 457 0,8-3-457 16,4 1 457-16,10-11-536 0</inkml:trace>
  <inkml:trace contextRef="#ctx0" brushRef="#br0" timeOffset="10724.43">24512 4954 1255 0,'-3'8'0'0,"1"4"216"0,-1 7-216 0,-1-2 216 0,0-2-216 16,-3 3 170-16,0-1-170 0,-3 2 170 0,1 2-170 0,-5 2 142 16,-5 1-142-16,6 3 142 0,3 2-142 0,-5 4 99 15,0 1-99-15,6-7 99 0,2-2-99 0,-2 0 74 16,0-2-74-16,6-9 75 0,6-4-75 0,1 2 63 15,1-3-63-15,3-2 64 0,1 0-64 0,5-4 0 16,3 1 0-16,2-4 1 0,4 0-1 0,1-4 41 16,1-1-41-16,-2-2 41 0,1 0-41 0,0-2-60 15,-2 2 60-15,-1-2-59 0,-2 0 59 0,1-3-56 0,0 1 56 16,-2-2-55-16,-2-6 55 0,0 3-370 0,-3 1 370 16,-4 6-369-16,-4 0 369 0,11-12-1272 0</inkml:trace>
  <inkml:trace contextRef="#ctx0" brushRef="#br0" timeOffset="10828.15">24801 5219 1401 0,'0'0'0'0,"0"6"113"0,0 3-113 0,-1-4 114 16,-3-1-114-16,-1 5-1190 0</inkml:trace>
  <inkml:trace contextRef="#ctx0" brushRef="#br0" timeOffset="11623.55">20026 7123 1647 0,'0'0'0'0,"15"1"0"0,8 3 0 15,-23-4 151-15,0 0-151 0,35 4 152 0,9-3-152 0,-44-1 125 16,0 0-125-16,56 2 125 0,12-1-125 0,-68-1 85 15,0 0-85-15,95-4 86 0,26-2-86 16,-121 6 40-16,0 0-40 0,130-12 41 0,14-6-41 0,-144 18 40 16,0 0-40-16,155-23 41 0,11-7-41 0,-166 30-1 15,0 0 1-15,179-42 0 0,11-8 0 0,-190 50 33 16,0 0-33-16,194-45 33 0,5 3-33 0,-199 42 17 16,0 0-17-16,206-38 17 0,6 3-17 0,-212 35 5 0,0 0-5 15,218-26 6-15,3 4-6 0,-221 22 0 0,0 0 0 16,215-19 0-16,-1 4 0 0,-214 15 40 0,0 0-40 15,199-14 40-15,-10 2-40 0,-189 12-38 0,0 0 38 16,169-12-38-16,-17 6 38 0,-152 6 45 0,0 0-45 0,135-7 46 16,-17 5-46-16,-118 2-44 0,0 0 44 0,103 0-43 15,-21 5 43-15,-82-5 22 0,0 0-22 0,71 4 23 16,-16 0-23-16,-55-4-7 0,0 0 7 0,41 5-6 16,-16-2 6-16,-25-3-124 0,0 0 124 0,17 3-123 15,-11 3 123-15,-6-6-271 0,0 0 271 0,-25 6-271 16,-25-1 271-16,-23 8-1293 0</inkml:trace>
  <inkml:trace contextRef="#ctx0" brushRef="#br0" timeOffset="12172.12">19682 7925 1916 0,'0'0'0'0,"18"-1"0"0,14-6 0 0,-32 7 141 0,0 0-141 15,48-7 141-15,14-4-141 0,-62 11 57 0,0 0-57 16,88-13 58-16,21-3-58 0,-109 16 61 0,0 0-61 0,116-17 62 16,11 2-62-16,-127 15 1 0,0 0-1 0,134-21 2 15,9 3-2-15,-143 18-21 0,0 0 21 0,156-25-21 16,13 2 21-16,-169 23 29 0,0 0-29 0,169-27 29 16,6 3-29-16,-175 24 4 0,0 0-4 0,178-32 5 15,6-6-5-15,-184 38 45 0,0 0-45 0,187-31 46 16,4 2-46-16,-191 29 0 0,0 0 0 0,185-27 0 15,0 1 0-15,-185 26 0 0,0 0 0 0,182-22 0 16,-3-1 0-16,-179 23 0 0,0 0 0 0,171-18 0 16,-5 3 0-16,-166 15 0 0,0 0 0 0,153-12 0 15,-10 4 0-15,-143 8 0 0,0 0 0 0,134-9 0 16,-9 1 0-16,-125 8 10 0,0 0-10 0,112-5 11 16,-11 0-11-16,-101 5-1 0,0 0 1 0,93-4 0 0,-12 0 0 15,-81 4 45-15,0 0-45 0,71-1 45 0,-13 1-45 16,-58 0-2-16,0 0 2 0,42 1-1 0,-16 1 1 15,-26-2-121-15,0 0 121 0,19 2-121 0,-8 1 121 0,-11-3-220 16,0 0 220-16,-3 6-220 0,-10 2 220 0,-2 7-1370 16</inkml:trace>
  <inkml:trace contextRef="#ctx0" brushRef="#br0" timeOffset="12738.61">19826 8700 1726 0,'0'0'0'0,"9"4"0"16,7 5 0-16,-16-9 159 0,0 0-159 0,28 4 160 15,12 0-160-15,-40-4 91 0,0 0-91 0,53 1 92 16,11-5-92-16,-64 4 119 0,0 0-119 0,100-8 119 16,24-5-119-16,-124 13-41 0,0 0 41 0,129-23-40 0,11-9 40 15,-140 32 36-15,0 0-36 0,159-36 37 0,15-5-37 16,-174 41-1-16,0 0 1 0,185-40-1 0,13-4 1 15,-198 44 0-15,0 0 0 0,202-37 0 0,5 2 0 0,-207 35 20 16,0 0-20-16,206-37 20 0,1 2-20 0,-207 35 0 16,0 0 0-16,203-36 0 0,-4 1 0 0,-199 35 1 15,0 0-1-15,196-27 1 0,-5 1-1 0,-191 26-1 16,0 0 1-16,183-18-1 0,-6 5 1 0,-177 13 15 16,0 0-15-16,166-9 15 0,-10 3-15 0,-156 6 45 15,0 0-45-15,141-5 45 0,-14 2-45 0,-127 3 14 0,0 0-14 16,117-1 15-16,-9 0-15 0,-108 1 15 0,0 0-15 15,91-2 15-15,-9 2-15 0,-82 0 10 0,0 0-10 16,70 0 10-16,-8-1-10 0,-62 1 8 0,0 0-8 16,55 0 8-16,-10 0-8 0,-45 0-10 0,0 0 10 0,36 0-9 15,-7 0 9-15,-29 0 22 0,0 0-22 0,20 0 22 16,-8 0-22-16,-12 0-153 0,0 0 153 0,8 0-153 16,-7 0 153-16,-1 0-311 0,0 0 311 0,-5-1-311 15,-7-2 311-15,-5-3-1219 0</inkml:trace>
  <inkml:trace contextRef="#ctx0" brushRef="#br0" timeOffset="15751.51">20576 6765 247 0,'0'0'0'0,"3"-2"0"15,1-10 0-15,-2 4 304 0,0-1-304 0,2 0 304 0,-1 0-304 16,4-2 112-16,1-2-112 0,-2-5 112 0,0-3-112 16,0 1 139-16,-1-1-139 0,-1 8 140 0,-2 2-140 0,0-1 116 15,2 1-116-15,2 0 117 0,0 0-117 0,1-1 64 16,-1-2-64-16,-3 6 64 0,-1 3-64 0,1-3 35 16,-2 2-35-16,2 2 35 0,-2-2-35 0,1 0 85 15,-1 0-85-15,-1 6 85 0,0-5-85 0,0 5 109 16,0 0-109-16,0 0 110 0,0 0-110 0,0 0 64 15,0 0-64-15,0 0 64 0,0 0-64 0,0 0 0 16,0 0 0-16,0 0 0 0,0 0 0 0,0 0 98 16,0 0-98-16,0 0 99 0,0 9-99 0,-1 2 5 0,-2 5-5 15,2 7 5-15,-1 2-5 0,1 3 5 16,-2 5-5-16,3-6 5 0,2-1-5 0,-4 1 40 0,0 0-40 16,1-2 40-16,1-5-40 0,0 3 0 0,0 2 0 0,1-1 0 15,1 2 0-15,-2 1 52 0,0 4-52 0,0-4 52 16,2-1-52-16,0-1 56 0,1 0-56 0,-2-5 57 15,-1-1-57-15,-2 2 0 0,-2 3 0 0,2-1 0 16,2 1 0-16,0 6 39 0,-1 5-39 0,-1-1 40 16,-1 1-40-16,0-1-20 0,-1 0 20 0,-1-3-20 15,0 0 20-15,0 0 11 0,-1 1-11 0,1-1 11 16,1 5-11-16,0 1 9 0,2-1-9 0,-1-5 9 16,2-2-9-16,-2 2 33 0,-1-3-33 0,3 5 34 15,0-2-34-15,-2 7 0 0,-1 3 0 0,1-1 0 16,-1-3 0-16,0 3 13 0,-1-3-13 0,1 2 14 15,-1-2-14-15,1 12 16 0,-1 8-16 0,1-6 17 0,1-3-17 16,1-12 1-16,0-9-1 0,1 1 1 0,0-3-1 16,-3 2 9-16,1-5-9 0,1 5 10 0,0 1-10 15,1 0 3-15,-2 4-3 0,2 1 3 0,0 0-3 16,-2-1 12-16,0 2-12 0,0 0 12 0,0-4-12 0,-4 9 1 16,2-1-1-16,0-4 1 0,-2 0-1 0,3-1 14 15,0-2-14-15,2-8 15 0,2-5-15 0,-1 4-26 16,1-2 26-16,0 0-25 0,-2 1 25 0,2 1-43 15,0 4 43-15,0-5-43 0,2-7 43 0,-2 10-10 16,0 5 10-16,0-5-9 0,0-1 9 0,0 2 0 16,0-2 0-16,0-5 0 0,-2-5 0 0,1 3 4 0,-2 1-4 15,1-5 4-15,-2-3-4 0,4-9-44 0,0 0 44 16,-3 11-44-16,-1 5 44 0,4-16-99 0,0 0 99 16,-2 9-98-16,-1 0 98 0,3-9-94 0,0 0 94 0,-1 6-93 15,-1-1 93-15,2-5-239 0,0 0 239 16,0 0-238-16,0 0 238 0,0 0-1389 0</inkml:trace>
  <inkml:trace contextRef="#ctx0" brushRef="#br0" timeOffset="16834.6">22877 6254 1300 0,'0'0'0'15,"0"9"0"-15,-1 7 0 0,1-2 119 0,-2 1-119 0,2 1 120 16,0 1-120-16,-1-2 118 0,0 3-118 0,-2 1 119 16,-1 3-119-16,2-1 139 0,-1 1-139 0,0 3 139 15,-1-1-139-15,2 9 62 0,-1 1-62 0,2-4 63 16,-1-1-63-16,2 0 74 0,0 4-74 0,0-1 74 16,2 1-74-16,-1 6 1 0,-1 5-1 0,0-1 1 15,0 4-1-15,0 11 39 0,-1 10-39 0,-2-4 39 16,-1 2-39-16,0 2 18 0,-2 3-18 0,0-2 18 15,1-6-18-15,-1 8 10 0,-2 0-10 0,1-8 10 16,2-6-10-16,-2 2 47 0,2-6-47 0,-1 7 48 16,0-3-48-16,0 2-42 0,-2-6 42 0,3-2-41 15,0-6 41-15,-1 9-1 0,2 3 1 0,2-4-1 0,-1-3 1 16,-1-4-3-16,-2-4 3 0,2 4-2 0,-2 0 2 16,2 3 51-16,1 3-51 0,-1-11 52 0,-3-9-52 15,2 4 46-15,1-3-46 0,-3 14 47 0,1 6-47 0,-1-3 1 16,-1 0-1-16,2-11 1 0,-1-10-1 0,3 1 3 15,0-3-3-15,0-4 4 0,1-5-4 0,0 5 0 16,0 4 0-16,1 3 0 0,-1 1 0 0,3-4 0 16,0-3 0-16,-1-8 0 0,-1-7 0 0,1 1-85 15,0-1 85-15,-1 0-84 0,1-1 84 0,0-1-186 16,-2 1 186-16,3-8-186 0,-2 5 186 0,-1-1-1493 0</inkml:trace>
  <inkml:trace contextRef="#ctx0" brushRef="#br0" timeOffset="17335.27">24121 6227 1446 0,'0'0'0'16,"3"18"152"-16,-1 17-152 0,1-4 152 0,0-1-152 0,-2-1 182 15,-2 3-182-15,2 2 183 0,0-1-183 0,-1 11 118 16,-1 1-118-16,0 8 118 0,-1 6-118 16,-3 2 79-16,-4 0-79 0,5 6 80 0,3 4-80 0,-7-3 81 15,-4 2-81-15,3 3 81 0,-2 1-81 0,3 4 10 16,2-1-10-16,-1 4 10 0,1 4-10 0,-2-1 28 0,-1 1-28 16,1-3 28-16,1 1-28 0,3-2-7 0,3-1 7 15,-3-6-6-15,0-3 6 0,-1 2 23 0,0 2-23 16,6-7 24-16,6-3-24 0,-4 3-2 0,3 0 2 15,-5-4-1-15,-2-4 1 0,-3-5-15 0,-3-7 15 0,1 4-14 16,-2 1 14-16,-1-1-117 0,-2-5 117 0,1-4-117 16,-2-10 117-16,0-3-144 0,0-7 144 0,-3-4-144 15,-1 1 144-15,-4-2-462 0,-2 0 462 0,-3-11-461 16,-1-3 461-16,-25 7-804 0</inkml:trace>
  <inkml:trace contextRef="#ctx0" brushRef="#br0" timeOffset="18066.58">18907 6831 1065 0,'0'0'0'0,"0"0"0"15,13-5 0-15,-13 5 173 0,0 0-173 0,7-7 173 0,-3-4-173 16,-4 11 163-16,0 0-163 0,5-13 163 0,2 1-163 16,-7 12 123-16,0 0-123 0,5-10 123 0,0 1-123 15,-5 9 108-15,0 0-108 0,4-9 108 0,0 1-108 0,-4 8 64 16,0 0-64-16,3-5 65 0,-1-3-65 0,-2 8 56 15,0 0-56-15,2-3 57 0,-1-3-57 0,-1 6 26 16,0 0-26-16,0 0 26 0,1-6-26 0,-1 6 35 16,0 0-35-16,0 0 35 0,0 0-35 0,0 0 42 15,0 0-42-15,0 0 42 0,0 0-42 0,0 0-25 16,0 0 25-16,0 0-24 0,0 0 24 0,0 0 51 16,0 0-51-16,1 8 51 0,3 5-51 0,-4-13 20 0,0 0-20 15,7 18 20-15,0 6-20 0,-7-24 53 0,0 0-53 16,10 28 54-16,2 5-54 0,-12-33-2 0,0 0 2 15,13 33-2-15,1 3 2 0,-14-36-1 0,0 0 1 0,12 30 0 16,0-1 0-16,-12-29-21 0,0 0 21 0,10 25-21 16,-2-2 21-16,-8-23-185 0,0 0 185 0,4 27-185 15,-4-4 185-15,4 29-1717 0</inkml:trace>
  <inkml:trace contextRef="#ctx0" brushRef="#br0" timeOffset="18786.16">19120 6552 1132 0,'0'0'0'0,"0"0"0"16,-11 0 0-16,6-7 101 0,1-1-101 0,4 8 102 16,-5-6-102-16,5 6 62 0,-8-5-62 0,-1 4 62 15,-3-2-62-15,-4 6 44 0,-4-1-44 0,-2 5 45 16,-4 2-45-16,-2 5 84 0,1 8-84 0,-2-2 84 15,3 3-84-15,-2 4 136 0,-1 3-136 0,3 0 137 16,0 1-137-16,2 2 94 0,2 6-94 0,0 10 94 16,-3 7-94-16,7-4 74 0,4-5-74 0,7-12 74 15,4-8-74-15,4 0 0 0,5-2 0 0,0-1 0 16,3 2 0-16,4-3 27 0,2 4-27 0,1-3 27 16,1-3-27-16,4 0 1 0,1-3-1 0,0-5 2 0,-1-4-2 15,4-2 27-15,4 0-27 0,0-3 27 0,1-4-27 16,1-2 42-16,-1 0-42 0,1-7 43 0,-4-4-43 15,1-1-5-15,-1-3 5 0,-1 0-4 0,-1-1 4 0,0 1 8 16,1-3-8-16,1-1 9 0,-2 1-9 0,0-2 1 16,-2-4-1-16,-2 2 2 0,-1-2-2 0,-3-5 15 15,-1-8-15-15,-6 3 15 0,-1-2-15 0,-2-1 45 16,-3 0-45-16,-3 3 45 0,-4 0-45 0,-1 2 0 16,-3 0 0-16,-4 2 1 0,-3-2-1 0,-5 5 36 15,-2 3-36-15,-2 7 36 0,-6 5-36 0,-1 1 63 0,-2 8-63 16,-3 2 64-16,-1 6-64 0,-2 2-52 0,-3 8 52 15,-9 7-51-15,-9 7 51 0,8-2-122 0,3 2 122 16,14-7-122-16,9-4 122 0,-34 21-1789 0</inkml:trace>
  <inkml:trace contextRef="#ctx0" brushRef="#br0" timeOffset="21313.69">20192 6084 270 0,'0'0'0'0,"24"2"0"15,11 3 0-15,2-3 205 0,5 1-205 0,-4 0 205 16,1-2-205-16,0 1 187 0,1 1-187 0,6 0 188 16,7 0-188-16,-11-3 25 0,-6 0-25 0,-2-2 26 15,-1-2-26-15,1-1 50 0,0-2-50 0,2 0 51 16,1-1-51-16,1-2 66 0,-1-1-66 0,9-7 66 16,4-2-66-16,-6-3 35 0,-3-7-35 0,-8 8 35 15,-10 3-35-15,5 0 65 0,-2-2-65 0,1 0 65 16,2-2-65-16,0 1 46 0,-4 2-46 0,-1-4 46 15,-2 0-46-15,-1-6 59 0,-1-4-59 0,-3 3 60 0,-3-4-60 16,0 4 45-16,0 2-45 0,-4-1 45 0,-1 3-45 16,-1 0 2-16,-3-1-2 0,-2-3 3 0,-2 1-3 15,-1-6 1-15,-2-5-1 0,-4 6 2 0,0-1-2 16,-2 3 50-16,-1 3-50 0,-3 0 50 0,-2 3-50 16,-4 0 53-16,0 2-53 0,-2-5 54 0,0-1-54 0,-5 1 3 15,-4 3-3-15,3 3 3 0,-2 1-3 0,-2 5 32 16,-3 0-32-16,3 1 32 0,0 4-32 0,0 2-4 15,-3-1 4-15,-1 3-3 0,-2 3 3 0,0-2-1 16,-5 4 1-16,2-1 0 0,-2 1 0 0,-1 4-12 0,-2 0 12 16,-10 0-12-16,-7 3 12 0,8-1 1 0,0 2-1 15,14 0 1-15,9 1-1 0,-3 1 24 16,2 2-24-16,-1 1 25 0,2 0-25 0,-2 0 7 0,0 1-7 16,0 1 8-16,1-2-8 0,2 4 28 0,0 1-28 0,4 1 28 15,0-1-28-15,2 4-20 0,2 3 20 0,-2-2-20 16,1 1 20-16,-1-5 27 0,-1 3-27 0,6-4 27 15,2-2-27-15,-1 1 0 0,-3-2 0 0,3 1 0 16,1-1 0-16,2 5-11 0,2-1 11 0,3-3-10 16,1-3 10-16,0 3 1 0,-1 0-1 0,1 8 1 15,0 4-1-15,4-2-5 0,-1 1 5 0,3-2-4 16,-1-1 4-16,0 1-4 0,1 0 4 0,0-6-3 16,1-3 3-16,0-2 30 0,1 4-30 0,0-2 30 15,-2 2-30-15,2 1-1 0,0 1 1 0,0-5 0 16,0 1 0-16,2-1 4 0,-1 2-4 0,0 4 5 15,-1 1-5-15,3 4 3 0,0-1-3 0,-1-1 4 0,0-4-4 16,1 0 2-16,1 4-2 0,-1-6 2 0,-2-3-2 16,3 2-223-16,0-1 223 0,0-1-222 0,-1-2 222 15,3 9-1256-15</inkml:trace>
  <inkml:trace contextRef="#ctx0" brushRef="#br0" timeOffset="22432.21">20674 6705 1166 0,'0'0'0'0,"12"-5"0"0,7-3 0 16,-19 8 155-16,0 0-155 0,6 0 156 0,-6 0-156 16,0 0 198-16,0 0-198 0,0 0 198 0,7 3-198 0,-7-3 124 15,0 0-124-15,10 1 125 0,6-2-125 0,-16 1 64 16,0 0-64-16,21-3 65 0,4-2-65 0,-25 5 101 15,0 0-101-15,29-4 102 0,2-1-102 0,-31 5 64 16,0 0-64-16,36-7 65 0,2 1-65 0,-38 6 44 16,0 0-44-16,38-7 45 0,1-2-45 0,-39 9 38 15,0 0-38-15,37-7 39 0,1-2-39 0,-38 9-1 16,0 0 1-16,36-7-1 0,-2 1 1 0,-34 6 18 16,0 0-18-16,33-7 19 0,-1 2-19 0,-32 5 50 0,0 0-50 15,28-4 50-15,-3 2-50 0,-25 2 1 0,0 0-1 16,21-3 1-16,-5 3-1 0,-16 0 3 0,0 0-3 15,12-2 4-15,-4 2-4 0,-8 0 49 0,0 0-49 0,6 0 49 16,-3 0-49-16,-3 0 2 0,0 0-2 0,0 0 2 16,0 0-2-16,0 0 9 0,0 0-9 0,0 0 9 15,-8 6-9-15,8-6 1 0,0 0-1 0,0 0 2 16,-8 7-2-16,8-7 8 0,0 0-8 0,0 0 8 16,-6 3-8-16,6-3 3 0,-7 2-3 0,7-2 3 15,0 0-3-15,0 0 0 0,0 0 0 0,0 0 0 16,0 0 0-16,0 0 0 0,0 0 0 0,0 0 0 15,0 0 0-15,0 0-8 0,0 0 8 0,0 0-7 16,0 0 7-16,0 0-175 0,0 0 175 0,0 0-174 0,0 0 174 16,0 0-390-16,0 0 390 0,0 0-390 15,0 0 390-15,0 0-1263 0</inkml:trace>
  <inkml:trace contextRef="#ctx0" brushRef="#br0" timeOffset="23127.32">22826 4817 841 0,'0'0'0'0,"-20"3"0"16,-11 6 0-16,-3 3 104 0,-6 5-104 0,2-2 104 15,-2 3-104-15,-6 14 37 0,-8 7-37 0,8-6 37 0,4 0-37 16,1-1 182-16,3-1-182 0,8-7 182 0,5-1-182 16,-2 16 127-16,-5 9-127 0,6-1 128 0,3 5-128 0,4-5 52 15,4-3-52-15,5-5 53 0,5-10-53 0,2 2 72 16,3 4-72-16,4 0 72 0,4 1-72 0,3-5 1 15,2 1-1-15,-1-9 2 0,1-4-2 0,5 2 38 16,3-4-38-16,4 1 38 0,3-3-38 0,-1-1 52 16,3-3-52-16,0-1 53 0,-2-2-53 0,3-3 18 15,2-1-18-15,0-3 18 0,0-2-18 0,2-3 78 16,3-1-78-16,-1-2 78 0,1-2-78 0,0 0-3 16,-1-2 3-16,-3-1-3 0,0 2 3 0,1-5 29 0,1 0-29 15,-1-2 29-15,-1-1-29 16,7-10 0-16,2-11 0 0,-10 11 1 0,-8 6-1 0,-3-5 0 0,-1 1 0 15,-1 2 0-15,-3 3 0 0,-3-3 49 0,-2 1-49 0,0-4 50 16,-3 1-50-16,-3-4 0 0,0-3 0 0,-3 1 0 16,-1 1 0-16,-2 1 20 0,-3 3-20 0,1 7 20 15,-4 3-20-15,-2 0 4 0,-2 0-4 0,-3 2 5 16,-3-1-5-16,-2 2 32 0,-2 3-32 0,0 2 33 16,1 2-33-16,-4 0-61 0,-1 3 61 0,0-3-60 15,0 5 60-15,-1-1-185 0,1 6 185 0,1-3-185 16,4 0 185-16,-25 2-1501 0</inkml:trace>
  <inkml:trace contextRef="#ctx0" brushRef="#br0" timeOffset="23561.67">22629 6194 1524 0,'0'0'0'16,"0"0"0"-16,-9-3 0 0,12-3 143 0,3 1-143 0,1-2 144 16,1 2-144-16,3-1 90 0,2 0-90 0,-6 4 90 15,-6 2-90-15,-1 0 53 0,6 0-53 0,-6 0 53 16,0 0-53-16,0 0 60 0,6 1-60 0,-6-1 61 16,5 1-61-16,-5-1 46 0,0 7-46 0,-1 3 47 15,-2 6-47-15,0 4 15 0,-3 5-15 0,2-7 15 16,0 0-15-16,2 1 68 0,0-1-68 0,2-2 68 15,2-4-68-15,-1 3-20 0,0-4 20 0,1-2-19 16,-1-6 19-16,0 3 33 0,2-2-33 0,-3-4 33 16,4 8-33-16,-4-8-184 0,8 6 184 0,-8-6-184 15,6 4 184-15,0 1-1496 0</inkml:trace>
  <inkml:trace contextRef="#ctx0" brushRef="#br0" timeOffset="24242.85">24268 4889 460 0,'0'0'0'0,"0"0"113"0,0 0-113 0,-34-7 114 16,-24-2-114-16,58 9 48 0,0 0-48 0,-60 0 49 15,-10 3-49-15,70-3 238 0,0 0-238 0,-65 20 238 16,1 14-238-16,64-34 102 0,0 0-102 0,-58 42 102 16,4 14-102-16,54-56 47 0,0 0-47 0,-47 65 48 15,2 14-48-15,45-79 26 0,0 0-26 0,-39 85 26 16,5 5-26-16,34-90 12 0,0 0-12 0,-21 93 13 16,12 2-13-16,9-95 1 0,0 0-1 0,9 77 1 0,15-9-1 15,-24-68 61-15,0 0-61 0,36 53 61 0,14-12-61 16,-50-41 51-16,0 0-51 0,53 31 52 0,8-10-52 15,-61-21 8-15,0 0-8 0,70 11 8 0,4-9-8 0,-74-2 4 16,0 0-4-16,78-4 5 0,-1-5-5 0,-77 9 2 16,0 0-2-16,81-16 3 0,2-4-3 0,-83 20 50 15,0 0-50-15,79-27 51 0,-5-3-51 0,-74 30 2 16,0 0-2-16,68-45 3 0,-7-12-3 0,-61 57 74 16,0 0-74-16,55-52 75 0,-5-5-75 0,-50 57 39 15,0 0-39-15,36-62 39 0,-11-5-39 0,-25 67 5 16,0 0-5-16,16-68 6 0,-11 0-6 0,-5 68 66 0,0 0-66 15,-5-59 66-15,-11 11-66 0,16 48 91 0,0 0-91 16,-23-43 91-16,-13 15-91 0,36 28 40 0,0 0-40 16,-32-22 41-16,-3 6-41 0,35 16-22 0,0 0 22 0,-26-7-22 15,4 7 22-15,22 0-9 0,0 0 9 0,-22 3-9 16,-2 3 9-16,24-6 1 0,0 0-1 0,-22 5 2 16,1 4-2-16,21-9-208 0,0 0 208 0,-21 7-207 15,0 2 207-15,-20 6-1507 0</inkml:trace>
  <inkml:trace contextRef="#ctx0" brushRef="#br0" timeOffset="24944.37">18682 7617 1804 0,'0'0'0'0,"0"0"0"0,33 12 0 16,-23-9 123-16,-3-5-123 0,-2-4 124 0,-3-4-124 15,4-3 48-15,-1-4-48 0,-1 7 48 0,1 2-48 16,3-1 25-16,4 1-25 0,-4 3 26 0,-3 4-26 0,5-2-35 16,1 1 35-16,-5 2-35 0,-2 2 35 0,4 2 16 15,0 4-16-15,-1 6 17 0,-1 8-17 0,-2 0 88 16,-1 3-88-16,-2 0 88 0,-1 1-88 0,-1-2 104 16,-3 2-104-16,1-4 104 0,1-4-104 0,-2 2 99 15,1 1-99-15,3-8 99 0,3-3-99 0,4 3 7 16,4-1-7-16,6-1 7 0,7-4-7 0,1-5 42 0,3-2-42 15,0-5 43-15,3-3-43 0,-2 1-55 0,1-8 55 16,-5 5-54-16,-2-1 54 0,-1 2-107 0,0-3 107 16,-9 4-106-16,-6 4 106 0,5-2-296 0,2-1 296 15,0-2-296-15,1-1 296 0,14-9-1312 0</inkml:trace>
  <inkml:trace contextRef="#ctx0" brushRef="#br0" timeOffset="25442.03">18948 7531 1020 0,'0'0'0'0,"10"5"0"16,5 4 0-16,11 7-705 0</inkml:trace>
  <inkml:trace contextRef="#ctx0" brushRef="#br0" timeOffset="25874.88">18797 7355 1267 0,'0'0'0'0,"-23"22"0"0,-17 14 0 0,40-36 188 15,0 0-188-15,-46 55 189 0,-10 17-189 0,56-72 165 16,0 0-165-16,-43 75 166 0,3 10-166 0,13-12 127 15,8-3-127-15,10-7 127 0,5-7-127 0,8-8 3 0,5-12-3 16,5-5 4-16,1-3-4 0,4-10 9 16,2-6-9-16,0-2 9 0,3 0-9 0,1-2 13 0,2-3-13 15,-1-2 14-15,0-3-14 0,3-3 6 0,1-2-6 0,-1-3 7 16,2-3-7-16,2-1 38 0,1-6-38 0,0 0 39 16,0-5-39-16,8-13-7 0,7-9 7 0,-7 1-6 15,-3-1 6-15,2 1 2 0,-1 2-2 0,-2 3 2 16,-2 5-2-16,-6-6-6 0,-4-4 6 0,-7 8-5 15,-9 5 5-15,1-1 32 0,-4-2-32 0,-3 11 33 16,-2 3-33-16,-4-2 1 0,-2 1-1 0,-2-1 2 16,-5 3-2-16,-4-2 15 0,-8 1-15 0,-2 4 15 15,-3 5-15-15,-4 3 52 0,-3 3-52 0,-2 2 52 16,0 5-52-16,-2 3-26 0,-2-1 26 0,-3 3-26 16,-3 4 26-16,-5 1-56 0,-4 4 56 0,17-3-55 15,9-2 55-15,5 2-249 0,2-1 249 0,9-3-249 16,7-4 249-16,-14 9-1297 0</inkml:trace>
  <inkml:trace contextRef="#ctx0" brushRef="#br0" timeOffset="26455.45">20368 7504 1625 0,'0'0'0'0,"11"0"0"15,9 0 0-15,-9 0 137 0,-6 0-137 0,0 0 138 0,-1 0-138 16,-4 0 132-16,8 0-132 0,6-2 133 0,7 0-133 0,3 1 91 16,3-3-91-16,4-1 91 0,0 1-91 15,2-5 87-15,1 0-87 0,-1 1 88 0,1-1-88 0,0 3-3 16,0 0 3-16,-1-2-3 0,-3 1 3 0,-1 1 44 16,-3-2-44-16,1 3 44 0,0 0-44 0,-5 2-26 15,-2-1 26-15,-3 2-25 0,0-1 25 0,-2 1 43 16,-1-1-43-16,-4 2 43 0,-1-2-43 0,2 1-20 15,1-2 20-15,-2 1-20 0,1 1 20 0,-1-1 6 16,2 1-6-16,-3 0 7 0,-4 2-7 0,3-2-25 0,0-1 25 16,-2 2-24-16,0-2 24 0,0 3-129 0,1-2 129 15,-7 2-128-15,0 0 128 0,0 0-197 0,0 0 197 16,0 0-197-16,0 0 197 0,0 0-1325 0</inkml:trace>
  <inkml:trace contextRef="#ctx0" brushRef="#br0" timeOffset="26941.15">22570 7323 1692 0,'0'0'0'0,"0"0"0"0,-12-12 0 0,12 12 128 16,8-5-128-16,-8 5 128 0,0 0-128 0,0 0 72 15,7 1-72-15,-7-1 72 0,0 0-72 0,0 0 55 16,0 0-55-16,0 0 56 0,0 0-56 0,0 0 78 15,0 0-78-15,0 0 78 0,0 0-78 0,0 0 84 16,0 0-84-16,0 0 85 0,0 0-85 0,0 0 83 16,0 0-83-16,0 0 84 0,5 0-84 0,4-1 66 0,4 0-66 15,7-2 67-15,2-3-67 0,4 0 14 0,2 0-14 16,-2-2 15-16,0 1-15 0,1-1 39 0,-1 1-39 16,-3 1 39-16,0-2-39 0,0 4-13 0,1 1 13 0,-2-1-13 15,-1-1 13-15,2 1-4 0,1 2 4 0,-4 0-3 16,-4 1 3-16,2-1-21 0,1 0 21 0,-8 0-21 15,-4 2 21-15,3-2-61 0,1 2 61 0,-2 0-61 16,-1 0 61-16,1 0-120 0,2-3 120 0,-6 3-119 16,-4-1 119-16,-1 1-300 0,8-1 300 0,-8 1-300 15,5-2 300-15,0 2-1290 0</inkml:trace>
  <inkml:trace contextRef="#ctx0" brushRef="#br0" timeOffset="27373.51">23993 7061 1827 0,'0'0'0'0,"0"0"0"0,0 0 0 0,0 0 181 15,0 0-181-15,7 3 182 0,8 0-182 0,-15-3 90 16,0 0-90-16,13 1 90 0,3 1-90 0,-16-2 88 16,0 0-88-16,15 3 88 0,2 0-88 0,-17-3 41 0,0 0-41 15,18 2 41-15,0 1-41 0,-18-3 23 0,0 0-23 16,16 4 24-16,-2-4-24 0,-14 0 83 0,0 0-83 16,13 1 83-16,0 0-83 0,-13-1 30 0,0 0-30 15,13 3 30-15,-1 1-30 0,-12-4 53 0,0 0-53 0,13 0 53 16,0 2-53-16,-13-2 0 0,0 0 0 0,15 0 1 15,2 1-1-15,-17-1 5 0,0 0-5 0,17 2 5 16,1 2-5-16,-18-4-2 0,0 0 2 0,17 0-1 16,-1 2 1-16,-16-2-12 0,0 0 12 0,13 0-12 15,-1 1 12-15,-12-1-46 0,0 0 46 0,10 2-45 16,1-2 45-16,-11 0-78 0,0 0 78 0,9 0-77 16,0 0 77-16,-9 0-115 0,0 0 115 0,7 0-115 15,-2 0 115-15,-5 0-251 0,0 0 251 0,0 0-251 16,5 4 251-16,2-2-1387 0</inkml:trace>
  <inkml:trace contextRef="#ctx0" brushRef="#br0" timeOffset="31386.1">9751 3492 1255 0,'0'0'0'0,"0"0"0"16,0 0 0-16,0 0 81 0,0 0-81 0,0 0 82 15,0 0-82-15,0 0 68 0,0 0-68 0,0 0 69 16,0 0-69-16,0 0 141 0,-25-14-141 0,15 5 141 16,-3 0-141-16,-3 0 80 0,-6 0-80 0,9 0 81 15,-1 2-81-15,-5 0 56 0,-3-1-56 0,-7 0 56 16,-4-1-56-16,-3 3 39 0,-3-3-39 0,8 6 39 16,-1-2-39-16,-3 1 1 0,-4 0-1 0,2 2 2 15,-4-3-2-15,-5-2 75 0,-2-2-75 0,-7-2 76 0,-10-2-76 16,4 2 6-16,1 1-6 0,1 1 7 0,0 1-7 15,1 2 40-15,0 2-40 0,3 3 40 0,0 1-40 16,0 1-2-16,-3 3 2 0,-2 2-1 0,1 2 1 0,1 1 1 16,2 4-1-16,-6 1 1 0,5 2-1 0,57-16-16 15,0 0 16-15,-76 20-15 0,-8 1 15 0,84-21 7 16,0 0-7-16,-92 27 8 0,-5 5-8 0,97-32-26 16,0 0 26-16,-91 31-25 0,8 1 25 0,83-32 1 15,0 0-1-15,-78 43 2 0,7 7-2 0,71-50-9 16,0 0 9-16,-52 45-8 0,10 1 8 0,42-46 3 15,0 0-3-15,-25 43 3 0,15 0-3 0,10-43 0 0,0 0 0 16,6 45 1-16,16 6-1 0,-22-51 0 0,0 0 0 16,37 51 1-16,17 8-1 0,-54-59 0 0,0 0 0 15,62 52 0-15,3 1 0 0,-65-53 0 0,0 0 0 16,81 43 0-16,10 0 0 0,-91-43 2 0,0 0-2 0,97 41 2 16,8-2-2-16,-105-39 47 0,0 0-47 0,107 29 47 15,10-4-47-15,-117-25 43 0,0 0-43 0,124 11 43 16,9-7-43-16,-133-4-3 0,0 0 3 0,136-9-2 15,3-13 2-15,-139 22 41 0,0 0-41 0,133-20 41 16,-1-6-41-16,-132 26 20 0,0 0-20 0,122-25 20 16,-4 1-20-16,-118 24-1 0,0 0 1 0,113-27 0 15,-7 1 0-15,-106 26 15 0,0 0-15 0,97-27 15 16,-8-2-15-16,-89 29 33 0,0 0-33 0,79-34 33 16,-6-7-33-16,-73 41 57 0,0 0-57 0,58-39 57 15,-11-6-57-15,-47 45 0 0,0 0 0 0,35-41 0 0,-10 0 0 16,-25 41 32-16,0 0-32 0,9-39 32 0,-14 3-32 15,5 36 10-15,0 0-10 0,-21-42 11 0,-17-2-11 16,38 44 11-16,0 0-11 0,-55-45 11 0,-16 4-11 0,71 41 5 16,0 0-5-16,-87-39 5 0,-13 3-5 0,100 36 3 15,0 0-3-15,-110-36 3 0,-10 0-3 0,120 36-44 16,0 0 44-16,-129-39-43 0,-9-4 43 0,138 43-39 16,0 0 39-16,-145-39-39 0,-8 6 39 0,153 33-92 15,0 0 92-15,-144-21-91 0,8 9 91 0,136 12-198 16,0 0 198-16,-123 7-198 0,16 12 198 0,-122 8-1578 15</inkml:trace>
  <inkml:trace contextRef="#ctx0" brushRef="#br0" timeOffset="34534.89">15370 3224 1188 0,'0'0'0'0,"7"0"0"16,3 3 0-16,-10-3 107 0,0 0-107 0,11-7 108 0,2-4-108 15,-13 11 94-15,0 0-94 0,21-14 94 0,5-2-94 16,-26 16 108-16,0 0-108 0,34-18 109 0,9 2-109 16,-43 16 49-16,0 0-49 0,50-16 50 0,4 1-50 0,-54 15 52 15,0 0-52-15,75-21 52 0,14-5-52 16,-89 26 39-16,0 0-39 0,78-13 39 0,-5 2-39 0,-73 11 0 15,0 0 0-15,61 0 0 0,-8 6 0 0,-53-6 22 16,0 0-22-16,39 17 22 0,-12 7-22 0,-27-24 31 16,0 0-31-16,19 39 31 0,-17 11-31 0,-2-50 36 15,0 0-36-15,-2 66 36 0,-11 14-36 0,13-80 50 16,0 0-50-16,-19 94 50 0,-2 13-50 0,21-107 29 16,0 0-29-16,-25 112 29 0,-1 7-29 0,26-119 46 15,0 0-46-15,-29 123 47 0,-2 7-47 0,31-130 62 0,0 0-62 16,-33 142 63-16,0 17-63 0,33-159 15 0,0 0-15 0,-30 167 16 15,1 8-16-15,29-175 26 0,0 0-26 16,-19 178 26-16,4 1-26 0,15-179 7 0,0 0-7 0,-4 173 8 16,8-1-8-16,-4-172 56 0,0 0-56 0,12 158 56 15,9-9-56-15,-21-149-1 0,0 0 1 0,26 134-1 16,8-15 1-16,-34-119 13 0,0 0-13 0,33 97 14 16,5-18-14-16,-38-79 10 0,0 0-10 0,37 72 11 15,1-8-11-15,-38-64 24 0,0 0-24 0,37 49 25 16,1-9-25-16,-38-40 13 0,0 0-13 0,38 28 14 15,-6-10-14-15,-32-18 5 0,0 0-5 0,29 9 5 16,-5-9-5-16,-24 0 3 0,0 0-3 0,22-7 4 16,-3-10-4-16,-19 17 11 0,0 0-11 0,10-22 11 0,-7-10-11 15,-3 32 0-15,0 0 0 0,0-18 1 0,-10 1-1 16,10 17-10-16,0 0 10 0,-14-9-9 0,-7 5 9 16,21 4-18-16,0 0 18 0,-25 5-18 0,-6 11 18 15,31-16 0-15,0 0 0 0,-34 21 1 0,-3 8-1 0,37-29-26 16,0 0 26-16,-41 43-26 0,-2 8 26 0,43-51-7 15,0 0 7-15,-37 67-6 0,3 9 6 0,34-76-10 16,0 0 10-16,-25 80-10 0,6 2 10 0,8-5-18 16,9-2 18-16,-4-9-18 0,2-8 18 0,4-58 5 15,0 0-5-15,-1 79 5 0,2 13-5 0,-1-92 3 16,0 0-3-16,-1 92 4 0,-2 6-4 0,1-20 13 0,-2-10-13 16,-1-5 14-16,-1-7-14 0,0-8 0 0,-1-9 0 15,2-10 0-15,-2-11 0 0,1 0-74 0,-3-2 74 16,-3 2-73-16,-3 0 73 0,-3 1-117 0,-2 2 117 0,-1-2-117 15,-3-1 117-15,-8 0-341 0,-1-1 341 0,-5 1-341 16,-2 2 341-16,-40 19-1221 0</inkml:trace>
  <inkml:trace contextRef="#ctx0" brushRef="#br0" timeOffset="54597.41">19114 10882 830 0,'0'0'0'0,"0"18"0"0,-5 10 0 0,5-28 164 0,0 0-164 15,0 0 165-15,-8-17-165 0,8 17 99 0,0 0-99 16,-4-11 100-16,2-2-100 0,2 13 95 0,0 0-95 0,-4-9 95 16,-1 1-95-16,5 8 3 0,0 0-3 0,-7-2 3 15,0-1-3-15,7 3 36 0,0 0-36 0,-6 0 36 16,-3 3-36-16,9-3-8 0,0 0 8 0,-8 0-7 15,-1 2 7-15,9-2 16 0,0 0-16 0,-7 3 17 16,1 1-17-16,6-4 26 0,0 0-26 0,-7 0 26 16,2 1-26-16,5-1-2 0,0 0 2 0,-6 0-1 15,3 0 1-15,3 0-33 0,0 0 33 0,0 0-32 16,-6 1 32-16,6-1-237 0,0 0 237 0,0 0-236 16,0 0 236-16,0 0-748 0</inkml:trace>
  <inkml:trace contextRef="#ctx0" brushRef="#br0" timeOffset="59877.84">19280 10846 1199 0,'0'0'0'0,"-10"7"0"16,-7 5 0-16,12-12 148 0,4-6-148 0,2-1 148 0,3-2-148 15,-1 1 181-15,-1-1-181 0,-2 9 182 0,3-6-182 16,-3 6 148-16,0 0-148 0,0 0 149 0,0 0-149 15,0 0 78-15,0 0-78 0,0 0 78 0,0 0-78 0,0 0 90 16,0 0-90-16,0 0 90 0,0 0-90 16,0 0 59-16,-5-3-59 0,5 3 60 0,-8-2-60 0,3 2 64 15,-1 1-64-15,1 0 64 0,1 2-64 0,-1-2 35 16,0 2-35-16,5-3 36 0,-8 6-36 0,4-1 40 16,0 2-40-16,4-7 41 0,-3 6-41 0,3-6-34 15,-5 5 34-15,5-5-33 0,0 0 33 0,0 0 18 16,-3 7-18-16,3-7 18 0,-2 5-18 0,2-5-1 15,0 0 1-15,0 0 0 0,0 0 0 0,0 0-23 0,-2 5 23 16,2-5-22-16,0 0 22 0,0 0 1 0,0 0-1 16,0 0 2-16,0 0-2 0,0 0 39 0,0 0-39 15,0 0 40-15,0 0-40 0,0 0-48 16,0 7 48-16,0-7-48 0,0 0 48 0,0 0-124 0,0 0 124 0,0 0-123 16,0 0 123-16,0 0-160 0,0 0 160 0,0 0-160 15,0 0 160-15,0 0-323 0,0 0 323 0,0 0-322 16,0 0 322-16,0 0-1050 0</inkml:trace>
  <inkml:trace contextRef="#ctx0" brushRef="#br0" timeOffset="60873.18">18919 11330 919 0,'0'0'0'0,"-7"-16"0"16,-4-10 0-16,11 26 292 0,0 0-292 0,-12-24 292 16,0-4-292-16,12 28 232 0,0 0-232 0,-10-21 232 15,0 7-232-15,10 14 170 0,0 0-170 0,-5-13 170 16,3 4-170-16,2 9 124 0,0 0-124 0,7-4 124 15,10 4-124-15,-17 0 109 0,0 0-109 0,27 8 110 0,8 7-110 16,-35-15 76-16,0 0-76 0,41 23 77 0,6 11-77 16,-47-34 12-16,0 0-12 0,60 42 13 0,14 10-13 15,-74-52 26-15,0 0-26 0,66 49 26 16,4-2-26-16,-70-47 0 0,0 0 0 0,56 49 0 0,-5 0 0 0,-51-49-3 16,0 0 3-16,42 41-2 0,-9-4 2 0,-33-37-239 15,0 0 239-15,21 19-238 0,-9-8 238 0,22 23-1772 16</inkml:trace>
  <inkml:trace contextRef="#ctx0" brushRef="#br0" timeOffset="61376.58">19391 11016 1759 0,'0'0'0'0,"0"7"0"16,-3 7 0-16,-3-6 186 0,-3-3-186 0,2 3 186 15,1-4-186-15,6-4 160 0,0 0-160 0,-15 14 160 16,-5 7-160-16,1-1 148 0,-2 7-148 0,1 0 148 16,2 3-148-16,-1 1 123 0,2 4-123 0,4-6 124 15,1-8-124-15,12-21 74 0,0 0-74 0,-18 32 75 16,-3 4-75-16,3-5 16 0,1-2-16 0,2 1 17 16,2-3-17-16,1 0 51 0,3 0-51 0,3-9 52 15,0-6-52-15,3 1 3 0,-1-3-3 0,1 2 3 16,2-6-3-16,-1 4 8 0,2-1-8 0,0-4 9 15,0-3-9-15,0-2 1 0,0 0-1 0,0 0 1 0,0 0-1 16,0 0 3-16,0 5-3 0,0-5 3 0,0 5-3 16,0-5 18-16,0 0-18 0,0 0 19 0,-2 9-19 15,2-9-26-15,-6 8 26 0,6-8-26 0,-3 5 26 16,3-5-6-16,0 0 6 0,0 0-6 0,0 0 6 0,0 0 20 16,0 0-20-16,0 0 20 0,0 0-20 0,0 0-26 15,0 0 26-15,0 0-26 0,0 0 26 0,0 0 44 16,0 0-44-16,0 0 45 0,0 5-45 0,0-5-54 15,1 5 54-15,-1-5-54 0,0 0 54 0,0 0 36 16,0 0-36-16,0 0 36 0,1 5-36 0,-1-5-10 16,4 5 10-16,-4-5-10 0,0 0 10 0,0 0-44 0,0 0 44 15,0 0-44-15,0 0 44 0,0 0 13 0,4 6-13 16,-4-6 13-16,4 5-13 0,-4-5-99 0,0 0 99 16,0 0-99-16,0 0 99 0,0 0-178 0,0 0 178 0,0 0-178 15,0 0 178-15,0 0-501 0,0 0 501 0,0 0-500 16,0 0 500-16,0 0-1081 0</inkml:trace>
  <inkml:trace contextRef="#ctx0" brushRef="#br0" timeOffset="62490.11">19942 11407 1524 0,'0'0'0'0,"13"-5"0"16,8-3 0-16,-21 8 149 0,-3-5-149 0,-2 5 150 16,-4 2-150-16,2-2 40 0,-1 0-40 0,8 0 40 15,-6 2-40-15,6-2 38 0,0 0-38 0,0 0 38 16,10-5-38-16,1 1 74 0,2-1-74 0,-4 1 75 15,-1 1-75-15,5 1 69 0,1-2-69 0,7-2 70 0,4 0-70 16,1 2 46-16,3 0-46 0,4-1 47 16,1-1-47-16,4-2 5 0,1-1-5 0,1-1 6 0,0 1-6 15,2 2 81-15,3 2-81 0,15-6 81 0,8-5-81 16,-3 2 0-16,-2-3 0 0,0 6 1 0,-2 3-1 16,1-1 44-16,1 1-44 0,-2 2 44 0,-2 2-44 0,-2-1-17 15,-5 1 17-15,2 0-17 0,1 0 17 0,-3 0 18 16,-3 2-18-16,-3-2 18 0,-4 1-18 0,-7-1 1 15,-6 3-1-15,2 0 1 0,0-2-1 0,0 3 24 16,-1 0-24-16,-9 0 25 0,-6-2-25 0,4 2 32 16,4 2-32-16,-8-2 32 0,-2 0-32 0,3 0-1 15,0 0 1-15,-10 0 0 0,-4 0 0 0,-2 0 1 0,8 0-1 16,-8 0 1-16,0 0-1 0,0 0-146 0,0 0 146 16,0 0-146-16,0 0 146 0,0 0-609 0,-7 5 609 15,0-1-609-15,-3-4 609 0,-7 4-711 0</inkml:trace>
  <inkml:trace contextRef="#ctx0" brushRef="#br0" timeOffset="62855.14">21722 10960 1591 0,'0'0'0'0,"8"7"0"16,4 3 0-16,-12-10 168 0,0 0-168 0,17 1 168 16,4-5-168-16,-21 4 81 0,0 0-81 0,22 2 81 0,2-1-81 15,-24-1 116-15,0 0-116 0,27 5 116 0,3 3-116 16,-30-8 123-16,0 0-123 0,34 9 123 0,3 5-123 16,-37-14 65-16,0 0-65 0,34 13 65 0,0 1-65 0,-34-14 50 15,0 0-50-15,36 14 51 0,-1-1-51 0,-35-13 25 16,0 0-25-16,29 12 26 0,-4-1-26 0,-25-11 0 15,0 0 0-15,19 9 0 0,-6 1 0 0,-13-10 40 16,0 0-40-16,-1 16 40 0,-11 3-40 0,12-19 5 16,0 0-5-16,-26 23 5 0,-14 6-5 0,40-29-12 15,0 0 12-15,-59 33-12 0,-16 8 12 0,75-41-39 16,0 0 39-16,-66 33-39 0,2-8 39 0,64-25-195 0,0 0 195 16,-52 16-195-16,7-11 195 0,-51 16-1727 0</inkml:trace>
  <inkml:trace contextRef="#ctx0" brushRef="#br0" timeOffset="63054.74">21685 11022 1748 0,'0'0'0'0,"8"10"0"15,3 7 0-15,-11-17 179 0,0 0-179 0,11 21 179 16,2 6-179-16,-13-27 113 0,0 0-113 0,11 38 114 15,-1 11-114-15,-10-49-1 0,0 0 1 0,7 50 0 16,-2 7 0-16,-1 0-358 0,-1 2 358 0,-4-17-358 16,-3-7 358-16,-2 42-1063 0</inkml:trace>
  <inkml:trace contextRef="#ctx0" brushRef="#br0" timeOffset="74294.37">22627 11565 1569 0,'0'0'0'0,"-14"0"0"0,-8 0 0 16,22 0 143-16,0 0-143 0,-14 0 143 0,1 0-143 15,13 0 35-15,0 0-35 0,-8 0 36 0,4 0-36 0,4 0 53 16,0 0-53-16,12 0 53 0,10 0-53 0,-22 0 22 15,0 0-22-15,35-1 22 0,12-3-22 0,-47 4-131 16,0 0 131-16,54-8-130 0,10-5 130 0,54-6-1269 16</inkml:trace>
  <inkml:trace contextRef="#ctx0" brushRef="#br0" timeOffset="74444.97">23957 11415 2196 0,'0'0'0'0,"12"-2"0"16,8-2 0-16,-20 4-149 0,0 0 149 0,27-7-148 15,7-4 148-15,27-7-1328 0</inkml:trace>
  <inkml:trace contextRef="#ctx0" brushRef="#br0" timeOffset="74579.61">24419 11246 2051 0,'0'0'0'0,"17"-3"-58"0,12 0 58 0,-12-3-58 0,-3 4 58 16,17-5-1377-16</inkml:trace>
  <inkml:trace contextRef="#ctx0" brushRef="#br0" timeOffset="86400.26">20298 12980 1233 0,'0'0'0'0,"0"0"174"16,0 0-174-16,0 0 174 0,-8 0-174 0,8 0 121 0,0 0-121 15,0 0 121-15,6-3-121 0,-6 3 222 0,0 0-222 16,19-5 223-16,11-3-223 0,-30 8 111 0,0 0-111 15,41-10 111-15,11-2-111 0,-52 12 68 0,0 0-68 16,75-18 69-16,22-6-69 0,-97 24 50 0,0 0-50 0,104-22 50 16,12-4-50-16,-116 26-7 0,0 0 7 0,112-22-6 15,1 1 6-15,-113 21 0 0,0 0 0 0,112-18 0 16,-1 2 0-16,-111 16-1 0,0 0 1 0,104-14 0 16,-3 1 0-16,-101 13 0 0,0 0 0 0,89-10 0 15,-6 2 0-15,-83 8 0 0,0 0 0 0,68-5 0 16,-9 2 0-16,-59 3-311 0,0 0 311 0,41-4-310 15,-15 2 310-15,40-5-1432 0</inkml:trace>
  <inkml:trace contextRef="#ctx0" brushRef="#br0" timeOffset="86715.42">21819 12547 1591 0,'5'0'0'0,"-5"0"162"15,0 0-162-15,33-4 162 0,23-2-162 0,-56 6 108 16,0 0-108-16,57-4 108 0,6 0-108 0,-63 4 88 16,0 0-88-16,55 3 88 0,-3 2-88 0,-52-5 52 0,0 0-52 15,42 13 52-15,-10 5-52 0,-32-18 20 16,0 0-20-16,18 19 20 0,-12 4-20 0,-6-23 61 15,0 0-61-15,-1 25 62 0,-8 4-62 0,9-29 20 0,0 0-20 16,-14 29 20-16,-7 0-20 0,21-29 7 0,0 0-7 16,-16 23 7-16,0-4-7 0,16-19-150 0,0 0 150 0,-13 14-149 15,3-4 149-15,10-10-673 0,0 0 673 0,-10 4-672 16,4-7 672-16,-10 5-510 0</inkml:trace>
  <inkml:trace contextRef="#ctx0" brushRef="#br0" timeOffset="86929.84">21852 12614 1132 0,'0'0'0'0,"0"0"152"0,0 0-152 0,0 9 152 0,0 7-152 15,0-16 89-15,0 0-89 0,0 13 90 0,-3 1-90 16,3-14 122-16,0 0-122 0,-4 15 123 0,-1 4-123 0,5-19 82 15,0 0-82-15,-7 22 82 0,1 1-82 0,6-23 19 16,0 0-19-16,-4 21 20 0,0-2-20 0,4-19-76 16,0 0 76-16,-1 15-75 0,-1-4 75 0,0 16-1356 15</inkml:trace>
  <inkml:trace contextRef="#ctx0" brushRef="#br0" timeOffset="87140.31">21591 12709 1670 0,'6'3'0'0,"-6"-3"142"0,0 0-142 0,12 5 143 16,5 3-143-16,-17-8 90 0,0 0-90 0,19 9 91 16,0 2-91-16,-19-11 14 0,0 0-14 0,20 19 15 15,2 2-15-15,-22-21-99 0,0 0 99 16,19 35-98-16,-2 9 98 0,-17-44-390 0,0 0 390 0,14 40-390 15,-2 4 390-15,14 39-734 0</inkml:trace>
  <inkml:trace contextRef="#ctx0" brushRef="#br0" timeOffset="88397.29">18853 13024 1748 0,'12'-3'0'0,"3"0"134"0,3-2-134 0,-9 4 134 15,-4 2-134-15,3 2 154 0,0-1-154 0,5 1 155 16,4-2-155-16,-17-1 96 0,0 0-96 0,27 3 97 15,7-2-97-15,-34-1 60 0,0 0-60 0,40 5 61 16,4 2-61-16,-44-7-7 0,0 0 7 0,47 10-6 16,5 2 6-16,-52-12 24 0,0 0-24 0,59 15 25 15,4 2-25-15,-21-6-28 0,-13-3 28 0,-7-2-28 16,-10-2 28-16,2 0-2 0,-2-1 2 0,-1-1-1 16,-2 1 1-16,0-1-150 0,3 0 150 0,-6-1-149 15,-2-1 149-15,2-1-195 0,0-2 195 0,5-2-195 0,3-1 195 16,-1-2-380-16,0-2 380 0,-5 6-379 0,-3 2 379 15,8-4-722-15</inkml:trace>
  <inkml:trace contextRef="#ctx0" brushRef="#br0" timeOffset="88782.25">19624 13036 1020 0,'0'0'0'0,"-4"8"246"15,-3 6-246-15,7-14 247 0,0 0-247 0,1-5 154 16,0-4-154-16,-1 4 155 0,0 0-155 0,0 5 77 16,-1-8-77-16,-2 3 78 0,-1-3-78 0,2-1 7 15,-1 0-7-15,0-1 7 0,-1 0-7 0,1-3 85 16,-3-1-85-16,1-2 86 0,0-1-86 0,0-1 116 0,-1 0-116 15,4 5 117-15,-1 4-117 0,2-1 93 0,-1 1-93 16,1-2 93-16,-1-4-93 0,-1 0 61 0,0-2-61 16,2 8 61-16,0 4-61 0,1-1 8 0,0 0-8 0,1-1 8 15,2-4-8-15,1 0 43 0,1-3-43 16,-3 7 44-16,-2 5-44 0,0 2 18 0,0 0-18 0,0 0 18 16,8-4-18-16,-1 1 10 0,2-1-10 0,-4 3 11 15,-2 0-11-15,-3 1 42 0,5 4-42 0,-2 6 42 16,1 4-42-16,0 7 11 0,1 3-11 0,-3 3 11 15,1 4-11-15,1 5 13 0,0 4-13 0,-1-1 13 16,-3 1-13-16,1-2 34 0,-1 2-34 0,0-1 35 16,0-3-35-16,0 8 40 0,0 3-40 0,-3 2 40 15,-2 1-40-15,0-11 0 0,0-7 0 0,-2-6 0 16,0-9 0-16,-2 4 21 0,-3 1-21 0,-2 4 21 16,-2 1-21-16,-1 1-17 0,-2 2 17 0,-2-7-16 15,-2-5 16-15,-6 0-16 0,-1 2 16 0,-4-4-15 0,-4-2 15 16,-2 2-141-16,-5-2 141 0,-9-2-141 0,-7-1 141 15,2-2-446-15,-2-4 446 0,2-1-446 0,-1-3 446 16,-59 5-1290-16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01:23:49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7204 5129 740 0,'0'0'0'0,"13"4"0"15,8 7 0-15,0-5 127 0,0 0-127 0,3 1 127 16,2 1-127-16,5-5 115 0,2 3-115 0,2-4 115 15,1-1-115-15,-1-1 60 0,3 0-60 0,2-1 61 16,-1-1-61-16,3-4 7 0,2 3-7 0,-2-3 8 16,0 3-8-16,-2-5 0 0,-2 1 0 0,-2 4 0 0,0 0 0 15,-1-2 141-15,1 1-141 0,-1 1 141 0,-2 1-141 16,0 0 73-16,-2 1-73 0,-5 0 74 0,-4 1-74 16,5 0 46-16,-1 0-46 0,1 0 46 0,0 0-46 0,3 0 43 15,1 0-43-15,-6 0 43 0,-1 0-43 0,5 0 0 16,-1 0 0-16,-8 1 1 0,-3 0-1 0,4 1 1 15,0-2-1-15,-2 0 2 0,-4 0-2 0,2 2 10 16,3-2-10-16,-7 3 10 0,-4-3-10 0,2 0 0 16,2 0 0-16,-1 0 1 0,-6 1-1 0,5 4 0 15,0-2 0-15,-7-3 1 0,-1 3-1 0,-3-3 3 16,9 0-3-16,-2 1 3 0,-1 0-3 0,1 0 46 0,2 2-46 16,-4-3 46-16,-2 3-46 0,-3-3 0 0,9 0 0 15,-9 0 1-15,7 0-1 0,-3 0 12 0,2 0-12 16,-6 0 12-16,0 0-12 0,0 0 34 0,0 0-34 15,0 0 34-15,7-3-34 0,-2-1 4 0,1 2-4 0,-6 2 4 16,3-3-4-16,-3 3-32 0,0 0 32 0,0 0-32 16,0 0 32-16,0 0-394 0,0 0 394 0,0 0-393 15,0 0 393-15,0 0-848 0</inkml:trace>
  <inkml:trace contextRef="#ctx0" brushRef="#br0" timeOffset="10538.55">9531 7164 651 0,'0'0'0'0,"0"0"0"15,26 0 0-15,-26 0 201 0,0 0-201 0,-6 2 201 0,-4 0-201 16,1 1 115-16,-1-1-115 0,3 0 116 0,5-2-116 16,2 0 72-16,0 0-72 0,0 0 73 0,0 0-73 0,0 0 60 15,0 0-60-15,0 0 61 0,0 0-61 16,0 0 37-16,0 0-37 0,0 0 37 0,0 0-37 0,0 0 40 16,4-4-40-16,-4 4 40 0,5-7-40 0,-5 7 34 15,4-5-34-15,-4 5 35 0,6-4-35 0,0 3 1 16,1 0-1-16,-1 1 1 0,0 0-1 0,1 0-1 15,-1 1 1-15,2 0 0 0,1-1 0 0,3 2-3 16,1 0 3-16,-4-2-3 0,-3 0 3 0,3 0 4 16,0-2-4-16,4 0 5 0,3 1-5 0,0 0 8 15,3 1-8-15,-4 0 9 0,-1 0-9 0,3 0 16 0,5 0-16 16,-6 0 17-16,-3 0-17 0,3 0 0 0,0 1 0 16,1 0 0-16,-4 1 0 0,0 0 8 0,3 1-8 15,-1-1 9-15,-1 1-9 0,3 1 3 0,1 1-3 0,2 0 4 16,-1 0-4-16,4 0-2 0,-1 2 2 0,4-5-1 15,0 1 1-15,1-2-6 0,4 2 6 0,-7-3-6 16,1-3 6-16,3 2 33 0,-1-2-33 0,3 1 33 16,0-3-33-16,3 1 52 0,1 1-52 0,2 1 53 15,1-2-53-15,-1 4 0 0,-4-3 0 0,1 2 1 16,-1 0-1-16,0 1 15 0,0 0-15 0,1 0 15 16,2 1-15-16,3 0 3 0,1 2-3 0,-3-3 4 15,-5 1-4-15,3 0-2 0,2 1 2 0,-1 0-2 16,-2 1 2-16,7 1 0 0,4 1 0 0,-4-3 0 15,-3-2 0-15,-2 2 5 0,4-2-5 0,-4 1 5 16,2 0-5-16,1 2-1 0,1 1 1 0,9-2-1 0,8 1 1 16,-16 1 3-16,-8 0-3 0,0-1 4 0,-1-3-4 15,0 3 3-15,0 1-3 0,4 1 3 0,-1-1-3 16,0 1 10-16,1 1-10 0,-6 0 11 0,-1-3-11 0,0 1-1 16,0 0 1-16,1 0-1 0,0-1 1 0,-3-2 1 15,5 0-1-15,-2 0 1 0,4-1-1 0,-3-1 15 16,1 0-15-16,-2 0 15 0,0-2-15 0,0 0 50 15,-3 1-50-15,3-1 50 0,-3 2-50 0,1 1-1 16,1-3 1-16,1 3-1 0,-3 3 1 0,2-3 3 16,-1 3-3-16,-6-2 4 0,-3 0-4 0,4-1 0 0,-3-2 0 15,1 2 1-15,-4 0-1 0,1 0 12 0,3-2-12 16,-7 1 12-16,-2-2-12 0,3 2 3 0,1-1-3 16,0-1 4-16,-3 0-4 0,3-2 0 0,5 1 0 15,-12 2 1-15,-3 1-1 0,4-1 31 0,2 1-31 0,-2-2 31 16,-3 1-31-16,1 1 0 0,2-2 0 0,-9 3 0 15,0 0 0-15,0 0 58 0,0 0-58 0,0 0 59 16,0 0-59-16,0 0-1 0,7-1 1 0,-7 1 0 16,0 0 0-16,0 0 34 0,0 0-34 0,0 0 35 15,0 0-35-15,0 0-29 0,6-2 29 0,-6 2-29 16,0 0 29-16,0 0 15 0,0 0-15 0,0 0 15 16,0 0-15-16,0 0-5 0,4-2 5 0,-4 2-5 15,0 0 5-15,0 0 8 0,0 0-8 0,0 0 9 16,0 0-9-16,0 0-1 0,0 0 1 0,0 0 0 15,0 0 0-15,0 0 10 0,0 0-10 0,0 0 10 16,0 0-10-16,0 0-44 0,0 0 44 0,0 0-44 0,0 0 44 16,0 0 57-16,5-1-57 0,-5 1 58 0,0 0-58 15,0 0-21-15,0 0 21 0,0 0-21 0,0 0 21 16,0 0-5-16,0 0 5 0,0 0-4 0,0 0 4 16,0 0-188-16,0 0 188 0,0 0-188 0,0 0 188 0,0 0-1465 15</inkml:trace>
  <inkml:trace contextRef="#ctx0" brushRef="#br0" timeOffset="14532.02">11997 6483 695 0,'0'0'0'0,"5"6"0"16,2 3 0-16,-7-9 184 0,4 0-184 0,-2-6 184 15,-2-6-184-15,2 0 125 0,0 0-125 0,1 3 125 16,-2 4-125-16,2 1 39 0,1-2-39 0,5-3 40 0,3-1-40 15,2-1 20-15,2-3-20 0,-2 3 20 0,1-1-20 16,2-3 43-16,4-1-43 0,-2-4 44 0,4-4-44 16,-4 4 47-16,0-2-47 0,0 4 48 0,1 0-48 0,2 0 36 15,-1 1-36-15,2 2 37 0,1-2-37 0,0 1 5 16,5 2-5-16,2 1 5 0,0-2-5 0,3 1-1 16,0-2 1-16,0-4 0 0,-1-1 0 0,2-1 26 15,0-3-26-15,11-2 26 0,8-6-26 0,-2 6 41 16,-2 3-41-16,0 3 42 0,-5 3-42 0,1 2 23 15,-2 0-23-15,5 3 24 0,0 2-24 0,-9 0 37 0,-5 2-37 16,12-1 37-16,2 1-37 0,-1 0 65 0,1-1-65 16,3 6 66-16,1-1-66 0,-11 1-1 0,-7 0 1 15,2 3-1-15,-2 1 1 0,14 1 4 0,10 0-4 0,-7 4 4 16,3-2-4-16,-4 3 0 0,-2-3 0 0,-11 3 0 16,-5-3 0-16,13 3 12 0,7 0-12 0,-11-3 12 15,-8 0-12-15,4 0 9 0,0-2-9 0,-1 1 9 16,1 2-9-16,15 1 4 0,7-1-4 0,-10 1 4 15,-3 1-4-15,-10 0 49 0,-10 0-49 0,1 2 49 16,-1 0-49-16,2 1 0 0,0 1 0 0,0 1 1 16,-2 0-1-16,1 3 40 0,-1-1-40 0,-1 4 41 15,2-2-41-15,-7 3-2 0,0 0 2 0,0 3-1 16,1 2 1-16,-1-2 16 0,-1-3-16 0,-6-3 17 16,-2-3-17-16,5 1 35 0,1 1-35 0,2-1 35 15,4 1-35-15,-3 1-1 0,-4 2 1 0,1-7 0 16,-1 2 0-16,-1 2 38 0,0-1-38 0,-2 1 39 0,-1 0-39 15,2 2-6-15,-1 0 6 0,-1 2-6 0,0 4 6 16,-1-1 48-16,0 0-48 0,-2-6 48 0,-4-1-48 16,1-1-33-16,4 1 33 0,-2-2-33 0,0-3 33 0,2 2 53 15,1 2-53-15,-3-1 53 0,3-3-53 0,1 2 0 16,1-2 0-16,-3 0 1 0,-2-3-1 0,0 1 1 16,4 1-1-16,-3 1 2 0,2-3-2 0,-1 2 6 15,1 2-6-15,-6-4 7 0,-2-4-7 0,3 2 30 16,-1 0-30-16,-2 1 30 0,1 0-30 0,2 2-15 15,-1 2 15-15,-2-5-14 0,-1-2 14 0,-3-2 41 16,4 5-41-16,-4-5 41 0,0 0-41 0,0 0-6 0,9 7 6 16,-9-7-6-16,0 0 6 0,0 0 31 0,0 0-31 15,0 0 31-15,0 0-31 0,0 0-148 0,8 0 148 16,-8 0-147-16,5-3 147 0,-5 3-416 0,0 0 416 0,0 0-416 16,0 0 416-16,0 0-1090 0</inkml:trace>
  <inkml:trace contextRef="#ctx0" brushRef="#br0" timeOffset="15553.89">15290 6644 852 0,'0'0'0'0,"7"-2"0"15,-1-2 0-15,-6 4 150 0,0 0-150 0,2-7 150 16,-4 2-150-16,2 5 12 0,0 0-12 0,0-6 12 16,-4-1-12-16,4 7 0 0,0 0 0 0,-1-5 0 15,0 0 0-15,1 5 58 0,0 0-58 0,1-4 58 16,2-1-58-16,-3 5 15 0,6-6-15 0,-6 6 16 0,5-5-16 15,-5 5 40-15,6-2-40 0,-6 2 40 0,0 0-40 16,0 0 34-16,5-2-34 0,-5 2 35 0,7-3-35 16,-7 3 59-16,9-1-59 0,-9 1 60 0,6-1-60 15,-6 1 100-15,0 0-100 0,0 0 100 0,9 0-100 0,-9 0 49 16,0 0-49-16,10 2 49 0,0 3-49 0,-10-5 37 16,0 0-37-16,11 7 37 0,0-2-37 15,-11-5 5-15,0 0-5 0,13 11 5 0,1 5-5 0,-14-16 0 16,0 0 0-16,13 11 0 0,-2 2 0 0,-11-13 8 15,0 0-8-15,14 12 9 0,0 0-9 0,-14-12 0 16,0 0 0-16,16 9 1 0,-3 0-1 0,-13-9 0 0,0 0 0 16,13 6 1-16,-1 0-1 0,-2 0 43 0,1-3-43 15,-5 0 44-15,0 0-44 0,-3-3 28 0,1 2-28 16,2-2 28-16,0 0-28 0,1 0 27 0,2 0-27 16,-2 0 27-16,-5 0-27 0,-2 0 34 0,8 0-34 0,-8 0 35 15,9-5-35-15,-4 4 30 0,2-2-30 0,-2 1 30 16,0-1-30-16,-5 3 8 0,7-5-8 0,-7 5 8 15,7-8-8-15,-6 3 19 0,4-1-19 0,-2-3 20 16,-1-1-20-16,2-1 14 0,2-3-14 0,-3 1 15 16,1-1-15-16,-1 0-1 0,1 1 1 0,-3 0-1 15,1 3 1-15,2-1 61 0,-2 1-61 0,2 0 62 16,-1-1-62-16,1 1-32 0,0-2 32 0,-1 3-32 16,0 3 32-16,2-3 22 0,-2 4-22 0,1-2 23 15,-1 0-23-15,0 0 0 0,4 1 0 0,-6-1 1 16,1 5-1-16,-2 2 0 0,4-8 0 0,-4 8 0 15,5-6 0-15,-5 6-2 0,6-7 2 0,-6 7-1 0,6-6 1 16,-6 6 5-16,6-5-5 0,-6 5 6 0,5-4-6 16,-5 4 15-16,7-3-15 0,-7 3 16 0,0 0-16 15,0 0-1-15,0 0 1 0,0 0-1 0,0 0 1 0,0 0-44 16,0 0 44-16,0 0-43 0,0 0 43 0,0 0-61 16,0 0 61-16,0 0-60 0,0 0 60 0,0 0-270 15,0 0 270-15,0 0-269 0,0 0 269 0,0 0-1219 16</inkml:trace>
  <inkml:trace contextRef="#ctx0" brushRef="#br0" timeOffset="15929.88">15659 6346 1289 0,'0'0'0'0,"9"6"0"15,10 1 0-15,-11-2 152 0,-2-1-152 0,-13-4 152 16,-9-3-152-16,4 3 74 0,-2-1-74 0,5 1 75 15,2-2-75-15,-1 2 43 0,-1 2-43 0,-5 2 43 16,-3-1-43-16,1 1-5 0,-4 0 5 0,5-1-4 0,0-2 4 16,-1 4 3-16,-2-1-3 0,1 1 4 0,-1 0-4 15,-2 2 1-15,0 2-1 0,5-3 1 0,-1 1-1 16,-2 2-4-16,-1 1 4 0,6-1-4 0,4-1 4 0,-4 2-23 16,-3-1 23-16,-1 3-22 15,-3 3 22-15,5-1-330 0,-4 3 330 0,9-9-330 0,3-3 330 0,-10 10-694 16</inkml:trace>
  <inkml:trace contextRef="#ctx0" brushRef="#br0" timeOffset="17130.59">15223 7103 561 0,'0'0'0'0,"0"0"0"0,9-3 0 15,-3 3 208-15,-2 3-208 0,0-3 209 0,0 0-209 0,3 2 185 16,4-1-185-16,-5 2 186 0,4 0-186 0,0-1 76 15,6 1-76-15,-2 1 76 0,3-2-76 0,4-1 69 16,2 2-69-16,-4 0 70 0,0-1-70 0,2-1 57 16,1 1-57-16,-2-1 58 0,-2 0-58 0,7 1 0 15,2 0 0-15,-2-2 1 0,0 3-1 0,1-3 0 0,3 2 0 16,0 2 0-16,-1-1 0 0,-1-1 29 0,-1 2-29 16,1 0 29-16,1-1-29 0,3 2 40 0,0-4-40 15,-1 2 40-15,2-2-40 0,0 0 1 0,2-1-1 0,2-1 1 16,1-2-1-16,-1 2 23 0,2 0-23 0,0-2 24 15,2 1-24-15,-2 0 2 0,-2 1-2 0,1 0 3 16,-2 1-3-16,-35 0 36 0,0 0-36 0,53 1 37 16,10 3-37-16,-63-4 5 0,0 0-5 0,61 6 5 15,2 5-5-15,-63-11 18 0,0 0-18 0,58 10 18 16,0 3-18-16,-58-13 24 0,0 0-24 0,59 11 25 16,0-4-25-16,-59-7-19 0,0 0 19 0,59 5-18 15,-2-2 18-15,-57-3 35 0,0 0-35 0,55 3 35 16,-3-3-35-16,-52 0 45 0,0 0-45 0,48 3 45 15,1 0-45-15,-49-3-22 0,0 0 22 0,38 3-22 16,-9 0 22-16,-29-3 27 0,0 0-27 0,27 3 27 16,1 3-27-16,-28-6-8 0,0 0 8 0,24 4-7 15,1 1 7-15,-25-5 25 0,0 0-25 0,25 3 26 0,0-1-26 16,-25-2 38-16,0 0-38 0,24 0 39 0,-2-1-39 16,-22 1-5-16,0 0 5 0,24-3-5 0,-1-1 5 0,-23 4 34 15,0 0-34-15,20-2 34 0,-2-1-34 0,-18 3-38 16,0 0 38-16,17-1-38 0,-2 1 38 0,-15 0 15 15,0 0-15-15,12 0 16 0,-2 0-16 0,-10 0-36 16,0 0 36-16,9 0-35 0,-5 1 35 0,-4-1-6 16,0 0 6-16,5 2-6 0,-1-2 6 0,-4 0-154 15,0 0 154-15,0 0-154 0,0 0 154 0,0 0-1390 16</inkml:trace>
  <inkml:trace contextRef="#ctx0" brushRef="#br0" timeOffset="17751.96">19896 6656 628 0,'0'0'0'0,"-6"-3"0"15,-1 2 0-15,-7-2-411 0</inkml:trace>
  <inkml:trace contextRef="#ctx0" brushRef="#br0" timeOffset="18309.99">19703 6534 583 0,'0'0'0'0,"-14"-6"0"0,-13 0 0 16,2 2 65-16,-1 0-65 0,0 0 66 0,-2 2-66 0,2-1 88 15,0 2-88-15,0-2 89 0,-2 3-89 0,-1 0 103 16,-2 0-103-16,1 0 104 0,0 3-104 0,-2 1 174 16,2 1-174-16,1 1 175 0,2 1-175 0,-1 2 69 15,-1 0-69-15,-1 3 69 0,0 4-69 0,1 5 54 16,2 6-54-16,-1-7 54 0,1-2-54 0,0 2 103 16,2-1-103-16,2-1 103 0,4-2-103 0,1 4 50 0,0 1-50 15,-1 1 51-15,1 3-51 0,2 2 20 0,1 3-20 16,2 0 20-16,2 2-20 0,1-1 3 0,0-4-3 15,5-4 4-15,1-5-4 0,3 3 13 0,1-2-13 16,1-2 13-16,3-2-13 0,3 2 13 0,2 1-13 16,-1-7 13-16,0 0-13 0,3 0 33 0,2 1-33 0,2 1 34 15,3 1-34-15,5 0 57 0,-1 1-57 0,3 0 58 16,0 0-58-16,2-2 31 0,1-2-31 0,-1 0 31 16,-1-3-31-16,3-2-1 0,0 2 1 0,-1-4 0 15,-3 1 0-15,6-3 38 0,4-2-38 0,0 0 39 16,-1 0-39-16,1 0-14 0,-1-2 14 0,0-3-13 15,0 1 13-15,0-1 36 0,-1-2-36 0,-1-2 36 16,-1-4-36-16,2 2-1 0,1-1 1 0,0-2 0 16,-5 2 0-16,2-1 15 0,-1 1-15 0,-3-1 15 15,-4 0-15-15,1-3 11 0,-2 0-11 0,-2 0 11 16,-3-2-11-16,1 0-1 0,2-2 1 0,-3-1-1 0,-1-6 1 16,-3-5 4-16,-5-2-4 0,1 2 4 0,-1-1-4 15,-3 0-6-15,-4 3 6 0,2 4-5 0,-2 4 5 16,-2 0 33-16,-4 3-33 0,-1-2 33 0,0 1-33 0,-1 2 5 15,-1-3-5-15,1 3 6 0,-1 0-6 16,-2 0 29-16,-1 1-29 0,3 4 29 0,-1 4-29 0,-2-2-36 16,1 2 36-16,-2 0-35 0,-1 1 35 0,-2 2-10 15,-2-1 10-15,4 3-10 0,0 2 10 0,-1 2-1 16,-3-3 1-16,4 3 0 0,-1 0 0 0,0 0-74 16,-3 0 74-16,1 3-73 0,-1-2 73 0,-3 0-171 15,-2 3 171-15,4 0-170 0,2-1 170 0,-18 3-1447 0</inkml:trace>
  <inkml:trace contextRef="#ctx0" brushRef="#br0" timeOffset="20174.43">18878 6760 371 0,'0'0'0'0,"-6"3"0"16,-5-2 0-16,11-1 0 0,-5-6 0 0,4 0 0 16,1-1 0-16,0-2 56 0,1-3-56 0,-1 1 56 0,0-5-56 15,0-1 110-15,-1-2-110 0,-2 2 110 0,1 2-110 16,-2-3 226-16,1 1-226 0,-1 4 226 0,1 4-226 15,1-1 138-15,-2 0-138 0,0 1 139 0,0 2-139 0,-1-1 86 16,-2 2-86-16,2-2 86 0,-2 3-86 16,0 0 23-16,-4 0-23 0,3 1 24 0,0 1-24 0,-2 1 5 15,-2 1-5-15,2-1 5 0,-1 1-5 0,-2 1 22 16,-4 0-22-16,4 0 22 0,1 0-22 0,-4 1 5 16,-3 2-5-16,-2 2 5 0,-4 1-5 0,2 1 25 15,2 2-25-15,2-1 26 0,-1 1-26 0,0 0 36 16,2 1-36-16,0 7 37 0,-2 3-37 0,2 2 42 15,1 1-42-15,-2 0 43 0,2 2-43 0,-2-2 10 0,3 2-10 16,-2-1 10-16,1-1-10 0,-1 3 8 0,0 5-8 16,4 1 8-16,3-1-8 0,3 4 4 0,0-4-4 15,3-6 4-15,3-4-4 0,0 1 11 0,4-2-11 16,0 1 11-16,2-6-11 0,3 5 3 0,2-2-3 0,-6-5 4 16,0-6-4-16,7 4 2 0,0-2-2 0,1 0 2 15,-2-2-2-15,4 2 27 0,1 0-27 0,-1-2 27 16,1-5-27-16,1 2 46 0,4-2-46 0,-2-1 47 15,0-2-47-15,2 1-1 0,4-2 1 0,-8 1-1 16,-3-2 1-16,4 1 3 0,2-2-3 0,6 1 4 16,5-3-4-16,-4 1 22 0,-3-3-22 0,-2 2 23 15,-5 2-23-15,1-4 12 0,1 2-12 0,-3-1 12 16,0-2-12-16,3 0 86 0,-2-2-86 0,-2 4 86 16,-2-2-86-16,2 0-8 0,0-1 8 0,-2 2-7 15,-2-2 7-15,1-3 41 0,0-3-41 0,-3-3 41 0,-1-5-41 16,-2 1-2-16,-2-3 2 0,-1 0-1 0,-2 0 1 15,0 1 1-15,-3 1-1 0,-1 1 2 0,-2 0-2 16,-1 1 11-16,-1-1-11 0,-1-1 11 0,-2-3-11 0,-1-3 0 16,0 3 0-16,-2 0 0 0,-2-1 0 0,1 8-45 15,-2 1 45-15,-3 6-45 0,-4 4 45 0,2 0-8 16,-2 5 8-16,0 3-8 0,0 1 8 0,25 0-224 16,0 0 224-16,-32 8-223 0,-3 7 223 0,-32 6-1332 15</inkml:trace>
  <inkml:trace contextRef="#ctx0" brushRef="#br0" timeOffset="22191.06">9526 7953 763 0,'0'0'0'0,"0"0"0"0,-32 7 0 0,32-7 129 0,0 0-129 16,9 0 129-16,7 2-129 0,-4 2 117 0,1 3-117 15,-5-5 117-15,-3-2-117 0,-5 0 55 0,7 2-55 0,-1 1 56 16,2 1-56-16,4 1 81 0,1 2-81 0,-4-2 82 15,-2-5-82-15,1 1 109 0,1 1-109 0,3-2 110 16,5 0-110-16,2 1 80 0,2 1-80 0,-8-2 80 16,-2 3-80-16,2-3 56 0,3 0-56 0,3 3 57 15,8-1-57-15,-2 2 0 0,-2-4 0 0,2 1 1 16,-5-1-1-16,3-1 1 0,2-2-1 0,0 1 2 16,3-1-2-16,1 2-5 0,2-2 5 0,2-2-5 15,0 4 5-15,-1-5 38 0,2 0-38 0,-3-1 39 16,-3-2-39-16,4 0-1 0,-3 0 1 0,-2 2 0 15,2 1 0-15,3 1 17 0,-4 1-17 0,4-3 17 16,1 2-17-16,-7 3 63 0,3-1-63 0,-6 2 64 16,0-2-64-16,0-1 0 0,2 3 0 0,0 0 0 0,1-2 0 15,0 1 12-15,3 0-12 0,-3 1 12 0,3-2-12 16,-2 2 4-16,-3-1-4 0,0 0 5 0,-4 2-5 16,2-1 19-16,-1 0-19 0,-3-1 20 0,-2 1-20 0,2 1 7 15,-1-2-7-15,-3 0 8 0,-7 2-8 0,5 2 0 16,0 0 0-16,-1-1 0 0,-4-1 0 0,5 2 25 15,0-2-25-15,-5 0 26 0,-7 0-26 0,0 0 1 16,0 0-1-16,0 0 2 0,0 0-2 0,0 0 37 16,10 2-37-16,-10-2 37 0,5 2-37 0,-5-2-6 15,0 0 6-15,0 0-6 0,0 0 6 0,0 0 5 0,0 0-5 16,0 0 6-16,0 0-6 0,0 0 0 0,0 0 0 16,0 0 0-16,0 0 0 0,0 0 15 0,0 0-15 15,0 0 15-15,0 0-15 0,0 0-235 0,7 3 235 16,-7-3-234-16,8 6 234 0,0-1-1402 0</inkml:trace>
  <inkml:trace contextRef="#ctx0" brushRef="#br0" timeOffset="23434.74">13973 7820 1110 0,'0'0'0'16,"10"2"0"-16,8 5 0 0,-10-4 104 0,-6 0-104 0,-2-3 105 15,0 0-105-15,0 0 89 0,-3 5-89 0,3-5 90 16,0 0-90-16,0 0 62 0,7 7-62 0,-1-5 62 16,1 2-62-16,4 1 51 0,7 2-51 0,-5-5 52 15,-2 2-52-15,8 1 87 0,2-4-87 0,2 3 87 16,1 0-87-16,1-1 26 0,0-1-26 0,-6 2 26 15,-5-4-26-15,3 3 51 0,4-2-51 0,1 4 52 16,1 2-52-16,4-2 63 0,-1-1-63 0,0 1 64 16,2 0-64-16,0 1 1 0,3 1-1 0,-4-3 1 15,-1-3-1-15,3-1 72 0,3-3-72 0,-1 2 73 0,1 0-73 16,-1-3 0-16,2 0 0 0,2 0 1 0,1 0-1 16,-2 2 21-16,0-5-21 0,-1 5 21 0,-3-3-21 15,0 3-9-15,0 2 9 0,-1 2-8 0,-4 0 8 0,2 3 7 16,2 3-7-16,0 0 8 0,1-2-8 0,-1-1 3 15,-1 2-3-15,-5-5 4 0,-3 2-4 0,2 1 32 16,0 1-32-16,1-3 32 0,-4 1-32 0,5-4 46 16,2-1-46-16,2 1 46 0,-3 1-46 0,0-2-9 15,-1 0 9-15,-1 1-8 0,-5 1 8 0,6-2 60 16,-2-3-60-16,-6 4 61 0,-3 2-61 0,4-2-13 0,3 0 13 16,-5 2-13-16,-2-2 13 0,4 2 43 0,2-2-43 15,-6 3 44-15,-3-1-44 0,5 4-34 0,0-1 34 16,-8-1-34-16,-6-3 34 0,6 1 34 0,3-2-34 15,7 4 35-15,6 1-35 16,-23-5-16-16,0 0 16 0,21 3-15 0,1 1 15 0,-22-4 40 0,0 0-40 0,20 5 40 16,-3-2-40-16,-17-3-18 0,0 0 18 0,17 2-18 15,-4-2 18-15,-13 0 30 0,0 0-30 0,13 0 30 16,-3-1-30-16,-10 1-48 0,0 0 48 0,10 0-48 16,-3-1 48-16,-7 1-87 0,0 0 87 0,6 0-87 15,-2-2 87-15,-4 2-386 0,0 0 386 0,0 0-386 16,0 0 386-16,0 0-1141 0</inkml:trace>
  <inkml:trace contextRef="#ctx0" brushRef="#br0" timeOffset="24270.53">18199 7767 1233 0,'0'0'0'16,"0"0"0"-16,-10-7 0 0,10 7 101 0,0 0-101 0,-2-11 101 15,2-5-101-15,0 16 111 0,0 0-111 0,-1-16 112 16,0-4-112-16,-2 0-45 0,-2-4 45 0,2 6-44 16,-2 3 44-16,0 0-83 0,-3 0 83 0,0-1-83 15,0 0 83-15,0 2-29 0,-2 1 29 0,2 2-29 16,3 2 29-16,5 9 138 0,0 0-138 0,-16-12 138 15,-5-3-138-15,21 15 67 0,0 0-67 0,-27-15 67 16,-9 3-67-16,36 12 58 0,0 0-58 0,-38-12 59 16,-4 3-59-16,42 9 95 0,0 0-95 0,-44-6 96 15,-5 3-96-15,49 3 39 0,0 0-39 0,-51 0 40 0,-3 6-40 16,54-6 32-16,0 0-32 0,-68 15 33 0,-8 5-33 16,16 1 1-16,7-1-1 0,14 2 1 0,8 0-1 15,7-1-1-15,8-2 1 0,0 2 0 0,2-2 0 16,-2 1 34-16,1 1-34 0,1 0 34 0,3-6-34 15,11-15 1-15,0 0-1 0,-13 25 1 0,-4 0-1 0,2 1 3 16,2 1-3-16,5 0 3 0,3 0-3 0,4 0-10 16,-2-2 10-16,3-2-10 0,3-3 10 0,3-2 6 15,-1 0-6-15,2-6 6 0,-1-2-6 0,5-1 32 16,3-1-32-16,-1 1 32 0,2-3-32 0,2 1-1 16,3 1 1-16,1-4 0 0,0-2 0 0,3 1 38 15,1-3-38-15,3 0 38 0,-2-3-38 0,2 2 42 0,0-2-42 16,3 1 42-16,1-2-42 0,-1-1 1 0,-4-2-1 15,3 2 2-15,2-3-2 0,-1 1 50 0,-1-2-50 16,-2 0 51-16,-2-2-51 0,2-2-10 0,0-3 10 0,0-1-10 16,0-2 10-16,-5 2-1 0,-2-2 1 0,-3 3 0 15,-2-1 0-15,0-1 20 0,-3 0-20 0,-2 3 20 16,-2-1-20-16,-1 0-5 0,-3-2 5 0,-1-3-4 16,-2-1 4-16,0-3 20 0,-2-5-20 0,-2 0 20 15,-2 1-20-15,-1 3-24 0,-1-1 24 0,2 8-23 16,0 6 23-16,-1-1 52 0,-2 2-52 0,-2-3 53 15,0-1-53-15,-1 1-10 0,0 1 10 0,2 5-10 16,2 1 10-16,-5 1-29 0,-1 3 29 0,-1 2-29 16,-3 2 29-16,-5 0-68 0,-2 1 68 0,1 4-67 15,-1 3 67-15,-3 2-243 0,-2 5 243 0,2 0-242 16,-1 3 242-16,-31 14-1390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01:24:18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17466 2886 494 0,'0'0'0'0,"-5"8"0"16,-5 1 0-16,10-9 302 0,0 0-302 0,4 18 302 15,9 9-302-15,-13-27 236 0,0 0-236 0,14 32 236 16,6 6-236-16,-20-38 179 0,0 0-179 0,25 72 179 15,5 26-179-15,-30-98 161 0,0 0-161 0,23 116 162 16,0 24-162-16,-23-140 57 0,0 0-57 0,17 166 57 0,-3 29-57 16,-14-195 35-16,0 0-35 0,19 223 35 15,0 30-35-15,-19-253 3 0,0 0-3 0,28 261 4 0,5 16-4 16,-33-277 3-16,0 0-3 0,39 265 3 0,5-3-3 16,-44-262 91-16,0 0-91 0,52 253 92 0,1-8-92 15,-53-245 57-15,0 0-57 0,50 246 58 0,-1-1-58 0,-49-245 82 16,0 0-82-16,44 275 82 0,-4 18-82 0,-40-293 41 15,0 0-41-15,35 322 42 0,-2 29-42 0,-33-351 54 16,0 0-54-16,29 377 55 0,-6 26-55 0,-23-403-41 16,0 0 41-16,20 381-41 0,-3-7 41 0,-17-374-4 15,0 0 4-15,14 333-3 0,-3-31 3 0,-11-302-2 16,0 0 2-16,9 280-2 0,0-29 2 0,-9-251-13 16,0 0 13-16,16 267-13 0,2 0 13 0,-18-267 27 0,0 0-27 15,17 279 27-15,2 7-27 0,-19-286-11 0,0 0 11 16,13 283-10-16,-1 0 10 0,-12-283-1 0,0 0 1 0,5 273 0 15,-8-9 0-15,3-264-1 0,0 0 1 0,-4 220 0 16,-6-32 0-16,10-188-13 0,0 0 13 0,-12 146-13 16,-1-38 13-16,13-108-24 0,0 0 24 0,-16 96-23 15,0-19 23-15,16-77 1 0,0 0-1 16,-13 60 2-16,3-20-2 0,10-40-25 0,0 0 25 0,-12 38-24 16,3-3 24-16,9-35-32 0,0 0 32 0,-7 42-32 15,5 7 32-15,2-49-59 0,0 0 59 0,-2 36-59 16,1-7 59-16,1-29-213 0,0 0 213 0,3 18-212 15,1-11 212-15,-4-7-314 0,0 0 314 0,7-22-314 16,4-20 314-16,7-24-1107 0</inkml:trace>
  <inkml:trace contextRef="#ctx0" brushRef="#br0" timeOffset="5229.91">12198 3451 270 0,'0'0'0'0,"0"0"0"0,27-4 0 0,2 1-143 0</inkml:trace>
  <inkml:trace contextRef="#ctx0" brushRef="#br0" timeOffset="5433.39">12608 3460 516 0,'0'0'0'0,"21"-1"0"16,12-2 0-16,-33 3 86 0,0 0-86 0,59-8 86 15,23-2-86-15,-82 10 56 0,0 0-56 0,84-12 57 16,7-6-57-16,-91 18 53 0,0 0-53 0,91-20 53 15,6-1-53-15,-97 21 117 0,0 0-117 0,87-27 118 16,-5-5-118-16,-82 32 61 0,0 0-61 0,78-27 62 16,-5 3-62-16,-73 24 28 0,0 0-28 0,62-18 28 0,-8 3-28 15,-54 15 7-15,0 0-7 0,39-11 8 0,-14 7-8 16,-25 4-1-16,0 0 1 0,16-3-1 0,-10 3 1 16,15-2-941-16</inkml:trace>
  <inkml:trace contextRef="#ctx0" brushRef="#br0" timeOffset="5744.07">12787 3791 684 0,'0'0'0'0,"11"-2"0"15,7 2 0-15,-18 0 65 0,0 0-65 0,27-2 65 16,5-5-65-16,-32 7 0 0,0 0 0 0,38-5 1 16,4-4-1-16,-42 9-79 0,0 0 79 0,45-9-78 15,1 3 78-15,-46 6 47 0,0 0-47 0,46-8 47 16,5 2-47-16,-51 6-102 0,0 0 102 0,42-4-102 15,-3 4 102-15,45-5-326 0</inkml:trace>
  <inkml:trace contextRef="#ctx0" brushRef="#br0" timeOffset="16737.84">10678 4876 303 0,'0'0'0'0,"-5"0"0"0,-3 0 0 0,1 0 86 15,5-3-86-15,2 3 86 0,0 0-86 0,0 0 135 16,0 0-135-16,0 0 136 0,0 0-136 0,0 0 15 16,0 0-15-16,0 0 16 0,0 0-16 0,0 0-15 0,0 0 15 15,0 0-14-15,0 0 14 0,0 0-16 0,6 0 16 16,-6 0-15-16,0 0 15 0,0 0 50 0,0 0-50 16,0 0 50-16,0 0-50 0,0 0 43 0,4 3-43 0,-4-3 43 15,6 0-43-15,-6 0 50 0,6 0-50 0,-6 0 50 16,0 0-50-16,0 0 15 0,0 0-15 0,0 0 15 15,7 0-15-15,-7 0 49 0,6 2-49 0,-6-2 49 16,7 2-49-16,-7-2 8 0,4 2-8 0,-4-2 8 16,0 0-8-16,0 0 48 0,6 0-48 0,-1 3 48 15,2-3-48-15,0 1 50 0,0 0-50 0,-1 1 50 16,-2-2-50-16,0 2 2 0,3-2-2 0,0 0 2 16,2 0-2-16,2 3 27 0,-1-3-27 0,-1 0 27 15,-2 1-27-15,2 0 11 0,0 3-11 0,2-4 11 16,-2 3-11-16,-1-3 18 0,1 0-18 0,0 2 18 0,-2-2-18 15,2 0-4-15,-3 2 4 0,1 0-4 16,-4-2 4-16,2 0-14 0,0 3 14 0,-5-3-13 0,8 0 13 16,0 2-52-16,-2-2 52 0,1 0-51 0,-1 0 51 15,4 2 0-15,0-1 0 0,-3 0 0 0,-3 2 0 16,3-3 5-16,1 2-5 0,-1-2 5 0,-2 2-5 0,3 0 43 16,1 1-43-16,-4-1 44 0,-1-2-44 0,4 2-2 15,0 0 2-15,-1 1-1 0,-3-1 1 0,5 0 42 16,-3 3-42-16,3-3 42 0,2 1-42 0,-1-3 3 15,2 1-3-15,-3 2 3 0,-1-3-3 0,1 0 16 16,1 0-16-16,-4 0 17 0,-4 0-17 0,4 0-3 16,1 0 3-16,-2-3-3 0,1 2 3 0,1-2 40 15,2 1-40-15,-2 2 40 0,-3-4-40 0,2 1 12 0,1 1-12 16,-7 2 12-16,0 0-12 0,0 0 32 0,0 0-32 16,0 0 33-16,10-9-33 0,-2 2 2 0,1-2-2 15,-3 4 3-15,-1 1-3 0,-5 4 60 0,6-9-60 0,-6 9 60 16,7-7-60-16,-4 3 25 0,3-3-25 0,-2 2 26 15,-1 0-26-15,-1 1 30 0,2-2-30 0,0 1 30 16,-1-2-30-16,1 1 14 0,1-2-14 0,-1 2 15 16,0-1-15-16,0-1 18 0,-2 2-18 0,1-3 19 15,0 3-19-15,-2-2 3 0,0-1-3 0,1 2 4 16,-2-2-4-16,2 0 32 0,-2 0-32 0,0 0 33 16,0 3-33-16,0-6 3 0,-4 1-3 0,2-2 4 15,-1 1-4-15,-1-4 16 0,1 0-16 0,-2 3 17 16,1 5-17-16,0-3-1 0,-2 1 1 0,2 2-1 15,1 1 1-15,-3 1-9 0,-1-3 9 0,-1 1-9 16,2 2 9-16,-2-3-2 0,1 0 2 0,-2 2-1 0,3 2 1 16,-5-1-5-16,-2-2 5 0,5 4-4 0,1 0 4 15,-3-1 0-15,-2 1 0 0,-2-1 0 0,-2-1 0 16,16 6-10-16,0 0 10 0,-20-8-10 0,-2-1 10 0,22 9 3 16,0 0-3-16,-24-6 4 0,1-3-4 0,23 9 3 15,0 0-3-15,-26-6 3 0,-1 5-3 0,27 1-6 16,0 0 6-16,-26-2-6 0,0-1 6 0,26 3-16 15,0 0 16-15,-29 0-15 0,3 3 15 0,26-3 0 16,0 0 0-16,-32 0 0 0,1 0 0 0,31 0 0 16,0 0 0-16,-30 2 1 0,-2-2-1 0,32 0 0 0,0 0 0 15,-27 1 1-15,5 2-1 0,22-3-1 0,0 0 1 16,-25 5-1-16,1-1 1 0,24-4 23 0,0 0-23 16,-20 5 24-16,2 2-24 0,18-7-2 0,0 0 2 0,-17 11-1 15,1 1 1-15,16-12-25 0,0 0 25 0,-13 15-24 16,4 3 24-16,9-18-2 0,0 0 2 0,-10 21-2 15,3 3 2-15,7-24-8 0,0 0 8 0,-3 27-8 16,-1 3 8-16,4-30-9 0,0 0 9 0,-1 26-8 16,2-3 8-16,-1-23 1 0,0 0-1 0,4 22 2 15,-1-2-2-15,-3-20 0 0,0 0 0 0,7 21 0 16,-1-6 0-16,-6-15-1 0,0 0 1 0,4 16 0 16,5 1 0-16,-9-17-7 0,0 0 7 0,7 15-6 15,1-1 6-15,-8-14-9 0,0 0 9 0,9 12-9 16,0 1 9-16,-9-13-1 0,0 0 1 0,9 11-1 15,-1 1 1-15,-8-12 1 0,0 0-1 0,7 9 1 16,-2 1-1-16,-5-10 5 0,0 0-5 0,6 10 6 16,-3-1-6-16,-3-9 1 0,0 0-1 0,4 12 1 0,-1 1-1 15,-3-13 8-15,0 0-8 0,2 11 9 0,-1-2-9 16,-1-9 3-16,0 0-3 0,3 9 3 0,-3-2-3 0,0-7 0 16,0 0 0-16,1 8 0 0,2-2 0 0,-3-6 0 15,0 0 0-15,4 6 0 0,1 1 0 0,-5-7-1 16,0 0 1-16,4 8 0 0,1-5 0 0,-5-3-1 15,0 0 1-15,6 6-1 0,-1-4 1 0,-5-2-15 16,0 0 15-16,4 4-15 0,1-1 15 0,-5-3 0 16,0 0 0-16,4 1 0 0,0 0 0 0,-4-1 9 15,0 0-9-15,0 0 9 0,8 4-9 0,-8-4 16 16,5 0-16-16,-5 0 17 0,0 0-17 0,0 0 9 0,0 0-9 16,0 0 10-16,0 0-10 0,0 0 1 0,0 0-1 15,0 0 2-15,0 0-2 0,0 0 3 0,0 0-3 16,0 0 4-16,0 0-4 0,0 0-121 0,0 0 121 0,0 0-120 15,0 0 120-15,0 0-1263 0</inkml:trace>
  <inkml:trace contextRef="#ctx0" brushRef="#br0" timeOffset="24710.41">10559 4796 225 0,'0'0'0'0,"0"0"0"0,8 0 0 0,1 4 55 16,0 4-55-16,0-6 55 0,-2-1-55 0,3 2 248 0,3 0-248 16,-1-3 248-16,-3 2-248 0,4-2 144 0,3 3-144 15,-3 1 144-15,-2-2-144 0,4-1 110 0,1 5-110 16,-1-4 110-16,-2 2-110 0,5 1 46 0,4 2-46 15,-9-5 46-15,-5-2-46 0,8 3 0 0,2-2 0 16,-2 2 0-16,1-1 0 0,0 1-10 0,2 1 10 0,-4-2-9 16,0-2 9-16,-15 0 31 0,0 0-31 0,21 0 31 15,2-5-31-15,-23 5 16 0,0 0-16 0,25-4 17 16,1-2-17-16,-26 6 0 16,0 0 0-16,27-5 0 0,-1-2 0 0,-26 7 90 0,0 0-90 0,27-9 90 15,0-2-90-15,-27 11 57 0,0 0-57 0,23-12 58 16,0 3-58-16,-23 9-2 0,0 0 2 0,18-9-2 15,-1-3 2-15,-17 12 15 0,0 0-15 0,16-11 16 16,-3 1-16-16,-13 10 1 0,0 0-1 0,13-15 1 16,-4-5-1-16,-9 20 21 0,0 0-21 0,7-25 21 15,-5-4-21-15,-2 29 0 0,0 0 0 0,2-30 0 16,-5-3 0-16,3 33 4 0,0 0-4 0,-1-30 4 0,-6 3-4 16,7 27 7-16,0 0-7 0,-8-26 7 0,-4-1-7 15,12 27 0-15,0 0 0 0,-13-20 1 0,-2-2-1 0,15 22 0 16,0 0 0-16,-19-20 1 0,-6 2-1 15,25 18-2-15,0 0 2 0,-26-15-1 0,-4 1 1 0,30 14 2 16,0 0-2-16,-29-13 2 0,-4 4-2 0,33 9 29 16,0 0-29-16,-31-8 29 0,-5 4-29 0,36 4 18 15,0 0-18-15,-35-4 19 0,0 6-19 0,35-2 0 16,0 0 0-16,-37 5 1 0,-5 4-1 0,42-9 7 16,0 0-7-16,-42 9 7 0,1 0-7 0,41-9 0 15,0 0 0-15,-35 12 0 0,1-3 0 0,34-9 2 16,0 0-2-16,-32 10 2 0,4 1-2 0,28-11-37 0,0 0 37 15,-24 11-36-15,2 2 36 0,22-13 0 0,0 0 0 16,-19 14 0-16,4 1 0 0,15-15 3 0,0 0-3 16,-12 18 4-16,3 3-4 0,9-21-7 0,0 0 7 0,-7 22-7 15,4 6 7-15,3-28-3 0,0 0 3 0,0 27-3 16,3 0 3-16,-3-27-32 0,0 0 32 0,1 22-32 16,5 1 32-16,-6-23 0 0,0 0 0 0,4 23 0 15,2-2 0-15,-6-21 2 0,0 0-2 0,9 18 2 16,1 0-2-16,-10-18 11 0,0 0-11 0,10 15 11 15,2 2-11-15,-12-17 0 0,0 0 0 0,13 16 0 16,1-4 0-16,-14-12 10 0,0 0-10 0,15 15 10 16,-1-4-10-16,-14-11 0 0,0 0 0 0,16 12 0 15,0 3 0-15,-16-15 0 0,0 0 0 0,14 14 1 16,4 4-1-16,-18-18-2 0,0 0 2 0,16 20-1 0,0 0 1 16,1-2 0-16,-1-1 0 0,-6-7 0 0,-3-2 0 15,2-2 7-15,0 0-7 0,0-3 7 0,3 3-7 16,0 0 16-16,1 1-16 0,-4-2 17 0,-6-5-17 0,2 1 34 15,0-2-34-15,2 3 34 0,-2 2-34 0,3-1 18 16,1-2-18-16,-5 0 19 0,-1 1-19 0,-3-2-3 16,9 2 3-16,-9-2-2 0,8 3 2 0,-2-3 0 15,2 2 0-15,-3-2 1 0,1 2-1 0,-2 0 0 16,1-2 0-16,1 0 1 0,-2 0-1 0,0 0 42 16,3 0-42-16,-7 0 43 0,8 0-43 0,-8 0 0 15,10-2 0-15,-10 2 0 0,7-2 0 0,-7 2 17 0,6-5-17 16,-6 5 17-16,9-9-17 0,-2 3 63 0,-1-2-63 15,1 1 63-15,-6 4-63 0,5-5-3 0,-4 1 3 16,2 1-2-16,0-3 2 0,-1 0 2 0,2-3-2 0,-1 6 2 16,-3 1-2-16,2-4 0 0,-1 2 0 0,-2-2 1 15,2 0-1-15,-1 0 28 0,-1 0-28 0,1 4 28 16,-1-1-28-16,3 1-2 0,-3-2 2 0,1 1-2 16,-1-3 2-16,2 1 0 0,-1-1 0 0,2 3 0 15,-3-3 0-15,1 2 0 0,0-2 0 0,0-1 0 16,-1 0 0-16,3 1 0 0,0-3 0 0,-3 6 0 15,1 0 0-15,2 0-1 0,-3 3 1 0,0-2-1 16,0-1 1-16,0-1 0 0,0-2 0 0,0 3 0 16,0 3 0-16,0 3-4 0,-4-9 4 0,1-2-3 15,-3-5 3-15,2-2 1 0,1-2-1 0,-2 8 2 16,3 3-2-16,-3 0 5 0,0 0-5 0,0-3 6 16,-4 1-6-16,1-3 8 0,-2-2-8 0,4 6 9 0,1 5-9 15,-2-4 1-15,1 2-1 0,-2 2 1 0,0-4-1 16,0 3 3-16,-5-3-3 0,6 1 3 0,-2 4-3 15,0-2-3-15,0 1 3 0,-2-2-2 0,1 2 2 0,-3-1-3 16,0-1 3-16,1 5-3 0,0-4 3 0,-2 5-54 16,-5-1 54-16,6-1-53 0,3 3 53 0,-4-3 9 15,-4 3-9-15,4 0 10 0,1 3-10 0,-2-3-3 16,1 3 3-16,5-1-3 0,2-2 3 0,-2 1-49 16,0 2 49-16,1 2-48 0,0 2 48 15,-3 2-182-15,1 0 182 0,1-4-182 0,4 1 182 0,-9 6-1257 16</inkml:trace>
  <inkml:trace contextRef="#ctx0" brushRef="#br0" timeOffset="28538.12">6227 5066 483 0,'0'0'0'0,"0"0"0"0,7-5 0 15,-1 4 188-15,5 1-188 0,-6 0 189 0,2-1-189 0,3 1 161 16,1-2-161-16,7 2 161 0,2-2-161 0,3-1 124 15,5-1-124-15,-9 2 124 0,-3 2-124 0,4-3 78 16,2 1-78-16,2-1 79 0,2 2-79 0,0-2 75 16,2-2-75-16,-2 1 76 0,0-1-76 0,6-2 32 15,0 1-32-15,0 0 33 0,1-3-33 0,-1-2 62 0,6 1-62 16,-2-2 63-16,-2-2-63 0,4 1 38 0,1 2-38 16,3-3 39-16,0 1-39 0,12 1 69 0,2-2-69 15,-14 4 69-15,-8 2-69 0,6 2 41 0,-5-1-41 16,14 1 41-16,6 1-41 0,-11-1 0 0,-8 3 0 0,-1 0 0 15,-2 3 0-15,2-3 0 16,2 3 0-16,10 3 0 0,9-3 0 0,-14 3 0 0,-6-1 0 0,-2 1 0 16,-1 1 0-16,2-2 1 0,-4 2-1 0,9 1 1 15,-3-2-1-15,14 3 3 0,6 1-3 0,-15-5 4 16,-6 1-4-16,-1 1 21 0,2-2-21 0,-2-2 21 16,-2 0-21-16,5 0-2 0,1 0 2 0,-1 0-1 15,-2 0 1-15,-1-2 55 0,1 2-55 0,-1-3 55 16,-5 2-55-16,4 1 4 0,5 0-4 0,-2-3 5 15,1 3-5-15,-2 0 3 0,-5 0-3 0,2 0 3 16,0 3-3-16,-2-3 32 0,-3 1-32 0,-3 2 33 16,-3-3-33-16,7 0 0 0,1 0 0 0,1 2 1 0,-1-4-1 15,-1 2 45-15,-3-3-45 0,-5 2 46 0,-6-2-46 16,3 1-27-16,-2-2 27 0,-3 1-27 0,0 1 27 16,-2-1 16-16,2 0-16 0,-5 2 17 0,-3 1-17 0,1-2 0 15,2 2 0-15,-8 0 1 0,4 0-1 0,-4 0 31 16,7-3-31-16,-7 3 31 0,0 0-31 0,0 0-7 15,0 0 7-15,0 0-7 0,0 0 7 0,0 0 11 16,0 0-11-16,0 0 11 0,0 0-11 0,0 0-66 16,0 0 66-16,0 0-65 0,0 0 65 0,0 0-300 15,0 5 300-15,0-5-300 0,0 7 300 0,0-1-1271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01:19:59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2303 4415 740 0,'0'0'0'0,"11"3"0"15,7-2 0-15,-7-2 82 0,-2-2-82 0,0 0 82 16,-2 2-82-16,3 0 111 0,3 1-111 0,3 1 112 16,4 0-112-16,-1 2 55 0,4 0-55 0,2-1 55 15,1 5-55-15,0-4-1 0,3 3 1 0,4-4 0 16,2 2 0-16,3-1 67 0,-1-3-67 0,-2 2 68 16,3-2-68-16,1 0 0 0,1-2 0 0,2 2 0 15,-2 0 0-15,4 2 18 0,0-2-18 0,7 1 19 16,4-1-19-16,-2 3 91 0,1 2-91 0,-2-1 92 15,0 2-92-15,0 0 40 0,-4-1-40 0,-9-1 41 0,-4 1-41 16,17-1 9-16,10 1-9 0,-9-1 10 16,0 1-10-16,-2-1 56 0,-3-2-56 0,1-2 56 0,-3 0-56 15,5 0 66-15,7 0-66 0,-10-2 66 16,1 0-66-16,0 1 56 0,3 1-56 0,-1 0 57 0,1 0-57 0,-10 0 47 16,-7-1-47-16,4 1 48 0,-4 1-48 0,13 0 3 15,5 1-3-15,-1 0 3 0,5 1-3 0,-15-1 1 16,-10 0-1-16,4 0 2 0,-6 3-2 0,4-3 3 15,-1 0-3-15,2 1 4 0,-2-1-4 0,5 0 52 16,-4-1-52-16,1 0 52 0,0-1-52 0,0-1 8 16,-2 0-8-16,-3-1 8 0,1 2-8 0,5 0 55 0,-1-2-55 15,-2-1 55-15,-2-1-55 0,2 2-8 0,-4-3 8 16,-3 2-7-16,-1 2 7 0,-1-2 42 0,-2 1-42 0,-6 0 43 16,-3 2-43-16,4 0-18 0,1 0 18 0,-5 0-18 15,-3 2 18-15,3 0 6 0,0-2-6 0,0 3 7 16,-3-2-7-16,2 0-1 0,1 1 1 0,-6-2-1 15,-5 0 1-15,5 0 3 0,0 0-3 0,-7 0 3 16,6 0-3-16,-2 0 3 0,3 0-3 0,-7 0 3 16,0 0-3-16,0 0 28 0,6 0-28 0,-6 0 28 15,4-2-28-15,-4 2 2 0,8-2-2 0,-8 2 2 16,0 0-2-16,0 0-53 0,7-3 53 0,-7 3-52 16,6-4 52-16,-6 4-337 0,0 0 337 0,0 0-336 15,0 0 336-15,0 0-1152 0</inkml:trace>
  <inkml:trace contextRef="#ctx0" brushRef="#br0" timeOffset="7486.49">4499 6324 684 0,'0'0'0'0,"-15"4"0"0,-12 3 0 15,0 1 272-15,-6-1-272 0,3-1 272 0,-2 2-272 16,1-1 166-16,3 4-166 0,4 0 166 0,0 2-166 16,2 0 118-16,-1 4-118 0,-2-2 119 0,2 3-119 15,1 5 37-15,2-1-37 0,0 8 37 0,1 2-37 16,0 2-8-16,2 0 8 0,4-1-7 0,-1-4 7 0,6 5 10 15,-1-5-10-15,5 6 10 0,1 0-10 0,3 2-11 16,3 4 11-16,1-5-10 0,0-2 10 0,5-2 23 16,3-1-23-16,1-2 24 0,1-2-24 0,4 2-2 15,2 0 2-15,0 1-1 0,2 0 1 0,-2-2 9 16,-1 0-9-16,4-3 10 0,-1-7-10 0,2 0 35 16,0-2-35-16,8-3 36 0,1-1-36 0,-1-3-3 15,4-3 3-15,-3-1-3 0,2-1 3 0,0-1 39 0,1-3-39 16,3-3 39-16,2-1-39 0,14-1 48 0,9-6-48 15,-9 2 48-15,-2-3-48 0,-5-1 58 0,1-2-58 0,-1-3 59 16,1-3-59-16,-3-1 35 0,2 0-35 0,-1 4 35 16,-4 0-35-16,-7 7-13 0,-5 2 13 0,2-3-13 15,1 3 13-15,3 0 41 0,-2 3-41 0,-2-3 41 16,1 1-41-16,-1-1-3 0,0-1 3 0,-2 2-3 16,-1-2 3-16,3-1 15 0,1 1-15 0,-1 0 16 15,0 0-16-15,-4-5 12 0,-1 1-12 0,-1-3 13 16,-2-2-13-16,-6-1 9 0,1-2-9 0,-4-1 9 15,-1 1-9-15,-2 1 51 0,1 0-51 0,-8 9 52 16,-2 1-52-16,1 0-11 0,-1-2 11 0,-1-1-10 16,-2 1 10-16,-2-4 30 0,-2 2-30 0,1 4 30 15,-1 6-30-15,-4-4-20 0,-3 1 20 0,-3-2-20 0,-3-5 20 16,-1 3 2-16,-5 2-2 0,2-3 2 16,-5-1-2-16,-1 1-31 0,-3-5 31 0,3 4-31 0,-3 1 31 15,0 1 11-15,-4 1-11 0,5-2 11 0,-4 3-11 16,2 1-35-16,-1 2 35 0,-5-2-35 0,-1 0 35 0,-1 1-2 15,2 2 2-15,0 2-2 0,2-2 2 0,1 4 45 16,3 1-45-16,1 1 45 0,1 0-45 0,-1 3-64 16,-3 3 64-16,2-2-64 0,1 1 64 0,0 1-41 15,3 2 41-15,4-1-41 0,2-1 41 0,1 6-154 16,-1-2 154-16,4 0-154 0,3-1 154 0,-12 9-1426 16</inkml:trace>
  <inkml:trace contextRef="#ctx0" brushRef="#br0" timeOffset="10249.59">5068 6638 460 0,'0'0'0'0,"-9"10"0"16,-11 7 0-16,7 1 164 0,0 0-164 0,4-4 164 15,3-1-164-15,-1 5 98 0,3 1-98 0,-1 7 99 16,1 5-99-16,4 5 91 0,2 5-91 0,2-1 91 16,0 1-91-16,6-5 54 0,-1 3-54 0,4-3 54 15,-3-4-54-15,6 4 1 0,0 3-1 0,-1-8 1 16,0-3-1-16,3-1 37 0,-2-4-37 0,1-3 38 0,-5-6-38 15,8 0-1-15,-1-3 1 0,1-3 0 0,0 0 0 16,4-2 2-16,5-3-2 0,-1-3 2 0,-1-5-2 16,2 1 59-16,1-5-59 0,-5 4 59 0,-4-2-59 0,4-4 67 15,-3-5-67-15,1 0 68 0,-4-5-68 0,1 0 104 16,-4 2-104-16,-2 1 104 0,1 0-104 0,-2 0 27 16,0 1-27-16,0-1 27 0,-3 0-27 0,2 0 18 15,-1-2-18-15,-5 2 19 0,-2 0-19 0,-1-7 18 16,-1-1-18-16,-2-6 18 0,0-4-18 0,-5 3-11 15,-3-1 11-15,-1 3-10 0,-1 0 10 0,-2 2 14 16,-1 2-14-16,-3 1 15 0,2 4-15 0,-2-2 50 0,3 2-50 16,0 4 50-16,3 5-50 0,-3-3 24 0,-2 5-24 15,4 2 25-15,-1 2-25 0,-3 6-52 0,-2 2 52 16,-3 3-52-16,-2 3 52 0,2 4-272 0,-2 2 272 16,6-1-272-16,3-3 272 0,-16 11-961 0</inkml:trace>
  <inkml:trace contextRef="#ctx0" brushRef="#br0" timeOffset="11487.15">7015 5254 471 0,'0'0'0'0,"-9"13"0"0,-4 9 0 15,0-7 0-15,-3-3 0 0,7-2 0 0,0-1 0 0,1 3 111 16,-1 2-111-16,-2 7 111 0,2 6-111 0,0 0 280 16,2 5-280-16,1 5 280 0,3 7-280 0,2-2 103 15,2 2-103-15,2-1 104 0,3-5-104 0,1 1 73 16,-1-2-73-16,1-3 74 0,2-2-74 0,2 1-15 15,0-6 15-15,-4-6-15 0,-3-12 15 0,8 3 67 16,2-6-67-16,6 0 67 0,1 0-67 0,2-13 24 16,4-7-24-16,-3 0 25 0,-1-4-25 0,-2-1 98 15,1-5-98-15,-2 2 99 0,-2-1-99 0,2-2 76 0,2-2-76 16,-5 2 77-16,1 2-77 0,2-7 35 0,-4-3-35 16,1-1 35-16,-1 2-35 0,-3-3 71 0,-3 2-71 15,2 3 72-15,1 1-72 0,-6-1 34 0,-2-1-34 16,0-1 34-16,0-3-34 0,-5-1 1 0,-4-2-1 0,2 7 2 15,-3 4-2-15,-3 0-9 0,-5 1 9 0,1 5-9 16,-1 6 9-16,-4 3 0 0,-6 1 0 0,8 4 1 16,-2 5-1-16,-4 2-55 0,0 2 55 0,-4 7-54 15,-2 0 54-15,1 3-56 0,-3 6 56 0,3 3-56 16,-3 0 56-16,4 9-398 0,2 5 398 0,1-2-397 16,2 2 397-16,-25 32-862 0</inkml:trace>
  <inkml:trace contextRef="#ctx0" brushRef="#br0" timeOffset="12633.2">10799 5358 807 0,'0'0'0'0,"-2"-14"0"16,2-8 0-16,-2 2 179 0,-5 2-179 0,5 6 179 15,0 6-179-15,0-1 197 0,-1 2-197 0,-1-1 197 16,-1-3-197-16,-2 1 55 0,-1-1-55 0,3 5 56 16,3 2-56-16,-2-1 33 0,0 2-33 0,-9 1 34 0,-3 1-34 15,0 2-18-15,-1 2 18 0,4-1-18 0,4 1 18 16,-4 4 0-16,1 0 0 0,-1 2 0 0,-2 9 0 16,2-1-20-16,1 3 20 0,2-4-19 0,2 0 19 15,0 2 61-15,2 1-61 0,-1 2 62 0,2 4-62 0,4 3 58 16,-2-1-58-16,6 2 58 15,-3 2-58-15,3-4 35 0,0 2-35 0,0-8 35 0,1-2-35 16,2-3 13-16,2-4-13 0,0 1 14 0,0-6-14 0,4 3-2 16,-2-3 2-16,2-3-2 0,1-3 2 0,0 0 11 15,3-2-11-15,-2-2 11 0,2-2-11 0,2 0 39 16,2-3-39-16,0-2 40 0,2-1-40 0,-2 0-1 16,-3-1 1-16,4-2 0 0,-2-2 0 0,1-1 5 0,-3-3-5 15,-1 1 5-15,-6 4-5 0,2-5 22 0,-3-2-22 16,2-1 23-16,-5 3-23 0,1-3 30 0,-1 1-30 15,0 0 30-15,-2 1-30 0,-2-3 0 0,-2 2 0 0,-2-7 1 16,-2 1-1-16,-3-5 16 0,-1-1-16 0,-2-2 17 16,-3 5-17-16,-3 0-4 0,-1 4 4 0,-3 3-4 15,-2 3 4-15,0 4 0 0,-5 6 0 0,0 3 0 16,-1 3 0-16,-1 3-72 0,-3 5 72 0,2 3-71 16,2 3 71-16,-3 1-88 0,2 5 88 0,0 5-88 15,1 4 88-15,-28 20-1355 0</inkml:trace>
  <inkml:trace contextRef="#ctx0" brushRef="#br0" timeOffset="13814.09">12926 5284 1278 0,'0'0'0'0,"0"0"0"0,-3 27 0 0,0-4 100 16,-2 4-100-16,3 0 101 0,-2 4-101 0,2 13 68 15,-2 6-68-15,1 19 68 0,3 14-68 0,2-18 30 16,3-4-30-16,-3-21 30 0,2-16-30 0,3 10-7 16,2-2 7-16,-2-10-7 0,-1-9 7 0,3 5-2 15,6 1 2-15,3 0-1 0,-1-2 1 0,4-4 56 0,0-5-56 16,-1-3 56-16,-1-8-56 0,5-1 52 0,2-7-52 15,2-3 53-15,-1-4-53 0,0-6 101 0,-1-3-101 0,-1 3 102 16,-3 0-102-16,2-4 56 0,-5 1-56 0,1 4 56 16,0-4-56-16,-2 0 65 0,2 1-65 0,-3-6 66 15,1-5-66-15,-5-2 0 0,-1-1 0 0,0 2 1 16,-1 1-1-16,-4 2 63 0,-3 1-63 0,1-2 63 16,-5-1-63-16,0-3-22 0,-4-4 22 0,-1 8-22 15,-2 0 22-15,-4 4 8 0,-1 5-8 0,1 4 9 16,1 3-9-16,-5 2-4 0,-3 2 4 0,0 2-3 15,-3 3 3-15,0 2-113 0,0 4 113 0,3 1-113 16,3 4 113-16,-5 7-146 0,-2-2 146 0,0 8-146 16,0 0 146-16,-20 12-1326 0</inkml:trace>
  <inkml:trace contextRef="#ctx0" brushRef="#br0" timeOffset="14398.38">14518 5182 1547 0,'0'0'0'0,"-20"7"0"16,-10 2 0-16,30-9 134 0,0 0-134 0,-34 24 135 15,-5 11-135-15,39-35 89 0,0 0-89 0,-49 54 89 16,-7 17-89-16,56-71 41 0,0 0-41 0,-45 85 41 15,9 15-41-15,36-100-32 0,0 0 32 0,-27 103-32 16,9 8 32-16,18-111-11 0,0 0 11 0,-4 99-11 16,9-5 11-16,-5-94-1 0,0 0 1 0,17 72 0 15,10-13 0-15,-27-59 40 0,0 0-40 0,32 39 41 16,9-17-41-16,-41-22 55 0,0 0-55 0,46 6 55 0,9-15-55 16,-55 9 78-16,0 0-78 0,59-18 79 15,5-12-79-15,-64 30 0 0,0 0 0 0,64-42 0 0,2-15 0 16,-66 57 52-16,0 0-52 0,62-60 53 0,1-10-53 0,-63 70-10 15,0 0 10-15,55-73-9 0,-3-7 9 0,-52 80 29 16,0 0-29-16,42-85 29 0,-11 0-29 0,-31 85-29 16,0 0 29-16,20-86-29 0,-11-7 29 0,-9 93 23 15,0 0-23-15,-2-82 24 0,-11 7-24 0,13 75-37 16,0 0 37-16,-23-59-36 0,-8 14 36 0,31 45-47 16,0 0 47-16,-40-35-46 0,-5 17 46 0,45 18-86 15,0 0 86-15,-55-6-85 0,-14 12 85 0,69-6-394 0,0 0 394 16,-77 18-394-16,-15 14 394 0,-77 16-851 0</inkml:trace>
  <inkml:trace contextRef="#ctx0" brushRef="#br0" timeOffset="16784.48">3870 8457 427 0,'0'0'0'0,"7"-3"0"16,-1-2 0-16,1 4 210 0,-5 2-210 0,-2-1 211 15,4 5-211-15,-4-5 157 0,9 9-157 0,-5-4 158 16,2 2-158-16,4 2 85 0,1-3-85 0,4 2 86 16,1 1-86-16,4-1 54 0,2-1-54 0,0 0 55 15,1-2-55-15,3-5 82 0,0 0-82 0,-4-3 83 16,1 2-83-16,3-4 87 0,3-2-87 0,3 0 87 16,6-2-87-16,2 2 87 0,4-2-87 0,-4 2 87 15,-1-1-87-15,0 3 15 0,2 0-15 0,1 2 15 16,0 2-15-16,13-2 19 0,7 3-19 0,-11 3 20 0,-5 1-20 15,-8 1 1-15,-6-1-1 0,1 1 1 16,0-3-1-16,5 1 0 0,1 1 0 0,-1-4 1 0,-1 2-1 16,1-2 41-16,-3-2-41 0,3 2 42 0,-2-4-42 15,3 1 18-15,3-3-18 0,7 1 19 0,2-4-19 16,-12 1 22-16,-6 0-22 0,0 3 22 0,-4-1-22 0,-1-2 68 16,4 1-68-16,-2 2 68 0,1 1-68 0,0-1 0 15,-3 0 0-15,-5 1 1 0,-5 3-1 0,2-2 32 16,-1-2-32-16,-3 4 32 0,0-4-32 0,1 1 10 15,-1 1-10-15,-3 1 11 0,-4 1-11 0,-1-2 10 16,4 0-10-16,-2 0 11 0,-5 1-11 0,3-2 51 16,1 1-51-16,-2 0 52 0,-7 2-52 0,0 1-27 0,9-4 27 15,-9 4-27-15,7-3 27 0,-7 3 34 0,6-6-34 16,-6 6 35-16,4-4-35 0,-4 4-25 0,0 0 25 16,0 0-24-16,0 0 24 0,0 0 2 0,5-3-2 0,-5 3 3 15,0 0-3-15,0 0-93 0,0 0 93 0,0 0-92 16,0 0 92-16,0 0-212 0,0 0 212 0,0 0-212 15,0 0 212-15,0 0-1312 0</inkml:trace>
  <inkml:trace contextRef="#ctx0" brushRef="#br0" timeOffset="17384.87">5649 7848 919 0,'0'0'0'0,"7"-1"0"16,3-6 0-16,-1 7 168 0,0 1-168 0,-1 1 169 16,-1 2-169-16,5-3 166 0,1 3-166 0,3 0 167 15,-3-4-167-15,4 0 94 0,2 0-94 0,-3 0 94 16,-3 0-94-16,6-4 76 0,-2-1-76 0,2-2 76 16,4-2-76-16,1 0 78 0,0-1-78 0,1-1 78 15,4 0-78-15,1-1 22 0,-4-2-22 0,3 3 23 16,0 2-23-16,-4 0 45 0,-2 0-45 0,0 1 46 15,-6 3-46-15,4-3 39 0,-2 0-39 0,-3 3 39 16,-3 1-39-16,2 2-10 0,3-4 10 0,-5 4-10 16,-4 1 10-16,4-2 13 0,3 3-13 0,-3 0 13 0,0 0-13 15,0 0-4-15,1 3 4 0,-8-3-3 0,-6 0 3 16,0 0 26-16,7-3-26 0,-1 6 26 0,3-3-26 0,1 1 0 16,0 0 0-16,-3 0 1 0,-7-1-1 0,0 0-134 15,0 0 134-15,0 0-133 0,0 0 133 0,0 0-1470 16</inkml:trace>
  <inkml:trace contextRef="#ctx0" brushRef="#br0" timeOffset="17730">6547 7365 1401 0,'0'0'0'0,"-2"8"0"16,-5 5 0-16,7-13 108 0,9 5-108 0,-1-12 108 15,5-3-108-15,-1 4 121 0,1-1-121 0,-4 2 121 16,-5 1-121-16,1 2 139 0,3 2-139 0,5 2 139 16,6-2-139-16,-4 0 49 0,2 0-49 0,-1 0 50 15,0 0-50-15,1 0 22 0,3-2-22 0,-2-1 23 16,-2 1-23-16,1 0 55 0,2-3-55 0,-9 3 55 15,-4 0-55-15,3 0-4 0,4-1 4 0,-5 1-3 16,-2-1 3-16,1-1 0 0,3-1 0 0,-5 4 0 0,-4-3 0 16,-1 4-45-16,9-3 45 0,-9 3-44 0,0 0 44 15,0 0-100-15,7-5 100 0,-7 5-100 0,4-5 100 16,-4 5-378-16,8-4 378 0,-8 4-378 0,0 0 378 0,0 0-850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01:20:34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16401 5088 1031 0,'0'0'0'0,"0"0"0"15,-32-4 0-15,32 4 231 0,0 0-231 0,-27 0 231 16,-7 0-231-16,34 0 163 0,0 0-163 0,-41 16 163 0,-9 7-163 16,8 7 122-16,-2 6-122 0,-2 15 123 0,-7 11-123 15,53-62 47-15,0 0-47 0,-50 69 48 0,2 9-48 16,14-5 15-16,9-4-15 0,9-22 15 0,10-15-15 16,4-4-2-16,9-8 2 0,1-1-1 0,4-2 1 0,-12-17 29 15,0 0-29-15,18 15 29 0,7-1-29 0,-25-14 10 16,0 0-10-16,29 11 10 0,2-5-10 0,-1-3 48 15,-1-6-48-15,-7 2 48 0,-6-6-48 0,4 0 1 16,-3-3-1-16,5-2 1 0,2-3-1 0,-1-9 60 16,2-6-60-16,-3-2 60 0,1-1-60 0,-4-5-33 15,-2 0 33-15,2 0-32 0,-1 4 32 0,7-20 59 16,3-12-59-16,-2 4 59 0,1 4-59 0,0 8 38 0,-4 3-38 16,-4 17 38-16,-8 12-38 0,4-1 0 0,-2 3 0 15,-1-2 0-15,-3-4 0 0,-1 8 1 0,-3 0-1 16,-1 5 2-16,-1 5-2 0,-3 4 67 0,1-5-67 0,-1 5 67 15,0 0-67-15,0 0-22 0,-1 9 22 0,-2 5-22 16,-2 4 22-16,1 0-1 0,0 3 1 0,0-3 0 16,1-4 0-16,-1 5-1 0,-1 0 1 0,1 6-1 15,-1 5 1-15,2 6 32 0,2 2-32 0,1-3 33 16,0 0-33-16,0-1 53 0,0-1-53 0,3-2 53 16,3-2-53-16,3 3 0 0,2-1 0 0,-2 4 0 15,1-2 0-15,-3 0 13 0,1-1-13 0,0-9 14 16,1-5-14-16,1 0 34 0,-3-3-34 0,0-3 34 15,-2-3-34-15,1 0 1 0,2-3-1 0,-3 0 1 16,-1-5-1-16,-4-1 0 0,8 5 0 0,-8-5 0 16,0 0 0-16,0 0-165 0,0 0 165 0,0 0-164 15,0 0 164-15,0 0-675 0,5-4 675 0,1-1-675 0,0-4 675 16,6-5-739-16</inkml:trace>
  <inkml:trace contextRef="#ctx0" brushRef="#br0" timeOffset="1498.32">17390 5436 964 0,'0'0'0'0,"0"0"0"0,10-4 0 0,-10 4 106 0,0 0-106 16,0 0 106-16,0 0-106 0,0 0 110 0,0 0-110 0,0 0 111 16,6 1-111-16,3 2 149 0,4-3-149 0,10 0 149 15,9-3-149-15,4 3 86 0,3-2-86 0,3-2 86 16,3-3-86-16,3 2 75 0,2-1-75 0,14-1 76 16,11 2-76-16,-5-1 75 0,-5-2-75 0,-2 4 76 15,-4 1-76-15,1 1 43 0,1 1-43 0,-6-1 44 16,-2 1-44-16,-1 1 0 0,-5-3 0 0,1 1 0 15,-2 1 0-15,1-2 46 0,1 0-46 0,-10 1 47 16,-7 1-47-16,3-2-2 0,-1-3 2 0,-2 0-2 16,1 0 2-16,-1-2-105 0,1 4 105 0,-7-5-105 15,-4-2 105-15,23-7-1515 0</inkml:trace>
  <inkml:trace contextRef="#ctx0" brushRef="#br0" timeOffset="1747.65">18715 5046 1300 0,'0'0'0'0,"14"2"0"0,10 5 0 0,-2-1 119 16,4 2-119-16,-4 0 120 0,5 1-120 0,-1 1 46 16,0 1-46-16,-5 2 46 0,-3-1-46 0,1 2 33 15,-4 3-33-15,0 2 34 0,-2 3-34 0,-1 5 22 0,-3 5-22 16,-1-7 23-16,-3 0-23 0,2-1 115 0,-2 0-115 15,-1-6 116-15,0-6-116 0,-2 3 78 0,1-2-78 16,-2 0 78-16,2 0-78 0,-3-2 25 0,0 0-25 0,1-6 26 16,-1-3-26-16,0-2-39 0,0 0 39 0,0 0-38 15,0 0 38-15,0 0-1509 0</inkml:trace>
  <inkml:trace contextRef="#ctx0" brushRef="#br0" timeOffset="1897.25">18794 5146 1132 0,'0'0'0'0,"0"0"0"15,7 0 0-15,-7 0 253 0,-7-8-253 0,7 8 253 16,0 0-253-16,0 0 43 0,0 0-43 0,0 0 44 16,0 0-44-16,0 0 55 0,-2 6-55 0,1 6 56 15,-2 9-56-15,2 9-28 0,-1 3 28 0,2-1-28 16,0 3 28-16,0 34-1268 0</inkml:trace>
  <inkml:trace contextRef="#ctx0" brushRef="#br0" timeOffset="2748.39">19668 4817 1289 0,'0'0'0'0,"4"9"0"16,1 6 0-16,-4-7 107 0,-2-4-107 0,1-4 107 15,-2 6-107-15,0-1 59 0,-1 0-59 0,-1 17 60 0,0 10-60 16,2 2 35-16,-1-1-35 0,-1 2 35 0,2-1-35 15,2 3 17-15,2 1-17 0,1 2 17 0,1 2-17 16,1-1-1-16,0-3 1 0,-1-7-1 0,-3-8 1 16,5 2 0-16,-1-2 0 0,0 0 0 0,2 2 0 0,-1-3-144 15,0-3 144-15,-4-8-144 0,-1-4 144 0,3 8-981 16</inkml:trace>
  <inkml:trace contextRef="#ctx0" brushRef="#br0" timeOffset="3181.74">19687 5052 1155 0,'0'0'0'0,"3"-14"0"0,0-11 0 0,2 4 148 0,3-3-148 15,-3 9 149-15,-3 3-149 0,8-2 45 0,1 4-45 0,5-2 45 16,3 1-45-16,-19 11 74 0,0 0-74 0,24-8 74 16,5 4-74-16,-29 4 44 0,0 0-44 0,33 0 45 15,2 4-45-15,-35-4 8 0,0 0-8 0,35 14 9 16,-3 7-9-16,-32-21 26 0,0 0-26 0,23 27 26 15,-10 8-26-15,-13-35 81 0,0 0-81 0,-3 33 82 16,-13 6-82-16,16-39 107 0,0 0-107 0,-23 36 108 16,-13-3-108-16,36-33 18 0,0 0-18 0,-36 40 19 15,-5 3-19-15,41-43 51 0,0 0-51 0,-22 27 51 16,9-12-51-16,13-15 34 0,0 0-34 0,-4 17 34 16,9-8-34-16,-5-9-6 0,0 0 6 0,12 9-6 15,6-4 6-15,-18-5 0 0,0 0 0 0,21 8 1 0,3-1-1 16,-24-7 0-16,0 0 0 0,21 11 1 0,0 0-1 15,-21-11 31-15,0 0-31 0,18 17 31 0,-2 1-31 16,-16-18-3-16,0 0 3 0,13 18-3 0,-1 0 3 0,-12-18 3 16,0 0-3-16,9 22 4 0,-5 4-4 0,-4-26 66 15,0 0-66-15,4 23 67 0,-4 1-67 0,0-24-1 16,0 0 1-16,-7 25 0 0,-3 1 0 0,10-26 2 16,0 0-2-16,-23 24 2 0,-7-1-2 0,30-23-70 15,0 0 70-15,-42 18-69 0,-9 0 69 0,51-18-242 16,0 0 242-16,-77 14-241 0,-23 3 241 0,-76 18-1380 15</inkml:trace>
  <inkml:trace contextRef="#ctx0" brushRef="#br0" timeOffset="8774.28">7791 10181 1255 0,'0'0'0'16,"-10"-3"0"-16,-6-4 0 0,16 7 109 0,0 0-109 15,-13-6 110-15,-3-3-110 0,16 9 80 0,0 0-80 16,-19-11 81-16,-1 1-81 0,20 10 67 0,0 0-67 0,-21-11 68 16,-3-6-68-16,24 17 0 0,0 0 0 0,-25-16 0 15,-1 1 0-15,26 15 10 0,0 0-10 0,-30-18 11 16,-3 1-11-16,33 17 18 0,0 0-18 0,-38-13 18 15,-9-1-18-15,47 14 66 0,0 0-66 0,-47-8 67 16,-4 6-67-16,51 2-5 0,0 0 5 0,-67 2-5 16,-8 7 5-16,75-9 25 0,0 0-25 0,-75 15 26 15,-2 4-26-15,77-19 3 0,0 0-3 0,-68 24 3 16,6 5-3-16,62-29 13 0,0 0-13 0,-57 33 14 16,3 8-14-16,54-41 10 0,0 0-10 0,-49 49 10 15,7 5-10-15,42-54 50 0,0 0-50 0,-36 59 50 0,3 5-50 16,33-64 32-16,0 0-32 0,-25 73 33 0,8 11-33 15,17-84 3-15,0 0-3 0,-8 72 4 0,9-5-4 16,-1-67-7-16,0 0 7 0,13 60-7 0,11-7 7 0,-24-53 0 16,0 0 0-16,38 53 1 0,12-8-1 15,-50-45-2-15,0 0 2 0,51 36-1 0,7-8 1 0,-58-28 0 16,0 0 0-16,64 19 1 0,0-6-1 0,-64-13 0 16,0 0 0-16,75 5 0 0,4-10 0 0,-79 5 0 15,0 0 0-15,80-13 1 0,1-7-1 0,-81 20 49 16,0 0-49-16,81-31 50 0,-2-8-50 0,-79 39 49 15,0 0-49-15,75-37 50 0,-3-6-50 0,-72 43 37 16,0 0-37-16,73-43 38 0,2-1-38 0,-75 44 29 0,0 0-29 16,64-55 29-16,-9-7-29 0,-55 62-9 0,0 0 9 15,51-57-9-15,-9 2 9 0,-42 55 40 0,0 0-40 16,36-48 41-16,-6 3-41 0,-30 45 47 0,0 0-47 0,22-42 47 16,-9 0-47-16,-13 42-7 0,0 0 7 0,3-42-6 15,-12 1 6-15,9 41 5 0,0 0-5 0,-16-39 5 16,-10 4-5-16,26 35-11 0,0 0 11 0,-33-33-10 15,-9 3 10-15,42 30 21 0,0 0-21 0,-55-28 21 16,-15 2-21-16,70 26-26 0,0 0 26 0,-69-22-26 16,-11 6 26-16,80 16-41 0,0 0 41 0,-91-11-41 15,-8 6 41-15,99 5-106 0,0 0 106 0,-99 4-105 16,0 10 105-16,99-14-269 0,0 0 269 0,-104 22-268 16,5 9 268-16,-105 21-1250 0</inkml:trace>
  <inkml:trace contextRef="#ctx0" brushRef="#br0" timeOffset="10340.6">10914 10133 897 0,'0'0'0'0,"-12"-4"0"0,-9-1 0 16,3-1-5-16,1 0 5 0,1 1-5 0,4 0 5 0,-2 1 62 16,-4 0-62-16,1 0 62 0,1-1-62 0,-3 1-4 15,0 0 4-15,2 0-4 0,4 2 4 0,-7-1 0 16,0 2 0-16,2-3 0 0,1 0 0 0,-4 0-33 15,-3 0 33-15,-2 2-32 0,-1-5 32 0,-2 4 110 16,1-1-110-16,-1 0 111 0,1-1-111 0,-1-2-46 16,2 1 46-16,-1 1-46 0,-3 0 46 0,3 3 78 0,-4-3-78 15,-3 1 79-15,-1 0-79 0,0 2 144 0,0 1-144 16,1-1 145-16,1 1-145 0,-2 2 84 0,1 2-84 16,-2-2 85-16,-5 2-85 0,0 2 79 0,0 1-79 0,3-1 80 15,-3 2-80-15,2 2 13 0,-2 0-13 0,-11 1 13 16,-11 4-13-16,8 0 44 0,-1 1-44 0,7-1 44 15,6 3-44-15,4-6 20 0,8 2-20 0,-5 1 20 16,0 0-20-16,-9 11 10 0,-5 2-10 0,7 0 10 16,6 0-10-16,10-4 12 0,3-5-12 0,2-3 12 15,0 1-12-15,1 1 33 0,-3-3-33 0,8 1 33 16,5-4-33-16,-1 4 25 0,3 0-25 0,0 3 26 16,4 3-26-16,2 5-4 0,4 3 4 0,0-2-3 15,1-2 3-15,7 2-11 0,5-1 11 0,0-1-10 16,3-1 10-16,4-1-2 0,-1-1 2 0,4-3-1 15,-1-2 1-15,4 1-18 0,0-2 18 0,3 0-18 0,0-1 18 16,7-1-3-16,5 1 3 0,-1-2-3 0,-2-2 3 16,14 5 2-16,9-1-2 0,-2-3 2 0,0-2-2 15,2-2 87-15,-1-3-87 0,2 0 87 0,-3-1-87 0,5-2 11 16,5 0-11-16,-5 0 11 0,0 2-11 0,3-1 60 16,-2-2-60-16,6 0 60 0,-4-1-60 0,3 0-13 15,-2-1 13-15,1-3-12 0,6-1 12 0,-10-3 19 16,0-1-19-16,2-1 20 0,-4-2-20 0,3 1-10 15,-1-2 10-15,-4 0-9 0,-2 1 9 0,3 1 61 16,2-1-61-16,-4 3 61 0,-2 3-61 0,-3-2 75 16,-4-1-75-16,-1 1 76 0,-1 2-76 0,2-1 0 15,0 2 0-15,-5-2 0 0,-3-1 0 0,-8-1 30 0,-4-1-30 16,-1 1 30-16,1-3-30 0,2-1 1 0,0-2-1 16,-2-1 2-16,2 2-2 0,-8-7 35 0,0-3-35 15,-4 0 35-15,-4-2-35 0,-1 3 1 0,-5-2-1 0,0 2 2 16,-7 4-2-16,0-2 3 0,-3 0-3 0,-1 1 3 15,-3-1-3-15,-3-2 54 0,-3 0-54 0,-3-2 54 16,-3-2-54-16,-7-1-27 0,-3-1 27 0,-2 3-27 16,-7 0 27-16,-3 2-3 0,-2 0 3 0,1 4-3 15,-3-2 3-15,-14-1-9 0,-9-2 9 0,2 2-8 16,-1 1 8-16,3 2-18 0,2 2 18 0,-1 0-18 16,-1-3 18-16,-3 3 18 0,-4 0-18 0,4 5 18 15,-1 2-18-15,-7 5-16 0,-4 4 16 0,4-1-15 16,1 3 15-16,-10 5-61 0,-2 7 61 0,5 1-60 15,-3 1 60-15,-4 8-299 0,-6 4 299 0,11-2-298 16,2-1 298-16,-82 22-1437 0</inkml:trace>
  <inkml:trace contextRef="#ctx0" brushRef="#br0" timeOffset="11922.4">11752 10501 830 0,'0'0'0'0,"-4"-11"0"16,-4-7 0-16,1 3 80 0,2-2-80 0,-1 3 81 0,-1 1-81 15,-2-2 48-15,0-1-48 0,1-2 48 0,-5-1-48 16,0 0 76-16,0-1-76 0,-2 1 76 0,-1-5-76 16,2 6 3-16,-2 1-3 0,-2 1 3 0,1 1-3 0,-7 3 36 15,-1 2-36-15,3 2 36 0,5 3-36 0,-8-1-1 16,0 3 1-16,0 1 0 0,-2 0 0 0,-2 4-5 15,-1 1 5-15,-2 3-5 16,3-1 5-16,2 4 40 0,-3 4-40 0,0 1 41 0,-2 0-41 0,32-14 148 16,0 0-148-16,-33 24 148 0,1 3-148 0,32-27 109 15,0 0-109-15,-33 33 110 0,1 4-110 0,32-37 56 16,0 0-56-16,-28 51 56 0,0 15-56 0,28-66 10 16,0 0-10-16,-14 66 11 0,10 6-11 0,4-72 2 0,0 0-2 15,6 62 2-15,10-5-2 0,-16-57 4 0,0 0-4 16,26 48 4-16,10-8-4 0,-36-40 5 0,0 0-5 15,41 35 5-15,8-6-5 0,-49-29 7 0,0 0-7 0,52 25 7 16,2-5-7-16,-54-20 55 0,0 0-55 0,57 17 56 16,-1-8-56-16,-56-9 0 0,0 0 0 0,59 0 0 15,1-8 0-15,-60 8 71 0,0 0-71 0,59-15 71 16,-6-7-71-16,-53 22 49 0,0 0-49 0,51-20 50 16,-7-9-50-16,-44 29 3 0,0 0-3 0,41-28 4 15,-3-7-4-15,-38 35 38 0,0 0-38 0,33-36 38 16,-4-5-38-16,-29 41 62 0,0 0-62 0,22-50 63 15,-6-11-63-15,-16 61-28 0,0 0 28 0,9-54-28 16,-7-2 28-16,-2 56 21 0,0 0-21 0,-9-52 21 16,-9 3-21-16,18 49 30 0,0 0-30 0,-26-48 30 0,-7-2-30 15,33 50-8-15,0 0 8 0,-42-34-8 16,-9 8 8-16,51 26-36 0,0 0 36 0,-59-14-35 0,-8 12 35 16,67 2-36-16,0 0 36 0,-67 17-35 0,-1 14 35 15,68-31-186-15,0 0 186 0,-59 32-185 0,1 7 185 16,-56 32-1505-16</inkml:trace>
  <inkml:trace contextRef="#ctx0" brushRef="#br0" timeOffset="13705.7">11819 10368 707 0,'0'0'0'0,"0"0"0"16,0 0 0-16,0 0 78 0,0 0-78 0,0 0 78 16,0 0-78-16,0 0 193 0,-7 0-193 0,7 0 193 0,-9 0-193 15,9 0 117-15,-7 0-117 0,7 0 117 0,-4 0-117 16,4 0 113-16,0 0-113 0,0 0 113 0,0 0-113 15,0 0 103-15,0 0-103 0,0 0 103 16,0 0-103-16,0 0 64 0,0-6-64 0,2 1 64 0,0 1-64 0,4-5 39 16,0 0-39-16,5-3 39 0,0-2-39 0,3-2 41 15,3-2-41-15,-2 2 41 0,-2 0-41 0,3 0 39 16,1-1-39-16,2 0 39 0,0 2-39 0,4 0 67 16,0 1-67-16,2-1 67 0,-1 1-67 0,4 0 10 15,3-3-10-15,0 4 10 0,2-1-10 0,-2 1 5 16,1-1-5-16,1 0 5 0,-1-2-5 0,0 3 23 0,1-1-23 15,-2 1 24-15,2 2-24 0,0-4-1 0,-1 3 1 16,-3 1 0-16,-4 4 0 0,1-1 34 0,1 0-34 16,-5 3 35-16,-2 2-35 0,-1-2-1 0,1 3 1 15,-7 0 0-15,-4 2 0 0,3-2 24 0,1-1-24 0,-1 3 25 16,-2 0-25-16,3 0 1 0,1 2-1 0,-7-1 1 16,-1-1-1-16,0 2 1 0,2-2-1 0,-8 0 1 15,0 0-1-15,0 0 1 0,0 0-1 0,0 0 1 16,0 0-1-16,0 0 32 0,0 0-32 0,0 0 33 15,0 0-33-15,0 0-224 0,0 0 224 0,0 0-223 16,0 0 223-16,0 0-1559 0</inkml:trace>
  <inkml:trace contextRef="#ctx0" brushRef="#br0" timeOffset="15185.34">12924 9687 1177 0,'0'0'0'0,"5"10"0"0,3 9 0 0,-3-13 73 0,-2 0-73 15,-3-6 73-15,1 6-73 0,-1-6 63 0,0 0-63 16,3 9 63-16,-3 2-63 0,1 5 37 0,2 4-37 16,-1 1 38-16,2 1-38 0,0 6-1 0,-1 5 1 0,-1-11 0 15,-2-5 0-15,2 0 0 0,-2 1 0 0,0 1 1 16,0 2-1-16,0 17-1084 0</inkml:trace>
  <inkml:trace contextRef="#ctx0" brushRef="#br0" timeOffset="15487.54">12978 9591 1211 0,'0'0'0'0,"4"9"0"0,5 1 0 16,0-5 115-16,3 0-115 0,-3 2 116 0,-3-1-116 0,6 2 85 15,-3 1-85-15,-1-1 85 0,-1-2-85 0,1 2 102 16,0-1-102-16,-2 1 103 0,-2 0-103 0,1 1 36 16,2 0-36-16,-5 3 36 0,1 0-36 0,-2 4 98 15,-2-1-98-15,0-2 98 0,-3-3-98 0,-3 3 132 16,1 0-132-16,-6 4 132 0,-1 5-132 0,0-2 75 15,-2 2-75-15,2-2 76 0,1-4-76 0,-1 1-7 16,0-2 7-16,1 0-7 0,2-8 7 0,-3 2-206 16,0-1 206-16,-7-3-206 0,-2-1 206 0,-18 5-1444 0</inkml:trace>
  <inkml:trace contextRef="#ctx0" brushRef="#br0" timeOffset="18098.88">5081 10965 516 0,'0'0'0'0,"20"-6"0"16,15-6 0-16,1-1 170 0,-1-1-170 0,1 1 170 16,-1-1-170-16,2 1 125 0,1 2-125 0,-3-2 125 0,-2 1-125 15,-2-1 114-15,-2-1-114 0,-2 0 115 16,-4 0-115-16,2-1 44 0,-3-2-44 0,1 1 44 0,-2 0-44 16,0-6 45-16,-4-3-45 0,-4-3 45 0,0-2-45 15,-1-2 46-15,-8-3-46 0,-1 3 46 0,0 3-46 16,-7-1 9-16,-2 0-9 0,-4 2 10 0,-5 0-10 0,-5-2 49 15,0-2-49-15,-5 1 50 0,-1 0-50 0,-5 8-57 16,-6 4 57-16,-17 1-56 0,-9 1 56 0,-53-16-1134 16</inkml:trace>
  <inkml:trace contextRef="#ctx0" brushRef="#br0" timeOffset="-132780.04">16804 9511 281 0,'0'0'0'16,"-14"0"0"-16,-10 2 0 0,2 1 425 0,-2 2-425 0,5 3 425 15,0 2-425-15,-3 7 207 0,-1 5-207 0,-4 4 207 16,2 1-207-16,-2 2 110 0,2 3-110 0,3 1 110 15,1 3-110-15,0 16 77 0,-2 11-77 0,8-10 77 16,6-5-77-16,2-11 50 0,6-10-50 0,1-1 50 16,4-9-50-16,0 5 18 0,3-3-18 0,5 0 18 15,4 2-18-15,2-1-5 0,3 1 5 0,-2-6-5 16,-1-4 5-16,3 0 1 0,0-3-1 0,-3-2 2 16,-3-2-2-16,2-1 16 0,1-1-16 0,-2-4 17 15,-3-3-17-15,1-3 33 0,1-2-33 0,-1-4 33 16,1-3-33-16,-1-1 42 0,-1-3-42 0,-2-2 42 15,-1 0-42-15,1-3 24 0,-1-2-24 0,-1-4 25 0,0-3-25 16,1-1-2-16,0-2 2 0,-3 8-2 0,-1 1 2 16,-2 2 22-16,1 3-22 0,-1 4 23 0,0 5-23 15,0 0 22-15,-1-1-22 0,-2 8 22 0,-1 5-22 16,0-3 33-16,0 3-33 0,0 3 34 0,-2-7-34 0,2 7 22 16,0 0-22-16,0 0 22 0,0 0-22 0,0 0-3 15,0 0 3-15,0 0-3 0,-4 7 3 0,1-2 31 16,0 2-31-16,1 1 31 0,0 1-31 0,2 0 51 15,3 1-51-15,1 3 52 0,1 3-52 0,2 2 29 16,2 1-29-16,-1 4 29 0,0 3-29 0,0 1 30 16,-1-1-30-16,0-4 30 0,0-8-30 0,-1 3 22 0,3-1-22 15,0 1 23-15,1-3-23 0,0 3 0 0,3 1 0 16,-5-6 0-16,-1-3 0 0,1 0 18 0,-1 0-18 16,3 0 19-16,0 2-19 0,1-2 3 0,-1 0-3 0,-3-5 3 15,-5-1-3-15,-2-3 3 0,7 5-3 0,-7-5 3 16,4 5-3-16,-2 0-6 0,1 3 6 0,-3-8-6 15,1 4 6-15,-1-4 3 0,0 0-3 16,0 0 3-16,0 0-3 0,0 0 2 0,3 5-2 0,-3-5 2 16,0 0-2-16,0 0 5 0,0 0-5 0,0 0 5 15,0 0-5-15,0 0-16 0,0 0 16 0,0 0-15 16,0 0 15-16,0 0-19 0,5 2 19 0,-5-2-18 16,5 2 18-16,-5-2-5 0,6 1 5 0,-6-1-5 15,0 0 5-15,0 0-26 0,5 4 26 0,-5-4-25 16,5 2 25-16,-5-2-5 0,7 8 5 0,-7-8-5 15,1 7 5-15,-1-7-113 0,1 6 113 0,-1-6-112 16,2 6 112-16,-2-6-203 0,1 4 203 0,-1-4-203 0,0 0 203 16,0 0-1453-16</inkml:trace>
  <inkml:trace contextRef="#ctx0" brushRef="#br0" timeOffset="-130812.58">17619 9986 953 0,'0'0'0'0,"0"0"0"0,-8 10 0 0,8-10-2 16,-8 7 2-16,8-7-1 0,0 0 1 0,0 0 102 15,9 2-102-15,0-2 103 0,8 0-103 0,0-2 143 16,6-2-143-16,1-3 143 0,4 0-143 0,3-4 138 16,3 0-138-16,6-5 139 0,2-2-139 0,2-1 78 0,1 0-78 15,13-2 79-15,8 0-79 0,-4 5 0 0,4 3 0 16,-7-1 1-16,-4 2-1 0,1 2 37 0,-2-1-37 0,-4 4 38 15,-2-1-38-15,3 2 0 0,-1-3 0 16,-1 0 0-16,-4 2 0 0,1 1 55 0,-1-3-55 0,-4 2 56 16,-6 1-56-16,12-3 46 0,6-2-46 0,-4 0 47 15,0-6-47-15,1 4 65 0,4 2-65 0,-2-3 66 16,0-2-66-16,-3 2 36 0,-2 0-36 0,-8 3 37 16,-7 5-37-16,5 0-1 0,-1 3 1 0,1-1 0 15,-2 2 0-15,-4-1 3 0,-3 3-3 0,-7 0 4 16,-5 0-4-16,2 0 0 0,0 1 0 0,-9 1 0 15,-5-2 0-15,2 1 5 0,1 1-5 0,-2 1 5 16,-2-2-5-16,-3-1 0 0,6 8 0 0,-6-8 1 16,0 0-1-16,0 0 54 0,0 6-54 0,0-6 55 15,-1 6-55-15,1-6-9 0,-3 5 9 0,3-5-9 0,0 5 9 16,0-5-36-16,0 8 36 0,0-8-35 0,0 0 35 16,0 0 3-16,0 0-3 0,0 0 4 0,0 0-4 15,0 0-164-15,0 0 164 0,0 0-163 0,0 0 163 0,0 0-204 16,0 0 204-16,0 0-203 0,-9 0 203 0,0 0-1141 15</inkml:trace>
  <inkml:trace contextRef="#ctx0" brushRef="#br0" timeOffset="-130688.91">19641 9386 348 0,'0'0'0'16,"13"-3"0"-16,10 0 0 0,13-5-201 0</inkml:trace>
  <inkml:trace contextRef="#ctx0" brushRef="#br0" timeOffset="-130272.03">19927 9372 751 0,'0'0'0'0,"12"5"0"16,9 3 0-16,-5-1 268 0,-3 2-268 0,-3-3 268 15,-6-1-268-15,1 2 185 0,-2 4-185 0,0 0 186 16,-1 5-186-16,0-1 184 0,-4 3-184 0,4 0 185 16,-1-1-185-16,-1 2 74 0,-1 3-74 0,1-4 74 15,1-2-74-15,0-1 100 0,-1-1-100 0,2 0 100 16,-2-1-100-16,-2-1 0 0,0 2 0 0,-5-1 1 15,-2-2-1-15,-3 1 33 0,0-3-33 0,2-1 34 16,2 0-34-16,-6-3-60 0,-4 0 60 0,-1 0-60 16,-3 0 60-16,-1-1-18 0,0-1 18 0,2-1-18 15,2-4 18-15,0-2-4 0,0-1 4 0,8 1-3 0,4-1 3 16,-2-3 65-16,-2-1-65 0,5-7 66 0,0-6-66 16,4-5-34-16,1-3 34 0,1 0-33 0,2-2 33 15,3 3-38-15,2 2 38 0,0 9-38 0,-2 4 38 0,1 1 1 16,2-2-1-16,-3 6 2 0,-2 4-2 0,1-2-26 15,0 1 26-15,-4 6-25 0,4-5 25 16,-4 5 18-16,0 0-18 0,0 0 18 0,0 0-18 0,0 0-5 16,0 0 5-16,0 0-4 0,0 0 4 0,0 0 35 15,-8 9-35-15,4-4 36 0,-1 1-36 0,4 5 81 16,1 2-81-16,5 5 82 0,3 1-82 0,3 7 2 0,1 2-2 16,-1-8 3-16,-2-3-3 0,5 1 10 15,5 2-10-15,3-1 10 0,3 1-10 0,0-2-15 0,0 1 15 16,-7-8-15-16,-4-1 15 0,3 1-7 0,3-2 7 0,-8-3-7 15,-4-1 7-15,4 2-125 0,-1-1 125 16,-5-3-125-16,-5-2 125 0,4 0-273 0,0 1 273 0,-5-2-272 16,0 0 272-16,0 0-1123 0</inkml:trace>
  <inkml:trace contextRef="#ctx0" brushRef="#br0" timeOffset="-128305.7">20638 9180 729 0,'0'0'0'0,"0"0"0"0,-6 6 0 15,6-6 75-15,-7-2-75 0,7 2 75 0,-6-7-75 16,6 7 6-16,-1-6-6 0,1 6 6 0,1-9-6 0,-1 9 86 16,4-6-86-16,-4 6 87 0,6-7-87 0,-1 3 70 15,0 0-70-15,-5 4 71 0,7-5-71 0,-7 5 115 16,5-2-115-16,-5 2 115 0,5-2-115 0,-5 2 67 16,8 0-67-16,-8 0 67 0,0 0-67 0,0 0 87 15,0 0-87-15,0 0 87 0,4 3-87 0,-1 3 47 16,-1 0-47-16,1 9 47 0,-1 3-47 0,0 8 72 15,-2 9-72-15,0-5 72 0,0 1-72 0,2 2 47 16,1-1-47-16,2-4 48 0,0-4-48 0,3 5 32 16,1-3-32-16,2 1 33 0,1-2-33 0,0 2 9 0,-2 2-9 15,2-5 9-15,-2-3-9 0,1-1 12 0,-1 1-12 16,-3-8 12-16,-2-3-12 0,2 3-4 0,1-1 4 0,-5-3-4 16,-1 0 4-16,0 0 3 0,1-3-3 0,-2-1 4 15,1-4-4-15,-2-1 0 0,1 8 0 0,-1-8 1 16,0 0-1-16,0 0-131 0,0 0 131 0,0 0-130 15,0 0 130-15,0 0-1349 0</inkml:trace>
  <inkml:trace contextRef="#ctx0" brushRef="#br0" timeOffset="-127825.45">20609 9171 1065 0,'0'0'0'0,"10"18"0"0,6 12 0 16,-12-21 189-16,-8-18-189 0,1-4 190 0,0-8-190 15,3 7 77-15,1-3-77 0,7 4 78 0,4 1-78 16,3 1 1-16,2 4-1 0,2-2 1 0,0 1-1 0,5 0-1 16,2 2 1-16,-1-2-1 0,0 0 1 0,-1 2-1 15,0 1 1-15,3 1-1 0,-1 1 1 0,-2 1-11 16,-2 0 11-16,-3 2-10 0,-3 0 10 0,-1 4 1 16,0-1-1-16,-4-1 2 0,-5 0-2 0,1 3 119 15,-2 4-119-15,0 2 120 0,1 5-120 0,-6 1 59 16,-6 4-59-16,3 1 59 0,-4 4-59 0,7-26 114 15,0 0-114-15,-9 31 114 0,-2 9-114 0,11-40 99 16,0 0-99-16,-6 37 100 0,2-1-100 0,4-36-1 0,0 0 1 16,2 35 0-16,5-3 0 0,-7-32 3 0,0 0-3 15,7 23 4-15,-1-3-4 0,-6-20 0 0,0 0 0 16,7 16 0-16,1-4 0 0,-8-12 0 0,0 0 0 0,7 13 1 16,3 0-1-16,-10-13 0 0,0 0 0 0,11 23 0 15,4 6 0-15,-15-29-10 0,0 0 10 0,13 27-9 16,1 2 9-16,-14-29 1 0,0 0-1 0,12 22 1 15,-3-6-1-15,-9-16 44 0,0 0-44 16,7 16 44-16,-2-3-44 0,-5-13 43 0,0 0-43 0,-4 16 43 16,-5 2-43-16,9-18 6 0,0 0-6 0,-21 21 6 15,-10 1-6-15,31-22 8 0,0 0-8 0,-42 23 8 16,-11-1-8-16,53-22-2 0,0 0 2 0,-63 26-1 16,-12 1 1-16,75-27-143 0,0 0 143 0,-60 18-143 15,4-7 143-15,-61 19-1604 0</inkml:trace>
  <inkml:trace contextRef="#ctx0" brushRef="#br0" timeOffset="-127429.49">20694 10704 1670 0,'0'0'0'0,"5"-10"0"15,3-7 0-15,-5 8 136 0,-2 1-136 0,2 2 137 16,-2 2-137-16,-1 4 123 0,4-5-123 0,4-8 124 15,5-8-124-15,3 1 106 0,2-3-106 0,3 2 106 16,1 0-106-16,-22 21 55 0,0 0-55 0,34-21 56 16,12-5-56-16,-46 26 46 0,0 0-46 0,50-26 46 15,5-1-46-15,3 3 0 0,4-3 0 0,-11 6 0 16,-7 2 0-16,-8 6-6 0,-11 5 6 0,1-1-6 16,-3 1 6-16,-2 2 14 0,-1 2-14 0,-6-1 15 15,-4 1-15-15,1 0-51 0,0 0 51 0,-3 0-51 16,-2 1 51-16,2-1-194 0,1-1 194 0,-3 3-194 15,-5 1 194-15,5-2-1491 0</inkml:trace>
  <inkml:trace contextRef="#ctx0" brushRef="#br0" timeOffset="-126757.31">21111 10817 1726 0,'0'0'0'0,"3"-5"0"0,1-5 0 0,-4 10 47 16,-7 0-47-16,7 0 48 0,0 0-48 0,0 0 9 0,-3 9-9 16,3-9 9-16,0 6-9 0,0-6 78 0,6 4-78 15,0-3 78-15,5-1-78 0,-1-1 90 0,3 0-90 16,0-6 91-16,3 1-91 0,1-3 129 0,0-3-129 0,0 2 130 16,0-3-130-16,-1-2 102 0,0-2-102 0,-1 4 102 15,3 0-102-15,-5-1 86 0,1 0-86 0,-3 5 86 16,-5 4-86-16,3-2 83 0,-1 0-83 15,3-6 83-15,0-3-83 0,1 2 63 0,1-1-63 0,-5 6 63 16,-3 2-63-16,2 1 20 0,1 1-20 0,4-2 20 16,3 0-20-16,1 0-26 0,2-1 26 0,-6 3-25 15,-4 3 25-15,3-1 41 0,0-1-41 0,8 0 42 16,3-1-42-16,-1 1 0 0,1 1 0 0,-9-1 0 16,-3 2 0-16,0 1 1 0,1 0-1 0,-2 1 2 15,-3 0-2-15,2 0 3 0,1 0-3 0,-9 0 3 16,6 0-3-16,-6 0 18 0,0 0-18 0,0 0 18 15,0 0-18-15,0 0 0 0,0 0 0 0,0 0 0 0,0 0 0 16,0 0 8-16,0 0-8 0,0 0 8 0,0 0-8 16,0 0 3-16,0 0-3 0,0 0 4 0,0 0-4 15,0 0 2-15,0 0-2 0,0 0 3 0,0 0-3 0,0 0-1 16,5 2 1-16,-5-2 0 0,0 0 0 0,0 0 1 16,0 0-1-16,0 0 1 0,0 0-1 0,0 0-4 15,0 0 4-15,0 0-3 0,0 0 3 0,0 0 4 16,0 0-4-16,0 0 5 0,0 0-5 0,0 0-17 15,0 0 17-15,0 0-16 0,0 0 16 0,0 0-4 16,0 0 4-16,0 0-4 0,0 0 4 0,0 0-4 16,0 0 4-16,0 0-3 0,0 0 3 0,0 0-49 0,0 0 49 15,0 0-49-15,0 0 49 0,0 0 0 0,0 0 0 16,0 0 1-16,0 0-1 0,0 0-10 0,4 7 10 16,-4-7-9-16,4 6 9 0,-4-6 0 0,1 8 0 0,-1-8 0 15,-1 6 0-15,1-6-10 0,-3 9 10 0,3-9-9 16,-4 8 9-16,4-8-16 0,-6 5 16 0,6-5-15 15,-7 7 15-15,4-2-25 0,0 1 25 0,-1-2-24 16,-2 1 24-16,0 2-139 0,-1-1 139 0,-1 1-138 16,0 0 138-16,-1 2-272 0,-2 0 272 0,4-3-271 15,2-3 271-15,-8 4-1499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01:21:02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6179 3644 1323 0,'0'0'0'0,"0"0"0"0,0 0 0 0,0 0 155 16,0 0-155-16,13-9 156 0,7-9-156 0,-20 18 22 16,0 0-22-16,36-18 22 0,14 0-22 0,-50 18 49 15,0 0-49-15,79-26 49 0,20-1-49 0,-99 27 24 16,0 0-24-16,114-27 25 0,17 4-25 0,-131 23 10 16,0 0-10-16,137-21 11 0,11 6-11 0,-148 15 32 0,0 0-32 15,161-13 33-15,11 5-33 0,-172 8 18 0,0 0-18 0,178-4 19 16,8 4-19-16,-186 0-1 0,0 0 1 0,185 2 0 15,3 3 0-15,-188-5 0 0,0 0 0 0,190 2 0 16,0 1 0-16,-190-3 2 0,0 0-2 0,189 1 2 16,3-2-2-16,-192 1 10 0,0 0-10 0,194-3 10 15,0 1-10-15,-194 2 50 0,0 0-50 0,188-5 51 16,-7 1-51-16,-181 4 14 0,0 0-14 0,170-5 15 16,-14 1-15-16,-156 4 1 0,0 0-1 0,147-3 1 15,-10 3-1-15,-137 0 15 0,0 0-15 0,125-4 16 16,-8 2-16-16,-117 2 22 0,0 0-22 0,102-3 22 15,-11 1-22-15,-91 2 38 0,0 0-38 0,88-2 38 16,-11 0-38-16,-77 2 3 0,0 0-3 0,69-7 3 0,-8 0-3 16,-61 7 39-16,0 0-39 0,53-12 40 0,-4-1-40 15,-49 13-2-15,0 0 2 0,43-18-2 0,-2-2 2 16,-41 20 0-16,0 0 0 0,30-12 0 0,-8-1 0 0,-22 13 9 16,0 0-9-16,20-11 9 0,-7 3-9 15,-13 8-9-15,0 0 9 0,9-4-9 0,-6 1 9 0,-3 3 4 16,0 0-4-16,0 0 4 0,0 0-4 0,0 0-47 15,0 0 47-15,0 0-46 0,0 0 46 0,0 0-134 16,0 0 134-16,0 0-134 0,0 0 134 0,0 0-307 16,0 0 307-16,0 0-307 0,-3 12 307 0,-2-3-890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01:21:15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7157 740 0,'0'0'0'0,"6"18"0"16,3 11 0-16,-5-13 222 0,-1-7-222 0,-3-9 222 15,-4-18-222-15,-2 5 107 0,-1-5-107 0,4 9 108 16,3 5-108-16,0 4 51 0,0-5-51 0,0 5 52 16,0 0-52-16,0 0-28 0,0 0 28 0,0 0-28 15,0 0 28-15,0 0 10 0,0 0-10 0,0 0 11 16,7 0-11-16,-1 0 86 0,5 1-86 0,5 0 86 15,3 1-86-15,6-2 73 0,1 0-73 0,1 0 74 16,2-2-74-16,2 1 92 0,-2 0-92 0,0-2 93 16,1-1-93-16,-1 2 72 0,2-1-72 0,3 1 73 0,0-2-73 15,8 1 1-15,2-3-1 0,0 3 2 0,1-5-2 16,10 1 40-16,9-1-40 0,-2 2 41 0,-1-3-41 16,1 3 1-16,-5 3-1 0,-1-3 2 0,-1 0-2 15,4 1 19-15,7 1-19 0,-1 0 20 0,-4-1-20 16,-61 5 33-16,0 0-33 0,91-4 34 0,12 2-34 0,-103 2-3 15,0 0 3-15,113-6-3 0,14 1 3 0,-127 5 1 16,0 0-1-16,131-5 1 0,6 0-1 0,-137 5 1 16,0 0-1-16,141-9 1 0,7-3-1 0,-148 12 8 15,0 0-8-15,146-15 9 0,3-3-9 0,-149 18-1 16,0 0 1-16,151-17-1 0,-4-1 1 0,-147 18 33 0,0 0-33 16,142-11 33-16,-7 4-33 0,-135 7 17 0,0 0-17 15,123-4 17-15,-8 4-17 0,-115 0 48 0,0 0-48 16,110 4 48-16,-9 5-48 0,-101-9-3 0,0 0 3 15,96 7-3-15,-12 2 3 0,-84-9 24 0,0 0-24 0,81 5 25 16,-10-1-25-16,-71-4 0 0,0 0 0 0,64 2 1 16,-5-2-1-16,-59 0 8 0,0 0-8 0,51-2 9 15,-2-2-9-15,-49 4 26 0,0 0-26 0,43-4 26 16,-5 0-26-16,-38 4 0 0,0 0 0 0,29-4 0 16,-5-1 0-16,-24 5 7 0,0 0-7 0,18-1 8 15,-9-2-8-15,-9 3 38 0,0 0-38 0,11 0 39 16,-5-4-39-16,-6 4-7 0,0 0 7 0,7-2-7 15,-2-1 7-15,-5 3 2 0,0 0-2 0,5-3 3 16,0 0-3-16,-5 3 0 0,0 0 0 0,7-3 0 16,0-2 0-16,-7 5 27 0,0 0-27 0,6-1 27 15,-2-2-27-15,-4 3-11 0,0 0 11 0,5-3-10 0,2 2 10 16,-7 1-3-16,0 0 3 0,4-1-3 0,0 1 3 16,-4 0-2-16,0 0 2 0,5 1-2 0,-1 0 2 15,-4-1-104-15,0 0 104 0,5 9-104 0,-1 6 104 0,-4-15-323 16,0 0 323-16,-3 19-322 0,0 7 322 0,-1 15-1273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01:21:23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15973 5353 1132 0,'0'0'0'0,"0"0"0"15,-25-31 0-15,25 31 185 0,0 0-185 0,-11-24 186 0,-1-2-186 16,12 26 113-16,0 0-113 0,2-32 114 0,9-1-114 15,-11 33 36-15,0 0-36 0,23-36 36 0,14-6-36 16,-37 42 0-16,0 0 0 0,60-54 0 0,22-8 0 0,-82 62-37 16,0 0 37-16,71-47-36 0,1 7 36 15,-72 40-3-15,0 0 3 0,59-21-2 0,-10 16 2 0,-49 5-26 16,0 0 26-16,32 21-25 0,-15 21 25 0,-17-42 69 16,0 0-69-16,-3 48 69 0,-15 14-69 0,18-62 65 15,0 0-65-15,-28 68 65 0,-10 10-65 0,38-78 71 16,0 0-71-16,-44 65 71 0,-7-2-71 0,51-63 108 15,0 0-108-15,-47 53 108 0,-1-8-108 0,48-45 73 0,0 0-73 16,-38 38 74-16,7-8-74 0,31-30 2 0,0 0-2 16,-25 31 2-16,8-2-2 0,17-29 0 0,0 0 0 15,-9 35 1-15,9 1-1 0,0-36-3 0,0 0 3 0,4 27-3 16,6-6 3-16,-10-21 1 0,0 0-1 0,25 18 1 16,9-7-1-16,-34-11 1 0,0 0-1 0,56 6 1 15,17-6-1-15,-73 0 25 0,0 0-25 0,72-11 26 16,9-4-26-16,-81 15-75 0,0 0 75 0,73-27-75 15,3-12 75-15,-76 39-54 0,0 0 54 0,65-38-54 16,-6-6 54-16,-59 44-2 0,0 0 2 0,51-45-1 16,-7-3 1-16,-44 48-1 0,0 0 1 0,36-59 0 15,-5-8 0-15,-31 67-2 0,0 0 2 0,24-57-2 16,-7 5 2-16,-17 52 45 0,0 0-45 0,12-34 46 16,-11 15-46-16,-1 19 15 0,0 0-15 0,-7-1 15 15,-7 11-15-15,2 12 72 0,-2 11-72 0,2-1 72 16,0 4-72-16,12-36 16 0,0 0-16 0,-12 54 17 0,-1 12-17 15,7-9 3-15,2-2-3 0,6-7 4 0,6-6-4 16,3-15 61-16,2-9-61 0,4-2 62 0,4-6-62 16,4-2-26-16,4-7 26 0,-7 0-26 0,-4-2 26 0,5-2-44 15,3-6 44-15,3-9-43 0,-2-5 43 0,1-4 4 16,-2-2-4-16,-6 4 5 0,-3-1-5 0,0 5 59 16,-3-3-59-16,-5 4 60 0,-3 2-60 0,-6 0 0 15,-6 0 0-15,-4-3 0 0,-5 0 0 0,-3 3 48 16,-6 3-48-16,1-3 48 0,-3-1-48 0,-3 1 44 15,-5 2-44-15,1-2 44 0,-1 3-44 0,2 1 26 0,2-2-26 16,5 1 26-16,6 1-26 0,0-1 0 0,4-3 0 16,1 0 1-16,5-2-1 0,3-2 33 0,0-4-33 15,4-6 33-15,2-5-33 0,2 2-34 0,2-1 34 16,-2 2-33-16,3 2 33 0,-1 5-56 0,1 0 56 0,0 7-55 16,1 4 55-16,0 2-37 0,3 2 37 0,-1-1-37 15,1 2 37-15,4-1 11 0,6 3-11 0,-2 3 11 16,4 5-11-16,1 2-43 0,2 3 43 0,-2 2-42 15,4 6 42-15,-2-1 43 0,1 5-43 0,-6 1 43 16,1 1-43-16,-3 3-45 0,-1 8 45 0,-3 2-44 16,-3 7 44-16,-2 1 32 0,-5-1-32 0,0 1 32 15,-5 0-32-15,-3-1-314 0,-3 5 314 0,-5 12-314 16,-3 12 314-16,-14 57-1416 0</inkml:trace>
  <inkml:trace contextRef="#ctx0" brushRef="#br0" timeOffset="2464.69">3983 7082 886 0,'0'0'0'0,"0"0"0"16,10 14 0-16,-10-14 52 0,0 0-52 0,9 19 53 0,5 10-53 15,-14-29 9-15,0 0-9 0,9 47 9 0,1 14-9 16,-10-61 142-16,0 0-142 0,9 109 143 0,-5 35-143 16,-4-144 107-16,0 0-107 0,-1 190 108 0,-11 39-108 15,12-229 78-15,0 0-78 0,-6 268 79 0,-3 38-79 0,9-306 92 16,0 0-92-16,5 304 93 0,5 8-93 0,-10-312 59 15,0 0-59-15,25 269 60 0,12-28-60 0,-37-241 0 16,0 0 0-16,41 192 0 0,4-44 0 0,39 193-1418 16</inkml:trace>
  <inkml:trace contextRef="#ctx0" brushRef="#br0" timeOffset="2882.59">6851 7553 908 0,'0'0'0'0,"-6"19"0"0,-6 11 0 0,12-30 173 15,0 0-173-15,-20 60 173 0,-6 25-173 0,26-85 239 16,0 0-239-16,-20 129 240 0,5 37-240 16,15-166 54-16,0 0-54 0,-10 233 54 0,9 53-54 0,1-286 28 15,0 0-28-15,7 324 28 0,8 48-28 0,6 327-1370 16</inkml:trace>
  <inkml:trace contextRef="#ctx0" brushRef="#br0" timeOffset="3530.85">10525 8704 1435 0,'0'0'0'0,"-7"83"0"15,-1 59 0-15,8-142 100 0,0 0-100 0,2 237 100 16,4 83-100-16,-6-320-428 0,0 0 428 0,21 336-428 0,12 40 428 16,18 336-418-16</inkml:trace>
  <inkml:trace contextRef="#ctx0" brushRef="#br0" timeOffset="3814.09">13238 8293 1121 0,'0'0'0'16,"4"36"0"-16,4 23 0 0,-8-59 156 0,0 0-156 0,8 98 157 16,3 28-157-16,-11-126 140 0,0 0-140 0,9 146 140 15,-1 20-140-15,-8-166 106 0,0 0-106 0,8 188 106 16,-1 18-106-16,-7-206 38 0,0 0-38 0,7 202 39 15,0 4-39-15,4 203-1452 0</inkml:trace>
  <inkml:trace contextRef="#ctx0" brushRef="#br0" timeOffset="4130.26">17034 8495 1670 0,'0'0'0'0,"4"49"0"16,2 36 0-16,2 21 170 0,3 26-170 0,0 2 171 15,4 9-171-15,-1 0-1 0,2 5 1 0,4-10 0 16,2-7 0-16,20 137-1448 0</inkml:trace>
  <inkml:trace contextRef="#ctx0" brushRef="#br0" timeOffset="4414.52">22054 8563 1692 0,'0'0'0'0,"15"38"0"0,10 24 0 0,-2 12 128 16,1 19-128-16,-4-4 128 0,-3 2-128 0,-4 13-51 15,-6 6 51-15,-2 3-51 0,-5 3 51 0,5 113-1312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01:21:39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9063 9087 841 0,'0'0'0'16,"10"-1"0"-16,6-3 0 0,-9 3 154 0,-6 0-154 0,-1 1 155 16,0 0-155-16,0 0 47 0,-5 0-47 0,5 0 48 15,0 0-48-15,0 0 44 0,0 0-44 0,0 0 44 16,0 0-44-16,0 0 167 0,10-4-167 0,-3 0 167 16,-1 0-167-16,5-1 118 0,1 0-118 0,1 0 119 15,-3 1-119-15,5 1 75 0,2-3-75 0,-2 3 76 16,1-3-76-16,4-1 20 0,-3 2-20 0,3-3 20 15,2 1-20-15,-2 2 21 0,4-4-21 0,-1 0 21 16,0 0-21-16,4 0 7 0,0 0-7 0,-7 2 7 16,-10 4-7-16,6 1 3 0,1-2-3 0,1 1 3 0,-1 1-3 15,2 2 42-15,-4 0-42 0,-4 0 43 16,-4 0-43-16,2 1 0 0,0 2 0 0,1 2 0 0,-3-1 0 16,2 4 24-16,2 1-24 0,-6-4 25 0,-1 0-25 15,0 3 60-15,0-3-60 0,1 2 60 0,-1 1-60 16,1 1-1-16,-1 4 1 0,-1-1 0 0,-2-1 0 0,2 3 36 15,-3 3-36-15,2 4 37 0,-2 2-37 0,0 4 70 16,0 5-70-16,0 2 70 0,0 0-70 0,-2 1 24 16,-2 1-24-16,1-1 25 0,-1-2-25 0,1 5 4 15,3-1-4-15,-4 2 4 0,2 3-4 16,-1-1 62-16,1 0-62 0,0 11 63 0,-3-1-63 0,4 3-17 16,-4 2 17-16,3-3-16 0,0-2 16 0,-2-1 8 15,1-2-8-15,0-8 8 0,2-5-8 0,1 17 50 0,-3 13-50 16,3-10 51-16,-3 2-51 0,0-3 2 0,-4 2-2 15,3 5 3-15,2 3-3 0,-3-3 36 0,3-1-36 16,0-7 37-16,-2-3-37 0,1 3 10 0,-1-3-10 0,-1-6 11 16,1-5-11-16,4-9 41 0,-3-6-41 0,3 0 42 15,0-3-42-15,0 7-5 0,0 3 5 0,3-7-5 16,-3-3 5-16,3 7 2 0,1 3-2 0,-2-8 3 16,-2-3-3-16,4 1 0 0,-1 3 0 0,-2-1 0 15,4 0 0-15,-2-2 10 0,1-2-10 0,-3-5 11 16,0-4-11-16,1 1-3 0,-2-1 3 0,0 0-3 15,0 2 3-15,-2-1 27 0,1 4-27 0,0-5 27 16,1-4-27-16,-4 5-5 0,1-1 5 0,1-4-5 16,2-2 5-16,-4 4 29 0,1 1-29 0,0-4 29 15,2-2-29-15,1-3-2 0,-6 3 2 0,6-3-1 16,-10 9 1-16,4-2 9 0,-1 1-9 0,5-4 9 0,-2-1-9 16,4-3-1-16,-9 6 1 0,2-4 0 0,-2 2 0 15,-2-1 17-15,-2-1-17 0,4 1 17 0,2-1-17 16,-4 1-15-16,0-1 15 0,1 1-15 0,-3 0 15 0,-2-2 23 15,1-1-23-15,-1 0 24 0,5 2-24 0,-3 0-35 16,-4-2 35-16,4 0-35 0,1 0 35 0,-5 0 49 16,-2-2-49-16,9 2 50 0,1-1-50 0,-7 0-48 15,-1 0 48-15,-4-1-47 0,-3 1 47 0,-1 2 37 16,-2 1-37-16,1-1 38 0,3 0-38 0,-4 2-39 16,1-1 39-16,2 2-39 0,2 0 39 0,0 1 32 0,-5-2-32 15,12 1 32-15,4-2-32 0,-7 1 1 0,1-2-1 16,-6 2 1-16,-3 0-1 0,0 0 9 0,1 0-9 15,5-2 10-15,5 0-10 0,-4-1 5 0,1 0-5 16,2 0 6-16,2 0-6 0,-1 0-41 0,-3 0 41 0,8 1-41 16,4 1 41-16,-2-1 17 0,-1-1-17 0,3 1 17 15,-3 1-17-15,-1-1-38 0,0 0 38 16,3 2-38-16,3-2 38 0,-2 0 12 0,-1 1-12 0,7-2 12 16,-5 2-12-16,5-2 13 0,-4 4-13 0,4-4 13 15,0 0-13-15,0 0 1 0,0 0-1 0,0 0 1 16,0 0-1-16,0 0 1 0,0 0-1 0,0 0 2 15,0 0-2-15,0 0-45 0,0 0 45 0,0 0-45 16,0 0 45-16,0 0 8 0,0 0-8 0,0 0 9 16,0 0-9-16,0 0-14 0,0 0 14 0,0 0-13 15,-4 5 13-15,4-5 0 0,-2 7 0 0,2-7 1 16,0 5-1-16,0-5 3 0,0 0-3 0,0 0 3 0,0 0-3 16,0 0-36-16,0 0 36 0,0 0-36 0,0 0 36 15,0 0 0-15,0 0 0 0,0 0 0 0,0 0 0 16,0 0-63-16,0 0 63 0,0 0-62 0,0 0 62 0,0 0-144 15,0 0 144-15,0 0-143 0,0 5 143 0,0-5-383 16,3 5 383-16,-3-5-382 0,7 10 382 0,0-1-1243 16</inkml:trace>
  <inkml:trace contextRef="#ctx0" brushRef="#br0" timeOffset="1815.18">9374 11373 1502 0,'0'0'0'0,"0"0"0"0,19-1 0 0,-12 1 135 15,-5 1-135-15,-2-1 136 0,7 7-136 0,-4-2 92 16,2 3-92-16,9 1 93 0,6 1-93 0,0-2 5 15,-3-1-5-15,1-1 6 0,-2-3-6 0,3 0 38 0,4-2-38 16,-4-1 38-16,4 0-38 0,0 0 37 0,2-1-37 16,-5 1 37-16,-3-3-37 0,8 1 55 0,1-2-55 15,0-2 55-15,6-1-55 0,-6 2 62 0,3-1-62 16,0 0 62-16,-6 3-62 0,5-1 63 16,-1-1-63-16,2 1 63 0,3 2-63 0,0-1 75 0,4 0-75 0,-1 2 76 15,-2-1-76-15,1 1-2 0,-1-1 2 0,0 0-1 16,-2 0 1-16,2 0 25 0,0 1-25 0,-2 0 26 15,2 1-26-15,0 0-29 0,-3 1 29 0,-5-1-29 16,0-1 29-16,-3-1 21 0,-1 1-21 0,-3 0 21 16,-5 1-21-16,3 0-6 0,-3 0 6 0,-5 1-6 15,-3 0 6-15,2 1 34 0,-3-1-34 0,-4-1 34 16,5 5-34-16,-5-5 53 0,7 8-53 0,-7-8 54 16,1 6-54-16,-1-6 20 0,-1 9-20 0,1-2 20 15,0 2-20-15,0 2 34 0,-3 2-34 0,3-2 35 16,0-4-35-16,-3 5 0 0,2-1 0 0,1 10 0 0,-3 5 0 15,3 2 14-15,0 3-14 0,0-1 15 0,-2-1-15 16,2 2 3-16,0-1-3 0,2 2 4 0,1-1-4 16,-2 6-2-16,2 3 2 0,1 0-1 0,1 1 1 0,2 2 0 15,-1-2 0-15,2 9 0 0,4 4 0 0,1 3 0 16,0 4 0-16,3-10 0 0,0-5 0 0,-2-1 0 16,0-1 0-16,-3-12 0 0,-2-10 0 0,2 13 7 15,0 3-7-15,2-3 7 0,2 0-7 0,-1 0 3 16,1-2-3-16,-1 0 4 0,-1-2-4 0,0 3 2 15,0-1-2-15,1 3 3 0,-4 0-3 0,3-1 0 16,0 1 0-16,0-5 0 0,-1-4 0 0,0 1 4 0,-2-1-4 16,0-5 4-16,-2-5-4 0,3 6 13 0,0 2-13 15,-2-1 13-15,0-1-13 0,2 3 3 0,-5 1-3 0,-1-12 4 16,-1-3-4-16,-1 1 7 0,1-3-7 0,0-1 8 16,-2-2-8-16,0 0 13 0,-2 1-13 0,0-8 14 15,0 7-14-15,0-7 15 0,-2 5-15 0,2-5 15 16,0 0-15-16,0 0 4 0,-2 6-4 0,2-6 4 15,-3 5-4-15,3-5 7 0,-8 5-7 0,-1-1 8 16,-1 0-8-16,-2 1 0 0,-1 0 0 0,2 1 0 16,-3-1 0-16,-3 1-42 0,-3 1 42 0,1-1-42 15,-4-1 42-15,-3 2-71 0,-5-2 71 0,-2 1-71 16,0-1 71-16,-2 3-132 0,-7 1 132 0,1 1-131 16,-2 2 131-16,2 1-148 0,-1 0 148 0,-8 6-148 15,-10 6 148-15,-47 20-1661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0:57:0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2798 246 8160,'-2'2'2,"0"0"1,0 0 0,0-1-1,-1 1 1,1 0 0,0-1-1,-1 0 1,1 0 0,-1 1-1,0-1 1,1-1 0,-1 1-1,0 0 1,1-1 0,-1 1 0,0-1-1,0 0 1,1 0 0,-1 0-1,0 0 1,0 0 0,0-1-1,1 1 1,-1-1 0,0 0-1,1 0 1,-1 0 0,1 0-1,-1 0 1,-4-3 0,2 1-29,-14-2-211,0 1 0,-1 0 0,1 1 0,-1 1 0,-21 1 0,-45-6-86,-185-61 2129,60 11 356,183 51-2013,-443-75 1540,380 72-1678,1 5 0,-164 13-1,207-4 38,-1 3 0,1 2-1,0 2 1,1 2 0,1 2-1,0 2 1,-45 25 0,48-19-57,-63 33-16,-137 98 0,228-143 21,1 0-1,0 1 1,1 1 0,0 0-1,1 0 1,1 1 0,0 1-1,-8 16 1,-52 139-350,58-140 254,-3 11 85,2 0 0,1 1 1,2 0-1,2 1 0,2 0 1,0 87-1,7-108 1,1 0 0,1 0 0,1-1 0,0 1 0,2-1 0,1 0-1,1 0 1,0-1 0,2 0 0,0-1 0,2 0 0,0 0 0,1-1 0,1-1 0,20 21 0,-9-16 99,2 0 1,0-1-1,1-2 0,1-1 1,1-1-1,1-2 1,0-1-1,1-1 1,1-2-1,0-1 1,1-2-1,-1-1 1,66 6-1,-6-8 97,0-4 0,0-4 0,183-28 0,-128 1 98,150-50 1,-24 6-165,-86 28 822,274-101 0,-431 131-697,-1-2 0,0-1 0,-2-2 0,0 0 0,-1-2 0,47-50 0,-13 14 170,-12 13 237,62-75 0,-107 115-565,0-1 0,-1 0-1,0 0 1,0 0 0,0 0-1,-1 0 1,0-1-1,0 1 1,0-1 0,-1 1-1,0-1 1,0 0 0,-1 0-1,0 1 1,0-1-1,-1 0 1,1 1 0,-1-1-1,-1 0 1,1 1 0,-1-1-1,-5-9 1,3 6-30,0 0-1,-1 0 1,-1 1 0,0-1 0,0 1 0,-1 0 0,0 1-1,-1-1 1,1 2 0,-2-1 0,1 1 0,-1 0-1,-10-5 1,-5-1-54,0 2 0,-1 1 0,-1 1-1,0 1 1,0 1 0,-35-4-1,-167-9 29,163 17-17,-187-9 51,-471-49 20,716 60-572,1 0 1,-1 1 0,1 0 0,-1 0 0,1 1 0,-10 1 0,-22 7-6096,23-4-1114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00:57:0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4068 561 10040,'-8'-4'63,"6"4"-21,1-1 1,0 1-1,-1-1 1,1 1-1,0-1 1,0 1 0,-1-1-1,1 0 1,0 1-1,0-1 1,0 0-1,0 0 1,0 0 0,0 0-1,0 0 1,0 0-1,0 0 1,1 0-1,-1-1 1,0 1 0,1 0-1,-1 0 1,1-1-1,-1 1 1,1 0-1,-1-1 1,1 1 0,0 0-1,0-1 1,0-1-1,-1 1 89,1 0 0,0 0 0,-1 0-1,0 0 1,1 1 0,-1-1-1,0 0 1,0 0 0,0 1 0,0-1-1,0 1 1,0-1 0,0 1 0,-1-1-1,1 1 1,-1 0 0,1-1-1,-4-1 1,-28-20-283,15 14 198,0 0 0,0 2 0,0 0 0,-1 1 0,0 1 0,-23-4 0,-125-9 2002,103 12-1655,-75-10 51,1-7 0,1-6 1,-173-60-1,176 49-446,0 6 0,-271-32 0,-279 24-115,659 41 109,-121-9-56,70 4-111,-95 4-1,143 4 148,1 1 0,-1 1-1,1 2 1,-1 1-1,1 1 1,1 1-1,-26 13 1,-11 10-21,-117 82 0,-45 60 2,214-165 45,-10 9-7,0 2 1,1 0-1,1 1 1,1 1-1,1 1 0,-18 31 1,-67 153-191,67-129-15,18-36 243,2 1-1,1 0 1,2 1 0,2 0 0,3 1-1,1 0 1,2 0 0,2 54-1,4-81-25,0 0-1,1 0 1,1 0-1,1 0 1,1-1-1,0 0 1,1 0-1,1 0 1,0-1-1,2 0 1,0-1-1,0 0 0,23 24 1,-9-13 46,2 0 1,1-2 0,1-1-1,0-2 1,2 0-1,35 17 1,-24-18 6,1-2 0,1-2 0,0-2 0,1-2 0,61 9 0,231 15 188,-275-32-110,838 28 56,-299-83 44,-508 41-150,215-39 762,-246 34-689,-1-2 0,113-50-1,8-15-142,91-44 521,-200 88-303,111-78 1,-3-36-256,-19 8 458,-149 132-431,0 0 0,0-1 0,-2 0 1,17-26-1,-10 4-3,-13 23 47,-1-1 0,-1 0 0,0 0 0,-1 0 0,0 0 0,-1 0 0,0 0 0,-1 0 0,-1 0 0,-4-17 0,1 7-45,-2-1 0,0 1 0,-2 1 0,-14-29 0,15 39 44,0-1 1,0 1-1,-1 1 0,0-1 0,-1 2 1,-15-13-1,10 8-46,-27-28-87,-1-1 68,-73-58 1,-57-32 13,135 110-168,-174-77-31,166 86 196,-202-42-3,195 49-2,-235-11-12,223 19-48,-302 29-112,287-18-330,-355 80-212,348-67 172,-320 121-323,333-116-188,-311 120-2148,35-12-6487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9" name="Google Shape;7619;g8c47fedf42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0" name="Google Shape;7620;g8c47fedf42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2" name="Google Shape;9742;g8c47fedf42_1_2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3" name="Google Shape;9743;g8c47fedf42_1_2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2" name="Google Shape;9742;g8c47fedf42_1_2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3" name="Google Shape;9743;g8c47fedf42_1_2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143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4" name="Google Shape;7514;g8c283f603a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5" name="Google Shape;7515;g8c283f603a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8d76e05cd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8d76e05cd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8c283f603a_3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8c283f603a_3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24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8c283f603a_3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8c283f603a_3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08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8c1fdf18a8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8c1fdf18a8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8c1fdf18a8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8c1fdf18a8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8c1fdf18a8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8c1fdf18a8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8c1fdf18a8_1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8c1fdf18a8_1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8c3e5fa346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8c3e5fa346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://stories.freepik.com/" TargetMode="External"/><Relationship Id="rId4" Type="http://schemas.openxmlformats.org/officeDocument/2006/relationships/hyperlink" Target="https://slack-redir.net/link?url=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844575"/>
            <a:ext cx="3628200" cy="22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3141075"/>
            <a:ext cx="27822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4574137" y="27654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4377250" y="25527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4095750" y="27630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8030400" y="10326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7833513" y="8199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4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>
            <a:spLocks noGrp="1"/>
          </p:cNvSpPr>
          <p:nvPr>
            <p:ph type="title"/>
          </p:nvPr>
        </p:nvSpPr>
        <p:spPr>
          <a:xfrm>
            <a:off x="2354275" y="2310738"/>
            <a:ext cx="21240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8" name="Google Shape;528;p30"/>
          <p:cNvSpPr txBox="1">
            <a:spLocks noGrp="1"/>
          </p:cNvSpPr>
          <p:nvPr>
            <p:ph type="subTitle" idx="1"/>
          </p:nvPr>
        </p:nvSpPr>
        <p:spPr>
          <a:xfrm>
            <a:off x="2354275" y="3465663"/>
            <a:ext cx="21240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30"/>
          <p:cNvSpPr txBox="1">
            <a:spLocks noGrp="1"/>
          </p:cNvSpPr>
          <p:nvPr>
            <p:ph type="title" idx="2"/>
          </p:nvPr>
        </p:nvSpPr>
        <p:spPr>
          <a:xfrm>
            <a:off x="5608759" y="2310738"/>
            <a:ext cx="21234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0" name="Google Shape;530;p30"/>
          <p:cNvSpPr txBox="1">
            <a:spLocks noGrp="1"/>
          </p:cNvSpPr>
          <p:nvPr>
            <p:ph type="subTitle" idx="3"/>
          </p:nvPr>
        </p:nvSpPr>
        <p:spPr>
          <a:xfrm>
            <a:off x="5608459" y="3463763"/>
            <a:ext cx="21240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30"/>
          <p:cNvSpPr/>
          <p:nvPr/>
        </p:nvSpPr>
        <p:spPr>
          <a:xfrm flipH="1">
            <a:off x="1466775" y="1005690"/>
            <a:ext cx="1301843" cy="352361"/>
          </a:xfrm>
          <a:custGeom>
            <a:avLst/>
            <a:gdLst/>
            <a:ahLst/>
            <a:cxnLst/>
            <a:rect l="l" t="t" r="r" b="b"/>
            <a:pathLst>
              <a:path w="30610" h="8285" extrusionOk="0">
                <a:moveTo>
                  <a:pt x="7708" y="0"/>
                </a:moveTo>
                <a:lnTo>
                  <a:pt x="7293" y="32"/>
                </a:lnTo>
                <a:lnTo>
                  <a:pt x="6845" y="96"/>
                </a:lnTo>
                <a:lnTo>
                  <a:pt x="6429" y="224"/>
                </a:lnTo>
                <a:lnTo>
                  <a:pt x="6045" y="352"/>
                </a:lnTo>
                <a:lnTo>
                  <a:pt x="5661" y="544"/>
                </a:lnTo>
                <a:lnTo>
                  <a:pt x="5278" y="768"/>
                </a:lnTo>
                <a:lnTo>
                  <a:pt x="4894" y="1024"/>
                </a:lnTo>
                <a:lnTo>
                  <a:pt x="4542" y="1312"/>
                </a:lnTo>
                <a:lnTo>
                  <a:pt x="4190" y="1600"/>
                </a:lnTo>
                <a:lnTo>
                  <a:pt x="3870" y="1920"/>
                </a:lnTo>
                <a:lnTo>
                  <a:pt x="3550" y="2271"/>
                </a:lnTo>
                <a:lnTo>
                  <a:pt x="3231" y="2623"/>
                </a:lnTo>
                <a:lnTo>
                  <a:pt x="2655" y="3359"/>
                </a:lnTo>
                <a:lnTo>
                  <a:pt x="2111" y="4158"/>
                </a:lnTo>
                <a:lnTo>
                  <a:pt x="1631" y="4926"/>
                </a:lnTo>
                <a:lnTo>
                  <a:pt x="1216" y="5662"/>
                </a:lnTo>
                <a:lnTo>
                  <a:pt x="864" y="6365"/>
                </a:lnTo>
                <a:lnTo>
                  <a:pt x="544" y="7005"/>
                </a:lnTo>
                <a:lnTo>
                  <a:pt x="160" y="7933"/>
                </a:lnTo>
                <a:lnTo>
                  <a:pt x="0" y="8284"/>
                </a:lnTo>
                <a:lnTo>
                  <a:pt x="30609" y="8284"/>
                </a:lnTo>
                <a:lnTo>
                  <a:pt x="30385" y="7965"/>
                </a:lnTo>
                <a:lnTo>
                  <a:pt x="30130" y="7645"/>
                </a:lnTo>
                <a:lnTo>
                  <a:pt x="29874" y="7389"/>
                </a:lnTo>
                <a:lnTo>
                  <a:pt x="29618" y="7133"/>
                </a:lnTo>
                <a:lnTo>
                  <a:pt x="29362" y="6941"/>
                </a:lnTo>
                <a:lnTo>
                  <a:pt x="29106" y="6749"/>
                </a:lnTo>
                <a:lnTo>
                  <a:pt x="28850" y="6589"/>
                </a:lnTo>
                <a:lnTo>
                  <a:pt x="28594" y="6461"/>
                </a:lnTo>
                <a:lnTo>
                  <a:pt x="28306" y="6333"/>
                </a:lnTo>
                <a:lnTo>
                  <a:pt x="28051" y="6269"/>
                </a:lnTo>
                <a:lnTo>
                  <a:pt x="27539" y="6142"/>
                </a:lnTo>
                <a:lnTo>
                  <a:pt x="27059" y="6078"/>
                </a:lnTo>
                <a:lnTo>
                  <a:pt x="26579" y="6078"/>
                </a:lnTo>
                <a:lnTo>
                  <a:pt x="26131" y="6142"/>
                </a:lnTo>
                <a:lnTo>
                  <a:pt x="25716" y="6237"/>
                </a:lnTo>
                <a:lnTo>
                  <a:pt x="25364" y="6333"/>
                </a:lnTo>
                <a:lnTo>
                  <a:pt x="25044" y="6429"/>
                </a:lnTo>
                <a:lnTo>
                  <a:pt x="24596" y="6621"/>
                </a:lnTo>
                <a:lnTo>
                  <a:pt x="24436" y="6717"/>
                </a:lnTo>
                <a:lnTo>
                  <a:pt x="24308" y="6557"/>
                </a:lnTo>
                <a:lnTo>
                  <a:pt x="24021" y="6078"/>
                </a:lnTo>
                <a:lnTo>
                  <a:pt x="23573" y="5438"/>
                </a:lnTo>
                <a:lnTo>
                  <a:pt x="23285" y="5054"/>
                </a:lnTo>
                <a:lnTo>
                  <a:pt x="22965" y="4670"/>
                </a:lnTo>
                <a:lnTo>
                  <a:pt x="22613" y="4286"/>
                </a:lnTo>
                <a:lnTo>
                  <a:pt x="22261" y="3903"/>
                </a:lnTo>
                <a:lnTo>
                  <a:pt x="21846" y="3583"/>
                </a:lnTo>
                <a:lnTo>
                  <a:pt x="21430" y="3263"/>
                </a:lnTo>
                <a:lnTo>
                  <a:pt x="20982" y="3007"/>
                </a:lnTo>
                <a:lnTo>
                  <a:pt x="20534" y="2783"/>
                </a:lnTo>
                <a:lnTo>
                  <a:pt x="20310" y="2719"/>
                </a:lnTo>
                <a:lnTo>
                  <a:pt x="20054" y="2655"/>
                </a:lnTo>
                <a:lnTo>
                  <a:pt x="19831" y="2623"/>
                </a:lnTo>
                <a:lnTo>
                  <a:pt x="19575" y="2623"/>
                </a:lnTo>
                <a:lnTo>
                  <a:pt x="19095" y="2655"/>
                </a:lnTo>
                <a:lnTo>
                  <a:pt x="18583" y="2751"/>
                </a:lnTo>
                <a:lnTo>
                  <a:pt x="18103" y="2911"/>
                </a:lnTo>
                <a:lnTo>
                  <a:pt x="17592" y="3103"/>
                </a:lnTo>
                <a:lnTo>
                  <a:pt x="17112" y="3327"/>
                </a:lnTo>
                <a:lnTo>
                  <a:pt x="16632" y="3615"/>
                </a:lnTo>
                <a:lnTo>
                  <a:pt x="16184" y="3871"/>
                </a:lnTo>
                <a:lnTo>
                  <a:pt x="15737" y="4158"/>
                </a:lnTo>
                <a:lnTo>
                  <a:pt x="14969" y="4734"/>
                </a:lnTo>
                <a:lnTo>
                  <a:pt x="14393" y="5246"/>
                </a:lnTo>
                <a:lnTo>
                  <a:pt x="13849" y="5726"/>
                </a:lnTo>
                <a:lnTo>
                  <a:pt x="13785" y="5470"/>
                </a:lnTo>
                <a:lnTo>
                  <a:pt x="13530" y="4830"/>
                </a:lnTo>
                <a:lnTo>
                  <a:pt x="13370" y="4382"/>
                </a:lnTo>
                <a:lnTo>
                  <a:pt x="13146" y="3903"/>
                </a:lnTo>
                <a:lnTo>
                  <a:pt x="12858" y="3391"/>
                </a:lnTo>
                <a:lnTo>
                  <a:pt x="12538" y="2879"/>
                </a:lnTo>
                <a:lnTo>
                  <a:pt x="12154" y="2335"/>
                </a:lnTo>
                <a:lnTo>
                  <a:pt x="11706" y="1824"/>
                </a:lnTo>
                <a:lnTo>
                  <a:pt x="11195" y="1344"/>
                </a:lnTo>
                <a:lnTo>
                  <a:pt x="10939" y="1120"/>
                </a:lnTo>
                <a:lnTo>
                  <a:pt x="10651" y="896"/>
                </a:lnTo>
                <a:lnTo>
                  <a:pt x="10331" y="704"/>
                </a:lnTo>
                <a:lnTo>
                  <a:pt x="10011" y="544"/>
                </a:lnTo>
                <a:lnTo>
                  <a:pt x="9659" y="384"/>
                </a:lnTo>
                <a:lnTo>
                  <a:pt x="9308" y="256"/>
                </a:lnTo>
                <a:lnTo>
                  <a:pt x="8956" y="160"/>
                </a:lnTo>
                <a:lnTo>
                  <a:pt x="8540" y="64"/>
                </a:lnTo>
                <a:lnTo>
                  <a:pt x="8156" y="32"/>
                </a:lnTo>
                <a:lnTo>
                  <a:pt x="77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0"/>
          <p:cNvSpPr/>
          <p:nvPr/>
        </p:nvSpPr>
        <p:spPr>
          <a:xfrm flipH="1">
            <a:off x="6603280" y="649701"/>
            <a:ext cx="608136" cy="197254"/>
          </a:xfrm>
          <a:custGeom>
            <a:avLst/>
            <a:gdLst/>
            <a:ahLst/>
            <a:cxnLst/>
            <a:rect l="l" t="t" r="r" b="b"/>
            <a:pathLst>
              <a:path w="14299" h="4638" extrusionOk="0">
                <a:moveTo>
                  <a:pt x="5694" y="0"/>
                </a:moveTo>
                <a:lnTo>
                  <a:pt x="5470" y="32"/>
                </a:lnTo>
                <a:lnTo>
                  <a:pt x="5214" y="64"/>
                </a:lnTo>
                <a:lnTo>
                  <a:pt x="4991" y="128"/>
                </a:lnTo>
                <a:lnTo>
                  <a:pt x="4735" y="224"/>
                </a:lnTo>
                <a:lnTo>
                  <a:pt x="4255" y="448"/>
                </a:lnTo>
                <a:lnTo>
                  <a:pt x="3743" y="736"/>
                </a:lnTo>
                <a:lnTo>
                  <a:pt x="3263" y="1087"/>
                </a:lnTo>
                <a:lnTo>
                  <a:pt x="2784" y="1471"/>
                </a:lnTo>
                <a:lnTo>
                  <a:pt x="2336" y="1887"/>
                </a:lnTo>
                <a:lnTo>
                  <a:pt x="1888" y="2335"/>
                </a:lnTo>
                <a:lnTo>
                  <a:pt x="1120" y="3166"/>
                </a:lnTo>
                <a:lnTo>
                  <a:pt x="545" y="3934"/>
                </a:lnTo>
                <a:lnTo>
                  <a:pt x="1" y="4638"/>
                </a:lnTo>
                <a:lnTo>
                  <a:pt x="14298" y="4638"/>
                </a:lnTo>
                <a:lnTo>
                  <a:pt x="14234" y="4254"/>
                </a:lnTo>
                <a:lnTo>
                  <a:pt x="14138" y="3838"/>
                </a:lnTo>
                <a:lnTo>
                  <a:pt x="13946" y="3390"/>
                </a:lnTo>
                <a:lnTo>
                  <a:pt x="13850" y="3134"/>
                </a:lnTo>
                <a:lnTo>
                  <a:pt x="13722" y="2879"/>
                </a:lnTo>
                <a:lnTo>
                  <a:pt x="13562" y="2655"/>
                </a:lnTo>
                <a:lnTo>
                  <a:pt x="13370" y="2463"/>
                </a:lnTo>
                <a:lnTo>
                  <a:pt x="13179" y="2271"/>
                </a:lnTo>
                <a:lnTo>
                  <a:pt x="12955" y="2111"/>
                </a:lnTo>
                <a:lnTo>
                  <a:pt x="12699" y="1983"/>
                </a:lnTo>
                <a:lnTo>
                  <a:pt x="12379" y="1919"/>
                </a:lnTo>
                <a:lnTo>
                  <a:pt x="12091" y="1887"/>
                </a:lnTo>
                <a:lnTo>
                  <a:pt x="11771" y="1887"/>
                </a:lnTo>
                <a:lnTo>
                  <a:pt x="11451" y="1919"/>
                </a:lnTo>
                <a:lnTo>
                  <a:pt x="11164" y="1983"/>
                </a:lnTo>
                <a:lnTo>
                  <a:pt x="10876" y="2079"/>
                </a:lnTo>
                <a:lnTo>
                  <a:pt x="10588" y="2175"/>
                </a:lnTo>
                <a:lnTo>
                  <a:pt x="10076" y="2399"/>
                </a:lnTo>
                <a:lnTo>
                  <a:pt x="9628" y="2655"/>
                </a:lnTo>
                <a:lnTo>
                  <a:pt x="9276" y="2879"/>
                </a:lnTo>
                <a:lnTo>
                  <a:pt x="8957" y="3103"/>
                </a:lnTo>
                <a:lnTo>
                  <a:pt x="8925" y="2975"/>
                </a:lnTo>
                <a:lnTo>
                  <a:pt x="8797" y="2623"/>
                </a:lnTo>
                <a:lnTo>
                  <a:pt x="8605" y="2111"/>
                </a:lnTo>
                <a:lnTo>
                  <a:pt x="8445" y="1855"/>
                </a:lnTo>
                <a:lnTo>
                  <a:pt x="8285" y="1567"/>
                </a:lnTo>
                <a:lnTo>
                  <a:pt x="8093" y="1279"/>
                </a:lnTo>
                <a:lnTo>
                  <a:pt x="7837" y="992"/>
                </a:lnTo>
                <a:lnTo>
                  <a:pt x="7581" y="736"/>
                </a:lnTo>
                <a:lnTo>
                  <a:pt x="7261" y="512"/>
                </a:lnTo>
                <a:lnTo>
                  <a:pt x="6942" y="288"/>
                </a:lnTo>
                <a:lnTo>
                  <a:pt x="6558" y="160"/>
                </a:lnTo>
                <a:lnTo>
                  <a:pt x="6142" y="64"/>
                </a:lnTo>
                <a:lnTo>
                  <a:pt x="5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0"/>
          <p:cNvSpPr/>
          <p:nvPr/>
        </p:nvSpPr>
        <p:spPr>
          <a:xfrm flipH="1">
            <a:off x="7237173" y="690487"/>
            <a:ext cx="1183525" cy="386385"/>
          </a:xfrm>
          <a:custGeom>
            <a:avLst/>
            <a:gdLst/>
            <a:ahLst/>
            <a:cxnLst/>
            <a:rect l="l" t="t" r="r" b="b"/>
            <a:pathLst>
              <a:path w="27828" h="9085" extrusionOk="0">
                <a:moveTo>
                  <a:pt x="8253" y="1"/>
                </a:moveTo>
                <a:lnTo>
                  <a:pt x="7869" y="33"/>
                </a:lnTo>
                <a:lnTo>
                  <a:pt x="7485" y="96"/>
                </a:lnTo>
                <a:lnTo>
                  <a:pt x="7133" y="224"/>
                </a:lnTo>
                <a:lnTo>
                  <a:pt x="6749" y="384"/>
                </a:lnTo>
                <a:lnTo>
                  <a:pt x="6366" y="576"/>
                </a:lnTo>
                <a:lnTo>
                  <a:pt x="6014" y="800"/>
                </a:lnTo>
                <a:lnTo>
                  <a:pt x="5630" y="1056"/>
                </a:lnTo>
                <a:lnTo>
                  <a:pt x="5278" y="1344"/>
                </a:lnTo>
                <a:lnTo>
                  <a:pt x="4926" y="1664"/>
                </a:lnTo>
                <a:lnTo>
                  <a:pt x="4574" y="2016"/>
                </a:lnTo>
                <a:lnTo>
                  <a:pt x="4255" y="2367"/>
                </a:lnTo>
                <a:lnTo>
                  <a:pt x="3583" y="3135"/>
                </a:lnTo>
                <a:lnTo>
                  <a:pt x="2975" y="3935"/>
                </a:lnTo>
                <a:lnTo>
                  <a:pt x="2400" y="4766"/>
                </a:lnTo>
                <a:lnTo>
                  <a:pt x="1888" y="5566"/>
                </a:lnTo>
                <a:lnTo>
                  <a:pt x="1408" y="6365"/>
                </a:lnTo>
                <a:lnTo>
                  <a:pt x="992" y="7101"/>
                </a:lnTo>
                <a:lnTo>
                  <a:pt x="640" y="7741"/>
                </a:lnTo>
                <a:lnTo>
                  <a:pt x="161" y="8700"/>
                </a:lnTo>
                <a:lnTo>
                  <a:pt x="1" y="9084"/>
                </a:lnTo>
                <a:lnTo>
                  <a:pt x="27827" y="9084"/>
                </a:lnTo>
                <a:lnTo>
                  <a:pt x="27699" y="8700"/>
                </a:lnTo>
                <a:lnTo>
                  <a:pt x="27539" y="8380"/>
                </a:lnTo>
                <a:lnTo>
                  <a:pt x="27379" y="8093"/>
                </a:lnTo>
                <a:lnTo>
                  <a:pt x="27188" y="7805"/>
                </a:lnTo>
                <a:lnTo>
                  <a:pt x="26996" y="7581"/>
                </a:lnTo>
                <a:lnTo>
                  <a:pt x="26804" y="7357"/>
                </a:lnTo>
                <a:lnTo>
                  <a:pt x="26580" y="7197"/>
                </a:lnTo>
                <a:lnTo>
                  <a:pt x="26356" y="7037"/>
                </a:lnTo>
                <a:lnTo>
                  <a:pt x="26132" y="6909"/>
                </a:lnTo>
                <a:lnTo>
                  <a:pt x="25908" y="6781"/>
                </a:lnTo>
                <a:lnTo>
                  <a:pt x="25684" y="6717"/>
                </a:lnTo>
                <a:lnTo>
                  <a:pt x="25460" y="6653"/>
                </a:lnTo>
                <a:lnTo>
                  <a:pt x="24981" y="6557"/>
                </a:lnTo>
                <a:lnTo>
                  <a:pt x="24533" y="6557"/>
                </a:lnTo>
                <a:lnTo>
                  <a:pt x="24085" y="6589"/>
                </a:lnTo>
                <a:lnTo>
                  <a:pt x="23669" y="6653"/>
                </a:lnTo>
                <a:lnTo>
                  <a:pt x="23285" y="6749"/>
                </a:lnTo>
                <a:lnTo>
                  <a:pt x="22934" y="6845"/>
                </a:lnTo>
                <a:lnTo>
                  <a:pt x="22454" y="7037"/>
                </a:lnTo>
                <a:lnTo>
                  <a:pt x="22294" y="7133"/>
                </a:lnTo>
                <a:lnTo>
                  <a:pt x="22006" y="6621"/>
                </a:lnTo>
                <a:lnTo>
                  <a:pt x="21654" y="6110"/>
                </a:lnTo>
                <a:lnTo>
                  <a:pt x="21238" y="5534"/>
                </a:lnTo>
                <a:lnTo>
                  <a:pt x="20983" y="5214"/>
                </a:lnTo>
                <a:lnTo>
                  <a:pt x="20695" y="4926"/>
                </a:lnTo>
                <a:lnTo>
                  <a:pt x="20375" y="4670"/>
                </a:lnTo>
                <a:lnTo>
                  <a:pt x="20055" y="4414"/>
                </a:lnTo>
                <a:lnTo>
                  <a:pt x="19735" y="4222"/>
                </a:lnTo>
                <a:lnTo>
                  <a:pt x="19383" y="4063"/>
                </a:lnTo>
                <a:lnTo>
                  <a:pt x="19000" y="3967"/>
                </a:lnTo>
                <a:lnTo>
                  <a:pt x="18616" y="3935"/>
                </a:lnTo>
                <a:lnTo>
                  <a:pt x="18232" y="3967"/>
                </a:lnTo>
                <a:lnTo>
                  <a:pt x="17816" y="4031"/>
                </a:lnTo>
                <a:lnTo>
                  <a:pt x="17400" y="4159"/>
                </a:lnTo>
                <a:lnTo>
                  <a:pt x="17016" y="4318"/>
                </a:lnTo>
                <a:lnTo>
                  <a:pt x="16601" y="4478"/>
                </a:lnTo>
                <a:lnTo>
                  <a:pt x="16217" y="4702"/>
                </a:lnTo>
                <a:lnTo>
                  <a:pt x="15481" y="5150"/>
                </a:lnTo>
                <a:lnTo>
                  <a:pt x="14842" y="5598"/>
                </a:lnTo>
                <a:lnTo>
                  <a:pt x="14362" y="5982"/>
                </a:lnTo>
                <a:lnTo>
                  <a:pt x="13914" y="6365"/>
                </a:lnTo>
                <a:lnTo>
                  <a:pt x="13818" y="6078"/>
                </a:lnTo>
                <a:lnTo>
                  <a:pt x="13530" y="5310"/>
                </a:lnTo>
                <a:lnTo>
                  <a:pt x="13338" y="4798"/>
                </a:lnTo>
                <a:lnTo>
                  <a:pt x="13082" y="4222"/>
                </a:lnTo>
                <a:lnTo>
                  <a:pt x="12795" y="3615"/>
                </a:lnTo>
                <a:lnTo>
                  <a:pt x="12443" y="3007"/>
                </a:lnTo>
                <a:lnTo>
                  <a:pt x="12027" y="2399"/>
                </a:lnTo>
                <a:lnTo>
                  <a:pt x="11579" y="1792"/>
                </a:lnTo>
                <a:lnTo>
                  <a:pt x="11355" y="1536"/>
                </a:lnTo>
                <a:lnTo>
                  <a:pt x="11099" y="1280"/>
                </a:lnTo>
                <a:lnTo>
                  <a:pt x="10811" y="1024"/>
                </a:lnTo>
                <a:lnTo>
                  <a:pt x="10556" y="800"/>
                </a:lnTo>
                <a:lnTo>
                  <a:pt x="10268" y="608"/>
                </a:lnTo>
                <a:lnTo>
                  <a:pt x="9948" y="416"/>
                </a:lnTo>
                <a:lnTo>
                  <a:pt x="9628" y="288"/>
                </a:lnTo>
                <a:lnTo>
                  <a:pt x="9308" y="160"/>
                </a:lnTo>
                <a:lnTo>
                  <a:pt x="8988" y="65"/>
                </a:lnTo>
                <a:lnTo>
                  <a:pt x="8637" y="33"/>
                </a:lnTo>
                <a:lnTo>
                  <a:pt x="82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30"/>
          <p:cNvGrpSpPr/>
          <p:nvPr/>
        </p:nvGrpSpPr>
        <p:grpSpPr>
          <a:xfrm>
            <a:off x="-20347" y="-2965545"/>
            <a:ext cx="964500" cy="8192900"/>
            <a:chOff x="-20347" y="-2965545"/>
            <a:chExt cx="964500" cy="8192900"/>
          </a:xfrm>
        </p:grpSpPr>
        <p:sp>
          <p:nvSpPr>
            <p:cNvPr id="535" name="Google Shape;535;p30"/>
            <p:cNvSpPr/>
            <p:nvPr/>
          </p:nvSpPr>
          <p:spPr>
            <a:xfrm rot="10800000" flipH="1">
              <a:off x="-20347" y="-2965545"/>
              <a:ext cx="964500" cy="3899700"/>
            </a:xfrm>
            <a:prstGeom prst="round1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-20347" y="1327655"/>
              <a:ext cx="964500" cy="3899700"/>
            </a:xfrm>
            <a:prstGeom prst="round1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8"/>
          <p:cNvSpPr txBox="1"/>
          <p:nvPr/>
        </p:nvSpPr>
        <p:spPr>
          <a:xfrm>
            <a:off x="3628650" y="3532525"/>
            <a:ext cx="41724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Stories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9" name="Google Shape;739;p38"/>
          <p:cNvSpPr txBox="1">
            <a:spLocks noGrp="1"/>
          </p:cNvSpPr>
          <p:nvPr>
            <p:ph type="title"/>
          </p:nvPr>
        </p:nvSpPr>
        <p:spPr>
          <a:xfrm flipH="1">
            <a:off x="3628625" y="690252"/>
            <a:ext cx="4089600" cy="7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0" name="Google Shape;740;p38"/>
          <p:cNvSpPr txBox="1">
            <a:spLocks noGrp="1"/>
          </p:cNvSpPr>
          <p:nvPr>
            <p:ph type="subTitle" idx="1"/>
          </p:nvPr>
        </p:nvSpPr>
        <p:spPr>
          <a:xfrm flipH="1">
            <a:off x="3628660" y="1461883"/>
            <a:ext cx="37866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943970" y="1068766"/>
            <a:ext cx="877116" cy="345857"/>
          </a:xfrm>
          <a:custGeom>
            <a:avLst/>
            <a:gdLst/>
            <a:ahLst/>
            <a:cxnLst/>
            <a:rect l="l" t="t" r="r" b="b"/>
            <a:pathLst>
              <a:path w="45218" h="17830" extrusionOk="0">
                <a:moveTo>
                  <a:pt x="16925" y="1"/>
                </a:moveTo>
                <a:lnTo>
                  <a:pt x="16150" y="130"/>
                </a:lnTo>
                <a:lnTo>
                  <a:pt x="14728" y="647"/>
                </a:lnTo>
                <a:lnTo>
                  <a:pt x="13437" y="1293"/>
                </a:lnTo>
                <a:lnTo>
                  <a:pt x="12274" y="2326"/>
                </a:lnTo>
                <a:lnTo>
                  <a:pt x="11111" y="3360"/>
                </a:lnTo>
                <a:lnTo>
                  <a:pt x="10078" y="4652"/>
                </a:lnTo>
                <a:lnTo>
                  <a:pt x="9044" y="5943"/>
                </a:lnTo>
                <a:lnTo>
                  <a:pt x="8140" y="7235"/>
                </a:lnTo>
                <a:lnTo>
                  <a:pt x="6719" y="9948"/>
                </a:lnTo>
                <a:lnTo>
                  <a:pt x="5556" y="12145"/>
                </a:lnTo>
                <a:lnTo>
                  <a:pt x="4781" y="14470"/>
                </a:lnTo>
                <a:lnTo>
                  <a:pt x="3876" y="14729"/>
                </a:lnTo>
                <a:lnTo>
                  <a:pt x="2972" y="15116"/>
                </a:lnTo>
                <a:lnTo>
                  <a:pt x="2197" y="15633"/>
                </a:lnTo>
                <a:lnTo>
                  <a:pt x="1422" y="16279"/>
                </a:lnTo>
                <a:lnTo>
                  <a:pt x="388" y="17312"/>
                </a:lnTo>
                <a:lnTo>
                  <a:pt x="1" y="17700"/>
                </a:lnTo>
                <a:lnTo>
                  <a:pt x="45218" y="17829"/>
                </a:lnTo>
                <a:lnTo>
                  <a:pt x="44701" y="17054"/>
                </a:lnTo>
                <a:lnTo>
                  <a:pt x="43926" y="16279"/>
                </a:lnTo>
                <a:lnTo>
                  <a:pt x="42246" y="14987"/>
                </a:lnTo>
                <a:lnTo>
                  <a:pt x="40825" y="14083"/>
                </a:lnTo>
                <a:lnTo>
                  <a:pt x="40179" y="13695"/>
                </a:lnTo>
                <a:lnTo>
                  <a:pt x="39792" y="12920"/>
                </a:lnTo>
                <a:lnTo>
                  <a:pt x="38758" y="10853"/>
                </a:lnTo>
                <a:lnTo>
                  <a:pt x="38112" y="9690"/>
                </a:lnTo>
                <a:lnTo>
                  <a:pt x="37208" y="8527"/>
                </a:lnTo>
                <a:lnTo>
                  <a:pt x="36174" y="7494"/>
                </a:lnTo>
                <a:lnTo>
                  <a:pt x="35012" y="6589"/>
                </a:lnTo>
                <a:lnTo>
                  <a:pt x="34366" y="6331"/>
                </a:lnTo>
                <a:lnTo>
                  <a:pt x="33720" y="6202"/>
                </a:lnTo>
                <a:lnTo>
                  <a:pt x="32557" y="6202"/>
                </a:lnTo>
                <a:lnTo>
                  <a:pt x="31394" y="6460"/>
                </a:lnTo>
                <a:lnTo>
                  <a:pt x="30361" y="6977"/>
                </a:lnTo>
                <a:lnTo>
                  <a:pt x="29456" y="7623"/>
                </a:lnTo>
                <a:lnTo>
                  <a:pt x="28681" y="8269"/>
                </a:lnTo>
                <a:lnTo>
                  <a:pt x="28164" y="8786"/>
                </a:lnTo>
                <a:lnTo>
                  <a:pt x="27518" y="7365"/>
                </a:lnTo>
                <a:lnTo>
                  <a:pt x="26743" y="5943"/>
                </a:lnTo>
                <a:lnTo>
                  <a:pt x="25710" y="4393"/>
                </a:lnTo>
                <a:lnTo>
                  <a:pt x="25064" y="3489"/>
                </a:lnTo>
                <a:lnTo>
                  <a:pt x="24289" y="2714"/>
                </a:lnTo>
                <a:lnTo>
                  <a:pt x="23384" y="1938"/>
                </a:lnTo>
                <a:lnTo>
                  <a:pt x="22480" y="1293"/>
                </a:lnTo>
                <a:lnTo>
                  <a:pt x="21446" y="776"/>
                </a:lnTo>
                <a:lnTo>
                  <a:pt x="20284" y="388"/>
                </a:lnTo>
                <a:lnTo>
                  <a:pt x="18992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6947956" y="927189"/>
            <a:ext cx="1110177" cy="358369"/>
          </a:xfrm>
          <a:custGeom>
            <a:avLst/>
            <a:gdLst/>
            <a:ahLst/>
            <a:cxnLst/>
            <a:rect l="l" t="t" r="r" b="b"/>
            <a:pathLst>
              <a:path w="57233" h="18475" extrusionOk="0">
                <a:moveTo>
                  <a:pt x="32298" y="0"/>
                </a:moveTo>
                <a:lnTo>
                  <a:pt x="31265" y="259"/>
                </a:lnTo>
                <a:lnTo>
                  <a:pt x="29973" y="517"/>
                </a:lnTo>
                <a:lnTo>
                  <a:pt x="28810" y="1034"/>
                </a:lnTo>
                <a:lnTo>
                  <a:pt x="27777" y="1680"/>
                </a:lnTo>
                <a:lnTo>
                  <a:pt x="26743" y="2455"/>
                </a:lnTo>
                <a:lnTo>
                  <a:pt x="25839" y="3230"/>
                </a:lnTo>
                <a:lnTo>
                  <a:pt x="24935" y="4135"/>
                </a:lnTo>
                <a:lnTo>
                  <a:pt x="23513" y="6073"/>
                </a:lnTo>
                <a:lnTo>
                  <a:pt x="22351" y="7881"/>
                </a:lnTo>
                <a:lnTo>
                  <a:pt x="21576" y="9432"/>
                </a:lnTo>
                <a:lnTo>
                  <a:pt x="20930" y="10853"/>
                </a:lnTo>
                <a:lnTo>
                  <a:pt x="20025" y="9819"/>
                </a:lnTo>
                <a:lnTo>
                  <a:pt x="18992" y="8656"/>
                </a:lnTo>
                <a:lnTo>
                  <a:pt x="17829" y="7364"/>
                </a:lnTo>
                <a:lnTo>
                  <a:pt x="16279" y="6202"/>
                </a:lnTo>
                <a:lnTo>
                  <a:pt x="15504" y="5685"/>
                </a:lnTo>
                <a:lnTo>
                  <a:pt x="14728" y="5297"/>
                </a:lnTo>
                <a:lnTo>
                  <a:pt x="13953" y="4910"/>
                </a:lnTo>
                <a:lnTo>
                  <a:pt x="13178" y="4781"/>
                </a:lnTo>
                <a:lnTo>
                  <a:pt x="12403" y="4781"/>
                </a:lnTo>
                <a:lnTo>
                  <a:pt x="11628" y="4910"/>
                </a:lnTo>
                <a:lnTo>
                  <a:pt x="10853" y="5297"/>
                </a:lnTo>
                <a:lnTo>
                  <a:pt x="10077" y="5685"/>
                </a:lnTo>
                <a:lnTo>
                  <a:pt x="9431" y="6331"/>
                </a:lnTo>
                <a:lnTo>
                  <a:pt x="8786" y="6977"/>
                </a:lnTo>
                <a:lnTo>
                  <a:pt x="7623" y="8527"/>
                </a:lnTo>
                <a:lnTo>
                  <a:pt x="6718" y="10077"/>
                </a:lnTo>
                <a:lnTo>
                  <a:pt x="5943" y="11628"/>
                </a:lnTo>
                <a:lnTo>
                  <a:pt x="5427" y="12920"/>
                </a:lnTo>
                <a:lnTo>
                  <a:pt x="4910" y="14212"/>
                </a:lnTo>
                <a:lnTo>
                  <a:pt x="4264" y="14599"/>
                </a:lnTo>
                <a:lnTo>
                  <a:pt x="2713" y="15504"/>
                </a:lnTo>
                <a:lnTo>
                  <a:pt x="1809" y="16150"/>
                </a:lnTo>
                <a:lnTo>
                  <a:pt x="1034" y="16795"/>
                </a:lnTo>
                <a:lnTo>
                  <a:pt x="388" y="17571"/>
                </a:lnTo>
                <a:lnTo>
                  <a:pt x="0" y="18346"/>
                </a:lnTo>
                <a:lnTo>
                  <a:pt x="57233" y="18475"/>
                </a:lnTo>
                <a:lnTo>
                  <a:pt x="57103" y="17829"/>
                </a:lnTo>
                <a:lnTo>
                  <a:pt x="56845" y="17312"/>
                </a:lnTo>
                <a:lnTo>
                  <a:pt x="56328" y="16537"/>
                </a:lnTo>
                <a:lnTo>
                  <a:pt x="55295" y="15762"/>
                </a:lnTo>
                <a:lnTo>
                  <a:pt x="54649" y="15374"/>
                </a:lnTo>
                <a:lnTo>
                  <a:pt x="54003" y="14987"/>
                </a:lnTo>
                <a:lnTo>
                  <a:pt x="53098" y="14728"/>
                </a:lnTo>
                <a:lnTo>
                  <a:pt x="51936" y="14470"/>
                </a:lnTo>
                <a:lnTo>
                  <a:pt x="50773" y="14212"/>
                </a:lnTo>
                <a:lnTo>
                  <a:pt x="49352" y="14082"/>
                </a:lnTo>
                <a:lnTo>
                  <a:pt x="49093" y="13436"/>
                </a:lnTo>
                <a:lnTo>
                  <a:pt x="48060" y="11628"/>
                </a:lnTo>
                <a:lnTo>
                  <a:pt x="46510" y="9044"/>
                </a:lnTo>
                <a:lnTo>
                  <a:pt x="45605" y="7752"/>
                </a:lnTo>
                <a:lnTo>
                  <a:pt x="44443" y="6331"/>
                </a:lnTo>
                <a:lnTo>
                  <a:pt x="43151" y="4910"/>
                </a:lnTo>
                <a:lnTo>
                  <a:pt x="41859" y="3618"/>
                </a:lnTo>
                <a:lnTo>
                  <a:pt x="40308" y="2455"/>
                </a:lnTo>
                <a:lnTo>
                  <a:pt x="38758" y="1422"/>
                </a:lnTo>
                <a:lnTo>
                  <a:pt x="36949" y="646"/>
                </a:lnTo>
                <a:lnTo>
                  <a:pt x="36045" y="388"/>
                </a:lnTo>
                <a:lnTo>
                  <a:pt x="35141" y="130"/>
                </a:lnTo>
                <a:lnTo>
                  <a:pt x="34236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8"/>
          <p:cNvSpPr/>
          <p:nvPr/>
        </p:nvSpPr>
        <p:spPr>
          <a:xfrm>
            <a:off x="1938848" y="540009"/>
            <a:ext cx="756832" cy="280682"/>
          </a:xfrm>
          <a:custGeom>
            <a:avLst/>
            <a:gdLst/>
            <a:ahLst/>
            <a:cxnLst/>
            <a:rect l="l" t="t" r="r" b="b"/>
            <a:pathLst>
              <a:path w="39017" h="14470" extrusionOk="0">
                <a:moveTo>
                  <a:pt x="21188" y="0"/>
                </a:moveTo>
                <a:lnTo>
                  <a:pt x="20026" y="129"/>
                </a:lnTo>
                <a:lnTo>
                  <a:pt x="18992" y="517"/>
                </a:lnTo>
                <a:lnTo>
                  <a:pt x="18088" y="1034"/>
                </a:lnTo>
                <a:lnTo>
                  <a:pt x="17183" y="1550"/>
                </a:lnTo>
                <a:lnTo>
                  <a:pt x="16279" y="2325"/>
                </a:lnTo>
                <a:lnTo>
                  <a:pt x="15633" y="3101"/>
                </a:lnTo>
                <a:lnTo>
                  <a:pt x="14212" y="4651"/>
                </a:lnTo>
                <a:lnTo>
                  <a:pt x="13178" y="6330"/>
                </a:lnTo>
                <a:lnTo>
                  <a:pt x="12403" y="7752"/>
                </a:lnTo>
                <a:lnTo>
                  <a:pt x="11886" y="9043"/>
                </a:lnTo>
                <a:lnTo>
                  <a:pt x="11499" y="8914"/>
                </a:lnTo>
                <a:lnTo>
                  <a:pt x="10595" y="8785"/>
                </a:lnTo>
                <a:lnTo>
                  <a:pt x="9303" y="8656"/>
                </a:lnTo>
                <a:lnTo>
                  <a:pt x="7623" y="8785"/>
                </a:lnTo>
                <a:lnTo>
                  <a:pt x="6719" y="9043"/>
                </a:lnTo>
                <a:lnTo>
                  <a:pt x="5685" y="9302"/>
                </a:lnTo>
                <a:lnTo>
                  <a:pt x="4781" y="9689"/>
                </a:lnTo>
                <a:lnTo>
                  <a:pt x="3747" y="10335"/>
                </a:lnTo>
                <a:lnTo>
                  <a:pt x="2714" y="10981"/>
                </a:lnTo>
                <a:lnTo>
                  <a:pt x="1810" y="11886"/>
                </a:lnTo>
                <a:lnTo>
                  <a:pt x="905" y="13048"/>
                </a:lnTo>
                <a:lnTo>
                  <a:pt x="1" y="14340"/>
                </a:lnTo>
                <a:lnTo>
                  <a:pt x="39017" y="14470"/>
                </a:lnTo>
                <a:lnTo>
                  <a:pt x="39017" y="14470"/>
                </a:lnTo>
                <a:lnTo>
                  <a:pt x="38371" y="13824"/>
                </a:lnTo>
                <a:lnTo>
                  <a:pt x="36950" y="12661"/>
                </a:lnTo>
                <a:lnTo>
                  <a:pt x="36045" y="12144"/>
                </a:lnTo>
                <a:lnTo>
                  <a:pt x="35141" y="11498"/>
                </a:lnTo>
                <a:lnTo>
                  <a:pt x="34366" y="11111"/>
                </a:lnTo>
                <a:lnTo>
                  <a:pt x="33591" y="10981"/>
                </a:lnTo>
                <a:lnTo>
                  <a:pt x="33332" y="10852"/>
                </a:lnTo>
                <a:lnTo>
                  <a:pt x="32945" y="10465"/>
                </a:lnTo>
                <a:lnTo>
                  <a:pt x="31911" y="9173"/>
                </a:lnTo>
                <a:lnTo>
                  <a:pt x="30619" y="7364"/>
                </a:lnTo>
                <a:lnTo>
                  <a:pt x="29069" y="5297"/>
                </a:lnTo>
                <a:lnTo>
                  <a:pt x="27390" y="3230"/>
                </a:lnTo>
                <a:lnTo>
                  <a:pt x="26485" y="2325"/>
                </a:lnTo>
                <a:lnTo>
                  <a:pt x="25452" y="1550"/>
                </a:lnTo>
                <a:lnTo>
                  <a:pt x="24418" y="904"/>
                </a:lnTo>
                <a:lnTo>
                  <a:pt x="23385" y="388"/>
                </a:lnTo>
                <a:lnTo>
                  <a:pt x="22351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8"/>
          <p:cNvSpPr/>
          <p:nvPr/>
        </p:nvSpPr>
        <p:spPr>
          <a:xfrm>
            <a:off x="7779954" y="483626"/>
            <a:ext cx="644055" cy="253118"/>
          </a:xfrm>
          <a:custGeom>
            <a:avLst/>
            <a:gdLst/>
            <a:ahLst/>
            <a:cxnLst/>
            <a:rect l="l" t="t" r="r" b="b"/>
            <a:pathLst>
              <a:path w="33203" h="13049" extrusionOk="0">
                <a:moveTo>
                  <a:pt x="19250" y="0"/>
                </a:moveTo>
                <a:lnTo>
                  <a:pt x="18346" y="259"/>
                </a:lnTo>
                <a:lnTo>
                  <a:pt x="17570" y="517"/>
                </a:lnTo>
                <a:lnTo>
                  <a:pt x="16795" y="905"/>
                </a:lnTo>
                <a:lnTo>
                  <a:pt x="16020" y="1422"/>
                </a:lnTo>
                <a:lnTo>
                  <a:pt x="15374" y="1938"/>
                </a:lnTo>
                <a:lnTo>
                  <a:pt x="14341" y="3230"/>
                </a:lnTo>
                <a:lnTo>
                  <a:pt x="13565" y="4393"/>
                </a:lnTo>
                <a:lnTo>
                  <a:pt x="13049" y="5427"/>
                </a:lnTo>
                <a:lnTo>
                  <a:pt x="12532" y="6460"/>
                </a:lnTo>
                <a:lnTo>
                  <a:pt x="12144" y="6072"/>
                </a:lnTo>
                <a:lnTo>
                  <a:pt x="11628" y="5685"/>
                </a:lnTo>
                <a:lnTo>
                  <a:pt x="10982" y="5168"/>
                </a:lnTo>
                <a:lnTo>
                  <a:pt x="10206" y="4781"/>
                </a:lnTo>
                <a:lnTo>
                  <a:pt x="9302" y="4522"/>
                </a:lnTo>
                <a:lnTo>
                  <a:pt x="8398" y="4522"/>
                </a:lnTo>
                <a:lnTo>
                  <a:pt x="8010" y="4651"/>
                </a:lnTo>
                <a:lnTo>
                  <a:pt x="7493" y="4910"/>
                </a:lnTo>
                <a:lnTo>
                  <a:pt x="6718" y="5556"/>
                </a:lnTo>
                <a:lnTo>
                  <a:pt x="5943" y="6202"/>
                </a:lnTo>
                <a:lnTo>
                  <a:pt x="5297" y="7106"/>
                </a:lnTo>
                <a:lnTo>
                  <a:pt x="4780" y="8010"/>
                </a:lnTo>
                <a:lnTo>
                  <a:pt x="4005" y="9431"/>
                </a:lnTo>
                <a:lnTo>
                  <a:pt x="3747" y="10077"/>
                </a:lnTo>
                <a:lnTo>
                  <a:pt x="2197" y="10982"/>
                </a:lnTo>
                <a:lnTo>
                  <a:pt x="905" y="11886"/>
                </a:lnTo>
                <a:lnTo>
                  <a:pt x="388" y="12403"/>
                </a:lnTo>
                <a:lnTo>
                  <a:pt x="0" y="13049"/>
                </a:lnTo>
                <a:lnTo>
                  <a:pt x="33203" y="13049"/>
                </a:lnTo>
                <a:lnTo>
                  <a:pt x="32944" y="12661"/>
                </a:lnTo>
                <a:lnTo>
                  <a:pt x="32169" y="11886"/>
                </a:lnTo>
                <a:lnTo>
                  <a:pt x="31652" y="11499"/>
                </a:lnTo>
                <a:lnTo>
                  <a:pt x="31006" y="11111"/>
                </a:lnTo>
                <a:lnTo>
                  <a:pt x="30490" y="10853"/>
                </a:lnTo>
                <a:lnTo>
                  <a:pt x="29714" y="10594"/>
                </a:lnTo>
                <a:lnTo>
                  <a:pt x="29068" y="8915"/>
                </a:lnTo>
                <a:lnTo>
                  <a:pt x="28293" y="7235"/>
                </a:lnTo>
                <a:lnTo>
                  <a:pt x="27260" y="5297"/>
                </a:lnTo>
                <a:lnTo>
                  <a:pt x="26614" y="4264"/>
                </a:lnTo>
                <a:lnTo>
                  <a:pt x="25968" y="3359"/>
                </a:lnTo>
                <a:lnTo>
                  <a:pt x="25193" y="2455"/>
                </a:lnTo>
                <a:lnTo>
                  <a:pt x="24288" y="1680"/>
                </a:lnTo>
                <a:lnTo>
                  <a:pt x="23384" y="1034"/>
                </a:lnTo>
                <a:lnTo>
                  <a:pt x="22480" y="388"/>
                </a:lnTo>
                <a:lnTo>
                  <a:pt x="21446" y="130"/>
                </a:lnTo>
                <a:lnTo>
                  <a:pt x="20283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8"/>
          <p:cNvSpPr/>
          <p:nvPr/>
        </p:nvSpPr>
        <p:spPr>
          <a:xfrm>
            <a:off x="1860537" y="2948493"/>
            <a:ext cx="874614" cy="370919"/>
          </a:xfrm>
          <a:custGeom>
            <a:avLst/>
            <a:gdLst/>
            <a:ahLst/>
            <a:cxnLst/>
            <a:rect l="l" t="t" r="r" b="b"/>
            <a:pathLst>
              <a:path w="45089" h="19122" extrusionOk="0">
                <a:moveTo>
                  <a:pt x="21705" y="1"/>
                </a:moveTo>
                <a:lnTo>
                  <a:pt x="20284" y="130"/>
                </a:lnTo>
                <a:lnTo>
                  <a:pt x="18862" y="518"/>
                </a:lnTo>
                <a:lnTo>
                  <a:pt x="17700" y="1164"/>
                </a:lnTo>
                <a:lnTo>
                  <a:pt x="16666" y="1939"/>
                </a:lnTo>
                <a:lnTo>
                  <a:pt x="15762" y="2843"/>
                </a:lnTo>
                <a:lnTo>
                  <a:pt x="14858" y="3877"/>
                </a:lnTo>
                <a:lnTo>
                  <a:pt x="14212" y="5039"/>
                </a:lnTo>
                <a:lnTo>
                  <a:pt x="13566" y="6202"/>
                </a:lnTo>
                <a:lnTo>
                  <a:pt x="12661" y="8398"/>
                </a:lnTo>
                <a:lnTo>
                  <a:pt x="12015" y="10336"/>
                </a:lnTo>
                <a:lnTo>
                  <a:pt x="11628" y="12274"/>
                </a:lnTo>
                <a:lnTo>
                  <a:pt x="10982" y="11628"/>
                </a:lnTo>
                <a:lnTo>
                  <a:pt x="10207" y="10982"/>
                </a:lnTo>
                <a:lnTo>
                  <a:pt x="9302" y="10595"/>
                </a:lnTo>
                <a:lnTo>
                  <a:pt x="8398" y="10336"/>
                </a:lnTo>
                <a:lnTo>
                  <a:pt x="7494" y="10078"/>
                </a:lnTo>
                <a:lnTo>
                  <a:pt x="6460" y="10078"/>
                </a:lnTo>
                <a:lnTo>
                  <a:pt x="5556" y="10336"/>
                </a:lnTo>
                <a:lnTo>
                  <a:pt x="4522" y="10595"/>
                </a:lnTo>
                <a:lnTo>
                  <a:pt x="3747" y="10982"/>
                </a:lnTo>
                <a:lnTo>
                  <a:pt x="3101" y="11499"/>
                </a:lnTo>
                <a:lnTo>
                  <a:pt x="2455" y="12016"/>
                </a:lnTo>
                <a:lnTo>
                  <a:pt x="1938" y="12662"/>
                </a:lnTo>
                <a:lnTo>
                  <a:pt x="1551" y="13308"/>
                </a:lnTo>
                <a:lnTo>
                  <a:pt x="1163" y="14083"/>
                </a:lnTo>
                <a:lnTo>
                  <a:pt x="646" y="15504"/>
                </a:lnTo>
                <a:lnTo>
                  <a:pt x="259" y="16925"/>
                </a:lnTo>
                <a:lnTo>
                  <a:pt x="130" y="17959"/>
                </a:lnTo>
                <a:lnTo>
                  <a:pt x="0" y="19121"/>
                </a:lnTo>
                <a:lnTo>
                  <a:pt x="45088" y="19121"/>
                </a:lnTo>
                <a:lnTo>
                  <a:pt x="45088" y="17442"/>
                </a:lnTo>
                <a:lnTo>
                  <a:pt x="44830" y="15762"/>
                </a:lnTo>
                <a:lnTo>
                  <a:pt x="44443" y="13695"/>
                </a:lnTo>
                <a:lnTo>
                  <a:pt x="43926" y="11757"/>
                </a:lnTo>
                <a:lnTo>
                  <a:pt x="43538" y="10853"/>
                </a:lnTo>
                <a:lnTo>
                  <a:pt x="43021" y="9949"/>
                </a:lnTo>
                <a:lnTo>
                  <a:pt x="42505" y="9173"/>
                </a:lnTo>
                <a:lnTo>
                  <a:pt x="41859" y="8657"/>
                </a:lnTo>
                <a:lnTo>
                  <a:pt x="41213" y="8140"/>
                </a:lnTo>
                <a:lnTo>
                  <a:pt x="40438" y="8011"/>
                </a:lnTo>
                <a:lnTo>
                  <a:pt x="39533" y="7882"/>
                </a:lnTo>
                <a:lnTo>
                  <a:pt x="38758" y="7882"/>
                </a:lnTo>
                <a:lnTo>
                  <a:pt x="37466" y="8140"/>
                </a:lnTo>
                <a:lnTo>
                  <a:pt x="36303" y="8527"/>
                </a:lnTo>
                <a:lnTo>
                  <a:pt x="35399" y="9044"/>
                </a:lnTo>
                <a:lnTo>
                  <a:pt x="34753" y="9690"/>
                </a:lnTo>
                <a:lnTo>
                  <a:pt x="34236" y="10078"/>
                </a:lnTo>
                <a:lnTo>
                  <a:pt x="33978" y="10595"/>
                </a:lnTo>
                <a:lnTo>
                  <a:pt x="33203" y="8915"/>
                </a:lnTo>
                <a:lnTo>
                  <a:pt x="32298" y="7236"/>
                </a:lnTo>
                <a:lnTo>
                  <a:pt x="30877" y="5298"/>
                </a:lnTo>
                <a:lnTo>
                  <a:pt x="30102" y="4264"/>
                </a:lnTo>
                <a:lnTo>
                  <a:pt x="29198" y="3360"/>
                </a:lnTo>
                <a:lnTo>
                  <a:pt x="28164" y="2455"/>
                </a:lnTo>
                <a:lnTo>
                  <a:pt x="27131" y="1680"/>
                </a:lnTo>
                <a:lnTo>
                  <a:pt x="25968" y="905"/>
                </a:lnTo>
                <a:lnTo>
                  <a:pt x="24676" y="388"/>
                </a:lnTo>
                <a:lnTo>
                  <a:pt x="23255" y="130"/>
                </a:lnTo>
                <a:lnTo>
                  <a:pt x="21705" y="1"/>
                </a:lnTo>
                <a:close/>
              </a:path>
            </a:pathLst>
          </a:custGeom>
          <a:solidFill>
            <a:srgbClr val="225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8"/>
          <p:cNvSpPr/>
          <p:nvPr/>
        </p:nvSpPr>
        <p:spPr>
          <a:xfrm>
            <a:off x="7055712" y="2935215"/>
            <a:ext cx="894671" cy="378426"/>
          </a:xfrm>
          <a:custGeom>
            <a:avLst/>
            <a:gdLst/>
            <a:ahLst/>
            <a:cxnLst/>
            <a:rect l="l" t="t" r="r" b="b"/>
            <a:pathLst>
              <a:path w="46123" h="19509" extrusionOk="0">
                <a:moveTo>
                  <a:pt x="17700" y="0"/>
                </a:moveTo>
                <a:lnTo>
                  <a:pt x="16796" y="129"/>
                </a:lnTo>
                <a:lnTo>
                  <a:pt x="15892" y="517"/>
                </a:lnTo>
                <a:lnTo>
                  <a:pt x="14987" y="1034"/>
                </a:lnTo>
                <a:lnTo>
                  <a:pt x="14212" y="1809"/>
                </a:lnTo>
                <a:lnTo>
                  <a:pt x="13437" y="2713"/>
                </a:lnTo>
                <a:lnTo>
                  <a:pt x="12791" y="3618"/>
                </a:lnTo>
                <a:lnTo>
                  <a:pt x="11757" y="5685"/>
                </a:lnTo>
                <a:lnTo>
                  <a:pt x="10853" y="7881"/>
                </a:lnTo>
                <a:lnTo>
                  <a:pt x="10207" y="9690"/>
                </a:lnTo>
                <a:lnTo>
                  <a:pt x="9690" y="11498"/>
                </a:lnTo>
                <a:lnTo>
                  <a:pt x="9174" y="10982"/>
                </a:lnTo>
                <a:lnTo>
                  <a:pt x="8528" y="10465"/>
                </a:lnTo>
                <a:lnTo>
                  <a:pt x="7752" y="9948"/>
                </a:lnTo>
                <a:lnTo>
                  <a:pt x="6719" y="9560"/>
                </a:lnTo>
                <a:lnTo>
                  <a:pt x="5685" y="9431"/>
                </a:lnTo>
                <a:lnTo>
                  <a:pt x="4523" y="9431"/>
                </a:lnTo>
                <a:lnTo>
                  <a:pt x="3877" y="9690"/>
                </a:lnTo>
                <a:lnTo>
                  <a:pt x="3231" y="9948"/>
                </a:lnTo>
                <a:lnTo>
                  <a:pt x="2714" y="10336"/>
                </a:lnTo>
                <a:lnTo>
                  <a:pt x="2197" y="10982"/>
                </a:lnTo>
                <a:lnTo>
                  <a:pt x="1810" y="11498"/>
                </a:lnTo>
                <a:lnTo>
                  <a:pt x="1422" y="12273"/>
                </a:lnTo>
                <a:lnTo>
                  <a:pt x="776" y="13824"/>
                </a:lnTo>
                <a:lnTo>
                  <a:pt x="389" y="15503"/>
                </a:lnTo>
                <a:lnTo>
                  <a:pt x="259" y="16924"/>
                </a:lnTo>
                <a:lnTo>
                  <a:pt x="130" y="18216"/>
                </a:lnTo>
                <a:lnTo>
                  <a:pt x="1" y="19508"/>
                </a:lnTo>
                <a:lnTo>
                  <a:pt x="46123" y="19508"/>
                </a:lnTo>
                <a:lnTo>
                  <a:pt x="45864" y="18475"/>
                </a:lnTo>
                <a:lnTo>
                  <a:pt x="45477" y="17441"/>
                </a:lnTo>
                <a:lnTo>
                  <a:pt x="45089" y="16149"/>
                </a:lnTo>
                <a:lnTo>
                  <a:pt x="44443" y="14857"/>
                </a:lnTo>
                <a:lnTo>
                  <a:pt x="43797" y="13565"/>
                </a:lnTo>
                <a:lnTo>
                  <a:pt x="42893" y="12661"/>
                </a:lnTo>
                <a:lnTo>
                  <a:pt x="42505" y="12273"/>
                </a:lnTo>
                <a:lnTo>
                  <a:pt x="41988" y="12015"/>
                </a:lnTo>
                <a:lnTo>
                  <a:pt x="41472" y="11886"/>
                </a:lnTo>
                <a:lnTo>
                  <a:pt x="40180" y="11886"/>
                </a:lnTo>
                <a:lnTo>
                  <a:pt x="39405" y="12273"/>
                </a:lnTo>
                <a:lnTo>
                  <a:pt x="38759" y="12661"/>
                </a:lnTo>
                <a:lnTo>
                  <a:pt x="38242" y="13049"/>
                </a:lnTo>
                <a:lnTo>
                  <a:pt x="37854" y="13565"/>
                </a:lnTo>
                <a:lnTo>
                  <a:pt x="37596" y="13953"/>
                </a:lnTo>
                <a:lnTo>
                  <a:pt x="37338" y="12919"/>
                </a:lnTo>
                <a:lnTo>
                  <a:pt x="37079" y="11886"/>
                </a:lnTo>
                <a:lnTo>
                  <a:pt x="36692" y="10594"/>
                </a:lnTo>
                <a:lnTo>
                  <a:pt x="36175" y="9302"/>
                </a:lnTo>
                <a:lnTo>
                  <a:pt x="35400" y="8010"/>
                </a:lnTo>
                <a:lnTo>
                  <a:pt x="34883" y="7364"/>
                </a:lnTo>
                <a:lnTo>
                  <a:pt x="34366" y="6847"/>
                </a:lnTo>
                <a:lnTo>
                  <a:pt x="33720" y="6331"/>
                </a:lnTo>
                <a:lnTo>
                  <a:pt x="32945" y="5943"/>
                </a:lnTo>
                <a:lnTo>
                  <a:pt x="32299" y="5685"/>
                </a:lnTo>
                <a:lnTo>
                  <a:pt x="31524" y="5555"/>
                </a:lnTo>
                <a:lnTo>
                  <a:pt x="30878" y="5426"/>
                </a:lnTo>
                <a:lnTo>
                  <a:pt x="30232" y="5426"/>
                </a:lnTo>
                <a:lnTo>
                  <a:pt x="29069" y="5685"/>
                </a:lnTo>
                <a:lnTo>
                  <a:pt x="28165" y="6201"/>
                </a:lnTo>
                <a:lnTo>
                  <a:pt x="27261" y="6718"/>
                </a:lnTo>
                <a:lnTo>
                  <a:pt x="26615" y="7235"/>
                </a:lnTo>
                <a:lnTo>
                  <a:pt x="26098" y="7881"/>
                </a:lnTo>
                <a:lnTo>
                  <a:pt x="25581" y="6589"/>
                </a:lnTo>
                <a:lnTo>
                  <a:pt x="24935" y="5426"/>
                </a:lnTo>
                <a:lnTo>
                  <a:pt x="23902" y="3876"/>
                </a:lnTo>
                <a:lnTo>
                  <a:pt x="22739" y="2455"/>
                </a:lnTo>
                <a:lnTo>
                  <a:pt x="22093" y="1809"/>
                </a:lnTo>
                <a:lnTo>
                  <a:pt x="21318" y="1292"/>
                </a:lnTo>
                <a:lnTo>
                  <a:pt x="20543" y="775"/>
                </a:lnTo>
                <a:lnTo>
                  <a:pt x="19638" y="388"/>
                </a:lnTo>
                <a:lnTo>
                  <a:pt x="18734" y="129"/>
                </a:lnTo>
                <a:lnTo>
                  <a:pt x="17700" y="0"/>
                </a:lnTo>
                <a:close/>
              </a:path>
            </a:pathLst>
          </a:custGeom>
          <a:solidFill>
            <a:srgbClr val="225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8"/>
          <p:cNvSpPr/>
          <p:nvPr/>
        </p:nvSpPr>
        <p:spPr>
          <a:xfrm>
            <a:off x="1211478" y="3053744"/>
            <a:ext cx="806955" cy="265668"/>
          </a:xfrm>
          <a:custGeom>
            <a:avLst/>
            <a:gdLst/>
            <a:ahLst/>
            <a:cxnLst/>
            <a:rect l="l" t="t" r="r" b="b"/>
            <a:pathLst>
              <a:path w="41601" h="13696" extrusionOk="0">
                <a:moveTo>
                  <a:pt x="14083" y="1"/>
                </a:moveTo>
                <a:lnTo>
                  <a:pt x="13178" y="130"/>
                </a:lnTo>
                <a:lnTo>
                  <a:pt x="12274" y="518"/>
                </a:lnTo>
                <a:lnTo>
                  <a:pt x="11499" y="905"/>
                </a:lnTo>
                <a:lnTo>
                  <a:pt x="10853" y="1551"/>
                </a:lnTo>
                <a:lnTo>
                  <a:pt x="10207" y="2197"/>
                </a:lnTo>
                <a:lnTo>
                  <a:pt x="9690" y="2972"/>
                </a:lnTo>
                <a:lnTo>
                  <a:pt x="9302" y="3747"/>
                </a:lnTo>
                <a:lnTo>
                  <a:pt x="8657" y="5427"/>
                </a:lnTo>
                <a:lnTo>
                  <a:pt x="8398" y="7106"/>
                </a:lnTo>
                <a:lnTo>
                  <a:pt x="8140" y="8398"/>
                </a:lnTo>
                <a:lnTo>
                  <a:pt x="8140" y="9690"/>
                </a:lnTo>
                <a:lnTo>
                  <a:pt x="7881" y="9303"/>
                </a:lnTo>
                <a:lnTo>
                  <a:pt x="7623" y="8915"/>
                </a:lnTo>
                <a:lnTo>
                  <a:pt x="7106" y="8398"/>
                </a:lnTo>
                <a:lnTo>
                  <a:pt x="6589" y="8011"/>
                </a:lnTo>
                <a:lnTo>
                  <a:pt x="5814" y="7623"/>
                </a:lnTo>
                <a:lnTo>
                  <a:pt x="5039" y="7365"/>
                </a:lnTo>
                <a:lnTo>
                  <a:pt x="4135" y="7365"/>
                </a:lnTo>
                <a:lnTo>
                  <a:pt x="3618" y="7494"/>
                </a:lnTo>
                <a:lnTo>
                  <a:pt x="3101" y="7752"/>
                </a:lnTo>
                <a:lnTo>
                  <a:pt x="2714" y="8140"/>
                </a:lnTo>
                <a:lnTo>
                  <a:pt x="2326" y="8528"/>
                </a:lnTo>
                <a:lnTo>
                  <a:pt x="1551" y="9561"/>
                </a:lnTo>
                <a:lnTo>
                  <a:pt x="1034" y="10724"/>
                </a:lnTo>
                <a:lnTo>
                  <a:pt x="517" y="11757"/>
                </a:lnTo>
                <a:lnTo>
                  <a:pt x="259" y="12791"/>
                </a:lnTo>
                <a:lnTo>
                  <a:pt x="1" y="13695"/>
                </a:lnTo>
                <a:lnTo>
                  <a:pt x="41601" y="13695"/>
                </a:lnTo>
                <a:lnTo>
                  <a:pt x="41213" y="12533"/>
                </a:lnTo>
                <a:lnTo>
                  <a:pt x="40825" y="11499"/>
                </a:lnTo>
                <a:lnTo>
                  <a:pt x="40309" y="10724"/>
                </a:lnTo>
                <a:lnTo>
                  <a:pt x="39921" y="10078"/>
                </a:lnTo>
                <a:lnTo>
                  <a:pt x="39404" y="9561"/>
                </a:lnTo>
                <a:lnTo>
                  <a:pt x="38887" y="9174"/>
                </a:lnTo>
                <a:lnTo>
                  <a:pt x="38500" y="9044"/>
                </a:lnTo>
                <a:lnTo>
                  <a:pt x="37983" y="8786"/>
                </a:lnTo>
                <a:lnTo>
                  <a:pt x="37079" y="8786"/>
                </a:lnTo>
                <a:lnTo>
                  <a:pt x="36433" y="8915"/>
                </a:lnTo>
                <a:lnTo>
                  <a:pt x="35787" y="9174"/>
                </a:lnTo>
                <a:lnTo>
                  <a:pt x="35529" y="8140"/>
                </a:lnTo>
                <a:lnTo>
                  <a:pt x="35141" y="6977"/>
                </a:lnTo>
                <a:lnTo>
                  <a:pt x="34753" y="5685"/>
                </a:lnTo>
                <a:lnTo>
                  <a:pt x="33978" y="4393"/>
                </a:lnTo>
                <a:lnTo>
                  <a:pt x="33461" y="3877"/>
                </a:lnTo>
                <a:lnTo>
                  <a:pt x="33074" y="3360"/>
                </a:lnTo>
                <a:lnTo>
                  <a:pt x="32428" y="2843"/>
                </a:lnTo>
                <a:lnTo>
                  <a:pt x="31782" y="2456"/>
                </a:lnTo>
                <a:lnTo>
                  <a:pt x="31136" y="2197"/>
                </a:lnTo>
                <a:lnTo>
                  <a:pt x="30232" y="2068"/>
                </a:lnTo>
                <a:lnTo>
                  <a:pt x="29456" y="2068"/>
                </a:lnTo>
                <a:lnTo>
                  <a:pt x="28681" y="2197"/>
                </a:lnTo>
                <a:lnTo>
                  <a:pt x="27260" y="2585"/>
                </a:lnTo>
                <a:lnTo>
                  <a:pt x="25968" y="3231"/>
                </a:lnTo>
                <a:lnTo>
                  <a:pt x="24806" y="3877"/>
                </a:lnTo>
                <a:lnTo>
                  <a:pt x="23901" y="4652"/>
                </a:lnTo>
                <a:lnTo>
                  <a:pt x="23255" y="5298"/>
                </a:lnTo>
                <a:lnTo>
                  <a:pt x="22609" y="5944"/>
                </a:lnTo>
                <a:lnTo>
                  <a:pt x="21834" y="4910"/>
                </a:lnTo>
                <a:lnTo>
                  <a:pt x="21059" y="3747"/>
                </a:lnTo>
                <a:lnTo>
                  <a:pt x="19896" y="2585"/>
                </a:lnTo>
                <a:lnTo>
                  <a:pt x="18475" y="1422"/>
                </a:lnTo>
                <a:lnTo>
                  <a:pt x="17700" y="905"/>
                </a:lnTo>
                <a:lnTo>
                  <a:pt x="16796" y="518"/>
                </a:lnTo>
                <a:lnTo>
                  <a:pt x="16020" y="130"/>
                </a:lnTo>
                <a:lnTo>
                  <a:pt x="15116" y="1"/>
                </a:lnTo>
                <a:close/>
              </a:path>
            </a:pathLst>
          </a:custGeom>
          <a:solidFill>
            <a:srgbClr val="193D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8"/>
          <p:cNvSpPr/>
          <p:nvPr/>
        </p:nvSpPr>
        <p:spPr>
          <a:xfrm>
            <a:off x="7859291" y="3105191"/>
            <a:ext cx="496207" cy="210521"/>
          </a:xfrm>
          <a:custGeom>
            <a:avLst/>
            <a:gdLst/>
            <a:ahLst/>
            <a:cxnLst/>
            <a:rect l="l" t="t" r="r" b="b"/>
            <a:pathLst>
              <a:path w="25581" h="10853" extrusionOk="0">
                <a:moveTo>
                  <a:pt x="12403" y="0"/>
                </a:moveTo>
                <a:lnTo>
                  <a:pt x="11498" y="129"/>
                </a:lnTo>
                <a:lnTo>
                  <a:pt x="10723" y="388"/>
                </a:lnTo>
                <a:lnTo>
                  <a:pt x="10077" y="646"/>
                </a:lnTo>
                <a:lnTo>
                  <a:pt x="9560" y="1163"/>
                </a:lnTo>
                <a:lnTo>
                  <a:pt x="8915" y="1680"/>
                </a:lnTo>
                <a:lnTo>
                  <a:pt x="8527" y="2196"/>
                </a:lnTo>
                <a:lnTo>
                  <a:pt x="7752" y="3488"/>
                </a:lnTo>
                <a:lnTo>
                  <a:pt x="7235" y="4780"/>
                </a:lnTo>
                <a:lnTo>
                  <a:pt x="6847" y="5943"/>
                </a:lnTo>
                <a:lnTo>
                  <a:pt x="6718" y="6976"/>
                </a:lnTo>
                <a:lnTo>
                  <a:pt x="6331" y="6589"/>
                </a:lnTo>
                <a:lnTo>
                  <a:pt x="5814" y="6201"/>
                </a:lnTo>
                <a:lnTo>
                  <a:pt x="5297" y="5943"/>
                </a:lnTo>
                <a:lnTo>
                  <a:pt x="4780" y="5814"/>
                </a:lnTo>
                <a:lnTo>
                  <a:pt x="4264" y="5685"/>
                </a:lnTo>
                <a:lnTo>
                  <a:pt x="3747" y="5685"/>
                </a:lnTo>
                <a:lnTo>
                  <a:pt x="3230" y="5814"/>
                </a:lnTo>
                <a:lnTo>
                  <a:pt x="2584" y="6072"/>
                </a:lnTo>
                <a:lnTo>
                  <a:pt x="2197" y="6201"/>
                </a:lnTo>
                <a:lnTo>
                  <a:pt x="1809" y="6460"/>
                </a:lnTo>
                <a:lnTo>
                  <a:pt x="1163" y="7235"/>
                </a:lnTo>
                <a:lnTo>
                  <a:pt x="646" y="8010"/>
                </a:lnTo>
                <a:lnTo>
                  <a:pt x="388" y="8785"/>
                </a:lnTo>
                <a:lnTo>
                  <a:pt x="259" y="9560"/>
                </a:lnTo>
                <a:lnTo>
                  <a:pt x="129" y="10206"/>
                </a:lnTo>
                <a:lnTo>
                  <a:pt x="0" y="10852"/>
                </a:lnTo>
                <a:lnTo>
                  <a:pt x="25580" y="10852"/>
                </a:lnTo>
                <a:lnTo>
                  <a:pt x="25580" y="9948"/>
                </a:lnTo>
                <a:lnTo>
                  <a:pt x="25451" y="8914"/>
                </a:lnTo>
                <a:lnTo>
                  <a:pt x="25322" y="7881"/>
                </a:lnTo>
                <a:lnTo>
                  <a:pt x="24934" y="6718"/>
                </a:lnTo>
                <a:lnTo>
                  <a:pt x="24418" y="5685"/>
                </a:lnTo>
                <a:lnTo>
                  <a:pt x="24159" y="5297"/>
                </a:lnTo>
                <a:lnTo>
                  <a:pt x="23772" y="4909"/>
                </a:lnTo>
                <a:lnTo>
                  <a:pt x="23384" y="4651"/>
                </a:lnTo>
                <a:lnTo>
                  <a:pt x="22996" y="4522"/>
                </a:lnTo>
                <a:lnTo>
                  <a:pt x="22092" y="4522"/>
                </a:lnTo>
                <a:lnTo>
                  <a:pt x="21317" y="4651"/>
                </a:lnTo>
                <a:lnTo>
                  <a:pt x="20671" y="4909"/>
                </a:lnTo>
                <a:lnTo>
                  <a:pt x="20154" y="5168"/>
                </a:lnTo>
                <a:lnTo>
                  <a:pt x="19508" y="5814"/>
                </a:lnTo>
                <a:lnTo>
                  <a:pt x="19250" y="6072"/>
                </a:lnTo>
                <a:lnTo>
                  <a:pt x="18862" y="5168"/>
                </a:lnTo>
                <a:lnTo>
                  <a:pt x="18346" y="4134"/>
                </a:lnTo>
                <a:lnTo>
                  <a:pt x="17570" y="3101"/>
                </a:lnTo>
                <a:lnTo>
                  <a:pt x="16537" y="1938"/>
                </a:lnTo>
                <a:lnTo>
                  <a:pt x="16020" y="1421"/>
                </a:lnTo>
                <a:lnTo>
                  <a:pt x="15374" y="1034"/>
                </a:lnTo>
                <a:lnTo>
                  <a:pt x="14728" y="646"/>
                </a:lnTo>
                <a:lnTo>
                  <a:pt x="13953" y="258"/>
                </a:lnTo>
                <a:lnTo>
                  <a:pt x="13178" y="129"/>
                </a:lnTo>
                <a:lnTo>
                  <a:pt x="12403" y="0"/>
                </a:lnTo>
                <a:close/>
              </a:path>
            </a:pathLst>
          </a:custGeom>
          <a:solidFill>
            <a:srgbClr val="193D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8"/>
          <p:cNvSpPr/>
          <p:nvPr/>
        </p:nvSpPr>
        <p:spPr>
          <a:xfrm>
            <a:off x="6276506" y="483626"/>
            <a:ext cx="1110177" cy="358369"/>
          </a:xfrm>
          <a:custGeom>
            <a:avLst/>
            <a:gdLst/>
            <a:ahLst/>
            <a:cxnLst/>
            <a:rect l="l" t="t" r="r" b="b"/>
            <a:pathLst>
              <a:path w="57233" h="18475" extrusionOk="0">
                <a:moveTo>
                  <a:pt x="32298" y="0"/>
                </a:moveTo>
                <a:lnTo>
                  <a:pt x="31265" y="259"/>
                </a:lnTo>
                <a:lnTo>
                  <a:pt x="29973" y="517"/>
                </a:lnTo>
                <a:lnTo>
                  <a:pt x="28810" y="1034"/>
                </a:lnTo>
                <a:lnTo>
                  <a:pt x="27777" y="1680"/>
                </a:lnTo>
                <a:lnTo>
                  <a:pt x="26743" y="2455"/>
                </a:lnTo>
                <a:lnTo>
                  <a:pt x="25839" y="3230"/>
                </a:lnTo>
                <a:lnTo>
                  <a:pt x="24935" y="4135"/>
                </a:lnTo>
                <a:lnTo>
                  <a:pt x="23513" y="6073"/>
                </a:lnTo>
                <a:lnTo>
                  <a:pt x="22351" y="7881"/>
                </a:lnTo>
                <a:lnTo>
                  <a:pt x="21576" y="9432"/>
                </a:lnTo>
                <a:lnTo>
                  <a:pt x="20930" y="10853"/>
                </a:lnTo>
                <a:lnTo>
                  <a:pt x="20025" y="9819"/>
                </a:lnTo>
                <a:lnTo>
                  <a:pt x="18992" y="8656"/>
                </a:lnTo>
                <a:lnTo>
                  <a:pt x="17829" y="7364"/>
                </a:lnTo>
                <a:lnTo>
                  <a:pt x="16279" y="6202"/>
                </a:lnTo>
                <a:lnTo>
                  <a:pt x="15504" y="5685"/>
                </a:lnTo>
                <a:lnTo>
                  <a:pt x="14728" y="5297"/>
                </a:lnTo>
                <a:lnTo>
                  <a:pt x="13953" y="4910"/>
                </a:lnTo>
                <a:lnTo>
                  <a:pt x="13178" y="4781"/>
                </a:lnTo>
                <a:lnTo>
                  <a:pt x="12403" y="4781"/>
                </a:lnTo>
                <a:lnTo>
                  <a:pt x="11628" y="4910"/>
                </a:lnTo>
                <a:lnTo>
                  <a:pt x="10853" y="5297"/>
                </a:lnTo>
                <a:lnTo>
                  <a:pt x="10077" y="5685"/>
                </a:lnTo>
                <a:lnTo>
                  <a:pt x="9431" y="6331"/>
                </a:lnTo>
                <a:lnTo>
                  <a:pt x="8786" y="6977"/>
                </a:lnTo>
                <a:lnTo>
                  <a:pt x="7623" y="8527"/>
                </a:lnTo>
                <a:lnTo>
                  <a:pt x="6718" y="10077"/>
                </a:lnTo>
                <a:lnTo>
                  <a:pt x="5943" y="11628"/>
                </a:lnTo>
                <a:lnTo>
                  <a:pt x="5427" y="12920"/>
                </a:lnTo>
                <a:lnTo>
                  <a:pt x="4910" y="14212"/>
                </a:lnTo>
                <a:lnTo>
                  <a:pt x="4264" y="14599"/>
                </a:lnTo>
                <a:lnTo>
                  <a:pt x="2713" y="15504"/>
                </a:lnTo>
                <a:lnTo>
                  <a:pt x="1809" y="16150"/>
                </a:lnTo>
                <a:lnTo>
                  <a:pt x="1034" y="16795"/>
                </a:lnTo>
                <a:lnTo>
                  <a:pt x="388" y="17571"/>
                </a:lnTo>
                <a:lnTo>
                  <a:pt x="0" y="18346"/>
                </a:lnTo>
                <a:lnTo>
                  <a:pt x="57233" y="18475"/>
                </a:lnTo>
                <a:lnTo>
                  <a:pt x="57103" y="17829"/>
                </a:lnTo>
                <a:lnTo>
                  <a:pt x="56845" y="17312"/>
                </a:lnTo>
                <a:lnTo>
                  <a:pt x="56328" y="16537"/>
                </a:lnTo>
                <a:lnTo>
                  <a:pt x="55295" y="15762"/>
                </a:lnTo>
                <a:lnTo>
                  <a:pt x="54649" y="15374"/>
                </a:lnTo>
                <a:lnTo>
                  <a:pt x="54003" y="14987"/>
                </a:lnTo>
                <a:lnTo>
                  <a:pt x="53098" y="14728"/>
                </a:lnTo>
                <a:lnTo>
                  <a:pt x="51936" y="14470"/>
                </a:lnTo>
                <a:lnTo>
                  <a:pt x="50773" y="14212"/>
                </a:lnTo>
                <a:lnTo>
                  <a:pt x="49352" y="14082"/>
                </a:lnTo>
                <a:lnTo>
                  <a:pt x="49093" y="13436"/>
                </a:lnTo>
                <a:lnTo>
                  <a:pt x="48060" y="11628"/>
                </a:lnTo>
                <a:lnTo>
                  <a:pt x="46510" y="9044"/>
                </a:lnTo>
                <a:lnTo>
                  <a:pt x="45605" y="7752"/>
                </a:lnTo>
                <a:lnTo>
                  <a:pt x="44443" y="6331"/>
                </a:lnTo>
                <a:lnTo>
                  <a:pt x="43151" y="4910"/>
                </a:lnTo>
                <a:lnTo>
                  <a:pt x="41859" y="3618"/>
                </a:lnTo>
                <a:lnTo>
                  <a:pt x="40308" y="2455"/>
                </a:lnTo>
                <a:lnTo>
                  <a:pt x="38758" y="1422"/>
                </a:lnTo>
                <a:lnTo>
                  <a:pt x="36949" y="646"/>
                </a:lnTo>
                <a:lnTo>
                  <a:pt x="36045" y="388"/>
                </a:lnTo>
                <a:lnTo>
                  <a:pt x="35141" y="130"/>
                </a:lnTo>
                <a:lnTo>
                  <a:pt x="34236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86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">
  <p:cSld name="CUSTOM_7_1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9"/>
          <p:cNvSpPr txBox="1">
            <a:spLocks noGrp="1"/>
          </p:cNvSpPr>
          <p:nvPr>
            <p:ph type="title"/>
          </p:nvPr>
        </p:nvSpPr>
        <p:spPr>
          <a:xfrm flipH="1">
            <a:off x="2556150" y="540000"/>
            <a:ext cx="40317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2" name="Google Shape;752;p39"/>
          <p:cNvSpPr/>
          <p:nvPr/>
        </p:nvSpPr>
        <p:spPr>
          <a:xfrm flipH="1">
            <a:off x="7511105" y="1144966"/>
            <a:ext cx="877116" cy="345857"/>
          </a:xfrm>
          <a:custGeom>
            <a:avLst/>
            <a:gdLst/>
            <a:ahLst/>
            <a:cxnLst/>
            <a:rect l="l" t="t" r="r" b="b"/>
            <a:pathLst>
              <a:path w="45218" h="17830" extrusionOk="0">
                <a:moveTo>
                  <a:pt x="16925" y="1"/>
                </a:moveTo>
                <a:lnTo>
                  <a:pt x="16150" y="130"/>
                </a:lnTo>
                <a:lnTo>
                  <a:pt x="14728" y="647"/>
                </a:lnTo>
                <a:lnTo>
                  <a:pt x="13437" y="1293"/>
                </a:lnTo>
                <a:lnTo>
                  <a:pt x="12274" y="2326"/>
                </a:lnTo>
                <a:lnTo>
                  <a:pt x="11111" y="3360"/>
                </a:lnTo>
                <a:lnTo>
                  <a:pt x="10078" y="4652"/>
                </a:lnTo>
                <a:lnTo>
                  <a:pt x="9044" y="5943"/>
                </a:lnTo>
                <a:lnTo>
                  <a:pt x="8140" y="7235"/>
                </a:lnTo>
                <a:lnTo>
                  <a:pt x="6719" y="9948"/>
                </a:lnTo>
                <a:lnTo>
                  <a:pt x="5556" y="12145"/>
                </a:lnTo>
                <a:lnTo>
                  <a:pt x="4781" y="14470"/>
                </a:lnTo>
                <a:lnTo>
                  <a:pt x="3876" y="14729"/>
                </a:lnTo>
                <a:lnTo>
                  <a:pt x="2972" y="15116"/>
                </a:lnTo>
                <a:lnTo>
                  <a:pt x="2197" y="15633"/>
                </a:lnTo>
                <a:lnTo>
                  <a:pt x="1422" y="16279"/>
                </a:lnTo>
                <a:lnTo>
                  <a:pt x="388" y="17312"/>
                </a:lnTo>
                <a:lnTo>
                  <a:pt x="1" y="17700"/>
                </a:lnTo>
                <a:lnTo>
                  <a:pt x="45218" y="17829"/>
                </a:lnTo>
                <a:lnTo>
                  <a:pt x="44701" y="17054"/>
                </a:lnTo>
                <a:lnTo>
                  <a:pt x="43926" y="16279"/>
                </a:lnTo>
                <a:lnTo>
                  <a:pt x="42246" y="14987"/>
                </a:lnTo>
                <a:lnTo>
                  <a:pt x="40825" y="14083"/>
                </a:lnTo>
                <a:lnTo>
                  <a:pt x="40179" y="13695"/>
                </a:lnTo>
                <a:lnTo>
                  <a:pt x="39792" y="12920"/>
                </a:lnTo>
                <a:lnTo>
                  <a:pt x="38758" y="10853"/>
                </a:lnTo>
                <a:lnTo>
                  <a:pt x="38112" y="9690"/>
                </a:lnTo>
                <a:lnTo>
                  <a:pt x="37208" y="8527"/>
                </a:lnTo>
                <a:lnTo>
                  <a:pt x="36174" y="7494"/>
                </a:lnTo>
                <a:lnTo>
                  <a:pt x="35012" y="6589"/>
                </a:lnTo>
                <a:lnTo>
                  <a:pt x="34366" y="6331"/>
                </a:lnTo>
                <a:lnTo>
                  <a:pt x="33720" y="6202"/>
                </a:lnTo>
                <a:lnTo>
                  <a:pt x="32557" y="6202"/>
                </a:lnTo>
                <a:lnTo>
                  <a:pt x="31394" y="6460"/>
                </a:lnTo>
                <a:lnTo>
                  <a:pt x="30361" y="6977"/>
                </a:lnTo>
                <a:lnTo>
                  <a:pt x="29456" y="7623"/>
                </a:lnTo>
                <a:lnTo>
                  <a:pt x="28681" y="8269"/>
                </a:lnTo>
                <a:lnTo>
                  <a:pt x="28164" y="8786"/>
                </a:lnTo>
                <a:lnTo>
                  <a:pt x="27518" y="7365"/>
                </a:lnTo>
                <a:lnTo>
                  <a:pt x="26743" y="5943"/>
                </a:lnTo>
                <a:lnTo>
                  <a:pt x="25710" y="4393"/>
                </a:lnTo>
                <a:lnTo>
                  <a:pt x="25064" y="3489"/>
                </a:lnTo>
                <a:lnTo>
                  <a:pt x="24289" y="2714"/>
                </a:lnTo>
                <a:lnTo>
                  <a:pt x="23384" y="1938"/>
                </a:lnTo>
                <a:lnTo>
                  <a:pt x="22480" y="1293"/>
                </a:lnTo>
                <a:lnTo>
                  <a:pt x="21446" y="776"/>
                </a:lnTo>
                <a:lnTo>
                  <a:pt x="20284" y="388"/>
                </a:lnTo>
                <a:lnTo>
                  <a:pt x="18992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9"/>
          <p:cNvSpPr/>
          <p:nvPr/>
        </p:nvSpPr>
        <p:spPr>
          <a:xfrm flipH="1">
            <a:off x="1137421" y="853993"/>
            <a:ext cx="927032" cy="299249"/>
          </a:xfrm>
          <a:custGeom>
            <a:avLst/>
            <a:gdLst/>
            <a:ahLst/>
            <a:cxnLst/>
            <a:rect l="l" t="t" r="r" b="b"/>
            <a:pathLst>
              <a:path w="57233" h="18475" extrusionOk="0">
                <a:moveTo>
                  <a:pt x="32298" y="0"/>
                </a:moveTo>
                <a:lnTo>
                  <a:pt x="31265" y="259"/>
                </a:lnTo>
                <a:lnTo>
                  <a:pt x="29973" y="517"/>
                </a:lnTo>
                <a:lnTo>
                  <a:pt x="28810" y="1034"/>
                </a:lnTo>
                <a:lnTo>
                  <a:pt x="27777" y="1680"/>
                </a:lnTo>
                <a:lnTo>
                  <a:pt x="26743" y="2455"/>
                </a:lnTo>
                <a:lnTo>
                  <a:pt x="25839" y="3230"/>
                </a:lnTo>
                <a:lnTo>
                  <a:pt x="24935" y="4135"/>
                </a:lnTo>
                <a:lnTo>
                  <a:pt x="23513" y="6073"/>
                </a:lnTo>
                <a:lnTo>
                  <a:pt x="22351" y="7881"/>
                </a:lnTo>
                <a:lnTo>
                  <a:pt x="21576" y="9432"/>
                </a:lnTo>
                <a:lnTo>
                  <a:pt x="20930" y="10853"/>
                </a:lnTo>
                <a:lnTo>
                  <a:pt x="20025" y="9819"/>
                </a:lnTo>
                <a:lnTo>
                  <a:pt x="18992" y="8656"/>
                </a:lnTo>
                <a:lnTo>
                  <a:pt x="17829" y="7364"/>
                </a:lnTo>
                <a:lnTo>
                  <a:pt x="16279" y="6202"/>
                </a:lnTo>
                <a:lnTo>
                  <a:pt x="15504" y="5685"/>
                </a:lnTo>
                <a:lnTo>
                  <a:pt x="14728" y="5297"/>
                </a:lnTo>
                <a:lnTo>
                  <a:pt x="13953" y="4910"/>
                </a:lnTo>
                <a:lnTo>
                  <a:pt x="13178" y="4781"/>
                </a:lnTo>
                <a:lnTo>
                  <a:pt x="12403" y="4781"/>
                </a:lnTo>
                <a:lnTo>
                  <a:pt x="11628" y="4910"/>
                </a:lnTo>
                <a:lnTo>
                  <a:pt x="10853" y="5297"/>
                </a:lnTo>
                <a:lnTo>
                  <a:pt x="10077" y="5685"/>
                </a:lnTo>
                <a:lnTo>
                  <a:pt x="9431" y="6331"/>
                </a:lnTo>
                <a:lnTo>
                  <a:pt x="8786" y="6977"/>
                </a:lnTo>
                <a:lnTo>
                  <a:pt x="7623" y="8527"/>
                </a:lnTo>
                <a:lnTo>
                  <a:pt x="6718" y="10077"/>
                </a:lnTo>
                <a:lnTo>
                  <a:pt x="5943" y="11628"/>
                </a:lnTo>
                <a:lnTo>
                  <a:pt x="5427" y="12920"/>
                </a:lnTo>
                <a:lnTo>
                  <a:pt x="4910" y="14212"/>
                </a:lnTo>
                <a:lnTo>
                  <a:pt x="4264" y="14599"/>
                </a:lnTo>
                <a:lnTo>
                  <a:pt x="2713" y="15504"/>
                </a:lnTo>
                <a:lnTo>
                  <a:pt x="1809" y="16150"/>
                </a:lnTo>
                <a:lnTo>
                  <a:pt x="1034" y="16795"/>
                </a:lnTo>
                <a:lnTo>
                  <a:pt x="388" y="17571"/>
                </a:lnTo>
                <a:lnTo>
                  <a:pt x="0" y="18346"/>
                </a:lnTo>
                <a:lnTo>
                  <a:pt x="57233" y="18475"/>
                </a:lnTo>
                <a:lnTo>
                  <a:pt x="57103" y="17829"/>
                </a:lnTo>
                <a:lnTo>
                  <a:pt x="56845" y="17312"/>
                </a:lnTo>
                <a:lnTo>
                  <a:pt x="56328" y="16537"/>
                </a:lnTo>
                <a:lnTo>
                  <a:pt x="55295" y="15762"/>
                </a:lnTo>
                <a:lnTo>
                  <a:pt x="54649" y="15374"/>
                </a:lnTo>
                <a:lnTo>
                  <a:pt x="54003" y="14987"/>
                </a:lnTo>
                <a:lnTo>
                  <a:pt x="53098" y="14728"/>
                </a:lnTo>
                <a:lnTo>
                  <a:pt x="51936" y="14470"/>
                </a:lnTo>
                <a:lnTo>
                  <a:pt x="50773" y="14212"/>
                </a:lnTo>
                <a:lnTo>
                  <a:pt x="49352" y="14082"/>
                </a:lnTo>
                <a:lnTo>
                  <a:pt x="49093" y="13436"/>
                </a:lnTo>
                <a:lnTo>
                  <a:pt x="48060" y="11628"/>
                </a:lnTo>
                <a:lnTo>
                  <a:pt x="46510" y="9044"/>
                </a:lnTo>
                <a:lnTo>
                  <a:pt x="45605" y="7752"/>
                </a:lnTo>
                <a:lnTo>
                  <a:pt x="44443" y="6331"/>
                </a:lnTo>
                <a:lnTo>
                  <a:pt x="43151" y="4910"/>
                </a:lnTo>
                <a:lnTo>
                  <a:pt x="41859" y="3618"/>
                </a:lnTo>
                <a:lnTo>
                  <a:pt x="40308" y="2455"/>
                </a:lnTo>
                <a:lnTo>
                  <a:pt x="38758" y="1422"/>
                </a:lnTo>
                <a:lnTo>
                  <a:pt x="36949" y="646"/>
                </a:lnTo>
                <a:lnTo>
                  <a:pt x="36045" y="388"/>
                </a:lnTo>
                <a:lnTo>
                  <a:pt x="35141" y="130"/>
                </a:lnTo>
                <a:lnTo>
                  <a:pt x="34236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9"/>
          <p:cNvSpPr/>
          <p:nvPr/>
        </p:nvSpPr>
        <p:spPr>
          <a:xfrm flipH="1">
            <a:off x="6636511" y="616209"/>
            <a:ext cx="756832" cy="280682"/>
          </a:xfrm>
          <a:custGeom>
            <a:avLst/>
            <a:gdLst/>
            <a:ahLst/>
            <a:cxnLst/>
            <a:rect l="l" t="t" r="r" b="b"/>
            <a:pathLst>
              <a:path w="39017" h="14470" extrusionOk="0">
                <a:moveTo>
                  <a:pt x="21188" y="0"/>
                </a:moveTo>
                <a:lnTo>
                  <a:pt x="20026" y="129"/>
                </a:lnTo>
                <a:lnTo>
                  <a:pt x="18992" y="517"/>
                </a:lnTo>
                <a:lnTo>
                  <a:pt x="18088" y="1034"/>
                </a:lnTo>
                <a:lnTo>
                  <a:pt x="17183" y="1550"/>
                </a:lnTo>
                <a:lnTo>
                  <a:pt x="16279" y="2325"/>
                </a:lnTo>
                <a:lnTo>
                  <a:pt x="15633" y="3101"/>
                </a:lnTo>
                <a:lnTo>
                  <a:pt x="14212" y="4651"/>
                </a:lnTo>
                <a:lnTo>
                  <a:pt x="13178" y="6330"/>
                </a:lnTo>
                <a:lnTo>
                  <a:pt x="12403" y="7752"/>
                </a:lnTo>
                <a:lnTo>
                  <a:pt x="11886" y="9043"/>
                </a:lnTo>
                <a:lnTo>
                  <a:pt x="11499" y="8914"/>
                </a:lnTo>
                <a:lnTo>
                  <a:pt x="10595" y="8785"/>
                </a:lnTo>
                <a:lnTo>
                  <a:pt x="9303" y="8656"/>
                </a:lnTo>
                <a:lnTo>
                  <a:pt x="7623" y="8785"/>
                </a:lnTo>
                <a:lnTo>
                  <a:pt x="6719" y="9043"/>
                </a:lnTo>
                <a:lnTo>
                  <a:pt x="5685" y="9302"/>
                </a:lnTo>
                <a:lnTo>
                  <a:pt x="4781" y="9689"/>
                </a:lnTo>
                <a:lnTo>
                  <a:pt x="3747" y="10335"/>
                </a:lnTo>
                <a:lnTo>
                  <a:pt x="2714" y="10981"/>
                </a:lnTo>
                <a:lnTo>
                  <a:pt x="1810" y="11886"/>
                </a:lnTo>
                <a:lnTo>
                  <a:pt x="905" y="13048"/>
                </a:lnTo>
                <a:lnTo>
                  <a:pt x="1" y="14340"/>
                </a:lnTo>
                <a:lnTo>
                  <a:pt x="39017" y="14470"/>
                </a:lnTo>
                <a:lnTo>
                  <a:pt x="39017" y="14470"/>
                </a:lnTo>
                <a:lnTo>
                  <a:pt x="38371" y="13824"/>
                </a:lnTo>
                <a:lnTo>
                  <a:pt x="36950" y="12661"/>
                </a:lnTo>
                <a:lnTo>
                  <a:pt x="36045" y="12144"/>
                </a:lnTo>
                <a:lnTo>
                  <a:pt x="35141" y="11498"/>
                </a:lnTo>
                <a:lnTo>
                  <a:pt x="34366" y="11111"/>
                </a:lnTo>
                <a:lnTo>
                  <a:pt x="33591" y="10981"/>
                </a:lnTo>
                <a:lnTo>
                  <a:pt x="33332" y="10852"/>
                </a:lnTo>
                <a:lnTo>
                  <a:pt x="32945" y="10465"/>
                </a:lnTo>
                <a:lnTo>
                  <a:pt x="31911" y="9173"/>
                </a:lnTo>
                <a:lnTo>
                  <a:pt x="30619" y="7364"/>
                </a:lnTo>
                <a:lnTo>
                  <a:pt x="29069" y="5297"/>
                </a:lnTo>
                <a:lnTo>
                  <a:pt x="27390" y="3230"/>
                </a:lnTo>
                <a:lnTo>
                  <a:pt x="26485" y="2325"/>
                </a:lnTo>
                <a:lnTo>
                  <a:pt x="25452" y="1550"/>
                </a:lnTo>
                <a:lnTo>
                  <a:pt x="24418" y="904"/>
                </a:lnTo>
                <a:lnTo>
                  <a:pt x="23385" y="388"/>
                </a:lnTo>
                <a:lnTo>
                  <a:pt x="22351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9"/>
          <p:cNvSpPr/>
          <p:nvPr/>
        </p:nvSpPr>
        <p:spPr>
          <a:xfrm flipH="1">
            <a:off x="831945" y="483625"/>
            <a:ext cx="537806" cy="211361"/>
          </a:xfrm>
          <a:custGeom>
            <a:avLst/>
            <a:gdLst/>
            <a:ahLst/>
            <a:cxnLst/>
            <a:rect l="l" t="t" r="r" b="b"/>
            <a:pathLst>
              <a:path w="33203" h="13049" extrusionOk="0">
                <a:moveTo>
                  <a:pt x="19250" y="0"/>
                </a:moveTo>
                <a:lnTo>
                  <a:pt x="18346" y="259"/>
                </a:lnTo>
                <a:lnTo>
                  <a:pt x="17570" y="517"/>
                </a:lnTo>
                <a:lnTo>
                  <a:pt x="16795" y="905"/>
                </a:lnTo>
                <a:lnTo>
                  <a:pt x="16020" y="1422"/>
                </a:lnTo>
                <a:lnTo>
                  <a:pt x="15374" y="1938"/>
                </a:lnTo>
                <a:lnTo>
                  <a:pt x="14341" y="3230"/>
                </a:lnTo>
                <a:lnTo>
                  <a:pt x="13565" y="4393"/>
                </a:lnTo>
                <a:lnTo>
                  <a:pt x="13049" y="5427"/>
                </a:lnTo>
                <a:lnTo>
                  <a:pt x="12532" y="6460"/>
                </a:lnTo>
                <a:lnTo>
                  <a:pt x="12144" y="6072"/>
                </a:lnTo>
                <a:lnTo>
                  <a:pt x="11628" y="5685"/>
                </a:lnTo>
                <a:lnTo>
                  <a:pt x="10982" y="5168"/>
                </a:lnTo>
                <a:lnTo>
                  <a:pt x="10206" y="4781"/>
                </a:lnTo>
                <a:lnTo>
                  <a:pt x="9302" y="4522"/>
                </a:lnTo>
                <a:lnTo>
                  <a:pt x="8398" y="4522"/>
                </a:lnTo>
                <a:lnTo>
                  <a:pt x="8010" y="4651"/>
                </a:lnTo>
                <a:lnTo>
                  <a:pt x="7493" y="4910"/>
                </a:lnTo>
                <a:lnTo>
                  <a:pt x="6718" y="5556"/>
                </a:lnTo>
                <a:lnTo>
                  <a:pt x="5943" y="6202"/>
                </a:lnTo>
                <a:lnTo>
                  <a:pt x="5297" y="7106"/>
                </a:lnTo>
                <a:lnTo>
                  <a:pt x="4780" y="8010"/>
                </a:lnTo>
                <a:lnTo>
                  <a:pt x="4005" y="9431"/>
                </a:lnTo>
                <a:lnTo>
                  <a:pt x="3747" y="10077"/>
                </a:lnTo>
                <a:lnTo>
                  <a:pt x="2197" y="10982"/>
                </a:lnTo>
                <a:lnTo>
                  <a:pt x="905" y="11886"/>
                </a:lnTo>
                <a:lnTo>
                  <a:pt x="388" y="12403"/>
                </a:lnTo>
                <a:lnTo>
                  <a:pt x="0" y="13049"/>
                </a:lnTo>
                <a:lnTo>
                  <a:pt x="33203" y="13049"/>
                </a:lnTo>
                <a:lnTo>
                  <a:pt x="32944" y="12661"/>
                </a:lnTo>
                <a:lnTo>
                  <a:pt x="32169" y="11886"/>
                </a:lnTo>
                <a:lnTo>
                  <a:pt x="31652" y="11499"/>
                </a:lnTo>
                <a:lnTo>
                  <a:pt x="31006" y="11111"/>
                </a:lnTo>
                <a:lnTo>
                  <a:pt x="30490" y="10853"/>
                </a:lnTo>
                <a:lnTo>
                  <a:pt x="29714" y="10594"/>
                </a:lnTo>
                <a:lnTo>
                  <a:pt x="29068" y="8915"/>
                </a:lnTo>
                <a:lnTo>
                  <a:pt x="28293" y="7235"/>
                </a:lnTo>
                <a:lnTo>
                  <a:pt x="27260" y="5297"/>
                </a:lnTo>
                <a:lnTo>
                  <a:pt x="26614" y="4264"/>
                </a:lnTo>
                <a:lnTo>
                  <a:pt x="25968" y="3359"/>
                </a:lnTo>
                <a:lnTo>
                  <a:pt x="25193" y="2455"/>
                </a:lnTo>
                <a:lnTo>
                  <a:pt x="24288" y="1680"/>
                </a:lnTo>
                <a:lnTo>
                  <a:pt x="23384" y="1034"/>
                </a:lnTo>
                <a:lnTo>
                  <a:pt x="22480" y="388"/>
                </a:lnTo>
                <a:lnTo>
                  <a:pt x="21446" y="130"/>
                </a:lnTo>
                <a:lnTo>
                  <a:pt x="20283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9"/>
          <p:cNvSpPr/>
          <p:nvPr/>
        </p:nvSpPr>
        <p:spPr>
          <a:xfrm flipH="1">
            <a:off x="1698070" y="483625"/>
            <a:ext cx="927032" cy="299249"/>
          </a:xfrm>
          <a:custGeom>
            <a:avLst/>
            <a:gdLst/>
            <a:ahLst/>
            <a:cxnLst/>
            <a:rect l="l" t="t" r="r" b="b"/>
            <a:pathLst>
              <a:path w="57233" h="18475" extrusionOk="0">
                <a:moveTo>
                  <a:pt x="32298" y="0"/>
                </a:moveTo>
                <a:lnTo>
                  <a:pt x="31265" y="259"/>
                </a:lnTo>
                <a:lnTo>
                  <a:pt x="29973" y="517"/>
                </a:lnTo>
                <a:lnTo>
                  <a:pt x="28810" y="1034"/>
                </a:lnTo>
                <a:lnTo>
                  <a:pt x="27777" y="1680"/>
                </a:lnTo>
                <a:lnTo>
                  <a:pt x="26743" y="2455"/>
                </a:lnTo>
                <a:lnTo>
                  <a:pt x="25839" y="3230"/>
                </a:lnTo>
                <a:lnTo>
                  <a:pt x="24935" y="4135"/>
                </a:lnTo>
                <a:lnTo>
                  <a:pt x="23513" y="6073"/>
                </a:lnTo>
                <a:lnTo>
                  <a:pt x="22351" y="7881"/>
                </a:lnTo>
                <a:lnTo>
                  <a:pt x="21576" y="9432"/>
                </a:lnTo>
                <a:lnTo>
                  <a:pt x="20930" y="10853"/>
                </a:lnTo>
                <a:lnTo>
                  <a:pt x="20025" y="9819"/>
                </a:lnTo>
                <a:lnTo>
                  <a:pt x="18992" y="8656"/>
                </a:lnTo>
                <a:lnTo>
                  <a:pt x="17829" y="7364"/>
                </a:lnTo>
                <a:lnTo>
                  <a:pt x="16279" y="6202"/>
                </a:lnTo>
                <a:lnTo>
                  <a:pt x="15504" y="5685"/>
                </a:lnTo>
                <a:lnTo>
                  <a:pt x="14728" y="5297"/>
                </a:lnTo>
                <a:lnTo>
                  <a:pt x="13953" y="4910"/>
                </a:lnTo>
                <a:lnTo>
                  <a:pt x="13178" y="4781"/>
                </a:lnTo>
                <a:lnTo>
                  <a:pt x="12403" y="4781"/>
                </a:lnTo>
                <a:lnTo>
                  <a:pt x="11628" y="4910"/>
                </a:lnTo>
                <a:lnTo>
                  <a:pt x="10853" y="5297"/>
                </a:lnTo>
                <a:lnTo>
                  <a:pt x="10077" y="5685"/>
                </a:lnTo>
                <a:lnTo>
                  <a:pt x="9431" y="6331"/>
                </a:lnTo>
                <a:lnTo>
                  <a:pt x="8786" y="6977"/>
                </a:lnTo>
                <a:lnTo>
                  <a:pt x="7623" y="8527"/>
                </a:lnTo>
                <a:lnTo>
                  <a:pt x="6718" y="10077"/>
                </a:lnTo>
                <a:lnTo>
                  <a:pt x="5943" y="11628"/>
                </a:lnTo>
                <a:lnTo>
                  <a:pt x="5427" y="12920"/>
                </a:lnTo>
                <a:lnTo>
                  <a:pt x="4910" y="14212"/>
                </a:lnTo>
                <a:lnTo>
                  <a:pt x="4264" y="14599"/>
                </a:lnTo>
                <a:lnTo>
                  <a:pt x="2713" y="15504"/>
                </a:lnTo>
                <a:lnTo>
                  <a:pt x="1809" y="16150"/>
                </a:lnTo>
                <a:lnTo>
                  <a:pt x="1034" y="16795"/>
                </a:lnTo>
                <a:lnTo>
                  <a:pt x="388" y="17571"/>
                </a:lnTo>
                <a:lnTo>
                  <a:pt x="0" y="18346"/>
                </a:lnTo>
                <a:lnTo>
                  <a:pt x="57233" y="18475"/>
                </a:lnTo>
                <a:lnTo>
                  <a:pt x="57103" y="17829"/>
                </a:lnTo>
                <a:lnTo>
                  <a:pt x="56845" y="17312"/>
                </a:lnTo>
                <a:lnTo>
                  <a:pt x="56328" y="16537"/>
                </a:lnTo>
                <a:lnTo>
                  <a:pt x="55295" y="15762"/>
                </a:lnTo>
                <a:lnTo>
                  <a:pt x="54649" y="15374"/>
                </a:lnTo>
                <a:lnTo>
                  <a:pt x="54003" y="14987"/>
                </a:lnTo>
                <a:lnTo>
                  <a:pt x="53098" y="14728"/>
                </a:lnTo>
                <a:lnTo>
                  <a:pt x="51936" y="14470"/>
                </a:lnTo>
                <a:lnTo>
                  <a:pt x="50773" y="14212"/>
                </a:lnTo>
                <a:lnTo>
                  <a:pt x="49352" y="14082"/>
                </a:lnTo>
                <a:lnTo>
                  <a:pt x="49093" y="13436"/>
                </a:lnTo>
                <a:lnTo>
                  <a:pt x="48060" y="11628"/>
                </a:lnTo>
                <a:lnTo>
                  <a:pt x="46510" y="9044"/>
                </a:lnTo>
                <a:lnTo>
                  <a:pt x="45605" y="7752"/>
                </a:lnTo>
                <a:lnTo>
                  <a:pt x="44443" y="6331"/>
                </a:lnTo>
                <a:lnTo>
                  <a:pt x="43151" y="4910"/>
                </a:lnTo>
                <a:lnTo>
                  <a:pt x="41859" y="3618"/>
                </a:lnTo>
                <a:lnTo>
                  <a:pt x="40308" y="2455"/>
                </a:lnTo>
                <a:lnTo>
                  <a:pt x="38758" y="1422"/>
                </a:lnTo>
                <a:lnTo>
                  <a:pt x="36949" y="646"/>
                </a:lnTo>
                <a:lnTo>
                  <a:pt x="36045" y="388"/>
                </a:lnTo>
                <a:lnTo>
                  <a:pt x="35141" y="130"/>
                </a:lnTo>
                <a:lnTo>
                  <a:pt x="34236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99300" y="747375"/>
            <a:ext cx="35052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-20347" y="-2965545"/>
            <a:ext cx="964500" cy="8192900"/>
            <a:chOff x="-20347" y="-2965545"/>
            <a:chExt cx="964500" cy="8192900"/>
          </a:xfrm>
        </p:grpSpPr>
        <p:sp>
          <p:nvSpPr>
            <p:cNvPr id="23" name="Google Shape;23;p3"/>
            <p:cNvSpPr/>
            <p:nvPr/>
          </p:nvSpPr>
          <p:spPr>
            <a:xfrm rot="10800000" flipH="1">
              <a:off x="-20347" y="-2965545"/>
              <a:ext cx="964500" cy="3899700"/>
            </a:xfrm>
            <a:prstGeom prst="round1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0347" y="1327655"/>
              <a:ext cx="964500" cy="3899700"/>
            </a:xfrm>
            <a:prstGeom prst="round1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/>
          <p:nvPr/>
        </p:nvSpPr>
        <p:spPr>
          <a:xfrm flipH="1">
            <a:off x="2143500" y="21302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1862000" y="19199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10800000" flipH="1">
            <a:off x="7538863" y="811792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 flipH="1">
            <a:off x="7735750" y="5990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017250" y="8093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7941050" y="27504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3737050" y="31065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018550" y="28962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 flipH="1">
            <a:off x="5635624" y="2116863"/>
            <a:ext cx="27828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 flipH="1">
            <a:off x="5635924" y="3064875"/>
            <a:ext cx="27822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1">
  <p:cSld name="CUSTOM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720000" y="1340475"/>
            <a:ext cx="21543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720000" y="2321900"/>
            <a:ext cx="1994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 flipH="1">
            <a:off x="2770709" y="2797073"/>
            <a:ext cx="867671" cy="1698280"/>
            <a:chOff x="7323845" y="2621671"/>
            <a:chExt cx="886826" cy="1735772"/>
          </a:xfrm>
        </p:grpSpPr>
        <p:sp>
          <p:nvSpPr>
            <p:cNvPr id="105" name="Google Shape;105;p14"/>
            <p:cNvSpPr/>
            <p:nvPr/>
          </p:nvSpPr>
          <p:spPr>
            <a:xfrm>
              <a:off x="7704176" y="2621671"/>
              <a:ext cx="178459" cy="1395061"/>
            </a:xfrm>
            <a:custGeom>
              <a:avLst/>
              <a:gdLst/>
              <a:ahLst/>
              <a:cxnLst/>
              <a:rect l="l" t="t" r="r" b="b"/>
              <a:pathLst>
                <a:path w="10101" h="78962" extrusionOk="0">
                  <a:moveTo>
                    <a:pt x="9896" y="0"/>
                  </a:moveTo>
                  <a:lnTo>
                    <a:pt x="9794" y="102"/>
                  </a:lnTo>
                  <a:lnTo>
                    <a:pt x="7346" y="8672"/>
                  </a:lnTo>
                  <a:lnTo>
                    <a:pt x="6224" y="12957"/>
                  </a:lnTo>
                  <a:lnTo>
                    <a:pt x="5101" y="17241"/>
                  </a:lnTo>
                  <a:lnTo>
                    <a:pt x="4285" y="21118"/>
                  </a:lnTo>
                  <a:lnTo>
                    <a:pt x="3469" y="24892"/>
                  </a:lnTo>
                  <a:lnTo>
                    <a:pt x="2755" y="28769"/>
                  </a:lnTo>
                  <a:lnTo>
                    <a:pt x="2143" y="32748"/>
                  </a:lnTo>
                  <a:lnTo>
                    <a:pt x="1531" y="36624"/>
                  </a:lnTo>
                  <a:lnTo>
                    <a:pt x="1021" y="40501"/>
                  </a:lnTo>
                  <a:lnTo>
                    <a:pt x="613" y="44480"/>
                  </a:lnTo>
                  <a:lnTo>
                    <a:pt x="307" y="48356"/>
                  </a:lnTo>
                  <a:lnTo>
                    <a:pt x="103" y="52233"/>
                  </a:lnTo>
                  <a:lnTo>
                    <a:pt x="0" y="56008"/>
                  </a:lnTo>
                  <a:lnTo>
                    <a:pt x="0" y="59884"/>
                  </a:lnTo>
                  <a:lnTo>
                    <a:pt x="103" y="63659"/>
                  </a:lnTo>
                  <a:lnTo>
                    <a:pt x="307" y="67434"/>
                  </a:lnTo>
                  <a:lnTo>
                    <a:pt x="613" y="71310"/>
                  </a:lnTo>
                  <a:lnTo>
                    <a:pt x="1123" y="75085"/>
                  </a:lnTo>
                  <a:lnTo>
                    <a:pt x="1429" y="77023"/>
                  </a:lnTo>
                  <a:lnTo>
                    <a:pt x="1735" y="78859"/>
                  </a:lnTo>
                  <a:lnTo>
                    <a:pt x="1837" y="78962"/>
                  </a:lnTo>
                  <a:lnTo>
                    <a:pt x="1939" y="78962"/>
                  </a:lnTo>
                  <a:lnTo>
                    <a:pt x="2041" y="78859"/>
                  </a:lnTo>
                  <a:lnTo>
                    <a:pt x="2041" y="78757"/>
                  </a:lnTo>
                  <a:lnTo>
                    <a:pt x="1225" y="70188"/>
                  </a:lnTo>
                  <a:lnTo>
                    <a:pt x="919" y="65801"/>
                  </a:lnTo>
                  <a:lnTo>
                    <a:pt x="715" y="61517"/>
                  </a:lnTo>
                  <a:lnTo>
                    <a:pt x="715" y="57640"/>
                  </a:lnTo>
                  <a:lnTo>
                    <a:pt x="817" y="53763"/>
                  </a:lnTo>
                  <a:lnTo>
                    <a:pt x="1021" y="49887"/>
                  </a:lnTo>
                  <a:lnTo>
                    <a:pt x="1327" y="46010"/>
                  </a:lnTo>
                  <a:lnTo>
                    <a:pt x="1735" y="42133"/>
                  </a:lnTo>
                  <a:lnTo>
                    <a:pt x="2143" y="38257"/>
                  </a:lnTo>
                  <a:lnTo>
                    <a:pt x="2755" y="34380"/>
                  </a:lnTo>
                  <a:lnTo>
                    <a:pt x="3367" y="30503"/>
                  </a:lnTo>
                  <a:lnTo>
                    <a:pt x="3979" y="26729"/>
                  </a:lnTo>
                  <a:lnTo>
                    <a:pt x="4693" y="22852"/>
                  </a:lnTo>
                  <a:lnTo>
                    <a:pt x="6326" y="15303"/>
                  </a:lnTo>
                  <a:lnTo>
                    <a:pt x="8162" y="7652"/>
                  </a:lnTo>
                  <a:lnTo>
                    <a:pt x="10100" y="204"/>
                  </a:lnTo>
                  <a:lnTo>
                    <a:pt x="10100" y="102"/>
                  </a:lnTo>
                  <a:lnTo>
                    <a:pt x="999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716791" y="2625276"/>
              <a:ext cx="279394" cy="1029185"/>
            </a:xfrm>
            <a:custGeom>
              <a:avLst/>
              <a:gdLst/>
              <a:ahLst/>
              <a:cxnLst/>
              <a:rect l="l" t="t" r="r" b="b"/>
              <a:pathLst>
                <a:path w="15814" h="58253" extrusionOk="0">
                  <a:moveTo>
                    <a:pt x="9386" y="0"/>
                  </a:moveTo>
                  <a:lnTo>
                    <a:pt x="8468" y="2551"/>
                  </a:lnTo>
                  <a:lnTo>
                    <a:pt x="7652" y="5101"/>
                  </a:lnTo>
                  <a:lnTo>
                    <a:pt x="6224" y="10304"/>
                  </a:lnTo>
                  <a:lnTo>
                    <a:pt x="4897" y="15405"/>
                  </a:lnTo>
                  <a:lnTo>
                    <a:pt x="3775" y="20506"/>
                  </a:lnTo>
                  <a:lnTo>
                    <a:pt x="2857" y="25505"/>
                  </a:lnTo>
                  <a:lnTo>
                    <a:pt x="2143" y="30299"/>
                  </a:lnTo>
                  <a:lnTo>
                    <a:pt x="1531" y="34992"/>
                  </a:lnTo>
                  <a:lnTo>
                    <a:pt x="1021" y="39277"/>
                  </a:lnTo>
                  <a:lnTo>
                    <a:pt x="715" y="43358"/>
                  </a:lnTo>
                  <a:lnTo>
                    <a:pt x="409" y="47030"/>
                  </a:lnTo>
                  <a:lnTo>
                    <a:pt x="103" y="52947"/>
                  </a:lnTo>
                  <a:lnTo>
                    <a:pt x="1" y="56926"/>
                  </a:lnTo>
                  <a:lnTo>
                    <a:pt x="1" y="58252"/>
                  </a:lnTo>
                  <a:lnTo>
                    <a:pt x="205" y="57028"/>
                  </a:lnTo>
                  <a:lnTo>
                    <a:pt x="511" y="55804"/>
                  </a:lnTo>
                  <a:lnTo>
                    <a:pt x="1021" y="54784"/>
                  </a:lnTo>
                  <a:lnTo>
                    <a:pt x="1531" y="53967"/>
                  </a:lnTo>
                  <a:lnTo>
                    <a:pt x="2245" y="53151"/>
                  </a:lnTo>
                  <a:lnTo>
                    <a:pt x="2959" y="52437"/>
                  </a:lnTo>
                  <a:lnTo>
                    <a:pt x="3877" y="51723"/>
                  </a:lnTo>
                  <a:lnTo>
                    <a:pt x="4693" y="51111"/>
                  </a:lnTo>
                  <a:lnTo>
                    <a:pt x="6530" y="49785"/>
                  </a:lnTo>
                  <a:lnTo>
                    <a:pt x="7448" y="49173"/>
                  </a:lnTo>
                  <a:lnTo>
                    <a:pt x="8366" y="48458"/>
                  </a:lnTo>
                  <a:lnTo>
                    <a:pt x="9284" y="47642"/>
                  </a:lnTo>
                  <a:lnTo>
                    <a:pt x="10100" y="46724"/>
                  </a:lnTo>
                  <a:lnTo>
                    <a:pt x="10916" y="45704"/>
                  </a:lnTo>
                  <a:lnTo>
                    <a:pt x="11631" y="44582"/>
                  </a:lnTo>
                  <a:lnTo>
                    <a:pt x="12141" y="43358"/>
                  </a:lnTo>
                  <a:lnTo>
                    <a:pt x="12549" y="42133"/>
                  </a:lnTo>
                  <a:lnTo>
                    <a:pt x="12753" y="40909"/>
                  </a:lnTo>
                  <a:lnTo>
                    <a:pt x="12753" y="39685"/>
                  </a:lnTo>
                  <a:lnTo>
                    <a:pt x="12753" y="38461"/>
                  </a:lnTo>
                  <a:lnTo>
                    <a:pt x="12651" y="37339"/>
                  </a:lnTo>
                  <a:lnTo>
                    <a:pt x="12447" y="36318"/>
                  </a:lnTo>
                  <a:lnTo>
                    <a:pt x="12141" y="35298"/>
                  </a:lnTo>
                  <a:lnTo>
                    <a:pt x="11427" y="33564"/>
                  </a:lnTo>
                  <a:lnTo>
                    <a:pt x="10814" y="32136"/>
                  </a:lnTo>
                  <a:lnTo>
                    <a:pt x="10100" y="31014"/>
                  </a:lnTo>
                  <a:lnTo>
                    <a:pt x="10712" y="30707"/>
                  </a:lnTo>
                  <a:lnTo>
                    <a:pt x="11325" y="30401"/>
                  </a:lnTo>
                  <a:lnTo>
                    <a:pt x="12141" y="29891"/>
                  </a:lnTo>
                  <a:lnTo>
                    <a:pt x="13059" y="29075"/>
                  </a:lnTo>
                  <a:lnTo>
                    <a:pt x="13977" y="28055"/>
                  </a:lnTo>
                  <a:lnTo>
                    <a:pt x="14385" y="27443"/>
                  </a:lnTo>
                  <a:lnTo>
                    <a:pt x="14895" y="26831"/>
                  </a:lnTo>
                  <a:lnTo>
                    <a:pt x="15201" y="26015"/>
                  </a:lnTo>
                  <a:lnTo>
                    <a:pt x="15609" y="25199"/>
                  </a:lnTo>
                  <a:lnTo>
                    <a:pt x="15711" y="24688"/>
                  </a:lnTo>
                  <a:lnTo>
                    <a:pt x="15813" y="24076"/>
                  </a:lnTo>
                  <a:lnTo>
                    <a:pt x="15813" y="22750"/>
                  </a:lnTo>
                  <a:lnTo>
                    <a:pt x="15711" y="21016"/>
                  </a:lnTo>
                  <a:lnTo>
                    <a:pt x="15405" y="19180"/>
                  </a:lnTo>
                  <a:lnTo>
                    <a:pt x="14997" y="17241"/>
                  </a:lnTo>
                  <a:lnTo>
                    <a:pt x="14385" y="15099"/>
                  </a:lnTo>
                  <a:lnTo>
                    <a:pt x="13161" y="10814"/>
                  </a:lnTo>
                  <a:lnTo>
                    <a:pt x="11835" y="6734"/>
                  </a:lnTo>
                  <a:lnTo>
                    <a:pt x="10610" y="3265"/>
                  </a:lnTo>
                  <a:lnTo>
                    <a:pt x="93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725802" y="2700985"/>
              <a:ext cx="176657" cy="821892"/>
            </a:xfrm>
            <a:custGeom>
              <a:avLst/>
              <a:gdLst/>
              <a:ahLst/>
              <a:cxnLst/>
              <a:rect l="l" t="t" r="r" b="b"/>
              <a:pathLst>
                <a:path w="9999" h="46520" extrusionOk="0">
                  <a:moveTo>
                    <a:pt x="8162" y="0"/>
                  </a:moveTo>
                  <a:lnTo>
                    <a:pt x="6734" y="4999"/>
                  </a:lnTo>
                  <a:lnTo>
                    <a:pt x="5408" y="10100"/>
                  </a:lnTo>
                  <a:lnTo>
                    <a:pt x="4183" y="15201"/>
                  </a:lnTo>
                  <a:lnTo>
                    <a:pt x="3163" y="20301"/>
                  </a:lnTo>
                  <a:lnTo>
                    <a:pt x="2245" y="25402"/>
                  </a:lnTo>
                  <a:lnTo>
                    <a:pt x="1531" y="30605"/>
                  </a:lnTo>
                  <a:lnTo>
                    <a:pt x="919" y="35808"/>
                  </a:lnTo>
                  <a:lnTo>
                    <a:pt x="409" y="41011"/>
                  </a:lnTo>
                  <a:lnTo>
                    <a:pt x="409" y="41113"/>
                  </a:lnTo>
                  <a:lnTo>
                    <a:pt x="1" y="46520"/>
                  </a:lnTo>
                  <a:lnTo>
                    <a:pt x="511" y="41215"/>
                  </a:lnTo>
                  <a:lnTo>
                    <a:pt x="613" y="41215"/>
                  </a:lnTo>
                  <a:lnTo>
                    <a:pt x="1327" y="40399"/>
                  </a:lnTo>
                  <a:lnTo>
                    <a:pt x="2041" y="39583"/>
                  </a:lnTo>
                  <a:lnTo>
                    <a:pt x="2857" y="38869"/>
                  </a:lnTo>
                  <a:lnTo>
                    <a:pt x="3673" y="38154"/>
                  </a:lnTo>
                  <a:lnTo>
                    <a:pt x="4591" y="37542"/>
                  </a:lnTo>
                  <a:lnTo>
                    <a:pt x="5408" y="37032"/>
                  </a:lnTo>
                  <a:lnTo>
                    <a:pt x="6428" y="36420"/>
                  </a:lnTo>
                  <a:lnTo>
                    <a:pt x="7346" y="36012"/>
                  </a:lnTo>
                  <a:lnTo>
                    <a:pt x="7346" y="35910"/>
                  </a:lnTo>
                  <a:lnTo>
                    <a:pt x="6326" y="36318"/>
                  </a:lnTo>
                  <a:lnTo>
                    <a:pt x="5408" y="36828"/>
                  </a:lnTo>
                  <a:lnTo>
                    <a:pt x="4489" y="37338"/>
                  </a:lnTo>
                  <a:lnTo>
                    <a:pt x="3571" y="37950"/>
                  </a:lnTo>
                  <a:lnTo>
                    <a:pt x="2755" y="38563"/>
                  </a:lnTo>
                  <a:lnTo>
                    <a:pt x="1939" y="39277"/>
                  </a:lnTo>
                  <a:lnTo>
                    <a:pt x="1225" y="39991"/>
                  </a:lnTo>
                  <a:lnTo>
                    <a:pt x="511" y="40807"/>
                  </a:lnTo>
                  <a:lnTo>
                    <a:pt x="919" y="37338"/>
                  </a:lnTo>
                  <a:lnTo>
                    <a:pt x="1735" y="36726"/>
                  </a:lnTo>
                  <a:lnTo>
                    <a:pt x="2551" y="36114"/>
                  </a:lnTo>
                  <a:lnTo>
                    <a:pt x="3367" y="35604"/>
                  </a:lnTo>
                  <a:lnTo>
                    <a:pt x="4285" y="35094"/>
                  </a:lnTo>
                  <a:lnTo>
                    <a:pt x="3367" y="35502"/>
                  </a:lnTo>
                  <a:lnTo>
                    <a:pt x="2551" y="35910"/>
                  </a:lnTo>
                  <a:lnTo>
                    <a:pt x="1735" y="36522"/>
                  </a:lnTo>
                  <a:lnTo>
                    <a:pt x="919" y="37134"/>
                  </a:lnTo>
                  <a:lnTo>
                    <a:pt x="1429" y="33462"/>
                  </a:lnTo>
                  <a:lnTo>
                    <a:pt x="2449" y="32442"/>
                  </a:lnTo>
                  <a:lnTo>
                    <a:pt x="3673" y="31625"/>
                  </a:lnTo>
                  <a:lnTo>
                    <a:pt x="4898" y="30911"/>
                  </a:lnTo>
                  <a:lnTo>
                    <a:pt x="6326" y="30401"/>
                  </a:lnTo>
                  <a:lnTo>
                    <a:pt x="6326" y="30299"/>
                  </a:lnTo>
                  <a:lnTo>
                    <a:pt x="6224" y="30299"/>
                  </a:lnTo>
                  <a:lnTo>
                    <a:pt x="4898" y="30707"/>
                  </a:lnTo>
                  <a:lnTo>
                    <a:pt x="3673" y="31319"/>
                  </a:lnTo>
                  <a:lnTo>
                    <a:pt x="2551" y="32135"/>
                  </a:lnTo>
                  <a:lnTo>
                    <a:pt x="1429" y="33054"/>
                  </a:lnTo>
                  <a:lnTo>
                    <a:pt x="2245" y="27953"/>
                  </a:lnTo>
                  <a:lnTo>
                    <a:pt x="3061" y="22852"/>
                  </a:lnTo>
                  <a:lnTo>
                    <a:pt x="3775" y="22036"/>
                  </a:lnTo>
                  <a:lnTo>
                    <a:pt x="4591" y="21322"/>
                  </a:lnTo>
                  <a:lnTo>
                    <a:pt x="5408" y="20710"/>
                  </a:lnTo>
                  <a:lnTo>
                    <a:pt x="6224" y="20097"/>
                  </a:lnTo>
                  <a:lnTo>
                    <a:pt x="8060" y="19077"/>
                  </a:lnTo>
                  <a:lnTo>
                    <a:pt x="9998" y="18159"/>
                  </a:lnTo>
                  <a:lnTo>
                    <a:pt x="8162" y="18873"/>
                  </a:lnTo>
                  <a:lnTo>
                    <a:pt x="6326" y="19689"/>
                  </a:lnTo>
                  <a:lnTo>
                    <a:pt x="5510" y="20199"/>
                  </a:lnTo>
                  <a:lnTo>
                    <a:pt x="4693" y="20710"/>
                  </a:lnTo>
                  <a:lnTo>
                    <a:pt x="3979" y="21322"/>
                  </a:lnTo>
                  <a:lnTo>
                    <a:pt x="3265" y="22036"/>
                  </a:lnTo>
                  <a:lnTo>
                    <a:pt x="3877" y="18567"/>
                  </a:lnTo>
                  <a:lnTo>
                    <a:pt x="4795" y="17649"/>
                  </a:lnTo>
                  <a:lnTo>
                    <a:pt x="5714" y="16935"/>
                  </a:lnTo>
                  <a:lnTo>
                    <a:pt x="6734" y="16425"/>
                  </a:lnTo>
                  <a:lnTo>
                    <a:pt x="7856" y="15915"/>
                  </a:lnTo>
                  <a:lnTo>
                    <a:pt x="7856" y="15813"/>
                  </a:lnTo>
                  <a:lnTo>
                    <a:pt x="6836" y="16221"/>
                  </a:lnTo>
                  <a:lnTo>
                    <a:pt x="5816" y="16629"/>
                  </a:lnTo>
                  <a:lnTo>
                    <a:pt x="4898" y="17241"/>
                  </a:lnTo>
                  <a:lnTo>
                    <a:pt x="4081" y="17955"/>
                  </a:lnTo>
                  <a:lnTo>
                    <a:pt x="5000" y="13466"/>
                  </a:lnTo>
                  <a:lnTo>
                    <a:pt x="6020" y="8978"/>
                  </a:lnTo>
                  <a:lnTo>
                    <a:pt x="7142" y="4489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846566" y="2919084"/>
              <a:ext cx="86535" cy="28851"/>
            </a:xfrm>
            <a:custGeom>
              <a:avLst/>
              <a:gdLst/>
              <a:ahLst/>
              <a:cxnLst/>
              <a:rect l="l" t="t" r="r" b="b"/>
              <a:pathLst>
                <a:path w="4898" h="1633" extrusionOk="0">
                  <a:moveTo>
                    <a:pt x="4796" y="0"/>
                  </a:moveTo>
                  <a:lnTo>
                    <a:pt x="3571" y="204"/>
                  </a:lnTo>
                  <a:lnTo>
                    <a:pt x="2347" y="408"/>
                  </a:lnTo>
                  <a:lnTo>
                    <a:pt x="1123" y="918"/>
                  </a:lnTo>
                  <a:lnTo>
                    <a:pt x="1" y="1530"/>
                  </a:lnTo>
                  <a:lnTo>
                    <a:pt x="103" y="1632"/>
                  </a:lnTo>
                  <a:lnTo>
                    <a:pt x="2347" y="714"/>
                  </a:lnTo>
                  <a:lnTo>
                    <a:pt x="3571" y="306"/>
                  </a:lnTo>
                  <a:lnTo>
                    <a:pt x="4796" y="102"/>
                  </a:lnTo>
                  <a:lnTo>
                    <a:pt x="4898" y="102"/>
                  </a:lnTo>
                  <a:lnTo>
                    <a:pt x="4898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828544" y="3304803"/>
              <a:ext cx="64910" cy="23445"/>
            </a:xfrm>
            <a:custGeom>
              <a:avLst/>
              <a:gdLst/>
              <a:ahLst/>
              <a:cxnLst/>
              <a:rect l="l" t="t" r="r" b="b"/>
              <a:pathLst>
                <a:path w="3674" h="1327" extrusionOk="0">
                  <a:moveTo>
                    <a:pt x="3673" y="1"/>
                  </a:moveTo>
                  <a:lnTo>
                    <a:pt x="2755" y="205"/>
                  </a:lnTo>
                  <a:lnTo>
                    <a:pt x="1837" y="511"/>
                  </a:lnTo>
                  <a:lnTo>
                    <a:pt x="919" y="817"/>
                  </a:lnTo>
                  <a:lnTo>
                    <a:pt x="1" y="1225"/>
                  </a:lnTo>
                  <a:lnTo>
                    <a:pt x="1" y="1327"/>
                  </a:lnTo>
                  <a:lnTo>
                    <a:pt x="103" y="1327"/>
                  </a:lnTo>
                  <a:lnTo>
                    <a:pt x="919" y="919"/>
                  </a:lnTo>
                  <a:lnTo>
                    <a:pt x="1837" y="613"/>
                  </a:lnTo>
                  <a:lnTo>
                    <a:pt x="2755" y="307"/>
                  </a:lnTo>
                  <a:lnTo>
                    <a:pt x="3673" y="103"/>
                  </a:lnTo>
                  <a:lnTo>
                    <a:pt x="3673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327449" y="3075891"/>
              <a:ext cx="371318" cy="1070633"/>
            </a:xfrm>
            <a:custGeom>
              <a:avLst/>
              <a:gdLst/>
              <a:ahLst/>
              <a:cxnLst/>
              <a:rect l="l" t="t" r="r" b="b"/>
              <a:pathLst>
                <a:path w="21017" h="60599" extrusionOk="0">
                  <a:moveTo>
                    <a:pt x="103" y="1"/>
                  </a:moveTo>
                  <a:lnTo>
                    <a:pt x="1" y="103"/>
                  </a:lnTo>
                  <a:lnTo>
                    <a:pt x="103" y="307"/>
                  </a:lnTo>
                  <a:lnTo>
                    <a:pt x="2755" y="2551"/>
                  </a:lnTo>
                  <a:lnTo>
                    <a:pt x="5408" y="4897"/>
                  </a:lnTo>
                  <a:lnTo>
                    <a:pt x="6734" y="6020"/>
                  </a:lnTo>
                  <a:lnTo>
                    <a:pt x="7958" y="7346"/>
                  </a:lnTo>
                  <a:lnTo>
                    <a:pt x="9080" y="8570"/>
                  </a:lnTo>
                  <a:lnTo>
                    <a:pt x="10203" y="9998"/>
                  </a:lnTo>
                  <a:lnTo>
                    <a:pt x="11223" y="11325"/>
                  </a:lnTo>
                  <a:lnTo>
                    <a:pt x="12141" y="12651"/>
                  </a:lnTo>
                  <a:lnTo>
                    <a:pt x="12957" y="14079"/>
                  </a:lnTo>
                  <a:lnTo>
                    <a:pt x="13671" y="15507"/>
                  </a:lnTo>
                  <a:lnTo>
                    <a:pt x="14385" y="17037"/>
                  </a:lnTo>
                  <a:lnTo>
                    <a:pt x="15099" y="18466"/>
                  </a:lnTo>
                  <a:lnTo>
                    <a:pt x="16222" y="21628"/>
                  </a:lnTo>
                  <a:lnTo>
                    <a:pt x="17140" y="24791"/>
                  </a:lnTo>
                  <a:lnTo>
                    <a:pt x="17956" y="28055"/>
                  </a:lnTo>
                  <a:lnTo>
                    <a:pt x="18568" y="31218"/>
                  </a:lnTo>
                  <a:lnTo>
                    <a:pt x="19180" y="34380"/>
                  </a:lnTo>
                  <a:lnTo>
                    <a:pt x="19588" y="37645"/>
                  </a:lnTo>
                  <a:lnTo>
                    <a:pt x="19996" y="40909"/>
                  </a:lnTo>
                  <a:lnTo>
                    <a:pt x="20200" y="44174"/>
                  </a:lnTo>
                  <a:lnTo>
                    <a:pt x="20200" y="47439"/>
                  </a:lnTo>
                  <a:lnTo>
                    <a:pt x="20200" y="50703"/>
                  </a:lnTo>
                  <a:lnTo>
                    <a:pt x="19996" y="53968"/>
                  </a:lnTo>
                  <a:lnTo>
                    <a:pt x="19690" y="57130"/>
                  </a:lnTo>
                  <a:lnTo>
                    <a:pt x="19282" y="60395"/>
                  </a:lnTo>
                  <a:lnTo>
                    <a:pt x="19384" y="60599"/>
                  </a:lnTo>
                  <a:lnTo>
                    <a:pt x="19486" y="60599"/>
                  </a:lnTo>
                  <a:lnTo>
                    <a:pt x="19588" y="60497"/>
                  </a:lnTo>
                  <a:lnTo>
                    <a:pt x="20302" y="56824"/>
                  </a:lnTo>
                  <a:lnTo>
                    <a:pt x="20710" y="53049"/>
                  </a:lnTo>
                  <a:lnTo>
                    <a:pt x="21016" y="49377"/>
                  </a:lnTo>
                  <a:lnTo>
                    <a:pt x="21016" y="45602"/>
                  </a:lnTo>
                  <a:lnTo>
                    <a:pt x="20914" y="42236"/>
                  </a:lnTo>
                  <a:lnTo>
                    <a:pt x="20608" y="38869"/>
                  </a:lnTo>
                  <a:lnTo>
                    <a:pt x="20200" y="35503"/>
                  </a:lnTo>
                  <a:lnTo>
                    <a:pt x="19690" y="32136"/>
                  </a:lnTo>
                  <a:lnTo>
                    <a:pt x="18976" y="28871"/>
                  </a:lnTo>
                  <a:lnTo>
                    <a:pt x="18160" y="25607"/>
                  </a:lnTo>
                  <a:lnTo>
                    <a:pt x="17242" y="22342"/>
                  </a:lnTo>
                  <a:lnTo>
                    <a:pt x="16120" y="19180"/>
                  </a:lnTo>
                  <a:lnTo>
                    <a:pt x="15610" y="17650"/>
                  </a:lnTo>
                  <a:lnTo>
                    <a:pt x="14895" y="16221"/>
                  </a:lnTo>
                  <a:lnTo>
                    <a:pt x="14181" y="14691"/>
                  </a:lnTo>
                  <a:lnTo>
                    <a:pt x="13467" y="13365"/>
                  </a:lnTo>
                  <a:lnTo>
                    <a:pt x="12549" y="11937"/>
                  </a:lnTo>
                  <a:lnTo>
                    <a:pt x="11631" y="10610"/>
                  </a:lnTo>
                  <a:lnTo>
                    <a:pt x="10713" y="9386"/>
                  </a:lnTo>
                  <a:lnTo>
                    <a:pt x="9591" y="8162"/>
                  </a:lnTo>
                  <a:lnTo>
                    <a:pt x="7448" y="5918"/>
                  </a:lnTo>
                  <a:lnTo>
                    <a:pt x="5204" y="3775"/>
                  </a:lnTo>
                  <a:lnTo>
                    <a:pt x="2857" y="1837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323845" y="3068683"/>
              <a:ext cx="353297" cy="706559"/>
            </a:xfrm>
            <a:custGeom>
              <a:avLst/>
              <a:gdLst/>
              <a:ahLst/>
              <a:cxnLst/>
              <a:rect l="l" t="t" r="r" b="b"/>
              <a:pathLst>
                <a:path w="19997" h="39992" extrusionOk="0">
                  <a:moveTo>
                    <a:pt x="1" y="1"/>
                  </a:moveTo>
                  <a:lnTo>
                    <a:pt x="205" y="2143"/>
                  </a:lnTo>
                  <a:lnTo>
                    <a:pt x="613" y="7040"/>
                  </a:lnTo>
                  <a:lnTo>
                    <a:pt x="919" y="9794"/>
                  </a:lnTo>
                  <a:lnTo>
                    <a:pt x="1327" y="12345"/>
                  </a:lnTo>
                  <a:lnTo>
                    <a:pt x="1735" y="14487"/>
                  </a:lnTo>
                  <a:lnTo>
                    <a:pt x="2041" y="15201"/>
                  </a:lnTo>
                  <a:lnTo>
                    <a:pt x="2245" y="15813"/>
                  </a:lnTo>
                  <a:lnTo>
                    <a:pt x="2653" y="16221"/>
                  </a:lnTo>
                  <a:lnTo>
                    <a:pt x="3061" y="16527"/>
                  </a:lnTo>
                  <a:lnTo>
                    <a:pt x="3469" y="16833"/>
                  </a:lnTo>
                  <a:lnTo>
                    <a:pt x="3980" y="17037"/>
                  </a:lnTo>
                  <a:lnTo>
                    <a:pt x="5204" y="17241"/>
                  </a:lnTo>
                  <a:lnTo>
                    <a:pt x="6428" y="17343"/>
                  </a:lnTo>
                  <a:lnTo>
                    <a:pt x="7550" y="17343"/>
                  </a:lnTo>
                  <a:lnTo>
                    <a:pt x="8468" y="17241"/>
                  </a:lnTo>
                  <a:lnTo>
                    <a:pt x="9386" y="17139"/>
                  </a:lnTo>
                  <a:lnTo>
                    <a:pt x="8672" y="17445"/>
                  </a:lnTo>
                  <a:lnTo>
                    <a:pt x="7958" y="17854"/>
                  </a:lnTo>
                  <a:lnTo>
                    <a:pt x="7142" y="18466"/>
                  </a:lnTo>
                  <a:lnTo>
                    <a:pt x="6326" y="19078"/>
                  </a:lnTo>
                  <a:lnTo>
                    <a:pt x="5714" y="19894"/>
                  </a:lnTo>
                  <a:lnTo>
                    <a:pt x="5510" y="20302"/>
                  </a:lnTo>
                  <a:lnTo>
                    <a:pt x="5306" y="20812"/>
                  </a:lnTo>
                  <a:lnTo>
                    <a:pt x="5306" y="21220"/>
                  </a:lnTo>
                  <a:lnTo>
                    <a:pt x="5306" y="21730"/>
                  </a:lnTo>
                  <a:lnTo>
                    <a:pt x="5612" y="22750"/>
                  </a:lnTo>
                  <a:lnTo>
                    <a:pt x="6224" y="23771"/>
                  </a:lnTo>
                  <a:lnTo>
                    <a:pt x="7040" y="24893"/>
                  </a:lnTo>
                  <a:lnTo>
                    <a:pt x="7958" y="26015"/>
                  </a:lnTo>
                  <a:lnTo>
                    <a:pt x="10407" y="28463"/>
                  </a:lnTo>
                  <a:lnTo>
                    <a:pt x="13263" y="31320"/>
                  </a:lnTo>
                  <a:lnTo>
                    <a:pt x="15099" y="33258"/>
                  </a:lnTo>
                  <a:lnTo>
                    <a:pt x="16834" y="35400"/>
                  </a:lnTo>
                  <a:lnTo>
                    <a:pt x="18466" y="37645"/>
                  </a:lnTo>
                  <a:lnTo>
                    <a:pt x="19996" y="39991"/>
                  </a:lnTo>
                  <a:lnTo>
                    <a:pt x="19996" y="39991"/>
                  </a:lnTo>
                  <a:lnTo>
                    <a:pt x="19894" y="37849"/>
                  </a:lnTo>
                  <a:lnTo>
                    <a:pt x="19588" y="35400"/>
                  </a:lnTo>
                  <a:lnTo>
                    <a:pt x="19180" y="32442"/>
                  </a:lnTo>
                  <a:lnTo>
                    <a:pt x="18568" y="28871"/>
                  </a:lnTo>
                  <a:lnTo>
                    <a:pt x="17650" y="25097"/>
                  </a:lnTo>
                  <a:lnTo>
                    <a:pt x="17038" y="23158"/>
                  </a:lnTo>
                  <a:lnTo>
                    <a:pt x="16426" y="21220"/>
                  </a:lnTo>
                  <a:lnTo>
                    <a:pt x="15712" y="19180"/>
                  </a:lnTo>
                  <a:lnTo>
                    <a:pt x="14895" y="17343"/>
                  </a:lnTo>
                  <a:lnTo>
                    <a:pt x="13875" y="15405"/>
                  </a:lnTo>
                  <a:lnTo>
                    <a:pt x="12855" y="13671"/>
                  </a:lnTo>
                  <a:lnTo>
                    <a:pt x="11733" y="11937"/>
                  </a:lnTo>
                  <a:lnTo>
                    <a:pt x="10509" y="10304"/>
                  </a:lnTo>
                  <a:lnTo>
                    <a:pt x="9284" y="8774"/>
                  </a:lnTo>
                  <a:lnTo>
                    <a:pt x="8060" y="7346"/>
                  </a:lnTo>
                  <a:lnTo>
                    <a:pt x="5714" y="4795"/>
                  </a:lnTo>
                  <a:lnTo>
                    <a:pt x="3469" y="2755"/>
                  </a:lnTo>
                  <a:lnTo>
                    <a:pt x="1633" y="12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385137" y="3129974"/>
              <a:ext cx="292008" cy="594794"/>
            </a:xfrm>
            <a:custGeom>
              <a:avLst/>
              <a:gdLst/>
              <a:ahLst/>
              <a:cxnLst/>
              <a:rect l="l" t="t" r="r" b="b"/>
              <a:pathLst>
                <a:path w="16528" h="33666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061" y="3265"/>
                  </a:lnTo>
                  <a:lnTo>
                    <a:pt x="4591" y="4999"/>
                  </a:lnTo>
                  <a:lnTo>
                    <a:pt x="6019" y="6733"/>
                  </a:lnTo>
                  <a:lnTo>
                    <a:pt x="4999" y="6427"/>
                  </a:lnTo>
                  <a:lnTo>
                    <a:pt x="3979" y="6325"/>
                  </a:lnTo>
                  <a:lnTo>
                    <a:pt x="2041" y="6325"/>
                  </a:lnTo>
                  <a:lnTo>
                    <a:pt x="2041" y="6427"/>
                  </a:lnTo>
                  <a:lnTo>
                    <a:pt x="3061" y="6427"/>
                  </a:lnTo>
                  <a:lnTo>
                    <a:pt x="4183" y="6529"/>
                  </a:lnTo>
                  <a:lnTo>
                    <a:pt x="5203" y="6733"/>
                  </a:lnTo>
                  <a:lnTo>
                    <a:pt x="6223" y="7039"/>
                  </a:lnTo>
                  <a:lnTo>
                    <a:pt x="7040" y="7957"/>
                  </a:lnTo>
                  <a:lnTo>
                    <a:pt x="5305" y="7753"/>
                  </a:lnTo>
                  <a:lnTo>
                    <a:pt x="3673" y="7549"/>
                  </a:lnTo>
                  <a:lnTo>
                    <a:pt x="2041" y="7549"/>
                  </a:lnTo>
                  <a:lnTo>
                    <a:pt x="1225" y="7651"/>
                  </a:lnTo>
                  <a:lnTo>
                    <a:pt x="409" y="7855"/>
                  </a:lnTo>
                  <a:lnTo>
                    <a:pt x="1225" y="7753"/>
                  </a:lnTo>
                  <a:lnTo>
                    <a:pt x="3877" y="7753"/>
                  </a:lnTo>
                  <a:lnTo>
                    <a:pt x="5611" y="8059"/>
                  </a:lnTo>
                  <a:lnTo>
                    <a:pt x="7244" y="8366"/>
                  </a:lnTo>
                  <a:lnTo>
                    <a:pt x="8162" y="9692"/>
                  </a:lnTo>
                  <a:lnTo>
                    <a:pt x="8978" y="10916"/>
                  </a:lnTo>
                  <a:lnTo>
                    <a:pt x="8264" y="10712"/>
                  </a:lnTo>
                  <a:lnTo>
                    <a:pt x="7448" y="10610"/>
                  </a:lnTo>
                  <a:lnTo>
                    <a:pt x="5917" y="10610"/>
                  </a:lnTo>
                  <a:lnTo>
                    <a:pt x="5917" y="10712"/>
                  </a:lnTo>
                  <a:lnTo>
                    <a:pt x="7550" y="10916"/>
                  </a:lnTo>
                  <a:lnTo>
                    <a:pt x="9182" y="11222"/>
                  </a:lnTo>
                  <a:lnTo>
                    <a:pt x="10202" y="13058"/>
                  </a:lnTo>
                  <a:lnTo>
                    <a:pt x="11120" y="14997"/>
                  </a:lnTo>
                  <a:lnTo>
                    <a:pt x="12038" y="17343"/>
                  </a:lnTo>
                  <a:lnTo>
                    <a:pt x="12855" y="19791"/>
                  </a:lnTo>
                  <a:lnTo>
                    <a:pt x="12855" y="19791"/>
                  </a:lnTo>
                  <a:lnTo>
                    <a:pt x="10916" y="19383"/>
                  </a:lnTo>
                  <a:lnTo>
                    <a:pt x="8978" y="19281"/>
                  </a:lnTo>
                  <a:lnTo>
                    <a:pt x="8978" y="19383"/>
                  </a:lnTo>
                  <a:lnTo>
                    <a:pt x="11018" y="19587"/>
                  </a:lnTo>
                  <a:lnTo>
                    <a:pt x="12957" y="19995"/>
                  </a:lnTo>
                  <a:lnTo>
                    <a:pt x="13263" y="21016"/>
                  </a:lnTo>
                  <a:lnTo>
                    <a:pt x="11834" y="20710"/>
                  </a:lnTo>
                  <a:lnTo>
                    <a:pt x="10406" y="20506"/>
                  </a:lnTo>
                  <a:lnTo>
                    <a:pt x="8876" y="20404"/>
                  </a:lnTo>
                  <a:lnTo>
                    <a:pt x="7448" y="20506"/>
                  </a:lnTo>
                  <a:lnTo>
                    <a:pt x="8876" y="20608"/>
                  </a:lnTo>
                  <a:lnTo>
                    <a:pt x="10406" y="20710"/>
                  </a:lnTo>
                  <a:lnTo>
                    <a:pt x="11834" y="21016"/>
                  </a:lnTo>
                  <a:lnTo>
                    <a:pt x="13365" y="21322"/>
                  </a:lnTo>
                  <a:lnTo>
                    <a:pt x="14181" y="24178"/>
                  </a:lnTo>
                  <a:lnTo>
                    <a:pt x="14997" y="27035"/>
                  </a:lnTo>
                  <a:lnTo>
                    <a:pt x="13671" y="26627"/>
                  </a:lnTo>
                  <a:lnTo>
                    <a:pt x="12345" y="26525"/>
                  </a:lnTo>
                  <a:lnTo>
                    <a:pt x="12345" y="26627"/>
                  </a:lnTo>
                  <a:lnTo>
                    <a:pt x="13671" y="26831"/>
                  </a:lnTo>
                  <a:lnTo>
                    <a:pt x="14997" y="27341"/>
                  </a:lnTo>
                  <a:lnTo>
                    <a:pt x="15099" y="27341"/>
                  </a:lnTo>
                  <a:lnTo>
                    <a:pt x="15813" y="30503"/>
                  </a:lnTo>
                  <a:lnTo>
                    <a:pt x="16527" y="33666"/>
                  </a:lnTo>
                  <a:lnTo>
                    <a:pt x="16017" y="30503"/>
                  </a:lnTo>
                  <a:lnTo>
                    <a:pt x="15303" y="27341"/>
                  </a:lnTo>
                  <a:lnTo>
                    <a:pt x="14589" y="24280"/>
                  </a:lnTo>
                  <a:lnTo>
                    <a:pt x="13671" y="21220"/>
                  </a:lnTo>
                  <a:lnTo>
                    <a:pt x="13671" y="21118"/>
                  </a:lnTo>
                  <a:lnTo>
                    <a:pt x="13365" y="19893"/>
                  </a:lnTo>
                  <a:lnTo>
                    <a:pt x="12345" y="16935"/>
                  </a:lnTo>
                  <a:lnTo>
                    <a:pt x="11120" y="14078"/>
                  </a:lnTo>
                  <a:lnTo>
                    <a:pt x="10100" y="12038"/>
                  </a:lnTo>
                  <a:lnTo>
                    <a:pt x="8876" y="10100"/>
                  </a:lnTo>
                  <a:lnTo>
                    <a:pt x="7652" y="8264"/>
                  </a:lnTo>
                  <a:lnTo>
                    <a:pt x="6223" y="6529"/>
                  </a:lnTo>
                  <a:lnTo>
                    <a:pt x="4795" y="4795"/>
                  </a:lnTo>
                  <a:lnTo>
                    <a:pt x="3265" y="3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7385137" y="3129974"/>
              <a:ext cx="292008" cy="594794"/>
            </a:xfrm>
            <a:custGeom>
              <a:avLst/>
              <a:gdLst/>
              <a:ahLst/>
              <a:cxnLst/>
              <a:rect l="l" t="t" r="r" b="b"/>
              <a:pathLst>
                <a:path w="16528" h="3366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265" y="3163"/>
                  </a:lnTo>
                  <a:lnTo>
                    <a:pt x="4795" y="4795"/>
                  </a:lnTo>
                  <a:lnTo>
                    <a:pt x="6223" y="6529"/>
                  </a:lnTo>
                  <a:lnTo>
                    <a:pt x="7652" y="8264"/>
                  </a:lnTo>
                  <a:lnTo>
                    <a:pt x="8876" y="10100"/>
                  </a:lnTo>
                  <a:lnTo>
                    <a:pt x="10100" y="12038"/>
                  </a:lnTo>
                  <a:lnTo>
                    <a:pt x="11120" y="14078"/>
                  </a:lnTo>
                  <a:lnTo>
                    <a:pt x="11120" y="14078"/>
                  </a:lnTo>
                  <a:lnTo>
                    <a:pt x="12345" y="16935"/>
                  </a:lnTo>
                  <a:lnTo>
                    <a:pt x="13365" y="19893"/>
                  </a:lnTo>
                  <a:lnTo>
                    <a:pt x="13365" y="19893"/>
                  </a:lnTo>
                  <a:lnTo>
                    <a:pt x="13365" y="19893"/>
                  </a:lnTo>
                  <a:lnTo>
                    <a:pt x="13671" y="21118"/>
                  </a:lnTo>
                  <a:lnTo>
                    <a:pt x="13671" y="21118"/>
                  </a:lnTo>
                  <a:lnTo>
                    <a:pt x="13671" y="21220"/>
                  </a:lnTo>
                  <a:lnTo>
                    <a:pt x="13671" y="21220"/>
                  </a:lnTo>
                  <a:lnTo>
                    <a:pt x="14589" y="24280"/>
                  </a:lnTo>
                  <a:lnTo>
                    <a:pt x="15303" y="27341"/>
                  </a:lnTo>
                  <a:lnTo>
                    <a:pt x="16017" y="30503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5813" y="30503"/>
                  </a:lnTo>
                  <a:lnTo>
                    <a:pt x="15099" y="27341"/>
                  </a:lnTo>
                  <a:lnTo>
                    <a:pt x="15099" y="27341"/>
                  </a:lnTo>
                  <a:lnTo>
                    <a:pt x="14997" y="27341"/>
                  </a:lnTo>
                  <a:lnTo>
                    <a:pt x="14997" y="27341"/>
                  </a:lnTo>
                  <a:lnTo>
                    <a:pt x="13671" y="26831"/>
                  </a:lnTo>
                  <a:lnTo>
                    <a:pt x="12345" y="26627"/>
                  </a:lnTo>
                  <a:lnTo>
                    <a:pt x="12345" y="26627"/>
                  </a:lnTo>
                  <a:lnTo>
                    <a:pt x="12345" y="26525"/>
                  </a:lnTo>
                  <a:lnTo>
                    <a:pt x="12345" y="26525"/>
                  </a:lnTo>
                  <a:lnTo>
                    <a:pt x="12345" y="26525"/>
                  </a:lnTo>
                  <a:lnTo>
                    <a:pt x="13671" y="26627"/>
                  </a:lnTo>
                  <a:lnTo>
                    <a:pt x="14997" y="27035"/>
                  </a:lnTo>
                  <a:lnTo>
                    <a:pt x="14997" y="27035"/>
                  </a:lnTo>
                  <a:lnTo>
                    <a:pt x="14181" y="24178"/>
                  </a:lnTo>
                  <a:lnTo>
                    <a:pt x="13365" y="21322"/>
                  </a:lnTo>
                  <a:lnTo>
                    <a:pt x="13365" y="21322"/>
                  </a:lnTo>
                  <a:lnTo>
                    <a:pt x="11834" y="21016"/>
                  </a:lnTo>
                  <a:lnTo>
                    <a:pt x="10406" y="20710"/>
                  </a:lnTo>
                  <a:lnTo>
                    <a:pt x="8876" y="20608"/>
                  </a:lnTo>
                  <a:lnTo>
                    <a:pt x="7448" y="20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383334" y="3128172"/>
              <a:ext cx="236126" cy="373102"/>
            </a:xfrm>
            <a:custGeom>
              <a:avLst/>
              <a:gdLst/>
              <a:ahLst/>
              <a:cxnLst/>
              <a:rect l="l" t="t" r="r" b="b"/>
              <a:pathLst>
                <a:path w="13365" h="21118" fill="none" extrusionOk="0">
                  <a:moveTo>
                    <a:pt x="7550" y="20608"/>
                  </a:moveTo>
                  <a:lnTo>
                    <a:pt x="7550" y="20608"/>
                  </a:lnTo>
                  <a:lnTo>
                    <a:pt x="8978" y="20506"/>
                  </a:lnTo>
                  <a:lnTo>
                    <a:pt x="10508" y="20608"/>
                  </a:lnTo>
                  <a:lnTo>
                    <a:pt x="11936" y="20812"/>
                  </a:lnTo>
                  <a:lnTo>
                    <a:pt x="13365" y="21118"/>
                  </a:lnTo>
                  <a:lnTo>
                    <a:pt x="13365" y="21118"/>
                  </a:lnTo>
                  <a:lnTo>
                    <a:pt x="13059" y="20097"/>
                  </a:lnTo>
                  <a:lnTo>
                    <a:pt x="13059" y="20097"/>
                  </a:lnTo>
                  <a:lnTo>
                    <a:pt x="11120" y="19689"/>
                  </a:lnTo>
                  <a:lnTo>
                    <a:pt x="9080" y="19485"/>
                  </a:lnTo>
                  <a:lnTo>
                    <a:pt x="9080" y="19485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11018" y="19485"/>
                  </a:lnTo>
                  <a:lnTo>
                    <a:pt x="12957" y="19893"/>
                  </a:lnTo>
                  <a:lnTo>
                    <a:pt x="12957" y="19893"/>
                  </a:lnTo>
                  <a:lnTo>
                    <a:pt x="12140" y="17445"/>
                  </a:lnTo>
                  <a:lnTo>
                    <a:pt x="11222" y="15099"/>
                  </a:lnTo>
                  <a:lnTo>
                    <a:pt x="11222" y="15099"/>
                  </a:lnTo>
                  <a:lnTo>
                    <a:pt x="10304" y="13160"/>
                  </a:lnTo>
                  <a:lnTo>
                    <a:pt x="9284" y="11324"/>
                  </a:lnTo>
                  <a:lnTo>
                    <a:pt x="9284" y="11324"/>
                  </a:lnTo>
                  <a:lnTo>
                    <a:pt x="7652" y="11018"/>
                  </a:lnTo>
                  <a:lnTo>
                    <a:pt x="6019" y="10814"/>
                  </a:lnTo>
                  <a:lnTo>
                    <a:pt x="6019" y="10814"/>
                  </a:lnTo>
                  <a:lnTo>
                    <a:pt x="6019" y="10712"/>
                  </a:lnTo>
                  <a:lnTo>
                    <a:pt x="6019" y="10712"/>
                  </a:lnTo>
                  <a:lnTo>
                    <a:pt x="6836" y="10712"/>
                  </a:lnTo>
                  <a:lnTo>
                    <a:pt x="7550" y="10712"/>
                  </a:lnTo>
                  <a:lnTo>
                    <a:pt x="8366" y="10814"/>
                  </a:lnTo>
                  <a:lnTo>
                    <a:pt x="9080" y="11018"/>
                  </a:lnTo>
                  <a:lnTo>
                    <a:pt x="9080" y="11018"/>
                  </a:lnTo>
                  <a:lnTo>
                    <a:pt x="8264" y="9794"/>
                  </a:lnTo>
                  <a:lnTo>
                    <a:pt x="7346" y="8468"/>
                  </a:lnTo>
                  <a:lnTo>
                    <a:pt x="7346" y="8468"/>
                  </a:lnTo>
                  <a:lnTo>
                    <a:pt x="7346" y="8468"/>
                  </a:lnTo>
                  <a:lnTo>
                    <a:pt x="5713" y="8161"/>
                  </a:lnTo>
                  <a:lnTo>
                    <a:pt x="3979" y="7855"/>
                  </a:lnTo>
                  <a:lnTo>
                    <a:pt x="2245" y="7855"/>
                  </a:lnTo>
                  <a:lnTo>
                    <a:pt x="1327" y="7855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1327" y="7753"/>
                  </a:lnTo>
                  <a:lnTo>
                    <a:pt x="2143" y="7651"/>
                  </a:lnTo>
                  <a:lnTo>
                    <a:pt x="3775" y="7651"/>
                  </a:lnTo>
                  <a:lnTo>
                    <a:pt x="5407" y="7855"/>
                  </a:lnTo>
                  <a:lnTo>
                    <a:pt x="7142" y="8059"/>
                  </a:lnTo>
                  <a:lnTo>
                    <a:pt x="7142" y="8059"/>
                  </a:lnTo>
                  <a:lnTo>
                    <a:pt x="6325" y="7141"/>
                  </a:lnTo>
                  <a:lnTo>
                    <a:pt x="6325" y="7141"/>
                  </a:lnTo>
                  <a:lnTo>
                    <a:pt x="5305" y="6835"/>
                  </a:lnTo>
                  <a:lnTo>
                    <a:pt x="4285" y="6631"/>
                  </a:lnTo>
                  <a:lnTo>
                    <a:pt x="3163" y="6529"/>
                  </a:lnTo>
                  <a:lnTo>
                    <a:pt x="2143" y="6529"/>
                  </a:lnTo>
                  <a:lnTo>
                    <a:pt x="2143" y="6529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3163" y="6427"/>
                  </a:lnTo>
                  <a:lnTo>
                    <a:pt x="4081" y="6427"/>
                  </a:lnTo>
                  <a:lnTo>
                    <a:pt x="5101" y="6529"/>
                  </a:lnTo>
                  <a:lnTo>
                    <a:pt x="6121" y="6835"/>
                  </a:lnTo>
                  <a:lnTo>
                    <a:pt x="6121" y="6835"/>
                  </a:lnTo>
                  <a:lnTo>
                    <a:pt x="4693" y="5101"/>
                  </a:lnTo>
                  <a:lnTo>
                    <a:pt x="3163" y="3367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0" y="0"/>
                  </a:lnTo>
                  <a:lnTo>
                    <a:pt x="102" y="102"/>
                  </a:lnTo>
                  <a:lnTo>
                    <a:pt x="7550" y="206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386939" y="3290386"/>
              <a:ext cx="37861" cy="3622"/>
            </a:xfrm>
            <a:custGeom>
              <a:avLst/>
              <a:gdLst/>
              <a:ahLst/>
              <a:cxnLst/>
              <a:rect l="l" t="t" r="r" b="b"/>
              <a:pathLst>
                <a:path w="2143" h="205" extrusionOk="0">
                  <a:moveTo>
                    <a:pt x="1021" y="1"/>
                  </a:moveTo>
                  <a:lnTo>
                    <a:pt x="102" y="103"/>
                  </a:lnTo>
                  <a:lnTo>
                    <a:pt x="0" y="103"/>
                  </a:lnTo>
                  <a:lnTo>
                    <a:pt x="102" y="205"/>
                  </a:lnTo>
                  <a:lnTo>
                    <a:pt x="2041" y="205"/>
                  </a:lnTo>
                  <a:lnTo>
                    <a:pt x="2143" y="103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514911" y="3522903"/>
              <a:ext cx="57702" cy="12632"/>
            </a:xfrm>
            <a:custGeom>
              <a:avLst/>
              <a:gdLst/>
              <a:ahLst/>
              <a:cxnLst/>
              <a:rect l="l" t="t" r="r" b="b"/>
              <a:pathLst>
                <a:path w="3266" h="715" extrusionOk="0">
                  <a:moveTo>
                    <a:pt x="103" y="1"/>
                  </a:moveTo>
                  <a:lnTo>
                    <a:pt x="1" y="103"/>
                  </a:lnTo>
                  <a:lnTo>
                    <a:pt x="103" y="205"/>
                  </a:lnTo>
                  <a:lnTo>
                    <a:pt x="1633" y="409"/>
                  </a:lnTo>
                  <a:lnTo>
                    <a:pt x="3265" y="715"/>
                  </a:lnTo>
                  <a:lnTo>
                    <a:pt x="3265" y="613"/>
                  </a:lnTo>
                  <a:lnTo>
                    <a:pt x="2449" y="409"/>
                  </a:lnTo>
                  <a:lnTo>
                    <a:pt x="1735" y="205"/>
                  </a:lnTo>
                  <a:lnTo>
                    <a:pt x="919" y="103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554577" y="3443607"/>
              <a:ext cx="25247" cy="3622"/>
            </a:xfrm>
            <a:custGeom>
              <a:avLst/>
              <a:gdLst/>
              <a:ahLst/>
              <a:cxnLst/>
              <a:rect l="l" t="t" r="r" b="b"/>
              <a:pathLst>
                <a:path w="1429" h="205" extrusionOk="0">
                  <a:moveTo>
                    <a:pt x="0" y="0"/>
                  </a:moveTo>
                  <a:lnTo>
                    <a:pt x="0" y="102"/>
                  </a:lnTo>
                  <a:lnTo>
                    <a:pt x="714" y="204"/>
                  </a:lnTo>
                  <a:lnTo>
                    <a:pt x="1428" y="204"/>
                  </a:lnTo>
                  <a:lnTo>
                    <a:pt x="1326" y="102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678945" y="3328249"/>
              <a:ext cx="526315" cy="789455"/>
            </a:xfrm>
            <a:custGeom>
              <a:avLst/>
              <a:gdLst/>
              <a:ahLst/>
              <a:cxnLst/>
              <a:rect l="l" t="t" r="r" b="b"/>
              <a:pathLst>
                <a:path w="29790" h="44684" extrusionOk="0">
                  <a:moveTo>
                    <a:pt x="29585" y="0"/>
                  </a:moveTo>
                  <a:lnTo>
                    <a:pt x="27137" y="918"/>
                  </a:lnTo>
                  <a:lnTo>
                    <a:pt x="24790" y="2040"/>
                  </a:lnTo>
                  <a:lnTo>
                    <a:pt x="22444" y="3163"/>
                  </a:lnTo>
                  <a:lnTo>
                    <a:pt x="20200" y="4489"/>
                  </a:lnTo>
                  <a:lnTo>
                    <a:pt x="19077" y="5203"/>
                  </a:lnTo>
                  <a:lnTo>
                    <a:pt x="17955" y="6019"/>
                  </a:lnTo>
                  <a:lnTo>
                    <a:pt x="16935" y="6937"/>
                  </a:lnTo>
                  <a:lnTo>
                    <a:pt x="15915" y="7855"/>
                  </a:lnTo>
                  <a:lnTo>
                    <a:pt x="14997" y="8773"/>
                  </a:lnTo>
                  <a:lnTo>
                    <a:pt x="14079" y="9794"/>
                  </a:lnTo>
                  <a:lnTo>
                    <a:pt x="13160" y="10814"/>
                  </a:lnTo>
                  <a:lnTo>
                    <a:pt x="12344" y="11936"/>
                  </a:lnTo>
                  <a:lnTo>
                    <a:pt x="10712" y="14282"/>
                  </a:lnTo>
                  <a:lnTo>
                    <a:pt x="9284" y="16629"/>
                  </a:lnTo>
                  <a:lnTo>
                    <a:pt x="7856" y="19077"/>
                  </a:lnTo>
                  <a:lnTo>
                    <a:pt x="6529" y="21628"/>
                  </a:lnTo>
                  <a:lnTo>
                    <a:pt x="5305" y="24178"/>
                  </a:lnTo>
                  <a:lnTo>
                    <a:pt x="4183" y="26830"/>
                  </a:lnTo>
                  <a:lnTo>
                    <a:pt x="3163" y="29483"/>
                  </a:lnTo>
                  <a:lnTo>
                    <a:pt x="2347" y="32135"/>
                  </a:lnTo>
                  <a:lnTo>
                    <a:pt x="1531" y="35196"/>
                  </a:lnTo>
                  <a:lnTo>
                    <a:pt x="816" y="38256"/>
                  </a:lnTo>
                  <a:lnTo>
                    <a:pt x="306" y="41419"/>
                  </a:lnTo>
                  <a:lnTo>
                    <a:pt x="0" y="44581"/>
                  </a:lnTo>
                  <a:lnTo>
                    <a:pt x="102" y="44683"/>
                  </a:lnTo>
                  <a:lnTo>
                    <a:pt x="204" y="44683"/>
                  </a:lnTo>
                  <a:lnTo>
                    <a:pt x="306" y="44581"/>
                  </a:lnTo>
                  <a:lnTo>
                    <a:pt x="714" y="41827"/>
                  </a:lnTo>
                  <a:lnTo>
                    <a:pt x="1224" y="39175"/>
                  </a:lnTo>
                  <a:lnTo>
                    <a:pt x="1837" y="36522"/>
                  </a:lnTo>
                  <a:lnTo>
                    <a:pt x="2551" y="33870"/>
                  </a:lnTo>
                  <a:lnTo>
                    <a:pt x="3367" y="31217"/>
                  </a:lnTo>
                  <a:lnTo>
                    <a:pt x="4285" y="28667"/>
                  </a:lnTo>
                  <a:lnTo>
                    <a:pt x="5305" y="26116"/>
                  </a:lnTo>
                  <a:lnTo>
                    <a:pt x="6427" y="23566"/>
                  </a:lnTo>
                  <a:lnTo>
                    <a:pt x="7550" y="21118"/>
                  </a:lnTo>
                  <a:lnTo>
                    <a:pt x="8876" y="18669"/>
                  </a:lnTo>
                  <a:lnTo>
                    <a:pt x="10304" y="16221"/>
                  </a:lnTo>
                  <a:lnTo>
                    <a:pt x="11732" y="13874"/>
                  </a:lnTo>
                  <a:lnTo>
                    <a:pt x="13364" y="11630"/>
                  </a:lnTo>
                  <a:lnTo>
                    <a:pt x="15201" y="9488"/>
                  </a:lnTo>
                  <a:lnTo>
                    <a:pt x="16119" y="8467"/>
                  </a:lnTo>
                  <a:lnTo>
                    <a:pt x="17139" y="7549"/>
                  </a:lnTo>
                  <a:lnTo>
                    <a:pt x="18159" y="6631"/>
                  </a:lnTo>
                  <a:lnTo>
                    <a:pt x="19281" y="5815"/>
                  </a:lnTo>
                  <a:lnTo>
                    <a:pt x="20506" y="4999"/>
                  </a:lnTo>
                  <a:lnTo>
                    <a:pt x="21730" y="4183"/>
                  </a:lnTo>
                  <a:lnTo>
                    <a:pt x="24382" y="2856"/>
                  </a:lnTo>
                  <a:lnTo>
                    <a:pt x="27035" y="1530"/>
                  </a:lnTo>
                  <a:lnTo>
                    <a:pt x="29687" y="306"/>
                  </a:lnTo>
                  <a:lnTo>
                    <a:pt x="29789" y="204"/>
                  </a:lnTo>
                  <a:lnTo>
                    <a:pt x="29789" y="102"/>
                  </a:lnTo>
                  <a:lnTo>
                    <a:pt x="29687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761863" y="3324627"/>
              <a:ext cx="448808" cy="490273"/>
            </a:xfrm>
            <a:custGeom>
              <a:avLst/>
              <a:gdLst/>
              <a:ahLst/>
              <a:cxnLst/>
              <a:rect l="l" t="t" r="r" b="b"/>
              <a:pathLst>
                <a:path w="25403" h="27750" extrusionOk="0">
                  <a:moveTo>
                    <a:pt x="25402" y="1"/>
                  </a:moveTo>
                  <a:lnTo>
                    <a:pt x="23770" y="715"/>
                  </a:lnTo>
                  <a:lnTo>
                    <a:pt x="21934" y="1531"/>
                  </a:lnTo>
                  <a:lnTo>
                    <a:pt x="19689" y="2653"/>
                  </a:lnTo>
                  <a:lnTo>
                    <a:pt x="17139" y="4184"/>
                  </a:lnTo>
                  <a:lnTo>
                    <a:pt x="15813" y="5000"/>
                  </a:lnTo>
                  <a:lnTo>
                    <a:pt x="14486" y="6020"/>
                  </a:lnTo>
                  <a:lnTo>
                    <a:pt x="13160" y="7040"/>
                  </a:lnTo>
                  <a:lnTo>
                    <a:pt x="11834" y="8162"/>
                  </a:lnTo>
                  <a:lnTo>
                    <a:pt x="10610" y="9387"/>
                  </a:lnTo>
                  <a:lnTo>
                    <a:pt x="9386" y="10611"/>
                  </a:lnTo>
                  <a:lnTo>
                    <a:pt x="8263" y="12039"/>
                  </a:lnTo>
                  <a:lnTo>
                    <a:pt x="7243" y="13365"/>
                  </a:lnTo>
                  <a:lnTo>
                    <a:pt x="6223" y="14793"/>
                  </a:lnTo>
                  <a:lnTo>
                    <a:pt x="5305" y="16324"/>
                  </a:lnTo>
                  <a:lnTo>
                    <a:pt x="3673" y="19180"/>
                  </a:lnTo>
                  <a:lnTo>
                    <a:pt x="2346" y="21833"/>
                  </a:lnTo>
                  <a:lnTo>
                    <a:pt x="1326" y="24179"/>
                  </a:lnTo>
                  <a:lnTo>
                    <a:pt x="612" y="26117"/>
                  </a:lnTo>
                  <a:lnTo>
                    <a:pt x="0" y="27750"/>
                  </a:lnTo>
                  <a:lnTo>
                    <a:pt x="1734" y="26219"/>
                  </a:lnTo>
                  <a:lnTo>
                    <a:pt x="3571" y="24791"/>
                  </a:lnTo>
                  <a:lnTo>
                    <a:pt x="5509" y="23465"/>
                  </a:lnTo>
                  <a:lnTo>
                    <a:pt x="7447" y="22343"/>
                  </a:lnTo>
                  <a:lnTo>
                    <a:pt x="10406" y="20710"/>
                  </a:lnTo>
                  <a:lnTo>
                    <a:pt x="12956" y="19282"/>
                  </a:lnTo>
                  <a:lnTo>
                    <a:pt x="13976" y="18568"/>
                  </a:lnTo>
                  <a:lnTo>
                    <a:pt x="14895" y="17854"/>
                  </a:lnTo>
                  <a:lnTo>
                    <a:pt x="15609" y="17140"/>
                  </a:lnTo>
                  <a:lnTo>
                    <a:pt x="16119" y="16426"/>
                  </a:lnTo>
                  <a:lnTo>
                    <a:pt x="16221" y="16018"/>
                  </a:lnTo>
                  <a:lnTo>
                    <a:pt x="16323" y="15610"/>
                  </a:lnTo>
                  <a:lnTo>
                    <a:pt x="16221" y="15202"/>
                  </a:lnTo>
                  <a:lnTo>
                    <a:pt x="16119" y="14895"/>
                  </a:lnTo>
                  <a:lnTo>
                    <a:pt x="15813" y="14079"/>
                  </a:lnTo>
                  <a:lnTo>
                    <a:pt x="15405" y="13365"/>
                  </a:lnTo>
                  <a:lnTo>
                    <a:pt x="14895" y="12753"/>
                  </a:lnTo>
                  <a:lnTo>
                    <a:pt x="14384" y="12243"/>
                  </a:lnTo>
                  <a:lnTo>
                    <a:pt x="13874" y="11733"/>
                  </a:lnTo>
                  <a:lnTo>
                    <a:pt x="14588" y="12039"/>
                  </a:lnTo>
                  <a:lnTo>
                    <a:pt x="15303" y="12345"/>
                  </a:lnTo>
                  <a:lnTo>
                    <a:pt x="16221" y="12651"/>
                  </a:lnTo>
                  <a:lnTo>
                    <a:pt x="17241" y="12855"/>
                  </a:lnTo>
                  <a:lnTo>
                    <a:pt x="18669" y="12855"/>
                  </a:lnTo>
                  <a:lnTo>
                    <a:pt x="19179" y="12753"/>
                  </a:lnTo>
                  <a:lnTo>
                    <a:pt x="19587" y="12549"/>
                  </a:lnTo>
                  <a:lnTo>
                    <a:pt x="19893" y="12345"/>
                  </a:lnTo>
                  <a:lnTo>
                    <a:pt x="20301" y="11937"/>
                  </a:lnTo>
                  <a:lnTo>
                    <a:pt x="20608" y="11325"/>
                  </a:lnTo>
                  <a:lnTo>
                    <a:pt x="21526" y="9795"/>
                  </a:lnTo>
                  <a:lnTo>
                    <a:pt x="22444" y="7754"/>
                  </a:lnTo>
                  <a:lnTo>
                    <a:pt x="23362" y="5612"/>
                  </a:lnTo>
                  <a:lnTo>
                    <a:pt x="24790" y="1735"/>
                  </a:lnTo>
                  <a:lnTo>
                    <a:pt x="2540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770874" y="3366095"/>
              <a:ext cx="362290" cy="412766"/>
            </a:xfrm>
            <a:custGeom>
              <a:avLst/>
              <a:gdLst/>
              <a:ahLst/>
              <a:cxnLst/>
              <a:rect l="l" t="t" r="r" b="b"/>
              <a:pathLst>
                <a:path w="20506" h="23363" extrusionOk="0">
                  <a:moveTo>
                    <a:pt x="20506" y="0"/>
                  </a:moveTo>
                  <a:lnTo>
                    <a:pt x="18873" y="1123"/>
                  </a:lnTo>
                  <a:lnTo>
                    <a:pt x="17241" y="2245"/>
                  </a:lnTo>
                  <a:lnTo>
                    <a:pt x="15711" y="3469"/>
                  </a:lnTo>
                  <a:lnTo>
                    <a:pt x="14181" y="4693"/>
                  </a:lnTo>
                  <a:lnTo>
                    <a:pt x="12752" y="6019"/>
                  </a:lnTo>
                  <a:lnTo>
                    <a:pt x="11324" y="7346"/>
                  </a:lnTo>
                  <a:lnTo>
                    <a:pt x="9998" y="8774"/>
                  </a:lnTo>
                  <a:lnTo>
                    <a:pt x="8672" y="10202"/>
                  </a:lnTo>
                  <a:lnTo>
                    <a:pt x="7447" y="11732"/>
                  </a:lnTo>
                  <a:lnTo>
                    <a:pt x="6223" y="13263"/>
                  </a:lnTo>
                  <a:lnTo>
                    <a:pt x="3979" y="16425"/>
                  </a:lnTo>
                  <a:lnTo>
                    <a:pt x="1938" y="19792"/>
                  </a:lnTo>
                  <a:lnTo>
                    <a:pt x="0" y="23158"/>
                  </a:lnTo>
                  <a:lnTo>
                    <a:pt x="0" y="23260"/>
                  </a:lnTo>
                  <a:lnTo>
                    <a:pt x="0" y="23362"/>
                  </a:lnTo>
                  <a:lnTo>
                    <a:pt x="102" y="23362"/>
                  </a:lnTo>
                  <a:lnTo>
                    <a:pt x="204" y="23260"/>
                  </a:lnTo>
                  <a:lnTo>
                    <a:pt x="2755" y="19180"/>
                  </a:lnTo>
                  <a:lnTo>
                    <a:pt x="3673" y="19078"/>
                  </a:lnTo>
                  <a:lnTo>
                    <a:pt x="4489" y="19078"/>
                  </a:lnTo>
                  <a:lnTo>
                    <a:pt x="4489" y="18976"/>
                  </a:lnTo>
                  <a:lnTo>
                    <a:pt x="3673" y="18874"/>
                  </a:lnTo>
                  <a:lnTo>
                    <a:pt x="2959" y="18874"/>
                  </a:lnTo>
                  <a:lnTo>
                    <a:pt x="4387" y="16629"/>
                  </a:lnTo>
                  <a:lnTo>
                    <a:pt x="6019" y="14487"/>
                  </a:lnTo>
                  <a:lnTo>
                    <a:pt x="6937" y="14385"/>
                  </a:lnTo>
                  <a:lnTo>
                    <a:pt x="7855" y="14487"/>
                  </a:lnTo>
                  <a:lnTo>
                    <a:pt x="8774" y="14589"/>
                  </a:lnTo>
                  <a:lnTo>
                    <a:pt x="9692" y="14691"/>
                  </a:lnTo>
                  <a:lnTo>
                    <a:pt x="8774" y="14487"/>
                  </a:lnTo>
                  <a:lnTo>
                    <a:pt x="7855" y="14385"/>
                  </a:lnTo>
                  <a:lnTo>
                    <a:pt x="6937" y="14283"/>
                  </a:lnTo>
                  <a:lnTo>
                    <a:pt x="6121" y="14283"/>
                  </a:lnTo>
                  <a:lnTo>
                    <a:pt x="6835" y="13263"/>
                  </a:lnTo>
                  <a:lnTo>
                    <a:pt x="8366" y="13161"/>
                  </a:lnTo>
                  <a:lnTo>
                    <a:pt x="9896" y="13263"/>
                  </a:lnTo>
                  <a:lnTo>
                    <a:pt x="11426" y="13365"/>
                  </a:lnTo>
                  <a:lnTo>
                    <a:pt x="12956" y="13671"/>
                  </a:lnTo>
                  <a:lnTo>
                    <a:pt x="12956" y="13569"/>
                  </a:lnTo>
                  <a:lnTo>
                    <a:pt x="11426" y="13263"/>
                  </a:lnTo>
                  <a:lnTo>
                    <a:pt x="9998" y="13059"/>
                  </a:lnTo>
                  <a:lnTo>
                    <a:pt x="8468" y="12957"/>
                  </a:lnTo>
                  <a:lnTo>
                    <a:pt x="6937" y="13059"/>
                  </a:lnTo>
                  <a:lnTo>
                    <a:pt x="7753" y="12038"/>
                  </a:lnTo>
                  <a:lnTo>
                    <a:pt x="8876" y="11936"/>
                  </a:lnTo>
                  <a:lnTo>
                    <a:pt x="9896" y="12038"/>
                  </a:lnTo>
                  <a:lnTo>
                    <a:pt x="9896" y="11936"/>
                  </a:lnTo>
                  <a:lnTo>
                    <a:pt x="8876" y="11732"/>
                  </a:lnTo>
                  <a:lnTo>
                    <a:pt x="7957" y="11834"/>
                  </a:lnTo>
                  <a:lnTo>
                    <a:pt x="10202" y="9080"/>
                  </a:lnTo>
                  <a:lnTo>
                    <a:pt x="12548" y="6529"/>
                  </a:lnTo>
                  <a:lnTo>
                    <a:pt x="14078" y="6529"/>
                  </a:lnTo>
                  <a:lnTo>
                    <a:pt x="15507" y="6733"/>
                  </a:lnTo>
                  <a:lnTo>
                    <a:pt x="14181" y="6529"/>
                  </a:lnTo>
                  <a:lnTo>
                    <a:pt x="12752" y="6325"/>
                  </a:lnTo>
                  <a:lnTo>
                    <a:pt x="13670" y="5407"/>
                  </a:lnTo>
                  <a:lnTo>
                    <a:pt x="13772" y="5407"/>
                  </a:lnTo>
                  <a:lnTo>
                    <a:pt x="15099" y="5509"/>
                  </a:lnTo>
                  <a:lnTo>
                    <a:pt x="16527" y="5611"/>
                  </a:lnTo>
                  <a:lnTo>
                    <a:pt x="17853" y="5917"/>
                  </a:lnTo>
                  <a:lnTo>
                    <a:pt x="19179" y="6325"/>
                  </a:lnTo>
                  <a:lnTo>
                    <a:pt x="19179" y="6325"/>
                  </a:lnTo>
                  <a:lnTo>
                    <a:pt x="17955" y="5815"/>
                  </a:lnTo>
                  <a:lnTo>
                    <a:pt x="16629" y="5407"/>
                  </a:lnTo>
                  <a:lnTo>
                    <a:pt x="15303" y="5203"/>
                  </a:lnTo>
                  <a:lnTo>
                    <a:pt x="13874" y="5203"/>
                  </a:lnTo>
                  <a:lnTo>
                    <a:pt x="15507" y="3775"/>
                  </a:lnTo>
                  <a:lnTo>
                    <a:pt x="17037" y="2449"/>
                  </a:lnTo>
                  <a:lnTo>
                    <a:pt x="18771" y="1225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906056" y="3640062"/>
              <a:ext cx="50476" cy="7244"/>
            </a:xfrm>
            <a:custGeom>
              <a:avLst/>
              <a:gdLst/>
              <a:ahLst/>
              <a:cxnLst/>
              <a:rect l="l" t="t" r="r" b="b"/>
              <a:pathLst>
                <a:path w="2857" h="410" extrusionOk="0">
                  <a:moveTo>
                    <a:pt x="0" y="1"/>
                  </a:moveTo>
                  <a:lnTo>
                    <a:pt x="0" y="103"/>
                  </a:lnTo>
                  <a:lnTo>
                    <a:pt x="1429" y="205"/>
                  </a:lnTo>
                  <a:lnTo>
                    <a:pt x="2857" y="409"/>
                  </a:lnTo>
                  <a:lnTo>
                    <a:pt x="2857" y="307"/>
                  </a:lnTo>
                  <a:lnTo>
                    <a:pt x="2143" y="205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057456" y="3440002"/>
              <a:ext cx="23462" cy="3622"/>
            </a:xfrm>
            <a:custGeom>
              <a:avLst/>
              <a:gdLst/>
              <a:ahLst/>
              <a:cxnLst/>
              <a:rect l="l" t="t" r="r" b="b"/>
              <a:pathLst>
                <a:path w="1328" h="205" extrusionOk="0">
                  <a:moveTo>
                    <a:pt x="715" y="0"/>
                  </a:moveTo>
                  <a:lnTo>
                    <a:pt x="1" y="102"/>
                  </a:lnTo>
                  <a:lnTo>
                    <a:pt x="1" y="204"/>
                  </a:lnTo>
                  <a:lnTo>
                    <a:pt x="1327" y="204"/>
                  </a:lnTo>
                  <a:lnTo>
                    <a:pt x="1327" y="102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536538" y="3841941"/>
              <a:ext cx="392943" cy="515502"/>
            </a:xfrm>
            <a:custGeom>
              <a:avLst/>
              <a:gdLst/>
              <a:ahLst/>
              <a:cxnLst/>
              <a:rect l="l" t="t" r="r" b="b"/>
              <a:pathLst>
                <a:path w="22241" h="29178" extrusionOk="0">
                  <a:moveTo>
                    <a:pt x="3980" y="1"/>
                  </a:moveTo>
                  <a:lnTo>
                    <a:pt x="3163" y="6020"/>
                  </a:lnTo>
                  <a:lnTo>
                    <a:pt x="1" y="29178"/>
                  </a:lnTo>
                  <a:lnTo>
                    <a:pt x="22241" y="29178"/>
                  </a:lnTo>
                  <a:lnTo>
                    <a:pt x="19078" y="6020"/>
                  </a:lnTo>
                  <a:lnTo>
                    <a:pt x="1826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592423" y="3841941"/>
              <a:ext cx="281196" cy="106358"/>
            </a:xfrm>
            <a:custGeom>
              <a:avLst/>
              <a:gdLst/>
              <a:ahLst/>
              <a:cxnLst/>
              <a:rect l="l" t="t" r="r" b="b"/>
              <a:pathLst>
                <a:path w="15916" h="6020" extrusionOk="0">
                  <a:moveTo>
                    <a:pt x="817" y="1"/>
                  </a:moveTo>
                  <a:lnTo>
                    <a:pt x="0" y="6020"/>
                  </a:lnTo>
                  <a:lnTo>
                    <a:pt x="15915" y="6020"/>
                  </a:lnTo>
                  <a:lnTo>
                    <a:pt x="15099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570797" y="3805898"/>
              <a:ext cx="324446" cy="88338"/>
            </a:xfrm>
            <a:custGeom>
              <a:avLst/>
              <a:gdLst/>
              <a:ahLst/>
              <a:cxnLst/>
              <a:rect l="l" t="t" r="r" b="b"/>
              <a:pathLst>
                <a:path w="18364" h="5000" extrusionOk="0">
                  <a:moveTo>
                    <a:pt x="0" y="1"/>
                  </a:moveTo>
                  <a:lnTo>
                    <a:pt x="0" y="4999"/>
                  </a:lnTo>
                  <a:lnTo>
                    <a:pt x="18363" y="4999"/>
                  </a:lnTo>
                  <a:lnTo>
                    <a:pt x="1836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/>
          <p:nvPr/>
        </p:nvSpPr>
        <p:spPr>
          <a:xfrm>
            <a:off x="2770904" y="4409793"/>
            <a:ext cx="829289" cy="191010"/>
          </a:xfrm>
          <a:custGeom>
            <a:avLst/>
            <a:gdLst/>
            <a:ahLst/>
            <a:cxnLst/>
            <a:rect l="l" t="t" r="r" b="b"/>
            <a:pathLst>
              <a:path w="41741" h="10954" extrusionOk="0">
                <a:moveTo>
                  <a:pt x="20870" y="0"/>
                </a:moveTo>
                <a:lnTo>
                  <a:pt x="18745" y="55"/>
                </a:lnTo>
                <a:lnTo>
                  <a:pt x="16674" y="109"/>
                </a:lnTo>
                <a:lnTo>
                  <a:pt x="14658" y="273"/>
                </a:lnTo>
                <a:lnTo>
                  <a:pt x="12751" y="436"/>
                </a:lnTo>
                <a:lnTo>
                  <a:pt x="10898" y="709"/>
                </a:lnTo>
                <a:lnTo>
                  <a:pt x="9209" y="981"/>
                </a:lnTo>
                <a:lnTo>
                  <a:pt x="7574" y="1254"/>
                </a:lnTo>
                <a:lnTo>
                  <a:pt x="6103" y="1635"/>
                </a:lnTo>
                <a:lnTo>
                  <a:pt x="4741" y="2017"/>
                </a:lnTo>
                <a:lnTo>
                  <a:pt x="3542" y="2452"/>
                </a:lnTo>
                <a:lnTo>
                  <a:pt x="2507" y="2888"/>
                </a:lnTo>
                <a:lnTo>
                  <a:pt x="1635" y="3379"/>
                </a:lnTo>
                <a:lnTo>
                  <a:pt x="927" y="3869"/>
                </a:lnTo>
                <a:lnTo>
                  <a:pt x="654" y="4142"/>
                </a:lnTo>
                <a:lnTo>
                  <a:pt x="382" y="4360"/>
                </a:lnTo>
                <a:lnTo>
                  <a:pt x="218" y="4632"/>
                </a:lnTo>
                <a:lnTo>
                  <a:pt x="109" y="4905"/>
                </a:lnTo>
                <a:lnTo>
                  <a:pt x="0" y="5177"/>
                </a:lnTo>
                <a:lnTo>
                  <a:pt x="0" y="5504"/>
                </a:lnTo>
                <a:lnTo>
                  <a:pt x="0" y="5776"/>
                </a:lnTo>
                <a:lnTo>
                  <a:pt x="109" y="6049"/>
                </a:lnTo>
                <a:lnTo>
                  <a:pt x="218" y="6321"/>
                </a:lnTo>
                <a:lnTo>
                  <a:pt x="382" y="6594"/>
                </a:lnTo>
                <a:lnTo>
                  <a:pt x="654" y="6866"/>
                </a:lnTo>
                <a:lnTo>
                  <a:pt x="927" y="7084"/>
                </a:lnTo>
                <a:lnTo>
                  <a:pt x="1635" y="7629"/>
                </a:lnTo>
                <a:lnTo>
                  <a:pt x="2507" y="8065"/>
                </a:lnTo>
                <a:lnTo>
                  <a:pt x="3542" y="8555"/>
                </a:lnTo>
                <a:lnTo>
                  <a:pt x="4741" y="8937"/>
                </a:lnTo>
                <a:lnTo>
                  <a:pt x="6103" y="9318"/>
                </a:lnTo>
                <a:lnTo>
                  <a:pt x="7574" y="9700"/>
                </a:lnTo>
                <a:lnTo>
                  <a:pt x="9209" y="10027"/>
                </a:lnTo>
                <a:lnTo>
                  <a:pt x="10898" y="10299"/>
                </a:lnTo>
                <a:lnTo>
                  <a:pt x="12751" y="10517"/>
                </a:lnTo>
                <a:lnTo>
                  <a:pt x="14658" y="10681"/>
                </a:lnTo>
                <a:lnTo>
                  <a:pt x="16674" y="10844"/>
                </a:lnTo>
                <a:lnTo>
                  <a:pt x="18745" y="10899"/>
                </a:lnTo>
                <a:lnTo>
                  <a:pt x="20870" y="10953"/>
                </a:lnTo>
                <a:lnTo>
                  <a:pt x="22995" y="10899"/>
                </a:lnTo>
                <a:lnTo>
                  <a:pt x="25066" y="10844"/>
                </a:lnTo>
                <a:lnTo>
                  <a:pt x="27082" y="10681"/>
                </a:lnTo>
                <a:lnTo>
                  <a:pt x="28989" y="10517"/>
                </a:lnTo>
                <a:lnTo>
                  <a:pt x="30842" y="10299"/>
                </a:lnTo>
                <a:lnTo>
                  <a:pt x="32531" y="10027"/>
                </a:lnTo>
                <a:lnTo>
                  <a:pt x="34166" y="9700"/>
                </a:lnTo>
                <a:lnTo>
                  <a:pt x="35637" y="9318"/>
                </a:lnTo>
                <a:lnTo>
                  <a:pt x="37000" y="8937"/>
                </a:lnTo>
                <a:lnTo>
                  <a:pt x="38198" y="8555"/>
                </a:lnTo>
                <a:lnTo>
                  <a:pt x="39234" y="8065"/>
                </a:lnTo>
                <a:lnTo>
                  <a:pt x="40106" y="7629"/>
                </a:lnTo>
                <a:lnTo>
                  <a:pt x="40814" y="7084"/>
                </a:lnTo>
                <a:lnTo>
                  <a:pt x="41086" y="6866"/>
                </a:lnTo>
                <a:lnTo>
                  <a:pt x="41359" y="6594"/>
                </a:lnTo>
                <a:lnTo>
                  <a:pt x="41522" y="6321"/>
                </a:lnTo>
                <a:lnTo>
                  <a:pt x="41631" y="6049"/>
                </a:lnTo>
                <a:lnTo>
                  <a:pt x="41740" y="5776"/>
                </a:lnTo>
                <a:lnTo>
                  <a:pt x="41740" y="5504"/>
                </a:lnTo>
                <a:lnTo>
                  <a:pt x="41740" y="5177"/>
                </a:lnTo>
                <a:lnTo>
                  <a:pt x="41631" y="4905"/>
                </a:lnTo>
                <a:lnTo>
                  <a:pt x="41522" y="4632"/>
                </a:lnTo>
                <a:lnTo>
                  <a:pt x="41359" y="4360"/>
                </a:lnTo>
                <a:lnTo>
                  <a:pt x="41086" y="4142"/>
                </a:lnTo>
                <a:lnTo>
                  <a:pt x="40814" y="3869"/>
                </a:lnTo>
                <a:lnTo>
                  <a:pt x="40106" y="3379"/>
                </a:lnTo>
                <a:lnTo>
                  <a:pt x="39234" y="2888"/>
                </a:lnTo>
                <a:lnTo>
                  <a:pt x="38198" y="2452"/>
                </a:lnTo>
                <a:lnTo>
                  <a:pt x="37000" y="2017"/>
                </a:lnTo>
                <a:lnTo>
                  <a:pt x="35637" y="1635"/>
                </a:lnTo>
                <a:lnTo>
                  <a:pt x="34166" y="1254"/>
                </a:lnTo>
                <a:lnTo>
                  <a:pt x="32531" y="981"/>
                </a:lnTo>
                <a:lnTo>
                  <a:pt x="30842" y="709"/>
                </a:lnTo>
                <a:lnTo>
                  <a:pt x="28989" y="436"/>
                </a:lnTo>
                <a:lnTo>
                  <a:pt x="27082" y="273"/>
                </a:lnTo>
                <a:lnTo>
                  <a:pt x="25066" y="109"/>
                </a:lnTo>
                <a:lnTo>
                  <a:pt x="22995" y="55"/>
                </a:lnTo>
                <a:lnTo>
                  <a:pt x="20870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 flipH="1">
            <a:off x="3031063" y="184795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flipH="1">
            <a:off x="2749563" y="163765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flipH="1">
            <a:off x="7798175" y="6096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601288" y="8223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9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2314668" y="539496"/>
            <a:ext cx="4514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6685300" y="936685"/>
            <a:ext cx="1235095" cy="334918"/>
          </a:xfrm>
          <a:custGeom>
            <a:avLst/>
            <a:gdLst/>
            <a:ahLst/>
            <a:cxnLst/>
            <a:rect l="l" t="t" r="r" b="b"/>
            <a:pathLst>
              <a:path w="68275" h="18514" extrusionOk="0">
                <a:moveTo>
                  <a:pt x="16281" y="0"/>
                </a:moveTo>
                <a:lnTo>
                  <a:pt x="15362" y="263"/>
                </a:lnTo>
                <a:lnTo>
                  <a:pt x="14443" y="525"/>
                </a:lnTo>
                <a:lnTo>
                  <a:pt x="13524" y="788"/>
                </a:lnTo>
                <a:lnTo>
                  <a:pt x="12605" y="1182"/>
                </a:lnTo>
                <a:lnTo>
                  <a:pt x="11817" y="1707"/>
                </a:lnTo>
                <a:lnTo>
                  <a:pt x="10110" y="2889"/>
                </a:lnTo>
                <a:lnTo>
                  <a:pt x="8666" y="4333"/>
                </a:lnTo>
                <a:lnTo>
                  <a:pt x="7222" y="5909"/>
                </a:lnTo>
                <a:lnTo>
                  <a:pt x="5909" y="7484"/>
                </a:lnTo>
                <a:lnTo>
                  <a:pt x="4727" y="9191"/>
                </a:lnTo>
                <a:lnTo>
                  <a:pt x="3677" y="10898"/>
                </a:lnTo>
                <a:lnTo>
                  <a:pt x="2758" y="12605"/>
                </a:lnTo>
                <a:lnTo>
                  <a:pt x="1314" y="15625"/>
                </a:lnTo>
                <a:lnTo>
                  <a:pt x="394" y="17725"/>
                </a:lnTo>
                <a:lnTo>
                  <a:pt x="1" y="18513"/>
                </a:lnTo>
                <a:lnTo>
                  <a:pt x="68275" y="18513"/>
                </a:lnTo>
                <a:lnTo>
                  <a:pt x="67093" y="17069"/>
                </a:lnTo>
                <a:lnTo>
                  <a:pt x="66043" y="15887"/>
                </a:lnTo>
                <a:lnTo>
                  <a:pt x="64861" y="14968"/>
                </a:lnTo>
                <a:lnTo>
                  <a:pt x="63679" y="14312"/>
                </a:lnTo>
                <a:lnTo>
                  <a:pt x="62498" y="13918"/>
                </a:lnTo>
                <a:lnTo>
                  <a:pt x="61447" y="13655"/>
                </a:lnTo>
                <a:lnTo>
                  <a:pt x="60266" y="13524"/>
                </a:lnTo>
                <a:lnTo>
                  <a:pt x="59215" y="13524"/>
                </a:lnTo>
                <a:lnTo>
                  <a:pt x="58165" y="13655"/>
                </a:lnTo>
                <a:lnTo>
                  <a:pt x="57377" y="13918"/>
                </a:lnTo>
                <a:lnTo>
                  <a:pt x="55802" y="14312"/>
                </a:lnTo>
                <a:lnTo>
                  <a:pt x="54751" y="14837"/>
                </a:lnTo>
                <a:lnTo>
                  <a:pt x="54489" y="14968"/>
                </a:lnTo>
                <a:lnTo>
                  <a:pt x="53570" y="13524"/>
                </a:lnTo>
                <a:lnTo>
                  <a:pt x="52519" y="12079"/>
                </a:lnTo>
                <a:lnTo>
                  <a:pt x="51206" y="10373"/>
                </a:lnTo>
                <a:lnTo>
                  <a:pt x="49631" y="8666"/>
                </a:lnTo>
                <a:lnTo>
                  <a:pt x="48712" y="8009"/>
                </a:lnTo>
                <a:lnTo>
                  <a:pt x="47793" y="7222"/>
                </a:lnTo>
                <a:lnTo>
                  <a:pt x="46742" y="6696"/>
                </a:lnTo>
                <a:lnTo>
                  <a:pt x="45823" y="6171"/>
                </a:lnTo>
                <a:lnTo>
                  <a:pt x="44773" y="5909"/>
                </a:lnTo>
                <a:lnTo>
                  <a:pt x="43591" y="5777"/>
                </a:lnTo>
                <a:lnTo>
                  <a:pt x="42541" y="5909"/>
                </a:lnTo>
                <a:lnTo>
                  <a:pt x="41490" y="6171"/>
                </a:lnTo>
                <a:lnTo>
                  <a:pt x="40309" y="6434"/>
                </a:lnTo>
                <a:lnTo>
                  <a:pt x="39258" y="6959"/>
                </a:lnTo>
                <a:lnTo>
                  <a:pt x="37026" y="8009"/>
                </a:lnTo>
                <a:lnTo>
                  <a:pt x="35057" y="9322"/>
                </a:lnTo>
                <a:lnTo>
                  <a:pt x="33350" y="10504"/>
                </a:lnTo>
                <a:lnTo>
                  <a:pt x="32037" y="11686"/>
                </a:lnTo>
                <a:lnTo>
                  <a:pt x="30855" y="12736"/>
                </a:lnTo>
                <a:lnTo>
                  <a:pt x="30724" y="12211"/>
                </a:lnTo>
                <a:lnTo>
                  <a:pt x="30199" y="10767"/>
                </a:lnTo>
                <a:lnTo>
                  <a:pt x="29280" y="8666"/>
                </a:lnTo>
                <a:lnTo>
                  <a:pt x="28623" y="7615"/>
                </a:lnTo>
                <a:lnTo>
                  <a:pt x="27967" y="6434"/>
                </a:lnTo>
                <a:lnTo>
                  <a:pt x="27048" y="5252"/>
                </a:lnTo>
                <a:lnTo>
                  <a:pt x="26129" y="4070"/>
                </a:lnTo>
                <a:lnTo>
                  <a:pt x="24947" y="3020"/>
                </a:lnTo>
                <a:lnTo>
                  <a:pt x="23765" y="1970"/>
                </a:lnTo>
                <a:lnTo>
                  <a:pt x="22321" y="1182"/>
                </a:lnTo>
                <a:lnTo>
                  <a:pt x="20745" y="525"/>
                </a:lnTo>
                <a:lnTo>
                  <a:pt x="19039" y="131"/>
                </a:lnTo>
                <a:lnTo>
                  <a:pt x="17200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846831" y="540000"/>
            <a:ext cx="577180" cy="185278"/>
          </a:xfrm>
          <a:custGeom>
            <a:avLst/>
            <a:gdLst/>
            <a:ahLst/>
            <a:cxnLst/>
            <a:rect l="l" t="t" r="r" b="b"/>
            <a:pathLst>
              <a:path w="31906" h="10242" extrusionOk="0">
                <a:moveTo>
                  <a:pt x="12736" y="1"/>
                </a:moveTo>
                <a:lnTo>
                  <a:pt x="11686" y="132"/>
                </a:lnTo>
                <a:lnTo>
                  <a:pt x="10636" y="394"/>
                </a:lnTo>
                <a:lnTo>
                  <a:pt x="9454" y="920"/>
                </a:lnTo>
                <a:lnTo>
                  <a:pt x="8404" y="1576"/>
                </a:lnTo>
                <a:lnTo>
                  <a:pt x="7353" y="2364"/>
                </a:lnTo>
                <a:lnTo>
                  <a:pt x="6303" y="3283"/>
                </a:lnTo>
                <a:lnTo>
                  <a:pt x="4202" y="5121"/>
                </a:lnTo>
                <a:lnTo>
                  <a:pt x="2495" y="6959"/>
                </a:lnTo>
                <a:lnTo>
                  <a:pt x="1182" y="8666"/>
                </a:lnTo>
                <a:lnTo>
                  <a:pt x="1" y="10242"/>
                </a:lnTo>
                <a:lnTo>
                  <a:pt x="31906" y="10242"/>
                </a:lnTo>
                <a:lnTo>
                  <a:pt x="31774" y="9454"/>
                </a:lnTo>
                <a:lnTo>
                  <a:pt x="31512" y="8535"/>
                </a:lnTo>
                <a:lnTo>
                  <a:pt x="31118" y="7485"/>
                </a:lnTo>
                <a:lnTo>
                  <a:pt x="30593" y="6434"/>
                </a:lnTo>
                <a:lnTo>
                  <a:pt x="29805" y="5384"/>
                </a:lnTo>
                <a:lnTo>
                  <a:pt x="29411" y="4990"/>
                </a:lnTo>
                <a:lnTo>
                  <a:pt x="28886" y="4596"/>
                </a:lnTo>
                <a:lnTo>
                  <a:pt x="28229" y="4333"/>
                </a:lnTo>
                <a:lnTo>
                  <a:pt x="27573" y="4202"/>
                </a:lnTo>
                <a:lnTo>
                  <a:pt x="26260" y="4202"/>
                </a:lnTo>
                <a:lnTo>
                  <a:pt x="24947" y="4333"/>
                </a:lnTo>
                <a:lnTo>
                  <a:pt x="23634" y="4727"/>
                </a:lnTo>
                <a:lnTo>
                  <a:pt x="22452" y="5252"/>
                </a:lnTo>
                <a:lnTo>
                  <a:pt x="21402" y="5909"/>
                </a:lnTo>
                <a:lnTo>
                  <a:pt x="20746" y="6303"/>
                </a:lnTo>
                <a:lnTo>
                  <a:pt x="19958" y="6828"/>
                </a:lnTo>
                <a:lnTo>
                  <a:pt x="19695" y="5778"/>
                </a:lnTo>
                <a:lnTo>
                  <a:pt x="19170" y="4727"/>
                </a:lnTo>
                <a:lnTo>
                  <a:pt x="18513" y="3414"/>
                </a:lnTo>
                <a:lnTo>
                  <a:pt x="17463" y="2101"/>
                </a:lnTo>
                <a:lnTo>
                  <a:pt x="16938" y="1576"/>
                </a:lnTo>
                <a:lnTo>
                  <a:pt x="16281" y="1051"/>
                </a:lnTo>
                <a:lnTo>
                  <a:pt x="15494" y="657"/>
                </a:lnTo>
                <a:lnTo>
                  <a:pt x="14706" y="263"/>
                </a:lnTo>
                <a:lnTo>
                  <a:pt x="13787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5"/>
          <p:cNvGrpSpPr/>
          <p:nvPr/>
        </p:nvGrpSpPr>
        <p:grpSpPr>
          <a:xfrm>
            <a:off x="519429" y="3023292"/>
            <a:ext cx="1209180" cy="2227826"/>
            <a:chOff x="983825" y="1436200"/>
            <a:chExt cx="1562450" cy="2878700"/>
          </a:xfrm>
        </p:grpSpPr>
        <p:sp>
          <p:nvSpPr>
            <p:cNvPr id="136" name="Google Shape;136;p15"/>
            <p:cNvSpPr/>
            <p:nvPr/>
          </p:nvSpPr>
          <p:spPr>
            <a:xfrm>
              <a:off x="1321900" y="2352000"/>
              <a:ext cx="1224375" cy="1214525"/>
            </a:xfrm>
            <a:custGeom>
              <a:avLst/>
              <a:gdLst/>
              <a:ahLst/>
              <a:cxnLst/>
              <a:rect l="l" t="t" r="r" b="b"/>
              <a:pathLst>
                <a:path w="48975" h="48581" extrusionOk="0">
                  <a:moveTo>
                    <a:pt x="30461" y="0"/>
                  </a:moveTo>
                  <a:lnTo>
                    <a:pt x="29411" y="132"/>
                  </a:lnTo>
                  <a:lnTo>
                    <a:pt x="28492" y="263"/>
                  </a:lnTo>
                  <a:lnTo>
                    <a:pt x="27573" y="394"/>
                  </a:lnTo>
                  <a:lnTo>
                    <a:pt x="26654" y="788"/>
                  </a:lnTo>
                  <a:lnTo>
                    <a:pt x="25866" y="1182"/>
                  </a:lnTo>
                  <a:lnTo>
                    <a:pt x="25078" y="1576"/>
                  </a:lnTo>
                  <a:lnTo>
                    <a:pt x="23634" y="2626"/>
                  </a:lnTo>
                  <a:lnTo>
                    <a:pt x="22452" y="3939"/>
                  </a:lnTo>
                  <a:lnTo>
                    <a:pt x="21402" y="5252"/>
                  </a:lnTo>
                  <a:lnTo>
                    <a:pt x="20483" y="6696"/>
                  </a:lnTo>
                  <a:lnTo>
                    <a:pt x="19695" y="8272"/>
                  </a:lnTo>
                  <a:lnTo>
                    <a:pt x="19039" y="9848"/>
                  </a:lnTo>
                  <a:lnTo>
                    <a:pt x="18645" y="11292"/>
                  </a:lnTo>
                  <a:lnTo>
                    <a:pt x="17857" y="13918"/>
                  </a:lnTo>
                  <a:lnTo>
                    <a:pt x="17594" y="15756"/>
                  </a:lnTo>
                  <a:lnTo>
                    <a:pt x="17463" y="16412"/>
                  </a:lnTo>
                  <a:lnTo>
                    <a:pt x="17069" y="16412"/>
                  </a:lnTo>
                  <a:lnTo>
                    <a:pt x="16150" y="16150"/>
                  </a:lnTo>
                  <a:lnTo>
                    <a:pt x="14443" y="16019"/>
                  </a:lnTo>
                  <a:lnTo>
                    <a:pt x="13524" y="16150"/>
                  </a:lnTo>
                  <a:lnTo>
                    <a:pt x="12474" y="16281"/>
                  </a:lnTo>
                  <a:lnTo>
                    <a:pt x="11292" y="16544"/>
                  </a:lnTo>
                  <a:lnTo>
                    <a:pt x="10110" y="17069"/>
                  </a:lnTo>
                  <a:lnTo>
                    <a:pt x="8929" y="17725"/>
                  </a:lnTo>
                  <a:lnTo>
                    <a:pt x="7616" y="18513"/>
                  </a:lnTo>
                  <a:lnTo>
                    <a:pt x="6303" y="19695"/>
                  </a:lnTo>
                  <a:lnTo>
                    <a:pt x="4990" y="21008"/>
                  </a:lnTo>
                  <a:lnTo>
                    <a:pt x="3808" y="22715"/>
                  </a:lnTo>
                  <a:lnTo>
                    <a:pt x="2495" y="24684"/>
                  </a:lnTo>
                  <a:lnTo>
                    <a:pt x="1445" y="26916"/>
                  </a:lnTo>
                  <a:lnTo>
                    <a:pt x="657" y="28886"/>
                  </a:lnTo>
                  <a:lnTo>
                    <a:pt x="132" y="30855"/>
                  </a:lnTo>
                  <a:lnTo>
                    <a:pt x="1" y="32693"/>
                  </a:lnTo>
                  <a:lnTo>
                    <a:pt x="132" y="34400"/>
                  </a:lnTo>
                  <a:lnTo>
                    <a:pt x="394" y="35844"/>
                  </a:lnTo>
                  <a:lnTo>
                    <a:pt x="920" y="37157"/>
                  </a:lnTo>
                  <a:lnTo>
                    <a:pt x="1707" y="38339"/>
                  </a:lnTo>
                  <a:lnTo>
                    <a:pt x="2495" y="39389"/>
                  </a:lnTo>
                  <a:lnTo>
                    <a:pt x="3546" y="40177"/>
                  </a:lnTo>
                  <a:lnTo>
                    <a:pt x="4596" y="40702"/>
                  </a:lnTo>
                  <a:lnTo>
                    <a:pt x="5909" y="40965"/>
                  </a:lnTo>
                  <a:lnTo>
                    <a:pt x="7091" y="41096"/>
                  </a:lnTo>
                  <a:lnTo>
                    <a:pt x="8404" y="40834"/>
                  </a:lnTo>
                  <a:lnTo>
                    <a:pt x="9717" y="40440"/>
                  </a:lnTo>
                  <a:lnTo>
                    <a:pt x="11029" y="39652"/>
                  </a:lnTo>
                  <a:lnTo>
                    <a:pt x="11292" y="40177"/>
                  </a:lnTo>
                  <a:lnTo>
                    <a:pt x="11949" y="41359"/>
                  </a:lnTo>
                  <a:lnTo>
                    <a:pt x="13262" y="43066"/>
                  </a:lnTo>
                  <a:lnTo>
                    <a:pt x="14049" y="43985"/>
                  </a:lnTo>
                  <a:lnTo>
                    <a:pt x="14968" y="44904"/>
                  </a:lnTo>
                  <a:lnTo>
                    <a:pt x="16019" y="45823"/>
                  </a:lnTo>
                  <a:lnTo>
                    <a:pt x="17200" y="46611"/>
                  </a:lnTo>
                  <a:lnTo>
                    <a:pt x="18513" y="47398"/>
                  </a:lnTo>
                  <a:lnTo>
                    <a:pt x="19958" y="47924"/>
                  </a:lnTo>
                  <a:lnTo>
                    <a:pt x="21533" y="48449"/>
                  </a:lnTo>
                  <a:lnTo>
                    <a:pt x="23240" y="48580"/>
                  </a:lnTo>
                  <a:lnTo>
                    <a:pt x="24947" y="48580"/>
                  </a:lnTo>
                  <a:lnTo>
                    <a:pt x="26916" y="48186"/>
                  </a:lnTo>
                  <a:lnTo>
                    <a:pt x="28755" y="47661"/>
                  </a:lnTo>
                  <a:lnTo>
                    <a:pt x="30461" y="47005"/>
                  </a:lnTo>
                  <a:lnTo>
                    <a:pt x="32037" y="46217"/>
                  </a:lnTo>
                  <a:lnTo>
                    <a:pt x="33350" y="45298"/>
                  </a:lnTo>
                  <a:lnTo>
                    <a:pt x="34532" y="44379"/>
                  </a:lnTo>
                  <a:lnTo>
                    <a:pt x="35451" y="43460"/>
                  </a:lnTo>
                  <a:lnTo>
                    <a:pt x="36370" y="42540"/>
                  </a:lnTo>
                  <a:lnTo>
                    <a:pt x="37026" y="41621"/>
                  </a:lnTo>
                  <a:lnTo>
                    <a:pt x="38208" y="39915"/>
                  </a:lnTo>
                  <a:lnTo>
                    <a:pt x="38864" y="38470"/>
                  </a:lnTo>
                  <a:lnTo>
                    <a:pt x="39127" y="37420"/>
                  </a:lnTo>
                  <a:lnTo>
                    <a:pt x="39258" y="37026"/>
                  </a:lnTo>
                  <a:lnTo>
                    <a:pt x="40703" y="37026"/>
                  </a:lnTo>
                  <a:lnTo>
                    <a:pt x="42278" y="36895"/>
                  </a:lnTo>
                  <a:lnTo>
                    <a:pt x="43985" y="36501"/>
                  </a:lnTo>
                  <a:lnTo>
                    <a:pt x="44904" y="36238"/>
                  </a:lnTo>
                  <a:lnTo>
                    <a:pt x="45823" y="35713"/>
                  </a:lnTo>
                  <a:lnTo>
                    <a:pt x="46611" y="35319"/>
                  </a:lnTo>
                  <a:lnTo>
                    <a:pt x="47267" y="34663"/>
                  </a:lnTo>
                  <a:lnTo>
                    <a:pt x="47924" y="33875"/>
                  </a:lnTo>
                  <a:lnTo>
                    <a:pt x="48449" y="32956"/>
                  </a:lnTo>
                  <a:lnTo>
                    <a:pt x="48843" y="31905"/>
                  </a:lnTo>
                  <a:lnTo>
                    <a:pt x="48974" y="30724"/>
                  </a:lnTo>
                  <a:lnTo>
                    <a:pt x="48974" y="29411"/>
                  </a:lnTo>
                  <a:lnTo>
                    <a:pt x="48712" y="28098"/>
                  </a:lnTo>
                  <a:lnTo>
                    <a:pt x="48449" y="26785"/>
                  </a:lnTo>
                  <a:lnTo>
                    <a:pt x="48055" y="25603"/>
                  </a:lnTo>
                  <a:lnTo>
                    <a:pt x="47530" y="24422"/>
                  </a:lnTo>
                  <a:lnTo>
                    <a:pt x="47005" y="23371"/>
                  </a:lnTo>
                  <a:lnTo>
                    <a:pt x="45692" y="21402"/>
                  </a:lnTo>
                  <a:lnTo>
                    <a:pt x="44510" y="19695"/>
                  </a:lnTo>
                  <a:lnTo>
                    <a:pt x="43328" y="18513"/>
                  </a:lnTo>
                  <a:lnTo>
                    <a:pt x="42278" y="17463"/>
                  </a:lnTo>
                  <a:lnTo>
                    <a:pt x="42278" y="16675"/>
                  </a:lnTo>
                  <a:lnTo>
                    <a:pt x="42016" y="14706"/>
                  </a:lnTo>
                  <a:lnTo>
                    <a:pt x="41622" y="11817"/>
                  </a:lnTo>
                  <a:lnTo>
                    <a:pt x="41228" y="10241"/>
                  </a:lnTo>
                  <a:lnTo>
                    <a:pt x="40703" y="8666"/>
                  </a:lnTo>
                  <a:lnTo>
                    <a:pt x="40046" y="7090"/>
                  </a:lnTo>
                  <a:lnTo>
                    <a:pt x="39258" y="5515"/>
                  </a:lnTo>
                  <a:lnTo>
                    <a:pt x="38339" y="3939"/>
                  </a:lnTo>
                  <a:lnTo>
                    <a:pt x="37158" y="2626"/>
                  </a:lnTo>
                  <a:lnTo>
                    <a:pt x="36501" y="2101"/>
                  </a:lnTo>
                  <a:lnTo>
                    <a:pt x="35845" y="1576"/>
                  </a:lnTo>
                  <a:lnTo>
                    <a:pt x="35057" y="1051"/>
                  </a:lnTo>
                  <a:lnTo>
                    <a:pt x="34269" y="657"/>
                  </a:lnTo>
                  <a:lnTo>
                    <a:pt x="33481" y="394"/>
                  </a:lnTo>
                  <a:lnTo>
                    <a:pt x="32562" y="132"/>
                  </a:lnTo>
                  <a:lnTo>
                    <a:pt x="3151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983825" y="1436200"/>
              <a:ext cx="830475" cy="2218950"/>
            </a:xfrm>
            <a:custGeom>
              <a:avLst/>
              <a:gdLst/>
              <a:ahLst/>
              <a:cxnLst/>
              <a:rect l="l" t="t" r="r" b="b"/>
              <a:pathLst>
                <a:path w="33219" h="88758" extrusionOk="0">
                  <a:moveTo>
                    <a:pt x="20614" y="0"/>
                  </a:moveTo>
                  <a:lnTo>
                    <a:pt x="19957" y="132"/>
                  </a:lnTo>
                  <a:lnTo>
                    <a:pt x="19301" y="263"/>
                  </a:lnTo>
                  <a:lnTo>
                    <a:pt x="18644" y="657"/>
                  </a:lnTo>
                  <a:lnTo>
                    <a:pt x="17856" y="1182"/>
                  </a:lnTo>
                  <a:lnTo>
                    <a:pt x="17069" y="1839"/>
                  </a:lnTo>
                  <a:lnTo>
                    <a:pt x="16281" y="2758"/>
                  </a:lnTo>
                  <a:lnTo>
                    <a:pt x="15362" y="3939"/>
                  </a:lnTo>
                  <a:lnTo>
                    <a:pt x="14443" y="5384"/>
                  </a:lnTo>
                  <a:lnTo>
                    <a:pt x="13392" y="7222"/>
                  </a:lnTo>
                  <a:lnTo>
                    <a:pt x="12342" y="9322"/>
                  </a:lnTo>
                  <a:lnTo>
                    <a:pt x="11160" y="11948"/>
                  </a:lnTo>
                  <a:lnTo>
                    <a:pt x="9979" y="14837"/>
                  </a:lnTo>
                  <a:lnTo>
                    <a:pt x="8666" y="18251"/>
                  </a:lnTo>
                  <a:lnTo>
                    <a:pt x="7221" y="22190"/>
                  </a:lnTo>
                  <a:lnTo>
                    <a:pt x="5908" y="26129"/>
                  </a:lnTo>
                  <a:lnTo>
                    <a:pt x="4858" y="29674"/>
                  </a:lnTo>
                  <a:lnTo>
                    <a:pt x="4201" y="32825"/>
                  </a:lnTo>
                  <a:lnTo>
                    <a:pt x="3676" y="35582"/>
                  </a:lnTo>
                  <a:lnTo>
                    <a:pt x="3414" y="37945"/>
                  </a:lnTo>
                  <a:lnTo>
                    <a:pt x="3414" y="39915"/>
                  </a:lnTo>
                  <a:lnTo>
                    <a:pt x="3545" y="41753"/>
                  </a:lnTo>
                  <a:lnTo>
                    <a:pt x="3676" y="43197"/>
                  </a:lnTo>
                  <a:lnTo>
                    <a:pt x="4070" y="44379"/>
                  </a:lnTo>
                  <a:lnTo>
                    <a:pt x="4333" y="45298"/>
                  </a:lnTo>
                  <a:lnTo>
                    <a:pt x="4727" y="46086"/>
                  </a:lnTo>
                  <a:lnTo>
                    <a:pt x="5121" y="46611"/>
                  </a:lnTo>
                  <a:lnTo>
                    <a:pt x="5777" y="47267"/>
                  </a:lnTo>
                  <a:lnTo>
                    <a:pt x="6171" y="47399"/>
                  </a:lnTo>
                  <a:lnTo>
                    <a:pt x="5383" y="49237"/>
                  </a:lnTo>
                  <a:lnTo>
                    <a:pt x="4595" y="51206"/>
                  </a:lnTo>
                  <a:lnTo>
                    <a:pt x="3545" y="53963"/>
                  </a:lnTo>
                  <a:lnTo>
                    <a:pt x="2626" y="56983"/>
                  </a:lnTo>
                  <a:lnTo>
                    <a:pt x="1707" y="60528"/>
                  </a:lnTo>
                  <a:lnTo>
                    <a:pt x="788" y="64205"/>
                  </a:lnTo>
                  <a:lnTo>
                    <a:pt x="263" y="68144"/>
                  </a:lnTo>
                  <a:lnTo>
                    <a:pt x="131" y="69982"/>
                  </a:lnTo>
                  <a:lnTo>
                    <a:pt x="0" y="71951"/>
                  </a:lnTo>
                  <a:lnTo>
                    <a:pt x="131" y="73789"/>
                  </a:lnTo>
                  <a:lnTo>
                    <a:pt x="263" y="75627"/>
                  </a:lnTo>
                  <a:lnTo>
                    <a:pt x="525" y="77466"/>
                  </a:lnTo>
                  <a:lnTo>
                    <a:pt x="1050" y="79172"/>
                  </a:lnTo>
                  <a:lnTo>
                    <a:pt x="1707" y="80748"/>
                  </a:lnTo>
                  <a:lnTo>
                    <a:pt x="2495" y="82324"/>
                  </a:lnTo>
                  <a:lnTo>
                    <a:pt x="3414" y="83637"/>
                  </a:lnTo>
                  <a:lnTo>
                    <a:pt x="4595" y="84950"/>
                  </a:lnTo>
                  <a:lnTo>
                    <a:pt x="5908" y="86000"/>
                  </a:lnTo>
                  <a:lnTo>
                    <a:pt x="7615" y="86919"/>
                  </a:lnTo>
                  <a:lnTo>
                    <a:pt x="9453" y="87707"/>
                  </a:lnTo>
                  <a:lnTo>
                    <a:pt x="11423" y="88232"/>
                  </a:lnTo>
                  <a:lnTo>
                    <a:pt x="13786" y="88626"/>
                  </a:lnTo>
                  <a:lnTo>
                    <a:pt x="16412" y="88757"/>
                  </a:lnTo>
                  <a:lnTo>
                    <a:pt x="19038" y="88626"/>
                  </a:lnTo>
                  <a:lnTo>
                    <a:pt x="21401" y="88232"/>
                  </a:lnTo>
                  <a:lnTo>
                    <a:pt x="23502" y="87707"/>
                  </a:lnTo>
                  <a:lnTo>
                    <a:pt x="25340" y="87050"/>
                  </a:lnTo>
                  <a:lnTo>
                    <a:pt x="26916" y="86131"/>
                  </a:lnTo>
                  <a:lnTo>
                    <a:pt x="28360" y="85081"/>
                  </a:lnTo>
                  <a:lnTo>
                    <a:pt x="29542" y="83768"/>
                  </a:lnTo>
                  <a:lnTo>
                    <a:pt x="30592" y="82455"/>
                  </a:lnTo>
                  <a:lnTo>
                    <a:pt x="31380" y="81011"/>
                  </a:lnTo>
                  <a:lnTo>
                    <a:pt x="32036" y="79435"/>
                  </a:lnTo>
                  <a:lnTo>
                    <a:pt x="32562" y="77860"/>
                  </a:lnTo>
                  <a:lnTo>
                    <a:pt x="32955" y="76153"/>
                  </a:lnTo>
                  <a:lnTo>
                    <a:pt x="33087" y="74315"/>
                  </a:lnTo>
                  <a:lnTo>
                    <a:pt x="33218" y="72476"/>
                  </a:lnTo>
                  <a:lnTo>
                    <a:pt x="33218" y="70638"/>
                  </a:lnTo>
                  <a:lnTo>
                    <a:pt x="33087" y="68800"/>
                  </a:lnTo>
                  <a:lnTo>
                    <a:pt x="32693" y="64992"/>
                  </a:lnTo>
                  <a:lnTo>
                    <a:pt x="31905" y="61447"/>
                  </a:lnTo>
                  <a:lnTo>
                    <a:pt x="31117" y="58034"/>
                  </a:lnTo>
                  <a:lnTo>
                    <a:pt x="30198" y="55014"/>
                  </a:lnTo>
                  <a:lnTo>
                    <a:pt x="29279" y="52519"/>
                  </a:lnTo>
                  <a:lnTo>
                    <a:pt x="28491" y="50550"/>
                  </a:lnTo>
                  <a:lnTo>
                    <a:pt x="27835" y="48843"/>
                  </a:lnTo>
                  <a:lnTo>
                    <a:pt x="28623" y="48186"/>
                  </a:lnTo>
                  <a:lnTo>
                    <a:pt x="29410" y="47530"/>
                  </a:lnTo>
                  <a:lnTo>
                    <a:pt x="30067" y="46873"/>
                  </a:lnTo>
                  <a:lnTo>
                    <a:pt x="30461" y="46086"/>
                  </a:lnTo>
                  <a:lnTo>
                    <a:pt x="30986" y="45167"/>
                  </a:lnTo>
                  <a:lnTo>
                    <a:pt x="31249" y="44379"/>
                  </a:lnTo>
                  <a:lnTo>
                    <a:pt x="31511" y="43460"/>
                  </a:lnTo>
                  <a:lnTo>
                    <a:pt x="31774" y="42409"/>
                  </a:lnTo>
                  <a:lnTo>
                    <a:pt x="31905" y="40440"/>
                  </a:lnTo>
                  <a:lnTo>
                    <a:pt x="31774" y="38470"/>
                  </a:lnTo>
                  <a:lnTo>
                    <a:pt x="31380" y="36370"/>
                  </a:lnTo>
                  <a:lnTo>
                    <a:pt x="30986" y="34400"/>
                  </a:lnTo>
                  <a:lnTo>
                    <a:pt x="30461" y="32431"/>
                  </a:lnTo>
                  <a:lnTo>
                    <a:pt x="29804" y="30593"/>
                  </a:lnTo>
                  <a:lnTo>
                    <a:pt x="28491" y="27310"/>
                  </a:lnTo>
                  <a:lnTo>
                    <a:pt x="27441" y="25209"/>
                  </a:lnTo>
                  <a:lnTo>
                    <a:pt x="27047" y="24422"/>
                  </a:lnTo>
                  <a:lnTo>
                    <a:pt x="27441" y="21664"/>
                  </a:lnTo>
                  <a:lnTo>
                    <a:pt x="27835" y="19038"/>
                  </a:lnTo>
                  <a:lnTo>
                    <a:pt x="27966" y="16675"/>
                  </a:lnTo>
                  <a:lnTo>
                    <a:pt x="27966" y="14312"/>
                  </a:lnTo>
                  <a:lnTo>
                    <a:pt x="27966" y="12211"/>
                  </a:lnTo>
                  <a:lnTo>
                    <a:pt x="27704" y="10110"/>
                  </a:lnTo>
                  <a:lnTo>
                    <a:pt x="27441" y="8272"/>
                  </a:lnTo>
                  <a:lnTo>
                    <a:pt x="27047" y="6565"/>
                  </a:lnTo>
                  <a:lnTo>
                    <a:pt x="26522" y="5121"/>
                  </a:lnTo>
                  <a:lnTo>
                    <a:pt x="25997" y="3808"/>
                  </a:lnTo>
                  <a:lnTo>
                    <a:pt x="25472" y="2626"/>
                  </a:lnTo>
                  <a:lnTo>
                    <a:pt x="24815" y="1707"/>
                  </a:lnTo>
                  <a:lnTo>
                    <a:pt x="24159" y="919"/>
                  </a:lnTo>
                  <a:lnTo>
                    <a:pt x="23371" y="394"/>
                  </a:lnTo>
                  <a:lnTo>
                    <a:pt x="2258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328475" y="2811525"/>
              <a:ext cx="141150" cy="1503375"/>
            </a:xfrm>
            <a:custGeom>
              <a:avLst/>
              <a:gdLst/>
              <a:ahLst/>
              <a:cxnLst/>
              <a:rect l="l" t="t" r="r" b="b"/>
              <a:pathLst>
                <a:path w="5646" h="60135" extrusionOk="0">
                  <a:moveTo>
                    <a:pt x="2889" y="1"/>
                  </a:moveTo>
                  <a:lnTo>
                    <a:pt x="0" y="60135"/>
                  </a:lnTo>
                  <a:lnTo>
                    <a:pt x="5646" y="60135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371150" y="3133200"/>
              <a:ext cx="265900" cy="351250"/>
            </a:xfrm>
            <a:custGeom>
              <a:avLst/>
              <a:gdLst/>
              <a:ahLst/>
              <a:cxnLst/>
              <a:rect l="l" t="t" r="r" b="b"/>
              <a:pathLst>
                <a:path w="10636" h="14050" extrusionOk="0">
                  <a:moveTo>
                    <a:pt x="10635" y="1"/>
                  </a:moveTo>
                  <a:lnTo>
                    <a:pt x="0" y="12343"/>
                  </a:lnTo>
                  <a:lnTo>
                    <a:pt x="2363" y="14050"/>
                  </a:lnTo>
                  <a:lnTo>
                    <a:pt x="10635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52125" y="3011750"/>
              <a:ext cx="121475" cy="1303150"/>
            </a:xfrm>
            <a:custGeom>
              <a:avLst/>
              <a:gdLst/>
              <a:ahLst/>
              <a:cxnLst/>
              <a:rect l="l" t="t" r="r" b="b"/>
              <a:pathLst>
                <a:path w="4859" h="52126" extrusionOk="0">
                  <a:moveTo>
                    <a:pt x="2495" y="1"/>
                  </a:moveTo>
                  <a:lnTo>
                    <a:pt x="1" y="52126"/>
                  </a:lnTo>
                  <a:lnTo>
                    <a:pt x="4859" y="52126"/>
                  </a:lnTo>
                  <a:lnTo>
                    <a:pt x="2495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1810975" y="3136500"/>
              <a:ext cx="226525" cy="351250"/>
            </a:xfrm>
            <a:custGeom>
              <a:avLst/>
              <a:gdLst/>
              <a:ahLst/>
              <a:cxnLst/>
              <a:rect l="l" t="t" r="r" b="b"/>
              <a:pathLst>
                <a:path w="9061" h="14050" extrusionOk="0">
                  <a:moveTo>
                    <a:pt x="1" y="0"/>
                  </a:moveTo>
                  <a:lnTo>
                    <a:pt x="7091" y="14049"/>
                  </a:lnTo>
                  <a:lnTo>
                    <a:pt x="9060" y="127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5"/>
          <p:cNvSpPr/>
          <p:nvPr/>
        </p:nvSpPr>
        <p:spPr>
          <a:xfrm flipH="1">
            <a:off x="2027056" y="1140075"/>
            <a:ext cx="577180" cy="185278"/>
          </a:xfrm>
          <a:custGeom>
            <a:avLst/>
            <a:gdLst/>
            <a:ahLst/>
            <a:cxnLst/>
            <a:rect l="l" t="t" r="r" b="b"/>
            <a:pathLst>
              <a:path w="31906" h="10242" extrusionOk="0">
                <a:moveTo>
                  <a:pt x="12736" y="1"/>
                </a:moveTo>
                <a:lnTo>
                  <a:pt x="11686" y="132"/>
                </a:lnTo>
                <a:lnTo>
                  <a:pt x="10636" y="394"/>
                </a:lnTo>
                <a:lnTo>
                  <a:pt x="9454" y="920"/>
                </a:lnTo>
                <a:lnTo>
                  <a:pt x="8404" y="1576"/>
                </a:lnTo>
                <a:lnTo>
                  <a:pt x="7353" y="2364"/>
                </a:lnTo>
                <a:lnTo>
                  <a:pt x="6303" y="3283"/>
                </a:lnTo>
                <a:lnTo>
                  <a:pt x="4202" y="5121"/>
                </a:lnTo>
                <a:lnTo>
                  <a:pt x="2495" y="6959"/>
                </a:lnTo>
                <a:lnTo>
                  <a:pt x="1182" y="8666"/>
                </a:lnTo>
                <a:lnTo>
                  <a:pt x="1" y="10242"/>
                </a:lnTo>
                <a:lnTo>
                  <a:pt x="31906" y="10242"/>
                </a:lnTo>
                <a:lnTo>
                  <a:pt x="31774" y="9454"/>
                </a:lnTo>
                <a:lnTo>
                  <a:pt x="31512" y="8535"/>
                </a:lnTo>
                <a:lnTo>
                  <a:pt x="31118" y="7485"/>
                </a:lnTo>
                <a:lnTo>
                  <a:pt x="30593" y="6434"/>
                </a:lnTo>
                <a:lnTo>
                  <a:pt x="29805" y="5384"/>
                </a:lnTo>
                <a:lnTo>
                  <a:pt x="29411" y="4990"/>
                </a:lnTo>
                <a:lnTo>
                  <a:pt x="28886" y="4596"/>
                </a:lnTo>
                <a:lnTo>
                  <a:pt x="28229" y="4333"/>
                </a:lnTo>
                <a:lnTo>
                  <a:pt x="27573" y="4202"/>
                </a:lnTo>
                <a:lnTo>
                  <a:pt x="26260" y="4202"/>
                </a:lnTo>
                <a:lnTo>
                  <a:pt x="24947" y="4333"/>
                </a:lnTo>
                <a:lnTo>
                  <a:pt x="23634" y="4727"/>
                </a:lnTo>
                <a:lnTo>
                  <a:pt x="22452" y="5252"/>
                </a:lnTo>
                <a:lnTo>
                  <a:pt x="21402" y="5909"/>
                </a:lnTo>
                <a:lnTo>
                  <a:pt x="20746" y="6303"/>
                </a:lnTo>
                <a:lnTo>
                  <a:pt x="19958" y="6828"/>
                </a:lnTo>
                <a:lnTo>
                  <a:pt x="19695" y="5778"/>
                </a:lnTo>
                <a:lnTo>
                  <a:pt x="19170" y="4727"/>
                </a:lnTo>
                <a:lnTo>
                  <a:pt x="18513" y="3414"/>
                </a:lnTo>
                <a:lnTo>
                  <a:pt x="17463" y="2101"/>
                </a:lnTo>
                <a:lnTo>
                  <a:pt x="16938" y="1576"/>
                </a:lnTo>
                <a:lnTo>
                  <a:pt x="16281" y="1051"/>
                </a:lnTo>
                <a:lnTo>
                  <a:pt x="15494" y="657"/>
                </a:lnTo>
                <a:lnTo>
                  <a:pt x="14706" y="263"/>
                </a:lnTo>
                <a:lnTo>
                  <a:pt x="13787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279810" y="4265877"/>
            <a:ext cx="787550" cy="333116"/>
          </a:xfrm>
          <a:custGeom>
            <a:avLst/>
            <a:gdLst/>
            <a:ahLst/>
            <a:cxnLst/>
            <a:rect l="l" t="t" r="r" b="b"/>
            <a:pathLst>
              <a:path w="46123" h="19509" extrusionOk="0">
                <a:moveTo>
                  <a:pt x="17700" y="0"/>
                </a:moveTo>
                <a:lnTo>
                  <a:pt x="16796" y="129"/>
                </a:lnTo>
                <a:lnTo>
                  <a:pt x="15892" y="517"/>
                </a:lnTo>
                <a:lnTo>
                  <a:pt x="14987" y="1034"/>
                </a:lnTo>
                <a:lnTo>
                  <a:pt x="14212" y="1809"/>
                </a:lnTo>
                <a:lnTo>
                  <a:pt x="13437" y="2713"/>
                </a:lnTo>
                <a:lnTo>
                  <a:pt x="12791" y="3618"/>
                </a:lnTo>
                <a:lnTo>
                  <a:pt x="11757" y="5685"/>
                </a:lnTo>
                <a:lnTo>
                  <a:pt x="10853" y="7881"/>
                </a:lnTo>
                <a:lnTo>
                  <a:pt x="10207" y="9690"/>
                </a:lnTo>
                <a:lnTo>
                  <a:pt x="9690" y="11498"/>
                </a:lnTo>
                <a:lnTo>
                  <a:pt x="9174" y="10982"/>
                </a:lnTo>
                <a:lnTo>
                  <a:pt x="8528" y="10465"/>
                </a:lnTo>
                <a:lnTo>
                  <a:pt x="7752" y="9948"/>
                </a:lnTo>
                <a:lnTo>
                  <a:pt x="6719" y="9560"/>
                </a:lnTo>
                <a:lnTo>
                  <a:pt x="5685" y="9431"/>
                </a:lnTo>
                <a:lnTo>
                  <a:pt x="4523" y="9431"/>
                </a:lnTo>
                <a:lnTo>
                  <a:pt x="3877" y="9690"/>
                </a:lnTo>
                <a:lnTo>
                  <a:pt x="3231" y="9948"/>
                </a:lnTo>
                <a:lnTo>
                  <a:pt x="2714" y="10336"/>
                </a:lnTo>
                <a:lnTo>
                  <a:pt x="2197" y="10982"/>
                </a:lnTo>
                <a:lnTo>
                  <a:pt x="1810" y="11498"/>
                </a:lnTo>
                <a:lnTo>
                  <a:pt x="1422" y="12273"/>
                </a:lnTo>
                <a:lnTo>
                  <a:pt x="776" y="13824"/>
                </a:lnTo>
                <a:lnTo>
                  <a:pt x="389" y="15503"/>
                </a:lnTo>
                <a:lnTo>
                  <a:pt x="259" y="16924"/>
                </a:lnTo>
                <a:lnTo>
                  <a:pt x="130" y="18216"/>
                </a:lnTo>
                <a:lnTo>
                  <a:pt x="1" y="19508"/>
                </a:lnTo>
                <a:lnTo>
                  <a:pt x="46123" y="19508"/>
                </a:lnTo>
                <a:lnTo>
                  <a:pt x="45864" y="18475"/>
                </a:lnTo>
                <a:lnTo>
                  <a:pt x="45477" y="17441"/>
                </a:lnTo>
                <a:lnTo>
                  <a:pt x="45089" y="16149"/>
                </a:lnTo>
                <a:lnTo>
                  <a:pt x="44443" y="14857"/>
                </a:lnTo>
                <a:lnTo>
                  <a:pt x="43797" y="13565"/>
                </a:lnTo>
                <a:lnTo>
                  <a:pt x="42893" y="12661"/>
                </a:lnTo>
                <a:lnTo>
                  <a:pt x="42505" y="12273"/>
                </a:lnTo>
                <a:lnTo>
                  <a:pt x="41988" y="12015"/>
                </a:lnTo>
                <a:lnTo>
                  <a:pt x="41472" y="11886"/>
                </a:lnTo>
                <a:lnTo>
                  <a:pt x="40180" y="11886"/>
                </a:lnTo>
                <a:lnTo>
                  <a:pt x="39405" y="12273"/>
                </a:lnTo>
                <a:lnTo>
                  <a:pt x="38759" y="12661"/>
                </a:lnTo>
                <a:lnTo>
                  <a:pt x="38242" y="13049"/>
                </a:lnTo>
                <a:lnTo>
                  <a:pt x="37854" y="13565"/>
                </a:lnTo>
                <a:lnTo>
                  <a:pt x="37596" y="13953"/>
                </a:lnTo>
                <a:lnTo>
                  <a:pt x="37338" y="12919"/>
                </a:lnTo>
                <a:lnTo>
                  <a:pt x="37079" y="11886"/>
                </a:lnTo>
                <a:lnTo>
                  <a:pt x="36692" y="10594"/>
                </a:lnTo>
                <a:lnTo>
                  <a:pt x="36175" y="9302"/>
                </a:lnTo>
                <a:lnTo>
                  <a:pt x="35400" y="8010"/>
                </a:lnTo>
                <a:lnTo>
                  <a:pt x="34883" y="7364"/>
                </a:lnTo>
                <a:lnTo>
                  <a:pt x="34366" y="6847"/>
                </a:lnTo>
                <a:lnTo>
                  <a:pt x="33720" y="6331"/>
                </a:lnTo>
                <a:lnTo>
                  <a:pt x="32945" y="5943"/>
                </a:lnTo>
                <a:lnTo>
                  <a:pt x="32299" y="5685"/>
                </a:lnTo>
                <a:lnTo>
                  <a:pt x="31524" y="5555"/>
                </a:lnTo>
                <a:lnTo>
                  <a:pt x="30878" y="5426"/>
                </a:lnTo>
                <a:lnTo>
                  <a:pt x="30232" y="5426"/>
                </a:lnTo>
                <a:lnTo>
                  <a:pt x="29069" y="5685"/>
                </a:lnTo>
                <a:lnTo>
                  <a:pt x="28165" y="6201"/>
                </a:lnTo>
                <a:lnTo>
                  <a:pt x="27261" y="6718"/>
                </a:lnTo>
                <a:lnTo>
                  <a:pt x="26615" y="7235"/>
                </a:lnTo>
                <a:lnTo>
                  <a:pt x="26098" y="7881"/>
                </a:lnTo>
                <a:lnTo>
                  <a:pt x="25581" y="6589"/>
                </a:lnTo>
                <a:lnTo>
                  <a:pt x="24935" y="5426"/>
                </a:lnTo>
                <a:lnTo>
                  <a:pt x="23902" y="3876"/>
                </a:lnTo>
                <a:lnTo>
                  <a:pt x="22739" y="2455"/>
                </a:lnTo>
                <a:lnTo>
                  <a:pt x="22093" y="1809"/>
                </a:lnTo>
                <a:lnTo>
                  <a:pt x="21318" y="1292"/>
                </a:lnTo>
                <a:lnTo>
                  <a:pt x="20543" y="775"/>
                </a:lnTo>
                <a:lnTo>
                  <a:pt x="19638" y="388"/>
                </a:lnTo>
                <a:lnTo>
                  <a:pt x="18734" y="129"/>
                </a:lnTo>
                <a:lnTo>
                  <a:pt x="177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987193" y="4415496"/>
            <a:ext cx="436796" cy="185315"/>
          </a:xfrm>
          <a:custGeom>
            <a:avLst/>
            <a:gdLst/>
            <a:ahLst/>
            <a:cxnLst/>
            <a:rect l="l" t="t" r="r" b="b"/>
            <a:pathLst>
              <a:path w="25581" h="10853" extrusionOk="0">
                <a:moveTo>
                  <a:pt x="12403" y="0"/>
                </a:moveTo>
                <a:lnTo>
                  <a:pt x="11498" y="129"/>
                </a:lnTo>
                <a:lnTo>
                  <a:pt x="10723" y="388"/>
                </a:lnTo>
                <a:lnTo>
                  <a:pt x="10077" y="646"/>
                </a:lnTo>
                <a:lnTo>
                  <a:pt x="9560" y="1163"/>
                </a:lnTo>
                <a:lnTo>
                  <a:pt x="8915" y="1680"/>
                </a:lnTo>
                <a:lnTo>
                  <a:pt x="8527" y="2196"/>
                </a:lnTo>
                <a:lnTo>
                  <a:pt x="7752" y="3488"/>
                </a:lnTo>
                <a:lnTo>
                  <a:pt x="7235" y="4780"/>
                </a:lnTo>
                <a:lnTo>
                  <a:pt x="6847" y="5943"/>
                </a:lnTo>
                <a:lnTo>
                  <a:pt x="6718" y="6976"/>
                </a:lnTo>
                <a:lnTo>
                  <a:pt x="6331" y="6589"/>
                </a:lnTo>
                <a:lnTo>
                  <a:pt x="5814" y="6201"/>
                </a:lnTo>
                <a:lnTo>
                  <a:pt x="5297" y="5943"/>
                </a:lnTo>
                <a:lnTo>
                  <a:pt x="4780" y="5814"/>
                </a:lnTo>
                <a:lnTo>
                  <a:pt x="4264" y="5685"/>
                </a:lnTo>
                <a:lnTo>
                  <a:pt x="3747" y="5685"/>
                </a:lnTo>
                <a:lnTo>
                  <a:pt x="3230" y="5814"/>
                </a:lnTo>
                <a:lnTo>
                  <a:pt x="2584" y="6072"/>
                </a:lnTo>
                <a:lnTo>
                  <a:pt x="2197" y="6201"/>
                </a:lnTo>
                <a:lnTo>
                  <a:pt x="1809" y="6460"/>
                </a:lnTo>
                <a:lnTo>
                  <a:pt x="1163" y="7235"/>
                </a:lnTo>
                <a:lnTo>
                  <a:pt x="646" y="8010"/>
                </a:lnTo>
                <a:lnTo>
                  <a:pt x="388" y="8785"/>
                </a:lnTo>
                <a:lnTo>
                  <a:pt x="259" y="9560"/>
                </a:lnTo>
                <a:lnTo>
                  <a:pt x="129" y="10206"/>
                </a:lnTo>
                <a:lnTo>
                  <a:pt x="0" y="10852"/>
                </a:lnTo>
                <a:lnTo>
                  <a:pt x="25580" y="10852"/>
                </a:lnTo>
                <a:lnTo>
                  <a:pt x="25580" y="9948"/>
                </a:lnTo>
                <a:lnTo>
                  <a:pt x="25451" y="8914"/>
                </a:lnTo>
                <a:lnTo>
                  <a:pt x="25322" y="7881"/>
                </a:lnTo>
                <a:lnTo>
                  <a:pt x="24934" y="6718"/>
                </a:lnTo>
                <a:lnTo>
                  <a:pt x="24418" y="5685"/>
                </a:lnTo>
                <a:lnTo>
                  <a:pt x="24159" y="5297"/>
                </a:lnTo>
                <a:lnTo>
                  <a:pt x="23772" y="4909"/>
                </a:lnTo>
                <a:lnTo>
                  <a:pt x="23384" y="4651"/>
                </a:lnTo>
                <a:lnTo>
                  <a:pt x="22996" y="4522"/>
                </a:lnTo>
                <a:lnTo>
                  <a:pt x="22092" y="4522"/>
                </a:lnTo>
                <a:lnTo>
                  <a:pt x="21317" y="4651"/>
                </a:lnTo>
                <a:lnTo>
                  <a:pt x="20671" y="4909"/>
                </a:lnTo>
                <a:lnTo>
                  <a:pt x="20154" y="5168"/>
                </a:lnTo>
                <a:lnTo>
                  <a:pt x="19508" y="5814"/>
                </a:lnTo>
                <a:lnTo>
                  <a:pt x="19250" y="6072"/>
                </a:lnTo>
                <a:lnTo>
                  <a:pt x="18862" y="5168"/>
                </a:lnTo>
                <a:lnTo>
                  <a:pt x="18346" y="4134"/>
                </a:lnTo>
                <a:lnTo>
                  <a:pt x="17570" y="3101"/>
                </a:lnTo>
                <a:lnTo>
                  <a:pt x="16537" y="1938"/>
                </a:lnTo>
                <a:lnTo>
                  <a:pt x="16020" y="1421"/>
                </a:lnTo>
                <a:lnTo>
                  <a:pt x="15374" y="1034"/>
                </a:lnTo>
                <a:lnTo>
                  <a:pt x="14728" y="646"/>
                </a:lnTo>
                <a:lnTo>
                  <a:pt x="13953" y="258"/>
                </a:lnTo>
                <a:lnTo>
                  <a:pt x="13178" y="129"/>
                </a:lnTo>
                <a:lnTo>
                  <a:pt x="124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2">
  <p:cSld name="CUSTOM_3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 flipH="1">
            <a:off x="5005200" y="749808"/>
            <a:ext cx="34530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19"/>
          <p:cNvSpPr/>
          <p:nvPr/>
        </p:nvSpPr>
        <p:spPr>
          <a:xfrm rot="10800000" flipH="1">
            <a:off x="-21600" y="-2531410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21600" y="1761790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7748900" y="22555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8030400" y="20452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 rot="10800000">
            <a:off x="2340387" y="811792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 rot="10800000">
            <a:off x="2143500" y="5990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 rot="10800000">
            <a:off x="1862000" y="809313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6358600" y="28962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 flipH="1">
            <a:off x="6142200" y="31065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 flipH="1">
            <a:off x="5860700" y="28962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 rot="10800000">
            <a:off x="3833262" y="2847242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3_1_1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 txBox="1">
            <a:spLocks noGrp="1"/>
          </p:cNvSpPr>
          <p:nvPr>
            <p:ph type="title"/>
          </p:nvPr>
        </p:nvSpPr>
        <p:spPr>
          <a:xfrm>
            <a:off x="1999775" y="3096354"/>
            <a:ext cx="18720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6" name="Google Shape;466;p29"/>
          <p:cNvSpPr txBox="1">
            <a:spLocks noGrp="1"/>
          </p:cNvSpPr>
          <p:nvPr>
            <p:ph type="title" idx="2"/>
          </p:nvPr>
        </p:nvSpPr>
        <p:spPr>
          <a:xfrm>
            <a:off x="4099533" y="3097104"/>
            <a:ext cx="1872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7" name="Google Shape;467;p29"/>
          <p:cNvSpPr txBox="1">
            <a:spLocks noGrp="1"/>
          </p:cNvSpPr>
          <p:nvPr>
            <p:ph type="title" idx="3"/>
          </p:nvPr>
        </p:nvSpPr>
        <p:spPr>
          <a:xfrm>
            <a:off x="6204572" y="3097104"/>
            <a:ext cx="1872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8" name="Google Shape;468;p29"/>
          <p:cNvSpPr txBox="1">
            <a:spLocks noGrp="1"/>
          </p:cNvSpPr>
          <p:nvPr>
            <p:ph type="title" idx="4"/>
          </p:nvPr>
        </p:nvSpPr>
        <p:spPr>
          <a:xfrm>
            <a:off x="2781363" y="539496"/>
            <a:ext cx="4514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9" name="Google Shape;469;p29"/>
          <p:cNvSpPr txBox="1">
            <a:spLocks noGrp="1"/>
          </p:cNvSpPr>
          <p:nvPr>
            <p:ph type="title" idx="5"/>
          </p:nvPr>
        </p:nvSpPr>
        <p:spPr>
          <a:xfrm>
            <a:off x="1999774" y="3589775"/>
            <a:ext cx="18702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title" idx="6"/>
          </p:nvPr>
        </p:nvSpPr>
        <p:spPr>
          <a:xfrm>
            <a:off x="4099546" y="3589775"/>
            <a:ext cx="18720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1" name="Google Shape;471;p29"/>
          <p:cNvSpPr txBox="1">
            <a:spLocks noGrp="1"/>
          </p:cNvSpPr>
          <p:nvPr>
            <p:ph type="title" idx="7"/>
          </p:nvPr>
        </p:nvSpPr>
        <p:spPr>
          <a:xfrm>
            <a:off x="6205665" y="3589775"/>
            <a:ext cx="18720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2" name="Google Shape;472;p29"/>
          <p:cNvSpPr txBox="1">
            <a:spLocks noGrp="1"/>
          </p:cNvSpPr>
          <p:nvPr>
            <p:ph type="title" idx="8"/>
          </p:nvPr>
        </p:nvSpPr>
        <p:spPr>
          <a:xfrm>
            <a:off x="1999775" y="1467304"/>
            <a:ext cx="18720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3" name="Google Shape;473;p29"/>
          <p:cNvSpPr txBox="1">
            <a:spLocks noGrp="1"/>
          </p:cNvSpPr>
          <p:nvPr>
            <p:ph type="title" idx="9"/>
          </p:nvPr>
        </p:nvSpPr>
        <p:spPr>
          <a:xfrm>
            <a:off x="4099533" y="1468054"/>
            <a:ext cx="1872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title" idx="13"/>
          </p:nvPr>
        </p:nvSpPr>
        <p:spPr>
          <a:xfrm>
            <a:off x="6204572" y="1468054"/>
            <a:ext cx="1872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5" name="Google Shape;475;p29"/>
          <p:cNvSpPr txBox="1">
            <a:spLocks noGrp="1"/>
          </p:cNvSpPr>
          <p:nvPr>
            <p:ph type="title" idx="14"/>
          </p:nvPr>
        </p:nvSpPr>
        <p:spPr>
          <a:xfrm>
            <a:off x="1999774" y="1960725"/>
            <a:ext cx="18702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6" name="Google Shape;476;p29"/>
          <p:cNvSpPr txBox="1">
            <a:spLocks noGrp="1"/>
          </p:cNvSpPr>
          <p:nvPr>
            <p:ph type="title" idx="15"/>
          </p:nvPr>
        </p:nvSpPr>
        <p:spPr>
          <a:xfrm>
            <a:off x="4099546" y="1960725"/>
            <a:ext cx="18720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7" name="Google Shape;477;p29"/>
          <p:cNvSpPr txBox="1">
            <a:spLocks noGrp="1"/>
          </p:cNvSpPr>
          <p:nvPr>
            <p:ph type="title" idx="16"/>
          </p:nvPr>
        </p:nvSpPr>
        <p:spPr>
          <a:xfrm>
            <a:off x="6205665" y="1960725"/>
            <a:ext cx="18720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78" name="Google Shape;478;p29"/>
          <p:cNvGrpSpPr/>
          <p:nvPr/>
        </p:nvGrpSpPr>
        <p:grpSpPr>
          <a:xfrm flipH="1">
            <a:off x="1351884" y="3111328"/>
            <a:ext cx="760985" cy="1489466"/>
            <a:chOff x="7323845" y="2621671"/>
            <a:chExt cx="886826" cy="1735772"/>
          </a:xfrm>
        </p:grpSpPr>
        <p:sp>
          <p:nvSpPr>
            <p:cNvPr id="479" name="Google Shape;479;p29"/>
            <p:cNvSpPr/>
            <p:nvPr/>
          </p:nvSpPr>
          <p:spPr>
            <a:xfrm>
              <a:off x="7704176" y="2621671"/>
              <a:ext cx="178459" cy="1395061"/>
            </a:xfrm>
            <a:custGeom>
              <a:avLst/>
              <a:gdLst/>
              <a:ahLst/>
              <a:cxnLst/>
              <a:rect l="l" t="t" r="r" b="b"/>
              <a:pathLst>
                <a:path w="10101" h="78962" extrusionOk="0">
                  <a:moveTo>
                    <a:pt x="9896" y="0"/>
                  </a:moveTo>
                  <a:lnTo>
                    <a:pt x="9794" y="102"/>
                  </a:lnTo>
                  <a:lnTo>
                    <a:pt x="7346" y="8672"/>
                  </a:lnTo>
                  <a:lnTo>
                    <a:pt x="6224" y="12957"/>
                  </a:lnTo>
                  <a:lnTo>
                    <a:pt x="5101" y="17241"/>
                  </a:lnTo>
                  <a:lnTo>
                    <a:pt x="4285" y="21118"/>
                  </a:lnTo>
                  <a:lnTo>
                    <a:pt x="3469" y="24892"/>
                  </a:lnTo>
                  <a:lnTo>
                    <a:pt x="2755" y="28769"/>
                  </a:lnTo>
                  <a:lnTo>
                    <a:pt x="2143" y="32748"/>
                  </a:lnTo>
                  <a:lnTo>
                    <a:pt x="1531" y="36624"/>
                  </a:lnTo>
                  <a:lnTo>
                    <a:pt x="1021" y="40501"/>
                  </a:lnTo>
                  <a:lnTo>
                    <a:pt x="613" y="44480"/>
                  </a:lnTo>
                  <a:lnTo>
                    <a:pt x="307" y="48356"/>
                  </a:lnTo>
                  <a:lnTo>
                    <a:pt x="103" y="52233"/>
                  </a:lnTo>
                  <a:lnTo>
                    <a:pt x="0" y="56008"/>
                  </a:lnTo>
                  <a:lnTo>
                    <a:pt x="0" y="59884"/>
                  </a:lnTo>
                  <a:lnTo>
                    <a:pt x="103" y="63659"/>
                  </a:lnTo>
                  <a:lnTo>
                    <a:pt x="307" y="67434"/>
                  </a:lnTo>
                  <a:lnTo>
                    <a:pt x="613" y="71310"/>
                  </a:lnTo>
                  <a:lnTo>
                    <a:pt x="1123" y="75085"/>
                  </a:lnTo>
                  <a:lnTo>
                    <a:pt x="1429" y="77023"/>
                  </a:lnTo>
                  <a:lnTo>
                    <a:pt x="1735" y="78859"/>
                  </a:lnTo>
                  <a:lnTo>
                    <a:pt x="1837" y="78962"/>
                  </a:lnTo>
                  <a:lnTo>
                    <a:pt x="1939" y="78962"/>
                  </a:lnTo>
                  <a:lnTo>
                    <a:pt x="2041" y="78859"/>
                  </a:lnTo>
                  <a:lnTo>
                    <a:pt x="2041" y="78757"/>
                  </a:lnTo>
                  <a:lnTo>
                    <a:pt x="1225" y="70188"/>
                  </a:lnTo>
                  <a:lnTo>
                    <a:pt x="919" y="65801"/>
                  </a:lnTo>
                  <a:lnTo>
                    <a:pt x="715" y="61517"/>
                  </a:lnTo>
                  <a:lnTo>
                    <a:pt x="715" y="57640"/>
                  </a:lnTo>
                  <a:lnTo>
                    <a:pt x="817" y="53763"/>
                  </a:lnTo>
                  <a:lnTo>
                    <a:pt x="1021" y="49887"/>
                  </a:lnTo>
                  <a:lnTo>
                    <a:pt x="1327" y="46010"/>
                  </a:lnTo>
                  <a:lnTo>
                    <a:pt x="1735" y="42133"/>
                  </a:lnTo>
                  <a:lnTo>
                    <a:pt x="2143" y="38257"/>
                  </a:lnTo>
                  <a:lnTo>
                    <a:pt x="2755" y="34380"/>
                  </a:lnTo>
                  <a:lnTo>
                    <a:pt x="3367" y="30503"/>
                  </a:lnTo>
                  <a:lnTo>
                    <a:pt x="3979" y="26729"/>
                  </a:lnTo>
                  <a:lnTo>
                    <a:pt x="4693" y="22852"/>
                  </a:lnTo>
                  <a:lnTo>
                    <a:pt x="6326" y="15303"/>
                  </a:lnTo>
                  <a:lnTo>
                    <a:pt x="8162" y="7652"/>
                  </a:lnTo>
                  <a:lnTo>
                    <a:pt x="10100" y="204"/>
                  </a:lnTo>
                  <a:lnTo>
                    <a:pt x="10100" y="102"/>
                  </a:lnTo>
                  <a:lnTo>
                    <a:pt x="999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7716791" y="2625276"/>
              <a:ext cx="279394" cy="1029185"/>
            </a:xfrm>
            <a:custGeom>
              <a:avLst/>
              <a:gdLst/>
              <a:ahLst/>
              <a:cxnLst/>
              <a:rect l="l" t="t" r="r" b="b"/>
              <a:pathLst>
                <a:path w="15814" h="58253" extrusionOk="0">
                  <a:moveTo>
                    <a:pt x="9386" y="0"/>
                  </a:moveTo>
                  <a:lnTo>
                    <a:pt x="8468" y="2551"/>
                  </a:lnTo>
                  <a:lnTo>
                    <a:pt x="7652" y="5101"/>
                  </a:lnTo>
                  <a:lnTo>
                    <a:pt x="6224" y="10304"/>
                  </a:lnTo>
                  <a:lnTo>
                    <a:pt x="4897" y="15405"/>
                  </a:lnTo>
                  <a:lnTo>
                    <a:pt x="3775" y="20506"/>
                  </a:lnTo>
                  <a:lnTo>
                    <a:pt x="2857" y="25505"/>
                  </a:lnTo>
                  <a:lnTo>
                    <a:pt x="2143" y="30299"/>
                  </a:lnTo>
                  <a:lnTo>
                    <a:pt x="1531" y="34992"/>
                  </a:lnTo>
                  <a:lnTo>
                    <a:pt x="1021" y="39277"/>
                  </a:lnTo>
                  <a:lnTo>
                    <a:pt x="715" y="43358"/>
                  </a:lnTo>
                  <a:lnTo>
                    <a:pt x="409" y="47030"/>
                  </a:lnTo>
                  <a:lnTo>
                    <a:pt x="103" y="52947"/>
                  </a:lnTo>
                  <a:lnTo>
                    <a:pt x="1" y="56926"/>
                  </a:lnTo>
                  <a:lnTo>
                    <a:pt x="1" y="58252"/>
                  </a:lnTo>
                  <a:lnTo>
                    <a:pt x="205" y="57028"/>
                  </a:lnTo>
                  <a:lnTo>
                    <a:pt x="511" y="55804"/>
                  </a:lnTo>
                  <a:lnTo>
                    <a:pt x="1021" y="54784"/>
                  </a:lnTo>
                  <a:lnTo>
                    <a:pt x="1531" y="53967"/>
                  </a:lnTo>
                  <a:lnTo>
                    <a:pt x="2245" y="53151"/>
                  </a:lnTo>
                  <a:lnTo>
                    <a:pt x="2959" y="52437"/>
                  </a:lnTo>
                  <a:lnTo>
                    <a:pt x="3877" y="51723"/>
                  </a:lnTo>
                  <a:lnTo>
                    <a:pt x="4693" y="51111"/>
                  </a:lnTo>
                  <a:lnTo>
                    <a:pt x="6530" y="49785"/>
                  </a:lnTo>
                  <a:lnTo>
                    <a:pt x="7448" y="49173"/>
                  </a:lnTo>
                  <a:lnTo>
                    <a:pt x="8366" y="48458"/>
                  </a:lnTo>
                  <a:lnTo>
                    <a:pt x="9284" y="47642"/>
                  </a:lnTo>
                  <a:lnTo>
                    <a:pt x="10100" y="46724"/>
                  </a:lnTo>
                  <a:lnTo>
                    <a:pt x="10916" y="45704"/>
                  </a:lnTo>
                  <a:lnTo>
                    <a:pt x="11631" y="44582"/>
                  </a:lnTo>
                  <a:lnTo>
                    <a:pt x="12141" y="43358"/>
                  </a:lnTo>
                  <a:lnTo>
                    <a:pt x="12549" y="42133"/>
                  </a:lnTo>
                  <a:lnTo>
                    <a:pt x="12753" y="40909"/>
                  </a:lnTo>
                  <a:lnTo>
                    <a:pt x="12753" y="39685"/>
                  </a:lnTo>
                  <a:lnTo>
                    <a:pt x="12753" y="38461"/>
                  </a:lnTo>
                  <a:lnTo>
                    <a:pt x="12651" y="37339"/>
                  </a:lnTo>
                  <a:lnTo>
                    <a:pt x="12447" y="36318"/>
                  </a:lnTo>
                  <a:lnTo>
                    <a:pt x="12141" y="35298"/>
                  </a:lnTo>
                  <a:lnTo>
                    <a:pt x="11427" y="33564"/>
                  </a:lnTo>
                  <a:lnTo>
                    <a:pt x="10814" y="32136"/>
                  </a:lnTo>
                  <a:lnTo>
                    <a:pt x="10100" y="31014"/>
                  </a:lnTo>
                  <a:lnTo>
                    <a:pt x="10712" y="30707"/>
                  </a:lnTo>
                  <a:lnTo>
                    <a:pt x="11325" y="30401"/>
                  </a:lnTo>
                  <a:lnTo>
                    <a:pt x="12141" y="29891"/>
                  </a:lnTo>
                  <a:lnTo>
                    <a:pt x="13059" y="29075"/>
                  </a:lnTo>
                  <a:lnTo>
                    <a:pt x="13977" y="28055"/>
                  </a:lnTo>
                  <a:lnTo>
                    <a:pt x="14385" y="27443"/>
                  </a:lnTo>
                  <a:lnTo>
                    <a:pt x="14895" y="26831"/>
                  </a:lnTo>
                  <a:lnTo>
                    <a:pt x="15201" y="26015"/>
                  </a:lnTo>
                  <a:lnTo>
                    <a:pt x="15609" y="25199"/>
                  </a:lnTo>
                  <a:lnTo>
                    <a:pt x="15711" y="24688"/>
                  </a:lnTo>
                  <a:lnTo>
                    <a:pt x="15813" y="24076"/>
                  </a:lnTo>
                  <a:lnTo>
                    <a:pt x="15813" y="22750"/>
                  </a:lnTo>
                  <a:lnTo>
                    <a:pt x="15711" y="21016"/>
                  </a:lnTo>
                  <a:lnTo>
                    <a:pt x="15405" y="19180"/>
                  </a:lnTo>
                  <a:lnTo>
                    <a:pt x="14997" y="17241"/>
                  </a:lnTo>
                  <a:lnTo>
                    <a:pt x="14385" y="15099"/>
                  </a:lnTo>
                  <a:lnTo>
                    <a:pt x="13161" y="10814"/>
                  </a:lnTo>
                  <a:lnTo>
                    <a:pt x="11835" y="6734"/>
                  </a:lnTo>
                  <a:lnTo>
                    <a:pt x="10610" y="3265"/>
                  </a:lnTo>
                  <a:lnTo>
                    <a:pt x="93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7725802" y="2700985"/>
              <a:ext cx="176657" cy="821892"/>
            </a:xfrm>
            <a:custGeom>
              <a:avLst/>
              <a:gdLst/>
              <a:ahLst/>
              <a:cxnLst/>
              <a:rect l="l" t="t" r="r" b="b"/>
              <a:pathLst>
                <a:path w="9999" h="46520" extrusionOk="0">
                  <a:moveTo>
                    <a:pt x="8162" y="0"/>
                  </a:moveTo>
                  <a:lnTo>
                    <a:pt x="6734" y="4999"/>
                  </a:lnTo>
                  <a:lnTo>
                    <a:pt x="5408" y="10100"/>
                  </a:lnTo>
                  <a:lnTo>
                    <a:pt x="4183" y="15201"/>
                  </a:lnTo>
                  <a:lnTo>
                    <a:pt x="3163" y="20301"/>
                  </a:lnTo>
                  <a:lnTo>
                    <a:pt x="2245" y="25402"/>
                  </a:lnTo>
                  <a:lnTo>
                    <a:pt x="1531" y="30605"/>
                  </a:lnTo>
                  <a:lnTo>
                    <a:pt x="919" y="35808"/>
                  </a:lnTo>
                  <a:lnTo>
                    <a:pt x="409" y="41011"/>
                  </a:lnTo>
                  <a:lnTo>
                    <a:pt x="409" y="41113"/>
                  </a:lnTo>
                  <a:lnTo>
                    <a:pt x="1" y="46520"/>
                  </a:lnTo>
                  <a:lnTo>
                    <a:pt x="511" y="41215"/>
                  </a:lnTo>
                  <a:lnTo>
                    <a:pt x="613" y="41215"/>
                  </a:lnTo>
                  <a:lnTo>
                    <a:pt x="1327" y="40399"/>
                  </a:lnTo>
                  <a:lnTo>
                    <a:pt x="2041" y="39583"/>
                  </a:lnTo>
                  <a:lnTo>
                    <a:pt x="2857" y="38869"/>
                  </a:lnTo>
                  <a:lnTo>
                    <a:pt x="3673" y="38154"/>
                  </a:lnTo>
                  <a:lnTo>
                    <a:pt x="4591" y="37542"/>
                  </a:lnTo>
                  <a:lnTo>
                    <a:pt x="5408" y="37032"/>
                  </a:lnTo>
                  <a:lnTo>
                    <a:pt x="6428" y="36420"/>
                  </a:lnTo>
                  <a:lnTo>
                    <a:pt x="7346" y="36012"/>
                  </a:lnTo>
                  <a:lnTo>
                    <a:pt x="7346" y="35910"/>
                  </a:lnTo>
                  <a:lnTo>
                    <a:pt x="6326" y="36318"/>
                  </a:lnTo>
                  <a:lnTo>
                    <a:pt x="5408" y="36828"/>
                  </a:lnTo>
                  <a:lnTo>
                    <a:pt x="4489" y="37338"/>
                  </a:lnTo>
                  <a:lnTo>
                    <a:pt x="3571" y="37950"/>
                  </a:lnTo>
                  <a:lnTo>
                    <a:pt x="2755" y="38563"/>
                  </a:lnTo>
                  <a:lnTo>
                    <a:pt x="1939" y="39277"/>
                  </a:lnTo>
                  <a:lnTo>
                    <a:pt x="1225" y="39991"/>
                  </a:lnTo>
                  <a:lnTo>
                    <a:pt x="511" y="40807"/>
                  </a:lnTo>
                  <a:lnTo>
                    <a:pt x="919" y="37338"/>
                  </a:lnTo>
                  <a:lnTo>
                    <a:pt x="1735" y="36726"/>
                  </a:lnTo>
                  <a:lnTo>
                    <a:pt x="2551" y="36114"/>
                  </a:lnTo>
                  <a:lnTo>
                    <a:pt x="3367" y="35604"/>
                  </a:lnTo>
                  <a:lnTo>
                    <a:pt x="4285" y="35094"/>
                  </a:lnTo>
                  <a:lnTo>
                    <a:pt x="3367" y="35502"/>
                  </a:lnTo>
                  <a:lnTo>
                    <a:pt x="2551" y="35910"/>
                  </a:lnTo>
                  <a:lnTo>
                    <a:pt x="1735" y="36522"/>
                  </a:lnTo>
                  <a:lnTo>
                    <a:pt x="919" y="37134"/>
                  </a:lnTo>
                  <a:lnTo>
                    <a:pt x="1429" y="33462"/>
                  </a:lnTo>
                  <a:lnTo>
                    <a:pt x="2449" y="32442"/>
                  </a:lnTo>
                  <a:lnTo>
                    <a:pt x="3673" y="31625"/>
                  </a:lnTo>
                  <a:lnTo>
                    <a:pt x="4898" y="30911"/>
                  </a:lnTo>
                  <a:lnTo>
                    <a:pt x="6326" y="30401"/>
                  </a:lnTo>
                  <a:lnTo>
                    <a:pt x="6326" y="30299"/>
                  </a:lnTo>
                  <a:lnTo>
                    <a:pt x="6224" y="30299"/>
                  </a:lnTo>
                  <a:lnTo>
                    <a:pt x="4898" y="30707"/>
                  </a:lnTo>
                  <a:lnTo>
                    <a:pt x="3673" y="31319"/>
                  </a:lnTo>
                  <a:lnTo>
                    <a:pt x="2551" y="32135"/>
                  </a:lnTo>
                  <a:lnTo>
                    <a:pt x="1429" y="33054"/>
                  </a:lnTo>
                  <a:lnTo>
                    <a:pt x="2245" y="27953"/>
                  </a:lnTo>
                  <a:lnTo>
                    <a:pt x="3061" y="22852"/>
                  </a:lnTo>
                  <a:lnTo>
                    <a:pt x="3775" y="22036"/>
                  </a:lnTo>
                  <a:lnTo>
                    <a:pt x="4591" y="21322"/>
                  </a:lnTo>
                  <a:lnTo>
                    <a:pt x="5408" y="20710"/>
                  </a:lnTo>
                  <a:lnTo>
                    <a:pt x="6224" y="20097"/>
                  </a:lnTo>
                  <a:lnTo>
                    <a:pt x="8060" y="19077"/>
                  </a:lnTo>
                  <a:lnTo>
                    <a:pt x="9998" y="18159"/>
                  </a:lnTo>
                  <a:lnTo>
                    <a:pt x="8162" y="18873"/>
                  </a:lnTo>
                  <a:lnTo>
                    <a:pt x="6326" y="19689"/>
                  </a:lnTo>
                  <a:lnTo>
                    <a:pt x="5510" y="20199"/>
                  </a:lnTo>
                  <a:lnTo>
                    <a:pt x="4693" y="20710"/>
                  </a:lnTo>
                  <a:lnTo>
                    <a:pt x="3979" y="21322"/>
                  </a:lnTo>
                  <a:lnTo>
                    <a:pt x="3265" y="22036"/>
                  </a:lnTo>
                  <a:lnTo>
                    <a:pt x="3877" y="18567"/>
                  </a:lnTo>
                  <a:lnTo>
                    <a:pt x="4795" y="17649"/>
                  </a:lnTo>
                  <a:lnTo>
                    <a:pt x="5714" y="16935"/>
                  </a:lnTo>
                  <a:lnTo>
                    <a:pt x="6734" y="16425"/>
                  </a:lnTo>
                  <a:lnTo>
                    <a:pt x="7856" y="15915"/>
                  </a:lnTo>
                  <a:lnTo>
                    <a:pt x="7856" y="15813"/>
                  </a:lnTo>
                  <a:lnTo>
                    <a:pt x="6836" y="16221"/>
                  </a:lnTo>
                  <a:lnTo>
                    <a:pt x="5816" y="16629"/>
                  </a:lnTo>
                  <a:lnTo>
                    <a:pt x="4898" y="17241"/>
                  </a:lnTo>
                  <a:lnTo>
                    <a:pt x="4081" y="17955"/>
                  </a:lnTo>
                  <a:lnTo>
                    <a:pt x="5000" y="13466"/>
                  </a:lnTo>
                  <a:lnTo>
                    <a:pt x="6020" y="8978"/>
                  </a:lnTo>
                  <a:lnTo>
                    <a:pt x="7142" y="4489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7846566" y="2919084"/>
              <a:ext cx="86535" cy="28851"/>
            </a:xfrm>
            <a:custGeom>
              <a:avLst/>
              <a:gdLst/>
              <a:ahLst/>
              <a:cxnLst/>
              <a:rect l="l" t="t" r="r" b="b"/>
              <a:pathLst>
                <a:path w="4898" h="1633" extrusionOk="0">
                  <a:moveTo>
                    <a:pt x="4796" y="0"/>
                  </a:moveTo>
                  <a:lnTo>
                    <a:pt x="3571" y="204"/>
                  </a:lnTo>
                  <a:lnTo>
                    <a:pt x="2347" y="408"/>
                  </a:lnTo>
                  <a:lnTo>
                    <a:pt x="1123" y="918"/>
                  </a:lnTo>
                  <a:lnTo>
                    <a:pt x="1" y="1530"/>
                  </a:lnTo>
                  <a:lnTo>
                    <a:pt x="103" y="1632"/>
                  </a:lnTo>
                  <a:lnTo>
                    <a:pt x="2347" y="714"/>
                  </a:lnTo>
                  <a:lnTo>
                    <a:pt x="3571" y="306"/>
                  </a:lnTo>
                  <a:lnTo>
                    <a:pt x="4796" y="102"/>
                  </a:lnTo>
                  <a:lnTo>
                    <a:pt x="4898" y="102"/>
                  </a:lnTo>
                  <a:lnTo>
                    <a:pt x="4898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7828544" y="3304803"/>
              <a:ext cx="64910" cy="23445"/>
            </a:xfrm>
            <a:custGeom>
              <a:avLst/>
              <a:gdLst/>
              <a:ahLst/>
              <a:cxnLst/>
              <a:rect l="l" t="t" r="r" b="b"/>
              <a:pathLst>
                <a:path w="3674" h="1327" extrusionOk="0">
                  <a:moveTo>
                    <a:pt x="3673" y="1"/>
                  </a:moveTo>
                  <a:lnTo>
                    <a:pt x="2755" y="205"/>
                  </a:lnTo>
                  <a:lnTo>
                    <a:pt x="1837" y="511"/>
                  </a:lnTo>
                  <a:lnTo>
                    <a:pt x="919" y="817"/>
                  </a:lnTo>
                  <a:lnTo>
                    <a:pt x="1" y="1225"/>
                  </a:lnTo>
                  <a:lnTo>
                    <a:pt x="1" y="1327"/>
                  </a:lnTo>
                  <a:lnTo>
                    <a:pt x="103" y="1327"/>
                  </a:lnTo>
                  <a:lnTo>
                    <a:pt x="919" y="919"/>
                  </a:lnTo>
                  <a:lnTo>
                    <a:pt x="1837" y="613"/>
                  </a:lnTo>
                  <a:lnTo>
                    <a:pt x="2755" y="307"/>
                  </a:lnTo>
                  <a:lnTo>
                    <a:pt x="3673" y="103"/>
                  </a:lnTo>
                  <a:lnTo>
                    <a:pt x="3673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7327449" y="3075891"/>
              <a:ext cx="371318" cy="1070633"/>
            </a:xfrm>
            <a:custGeom>
              <a:avLst/>
              <a:gdLst/>
              <a:ahLst/>
              <a:cxnLst/>
              <a:rect l="l" t="t" r="r" b="b"/>
              <a:pathLst>
                <a:path w="21017" h="60599" extrusionOk="0">
                  <a:moveTo>
                    <a:pt x="103" y="1"/>
                  </a:moveTo>
                  <a:lnTo>
                    <a:pt x="1" y="103"/>
                  </a:lnTo>
                  <a:lnTo>
                    <a:pt x="103" y="307"/>
                  </a:lnTo>
                  <a:lnTo>
                    <a:pt x="2755" y="2551"/>
                  </a:lnTo>
                  <a:lnTo>
                    <a:pt x="5408" y="4897"/>
                  </a:lnTo>
                  <a:lnTo>
                    <a:pt x="6734" y="6020"/>
                  </a:lnTo>
                  <a:lnTo>
                    <a:pt x="7958" y="7346"/>
                  </a:lnTo>
                  <a:lnTo>
                    <a:pt x="9080" y="8570"/>
                  </a:lnTo>
                  <a:lnTo>
                    <a:pt x="10203" y="9998"/>
                  </a:lnTo>
                  <a:lnTo>
                    <a:pt x="11223" y="11325"/>
                  </a:lnTo>
                  <a:lnTo>
                    <a:pt x="12141" y="12651"/>
                  </a:lnTo>
                  <a:lnTo>
                    <a:pt x="12957" y="14079"/>
                  </a:lnTo>
                  <a:lnTo>
                    <a:pt x="13671" y="15507"/>
                  </a:lnTo>
                  <a:lnTo>
                    <a:pt x="14385" y="17037"/>
                  </a:lnTo>
                  <a:lnTo>
                    <a:pt x="15099" y="18466"/>
                  </a:lnTo>
                  <a:lnTo>
                    <a:pt x="16222" y="21628"/>
                  </a:lnTo>
                  <a:lnTo>
                    <a:pt x="17140" y="24791"/>
                  </a:lnTo>
                  <a:lnTo>
                    <a:pt x="17956" y="28055"/>
                  </a:lnTo>
                  <a:lnTo>
                    <a:pt x="18568" y="31218"/>
                  </a:lnTo>
                  <a:lnTo>
                    <a:pt x="19180" y="34380"/>
                  </a:lnTo>
                  <a:lnTo>
                    <a:pt x="19588" y="37645"/>
                  </a:lnTo>
                  <a:lnTo>
                    <a:pt x="19996" y="40909"/>
                  </a:lnTo>
                  <a:lnTo>
                    <a:pt x="20200" y="44174"/>
                  </a:lnTo>
                  <a:lnTo>
                    <a:pt x="20200" y="47439"/>
                  </a:lnTo>
                  <a:lnTo>
                    <a:pt x="20200" y="50703"/>
                  </a:lnTo>
                  <a:lnTo>
                    <a:pt x="19996" y="53968"/>
                  </a:lnTo>
                  <a:lnTo>
                    <a:pt x="19690" y="57130"/>
                  </a:lnTo>
                  <a:lnTo>
                    <a:pt x="19282" y="60395"/>
                  </a:lnTo>
                  <a:lnTo>
                    <a:pt x="19384" y="60599"/>
                  </a:lnTo>
                  <a:lnTo>
                    <a:pt x="19486" y="60599"/>
                  </a:lnTo>
                  <a:lnTo>
                    <a:pt x="19588" y="60497"/>
                  </a:lnTo>
                  <a:lnTo>
                    <a:pt x="20302" y="56824"/>
                  </a:lnTo>
                  <a:lnTo>
                    <a:pt x="20710" y="53049"/>
                  </a:lnTo>
                  <a:lnTo>
                    <a:pt x="21016" y="49377"/>
                  </a:lnTo>
                  <a:lnTo>
                    <a:pt x="21016" y="45602"/>
                  </a:lnTo>
                  <a:lnTo>
                    <a:pt x="20914" y="42236"/>
                  </a:lnTo>
                  <a:lnTo>
                    <a:pt x="20608" y="38869"/>
                  </a:lnTo>
                  <a:lnTo>
                    <a:pt x="20200" y="35503"/>
                  </a:lnTo>
                  <a:lnTo>
                    <a:pt x="19690" y="32136"/>
                  </a:lnTo>
                  <a:lnTo>
                    <a:pt x="18976" y="28871"/>
                  </a:lnTo>
                  <a:lnTo>
                    <a:pt x="18160" y="25607"/>
                  </a:lnTo>
                  <a:lnTo>
                    <a:pt x="17242" y="22342"/>
                  </a:lnTo>
                  <a:lnTo>
                    <a:pt x="16120" y="19180"/>
                  </a:lnTo>
                  <a:lnTo>
                    <a:pt x="15610" y="17650"/>
                  </a:lnTo>
                  <a:lnTo>
                    <a:pt x="14895" y="16221"/>
                  </a:lnTo>
                  <a:lnTo>
                    <a:pt x="14181" y="14691"/>
                  </a:lnTo>
                  <a:lnTo>
                    <a:pt x="13467" y="13365"/>
                  </a:lnTo>
                  <a:lnTo>
                    <a:pt x="12549" y="11937"/>
                  </a:lnTo>
                  <a:lnTo>
                    <a:pt x="11631" y="10610"/>
                  </a:lnTo>
                  <a:lnTo>
                    <a:pt x="10713" y="9386"/>
                  </a:lnTo>
                  <a:lnTo>
                    <a:pt x="9591" y="8162"/>
                  </a:lnTo>
                  <a:lnTo>
                    <a:pt x="7448" y="5918"/>
                  </a:lnTo>
                  <a:lnTo>
                    <a:pt x="5204" y="3775"/>
                  </a:lnTo>
                  <a:lnTo>
                    <a:pt x="2857" y="1837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7323845" y="3068683"/>
              <a:ext cx="353297" cy="706559"/>
            </a:xfrm>
            <a:custGeom>
              <a:avLst/>
              <a:gdLst/>
              <a:ahLst/>
              <a:cxnLst/>
              <a:rect l="l" t="t" r="r" b="b"/>
              <a:pathLst>
                <a:path w="19997" h="39992" extrusionOk="0">
                  <a:moveTo>
                    <a:pt x="1" y="1"/>
                  </a:moveTo>
                  <a:lnTo>
                    <a:pt x="205" y="2143"/>
                  </a:lnTo>
                  <a:lnTo>
                    <a:pt x="613" y="7040"/>
                  </a:lnTo>
                  <a:lnTo>
                    <a:pt x="919" y="9794"/>
                  </a:lnTo>
                  <a:lnTo>
                    <a:pt x="1327" y="12345"/>
                  </a:lnTo>
                  <a:lnTo>
                    <a:pt x="1735" y="14487"/>
                  </a:lnTo>
                  <a:lnTo>
                    <a:pt x="2041" y="15201"/>
                  </a:lnTo>
                  <a:lnTo>
                    <a:pt x="2245" y="15813"/>
                  </a:lnTo>
                  <a:lnTo>
                    <a:pt x="2653" y="16221"/>
                  </a:lnTo>
                  <a:lnTo>
                    <a:pt x="3061" y="16527"/>
                  </a:lnTo>
                  <a:lnTo>
                    <a:pt x="3469" y="16833"/>
                  </a:lnTo>
                  <a:lnTo>
                    <a:pt x="3980" y="17037"/>
                  </a:lnTo>
                  <a:lnTo>
                    <a:pt x="5204" y="17241"/>
                  </a:lnTo>
                  <a:lnTo>
                    <a:pt x="6428" y="17343"/>
                  </a:lnTo>
                  <a:lnTo>
                    <a:pt x="7550" y="17343"/>
                  </a:lnTo>
                  <a:lnTo>
                    <a:pt x="8468" y="17241"/>
                  </a:lnTo>
                  <a:lnTo>
                    <a:pt x="9386" y="17139"/>
                  </a:lnTo>
                  <a:lnTo>
                    <a:pt x="8672" y="17445"/>
                  </a:lnTo>
                  <a:lnTo>
                    <a:pt x="7958" y="17854"/>
                  </a:lnTo>
                  <a:lnTo>
                    <a:pt x="7142" y="18466"/>
                  </a:lnTo>
                  <a:lnTo>
                    <a:pt x="6326" y="19078"/>
                  </a:lnTo>
                  <a:lnTo>
                    <a:pt x="5714" y="19894"/>
                  </a:lnTo>
                  <a:lnTo>
                    <a:pt x="5510" y="20302"/>
                  </a:lnTo>
                  <a:lnTo>
                    <a:pt x="5306" y="20812"/>
                  </a:lnTo>
                  <a:lnTo>
                    <a:pt x="5306" y="21220"/>
                  </a:lnTo>
                  <a:lnTo>
                    <a:pt x="5306" y="21730"/>
                  </a:lnTo>
                  <a:lnTo>
                    <a:pt x="5612" y="22750"/>
                  </a:lnTo>
                  <a:lnTo>
                    <a:pt x="6224" y="23771"/>
                  </a:lnTo>
                  <a:lnTo>
                    <a:pt x="7040" y="24893"/>
                  </a:lnTo>
                  <a:lnTo>
                    <a:pt x="7958" y="26015"/>
                  </a:lnTo>
                  <a:lnTo>
                    <a:pt x="10407" y="28463"/>
                  </a:lnTo>
                  <a:lnTo>
                    <a:pt x="13263" y="31320"/>
                  </a:lnTo>
                  <a:lnTo>
                    <a:pt x="15099" y="33258"/>
                  </a:lnTo>
                  <a:lnTo>
                    <a:pt x="16834" y="35400"/>
                  </a:lnTo>
                  <a:lnTo>
                    <a:pt x="18466" y="37645"/>
                  </a:lnTo>
                  <a:lnTo>
                    <a:pt x="19996" y="39991"/>
                  </a:lnTo>
                  <a:lnTo>
                    <a:pt x="19996" y="39991"/>
                  </a:lnTo>
                  <a:lnTo>
                    <a:pt x="19894" y="37849"/>
                  </a:lnTo>
                  <a:lnTo>
                    <a:pt x="19588" y="35400"/>
                  </a:lnTo>
                  <a:lnTo>
                    <a:pt x="19180" y="32442"/>
                  </a:lnTo>
                  <a:lnTo>
                    <a:pt x="18568" y="28871"/>
                  </a:lnTo>
                  <a:lnTo>
                    <a:pt x="17650" y="25097"/>
                  </a:lnTo>
                  <a:lnTo>
                    <a:pt x="17038" y="23158"/>
                  </a:lnTo>
                  <a:lnTo>
                    <a:pt x="16426" y="21220"/>
                  </a:lnTo>
                  <a:lnTo>
                    <a:pt x="15712" y="19180"/>
                  </a:lnTo>
                  <a:lnTo>
                    <a:pt x="14895" y="17343"/>
                  </a:lnTo>
                  <a:lnTo>
                    <a:pt x="13875" y="15405"/>
                  </a:lnTo>
                  <a:lnTo>
                    <a:pt x="12855" y="13671"/>
                  </a:lnTo>
                  <a:lnTo>
                    <a:pt x="11733" y="11937"/>
                  </a:lnTo>
                  <a:lnTo>
                    <a:pt x="10509" y="10304"/>
                  </a:lnTo>
                  <a:lnTo>
                    <a:pt x="9284" y="8774"/>
                  </a:lnTo>
                  <a:lnTo>
                    <a:pt x="8060" y="7346"/>
                  </a:lnTo>
                  <a:lnTo>
                    <a:pt x="5714" y="4795"/>
                  </a:lnTo>
                  <a:lnTo>
                    <a:pt x="3469" y="2755"/>
                  </a:lnTo>
                  <a:lnTo>
                    <a:pt x="1633" y="12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7385137" y="3129974"/>
              <a:ext cx="292008" cy="594794"/>
            </a:xfrm>
            <a:custGeom>
              <a:avLst/>
              <a:gdLst/>
              <a:ahLst/>
              <a:cxnLst/>
              <a:rect l="l" t="t" r="r" b="b"/>
              <a:pathLst>
                <a:path w="16528" h="33666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061" y="3265"/>
                  </a:lnTo>
                  <a:lnTo>
                    <a:pt x="4591" y="4999"/>
                  </a:lnTo>
                  <a:lnTo>
                    <a:pt x="6019" y="6733"/>
                  </a:lnTo>
                  <a:lnTo>
                    <a:pt x="4999" y="6427"/>
                  </a:lnTo>
                  <a:lnTo>
                    <a:pt x="3979" y="6325"/>
                  </a:lnTo>
                  <a:lnTo>
                    <a:pt x="2041" y="6325"/>
                  </a:lnTo>
                  <a:lnTo>
                    <a:pt x="2041" y="6427"/>
                  </a:lnTo>
                  <a:lnTo>
                    <a:pt x="3061" y="6427"/>
                  </a:lnTo>
                  <a:lnTo>
                    <a:pt x="4183" y="6529"/>
                  </a:lnTo>
                  <a:lnTo>
                    <a:pt x="5203" y="6733"/>
                  </a:lnTo>
                  <a:lnTo>
                    <a:pt x="6223" y="7039"/>
                  </a:lnTo>
                  <a:lnTo>
                    <a:pt x="7040" y="7957"/>
                  </a:lnTo>
                  <a:lnTo>
                    <a:pt x="5305" y="7753"/>
                  </a:lnTo>
                  <a:lnTo>
                    <a:pt x="3673" y="7549"/>
                  </a:lnTo>
                  <a:lnTo>
                    <a:pt x="2041" y="7549"/>
                  </a:lnTo>
                  <a:lnTo>
                    <a:pt x="1225" y="7651"/>
                  </a:lnTo>
                  <a:lnTo>
                    <a:pt x="409" y="7855"/>
                  </a:lnTo>
                  <a:lnTo>
                    <a:pt x="1225" y="7753"/>
                  </a:lnTo>
                  <a:lnTo>
                    <a:pt x="3877" y="7753"/>
                  </a:lnTo>
                  <a:lnTo>
                    <a:pt x="5611" y="8059"/>
                  </a:lnTo>
                  <a:lnTo>
                    <a:pt x="7244" y="8366"/>
                  </a:lnTo>
                  <a:lnTo>
                    <a:pt x="8162" y="9692"/>
                  </a:lnTo>
                  <a:lnTo>
                    <a:pt x="8978" y="10916"/>
                  </a:lnTo>
                  <a:lnTo>
                    <a:pt x="8264" y="10712"/>
                  </a:lnTo>
                  <a:lnTo>
                    <a:pt x="7448" y="10610"/>
                  </a:lnTo>
                  <a:lnTo>
                    <a:pt x="5917" y="10610"/>
                  </a:lnTo>
                  <a:lnTo>
                    <a:pt x="5917" y="10712"/>
                  </a:lnTo>
                  <a:lnTo>
                    <a:pt x="7550" y="10916"/>
                  </a:lnTo>
                  <a:lnTo>
                    <a:pt x="9182" y="11222"/>
                  </a:lnTo>
                  <a:lnTo>
                    <a:pt x="10202" y="13058"/>
                  </a:lnTo>
                  <a:lnTo>
                    <a:pt x="11120" y="14997"/>
                  </a:lnTo>
                  <a:lnTo>
                    <a:pt x="12038" y="17343"/>
                  </a:lnTo>
                  <a:lnTo>
                    <a:pt x="12855" y="19791"/>
                  </a:lnTo>
                  <a:lnTo>
                    <a:pt x="12855" y="19791"/>
                  </a:lnTo>
                  <a:lnTo>
                    <a:pt x="10916" y="19383"/>
                  </a:lnTo>
                  <a:lnTo>
                    <a:pt x="8978" y="19281"/>
                  </a:lnTo>
                  <a:lnTo>
                    <a:pt x="8978" y="19383"/>
                  </a:lnTo>
                  <a:lnTo>
                    <a:pt x="11018" y="19587"/>
                  </a:lnTo>
                  <a:lnTo>
                    <a:pt x="12957" y="19995"/>
                  </a:lnTo>
                  <a:lnTo>
                    <a:pt x="13263" y="21016"/>
                  </a:lnTo>
                  <a:lnTo>
                    <a:pt x="11834" y="20710"/>
                  </a:lnTo>
                  <a:lnTo>
                    <a:pt x="10406" y="20506"/>
                  </a:lnTo>
                  <a:lnTo>
                    <a:pt x="8876" y="20404"/>
                  </a:lnTo>
                  <a:lnTo>
                    <a:pt x="7448" y="20506"/>
                  </a:lnTo>
                  <a:lnTo>
                    <a:pt x="8876" y="20608"/>
                  </a:lnTo>
                  <a:lnTo>
                    <a:pt x="10406" y="20710"/>
                  </a:lnTo>
                  <a:lnTo>
                    <a:pt x="11834" y="21016"/>
                  </a:lnTo>
                  <a:lnTo>
                    <a:pt x="13365" y="21322"/>
                  </a:lnTo>
                  <a:lnTo>
                    <a:pt x="14181" y="24178"/>
                  </a:lnTo>
                  <a:lnTo>
                    <a:pt x="14997" y="27035"/>
                  </a:lnTo>
                  <a:lnTo>
                    <a:pt x="13671" y="26627"/>
                  </a:lnTo>
                  <a:lnTo>
                    <a:pt x="12345" y="26525"/>
                  </a:lnTo>
                  <a:lnTo>
                    <a:pt x="12345" y="26627"/>
                  </a:lnTo>
                  <a:lnTo>
                    <a:pt x="13671" y="26831"/>
                  </a:lnTo>
                  <a:lnTo>
                    <a:pt x="14997" y="27341"/>
                  </a:lnTo>
                  <a:lnTo>
                    <a:pt x="15099" y="27341"/>
                  </a:lnTo>
                  <a:lnTo>
                    <a:pt x="15813" y="30503"/>
                  </a:lnTo>
                  <a:lnTo>
                    <a:pt x="16527" y="33666"/>
                  </a:lnTo>
                  <a:lnTo>
                    <a:pt x="16017" y="30503"/>
                  </a:lnTo>
                  <a:lnTo>
                    <a:pt x="15303" y="27341"/>
                  </a:lnTo>
                  <a:lnTo>
                    <a:pt x="14589" y="24280"/>
                  </a:lnTo>
                  <a:lnTo>
                    <a:pt x="13671" y="21220"/>
                  </a:lnTo>
                  <a:lnTo>
                    <a:pt x="13671" y="21118"/>
                  </a:lnTo>
                  <a:lnTo>
                    <a:pt x="13365" y="19893"/>
                  </a:lnTo>
                  <a:lnTo>
                    <a:pt x="12345" y="16935"/>
                  </a:lnTo>
                  <a:lnTo>
                    <a:pt x="11120" y="14078"/>
                  </a:lnTo>
                  <a:lnTo>
                    <a:pt x="10100" y="12038"/>
                  </a:lnTo>
                  <a:lnTo>
                    <a:pt x="8876" y="10100"/>
                  </a:lnTo>
                  <a:lnTo>
                    <a:pt x="7652" y="8264"/>
                  </a:lnTo>
                  <a:lnTo>
                    <a:pt x="6223" y="6529"/>
                  </a:lnTo>
                  <a:lnTo>
                    <a:pt x="4795" y="4795"/>
                  </a:lnTo>
                  <a:lnTo>
                    <a:pt x="3265" y="3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7385137" y="3129974"/>
              <a:ext cx="292008" cy="594794"/>
            </a:xfrm>
            <a:custGeom>
              <a:avLst/>
              <a:gdLst/>
              <a:ahLst/>
              <a:cxnLst/>
              <a:rect l="l" t="t" r="r" b="b"/>
              <a:pathLst>
                <a:path w="16528" h="3366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265" y="3163"/>
                  </a:lnTo>
                  <a:lnTo>
                    <a:pt x="4795" y="4795"/>
                  </a:lnTo>
                  <a:lnTo>
                    <a:pt x="6223" y="6529"/>
                  </a:lnTo>
                  <a:lnTo>
                    <a:pt x="7652" y="8264"/>
                  </a:lnTo>
                  <a:lnTo>
                    <a:pt x="8876" y="10100"/>
                  </a:lnTo>
                  <a:lnTo>
                    <a:pt x="10100" y="12038"/>
                  </a:lnTo>
                  <a:lnTo>
                    <a:pt x="11120" y="14078"/>
                  </a:lnTo>
                  <a:lnTo>
                    <a:pt x="11120" y="14078"/>
                  </a:lnTo>
                  <a:lnTo>
                    <a:pt x="12345" y="16935"/>
                  </a:lnTo>
                  <a:lnTo>
                    <a:pt x="13365" y="19893"/>
                  </a:lnTo>
                  <a:lnTo>
                    <a:pt x="13365" y="19893"/>
                  </a:lnTo>
                  <a:lnTo>
                    <a:pt x="13365" y="19893"/>
                  </a:lnTo>
                  <a:lnTo>
                    <a:pt x="13671" y="21118"/>
                  </a:lnTo>
                  <a:lnTo>
                    <a:pt x="13671" y="21118"/>
                  </a:lnTo>
                  <a:lnTo>
                    <a:pt x="13671" y="21220"/>
                  </a:lnTo>
                  <a:lnTo>
                    <a:pt x="13671" y="21220"/>
                  </a:lnTo>
                  <a:lnTo>
                    <a:pt x="14589" y="24280"/>
                  </a:lnTo>
                  <a:lnTo>
                    <a:pt x="15303" y="27341"/>
                  </a:lnTo>
                  <a:lnTo>
                    <a:pt x="16017" y="30503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5813" y="30503"/>
                  </a:lnTo>
                  <a:lnTo>
                    <a:pt x="15099" y="27341"/>
                  </a:lnTo>
                  <a:lnTo>
                    <a:pt x="15099" y="27341"/>
                  </a:lnTo>
                  <a:lnTo>
                    <a:pt x="14997" y="27341"/>
                  </a:lnTo>
                  <a:lnTo>
                    <a:pt x="14997" y="27341"/>
                  </a:lnTo>
                  <a:lnTo>
                    <a:pt x="13671" y="26831"/>
                  </a:lnTo>
                  <a:lnTo>
                    <a:pt x="12345" y="26627"/>
                  </a:lnTo>
                  <a:lnTo>
                    <a:pt x="12345" y="26627"/>
                  </a:lnTo>
                  <a:lnTo>
                    <a:pt x="12345" y="26525"/>
                  </a:lnTo>
                  <a:lnTo>
                    <a:pt x="12345" y="26525"/>
                  </a:lnTo>
                  <a:lnTo>
                    <a:pt x="12345" y="26525"/>
                  </a:lnTo>
                  <a:lnTo>
                    <a:pt x="13671" y="26627"/>
                  </a:lnTo>
                  <a:lnTo>
                    <a:pt x="14997" y="27035"/>
                  </a:lnTo>
                  <a:lnTo>
                    <a:pt x="14997" y="27035"/>
                  </a:lnTo>
                  <a:lnTo>
                    <a:pt x="14181" y="24178"/>
                  </a:lnTo>
                  <a:lnTo>
                    <a:pt x="13365" y="21322"/>
                  </a:lnTo>
                  <a:lnTo>
                    <a:pt x="13365" y="21322"/>
                  </a:lnTo>
                  <a:lnTo>
                    <a:pt x="11834" y="21016"/>
                  </a:lnTo>
                  <a:lnTo>
                    <a:pt x="10406" y="20710"/>
                  </a:lnTo>
                  <a:lnTo>
                    <a:pt x="8876" y="20608"/>
                  </a:lnTo>
                  <a:lnTo>
                    <a:pt x="7448" y="20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7383334" y="3128172"/>
              <a:ext cx="236126" cy="373102"/>
            </a:xfrm>
            <a:custGeom>
              <a:avLst/>
              <a:gdLst/>
              <a:ahLst/>
              <a:cxnLst/>
              <a:rect l="l" t="t" r="r" b="b"/>
              <a:pathLst>
                <a:path w="13365" h="21118" fill="none" extrusionOk="0">
                  <a:moveTo>
                    <a:pt x="7550" y="20608"/>
                  </a:moveTo>
                  <a:lnTo>
                    <a:pt x="7550" y="20608"/>
                  </a:lnTo>
                  <a:lnTo>
                    <a:pt x="8978" y="20506"/>
                  </a:lnTo>
                  <a:lnTo>
                    <a:pt x="10508" y="20608"/>
                  </a:lnTo>
                  <a:lnTo>
                    <a:pt x="11936" y="20812"/>
                  </a:lnTo>
                  <a:lnTo>
                    <a:pt x="13365" y="21118"/>
                  </a:lnTo>
                  <a:lnTo>
                    <a:pt x="13365" y="21118"/>
                  </a:lnTo>
                  <a:lnTo>
                    <a:pt x="13059" y="20097"/>
                  </a:lnTo>
                  <a:lnTo>
                    <a:pt x="13059" y="20097"/>
                  </a:lnTo>
                  <a:lnTo>
                    <a:pt x="11120" y="19689"/>
                  </a:lnTo>
                  <a:lnTo>
                    <a:pt x="9080" y="19485"/>
                  </a:lnTo>
                  <a:lnTo>
                    <a:pt x="9080" y="19485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11018" y="19485"/>
                  </a:lnTo>
                  <a:lnTo>
                    <a:pt x="12957" y="19893"/>
                  </a:lnTo>
                  <a:lnTo>
                    <a:pt x="12957" y="19893"/>
                  </a:lnTo>
                  <a:lnTo>
                    <a:pt x="12140" y="17445"/>
                  </a:lnTo>
                  <a:lnTo>
                    <a:pt x="11222" y="15099"/>
                  </a:lnTo>
                  <a:lnTo>
                    <a:pt x="11222" y="15099"/>
                  </a:lnTo>
                  <a:lnTo>
                    <a:pt x="10304" y="13160"/>
                  </a:lnTo>
                  <a:lnTo>
                    <a:pt x="9284" y="11324"/>
                  </a:lnTo>
                  <a:lnTo>
                    <a:pt x="9284" y="11324"/>
                  </a:lnTo>
                  <a:lnTo>
                    <a:pt x="7652" y="11018"/>
                  </a:lnTo>
                  <a:lnTo>
                    <a:pt x="6019" y="10814"/>
                  </a:lnTo>
                  <a:lnTo>
                    <a:pt x="6019" y="10814"/>
                  </a:lnTo>
                  <a:lnTo>
                    <a:pt x="6019" y="10712"/>
                  </a:lnTo>
                  <a:lnTo>
                    <a:pt x="6019" y="10712"/>
                  </a:lnTo>
                  <a:lnTo>
                    <a:pt x="6836" y="10712"/>
                  </a:lnTo>
                  <a:lnTo>
                    <a:pt x="7550" y="10712"/>
                  </a:lnTo>
                  <a:lnTo>
                    <a:pt x="8366" y="10814"/>
                  </a:lnTo>
                  <a:lnTo>
                    <a:pt x="9080" y="11018"/>
                  </a:lnTo>
                  <a:lnTo>
                    <a:pt x="9080" y="11018"/>
                  </a:lnTo>
                  <a:lnTo>
                    <a:pt x="8264" y="9794"/>
                  </a:lnTo>
                  <a:lnTo>
                    <a:pt x="7346" y="8468"/>
                  </a:lnTo>
                  <a:lnTo>
                    <a:pt x="7346" y="8468"/>
                  </a:lnTo>
                  <a:lnTo>
                    <a:pt x="7346" y="8468"/>
                  </a:lnTo>
                  <a:lnTo>
                    <a:pt x="5713" y="8161"/>
                  </a:lnTo>
                  <a:lnTo>
                    <a:pt x="3979" y="7855"/>
                  </a:lnTo>
                  <a:lnTo>
                    <a:pt x="2245" y="7855"/>
                  </a:lnTo>
                  <a:lnTo>
                    <a:pt x="1327" y="7855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1327" y="7753"/>
                  </a:lnTo>
                  <a:lnTo>
                    <a:pt x="2143" y="7651"/>
                  </a:lnTo>
                  <a:lnTo>
                    <a:pt x="3775" y="7651"/>
                  </a:lnTo>
                  <a:lnTo>
                    <a:pt x="5407" y="7855"/>
                  </a:lnTo>
                  <a:lnTo>
                    <a:pt x="7142" y="8059"/>
                  </a:lnTo>
                  <a:lnTo>
                    <a:pt x="7142" y="8059"/>
                  </a:lnTo>
                  <a:lnTo>
                    <a:pt x="6325" y="7141"/>
                  </a:lnTo>
                  <a:lnTo>
                    <a:pt x="6325" y="7141"/>
                  </a:lnTo>
                  <a:lnTo>
                    <a:pt x="5305" y="6835"/>
                  </a:lnTo>
                  <a:lnTo>
                    <a:pt x="4285" y="6631"/>
                  </a:lnTo>
                  <a:lnTo>
                    <a:pt x="3163" y="6529"/>
                  </a:lnTo>
                  <a:lnTo>
                    <a:pt x="2143" y="6529"/>
                  </a:lnTo>
                  <a:lnTo>
                    <a:pt x="2143" y="6529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3163" y="6427"/>
                  </a:lnTo>
                  <a:lnTo>
                    <a:pt x="4081" y="6427"/>
                  </a:lnTo>
                  <a:lnTo>
                    <a:pt x="5101" y="6529"/>
                  </a:lnTo>
                  <a:lnTo>
                    <a:pt x="6121" y="6835"/>
                  </a:lnTo>
                  <a:lnTo>
                    <a:pt x="6121" y="6835"/>
                  </a:lnTo>
                  <a:lnTo>
                    <a:pt x="4693" y="5101"/>
                  </a:lnTo>
                  <a:lnTo>
                    <a:pt x="3163" y="3367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0" y="0"/>
                  </a:lnTo>
                  <a:lnTo>
                    <a:pt x="102" y="102"/>
                  </a:lnTo>
                  <a:lnTo>
                    <a:pt x="7550" y="206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7386939" y="3290386"/>
              <a:ext cx="37861" cy="3622"/>
            </a:xfrm>
            <a:custGeom>
              <a:avLst/>
              <a:gdLst/>
              <a:ahLst/>
              <a:cxnLst/>
              <a:rect l="l" t="t" r="r" b="b"/>
              <a:pathLst>
                <a:path w="2143" h="205" extrusionOk="0">
                  <a:moveTo>
                    <a:pt x="1021" y="1"/>
                  </a:moveTo>
                  <a:lnTo>
                    <a:pt x="102" y="103"/>
                  </a:lnTo>
                  <a:lnTo>
                    <a:pt x="0" y="103"/>
                  </a:lnTo>
                  <a:lnTo>
                    <a:pt x="102" y="205"/>
                  </a:lnTo>
                  <a:lnTo>
                    <a:pt x="2041" y="205"/>
                  </a:lnTo>
                  <a:lnTo>
                    <a:pt x="2143" y="103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7514911" y="3522903"/>
              <a:ext cx="57702" cy="12632"/>
            </a:xfrm>
            <a:custGeom>
              <a:avLst/>
              <a:gdLst/>
              <a:ahLst/>
              <a:cxnLst/>
              <a:rect l="l" t="t" r="r" b="b"/>
              <a:pathLst>
                <a:path w="3266" h="715" extrusionOk="0">
                  <a:moveTo>
                    <a:pt x="103" y="1"/>
                  </a:moveTo>
                  <a:lnTo>
                    <a:pt x="1" y="103"/>
                  </a:lnTo>
                  <a:lnTo>
                    <a:pt x="103" y="205"/>
                  </a:lnTo>
                  <a:lnTo>
                    <a:pt x="1633" y="409"/>
                  </a:lnTo>
                  <a:lnTo>
                    <a:pt x="3265" y="715"/>
                  </a:lnTo>
                  <a:lnTo>
                    <a:pt x="3265" y="613"/>
                  </a:lnTo>
                  <a:lnTo>
                    <a:pt x="2449" y="409"/>
                  </a:lnTo>
                  <a:lnTo>
                    <a:pt x="1735" y="205"/>
                  </a:lnTo>
                  <a:lnTo>
                    <a:pt x="919" y="103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7554577" y="3443607"/>
              <a:ext cx="25247" cy="3622"/>
            </a:xfrm>
            <a:custGeom>
              <a:avLst/>
              <a:gdLst/>
              <a:ahLst/>
              <a:cxnLst/>
              <a:rect l="l" t="t" r="r" b="b"/>
              <a:pathLst>
                <a:path w="1429" h="205" extrusionOk="0">
                  <a:moveTo>
                    <a:pt x="0" y="0"/>
                  </a:moveTo>
                  <a:lnTo>
                    <a:pt x="0" y="102"/>
                  </a:lnTo>
                  <a:lnTo>
                    <a:pt x="714" y="204"/>
                  </a:lnTo>
                  <a:lnTo>
                    <a:pt x="1428" y="204"/>
                  </a:lnTo>
                  <a:lnTo>
                    <a:pt x="1326" y="102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7678945" y="3328249"/>
              <a:ext cx="526315" cy="789455"/>
            </a:xfrm>
            <a:custGeom>
              <a:avLst/>
              <a:gdLst/>
              <a:ahLst/>
              <a:cxnLst/>
              <a:rect l="l" t="t" r="r" b="b"/>
              <a:pathLst>
                <a:path w="29790" h="44684" extrusionOk="0">
                  <a:moveTo>
                    <a:pt x="29585" y="0"/>
                  </a:moveTo>
                  <a:lnTo>
                    <a:pt x="27137" y="918"/>
                  </a:lnTo>
                  <a:lnTo>
                    <a:pt x="24790" y="2040"/>
                  </a:lnTo>
                  <a:lnTo>
                    <a:pt x="22444" y="3163"/>
                  </a:lnTo>
                  <a:lnTo>
                    <a:pt x="20200" y="4489"/>
                  </a:lnTo>
                  <a:lnTo>
                    <a:pt x="19077" y="5203"/>
                  </a:lnTo>
                  <a:lnTo>
                    <a:pt x="17955" y="6019"/>
                  </a:lnTo>
                  <a:lnTo>
                    <a:pt x="16935" y="6937"/>
                  </a:lnTo>
                  <a:lnTo>
                    <a:pt x="15915" y="7855"/>
                  </a:lnTo>
                  <a:lnTo>
                    <a:pt x="14997" y="8773"/>
                  </a:lnTo>
                  <a:lnTo>
                    <a:pt x="14079" y="9794"/>
                  </a:lnTo>
                  <a:lnTo>
                    <a:pt x="13160" y="10814"/>
                  </a:lnTo>
                  <a:lnTo>
                    <a:pt x="12344" y="11936"/>
                  </a:lnTo>
                  <a:lnTo>
                    <a:pt x="10712" y="14282"/>
                  </a:lnTo>
                  <a:lnTo>
                    <a:pt x="9284" y="16629"/>
                  </a:lnTo>
                  <a:lnTo>
                    <a:pt x="7856" y="19077"/>
                  </a:lnTo>
                  <a:lnTo>
                    <a:pt x="6529" y="21628"/>
                  </a:lnTo>
                  <a:lnTo>
                    <a:pt x="5305" y="24178"/>
                  </a:lnTo>
                  <a:lnTo>
                    <a:pt x="4183" y="26830"/>
                  </a:lnTo>
                  <a:lnTo>
                    <a:pt x="3163" y="29483"/>
                  </a:lnTo>
                  <a:lnTo>
                    <a:pt x="2347" y="32135"/>
                  </a:lnTo>
                  <a:lnTo>
                    <a:pt x="1531" y="35196"/>
                  </a:lnTo>
                  <a:lnTo>
                    <a:pt x="816" y="38256"/>
                  </a:lnTo>
                  <a:lnTo>
                    <a:pt x="306" y="41419"/>
                  </a:lnTo>
                  <a:lnTo>
                    <a:pt x="0" y="44581"/>
                  </a:lnTo>
                  <a:lnTo>
                    <a:pt x="102" y="44683"/>
                  </a:lnTo>
                  <a:lnTo>
                    <a:pt x="204" y="44683"/>
                  </a:lnTo>
                  <a:lnTo>
                    <a:pt x="306" y="44581"/>
                  </a:lnTo>
                  <a:lnTo>
                    <a:pt x="714" y="41827"/>
                  </a:lnTo>
                  <a:lnTo>
                    <a:pt x="1224" y="39175"/>
                  </a:lnTo>
                  <a:lnTo>
                    <a:pt x="1837" y="36522"/>
                  </a:lnTo>
                  <a:lnTo>
                    <a:pt x="2551" y="33870"/>
                  </a:lnTo>
                  <a:lnTo>
                    <a:pt x="3367" y="31217"/>
                  </a:lnTo>
                  <a:lnTo>
                    <a:pt x="4285" y="28667"/>
                  </a:lnTo>
                  <a:lnTo>
                    <a:pt x="5305" y="26116"/>
                  </a:lnTo>
                  <a:lnTo>
                    <a:pt x="6427" y="23566"/>
                  </a:lnTo>
                  <a:lnTo>
                    <a:pt x="7550" y="21118"/>
                  </a:lnTo>
                  <a:lnTo>
                    <a:pt x="8876" y="18669"/>
                  </a:lnTo>
                  <a:lnTo>
                    <a:pt x="10304" y="16221"/>
                  </a:lnTo>
                  <a:lnTo>
                    <a:pt x="11732" y="13874"/>
                  </a:lnTo>
                  <a:lnTo>
                    <a:pt x="13364" y="11630"/>
                  </a:lnTo>
                  <a:lnTo>
                    <a:pt x="15201" y="9488"/>
                  </a:lnTo>
                  <a:lnTo>
                    <a:pt x="16119" y="8467"/>
                  </a:lnTo>
                  <a:lnTo>
                    <a:pt x="17139" y="7549"/>
                  </a:lnTo>
                  <a:lnTo>
                    <a:pt x="18159" y="6631"/>
                  </a:lnTo>
                  <a:lnTo>
                    <a:pt x="19281" y="5815"/>
                  </a:lnTo>
                  <a:lnTo>
                    <a:pt x="20506" y="4999"/>
                  </a:lnTo>
                  <a:lnTo>
                    <a:pt x="21730" y="4183"/>
                  </a:lnTo>
                  <a:lnTo>
                    <a:pt x="24382" y="2856"/>
                  </a:lnTo>
                  <a:lnTo>
                    <a:pt x="27035" y="1530"/>
                  </a:lnTo>
                  <a:lnTo>
                    <a:pt x="29687" y="306"/>
                  </a:lnTo>
                  <a:lnTo>
                    <a:pt x="29789" y="204"/>
                  </a:lnTo>
                  <a:lnTo>
                    <a:pt x="29789" y="102"/>
                  </a:lnTo>
                  <a:lnTo>
                    <a:pt x="29687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7761863" y="3324627"/>
              <a:ext cx="448808" cy="490273"/>
            </a:xfrm>
            <a:custGeom>
              <a:avLst/>
              <a:gdLst/>
              <a:ahLst/>
              <a:cxnLst/>
              <a:rect l="l" t="t" r="r" b="b"/>
              <a:pathLst>
                <a:path w="25403" h="27750" extrusionOk="0">
                  <a:moveTo>
                    <a:pt x="25402" y="1"/>
                  </a:moveTo>
                  <a:lnTo>
                    <a:pt x="23770" y="715"/>
                  </a:lnTo>
                  <a:lnTo>
                    <a:pt x="21934" y="1531"/>
                  </a:lnTo>
                  <a:lnTo>
                    <a:pt x="19689" y="2653"/>
                  </a:lnTo>
                  <a:lnTo>
                    <a:pt x="17139" y="4184"/>
                  </a:lnTo>
                  <a:lnTo>
                    <a:pt x="15813" y="5000"/>
                  </a:lnTo>
                  <a:lnTo>
                    <a:pt x="14486" y="6020"/>
                  </a:lnTo>
                  <a:lnTo>
                    <a:pt x="13160" y="7040"/>
                  </a:lnTo>
                  <a:lnTo>
                    <a:pt x="11834" y="8162"/>
                  </a:lnTo>
                  <a:lnTo>
                    <a:pt x="10610" y="9387"/>
                  </a:lnTo>
                  <a:lnTo>
                    <a:pt x="9386" y="10611"/>
                  </a:lnTo>
                  <a:lnTo>
                    <a:pt x="8263" y="12039"/>
                  </a:lnTo>
                  <a:lnTo>
                    <a:pt x="7243" y="13365"/>
                  </a:lnTo>
                  <a:lnTo>
                    <a:pt x="6223" y="14793"/>
                  </a:lnTo>
                  <a:lnTo>
                    <a:pt x="5305" y="16324"/>
                  </a:lnTo>
                  <a:lnTo>
                    <a:pt x="3673" y="19180"/>
                  </a:lnTo>
                  <a:lnTo>
                    <a:pt x="2346" y="21833"/>
                  </a:lnTo>
                  <a:lnTo>
                    <a:pt x="1326" y="24179"/>
                  </a:lnTo>
                  <a:lnTo>
                    <a:pt x="612" y="26117"/>
                  </a:lnTo>
                  <a:lnTo>
                    <a:pt x="0" y="27750"/>
                  </a:lnTo>
                  <a:lnTo>
                    <a:pt x="1734" y="26219"/>
                  </a:lnTo>
                  <a:lnTo>
                    <a:pt x="3571" y="24791"/>
                  </a:lnTo>
                  <a:lnTo>
                    <a:pt x="5509" y="23465"/>
                  </a:lnTo>
                  <a:lnTo>
                    <a:pt x="7447" y="22343"/>
                  </a:lnTo>
                  <a:lnTo>
                    <a:pt x="10406" y="20710"/>
                  </a:lnTo>
                  <a:lnTo>
                    <a:pt x="12956" y="19282"/>
                  </a:lnTo>
                  <a:lnTo>
                    <a:pt x="13976" y="18568"/>
                  </a:lnTo>
                  <a:lnTo>
                    <a:pt x="14895" y="17854"/>
                  </a:lnTo>
                  <a:lnTo>
                    <a:pt x="15609" y="17140"/>
                  </a:lnTo>
                  <a:lnTo>
                    <a:pt x="16119" y="16426"/>
                  </a:lnTo>
                  <a:lnTo>
                    <a:pt x="16221" y="16018"/>
                  </a:lnTo>
                  <a:lnTo>
                    <a:pt x="16323" y="15610"/>
                  </a:lnTo>
                  <a:lnTo>
                    <a:pt x="16221" y="15202"/>
                  </a:lnTo>
                  <a:lnTo>
                    <a:pt x="16119" y="14895"/>
                  </a:lnTo>
                  <a:lnTo>
                    <a:pt x="15813" y="14079"/>
                  </a:lnTo>
                  <a:lnTo>
                    <a:pt x="15405" y="13365"/>
                  </a:lnTo>
                  <a:lnTo>
                    <a:pt x="14895" y="12753"/>
                  </a:lnTo>
                  <a:lnTo>
                    <a:pt x="14384" y="12243"/>
                  </a:lnTo>
                  <a:lnTo>
                    <a:pt x="13874" y="11733"/>
                  </a:lnTo>
                  <a:lnTo>
                    <a:pt x="14588" y="12039"/>
                  </a:lnTo>
                  <a:lnTo>
                    <a:pt x="15303" y="12345"/>
                  </a:lnTo>
                  <a:lnTo>
                    <a:pt x="16221" y="12651"/>
                  </a:lnTo>
                  <a:lnTo>
                    <a:pt x="17241" y="12855"/>
                  </a:lnTo>
                  <a:lnTo>
                    <a:pt x="18669" y="12855"/>
                  </a:lnTo>
                  <a:lnTo>
                    <a:pt x="19179" y="12753"/>
                  </a:lnTo>
                  <a:lnTo>
                    <a:pt x="19587" y="12549"/>
                  </a:lnTo>
                  <a:lnTo>
                    <a:pt x="19893" y="12345"/>
                  </a:lnTo>
                  <a:lnTo>
                    <a:pt x="20301" y="11937"/>
                  </a:lnTo>
                  <a:lnTo>
                    <a:pt x="20608" y="11325"/>
                  </a:lnTo>
                  <a:lnTo>
                    <a:pt x="21526" y="9795"/>
                  </a:lnTo>
                  <a:lnTo>
                    <a:pt x="22444" y="7754"/>
                  </a:lnTo>
                  <a:lnTo>
                    <a:pt x="23362" y="5612"/>
                  </a:lnTo>
                  <a:lnTo>
                    <a:pt x="24790" y="1735"/>
                  </a:lnTo>
                  <a:lnTo>
                    <a:pt x="2540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7770874" y="3366095"/>
              <a:ext cx="362290" cy="412766"/>
            </a:xfrm>
            <a:custGeom>
              <a:avLst/>
              <a:gdLst/>
              <a:ahLst/>
              <a:cxnLst/>
              <a:rect l="l" t="t" r="r" b="b"/>
              <a:pathLst>
                <a:path w="20506" h="23363" extrusionOk="0">
                  <a:moveTo>
                    <a:pt x="20506" y="0"/>
                  </a:moveTo>
                  <a:lnTo>
                    <a:pt x="18873" y="1123"/>
                  </a:lnTo>
                  <a:lnTo>
                    <a:pt x="17241" y="2245"/>
                  </a:lnTo>
                  <a:lnTo>
                    <a:pt x="15711" y="3469"/>
                  </a:lnTo>
                  <a:lnTo>
                    <a:pt x="14181" y="4693"/>
                  </a:lnTo>
                  <a:lnTo>
                    <a:pt x="12752" y="6019"/>
                  </a:lnTo>
                  <a:lnTo>
                    <a:pt x="11324" y="7346"/>
                  </a:lnTo>
                  <a:lnTo>
                    <a:pt x="9998" y="8774"/>
                  </a:lnTo>
                  <a:lnTo>
                    <a:pt x="8672" y="10202"/>
                  </a:lnTo>
                  <a:lnTo>
                    <a:pt x="7447" y="11732"/>
                  </a:lnTo>
                  <a:lnTo>
                    <a:pt x="6223" y="13263"/>
                  </a:lnTo>
                  <a:lnTo>
                    <a:pt x="3979" y="16425"/>
                  </a:lnTo>
                  <a:lnTo>
                    <a:pt x="1938" y="19792"/>
                  </a:lnTo>
                  <a:lnTo>
                    <a:pt x="0" y="23158"/>
                  </a:lnTo>
                  <a:lnTo>
                    <a:pt x="0" y="23260"/>
                  </a:lnTo>
                  <a:lnTo>
                    <a:pt x="0" y="23362"/>
                  </a:lnTo>
                  <a:lnTo>
                    <a:pt x="102" y="23362"/>
                  </a:lnTo>
                  <a:lnTo>
                    <a:pt x="204" y="23260"/>
                  </a:lnTo>
                  <a:lnTo>
                    <a:pt x="2755" y="19180"/>
                  </a:lnTo>
                  <a:lnTo>
                    <a:pt x="3673" y="19078"/>
                  </a:lnTo>
                  <a:lnTo>
                    <a:pt x="4489" y="19078"/>
                  </a:lnTo>
                  <a:lnTo>
                    <a:pt x="4489" y="18976"/>
                  </a:lnTo>
                  <a:lnTo>
                    <a:pt x="3673" y="18874"/>
                  </a:lnTo>
                  <a:lnTo>
                    <a:pt x="2959" y="18874"/>
                  </a:lnTo>
                  <a:lnTo>
                    <a:pt x="4387" y="16629"/>
                  </a:lnTo>
                  <a:lnTo>
                    <a:pt x="6019" y="14487"/>
                  </a:lnTo>
                  <a:lnTo>
                    <a:pt x="6937" y="14385"/>
                  </a:lnTo>
                  <a:lnTo>
                    <a:pt x="7855" y="14487"/>
                  </a:lnTo>
                  <a:lnTo>
                    <a:pt x="8774" y="14589"/>
                  </a:lnTo>
                  <a:lnTo>
                    <a:pt x="9692" y="14691"/>
                  </a:lnTo>
                  <a:lnTo>
                    <a:pt x="8774" y="14487"/>
                  </a:lnTo>
                  <a:lnTo>
                    <a:pt x="7855" y="14385"/>
                  </a:lnTo>
                  <a:lnTo>
                    <a:pt x="6937" y="14283"/>
                  </a:lnTo>
                  <a:lnTo>
                    <a:pt x="6121" y="14283"/>
                  </a:lnTo>
                  <a:lnTo>
                    <a:pt x="6835" y="13263"/>
                  </a:lnTo>
                  <a:lnTo>
                    <a:pt x="8366" y="13161"/>
                  </a:lnTo>
                  <a:lnTo>
                    <a:pt x="9896" y="13263"/>
                  </a:lnTo>
                  <a:lnTo>
                    <a:pt x="11426" y="13365"/>
                  </a:lnTo>
                  <a:lnTo>
                    <a:pt x="12956" y="13671"/>
                  </a:lnTo>
                  <a:lnTo>
                    <a:pt x="12956" y="13569"/>
                  </a:lnTo>
                  <a:lnTo>
                    <a:pt x="11426" y="13263"/>
                  </a:lnTo>
                  <a:lnTo>
                    <a:pt x="9998" y="13059"/>
                  </a:lnTo>
                  <a:lnTo>
                    <a:pt x="8468" y="12957"/>
                  </a:lnTo>
                  <a:lnTo>
                    <a:pt x="6937" y="13059"/>
                  </a:lnTo>
                  <a:lnTo>
                    <a:pt x="7753" y="12038"/>
                  </a:lnTo>
                  <a:lnTo>
                    <a:pt x="8876" y="11936"/>
                  </a:lnTo>
                  <a:lnTo>
                    <a:pt x="9896" y="12038"/>
                  </a:lnTo>
                  <a:lnTo>
                    <a:pt x="9896" y="11936"/>
                  </a:lnTo>
                  <a:lnTo>
                    <a:pt x="8876" y="11732"/>
                  </a:lnTo>
                  <a:lnTo>
                    <a:pt x="7957" y="11834"/>
                  </a:lnTo>
                  <a:lnTo>
                    <a:pt x="10202" y="9080"/>
                  </a:lnTo>
                  <a:lnTo>
                    <a:pt x="12548" y="6529"/>
                  </a:lnTo>
                  <a:lnTo>
                    <a:pt x="14078" y="6529"/>
                  </a:lnTo>
                  <a:lnTo>
                    <a:pt x="15507" y="6733"/>
                  </a:lnTo>
                  <a:lnTo>
                    <a:pt x="14181" y="6529"/>
                  </a:lnTo>
                  <a:lnTo>
                    <a:pt x="12752" y="6325"/>
                  </a:lnTo>
                  <a:lnTo>
                    <a:pt x="13670" y="5407"/>
                  </a:lnTo>
                  <a:lnTo>
                    <a:pt x="13772" y="5407"/>
                  </a:lnTo>
                  <a:lnTo>
                    <a:pt x="15099" y="5509"/>
                  </a:lnTo>
                  <a:lnTo>
                    <a:pt x="16527" y="5611"/>
                  </a:lnTo>
                  <a:lnTo>
                    <a:pt x="17853" y="5917"/>
                  </a:lnTo>
                  <a:lnTo>
                    <a:pt x="19179" y="6325"/>
                  </a:lnTo>
                  <a:lnTo>
                    <a:pt x="19179" y="6325"/>
                  </a:lnTo>
                  <a:lnTo>
                    <a:pt x="17955" y="5815"/>
                  </a:lnTo>
                  <a:lnTo>
                    <a:pt x="16629" y="5407"/>
                  </a:lnTo>
                  <a:lnTo>
                    <a:pt x="15303" y="5203"/>
                  </a:lnTo>
                  <a:lnTo>
                    <a:pt x="13874" y="5203"/>
                  </a:lnTo>
                  <a:lnTo>
                    <a:pt x="15507" y="3775"/>
                  </a:lnTo>
                  <a:lnTo>
                    <a:pt x="17037" y="2449"/>
                  </a:lnTo>
                  <a:lnTo>
                    <a:pt x="18771" y="1225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906056" y="3640062"/>
              <a:ext cx="50476" cy="7244"/>
            </a:xfrm>
            <a:custGeom>
              <a:avLst/>
              <a:gdLst/>
              <a:ahLst/>
              <a:cxnLst/>
              <a:rect l="l" t="t" r="r" b="b"/>
              <a:pathLst>
                <a:path w="2857" h="410" extrusionOk="0">
                  <a:moveTo>
                    <a:pt x="0" y="1"/>
                  </a:moveTo>
                  <a:lnTo>
                    <a:pt x="0" y="103"/>
                  </a:lnTo>
                  <a:lnTo>
                    <a:pt x="1429" y="205"/>
                  </a:lnTo>
                  <a:lnTo>
                    <a:pt x="2857" y="409"/>
                  </a:lnTo>
                  <a:lnTo>
                    <a:pt x="2857" y="307"/>
                  </a:lnTo>
                  <a:lnTo>
                    <a:pt x="2143" y="205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8057456" y="3440002"/>
              <a:ext cx="23462" cy="3622"/>
            </a:xfrm>
            <a:custGeom>
              <a:avLst/>
              <a:gdLst/>
              <a:ahLst/>
              <a:cxnLst/>
              <a:rect l="l" t="t" r="r" b="b"/>
              <a:pathLst>
                <a:path w="1328" h="205" extrusionOk="0">
                  <a:moveTo>
                    <a:pt x="715" y="0"/>
                  </a:moveTo>
                  <a:lnTo>
                    <a:pt x="1" y="102"/>
                  </a:lnTo>
                  <a:lnTo>
                    <a:pt x="1" y="204"/>
                  </a:lnTo>
                  <a:lnTo>
                    <a:pt x="1327" y="204"/>
                  </a:lnTo>
                  <a:lnTo>
                    <a:pt x="1327" y="102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7536538" y="3841941"/>
              <a:ext cx="392943" cy="515502"/>
            </a:xfrm>
            <a:custGeom>
              <a:avLst/>
              <a:gdLst/>
              <a:ahLst/>
              <a:cxnLst/>
              <a:rect l="l" t="t" r="r" b="b"/>
              <a:pathLst>
                <a:path w="22241" h="29178" extrusionOk="0">
                  <a:moveTo>
                    <a:pt x="3980" y="1"/>
                  </a:moveTo>
                  <a:lnTo>
                    <a:pt x="3163" y="6020"/>
                  </a:lnTo>
                  <a:lnTo>
                    <a:pt x="1" y="29178"/>
                  </a:lnTo>
                  <a:lnTo>
                    <a:pt x="22241" y="29178"/>
                  </a:lnTo>
                  <a:lnTo>
                    <a:pt x="19078" y="6020"/>
                  </a:lnTo>
                  <a:lnTo>
                    <a:pt x="1826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7592423" y="3841941"/>
              <a:ext cx="281196" cy="106358"/>
            </a:xfrm>
            <a:custGeom>
              <a:avLst/>
              <a:gdLst/>
              <a:ahLst/>
              <a:cxnLst/>
              <a:rect l="l" t="t" r="r" b="b"/>
              <a:pathLst>
                <a:path w="15916" h="6020" extrusionOk="0">
                  <a:moveTo>
                    <a:pt x="817" y="1"/>
                  </a:moveTo>
                  <a:lnTo>
                    <a:pt x="0" y="6020"/>
                  </a:lnTo>
                  <a:lnTo>
                    <a:pt x="15915" y="6020"/>
                  </a:lnTo>
                  <a:lnTo>
                    <a:pt x="15099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7570797" y="3805898"/>
              <a:ext cx="324446" cy="88338"/>
            </a:xfrm>
            <a:custGeom>
              <a:avLst/>
              <a:gdLst/>
              <a:ahLst/>
              <a:cxnLst/>
              <a:rect l="l" t="t" r="r" b="b"/>
              <a:pathLst>
                <a:path w="18364" h="5000" extrusionOk="0">
                  <a:moveTo>
                    <a:pt x="0" y="1"/>
                  </a:moveTo>
                  <a:lnTo>
                    <a:pt x="0" y="4999"/>
                  </a:lnTo>
                  <a:lnTo>
                    <a:pt x="18363" y="4999"/>
                  </a:lnTo>
                  <a:lnTo>
                    <a:pt x="1836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9"/>
          <p:cNvGrpSpPr/>
          <p:nvPr/>
        </p:nvGrpSpPr>
        <p:grpSpPr>
          <a:xfrm>
            <a:off x="7451510" y="540143"/>
            <a:ext cx="964490" cy="965268"/>
            <a:chOff x="3738203" y="604212"/>
            <a:chExt cx="1206065" cy="1207038"/>
          </a:xfrm>
        </p:grpSpPr>
        <p:sp>
          <p:nvSpPr>
            <p:cNvPr id="501" name="Google Shape;501;p29"/>
            <p:cNvSpPr/>
            <p:nvPr/>
          </p:nvSpPr>
          <p:spPr>
            <a:xfrm rot="1983551">
              <a:off x="3906052" y="770884"/>
              <a:ext cx="870367" cy="873692"/>
            </a:xfrm>
            <a:custGeom>
              <a:avLst/>
              <a:gdLst/>
              <a:ahLst/>
              <a:cxnLst/>
              <a:rect l="l" t="t" r="r" b="b"/>
              <a:pathLst>
                <a:path w="34815" h="34948" extrusionOk="0">
                  <a:moveTo>
                    <a:pt x="17408" y="0"/>
                  </a:moveTo>
                  <a:lnTo>
                    <a:pt x="15547" y="133"/>
                  </a:lnTo>
                  <a:lnTo>
                    <a:pt x="13820" y="399"/>
                  </a:lnTo>
                  <a:lnTo>
                    <a:pt x="12225" y="797"/>
                  </a:lnTo>
                  <a:lnTo>
                    <a:pt x="10631" y="1462"/>
                  </a:lnTo>
                  <a:lnTo>
                    <a:pt x="9036" y="2126"/>
                  </a:lnTo>
                  <a:lnTo>
                    <a:pt x="7575" y="3056"/>
                  </a:lnTo>
                  <a:lnTo>
                    <a:pt x="6246" y="3986"/>
                  </a:lnTo>
                  <a:lnTo>
                    <a:pt x="5050" y="5182"/>
                  </a:lnTo>
                  <a:lnTo>
                    <a:pt x="3987" y="6378"/>
                  </a:lnTo>
                  <a:lnTo>
                    <a:pt x="2924" y="7707"/>
                  </a:lnTo>
                  <a:lnTo>
                    <a:pt x="1994" y="9169"/>
                  </a:lnTo>
                  <a:lnTo>
                    <a:pt x="1329" y="10630"/>
                  </a:lnTo>
                  <a:lnTo>
                    <a:pt x="665" y="12358"/>
                  </a:lnTo>
                  <a:lnTo>
                    <a:pt x="266" y="13952"/>
                  </a:lnTo>
                  <a:lnTo>
                    <a:pt x="1" y="15680"/>
                  </a:lnTo>
                  <a:lnTo>
                    <a:pt x="1" y="17540"/>
                  </a:lnTo>
                  <a:lnTo>
                    <a:pt x="1" y="19267"/>
                  </a:lnTo>
                  <a:lnTo>
                    <a:pt x="266" y="20995"/>
                  </a:lnTo>
                  <a:lnTo>
                    <a:pt x="665" y="22722"/>
                  </a:lnTo>
                  <a:lnTo>
                    <a:pt x="1329" y="24317"/>
                  </a:lnTo>
                  <a:lnTo>
                    <a:pt x="1994" y="25779"/>
                  </a:lnTo>
                  <a:lnTo>
                    <a:pt x="2924" y="27240"/>
                  </a:lnTo>
                  <a:lnTo>
                    <a:pt x="3987" y="28569"/>
                  </a:lnTo>
                  <a:lnTo>
                    <a:pt x="5050" y="29765"/>
                  </a:lnTo>
                  <a:lnTo>
                    <a:pt x="6246" y="30961"/>
                  </a:lnTo>
                  <a:lnTo>
                    <a:pt x="7575" y="31891"/>
                  </a:lnTo>
                  <a:lnTo>
                    <a:pt x="9036" y="32821"/>
                  </a:lnTo>
                  <a:lnTo>
                    <a:pt x="10631" y="33485"/>
                  </a:lnTo>
                  <a:lnTo>
                    <a:pt x="12225" y="34150"/>
                  </a:lnTo>
                  <a:lnTo>
                    <a:pt x="13820" y="34549"/>
                  </a:lnTo>
                  <a:lnTo>
                    <a:pt x="15547" y="34814"/>
                  </a:lnTo>
                  <a:lnTo>
                    <a:pt x="17408" y="34947"/>
                  </a:lnTo>
                  <a:lnTo>
                    <a:pt x="19135" y="34814"/>
                  </a:lnTo>
                  <a:lnTo>
                    <a:pt x="20863" y="34549"/>
                  </a:lnTo>
                  <a:lnTo>
                    <a:pt x="22590" y="34150"/>
                  </a:lnTo>
                  <a:lnTo>
                    <a:pt x="24185" y="33485"/>
                  </a:lnTo>
                  <a:lnTo>
                    <a:pt x="25646" y="32821"/>
                  </a:lnTo>
                  <a:lnTo>
                    <a:pt x="27108" y="31891"/>
                  </a:lnTo>
                  <a:lnTo>
                    <a:pt x="28437" y="30961"/>
                  </a:lnTo>
                  <a:lnTo>
                    <a:pt x="29765" y="29765"/>
                  </a:lnTo>
                  <a:lnTo>
                    <a:pt x="30829" y="28569"/>
                  </a:lnTo>
                  <a:lnTo>
                    <a:pt x="31892" y="27240"/>
                  </a:lnTo>
                  <a:lnTo>
                    <a:pt x="32689" y="25779"/>
                  </a:lnTo>
                  <a:lnTo>
                    <a:pt x="33486" y="24317"/>
                  </a:lnTo>
                  <a:lnTo>
                    <a:pt x="34018" y="22722"/>
                  </a:lnTo>
                  <a:lnTo>
                    <a:pt x="34416" y="20995"/>
                  </a:lnTo>
                  <a:lnTo>
                    <a:pt x="34682" y="19267"/>
                  </a:lnTo>
                  <a:lnTo>
                    <a:pt x="34815" y="17540"/>
                  </a:lnTo>
                  <a:lnTo>
                    <a:pt x="34682" y="15680"/>
                  </a:lnTo>
                  <a:lnTo>
                    <a:pt x="34416" y="13952"/>
                  </a:lnTo>
                  <a:lnTo>
                    <a:pt x="34018" y="12358"/>
                  </a:lnTo>
                  <a:lnTo>
                    <a:pt x="33486" y="10630"/>
                  </a:lnTo>
                  <a:lnTo>
                    <a:pt x="32689" y="9169"/>
                  </a:lnTo>
                  <a:lnTo>
                    <a:pt x="31892" y="7707"/>
                  </a:lnTo>
                  <a:lnTo>
                    <a:pt x="30829" y="6378"/>
                  </a:lnTo>
                  <a:lnTo>
                    <a:pt x="29765" y="5182"/>
                  </a:lnTo>
                  <a:lnTo>
                    <a:pt x="28437" y="3986"/>
                  </a:lnTo>
                  <a:lnTo>
                    <a:pt x="27108" y="3056"/>
                  </a:lnTo>
                  <a:lnTo>
                    <a:pt x="25646" y="2126"/>
                  </a:lnTo>
                  <a:lnTo>
                    <a:pt x="24185" y="1462"/>
                  </a:lnTo>
                  <a:lnTo>
                    <a:pt x="22590" y="797"/>
                  </a:lnTo>
                  <a:lnTo>
                    <a:pt x="20863" y="399"/>
                  </a:lnTo>
                  <a:lnTo>
                    <a:pt x="19135" y="133"/>
                  </a:lnTo>
                  <a:lnTo>
                    <a:pt x="174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 rot="1983551">
              <a:off x="3937271" y="810024"/>
              <a:ext cx="830492" cy="833842"/>
            </a:xfrm>
            <a:custGeom>
              <a:avLst/>
              <a:gdLst/>
              <a:ahLst/>
              <a:cxnLst/>
              <a:rect l="l" t="t" r="r" b="b"/>
              <a:pathLst>
                <a:path w="33220" h="33354" extrusionOk="0">
                  <a:moveTo>
                    <a:pt x="16610" y="1"/>
                  </a:moveTo>
                  <a:lnTo>
                    <a:pt x="15015" y="134"/>
                  </a:lnTo>
                  <a:lnTo>
                    <a:pt x="13421" y="400"/>
                  </a:lnTo>
                  <a:lnTo>
                    <a:pt x="11826" y="665"/>
                  </a:lnTo>
                  <a:lnTo>
                    <a:pt x="10365" y="1197"/>
                  </a:lnTo>
                  <a:lnTo>
                    <a:pt x="8903" y="1994"/>
                  </a:lnTo>
                  <a:lnTo>
                    <a:pt x="7441" y="2791"/>
                  </a:lnTo>
                  <a:lnTo>
                    <a:pt x="6113" y="3722"/>
                  </a:lnTo>
                  <a:lnTo>
                    <a:pt x="4784" y="4917"/>
                  </a:lnTo>
                  <a:lnTo>
                    <a:pt x="3721" y="6113"/>
                  </a:lnTo>
                  <a:lnTo>
                    <a:pt x="2658" y="7575"/>
                  </a:lnTo>
                  <a:lnTo>
                    <a:pt x="1860" y="8904"/>
                  </a:lnTo>
                  <a:lnTo>
                    <a:pt x="1196" y="10365"/>
                  </a:lnTo>
                  <a:lnTo>
                    <a:pt x="665" y="11960"/>
                  </a:lnTo>
                  <a:lnTo>
                    <a:pt x="266" y="13555"/>
                  </a:lnTo>
                  <a:lnTo>
                    <a:pt x="0" y="15016"/>
                  </a:lnTo>
                  <a:lnTo>
                    <a:pt x="0" y="16611"/>
                  </a:lnTo>
                  <a:lnTo>
                    <a:pt x="0" y="18205"/>
                  </a:lnTo>
                  <a:lnTo>
                    <a:pt x="266" y="19800"/>
                  </a:lnTo>
                  <a:lnTo>
                    <a:pt x="665" y="21394"/>
                  </a:lnTo>
                  <a:lnTo>
                    <a:pt x="1196" y="22989"/>
                  </a:lnTo>
                  <a:lnTo>
                    <a:pt x="1860" y="24451"/>
                  </a:lnTo>
                  <a:lnTo>
                    <a:pt x="2658" y="25779"/>
                  </a:lnTo>
                  <a:lnTo>
                    <a:pt x="3721" y="27108"/>
                  </a:lnTo>
                  <a:lnTo>
                    <a:pt x="4784" y="28437"/>
                  </a:lnTo>
                  <a:lnTo>
                    <a:pt x="6113" y="29633"/>
                  </a:lnTo>
                  <a:lnTo>
                    <a:pt x="7441" y="30563"/>
                  </a:lnTo>
                  <a:lnTo>
                    <a:pt x="8903" y="31360"/>
                  </a:lnTo>
                  <a:lnTo>
                    <a:pt x="10365" y="32025"/>
                  </a:lnTo>
                  <a:lnTo>
                    <a:pt x="11826" y="32556"/>
                  </a:lnTo>
                  <a:lnTo>
                    <a:pt x="13421" y="32955"/>
                  </a:lnTo>
                  <a:lnTo>
                    <a:pt x="15015" y="33221"/>
                  </a:lnTo>
                  <a:lnTo>
                    <a:pt x="16610" y="33354"/>
                  </a:lnTo>
                  <a:lnTo>
                    <a:pt x="18205" y="33221"/>
                  </a:lnTo>
                  <a:lnTo>
                    <a:pt x="19799" y="32955"/>
                  </a:lnTo>
                  <a:lnTo>
                    <a:pt x="21261" y="32556"/>
                  </a:lnTo>
                  <a:lnTo>
                    <a:pt x="22855" y="32025"/>
                  </a:lnTo>
                  <a:lnTo>
                    <a:pt x="24317" y="31360"/>
                  </a:lnTo>
                  <a:lnTo>
                    <a:pt x="25779" y="30563"/>
                  </a:lnTo>
                  <a:lnTo>
                    <a:pt x="27107" y="29633"/>
                  </a:lnTo>
                  <a:lnTo>
                    <a:pt x="28303" y="28437"/>
                  </a:lnTo>
                  <a:lnTo>
                    <a:pt x="29499" y="27108"/>
                  </a:lnTo>
                  <a:lnTo>
                    <a:pt x="30429" y="25779"/>
                  </a:lnTo>
                  <a:lnTo>
                    <a:pt x="31360" y="24451"/>
                  </a:lnTo>
                  <a:lnTo>
                    <a:pt x="32024" y="22989"/>
                  </a:lnTo>
                  <a:lnTo>
                    <a:pt x="32555" y="21394"/>
                  </a:lnTo>
                  <a:lnTo>
                    <a:pt x="32954" y="19800"/>
                  </a:lnTo>
                  <a:lnTo>
                    <a:pt x="33087" y="18205"/>
                  </a:lnTo>
                  <a:lnTo>
                    <a:pt x="33220" y="16611"/>
                  </a:lnTo>
                  <a:lnTo>
                    <a:pt x="33087" y="15016"/>
                  </a:lnTo>
                  <a:lnTo>
                    <a:pt x="32954" y="13555"/>
                  </a:lnTo>
                  <a:lnTo>
                    <a:pt x="32555" y="11960"/>
                  </a:lnTo>
                  <a:lnTo>
                    <a:pt x="32024" y="10365"/>
                  </a:lnTo>
                  <a:lnTo>
                    <a:pt x="31360" y="8904"/>
                  </a:lnTo>
                  <a:lnTo>
                    <a:pt x="30429" y="7575"/>
                  </a:lnTo>
                  <a:lnTo>
                    <a:pt x="29499" y="6113"/>
                  </a:lnTo>
                  <a:lnTo>
                    <a:pt x="28303" y="4917"/>
                  </a:lnTo>
                  <a:lnTo>
                    <a:pt x="27107" y="3722"/>
                  </a:lnTo>
                  <a:lnTo>
                    <a:pt x="25779" y="2791"/>
                  </a:lnTo>
                  <a:lnTo>
                    <a:pt x="24317" y="1994"/>
                  </a:lnTo>
                  <a:lnTo>
                    <a:pt x="22855" y="1197"/>
                  </a:lnTo>
                  <a:lnTo>
                    <a:pt x="21261" y="665"/>
                  </a:lnTo>
                  <a:lnTo>
                    <a:pt x="19799" y="400"/>
                  </a:lnTo>
                  <a:lnTo>
                    <a:pt x="18205" y="134"/>
                  </a:lnTo>
                  <a:lnTo>
                    <a:pt x="166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 rot="1983551">
              <a:off x="3960790" y="835692"/>
              <a:ext cx="780668" cy="780693"/>
            </a:xfrm>
            <a:custGeom>
              <a:avLst/>
              <a:gdLst/>
              <a:ahLst/>
              <a:cxnLst/>
              <a:rect l="l" t="t" r="r" b="b"/>
              <a:pathLst>
                <a:path w="31227" h="31228" extrusionOk="0">
                  <a:moveTo>
                    <a:pt x="15813" y="1"/>
                  </a:moveTo>
                  <a:lnTo>
                    <a:pt x="14351" y="134"/>
                  </a:lnTo>
                  <a:lnTo>
                    <a:pt x="12890" y="267"/>
                  </a:lnTo>
                  <a:lnTo>
                    <a:pt x="11295" y="665"/>
                  </a:lnTo>
                  <a:lnTo>
                    <a:pt x="9833" y="1197"/>
                  </a:lnTo>
                  <a:lnTo>
                    <a:pt x="8372" y="1861"/>
                  </a:lnTo>
                  <a:lnTo>
                    <a:pt x="7043" y="2659"/>
                  </a:lnTo>
                  <a:lnTo>
                    <a:pt x="5714" y="3589"/>
                  </a:lnTo>
                  <a:lnTo>
                    <a:pt x="4651" y="4519"/>
                  </a:lnTo>
                  <a:lnTo>
                    <a:pt x="3588" y="5715"/>
                  </a:lnTo>
                  <a:lnTo>
                    <a:pt x="2658" y="6911"/>
                  </a:lnTo>
                  <a:lnTo>
                    <a:pt x="1994" y="8239"/>
                  </a:lnTo>
                  <a:lnTo>
                    <a:pt x="1329" y="9568"/>
                  </a:lnTo>
                  <a:lnTo>
                    <a:pt x="798" y="10897"/>
                  </a:lnTo>
                  <a:lnTo>
                    <a:pt x="399" y="12359"/>
                  </a:lnTo>
                  <a:lnTo>
                    <a:pt x="133" y="13820"/>
                  </a:lnTo>
                  <a:lnTo>
                    <a:pt x="0" y="15415"/>
                  </a:lnTo>
                  <a:lnTo>
                    <a:pt x="133" y="16877"/>
                  </a:lnTo>
                  <a:lnTo>
                    <a:pt x="266" y="18471"/>
                  </a:lnTo>
                  <a:lnTo>
                    <a:pt x="665" y="19933"/>
                  </a:lnTo>
                  <a:lnTo>
                    <a:pt x="1196" y="21527"/>
                  </a:lnTo>
                  <a:lnTo>
                    <a:pt x="1861" y="22856"/>
                  </a:lnTo>
                  <a:lnTo>
                    <a:pt x="2658" y="24318"/>
                  </a:lnTo>
                  <a:lnTo>
                    <a:pt x="3588" y="25514"/>
                  </a:lnTo>
                  <a:lnTo>
                    <a:pt x="4651" y="26577"/>
                  </a:lnTo>
                  <a:lnTo>
                    <a:pt x="5714" y="27640"/>
                  </a:lnTo>
                  <a:lnTo>
                    <a:pt x="6910" y="28570"/>
                  </a:lnTo>
                  <a:lnTo>
                    <a:pt x="8239" y="29367"/>
                  </a:lnTo>
                  <a:lnTo>
                    <a:pt x="9568" y="29899"/>
                  </a:lnTo>
                  <a:lnTo>
                    <a:pt x="11029" y="30430"/>
                  </a:lnTo>
                  <a:lnTo>
                    <a:pt x="12491" y="30829"/>
                  </a:lnTo>
                  <a:lnTo>
                    <a:pt x="13953" y="31095"/>
                  </a:lnTo>
                  <a:lnTo>
                    <a:pt x="15414" y="31227"/>
                  </a:lnTo>
                  <a:lnTo>
                    <a:pt x="17009" y="31095"/>
                  </a:lnTo>
                  <a:lnTo>
                    <a:pt x="18470" y="30962"/>
                  </a:lnTo>
                  <a:lnTo>
                    <a:pt x="20065" y="30563"/>
                  </a:lnTo>
                  <a:lnTo>
                    <a:pt x="21527" y="30032"/>
                  </a:lnTo>
                  <a:lnTo>
                    <a:pt x="22988" y="29367"/>
                  </a:lnTo>
                  <a:lnTo>
                    <a:pt x="24317" y="28570"/>
                  </a:lnTo>
                  <a:lnTo>
                    <a:pt x="25513" y="27640"/>
                  </a:lnTo>
                  <a:lnTo>
                    <a:pt x="26709" y="26577"/>
                  </a:lnTo>
                  <a:lnTo>
                    <a:pt x="27639" y="25514"/>
                  </a:lnTo>
                  <a:lnTo>
                    <a:pt x="28569" y="24318"/>
                  </a:lnTo>
                  <a:lnTo>
                    <a:pt x="29367" y="22989"/>
                  </a:lnTo>
                  <a:lnTo>
                    <a:pt x="30031" y="21660"/>
                  </a:lnTo>
                  <a:lnTo>
                    <a:pt x="30562" y="20331"/>
                  </a:lnTo>
                  <a:lnTo>
                    <a:pt x="30961" y="18870"/>
                  </a:lnTo>
                  <a:lnTo>
                    <a:pt x="31094" y="17275"/>
                  </a:lnTo>
                  <a:lnTo>
                    <a:pt x="31227" y="15814"/>
                  </a:lnTo>
                  <a:lnTo>
                    <a:pt x="31227" y="14352"/>
                  </a:lnTo>
                  <a:lnTo>
                    <a:pt x="30961" y="12757"/>
                  </a:lnTo>
                  <a:lnTo>
                    <a:pt x="30562" y="11296"/>
                  </a:lnTo>
                  <a:lnTo>
                    <a:pt x="30031" y="9701"/>
                  </a:lnTo>
                  <a:lnTo>
                    <a:pt x="29367" y="8239"/>
                  </a:lnTo>
                  <a:lnTo>
                    <a:pt x="28569" y="6911"/>
                  </a:lnTo>
                  <a:lnTo>
                    <a:pt x="27639" y="5715"/>
                  </a:lnTo>
                  <a:lnTo>
                    <a:pt x="26709" y="4652"/>
                  </a:lnTo>
                  <a:lnTo>
                    <a:pt x="25513" y="3589"/>
                  </a:lnTo>
                  <a:lnTo>
                    <a:pt x="24317" y="2659"/>
                  </a:lnTo>
                  <a:lnTo>
                    <a:pt x="23121" y="1861"/>
                  </a:lnTo>
                  <a:lnTo>
                    <a:pt x="21660" y="1197"/>
                  </a:lnTo>
                  <a:lnTo>
                    <a:pt x="20331" y="798"/>
                  </a:lnTo>
                  <a:lnTo>
                    <a:pt x="18869" y="400"/>
                  </a:lnTo>
                  <a:lnTo>
                    <a:pt x="17407" y="134"/>
                  </a:lnTo>
                  <a:lnTo>
                    <a:pt x="15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 rot="1983551">
              <a:off x="4527351" y="919372"/>
              <a:ext cx="9975" cy="56499"/>
            </a:xfrm>
            <a:custGeom>
              <a:avLst/>
              <a:gdLst/>
              <a:ahLst/>
              <a:cxnLst/>
              <a:rect l="l" t="t" r="r" b="b"/>
              <a:pathLst>
                <a:path w="399" h="2260" extrusionOk="0">
                  <a:moveTo>
                    <a:pt x="0" y="1"/>
                  </a:moveTo>
                  <a:lnTo>
                    <a:pt x="0" y="2260"/>
                  </a:lnTo>
                  <a:lnTo>
                    <a:pt x="399" y="2260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 rot="1983551">
              <a:off x="4350101" y="868933"/>
              <a:ext cx="39900" cy="53175"/>
            </a:xfrm>
            <a:custGeom>
              <a:avLst/>
              <a:gdLst/>
              <a:ahLst/>
              <a:cxnLst/>
              <a:rect l="l" t="t" r="r" b="b"/>
              <a:pathLst>
                <a:path w="1596" h="2127" extrusionOk="0">
                  <a:moveTo>
                    <a:pt x="399" y="0"/>
                  </a:moveTo>
                  <a:lnTo>
                    <a:pt x="1" y="133"/>
                  </a:lnTo>
                  <a:lnTo>
                    <a:pt x="1197" y="2126"/>
                  </a:lnTo>
                  <a:lnTo>
                    <a:pt x="1595" y="1993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 rot="1983551">
              <a:off x="4174040" y="912711"/>
              <a:ext cx="56499" cy="36575"/>
            </a:xfrm>
            <a:custGeom>
              <a:avLst/>
              <a:gdLst/>
              <a:ahLst/>
              <a:cxnLst/>
              <a:rect l="l" t="t" r="r" b="b"/>
              <a:pathLst>
                <a:path w="2260" h="1463" extrusionOk="0">
                  <a:moveTo>
                    <a:pt x="133" y="0"/>
                  </a:moveTo>
                  <a:lnTo>
                    <a:pt x="1" y="266"/>
                  </a:lnTo>
                  <a:lnTo>
                    <a:pt x="1994" y="1462"/>
                  </a:lnTo>
                  <a:lnTo>
                    <a:pt x="2259" y="1196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 rot="1983551">
              <a:off x="4044198" y="1040737"/>
              <a:ext cx="59824" cy="10000"/>
            </a:xfrm>
            <a:custGeom>
              <a:avLst/>
              <a:gdLst/>
              <a:ahLst/>
              <a:cxnLst/>
              <a:rect l="l" t="t" r="r" b="b"/>
              <a:pathLst>
                <a:path w="2393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92" y="400"/>
                  </a:lnTo>
                  <a:lnTo>
                    <a:pt x="23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 rot="1983551">
              <a:off x="3992898" y="1195461"/>
              <a:ext cx="56499" cy="39875"/>
            </a:xfrm>
            <a:custGeom>
              <a:avLst/>
              <a:gdLst/>
              <a:ahLst/>
              <a:cxnLst/>
              <a:rect l="l" t="t" r="r" b="b"/>
              <a:pathLst>
                <a:path w="2260" h="1595" extrusionOk="0">
                  <a:moveTo>
                    <a:pt x="2126" y="0"/>
                  </a:moveTo>
                  <a:lnTo>
                    <a:pt x="0" y="1196"/>
                  </a:lnTo>
                  <a:lnTo>
                    <a:pt x="266" y="1595"/>
                  </a:lnTo>
                  <a:lnTo>
                    <a:pt x="2259" y="399"/>
                  </a:lnTo>
                  <a:lnTo>
                    <a:pt x="2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 rot="1983551">
              <a:off x="4036603" y="1350589"/>
              <a:ext cx="39900" cy="53175"/>
            </a:xfrm>
            <a:custGeom>
              <a:avLst/>
              <a:gdLst/>
              <a:ahLst/>
              <a:cxnLst/>
              <a:rect l="l" t="t" r="r" b="b"/>
              <a:pathLst>
                <a:path w="1596" h="2127" extrusionOk="0">
                  <a:moveTo>
                    <a:pt x="1197" y="0"/>
                  </a:moveTo>
                  <a:lnTo>
                    <a:pt x="1" y="1993"/>
                  </a:lnTo>
                  <a:lnTo>
                    <a:pt x="399" y="2126"/>
                  </a:lnTo>
                  <a:lnTo>
                    <a:pt x="1595" y="133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 rot="1983551">
              <a:off x="4165828" y="1473150"/>
              <a:ext cx="9975" cy="59824"/>
            </a:xfrm>
            <a:custGeom>
              <a:avLst/>
              <a:gdLst/>
              <a:ahLst/>
              <a:cxnLst/>
              <a:rect l="l" t="t" r="r" b="b"/>
              <a:pathLst>
                <a:path w="399" h="2393" extrusionOk="0">
                  <a:moveTo>
                    <a:pt x="0" y="1"/>
                  </a:moveTo>
                  <a:lnTo>
                    <a:pt x="0" y="2393"/>
                  </a:lnTo>
                  <a:lnTo>
                    <a:pt x="399" y="2393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 rot="1983551">
              <a:off x="4315289" y="1530897"/>
              <a:ext cx="36575" cy="53175"/>
            </a:xfrm>
            <a:custGeom>
              <a:avLst/>
              <a:gdLst/>
              <a:ahLst/>
              <a:cxnLst/>
              <a:rect l="l" t="t" r="r" b="b"/>
              <a:pathLst>
                <a:path w="1463" h="2127" extrusionOk="0">
                  <a:moveTo>
                    <a:pt x="399" y="0"/>
                  </a:moveTo>
                  <a:lnTo>
                    <a:pt x="1" y="133"/>
                  </a:lnTo>
                  <a:lnTo>
                    <a:pt x="1197" y="2126"/>
                  </a:lnTo>
                  <a:lnTo>
                    <a:pt x="1462" y="1993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 rot="1983551">
              <a:off x="4474488" y="1504629"/>
              <a:ext cx="56499" cy="36550"/>
            </a:xfrm>
            <a:custGeom>
              <a:avLst/>
              <a:gdLst/>
              <a:ahLst/>
              <a:cxnLst/>
              <a:rect l="l" t="t" r="r" b="b"/>
              <a:pathLst>
                <a:path w="2260" h="1462" extrusionOk="0">
                  <a:moveTo>
                    <a:pt x="133" y="0"/>
                  </a:moveTo>
                  <a:lnTo>
                    <a:pt x="1" y="266"/>
                  </a:lnTo>
                  <a:lnTo>
                    <a:pt x="1994" y="1462"/>
                  </a:lnTo>
                  <a:lnTo>
                    <a:pt x="2260" y="1196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 rot="1983551">
              <a:off x="4601011" y="1403154"/>
              <a:ext cx="59824" cy="10000"/>
            </a:xfrm>
            <a:custGeom>
              <a:avLst/>
              <a:gdLst/>
              <a:ahLst/>
              <a:cxnLst/>
              <a:rect l="l" t="t" r="r" b="b"/>
              <a:pathLst>
                <a:path w="2393" h="400" extrusionOk="0">
                  <a:moveTo>
                    <a:pt x="1" y="1"/>
                  </a:moveTo>
                  <a:lnTo>
                    <a:pt x="1" y="400"/>
                  </a:lnTo>
                  <a:lnTo>
                    <a:pt x="2393" y="400"/>
                  </a:lnTo>
                  <a:lnTo>
                    <a:pt x="23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 rot="1983551">
              <a:off x="4658556" y="1232357"/>
              <a:ext cx="56499" cy="39875"/>
            </a:xfrm>
            <a:custGeom>
              <a:avLst/>
              <a:gdLst/>
              <a:ahLst/>
              <a:cxnLst/>
              <a:rect l="l" t="t" r="r" b="b"/>
              <a:pathLst>
                <a:path w="2260" h="1595" extrusionOk="0">
                  <a:moveTo>
                    <a:pt x="1994" y="0"/>
                  </a:moveTo>
                  <a:lnTo>
                    <a:pt x="0" y="1196"/>
                  </a:lnTo>
                  <a:lnTo>
                    <a:pt x="133" y="1595"/>
                  </a:lnTo>
                  <a:lnTo>
                    <a:pt x="2259" y="399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 rot="1983551">
              <a:off x="4628518" y="1050148"/>
              <a:ext cx="39900" cy="53175"/>
            </a:xfrm>
            <a:custGeom>
              <a:avLst/>
              <a:gdLst/>
              <a:ahLst/>
              <a:cxnLst/>
              <a:rect l="l" t="t" r="r" b="b"/>
              <a:pathLst>
                <a:path w="1596" h="2127" extrusionOk="0">
                  <a:moveTo>
                    <a:pt x="1197" y="0"/>
                  </a:moveTo>
                  <a:lnTo>
                    <a:pt x="1" y="1993"/>
                  </a:lnTo>
                  <a:lnTo>
                    <a:pt x="399" y="2126"/>
                  </a:lnTo>
                  <a:lnTo>
                    <a:pt x="1595" y="133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 rot="1983551">
              <a:off x="4218866" y="1082428"/>
              <a:ext cx="179398" cy="338847"/>
            </a:xfrm>
            <a:custGeom>
              <a:avLst/>
              <a:gdLst/>
              <a:ahLst/>
              <a:cxnLst/>
              <a:rect l="l" t="t" r="r" b="b"/>
              <a:pathLst>
                <a:path w="7176" h="13554" extrusionOk="0">
                  <a:moveTo>
                    <a:pt x="6777" y="0"/>
                  </a:moveTo>
                  <a:lnTo>
                    <a:pt x="0" y="13421"/>
                  </a:lnTo>
                  <a:lnTo>
                    <a:pt x="266" y="13554"/>
                  </a:lnTo>
                  <a:lnTo>
                    <a:pt x="7176" y="133"/>
                  </a:lnTo>
                  <a:lnTo>
                    <a:pt x="67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 rot="1983551">
              <a:off x="4291398" y="1090039"/>
              <a:ext cx="86399" cy="365447"/>
            </a:xfrm>
            <a:custGeom>
              <a:avLst/>
              <a:gdLst/>
              <a:ahLst/>
              <a:cxnLst/>
              <a:rect l="l" t="t" r="r" b="b"/>
              <a:pathLst>
                <a:path w="3456" h="14618" extrusionOk="0">
                  <a:moveTo>
                    <a:pt x="532" y="1"/>
                  </a:moveTo>
                  <a:lnTo>
                    <a:pt x="0" y="133"/>
                  </a:lnTo>
                  <a:lnTo>
                    <a:pt x="2924" y="14617"/>
                  </a:lnTo>
                  <a:lnTo>
                    <a:pt x="3455" y="14617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29"/>
          <p:cNvSpPr/>
          <p:nvPr/>
        </p:nvSpPr>
        <p:spPr>
          <a:xfrm>
            <a:off x="1676845" y="89363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959638" y="68085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2156525" y="89363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 flipH="1">
            <a:off x="8209850" y="280645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 flipH="1">
            <a:off x="8012963" y="301923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29"/>
          <p:cNvGrpSpPr/>
          <p:nvPr/>
        </p:nvGrpSpPr>
        <p:grpSpPr>
          <a:xfrm>
            <a:off x="-20347" y="-2965545"/>
            <a:ext cx="964500" cy="8192900"/>
            <a:chOff x="-20347" y="-2965545"/>
            <a:chExt cx="964500" cy="8192900"/>
          </a:xfrm>
        </p:grpSpPr>
        <p:sp>
          <p:nvSpPr>
            <p:cNvPr id="524" name="Google Shape;524;p29"/>
            <p:cNvSpPr/>
            <p:nvPr/>
          </p:nvSpPr>
          <p:spPr>
            <a:xfrm rot="10800000" flipH="1">
              <a:off x="-20347" y="-2965545"/>
              <a:ext cx="964500" cy="3899700"/>
            </a:xfrm>
            <a:prstGeom prst="round1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-20347" y="1327655"/>
              <a:ext cx="964500" cy="3899700"/>
            </a:xfrm>
            <a:prstGeom prst="round1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A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"/>
              <a:buNone/>
              <a:defRPr sz="30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344400" y="335189"/>
            <a:ext cx="279600" cy="279600"/>
            <a:chOff x="141925" y="223050"/>
            <a:chExt cx="279600" cy="279600"/>
          </a:xfrm>
        </p:grpSpPr>
        <p:sp>
          <p:nvSpPr>
            <p:cNvPr id="9" name="Google Shape;9;p1"/>
            <p:cNvSpPr/>
            <p:nvPr/>
          </p:nvSpPr>
          <p:spPr>
            <a:xfrm>
              <a:off x="141925" y="223050"/>
              <a:ext cx="2796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41925" y="466050"/>
              <a:ext cx="2796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41925" y="344550"/>
              <a:ext cx="2796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5" r:id="rId8"/>
    <p:sldLayoutId id="2147483675" r:id="rId9"/>
    <p:sldLayoutId id="2147483676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1047">
          <p15:clr>
            <a:srgbClr val="EA4335"/>
          </p15:clr>
        </p15:guide>
        <p15:guide id="6" pos="3174">
          <p15:clr>
            <a:srgbClr val="EA4335"/>
          </p15:clr>
        </p15:guide>
        <p15:guide id="7" orient="horz" pos="297">
          <p15:clr>
            <a:srgbClr val="EA4335"/>
          </p15:clr>
        </p15:guide>
        <p15:guide id="8" pos="30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9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5.xml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42"/>
          <p:cNvGrpSpPr/>
          <p:nvPr/>
        </p:nvGrpSpPr>
        <p:grpSpPr>
          <a:xfrm>
            <a:off x="4495546" y="544144"/>
            <a:ext cx="1604444" cy="1602411"/>
            <a:chOff x="1332750" y="238125"/>
            <a:chExt cx="2348425" cy="2345450"/>
          </a:xfrm>
        </p:grpSpPr>
        <p:sp>
          <p:nvSpPr>
            <p:cNvPr id="766" name="Google Shape;766;p42"/>
            <p:cNvSpPr/>
            <p:nvPr/>
          </p:nvSpPr>
          <p:spPr>
            <a:xfrm>
              <a:off x="1332750" y="238125"/>
              <a:ext cx="2348425" cy="2345450"/>
            </a:xfrm>
            <a:custGeom>
              <a:avLst/>
              <a:gdLst/>
              <a:ahLst/>
              <a:cxnLst/>
              <a:rect l="l" t="t" r="r" b="b"/>
              <a:pathLst>
                <a:path w="93937" h="93818" extrusionOk="0">
                  <a:moveTo>
                    <a:pt x="44185" y="0"/>
                  </a:moveTo>
                  <a:lnTo>
                    <a:pt x="41816" y="237"/>
                  </a:lnTo>
                  <a:lnTo>
                    <a:pt x="39565" y="592"/>
                  </a:lnTo>
                  <a:lnTo>
                    <a:pt x="37314" y="948"/>
                  </a:lnTo>
                  <a:lnTo>
                    <a:pt x="35064" y="1540"/>
                  </a:lnTo>
                  <a:lnTo>
                    <a:pt x="32932" y="2132"/>
                  </a:lnTo>
                  <a:lnTo>
                    <a:pt x="30681" y="2843"/>
                  </a:lnTo>
                  <a:lnTo>
                    <a:pt x="28667" y="3672"/>
                  </a:lnTo>
                  <a:lnTo>
                    <a:pt x="26535" y="4620"/>
                  </a:lnTo>
                  <a:lnTo>
                    <a:pt x="24521" y="5686"/>
                  </a:lnTo>
                  <a:lnTo>
                    <a:pt x="22626" y="6752"/>
                  </a:lnTo>
                  <a:lnTo>
                    <a:pt x="20731" y="8055"/>
                  </a:lnTo>
                  <a:lnTo>
                    <a:pt x="18835" y="9358"/>
                  </a:lnTo>
                  <a:lnTo>
                    <a:pt x="17058" y="10661"/>
                  </a:lnTo>
                  <a:lnTo>
                    <a:pt x="15400" y="12201"/>
                  </a:lnTo>
                  <a:lnTo>
                    <a:pt x="13742" y="13741"/>
                  </a:lnTo>
                  <a:lnTo>
                    <a:pt x="12202" y="15399"/>
                  </a:lnTo>
                  <a:lnTo>
                    <a:pt x="10662" y="17058"/>
                  </a:lnTo>
                  <a:lnTo>
                    <a:pt x="9359" y="18835"/>
                  </a:lnTo>
                  <a:lnTo>
                    <a:pt x="8056" y="20730"/>
                  </a:lnTo>
                  <a:lnTo>
                    <a:pt x="6753" y="22625"/>
                  </a:lnTo>
                  <a:lnTo>
                    <a:pt x="5687" y="24639"/>
                  </a:lnTo>
                  <a:lnTo>
                    <a:pt x="4620" y="26653"/>
                  </a:lnTo>
                  <a:lnTo>
                    <a:pt x="3673" y="28785"/>
                  </a:lnTo>
                  <a:lnTo>
                    <a:pt x="2844" y="30917"/>
                  </a:lnTo>
                  <a:lnTo>
                    <a:pt x="2014" y="33168"/>
                  </a:lnTo>
                  <a:lnTo>
                    <a:pt x="1422" y="35419"/>
                  </a:lnTo>
                  <a:lnTo>
                    <a:pt x="948" y="37788"/>
                  </a:lnTo>
                  <a:lnTo>
                    <a:pt x="475" y="40157"/>
                  </a:lnTo>
                  <a:lnTo>
                    <a:pt x="238" y="42526"/>
                  </a:lnTo>
                  <a:lnTo>
                    <a:pt x="119" y="45014"/>
                  </a:lnTo>
                  <a:lnTo>
                    <a:pt x="1" y="47383"/>
                  </a:lnTo>
                  <a:lnTo>
                    <a:pt x="119" y="49633"/>
                  </a:lnTo>
                  <a:lnTo>
                    <a:pt x="238" y="52003"/>
                  </a:lnTo>
                  <a:lnTo>
                    <a:pt x="593" y="54253"/>
                  </a:lnTo>
                  <a:lnTo>
                    <a:pt x="1067" y="56504"/>
                  </a:lnTo>
                  <a:lnTo>
                    <a:pt x="1541" y="58755"/>
                  </a:lnTo>
                  <a:lnTo>
                    <a:pt x="2133" y="61005"/>
                  </a:lnTo>
                  <a:lnTo>
                    <a:pt x="2962" y="63137"/>
                  </a:lnTo>
                  <a:lnTo>
                    <a:pt x="3791" y="65270"/>
                  </a:lnTo>
                  <a:lnTo>
                    <a:pt x="4739" y="67283"/>
                  </a:lnTo>
                  <a:lnTo>
                    <a:pt x="5687" y="69297"/>
                  </a:lnTo>
                  <a:lnTo>
                    <a:pt x="6871" y="71311"/>
                  </a:lnTo>
                  <a:lnTo>
                    <a:pt x="8056" y="73206"/>
                  </a:lnTo>
                  <a:lnTo>
                    <a:pt x="9359" y="74983"/>
                  </a:lnTo>
                  <a:lnTo>
                    <a:pt x="10780" y="76760"/>
                  </a:lnTo>
                  <a:lnTo>
                    <a:pt x="12202" y="78418"/>
                  </a:lnTo>
                  <a:lnTo>
                    <a:pt x="13742" y="80077"/>
                  </a:lnTo>
                  <a:lnTo>
                    <a:pt x="15400" y="81617"/>
                  </a:lnTo>
                  <a:lnTo>
                    <a:pt x="17177" y="83157"/>
                  </a:lnTo>
                  <a:lnTo>
                    <a:pt x="18954" y="84578"/>
                  </a:lnTo>
                  <a:lnTo>
                    <a:pt x="20731" y="85881"/>
                  </a:lnTo>
                  <a:lnTo>
                    <a:pt x="22744" y="87066"/>
                  </a:lnTo>
                  <a:lnTo>
                    <a:pt x="24640" y="88250"/>
                  </a:lnTo>
                  <a:lnTo>
                    <a:pt x="26772" y="89198"/>
                  </a:lnTo>
                  <a:lnTo>
                    <a:pt x="28786" y="90146"/>
                  </a:lnTo>
                  <a:lnTo>
                    <a:pt x="31036" y="91093"/>
                  </a:lnTo>
                  <a:lnTo>
                    <a:pt x="33287" y="91804"/>
                  </a:lnTo>
                  <a:lnTo>
                    <a:pt x="35538" y="92396"/>
                  </a:lnTo>
                  <a:lnTo>
                    <a:pt x="37907" y="92989"/>
                  </a:lnTo>
                  <a:lnTo>
                    <a:pt x="40276" y="93344"/>
                  </a:lnTo>
                  <a:lnTo>
                    <a:pt x="42645" y="93581"/>
                  </a:lnTo>
                  <a:lnTo>
                    <a:pt x="45014" y="93818"/>
                  </a:lnTo>
                  <a:lnTo>
                    <a:pt x="47383" y="93818"/>
                  </a:lnTo>
                  <a:lnTo>
                    <a:pt x="49752" y="93699"/>
                  </a:lnTo>
                  <a:lnTo>
                    <a:pt x="52003" y="93581"/>
                  </a:lnTo>
                  <a:lnTo>
                    <a:pt x="54372" y="93225"/>
                  </a:lnTo>
                  <a:lnTo>
                    <a:pt x="56623" y="92870"/>
                  </a:lnTo>
                  <a:lnTo>
                    <a:pt x="58874" y="92278"/>
                  </a:lnTo>
                  <a:lnTo>
                    <a:pt x="61006" y="91686"/>
                  </a:lnTo>
                  <a:lnTo>
                    <a:pt x="63138" y="90975"/>
                  </a:lnTo>
                  <a:lnTo>
                    <a:pt x="65270" y="90146"/>
                  </a:lnTo>
                  <a:lnTo>
                    <a:pt x="67402" y="89198"/>
                  </a:lnTo>
                  <a:lnTo>
                    <a:pt x="69416" y="88132"/>
                  </a:lnTo>
                  <a:lnTo>
                    <a:pt x="71311" y="87066"/>
                  </a:lnTo>
                  <a:lnTo>
                    <a:pt x="73207" y="85763"/>
                  </a:lnTo>
                  <a:lnTo>
                    <a:pt x="75102" y="84460"/>
                  </a:lnTo>
                  <a:lnTo>
                    <a:pt x="76760" y="83157"/>
                  </a:lnTo>
                  <a:lnTo>
                    <a:pt x="78537" y="81617"/>
                  </a:lnTo>
                  <a:lnTo>
                    <a:pt x="80196" y="80077"/>
                  </a:lnTo>
                  <a:lnTo>
                    <a:pt x="81736" y="78418"/>
                  </a:lnTo>
                  <a:lnTo>
                    <a:pt x="83157" y="76760"/>
                  </a:lnTo>
                  <a:lnTo>
                    <a:pt x="84579" y="74983"/>
                  </a:lnTo>
                  <a:lnTo>
                    <a:pt x="85882" y="73088"/>
                  </a:lnTo>
                  <a:lnTo>
                    <a:pt x="87185" y="71193"/>
                  </a:lnTo>
                  <a:lnTo>
                    <a:pt x="88251" y="69179"/>
                  </a:lnTo>
                  <a:lnTo>
                    <a:pt x="89317" y="67165"/>
                  </a:lnTo>
                  <a:lnTo>
                    <a:pt x="90265" y="65033"/>
                  </a:lnTo>
                  <a:lnTo>
                    <a:pt x="91094" y="62782"/>
                  </a:lnTo>
                  <a:lnTo>
                    <a:pt x="91804" y="60650"/>
                  </a:lnTo>
                  <a:lnTo>
                    <a:pt x="92515" y="58281"/>
                  </a:lnTo>
                  <a:lnTo>
                    <a:pt x="92989" y="56030"/>
                  </a:lnTo>
                  <a:lnTo>
                    <a:pt x="93344" y="53661"/>
                  </a:lnTo>
                  <a:lnTo>
                    <a:pt x="93700" y="51173"/>
                  </a:lnTo>
                  <a:lnTo>
                    <a:pt x="93818" y="48804"/>
                  </a:lnTo>
                  <a:lnTo>
                    <a:pt x="93937" y="46435"/>
                  </a:lnTo>
                  <a:lnTo>
                    <a:pt x="93818" y="44066"/>
                  </a:lnTo>
                  <a:lnTo>
                    <a:pt x="93581" y="41815"/>
                  </a:lnTo>
                  <a:lnTo>
                    <a:pt x="93344" y="39446"/>
                  </a:lnTo>
                  <a:lnTo>
                    <a:pt x="92871" y="37195"/>
                  </a:lnTo>
                  <a:lnTo>
                    <a:pt x="92397" y="35063"/>
                  </a:lnTo>
                  <a:lnTo>
                    <a:pt x="91686" y="32813"/>
                  </a:lnTo>
                  <a:lnTo>
                    <a:pt x="90975" y="30680"/>
                  </a:lnTo>
                  <a:lnTo>
                    <a:pt x="90146" y="28548"/>
                  </a:lnTo>
                  <a:lnTo>
                    <a:pt x="89198" y="26534"/>
                  </a:lnTo>
                  <a:lnTo>
                    <a:pt x="88251" y="24521"/>
                  </a:lnTo>
                  <a:lnTo>
                    <a:pt x="87066" y="22507"/>
                  </a:lnTo>
                  <a:lnTo>
                    <a:pt x="85882" y="20611"/>
                  </a:lnTo>
                  <a:lnTo>
                    <a:pt x="84579" y="18835"/>
                  </a:lnTo>
                  <a:lnTo>
                    <a:pt x="83157" y="17058"/>
                  </a:lnTo>
                  <a:lnTo>
                    <a:pt x="81736" y="15281"/>
                  </a:lnTo>
                  <a:lnTo>
                    <a:pt x="80077" y="13741"/>
                  </a:lnTo>
                  <a:lnTo>
                    <a:pt x="78537" y="12083"/>
                  </a:lnTo>
                  <a:lnTo>
                    <a:pt x="76760" y="10661"/>
                  </a:lnTo>
                  <a:lnTo>
                    <a:pt x="74984" y="9240"/>
                  </a:lnTo>
                  <a:lnTo>
                    <a:pt x="73088" y="7937"/>
                  </a:lnTo>
                  <a:lnTo>
                    <a:pt x="71193" y="6752"/>
                  </a:lnTo>
                  <a:lnTo>
                    <a:pt x="69179" y="5567"/>
                  </a:lnTo>
                  <a:lnTo>
                    <a:pt x="67165" y="4501"/>
                  </a:lnTo>
                  <a:lnTo>
                    <a:pt x="65033" y="3554"/>
                  </a:lnTo>
                  <a:lnTo>
                    <a:pt x="62901" y="2725"/>
                  </a:lnTo>
                  <a:lnTo>
                    <a:pt x="60650" y="2014"/>
                  </a:lnTo>
                  <a:lnTo>
                    <a:pt x="58400" y="1421"/>
                  </a:lnTo>
                  <a:lnTo>
                    <a:pt x="56031" y="829"/>
                  </a:lnTo>
                  <a:lnTo>
                    <a:pt x="53661" y="474"/>
                  </a:lnTo>
                  <a:lnTo>
                    <a:pt x="51292" y="118"/>
                  </a:lnTo>
                  <a:lnTo>
                    <a:pt x="48923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1332750" y="238125"/>
              <a:ext cx="2348425" cy="2345450"/>
            </a:xfrm>
            <a:custGeom>
              <a:avLst/>
              <a:gdLst/>
              <a:ahLst/>
              <a:cxnLst/>
              <a:rect l="l" t="t" r="r" b="b"/>
              <a:pathLst>
                <a:path w="93937" h="93818" fill="none" extrusionOk="0">
                  <a:moveTo>
                    <a:pt x="475" y="40157"/>
                  </a:moveTo>
                  <a:lnTo>
                    <a:pt x="475" y="40157"/>
                  </a:lnTo>
                  <a:lnTo>
                    <a:pt x="948" y="37788"/>
                  </a:lnTo>
                  <a:lnTo>
                    <a:pt x="1422" y="35419"/>
                  </a:lnTo>
                  <a:lnTo>
                    <a:pt x="2014" y="33168"/>
                  </a:lnTo>
                  <a:lnTo>
                    <a:pt x="2844" y="30917"/>
                  </a:lnTo>
                  <a:lnTo>
                    <a:pt x="3673" y="28785"/>
                  </a:lnTo>
                  <a:lnTo>
                    <a:pt x="4620" y="26653"/>
                  </a:lnTo>
                  <a:lnTo>
                    <a:pt x="5687" y="24639"/>
                  </a:lnTo>
                  <a:lnTo>
                    <a:pt x="6753" y="22625"/>
                  </a:lnTo>
                  <a:lnTo>
                    <a:pt x="8056" y="20730"/>
                  </a:lnTo>
                  <a:lnTo>
                    <a:pt x="9359" y="18835"/>
                  </a:lnTo>
                  <a:lnTo>
                    <a:pt x="10662" y="17058"/>
                  </a:lnTo>
                  <a:lnTo>
                    <a:pt x="12202" y="15399"/>
                  </a:lnTo>
                  <a:lnTo>
                    <a:pt x="13742" y="13741"/>
                  </a:lnTo>
                  <a:lnTo>
                    <a:pt x="15400" y="12201"/>
                  </a:lnTo>
                  <a:lnTo>
                    <a:pt x="17058" y="10661"/>
                  </a:lnTo>
                  <a:lnTo>
                    <a:pt x="18835" y="9358"/>
                  </a:lnTo>
                  <a:lnTo>
                    <a:pt x="20731" y="8055"/>
                  </a:lnTo>
                  <a:lnTo>
                    <a:pt x="22626" y="6752"/>
                  </a:lnTo>
                  <a:lnTo>
                    <a:pt x="24521" y="5686"/>
                  </a:lnTo>
                  <a:lnTo>
                    <a:pt x="26535" y="4620"/>
                  </a:lnTo>
                  <a:lnTo>
                    <a:pt x="28667" y="3672"/>
                  </a:lnTo>
                  <a:lnTo>
                    <a:pt x="30681" y="2843"/>
                  </a:lnTo>
                  <a:lnTo>
                    <a:pt x="32932" y="2132"/>
                  </a:lnTo>
                  <a:lnTo>
                    <a:pt x="35064" y="1540"/>
                  </a:lnTo>
                  <a:lnTo>
                    <a:pt x="37314" y="948"/>
                  </a:lnTo>
                  <a:lnTo>
                    <a:pt x="39565" y="592"/>
                  </a:lnTo>
                  <a:lnTo>
                    <a:pt x="41816" y="237"/>
                  </a:lnTo>
                  <a:lnTo>
                    <a:pt x="44185" y="0"/>
                  </a:lnTo>
                  <a:lnTo>
                    <a:pt x="46554" y="0"/>
                  </a:lnTo>
                  <a:lnTo>
                    <a:pt x="48923" y="0"/>
                  </a:lnTo>
                  <a:lnTo>
                    <a:pt x="51292" y="118"/>
                  </a:lnTo>
                  <a:lnTo>
                    <a:pt x="53661" y="474"/>
                  </a:lnTo>
                  <a:lnTo>
                    <a:pt x="53661" y="474"/>
                  </a:lnTo>
                  <a:lnTo>
                    <a:pt x="56031" y="829"/>
                  </a:lnTo>
                  <a:lnTo>
                    <a:pt x="58400" y="1421"/>
                  </a:lnTo>
                  <a:lnTo>
                    <a:pt x="60650" y="2014"/>
                  </a:lnTo>
                  <a:lnTo>
                    <a:pt x="62901" y="2725"/>
                  </a:lnTo>
                  <a:lnTo>
                    <a:pt x="65033" y="3554"/>
                  </a:lnTo>
                  <a:lnTo>
                    <a:pt x="67165" y="4501"/>
                  </a:lnTo>
                  <a:lnTo>
                    <a:pt x="69179" y="5567"/>
                  </a:lnTo>
                  <a:lnTo>
                    <a:pt x="71193" y="6752"/>
                  </a:lnTo>
                  <a:lnTo>
                    <a:pt x="73088" y="7937"/>
                  </a:lnTo>
                  <a:lnTo>
                    <a:pt x="74984" y="9240"/>
                  </a:lnTo>
                  <a:lnTo>
                    <a:pt x="76760" y="10661"/>
                  </a:lnTo>
                  <a:lnTo>
                    <a:pt x="78537" y="12083"/>
                  </a:lnTo>
                  <a:lnTo>
                    <a:pt x="80077" y="13741"/>
                  </a:lnTo>
                  <a:lnTo>
                    <a:pt x="81736" y="15281"/>
                  </a:lnTo>
                  <a:lnTo>
                    <a:pt x="83157" y="17058"/>
                  </a:lnTo>
                  <a:lnTo>
                    <a:pt x="84579" y="18835"/>
                  </a:lnTo>
                  <a:lnTo>
                    <a:pt x="85882" y="20611"/>
                  </a:lnTo>
                  <a:lnTo>
                    <a:pt x="87066" y="22507"/>
                  </a:lnTo>
                  <a:lnTo>
                    <a:pt x="88251" y="24521"/>
                  </a:lnTo>
                  <a:lnTo>
                    <a:pt x="89198" y="26534"/>
                  </a:lnTo>
                  <a:lnTo>
                    <a:pt x="90146" y="28548"/>
                  </a:lnTo>
                  <a:lnTo>
                    <a:pt x="90975" y="30680"/>
                  </a:lnTo>
                  <a:lnTo>
                    <a:pt x="91686" y="32813"/>
                  </a:lnTo>
                  <a:lnTo>
                    <a:pt x="92397" y="35063"/>
                  </a:lnTo>
                  <a:lnTo>
                    <a:pt x="92871" y="37195"/>
                  </a:lnTo>
                  <a:lnTo>
                    <a:pt x="93344" y="39446"/>
                  </a:lnTo>
                  <a:lnTo>
                    <a:pt x="93581" y="41815"/>
                  </a:lnTo>
                  <a:lnTo>
                    <a:pt x="93818" y="44066"/>
                  </a:lnTo>
                  <a:lnTo>
                    <a:pt x="93937" y="46435"/>
                  </a:lnTo>
                  <a:lnTo>
                    <a:pt x="93818" y="48804"/>
                  </a:lnTo>
                  <a:lnTo>
                    <a:pt x="93700" y="51173"/>
                  </a:lnTo>
                  <a:lnTo>
                    <a:pt x="93344" y="53661"/>
                  </a:lnTo>
                  <a:lnTo>
                    <a:pt x="93344" y="53661"/>
                  </a:lnTo>
                  <a:lnTo>
                    <a:pt x="92989" y="56030"/>
                  </a:lnTo>
                  <a:lnTo>
                    <a:pt x="92515" y="58281"/>
                  </a:lnTo>
                  <a:lnTo>
                    <a:pt x="91804" y="60650"/>
                  </a:lnTo>
                  <a:lnTo>
                    <a:pt x="91094" y="62782"/>
                  </a:lnTo>
                  <a:lnTo>
                    <a:pt x="90265" y="65033"/>
                  </a:lnTo>
                  <a:lnTo>
                    <a:pt x="89317" y="67165"/>
                  </a:lnTo>
                  <a:lnTo>
                    <a:pt x="88251" y="69179"/>
                  </a:lnTo>
                  <a:lnTo>
                    <a:pt x="87185" y="71193"/>
                  </a:lnTo>
                  <a:lnTo>
                    <a:pt x="85882" y="73088"/>
                  </a:lnTo>
                  <a:lnTo>
                    <a:pt x="84579" y="74983"/>
                  </a:lnTo>
                  <a:lnTo>
                    <a:pt x="83157" y="76760"/>
                  </a:lnTo>
                  <a:lnTo>
                    <a:pt x="81736" y="78418"/>
                  </a:lnTo>
                  <a:lnTo>
                    <a:pt x="80196" y="80077"/>
                  </a:lnTo>
                  <a:lnTo>
                    <a:pt x="78537" y="81617"/>
                  </a:lnTo>
                  <a:lnTo>
                    <a:pt x="76760" y="83157"/>
                  </a:lnTo>
                  <a:lnTo>
                    <a:pt x="75102" y="84460"/>
                  </a:lnTo>
                  <a:lnTo>
                    <a:pt x="73207" y="85763"/>
                  </a:lnTo>
                  <a:lnTo>
                    <a:pt x="71311" y="87066"/>
                  </a:lnTo>
                  <a:lnTo>
                    <a:pt x="69416" y="88132"/>
                  </a:lnTo>
                  <a:lnTo>
                    <a:pt x="67402" y="89198"/>
                  </a:lnTo>
                  <a:lnTo>
                    <a:pt x="65270" y="90146"/>
                  </a:lnTo>
                  <a:lnTo>
                    <a:pt x="63138" y="90975"/>
                  </a:lnTo>
                  <a:lnTo>
                    <a:pt x="61006" y="91686"/>
                  </a:lnTo>
                  <a:lnTo>
                    <a:pt x="58874" y="92278"/>
                  </a:lnTo>
                  <a:lnTo>
                    <a:pt x="56623" y="92870"/>
                  </a:lnTo>
                  <a:lnTo>
                    <a:pt x="54372" y="93225"/>
                  </a:lnTo>
                  <a:lnTo>
                    <a:pt x="52003" y="93581"/>
                  </a:lnTo>
                  <a:lnTo>
                    <a:pt x="49752" y="93699"/>
                  </a:lnTo>
                  <a:lnTo>
                    <a:pt x="47383" y="93818"/>
                  </a:lnTo>
                  <a:lnTo>
                    <a:pt x="45014" y="93818"/>
                  </a:lnTo>
                  <a:lnTo>
                    <a:pt x="42645" y="93581"/>
                  </a:lnTo>
                  <a:lnTo>
                    <a:pt x="40276" y="93344"/>
                  </a:lnTo>
                  <a:lnTo>
                    <a:pt x="40276" y="93344"/>
                  </a:lnTo>
                  <a:lnTo>
                    <a:pt x="37907" y="92989"/>
                  </a:lnTo>
                  <a:lnTo>
                    <a:pt x="35538" y="92396"/>
                  </a:lnTo>
                  <a:lnTo>
                    <a:pt x="33287" y="91804"/>
                  </a:lnTo>
                  <a:lnTo>
                    <a:pt x="31036" y="91093"/>
                  </a:lnTo>
                  <a:lnTo>
                    <a:pt x="28786" y="90146"/>
                  </a:lnTo>
                  <a:lnTo>
                    <a:pt x="26772" y="89198"/>
                  </a:lnTo>
                  <a:lnTo>
                    <a:pt x="24640" y="88250"/>
                  </a:lnTo>
                  <a:lnTo>
                    <a:pt x="22744" y="87066"/>
                  </a:lnTo>
                  <a:lnTo>
                    <a:pt x="20731" y="85881"/>
                  </a:lnTo>
                  <a:lnTo>
                    <a:pt x="18954" y="84578"/>
                  </a:lnTo>
                  <a:lnTo>
                    <a:pt x="17177" y="83157"/>
                  </a:lnTo>
                  <a:lnTo>
                    <a:pt x="15400" y="81617"/>
                  </a:lnTo>
                  <a:lnTo>
                    <a:pt x="13742" y="80077"/>
                  </a:lnTo>
                  <a:lnTo>
                    <a:pt x="12202" y="78418"/>
                  </a:lnTo>
                  <a:lnTo>
                    <a:pt x="10780" y="76760"/>
                  </a:lnTo>
                  <a:lnTo>
                    <a:pt x="9359" y="74983"/>
                  </a:lnTo>
                  <a:lnTo>
                    <a:pt x="8056" y="73206"/>
                  </a:lnTo>
                  <a:lnTo>
                    <a:pt x="6871" y="71311"/>
                  </a:lnTo>
                  <a:lnTo>
                    <a:pt x="5687" y="69297"/>
                  </a:lnTo>
                  <a:lnTo>
                    <a:pt x="4739" y="67283"/>
                  </a:lnTo>
                  <a:lnTo>
                    <a:pt x="3791" y="65270"/>
                  </a:lnTo>
                  <a:lnTo>
                    <a:pt x="2962" y="63137"/>
                  </a:lnTo>
                  <a:lnTo>
                    <a:pt x="2133" y="61005"/>
                  </a:lnTo>
                  <a:lnTo>
                    <a:pt x="1541" y="58755"/>
                  </a:lnTo>
                  <a:lnTo>
                    <a:pt x="1067" y="56504"/>
                  </a:lnTo>
                  <a:lnTo>
                    <a:pt x="593" y="54253"/>
                  </a:lnTo>
                  <a:lnTo>
                    <a:pt x="238" y="52003"/>
                  </a:lnTo>
                  <a:lnTo>
                    <a:pt x="119" y="49633"/>
                  </a:lnTo>
                  <a:lnTo>
                    <a:pt x="1" y="47383"/>
                  </a:lnTo>
                  <a:lnTo>
                    <a:pt x="119" y="45014"/>
                  </a:lnTo>
                  <a:lnTo>
                    <a:pt x="238" y="42526"/>
                  </a:lnTo>
                  <a:lnTo>
                    <a:pt x="475" y="401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242875" y="1434525"/>
              <a:ext cx="438300" cy="891425"/>
            </a:xfrm>
            <a:custGeom>
              <a:avLst/>
              <a:gdLst/>
              <a:ahLst/>
              <a:cxnLst/>
              <a:rect l="l" t="t" r="r" b="b"/>
              <a:pathLst>
                <a:path w="17532" h="35657" extrusionOk="0">
                  <a:moveTo>
                    <a:pt x="17532" y="1"/>
                  </a:moveTo>
                  <a:lnTo>
                    <a:pt x="17295" y="2843"/>
                  </a:lnTo>
                  <a:lnTo>
                    <a:pt x="16939" y="5805"/>
                  </a:lnTo>
                  <a:lnTo>
                    <a:pt x="16584" y="8056"/>
                  </a:lnTo>
                  <a:lnTo>
                    <a:pt x="16110" y="10306"/>
                  </a:lnTo>
                  <a:lnTo>
                    <a:pt x="15518" y="12438"/>
                  </a:lnTo>
                  <a:lnTo>
                    <a:pt x="14807" y="14571"/>
                  </a:lnTo>
                  <a:lnTo>
                    <a:pt x="14096" y="16703"/>
                  </a:lnTo>
                  <a:lnTo>
                    <a:pt x="13149" y="18717"/>
                  </a:lnTo>
                  <a:lnTo>
                    <a:pt x="12201" y="20612"/>
                  </a:lnTo>
                  <a:lnTo>
                    <a:pt x="11135" y="22626"/>
                  </a:lnTo>
                  <a:lnTo>
                    <a:pt x="10069" y="24403"/>
                  </a:lnTo>
                  <a:lnTo>
                    <a:pt x="8766" y="26179"/>
                  </a:lnTo>
                  <a:lnTo>
                    <a:pt x="7463" y="27956"/>
                  </a:lnTo>
                  <a:lnTo>
                    <a:pt x="6160" y="29615"/>
                  </a:lnTo>
                  <a:lnTo>
                    <a:pt x="4738" y="31273"/>
                  </a:lnTo>
                  <a:lnTo>
                    <a:pt x="3554" y="32458"/>
                  </a:lnTo>
                  <a:lnTo>
                    <a:pt x="5331" y="30799"/>
                  </a:lnTo>
                  <a:lnTo>
                    <a:pt x="6871" y="29022"/>
                  </a:lnTo>
                  <a:lnTo>
                    <a:pt x="8411" y="27127"/>
                  </a:lnTo>
                  <a:lnTo>
                    <a:pt x="9832" y="25232"/>
                  </a:lnTo>
                  <a:lnTo>
                    <a:pt x="11017" y="23218"/>
                  </a:lnTo>
                  <a:lnTo>
                    <a:pt x="12201" y="21086"/>
                  </a:lnTo>
                  <a:lnTo>
                    <a:pt x="13386" y="18954"/>
                  </a:lnTo>
                  <a:lnTo>
                    <a:pt x="14333" y="16703"/>
                  </a:lnTo>
                  <a:lnTo>
                    <a:pt x="15163" y="14334"/>
                  </a:lnTo>
                  <a:lnTo>
                    <a:pt x="15873" y="12083"/>
                  </a:lnTo>
                  <a:lnTo>
                    <a:pt x="16466" y="9596"/>
                  </a:lnTo>
                  <a:lnTo>
                    <a:pt x="16939" y="7108"/>
                  </a:lnTo>
                  <a:lnTo>
                    <a:pt x="17295" y="4620"/>
                  </a:lnTo>
                  <a:lnTo>
                    <a:pt x="17413" y="2133"/>
                  </a:lnTo>
                  <a:lnTo>
                    <a:pt x="17532" y="1"/>
                  </a:lnTo>
                  <a:close/>
                  <a:moveTo>
                    <a:pt x="3554" y="32458"/>
                  </a:moveTo>
                  <a:lnTo>
                    <a:pt x="3554" y="32458"/>
                  </a:lnTo>
                  <a:lnTo>
                    <a:pt x="1777" y="34116"/>
                  </a:lnTo>
                  <a:lnTo>
                    <a:pt x="0" y="35656"/>
                  </a:lnTo>
                  <a:lnTo>
                    <a:pt x="1658" y="34235"/>
                  </a:lnTo>
                  <a:lnTo>
                    <a:pt x="3198" y="32813"/>
                  </a:lnTo>
                  <a:lnTo>
                    <a:pt x="3554" y="3245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242875" y="1434525"/>
              <a:ext cx="438300" cy="891425"/>
            </a:xfrm>
            <a:custGeom>
              <a:avLst/>
              <a:gdLst/>
              <a:ahLst/>
              <a:cxnLst/>
              <a:rect l="l" t="t" r="r" b="b"/>
              <a:pathLst>
                <a:path w="17532" h="35657" fill="none" extrusionOk="0">
                  <a:moveTo>
                    <a:pt x="17532" y="1"/>
                  </a:moveTo>
                  <a:lnTo>
                    <a:pt x="17532" y="1"/>
                  </a:lnTo>
                  <a:lnTo>
                    <a:pt x="17295" y="2843"/>
                  </a:lnTo>
                  <a:lnTo>
                    <a:pt x="16939" y="5805"/>
                  </a:lnTo>
                  <a:lnTo>
                    <a:pt x="16939" y="5805"/>
                  </a:lnTo>
                  <a:lnTo>
                    <a:pt x="16584" y="8056"/>
                  </a:lnTo>
                  <a:lnTo>
                    <a:pt x="16110" y="10306"/>
                  </a:lnTo>
                  <a:lnTo>
                    <a:pt x="15518" y="12438"/>
                  </a:lnTo>
                  <a:lnTo>
                    <a:pt x="14807" y="14571"/>
                  </a:lnTo>
                  <a:lnTo>
                    <a:pt x="14096" y="16703"/>
                  </a:lnTo>
                  <a:lnTo>
                    <a:pt x="13149" y="18717"/>
                  </a:lnTo>
                  <a:lnTo>
                    <a:pt x="12201" y="20612"/>
                  </a:lnTo>
                  <a:lnTo>
                    <a:pt x="11135" y="22626"/>
                  </a:lnTo>
                  <a:lnTo>
                    <a:pt x="10069" y="24403"/>
                  </a:lnTo>
                  <a:lnTo>
                    <a:pt x="8766" y="26179"/>
                  </a:lnTo>
                  <a:lnTo>
                    <a:pt x="7463" y="27956"/>
                  </a:lnTo>
                  <a:lnTo>
                    <a:pt x="6160" y="29615"/>
                  </a:lnTo>
                  <a:lnTo>
                    <a:pt x="4738" y="31273"/>
                  </a:lnTo>
                  <a:lnTo>
                    <a:pt x="3198" y="32813"/>
                  </a:lnTo>
                  <a:lnTo>
                    <a:pt x="1658" y="34235"/>
                  </a:lnTo>
                  <a:lnTo>
                    <a:pt x="0" y="35656"/>
                  </a:lnTo>
                  <a:lnTo>
                    <a:pt x="0" y="35656"/>
                  </a:lnTo>
                  <a:lnTo>
                    <a:pt x="1777" y="34116"/>
                  </a:lnTo>
                  <a:lnTo>
                    <a:pt x="3554" y="32458"/>
                  </a:lnTo>
                  <a:lnTo>
                    <a:pt x="5331" y="30799"/>
                  </a:lnTo>
                  <a:lnTo>
                    <a:pt x="6871" y="29022"/>
                  </a:lnTo>
                  <a:lnTo>
                    <a:pt x="8411" y="27127"/>
                  </a:lnTo>
                  <a:lnTo>
                    <a:pt x="9832" y="25232"/>
                  </a:lnTo>
                  <a:lnTo>
                    <a:pt x="11017" y="23218"/>
                  </a:lnTo>
                  <a:lnTo>
                    <a:pt x="12201" y="21086"/>
                  </a:lnTo>
                  <a:lnTo>
                    <a:pt x="13386" y="18954"/>
                  </a:lnTo>
                  <a:lnTo>
                    <a:pt x="14333" y="16703"/>
                  </a:lnTo>
                  <a:lnTo>
                    <a:pt x="15163" y="14334"/>
                  </a:lnTo>
                  <a:lnTo>
                    <a:pt x="15873" y="12083"/>
                  </a:lnTo>
                  <a:lnTo>
                    <a:pt x="16466" y="9596"/>
                  </a:lnTo>
                  <a:lnTo>
                    <a:pt x="16939" y="7108"/>
                  </a:lnTo>
                  <a:lnTo>
                    <a:pt x="17295" y="4620"/>
                  </a:lnTo>
                  <a:lnTo>
                    <a:pt x="17413" y="2133"/>
                  </a:lnTo>
                  <a:lnTo>
                    <a:pt x="17413" y="2133"/>
                  </a:lnTo>
                  <a:lnTo>
                    <a:pt x="175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1442325" y="318075"/>
              <a:ext cx="2238850" cy="2238850"/>
            </a:xfrm>
            <a:custGeom>
              <a:avLst/>
              <a:gdLst/>
              <a:ahLst/>
              <a:cxnLst/>
              <a:rect l="l" t="t" r="r" b="b"/>
              <a:pathLst>
                <a:path w="89554" h="89554" extrusionOk="0">
                  <a:moveTo>
                    <a:pt x="42408" y="0"/>
                  </a:moveTo>
                  <a:lnTo>
                    <a:pt x="40276" y="237"/>
                  </a:lnTo>
                  <a:lnTo>
                    <a:pt x="38144" y="474"/>
                  </a:lnTo>
                  <a:lnTo>
                    <a:pt x="36011" y="830"/>
                  </a:lnTo>
                  <a:lnTo>
                    <a:pt x="33879" y="1303"/>
                  </a:lnTo>
                  <a:lnTo>
                    <a:pt x="31865" y="1896"/>
                  </a:lnTo>
                  <a:lnTo>
                    <a:pt x="29733" y="2488"/>
                  </a:lnTo>
                  <a:lnTo>
                    <a:pt x="27838" y="3317"/>
                  </a:lnTo>
                  <a:lnTo>
                    <a:pt x="25824" y="4146"/>
                  </a:lnTo>
                  <a:lnTo>
                    <a:pt x="23929" y="5094"/>
                  </a:lnTo>
                  <a:lnTo>
                    <a:pt x="22152" y="6042"/>
                  </a:lnTo>
                  <a:lnTo>
                    <a:pt x="20375" y="7226"/>
                  </a:lnTo>
                  <a:lnTo>
                    <a:pt x="18598" y="8411"/>
                  </a:lnTo>
                  <a:lnTo>
                    <a:pt x="16940" y="9595"/>
                  </a:lnTo>
                  <a:lnTo>
                    <a:pt x="15400" y="10898"/>
                  </a:lnTo>
                  <a:lnTo>
                    <a:pt x="13860" y="12320"/>
                  </a:lnTo>
                  <a:lnTo>
                    <a:pt x="12320" y="13860"/>
                  </a:lnTo>
                  <a:lnTo>
                    <a:pt x="10899" y="15400"/>
                  </a:lnTo>
                  <a:lnTo>
                    <a:pt x="9596" y="16940"/>
                  </a:lnTo>
                  <a:lnTo>
                    <a:pt x="8293" y="18598"/>
                  </a:lnTo>
                  <a:lnTo>
                    <a:pt x="7108" y="20375"/>
                  </a:lnTo>
                  <a:lnTo>
                    <a:pt x="6042" y="22152"/>
                  </a:lnTo>
                  <a:lnTo>
                    <a:pt x="4976" y="24047"/>
                  </a:lnTo>
                  <a:lnTo>
                    <a:pt x="4028" y="25942"/>
                  </a:lnTo>
                  <a:lnTo>
                    <a:pt x="3199" y="27838"/>
                  </a:lnTo>
                  <a:lnTo>
                    <a:pt x="2488" y="29851"/>
                  </a:lnTo>
                  <a:lnTo>
                    <a:pt x="1777" y="31865"/>
                  </a:lnTo>
                  <a:lnTo>
                    <a:pt x="1185" y="33997"/>
                  </a:lnTo>
                  <a:lnTo>
                    <a:pt x="830" y="36130"/>
                  </a:lnTo>
                  <a:lnTo>
                    <a:pt x="356" y="38262"/>
                  </a:lnTo>
                  <a:lnTo>
                    <a:pt x="119" y="40513"/>
                  </a:lnTo>
                  <a:lnTo>
                    <a:pt x="1" y="42763"/>
                  </a:lnTo>
                  <a:lnTo>
                    <a:pt x="1" y="45014"/>
                  </a:lnTo>
                  <a:lnTo>
                    <a:pt x="1" y="47383"/>
                  </a:lnTo>
                  <a:lnTo>
                    <a:pt x="237" y="49634"/>
                  </a:lnTo>
                  <a:lnTo>
                    <a:pt x="474" y="51766"/>
                  </a:lnTo>
                  <a:lnTo>
                    <a:pt x="948" y="54017"/>
                  </a:lnTo>
                  <a:lnTo>
                    <a:pt x="1422" y="56149"/>
                  </a:lnTo>
                  <a:lnTo>
                    <a:pt x="2014" y="58281"/>
                  </a:lnTo>
                  <a:lnTo>
                    <a:pt x="2725" y="60295"/>
                  </a:lnTo>
                  <a:lnTo>
                    <a:pt x="3554" y="62309"/>
                  </a:lnTo>
                  <a:lnTo>
                    <a:pt x="4383" y="64322"/>
                  </a:lnTo>
                  <a:lnTo>
                    <a:pt x="5450" y="66218"/>
                  </a:lnTo>
                  <a:lnTo>
                    <a:pt x="6516" y="68113"/>
                  </a:lnTo>
                  <a:lnTo>
                    <a:pt x="7700" y="69890"/>
                  </a:lnTo>
                  <a:lnTo>
                    <a:pt x="8885" y="71667"/>
                  </a:lnTo>
                  <a:lnTo>
                    <a:pt x="10306" y="73325"/>
                  </a:lnTo>
                  <a:lnTo>
                    <a:pt x="11728" y="74983"/>
                  </a:lnTo>
                  <a:lnTo>
                    <a:pt x="13149" y="76523"/>
                  </a:lnTo>
                  <a:lnTo>
                    <a:pt x="14689" y="77945"/>
                  </a:lnTo>
                  <a:lnTo>
                    <a:pt x="16348" y="79366"/>
                  </a:lnTo>
                  <a:lnTo>
                    <a:pt x="18006" y="80669"/>
                  </a:lnTo>
                  <a:lnTo>
                    <a:pt x="19783" y="81972"/>
                  </a:lnTo>
                  <a:lnTo>
                    <a:pt x="21678" y="83157"/>
                  </a:lnTo>
                  <a:lnTo>
                    <a:pt x="23573" y="84223"/>
                  </a:lnTo>
                  <a:lnTo>
                    <a:pt x="25469" y="85171"/>
                  </a:lnTo>
                  <a:lnTo>
                    <a:pt x="27482" y="86118"/>
                  </a:lnTo>
                  <a:lnTo>
                    <a:pt x="29496" y="86829"/>
                  </a:lnTo>
                  <a:lnTo>
                    <a:pt x="31628" y="87540"/>
                  </a:lnTo>
                  <a:lnTo>
                    <a:pt x="33761" y="88132"/>
                  </a:lnTo>
                  <a:lnTo>
                    <a:pt x="35893" y="88606"/>
                  </a:lnTo>
                  <a:lnTo>
                    <a:pt x="38144" y="89080"/>
                  </a:lnTo>
                  <a:lnTo>
                    <a:pt x="40394" y="89317"/>
                  </a:lnTo>
                  <a:lnTo>
                    <a:pt x="42763" y="89435"/>
                  </a:lnTo>
                  <a:lnTo>
                    <a:pt x="44777" y="89554"/>
                  </a:lnTo>
                  <a:lnTo>
                    <a:pt x="46672" y="89435"/>
                  </a:lnTo>
                  <a:lnTo>
                    <a:pt x="48568" y="89317"/>
                  </a:lnTo>
                  <a:lnTo>
                    <a:pt x="50463" y="89198"/>
                  </a:lnTo>
                  <a:lnTo>
                    <a:pt x="52240" y="88843"/>
                  </a:lnTo>
                  <a:lnTo>
                    <a:pt x="54017" y="88606"/>
                  </a:lnTo>
                  <a:lnTo>
                    <a:pt x="55912" y="88132"/>
                  </a:lnTo>
                  <a:lnTo>
                    <a:pt x="57570" y="87658"/>
                  </a:lnTo>
                  <a:lnTo>
                    <a:pt x="59347" y="87066"/>
                  </a:lnTo>
                  <a:lnTo>
                    <a:pt x="61006" y="86474"/>
                  </a:lnTo>
                  <a:lnTo>
                    <a:pt x="62782" y="85763"/>
                  </a:lnTo>
                  <a:lnTo>
                    <a:pt x="64322" y="84934"/>
                  </a:lnTo>
                  <a:lnTo>
                    <a:pt x="65981" y="84223"/>
                  </a:lnTo>
                  <a:lnTo>
                    <a:pt x="67521" y="83275"/>
                  </a:lnTo>
                  <a:lnTo>
                    <a:pt x="69061" y="82328"/>
                  </a:lnTo>
                  <a:lnTo>
                    <a:pt x="70601" y="81380"/>
                  </a:lnTo>
                  <a:lnTo>
                    <a:pt x="72022" y="80314"/>
                  </a:lnTo>
                  <a:lnTo>
                    <a:pt x="73680" y="78893"/>
                  </a:lnTo>
                  <a:lnTo>
                    <a:pt x="75220" y="77471"/>
                  </a:lnTo>
                  <a:lnTo>
                    <a:pt x="76760" y="75931"/>
                  </a:lnTo>
                  <a:lnTo>
                    <a:pt x="78182" y="74273"/>
                  </a:lnTo>
                  <a:lnTo>
                    <a:pt x="79485" y="72614"/>
                  </a:lnTo>
                  <a:lnTo>
                    <a:pt x="80788" y="70837"/>
                  </a:lnTo>
                  <a:lnTo>
                    <a:pt x="82091" y="69061"/>
                  </a:lnTo>
                  <a:lnTo>
                    <a:pt x="83157" y="67284"/>
                  </a:lnTo>
                  <a:lnTo>
                    <a:pt x="84223" y="65270"/>
                  </a:lnTo>
                  <a:lnTo>
                    <a:pt x="85171" y="63375"/>
                  </a:lnTo>
                  <a:lnTo>
                    <a:pt x="86118" y="61361"/>
                  </a:lnTo>
                  <a:lnTo>
                    <a:pt x="86829" y="59229"/>
                  </a:lnTo>
                  <a:lnTo>
                    <a:pt x="87540" y="57096"/>
                  </a:lnTo>
                  <a:lnTo>
                    <a:pt x="88132" y="54964"/>
                  </a:lnTo>
                  <a:lnTo>
                    <a:pt x="88606" y="52714"/>
                  </a:lnTo>
                  <a:lnTo>
                    <a:pt x="88961" y="50463"/>
                  </a:lnTo>
                  <a:lnTo>
                    <a:pt x="89317" y="47501"/>
                  </a:lnTo>
                  <a:lnTo>
                    <a:pt x="89554" y="44659"/>
                  </a:lnTo>
                  <a:lnTo>
                    <a:pt x="89435" y="42408"/>
                  </a:lnTo>
                  <a:lnTo>
                    <a:pt x="89317" y="40157"/>
                  </a:lnTo>
                  <a:lnTo>
                    <a:pt x="88961" y="38025"/>
                  </a:lnTo>
                  <a:lnTo>
                    <a:pt x="88606" y="35893"/>
                  </a:lnTo>
                  <a:lnTo>
                    <a:pt x="88132" y="33761"/>
                  </a:lnTo>
                  <a:lnTo>
                    <a:pt x="87540" y="31747"/>
                  </a:lnTo>
                  <a:lnTo>
                    <a:pt x="86948" y="29733"/>
                  </a:lnTo>
                  <a:lnTo>
                    <a:pt x="86118" y="27719"/>
                  </a:lnTo>
                  <a:lnTo>
                    <a:pt x="85289" y="25824"/>
                  </a:lnTo>
                  <a:lnTo>
                    <a:pt x="84342" y="23929"/>
                  </a:lnTo>
                  <a:lnTo>
                    <a:pt x="83394" y="22152"/>
                  </a:lnTo>
                  <a:lnTo>
                    <a:pt x="82209" y="20375"/>
                  </a:lnTo>
                  <a:lnTo>
                    <a:pt x="81025" y="18598"/>
                  </a:lnTo>
                  <a:lnTo>
                    <a:pt x="79840" y="16940"/>
                  </a:lnTo>
                  <a:lnTo>
                    <a:pt x="78537" y="15400"/>
                  </a:lnTo>
                  <a:lnTo>
                    <a:pt x="77116" y="13860"/>
                  </a:lnTo>
                  <a:lnTo>
                    <a:pt x="75576" y="12320"/>
                  </a:lnTo>
                  <a:lnTo>
                    <a:pt x="74036" y="10898"/>
                  </a:lnTo>
                  <a:lnTo>
                    <a:pt x="72496" y="9595"/>
                  </a:lnTo>
                  <a:lnTo>
                    <a:pt x="70838" y="8292"/>
                  </a:lnTo>
                  <a:lnTo>
                    <a:pt x="69061" y="7108"/>
                  </a:lnTo>
                  <a:lnTo>
                    <a:pt x="67284" y="6042"/>
                  </a:lnTo>
                  <a:lnTo>
                    <a:pt x="65389" y="4976"/>
                  </a:lnTo>
                  <a:lnTo>
                    <a:pt x="63493" y="4146"/>
                  </a:lnTo>
                  <a:lnTo>
                    <a:pt x="61598" y="3199"/>
                  </a:lnTo>
                  <a:lnTo>
                    <a:pt x="59584" y="2488"/>
                  </a:lnTo>
                  <a:lnTo>
                    <a:pt x="57570" y="1777"/>
                  </a:lnTo>
                  <a:lnTo>
                    <a:pt x="55438" y="1303"/>
                  </a:lnTo>
                  <a:lnTo>
                    <a:pt x="53306" y="830"/>
                  </a:lnTo>
                  <a:lnTo>
                    <a:pt x="51174" y="474"/>
                  </a:lnTo>
                  <a:lnTo>
                    <a:pt x="48923" y="119"/>
                  </a:lnTo>
                  <a:lnTo>
                    <a:pt x="46672" y="0"/>
                  </a:lnTo>
                  <a:close/>
                </a:path>
              </a:pathLst>
            </a:custGeom>
            <a:solidFill>
              <a:srgbClr val="CF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1442325" y="318075"/>
              <a:ext cx="2238850" cy="2238850"/>
            </a:xfrm>
            <a:custGeom>
              <a:avLst/>
              <a:gdLst/>
              <a:ahLst/>
              <a:cxnLst/>
              <a:rect l="l" t="t" r="r" b="b"/>
              <a:pathLst>
                <a:path w="89554" h="89554" fill="none" extrusionOk="0">
                  <a:moveTo>
                    <a:pt x="44659" y="0"/>
                  </a:moveTo>
                  <a:lnTo>
                    <a:pt x="44659" y="0"/>
                  </a:lnTo>
                  <a:lnTo>
                    <a:pt x="42408" y="0"/>
                  </a:lnTo>
                  <a:lnTo>
                    <a:pt x="40276" y="237"/>
                  </a:lnTo>
                  <a:lnTo>
                    <a:pt x="38144" y="474"/>
                  </a:lnTo>
                  <a:lnTo>
                    <a:pt x="36011" y="830"/>
                  </a:lnTo>
                  <a:lnTo>
                    <a:pt x="33879" y="1303"/>
                  </a:lnTo>
                  <a:lnTo>
                    <a:pt x="31865" y="1896"/>
                  </a:lnTo>
                  <a:lnTo>
                    <a:pt x="29733" y="2488"/>
                  </a:lnTo>
                  <a:lnTo>
                    <a:pt x="27838" y="3317"/>
                  </a:lnTo>
                  <a:lnTo>
                    <a:pt x="25824" y="4146"/>
                  </a:lnTo>
                  <a:lnTo>
                    <a:pt x="23929" y="5094"/>
                  </a:lnTo>
                  <a:lnTo>
                    <a:pt x="22152" y="6042"/>
                  </a:lnTo>
                  <a:lnTo>
                    <a:pt x="20375" y="7226"/>
                  </a:lnTo>
                  <a:lnTo>
                    <a:pt x="18598" y="8411"/>
                  </a:lnTo>
                  <a:lnTo>
                    <a:pt x="16940" y="9595"/>
                  </a:lnTo>
                  <a:lnTo>
                    <a:pt x="15400" y="10898"/>
                  </a:lnTo>
                  <a:lnTo>
                    <a:pt x="13860" y="12320"/>
                  </a:lnTo>
                  <a:lnTo>
                    <a:pt x="12320" y="13860"/>
                  </a:lnTo>
                  <a:lnTo>
                    <a:pt x="10899" y="15400"/>
                  </a:lnTo>
                  <a:lnTo>
                    <a:pt x="9596" y="16940"/>
                  </a:lnTo>
                  <a:lnTo>
                    <a:pt x="8293" y="18598"/>
                  </a:lnTo>
                  <a:lnTo>
                    <a:pt x="7108" y="20375"/>
                  </a:lnTo>
                  <a:lnTo>
                    <a:pt x="6042" y="22152"/>
                  </a:lnTo>
                  <a:lnTo>
                    <a:pt x="4976" y="24047"/>
                  </a:lnTo>
                  <a:lnTo>
                    <a:pt x="4028" y="25942"/>
                  </a:lnTo>
                  <a:lnTo>
                    <a:pt x="3199" y="27838"/>
                  </a:lnTo>
                  <a:lnTo>
                    <a:pt x="2488" y="29851"/>
                  </a:lnTo>
                  <a:lnTo>
                    <a:pt x="1777" y="31865"/>
                  </a:lnTo>
                  <a:lnTo>
                    <a:pt x="1185" y="33997"/>
                  </a:lnTo>
                  <a:lnTo>
                    <a:pt x="830" y="36130"/>
                  </a:lnTo>
                  <a:lnTo>
                    <a:pt x="356" y="38262"/>
                  </a:lnTo>
                  <a:lnTo>
                    <a:pt x="119" y="40513"/>
                  </a:lnTo>
                  <a:lnTo>
                    <a:pt x="1" y="42763"/>
                  </a:lnTo>
                  <a:lnTo>
                    <a:pt x="1" y="42763"/>
                  </a:lnTo>
                  <a:lnTo>
                    <a:pt x="1" y="45014"/>
                  </a:lnTo>
                  <a:lnTo>
                    <a:pt x="1" y="47383"/>
                  </a:lnTo>
                  <a:lnTo>
                    <a:pt x="237" y="49634"/>
                  </a:lnTo>
                  <a:lnTo>
                    <a:pt x="474" y="51766"/>
                  </a:lnTo>
                  <a:lnTo>
                    <a:pt x="948" y="54017"/>
                  </a:lnTo>
                  <a:lnTo>
                    <a:pt x="1422" y="56149"/>
                  </a:lnTo>
                  <a:lnTo>
                    <a:pt x="2014" y="58281"/>
                  </a:lnTo>
                  <a:lnTo>
                    <a:pt x="2725" y="60295"/>
                  </a:lnTo>
                  <a:lnTo>
                    <a:pt x="3554" y="62309"/>
                  </a:lnTo>
                  <a:lnTo>
                    <a:pt x="4383" y="64322"/>
                  </a:lnTo>
                  <a:lnTo>
                    <a:pt x="5450" y="66218"/>
                  </a:lnTo>
                  <a:lnTo>
                    <a:pt x="6516" y="68113"/>
                  </a:lnTo>
                  <a:lnTo>
                    <a:pt x="7700" y="69890"/>
                  </a:lnTo>
                  <a:lnTo>
                    <a:pt x="8885" y="71667"/>
                  </a:lnTo>
                  <a:lnTo>
                    <a:pt x="10306" y="73325"/>
                  </a:lnTo>
                  <a:lnTo>
                    <a:pt x="11728" y="74983"/>
                  </a:lnTo>
                  <a:lnTo>
                    <a:pt x="13149" y="76523"/>
                  </a:lnTo>
                  <a:lnTo>
                    <a:pt x="14689" y="77945"/>
                  </a:lnTo>
                  <a:lnTo>
                    <a:pt x="16348" y="79366"/>
                  </a:lnTo>
                  <a:lnTo>
                    <a:pt x="18006" y="80669"/>
                  </a:lnTo>
                  <a:lnTo>
                    <a:pt x="19783" y="81972"/>
                  </a:lnTo>
                  <a:lnTo>
                    <a:pt x="21678" y="83157"/>
                  </a:lnTo>
                  <a:lnTo>
                    <a:pt x="23573" y="84223"/>
                  </a:lnTo>
                  <a:lnTo>
                    <a:pt x="25469" y="85171"/>
                  </a:lnTo>
                  <a:lnTo>
                    <a:pt x="27482" y="86118"/>
                  </a:lnTo>
                  <a:lnTo>
                    <a:pt x="29496" y="86829"/>
                  </a:lnTo>
                  <a:lnTo>
                    <a:pt x="31628" y="87540"/>
                  </a:lnTo>
                  <a:lnTo>
                    <a:pt x="33761" y="88132"/>
                  </a:lnTo>
                  <a:lnTo>
                    <a:pt x="35893" y="88606"/>
                  </a:lnTo>
                  <a:lnTo>
                    <a:pt x="38144" y="89080"/>
                  </a:lnTo>
                  <a:lnTo>
                    <a:pt x="40394" y="89317"/>
                  </a:lnTo>
                  <a:lnTo>
                    <a:pt x="42763" y="89435"/>
                  </a:lnTo>
                  <a:lnTo>
                    <a:pt x="42763" y="89435"/>
                  </a:lnTo>
                  <a:lnTo>
                    <a:pt x="44777" y="89554"/>
                  </a:lnTo>
                  <a:lnTo>
                    <a:pt x="44777" y="89554"/>
                  </a:lnTo>
                  <a:lnTo>
                    <a:pt x="46672" y="89435"/>
                  </a:lnTo>
                  <a:lnTo>
                    <a:pt x="48568" y="89317"/>
                  </a:lnTo>
                  <a:lnTo>
                    <a:pt x="50463" y="89198"/>
                  </a:lnTo>
                  <a:lnTo>
                    <a:pt x="52240" y="88843"/>
                  </a:lnTo>
                  <a:lnTo>
                    <a:pt x="54017" y="88606"/>
                  </a:lnTo>
                  <a:lnTo>
                    <a:pt x="55912" y="88132"/>
                  </a:lnTo>
                  <a:lnTo>
                    <a:pt x="57570" y="87658"/>
                  </a:lnTo>
                  <a:lnTo>
                    <a:pt x="59347" y="87066"/>
                  </a:lnTo>
                  <a:lnTo>
                    <a:pt x="61006" y="86474"/>
                  </a:lnTo>
                  <a:lnTo>
                    <a:pt x="62782" y="85763"/>
                  </a:lnTo>
                  <a:lnTo>
                    <a:pt x="64322" y="84934"/>
                  </a:lnTo>
                  <a:lnTo>
                    <a:pt x="65981" y="84223"/>
                  </a:lnTo>
                  <a:lnTo>
                    <a:pt x="67521" y="83275"/>
                  </a:lnTo>
                  <a:lnTo>
                    <a:pt x="69061" y="82328"/>
                  </a:lnTo>
                  <a:lnTo>
                    <a:pt x="70601" y="81380"/>
                  </a:lnTo>
                  <a:lnTo>
                    <a:pt x="72022" y="80314"/>
                  </a:lnTo>
                  <a:lnTo>
                    <a:pt x="72022" y="80314"/>
                  </a:lnTo>
                  <a:lnTo>
                    <a:pt x="73680" y="78893"/>
                  </a:lnTo>
                  <a:lnTo>
                    <a:pt x="75220" y="77471"/>
                  </a:lnTo>
                  <a:lnTo>
                    <a:pt x="76760" y="75931"/>
                  </a:lnTo>
                  <a:lnTo>
                    <a:pt x="78182" y="74273"/>
                  </a:lnTo>
                  <a:lnTo>
                    <a:pt x="79485" y="72614"/>
                  </a:lnTo>
                  <a:lnTo>
                    <a:pt x="80788" y="70837"/>
                  </a:lnTo>
                  <a:lnTo>
                    <a:pt x="82091" y="69061"/>
                  </a:lnTo>
                  <a:lnTo>
                    <a:pt x="83157" y="67284"/>
                  </a:lnTo>
                  <a:lnTo>
                    <a:pt x="84223" y="65270"/>
                  </a:lnTo>
                  <a:lnTo>
                    <a:pt x="85171" y="63375"/>
                  </a:lnTo>
                  <a:lnTo>
                    <a:pt x="86118" y="61361"/>
                  </a:lnTo>
                  <a:lnTo>
                    <a:pt x="86829" y="59229"/>
                  </a:lnTo>
                  <a:lnTo>
                    <a:pt x="87540" y="57096"/>
                  </a:lnTo>
                  <a:lnTo>
                    <a:pt x="88132" y="54964"/>
                  </a:lnTo>
                  <a:lnTo>
                    <a:pt x="88606" y="52714"/>
                  </a:lnTo>
                  <a:lnTo>
                    <a:pt x="88961" y="50463"/>
                  </a:lnTo>
                  <a:lnTo>
                    <a:pt x="88961" y="50463"/>
                  </a:lnTo>
                  <a:lnTo>
                    <a:pt x="89317" y="47501"/>
                  </a:lnTo>
                  <a:lnTo>
                    <a:pt x="89554" y="44659"/>
                  </a:lnTo>
                  <a:lnTo>
                    <a:pt x="89554" y="44659"/>
                  </a:lnTo>
                  <a:lnTo>
                    <a:pt x="89435" y="42408"/>
                  </a:lnTo>
                  <a:lnTo>
                    <a:pt x="89317" y="40157"/>
                  </a:lnTo>
                  <a:lnTo>
                    <a:pt x="88961" y="38025"/>
                  </a:lnTo>
                  <a:lnTo>
                    <a:pt x="88606" y="35893"/>
                  </a:lnTo>
                  <a:lnTo>
                    <a:pt x="88132" y="33761"/>
                  </a:lnTo>
                  <a:lnTo>
                    <a:pt x="87540" y="31747"/>
                  </a:lnTo>
                  <a:lnTo>
                    <a:pt x="86948" y="29733"/>
                  </a:lnTo>
                  <a:lnTo>
                    <a:pt x="86118" y="27719"/>
                  </a:lnTo>
                  <a:lnTo>
                    <a:pt x="85289" y="25824"/>
                  </a:lnTo>
                  <a:lnTo>
                    <a:pt x="84342" y="23929"/>
                  </a:lnTo>
                  <a:lnTo>
                    <a:pt x="83394" y="22152"/>
                  </a:lnTo>
                  <a:lnTo>
                    <a:pt x="82209" y="20375"/>
                  </a:lnTo>
                  <a:lnTo>
                    <a:pt x="81025" y="18598"/>
                  </a:lnTo>
                  <a:lnTo>
                    <a:pt x="79840" y="16940"/>
                  </a:lnTo>
                  <a:lnTo>
                    <a:pt x="78537" y="15400"/>
                  </a:lnTo>
                  <a:lnTo>
                    <a:pt x="77116" y="13860"/>
                  </a:lnTo>
                  <a:lnTo>
                    <a:pt x="75576" y="12320"/>
                  </a:lnTo>
                  <a:lnTo>
                    <a:pt x="74036" y="10898"/>
                  </a:lnTo>
                  <a:lnTo>
                    <a:pt x="72496" y="9595"/>
                  </a:lnTo>
                  <a:lnTo>
                    <a:pt x="70838" y="8292"/>
                  </a:lnTo>
                  <a:lnTo>
                    <a:pt x="69061" y="7108"/>
                  </a:lnTo>
                  <a:lnTo>
                    <a:pt x="67284" y="6042"/>
                  </a:lnTo>
                  <a:lnTo>
                    <a:pt x="65389" y="4976"/>
                  </a:lnTo>
                  <a:lnTo>
                    <a:pt x="63493" y="4146"/>
                  </a:lnTo>
                  <a:lnTo>
                    <a:pt x="61598" y="3199"/>
                  </a:lnTo>
                  <a:lnTo>
                    <a:pt x="59584" y="2488"/>
                  </a:lnTo>
                  <a:lnTo>
                    <a:pt x="57570" y="1777"/>
                  </a:lnTo>
                  <a:lnTo>
                    <a:pt x="55438" y="1303"/>
                  </a:lnTo>
                  <a:lnTo>
                    <a:pt x="53306" y="830"/>
                  </a:lnTo>
                  <a:lnTo>
                    <a:pt x="51174" y="474"/>
                  </a:lnTo>
                  <a:lnTo>
                    <a:pt x="48923" y="119"/>
                  </a:lnTo>
                  <a:lnTo>
                    <a:pt x="46672" y="0"/>
                  </a:lnTo>
                  <a:lnTo>
                    <a:pt x="46672" y="0"/>
                  </a:lnTo>
                  <a:lnTo>
                    <a:pt x="446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1510450" y="389150"/>
              <a:ext cx="2099650" cy="2096700"/>
            </a:xfrm>
            <a:custGeom>
              <a:avLst/>
              <a:gdLst/>
              <a:ahLst/>
              <a:cxnLst/>
              <a:rect l="l" t="t" r="r" b="b"/>
              <a:pathLst>
                <a:path w="83986" h="83868" extrusionOk="0">
                  <a:moveTo>
                    <a:pt x="40038" y="0"/>
                  </a:moveTo>
                  <a:lnTo>
                    <a:pt x="37906" y="119"/>
                  </a:lnTo>
                  <a:lnTo>
                    <a:pt x="35774" y="474"/>
                  </a:lnTo>
                  <a:lnTo>
                    <a:pt x="33760" y="829"/>
                  </a:lnTo>
                  <a:lnTo>
                    <a:pt x="31746" y="1185"/>
                  </a:lnTo>
                  <a:lnTo>
                    <a:pt x="29733" y="1777"/>
                  </a:lnTo>
                  <a:lnTo>
                    <a:pt x="27837" y="2369"/>
                  </a:lnTo>
                  <a:lnTo>
                    <a:pt x="25942" y="3199"/>
                  </a:lnTo>
                  <a:lnTo>
                    <a:pt x="24047" y="4028"/>
                  </a:lnTo>
                  <a:lnTo>
                    <a:pt x="22270" y="4857"/>
                  </a:lnTo>
                  <a:lnTo>
                    <a:pt x="20493" y="5923"/>
                  </a:lnTo>
                  <a:lnTo>
                    <a:pt x="18716" y="6989"/>
                  </a:lnTo>
                  <a:lnTo>
                    <a:pt x="17058" y="8174"/>
                  </a:lnTo>
                  <a:lnTo>
                    <a:pt x="15518" y="9358"/>
                  </a:lnTo>
                  <a:lnTo>
                    <a:pt x="13978" y="10661"/>
                  </a:lnTo>
                  <a:lnTo>
                    <a:pt x="12556" y="12083"/>
                  </a:lnTo>
                  <a:lnTo>
                    <a:pt x="11135" y="13504"/>
                  </a:lnTo>
                  <a:lnTo>
                    <a:pt x="9832" y="15044"/>
                  </a:lnTo>
                  <a:lnTo>
                    <a:pt x="8529" y="16584"/>
                  </a:lnTo>
                  <a:lnTo>
                    <a:pt x="7344" y="18243"/>
                  </a:lnTo>
                  <a:lnTo>
                    <a:pt x="6278" y="19901"/>
                  </a:lnTo>
                  <a:lnTo>
                    <a:pt x="5212" y="21678"/>
                  </a:lnTo>
                  <a:lnTo>
                    <a:pt x="4264" y="23455"/>
                  </a:lnTo>
                  <a:lnTo>
                    <a:pt x="3435" y="25350"/>
                  </a:lnTo>
                  <a:lnTo>
                    <a:pt x="2725" y="27245"/>
                  </a:lnTo>
                  <a:lnTo>
                    <a:pt x="2014" y="29259"/>
                  </a:lnTo>
                  <a:lnTo>
                    <a:pt x="1422" y="31273"/>
                  </a:lnTo>
                  <a:lnTo>
                    <a:pt x="948" y="33287"/>
                  </a:lnTo>
                  <a:lnTo>
                    <a:pt x="592" y="35300"/>
                  </a:lnTo>
                  <a:lnTo>
                    <a:pt x="237" y="37433"/>
                  </a:lnTo>
                  <a:lnTo>
                    <a:pt x="119" y="39683"/>
                  </a:lnTo>
                  <a:lnTo>
                    <a:pt x="0" y="41816"/>
                  </a:lnTo>
                  <a:lnTo>
                    <a:pt x="119" y="43948"/>
                  </a:lnTo>
                  <a:lnTo>
                    <a:pt x="237" y="46080"/>
                  </a:lnTo>
                  <a:lnTo>
                    <a:pt x="474" y="48094"/>
                  </a:lnTo>
                  <a:lnTo>
                    <a:pt x="829" y="50226"/>
                  </a:lnTo>
                  <a:lnTo>
                    <a:pt x="1303" y="52240"/>
                  </a:lnTo>
                  <a:lnTo>
                    <a:pt x="1895" y="54135"/>
                  </a:lnTo>
                  <a:lnTo>
                    <a:pt x="2488" y="56149"/>
                  </a:lnTo>
                  <a:lnTo>
                    <a:pt x="3198" y="58044"/>
                  </a:lnTo>
                  <a:lnTo>
                    <a:pt x="4028" y="59821"/>
                  </a:lnTo>
                  <a:lnTo>
                    <a:pt x="4975" y="61716"/>
                  </a:lnTo>
                  <a:lnTo>
                    <a:pt x="6041" y="63493"/>
                  </a:lnTo>
                  <a:lnTo>
                    <a:pt x="7107" y="65152"/>
                  </a:lnTo>
                  <a:lnTo>
                    <a:pt x="8174" y="66810"/>
                  </a:lnTo>
                  <a:lnTo>
                    <a:pt x="9477" y="68350"/>
                  </a:lnTo>
                  <a:lnTo>
                    <a:pt x="10780" y="69890"/>
                  </a:lnTo>
                  <a:lnTo>
                    <a:pt x="12201" y="71430"/>
                  </a:lnTo>
                  <a:lnTo>
                    <a:pt x="13623" y="72733"/>
                  </a:lnTo>
                  <a:lnTo>
                    <a:pt x="15162" y="74154"/>
                  </a:lnTo>
                  <a:lnTo>
                    <a:pt x="16702" y="75339"/>
                  </a:lnTo>
                  <a:lnTo>
                    <a:pt x="18361" y="76523"/>
                  </a:lnTo>
                  <a:lnTo>
                    <a:pt x="20019" y="77708"/>
                  </a:lnTo>
                  <a:lnTo>
                    <a:pt x="21796" y="78656"/>
                  </a:lnTo>
                  <a:lnTo>
                    <a:pt x="23573" y="79603"/>
                  </a:lnTo>
                  <a:lnTo>
                    <a:pt x="25468" y="80432"/>
                  </a:lnTo>
                  <a:lnTo>
                    <a:pt x="27364" y="81262"/>
                  </a:lnTo>
                  <a:lnTo>
                    <a:pt x="29377" y="81854"/>
                  </a:lnTo>
                  <a:lnTo>
                    <a:pt x="31273" y="82446"/>
                  </a:lnTo>
                  <a:lnTo>
                    <a:pt x="33405" y="82920"/>
                  </a:lnTo>
                  <a:lnTo>
                    <a:pt x="35419" y="83394"/>
                  </a:lnTo>
                  <a:lnTo>
                    <a:pt x="37551" y="83631"/>
                  </a:lnTo>
                  <a:lnTo>
                    <a:pt x="39683" y="83749"/>
                  </a:lnTo>
                  <a:lnTo>
                    <a:pt x="41815" y="83868"/>
                  </a:lnTo>
                  <a:lnTo>
                    <a:pt x="44066" y="83868"/>
                  </a:lnTo>
                  <a:lnTo>
                    <a:pt x="46080" y="83631"/>
                  </a:lnTo>
                  <a:lnTo>
                    <a:pt x="48212" y="83394"/>
                  </a:lnTo>
                  <a:lnTo>
                    <a:pt x="50226" y="83038"/>
                  </a:lnTo>
                  <a:lnTo>
                    <a:pt x="52239" y="82565"/>
                  </a:lnTo>
                  <a:lnTo>
                    <a:pt x="54253" y="82091"/>
                  </a:lnTo>
                  <a:lnTo>
                    <a:pt x="56148" y="81380"/>
                  </a:lnTo>
                  <a:lnTo>
                    <a:pt x="58044" y="80669"/>
                  </a:lnTo>
                  <a:lnTo>
                    <a:pt x="59939" y="79840"/>
                  </a:lnTo>
                  <a:lnTo>
                    <a:pt x="61716" y="78892"/>
                  </a:lnTo>
                  <a:lnTo>
                    <a:pt x="63493" y="77945"/>
                  </a:lnTo>
                  <a:lnTo>
                    <a:pt x="65270" y="76879"/>
                  </a:lnTo>
                  <a:lnTo>
                    <a:pt x="66928" y="75694"/>
                  </a:lnTo>
                  <a:lnTo>
                    <a:pt x="68468" y="74510"/>
                  </a:lnTo>
                  <a:lnTo>
                    <a:pt x="70008" y="73088"/>
                  </a:lnTo>
                  <a:lnTo>
                    <a:pt x="71429" y="71785"/>
                  </a:lnTo>
                  <a:lnTo>
                    <a:pt x="72851" y="70364"/>
                  </a:lnTo>
                  <a:lnTo>
                    <a:pt x="74154" y="68824"/>
                  </a:lnTo>
                  <a:lnTo>
                    <a:pt x="75457" y="67165"/>
                  </a:lnTo>
                  <a:lnTo>
                    <a:pt x="76641" y="65625"/>
                  </a:lnTo>
                  <a:lnTo>
                    <a:pt x="77708" y="63848"/>
                  </a:lnTo>
                  <a:lnTo>
                    <a:pt x="78774" y="62072"/>
                  </a:lnTo>
                  <a:lnTo>
                    <a:pt x="79721" y="60295"/>
                  </a:lnTo>
                  <a:lnTo>
                    <a:pt x="80550" y="58399"/>
                  </a:lnTo>
                  <a:lnTo>
                    <a:pt x="81380" y="56504"/>
                  </a:lnTo>
                  <a:lnTo>
                    <a:pt x="81972" y="54609"/>
                  </a:lnTo>
                  <a:lnTo>
                    <a:pt x="82564" y="52595"/>
                  </a:lnTo>
                  <a:lnTo>
                    <a:pt x="83038" y="50581"/>
                  </a:lnTo>
                  <a:lnTo>
                    <a:pt x="83393" y="48449"/>
                  </a:lnTo>
                  <a:lnTo>
                    <a:pt x="83749" y="46317"/>
                  </a:lnTo>
                  <a:lnTo>
                    <a:pt x="83867" y="44185"/>
                  </a:lnTo>
                  <a:lnTo>
                    <a:pt x="83986" y="42052"/>
                  </a:lnTo>
                  <a:lnTo>
                    <a:pt x="83867" y="39920"/>
                  </a:lnTo>
                  <a:lnTo>
                    <a:pt x="83749" y="37788"/>
                  </a:lnTo>
                  <a:lnTo>
                    <a:pt x="83512" y="35656"/>
                  </a:lnTo>
                  <a:lnTo>
                    <a:pt x="83157" y="33642"/>
                  </a:lnTo>
                  <a:lnTo>
                    <a:pt x="82683" y="31628"/>
                  </a:lnTo>
                  <a:lnTo>
                    <a:pt x="82090" y="29614"/>
                  </a:lnTo>
                  <a:lnTo>
                    <a:pt x="81498" y="27719"/>
                  </a:lnTo>
                  <a:lnTo>
                    <a:pt x="80787" y="25824"/>
                  </a:lnTo>
                  <a:lnTo>
                    <a:pt x="79958" y="23929"/>
                  </a:lnTo>
                  <a:lnTo>
                    <a:pt x="79011" y="22152"/>
                  </a:lnTo>
                  <a:lnTo>
                    <a:pt x="78063" y="20375"/>
                  </a:lnTo>
                  <a:lnTo>
                    <a:pt x="76878" y="18716"/>
                  </a:lnTo>
                  <a:lnTo>
                    <a:pt x="75812" y="17058"/>
                  </a:lnTo>
                  <a:lnTo>
                    <a:pt x="74509" y="15400"/>
                  </a:lnTo>
                  <a:lnTo>
                    <a:pt x="73206" y="13860"/>
                  </a:lnTo>
                  <a:lnTo>
                    <a:pt x="71903" y="12438"/>
                  </a:lnTo>
                  <a:lnTo>
                    <a:pt x="70363" y="11017"/>
                  </a:lnTo>
                  <a:lnTo>
                    <a:pt x="68942" y="9714"/>
                  </a:lnTo>
                  <a:lnTo>
                    <a:pt x="67283" y="8411"/>
                  </a:lnTo>
                  <a:lnTo>
                    <a:pt x="65625" y="7226"/>
                  </a:lnTo>
                  <a:lnTo>
                    <a:pt x="63967" y="6160"/>
                  </a:lnTo>
                  <a:lnTo>
                    <a:pt x="62190" y="5094"/>
                  </a:lnTo>
                  <a:lnTo>
                    <a:pt x="60413" y="4146"/>
                  </a:lnTo>
                  <a:lnTo>
                    <a:pt x="58518" y="3317"/>
                  </a:lnTo>
                  <a:lnTo>
                    <a:pt x="56622" y="2606"/>
                  </a:lnTo>
                  <a:lnTo>
                    <a:pt x="54727" y="1896"/>
                  </a:lnTo>
                  <a:lnTo>
                    <a:pt x="52713" y="1303"/>
                  </a:lnTo>
                  <a:lnTo>
                    <a:pt x="50581" y="829"/>
                  </a:lnTo>
                  <a:lnTo>
                    <a:pt x="48567" y="474"/>
                  </a:lnTo>
                  <a:lnTo>
                    <a:pt x="46435" y="237"/>
                  </a:lnTo>
                  <a:lnTo>
                    <a:pt x="44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2549900" y="463175"/>
              <a:ext cx="20750" cy="159950"/>
            </a:xfrm>
            <a:custGeom>
              <a:avLst/>
              <a:gdLst/>
              <a:ahLst/>
              <a:cxnLst/>
              <a:rect l="l" t="t" r="r" b="b"/>
              <a:pathLst>
                <a:path w="830" h="6398" extrusionOk="0">
                  <a:moveTo>
                    <a:pt x="0" y="1"/>
                  </a:moveTo>
                  <a:lnTo>
                    <a:pt x="0" y="6397"/>
                  </a:lnTo>
                  <a:lnTo>
                    <a:pt x="829" y="6397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2064225" y="59052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711" y="0"/>
                  </a:moveTo>
                  <a:lnTo>
                    <a:pt x="0" y="356"/>
                  </a:lnTo>
                  <a:lnTo>
                    <a:pt x="3199" y="5923"/>
                  </a:lnTo>
                  <a:lnTo>
                    <a:pt x="3909" y="544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1711825" y="942925"/>
              <a:ext cx="148075" cy="94800"/>
            </a:xfrm>
            <a:custGeom>
              <a:avLst/>
              <a:gdLst/>
              <a:ahLst/>
              <a:cxnLst/>
              <a:rect l="l" t="t" r="r" b="b"/>
              <a:pathLst>
                <a:path w="5923" h="3792" extrusionOk="0">
                  <a:moveTo>
                    <a:pt x="474" y="1"/>
                  </a:moveTo>
                  <a:lnTo>
                    <a:pt x="0" y="593"/>
                  </a:lnTo>
                  <a:lnTo>
                    <a:pt x="5568" y="3791"/>
                  </a:lnTo>
                  <a:lnTo>
                    <a:pt x="5923" y="3081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1587425" y="1425650"/>
              <a:ext cx="159950" cy="20750"/>
            </a:xfrm>
            <a:custGeom>
              <a:avLst/>
              <a:gdLst/>
              <a:ahLst/>
              <a:cxnLst/>
              <a:rect l="l" t="t" r="r" b="b"/>
              <a:pathLst>
                <a:path w="6398" h="830" extrusionOk="0">
                  <a:moveTo>
                    <a:pt x="1" y="0"/>
                  </a:moveTo>
                  <a:lnTo>
                    <a:pt x="1" y="829"/>
                  </a:lnTo>
                  <a:lnTo>
                    <a:pt x="6398" y="829"/>
                  </a:lnTo>
                  <a:lnTo>
                    <a:pt x="63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1711825" y="1834325"/>
              <a:ext cx="148075" cy="97750"/>
            </a:xfrm>
            <a:custGeom>
              <a:avLst/>
              <a:gdLst/>
              <a:ahLst/>
              <a:cxnLst/>
              <a:rect l="l" t="t" r="r" b="b"/>
              <a:pathLst>
                <a:path w="5923" h="3910" extrusionOk="0">
                  <a:moveTo>
                    <a:pt x="5568" y="0"/>
                  </a:moveTo>
                  <a:lnTo>
                    <a:pt x="0" y="3199"/>
                  </a:lnTo>
                  <a:lnTo>
                    <a:pt x="474" y="3909"/>
                  </a:lnTo>
                  <a:lnTo>
                    <a:pt x="5923" y="711"/>
                  </a:lnTo>
                  <a:lnTo>
                    <a:pt x="55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064225" y="213637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3199" y="1"/>
                  </a:moveTo>
                  <a:lnTo>
                    <a:pt x="0" y="5568"/>
                  </a:lnTo>
                  <a:lnTo>
                    <a:pt x="711" y="5924"/>
                  </a:lnTo>
                  <a:lnTo>
                    <a:pt x="3909" y="356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549900" y="2251875"/>
              <a:ext cx="20750" cy="156975"/>
            </a:xfrm>
            <a:custGeom>
              <a:avLst/>
              <a:gdLst/>
              <a:ahLst/>
              <a:cxnLst/>
              <a:rect l="l" t="t" r="r" b="b"/>
              <a:pathLst>
                <a:path w="830" h="6279" extrusionOk="0">
                  <a:moveTo>
                    <a:pt x="0" y="1"/>
                  </a:moveTo>
                  <a:lnTo>
                    <a:pt x="0" y="6279"/>
                  </a:lnTo>
                  <a:lnTo>
                    <a:pt x="829" y="6279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958575" y="213637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711" y="1"/>
                  </a:moveTo>
                  <a:lnTo>
                    <a:pt x="0" y="356"/>
                  </a:lnTo>
                  <a:lnTo>
                    <a:pt x="3199" y="5924"/>
                  </a:lnTo>
                  <a:lnTo>
                    <a:pt x="3909" y="5450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3260625" y="1834325"/>
              <a:ext cx="148100" cy="97750"/>
            </a:xfrm>
            <a:custGeom>
              <a:avLst/>
              <a:gdLst/>
              <a:ahLst/>
              <a:cxnLst/>
              <a:rect l="l" t="t" r="r" b="b"/>
              <a:pathLst>
                <a:path w="5924" h="3910" extrusionOk="0">
                  <a:moveTo>
                    <a:pt x="356" y="0"/>
                  </a:moveTo>
                  <a:lnTo>
                    <a:pt x="1" y="711"/>
                  </a:lnTo>
                  <a:lnTo>
                    <a:pt x="5450" y="3909"/>
                  </a:lnTo>
                  <a:lnTo>
                    <a:pt x="5924" y="3199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3373175" y="1425650"/>
              <a:ext cx="159925" cy="20750"/>
            </a:xfrm>
            <a:custGeom>
              <a:avLst/>
              <a:gdLst/>
              <a:ahLst/>
              <a:cxnLst/>
              <a:rect l="l" t="t" r="r" b="b"/>
              <a:pathLst>
                <a:path w="6397" h="830" extrusionOk="0">
                  <a:moveTo>
                    <a:pt x="0" y="0"/>
                  </a:moveTo>
                  <a:lnTo>
                    <a:pt x="0" y="829"/>
                  </a:lnTo>
                  <a:lnTo>
                    <a:pt x="6397" y="829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3260625" y="942925"/>
              <a:ext cx="148100" cy="94800"/>
            </a:xfrm>
            <a:custGeom>
              <a:avLst/>
              <a:gdLst/>
              <a:ahLst/>
              <a:cxnLst/>
              <a:rect l="l" t="t" r="r" b="b"/>
              <a:pathLst>
                <a:path w="5924" h="3792" extrusionOk="0">
                  <a:moveTo>
                    <a:pt x="5450" y="1"/>
                  </a:moveTo>
                  <a:lnTo>
                    <a:pt x="1" y="3081"/>
                  </a:lnTo>
                  <a:lnTo>
                    <a:pt x="356" y="3791"/>
                  </a:lnTo>
                  <a:lnTo>
                    <a:pt x="5924" y="711"/>
                  </a:lnTo>
                  <a:lnTo>
                    <a:pt x="54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2958575" y="59052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3199" y="0"/>
                  </a:moveTo>
                  <a:lnTo>
                    <a:pt x="0" y="5449"/>
                  </a:lnTo>
                  <a:lnTo>
                    <a:pt x="711" y="5923"/>
                  </a:lnTo>
                  <a:lnTo>
                    <a:pt x="3909" y="356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511400" y="537225"/>
              <a:ext cx="97750" cy="971350"/>
            </a:xfrm>
            <a:custGeom>
              <a:avLst/>
              <a:gdLst/>
              <a:ahLst/>
              <a:cxnLst/>
              <a:rect l="l" t="t" r="r" b="b"/>
              <a:pathLst>
                <a:path w="3910" h="38854" extrusionOk="0">
                  <a:moveTo>
                    <a:pt x="1540" y="0"/>
                  </a:moveTo>
                  <a:lnTo>
                    <a:pt x="0" y="38735"/>
                  </a:lnTo>
                  <a:lnTo>
                    <a:pt x="3909" y="38854"/>
                  </a:lnTo>
                  <a:lnTo>
                    <a:pt x="3909" y="38854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2478825" y="1073225"/>
              <a:ext cx="701875" cy="441275"/>
            </a:xfrm>
            <a:custGeom>
              <a:avLst/>
              <a:gdLst/>
              <a:ahLst/>
              <a:cxnLst/>
              <a:rect l="l" t="t" r="r" b="b"/>
              <a:pathLst>
                <a:path w="28075" h="17651" extrusionOk="0">
                  <a:moveTo>
                    <a:pt x="27601" y="1"/>
                  </a:moveTo>
                  <a:lnTo>
                    <a:pt x="0" y="14216"/>
                  </a:lnTo>
                  <a:lnTo>
                    <a:pt x="1896" y="17651"/>
                  </a:lnTo>
                  <a:lnTo>
                    <a:pt x="28075" y="948"/>
                  </a:lnTo>
                  <a:lnTo>
                    <a:pt x="2760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2526200" y="1401950"/>
              <a:ext cx="68150" cy="68150"/>
            </a:xfrm>
            <a:custGeom>
              <a:avLst/>
              <a:gdLst/>
              <a:ahLst/>
              <a:cxnLst/>
              <a:rect l="l" t="t" r="r" b="b"/>
              <a:pathLst>
                <a:path w="2726" h="2726" extrusionOk="0">
                  <a:moveTo>
                    <a:pt x="1422" y="1"/>
                  </a:moveTo>
                  <a:lnTo>
                    <a:pt x="830" y="119"/>
                  </a:lnTo>
                  <a:lnTo>
                    <a:pt x="356" y="474"/>
                  </a:lnTo>
                  <a:lnTo>
                    <a:pt x="119" y="830"/>
                  </a:lnTo>
                  <a:lnTo>
                    <a:pt x="1" y="1422"/>
                  </a:lnTo>
                  <a:lnTo>
                    <a:pt x="119" y="1896"/>
                  </a:lnTo>
                  <a:lnTo>
                    <a:pt x="356" y="2370"/>
                  </a:lnTo>
                  <a:lnTo>
                    <a:pt x="830" y="2607"/>
                  </a:lnTo>
                  <a:lnTo>
                    <a:pt x="1422" y="2725"/>
                  </a:lnTo>
                  <a:lnTo>
                    <a:pt x="1896" y="2607"/>
                  </a:lnTo>
                  <a:lnTo>
                    <a:pt x="2370" y="2370"/>
                  </a:lnTo>
                  <a:lnTo>
                    <a:pt x="2607" y="1896"/>
                  </a:lnTo>
                  <a:lnTo>
                    <a:pt x="2725" y="1422"/>
                  </a:lnTo>
                  <a:lnTo>
                    <a:pt x="2607" y="830"/>
                  </a:lnTo>
                  <a:lnTo>
                    <a:pt x="2370" y="474"/>
                  </a:lnTo>
                  <a:lnTo>
                    <a:pt x="1896" y="119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42"/>
          <p:cNvSpPr txBox="1">
            <a:spLocks noGrp="1"/>
          </p:cNvSpPr>
          <p:nvPr>
            <p:ph type="ctrTitle"/>
          </p:nvPr>
        </p:nvSpPr>
        <p:spPr>
          <a:xfrm>
            <a:off x="720000" y="647324"/>
            <a:ext cx="3628200" cy="2004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Ujian Tengah Semester</a:t>
            </a:r>
            <a:br>
              <a:rPr lang="en-GB" sz="3600" dirty="0"/>
            </a:br>
            <a:r>
              <a:rPr lang="en-GB" sz="3200" dirty="0"/>
              <a:t>Data Mining - B</a:t>
            </a:r>
            <a:endParaRPr sz="3200" dirty="0"/>
          </a:p>
        </p:txBody>
      </p:sp>
      <p:sp>
        <p:nvSpPr>
          <p:cNvPr id="789" name="Google Shape;789;p42"/>
          <p:cNvSpPr txBox="1">
            <a:spLocks noGrp="1"/>
          </p:cNvSpPr>
          <p:nvPr>
            <p:ph type="subTitle" idx="1"/>
          </p:nvPr>
        </p:nvSpPr>
        <p:spPr>
          <a:xfrm>
            <a:off x="719849" y="2904790"/>
            <a:ext cx="4318743" cy="1125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Aaz</a:t>
            </a:r>
            <a:r>
              <a:rPr lang="en-US" dirty="0"/>
              <a:t> M </a:t>
            </a:r>
            <a:r>
              <a:rPr lang="en-US" dirty="0" err="1"/>
              <a:t>Hafidz</a:t>
            </a:r>
            <a:r>
              <a:rPr lang="en-US" dirty="0"/>
              <a:t> </a:t>
            </a:r>
            <a:r>
              <a:rPr lang="en-US" dirty="0" err="1"/>
              <a:t>Azis</a:t>
            </a:r>
            <a:r>
              <a:rPr lang="en-US" dirty="0"/>
              <a:t>		1177050001</a:t>
            </a:r>
          </a:p>
          <a:p>
            <a:pPr marL="0" lvl="0" indent="0"/>
            <a:r>
              <a:rPr lang="en-US" dirty="0" err="1"/>
              <a:t>Nisa</a:t>
            </a:r>
            <a:r>
              <a:rPr lang="en-US" dirty="0"/>
              <a:t> </a:t>
            </a:r>
            <a:r>
              <a:rPr lang="en-US" dirty="0" err="1"/>
              <a:t>Eka</a:t>
            </a:r>
            <a:r>
              <a:rPr lang="en-US" dirty="0"/>
              <a:t> Juliana		1167050116</a:t>
            </a:r>
          </a:p>
          <a:p>
            <a:pPr marL="0" lvl="0" indent="0"/>
            <a:r>
              <a:rPr lang="en-US" dirty="0" err="1"/>
              <a:t>Faridah</a:t>
            </a:r>
            <a:r>
              <a:rPr lang="en-US" dirty="0"/>
              <a:t> Dewi Khansa	1177050042</a:t>
            </a:r>
            <a:endParaRPr lang="en-GB" dirty="0"/>
          </a:p>
          <a:p>
            <a:pPr marL="0" lvl="0" indent="0"/>
            <a:r>
              <a:rPr lang="en-GB" dirty="0" err="1"/>
              <a:t>Rafli</a:t>
            </a:r>
            <a:r>
              <a:rPr lang="en-GB" dirty="0"/>
              <a:t> </a:t>
            </a:r>
            <a:r>
              <a:rPr lang="en-GB" dirty="0" err="1"/>
              <a:t>Indra</a:t>
            </a:r>
            <a:r>
              <a:rPr lang="en-GB" dirty="0"/>
              <a:t> </a:t>
            </a:r>
            <a:r>
              <a:rPr lang="en-GB" dirty="0" err="1"/>
              <a:t>Gunawan</a:t>
            </a:r>
            <a:r>
              <a:rPr lang="en-GB" dirty="0"/>
              <a:t>	1177050093</a:t>
            </a:r>
            <a:endParaRPr dirty="0"/>
          </a:p>
        </p:txBody>
      </p:sp>
      <p:sp>
        <p:nvSpPr>
          <p:cNvPr id="790" name="Google Shape;790;p42"/>
          <p:cNvSpPr/>
          <p:nvPr/>
        </p:nvSpPr>
        <p:spPr>
          <a:xfrm>
            <a:off x="5352096" y="3571387"/>
            <a:ext cx="9379" cy="4681"/>
          </a:xfrm>
          <a:custGeom>
            <a:avLst/>
            <a:gdLst/>
            <a:ahLst/>
            <a:cxnLst/>
            <a:rect l="l" t="t" r="r" b="b"/>
            <a:pathLst>
              <a:path w="511" h="255" extrusionOk="0">
                <a:moveTo>
                  <a:pt x="1" y="0"/>
                </a:moveTo>
                <a:lnTo>
                  <a:pt x="128" y="128"/>
                </a:lnTo>
                <a:lnTo>
                  <a:pt x="510" y="255"/>
                </a:lnTo>
                <a:lnTo>
                  <a:pt x="510" y="255"/>
                </a:lnTo>
                <a:lnTo>
                  <a:pt x="128" y="0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" name="Google Shape;791;p42"/>
          <p:cNvGrpSpPr/>
          <p:nvPr/>
        </p:nvGrpSpPr>
        <p:grpSpPr>
          <a:xfrm>
            <a:off x="5281907" y="967418"/>
            <a:ext cx="3142082" cy="3633391"/>
            <a:chOff x="5281907" y="967418"/>
            <a:chExt cx="3142082" cy="3633391"/>
          </a:xfrm>
        </p:grpSpPr>
        <p:sp>
          <p:nvSpPr>
            <p:cNvPr id="792" name="Google Shape;792;p42"/>
            <p:cNvSpPr/>
            <p:nvPr/>
          </p:nvSpPr>
          <p:spPr>
            <a:xfrm>
              <a:off x="5408244" y="4235819"/>
              <a:ext cx="3015745" cy="364989"/>
            </a:xfrm>
            <a:custGeom>
              <a:avLst/>
              <a:gdLst/>
              <a:ahLst/>
              <a:cxnLst/>
              <a:rect l="l" t="t" r="r" b="b"/>
              <a:pathLst>
                <a:path w="164301" h="19885" extrusionOk="0">
                  <a:moveTo>
                    <a:pt x="82215" y="1"/>
                  </a:moveTo>
                  <a:lnTo>
                    <a:pt x="73802" y="128"/>
                  </a:lnTo>
                  <a:lnTo>
                    <a:pt x="65644" y="256"/>
                  </a:lnTo>
                  <a:lnTo>
                    <a:pt x="57742" y="511"/>
                  </a:lnTo>
                  <a:lnTo>
                    <a:pt x="50221" y="765"/>
                  </a:lnTo>
                  <a:lnTo>
                    <a:pt x="43083" y="1275"/>
                  </a:lnTo>
                  <a:lnTo>
                    <a:pt x="36328" y="1785"/>
                  </a:lnTo>
                  <a:lnTo>
                    <a:pt x="29955" y="2295"/>
                  </a:lnTo>
                  <a:lnTo>
                    <a:pt x="24091" y="2932"/>
                  </a:lnTo>
                  <a:lnTo>
                    <a:pt x="18865" y="3697"/>
                  </a:lnTo>
                  <a:lnTo>
                    <a:pt x="14022" y="4462"/>
                  </a:lnTo>
                  <a:lnTo>
                    <a:pt x="9943" y="5227"/>
                  </a:lnTo>
                  <a:lnTo>
                    <a:pt x="6501" y="6119"/>
                  </a:lnTo>
                  <a:lnTo>
                    <a:pt x="3697" y="7011"/>
                  </a:lnTo>
                  <a:lnTo>
                    <a:pt x="2677" y="7521"/>
                  </a:lnTo>
                  <a:lnTo>
                    <a:pt x="1785" y="7903"/>
                  </a:lnTo>
                  <a:lnTo>
                    <a:pt x="1020" y="8413"/>
                  </a:lnTo>
                  <a:lnTo>
                    <a:pt x="511" y="8923"/>
                  </a:lnTo>
                  <a:lnTo>
                    <a:pt x="128" y="9433"/>
                  </a:lnTo>
                  <a:lnTo>
                    <a:pt x="1" y="9943"/>
                  </a:lnTo>
                  <a:lnTo>
                    <a:pt x="128" y="10453"/>
                  </a:lnTo>
                  <a:lnTo>
                    <a:pt x="511" y="10963"/>
                  </a:lnTo>
                  <a:lnTo>
                    <a:pt x="1020" y="11472"/>
                  </a:lnTo>
                  <a:lnTo>
                    <a:pt x="1785" y="11982"/>
                  </a:lnTo>
                  <a:lnTo>
                    <a:pt x="2677" y="12492"/>
                  </a:lnTo>
                  <a:lnTo>
                    <a:pt x="3697" y="12875"/>
                  </a:lnTo>
                  <a:lnTo>
                    <a:pt x="6501" y="13894"/>
                  </a:lnTo>
                  <a:lnTo>
                    <a:pt x="9943" y="14659"/>
                  </a:lnTo>
                  <a:lnTo>
                    <a:pt x="14022" y="15551"/>
                  </a:lnTo>
                  <a:lnTo>
                    <a:pt x="18865" y="16316"/>
                  </a:lnTo>
                  <a:lnTo>
                    <a:pt x="24091" y="16953"/>
                  </a:lnTo>
                  <a:lnTo>
                    <a:pt x="29955" y="17591"/>
                  </a:lnTo>
                  <a:lnTo>
                    <a:pt x="36328" y="18228"/>
                  </a:lnTo>
                  <a:lnTo>
                    <a:pt x="43083" y="18738"/>
                  </a:lnTo>
                  <a:lnTo>
                    <a:pt x="50221" y="19120"/>
                  </a:lnTo>
                  <a:lnTo>
                    <a:pt x="57742" y="19503"/>
                  </a:lnTo>
                  <a:lnTo>
                    <a:pt x="65644" y="19758"/>
                  </a:lnTo>
                  <a:lnTo>
                    <a:pt x="73802" y="19885"/>
                  </a:lnTo>
                  <a:lnTo>
                    <a:pt x="90627" y="19885"/>
                  </a:lnTo>
                  <a:lnTo>
                    <a:pt x="98785" y="19758"/>
                  </a:lnTo>
                  <a:lnTo>
                    <a:pt x="106560" y="19503"/>
                  </a:lnTo>
                  <a:lnTo>
                    <a:pt x="114080" y="19120"/>
                  </a:lnTo>
                  <a:lnTo>
                    <a:pt x="121346" y="18738"/>
                  </a:lnTo>
                  <a:lnTo>
                    <a:pt x="128101" y="18228"/>
                  </a:lnTo>
                  <a:lnTo>
                    <a:pt x="134347" y="17591"/>
                  </a:lnTo>
                  <a:lnTo>
                    <a:pt x="140210" y="16953"/>
                  </a:lnTo>
                  <a:lnTo>
                    <a:pt x="145564" y="16316"/>
                  </a:lnTo>
                  <a:lnTo>
                    <a:pt x="150280" y="15551"/>
                  </a:lnTo>
                  <a:lnTo>
                    <a:pt x="154359" y="14659"/>
                  </a:lnTo>
                  <a:lnTo>
                    <a:pt x="157800" y="13894"/>
                  </a:lnTo>
                  <a:lnTo>
                    <a:pt x="160605" y="12875"/>
                  </a:lnTo>
                  <a:lnTo>
                    <a:pt x="161752" y="12492"/>
                  </a:lnTo>
                  <a:lnTo>
                    <a:pt x="162644" y="11982"/>
                  </a:lnTo>
                  <a:lnTo>
                    <a:pt x="163281" y="11472"/>
                  </a:lnTo>
                  <a:lnTo>
                    <a:pt x="163919" y="10963"/>
                  </a:lnTo>
                  <a:lnTo>
                    <a:pt x="164174" y="10453"/>
                  </a:lnTo>
                  <a:lnTo>
                    <a:pt x="164301" y="9943"/>
                  </a:lnTo>
                  <a:lnTo>
                    <a:pt x="164174" y="9433"/>
                  </a:lnTo>
                  <a:lnTo>
                    <a:pt x="163919" y="8923"/>
                  </a:lnTo>
                  <a:lnTo>
                    <a:pt x="163281" y="8413"/>
                  </a:lnTo>
                  <a:lnTo>
                    <a:pt x="162644" y="7903"/>
                  </a:lnTo>
                  <a:lnTo>
                    <a:pt x="161752" y="7521"/>
                  </a:lnTo>
                  <a:lnTo>
                    <a:pt x="160605" y="7011"/>
                  </a:lnTo>
                  <a:lnTo>
                    <a:pt x="157800" y="6119"/>
                  </a:lnTo>
                  <a:lnTo>
                    <a:pt x="154359" y="5227"/>
                  </a:lnTo>
                  <a:lnTo>
                    <a:pt x="150280" y="4462"/>
                  </a:lnTo>
                  <a:lnTo>
                    <a:pt x="145564" y="3697"/>
                  </a:lnTo>
                  <a:lnTo>
                    <a:pt x="140210" y="2932"/>
                  </a:lnTo>
                  <a:lnTo>
                    <a:pt x="134347" y="2295"/>
                  </a:lnTo>
                  <a:lnTo>
                    <a:pt x="128101" y="1785"/>
                  </a:lnTo>
                  <a:lnTo>
                    <a:pt x="121346" y="1275"/>
                  </a:lnTo>
                  <a:lnTo>
                    <a:pt x="114080" y="765"/>
                  </a:lnTo>
                  <a:lnTo>
                    <a:pt x="106560" y="511"/>
                  </a:lnTo>
                  <a:lnTo>
                    <a:pt x="98785" y="256"/>
                  </a:lnTo>
                  <a:lnTo>
                    <a:pt x="90627" y="128"/>
                  </a:lnTo>
                  <a:lnTo>
                    <a:pt x="822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7109129" y="3777256"/>
              <a:ext cx="566197" cy="37463"/>
            </a:xfrm>
            <a:custGeom>
              <a:avLst/>
              <a:gdLst/>
              <a:ahLst/>
              <a:cxnLst/>
              <a:rect l="l" t="t" r="r" b="b"/>
              <a:pathLst>
                <a:path w="30847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30847" y="2040"/>
                  </a:lnTo>
                  <a:lnTo>
                    <a:pt x="30847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7067022" y="2474106"/>
              <a:ext cx="84231" cy="1834270"/>
            </a:xfrm>
            <a:custGeom>
              <a:avLst/>
              <a:gdLst/>
              <a:ahLst/>
              <a:cxnLst/>
              <a:rect l="l" t="t" r="r" b="b"/>
              <a:pathLst>
                <a:path w="4589" h="99933" extrusionOk="0">
                  <a:moveTo>
                    <a:pt x="0" y="1"/>
                  </a:moveTo>
                  <a:lnTo>
                    <a:pt x="128" y="9688"/>
                  </a:lnTo>
                  <a:lnTo>
                    <a:pt x="1020" y="70998"/>
                  </a:lnTo>
                  <a:lnTo>
                    <a:pt x="1147" y="73037"/>
                  </a:lnTo>
                  <a:lnTo>
                    <a:pt x="1530" y="99932"/>
                  </a:lnTo>
                  <a:lnTo>
                    <a:pt x="3059" y="99932"/>
                  </a:lnTo>
                  <a:lnTo>
                    <a:pt x="3442" y="73037"/>
                  </a:lnTo>
                  <a:lnTo>
                    <a:pt x="3569" y="70998"/>
                  </a:lnTo>
                  <a:lnTo>
                    <a:pt x="4461" y="9688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7067022" y="2474106"/>
              <a:ext cx="84231" cy="1834270"/>
            </a:xfrm>
            <a:custGeom>
              <a:avLst/>
              <a:gdLst/>
              <a:ahLst/>
              <a:cxnLst/>
              <a:rect l="l" t="t" r="r" b="b"/>
              <a:pathLst>
                <a:path w="4589" h="99933" fill="none" extrusionOk="0">
                  <a:moveTo>
                    <a:pt x="4589" y="1"/>
                  </a:moveTo>
                  <a:lnTo>
                    <a:pt x="4461" y="9688"/>
                  </a:lnTo>
                  <a:lnTo>
                    <a:pt x="3569" y="70998"/>
                  </a:lnTo>
                  <a:lnTo>
                    <a:pt x="3442" y="73037"/>
                  </a:lnTo>
                  <a:lnTo>
                    <a:pt x="3059" y="99932"/>
                  </a:lnTo>
                  <a:lnTo>
                    <a:pt x="1530" y="99932"/>
                  </a:lnTo>
                  <a:lnTo>
                    <a:pt x="1147" y="73037"/>
                  </a:lnTo>
                  <a:lnTo>
                    <a:pt x="1020" y="70998"/>
                  </a:lnTo>
                  <a:lnTo>
                    <a:pt x="128" y="9688"/>
                  </a:lnTo>
                  <a:lnTo>
                    <a:pt x="0" y="1"/>
                  </a:lnTo>
                  <a:lnTo>
                    <a:pt x="45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7067022" y="2474106"/>
              <a:ext cx="84231" cy="177823"/>
            </a:xfrm>
            <a:custGeom>
              <a:avLst/>
              <a:gdLst/>
              <a:ahLst/>
              <a:cxnLst/>
              <a:rect l="l" t="t" r="r" b="b"/>
              <a:pathLst>
                <a:path w="4589" h="9688" extrusionOk="0">
                  <a:moveTo>
                    <a:pt x="0" y="1"/>
                  </a:moveTo>
                  <a:lnTo>
                    <a:pt x="128" y="9688"/>
                  </a:lnTo>
                  <a:lnTo>
                    <a:pt x="4461" y="9688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7067022" y="2474106"/>
              <a:ext cx="84231" cy="177823"/>
            </a:xfrm>
            <a:custGeom>
              <a:avLst/>
              <a:gdLst/>
              <a:ahLst/>
              <a:cxnLst/>
              <a:rect l="l" t="t" r="r" b="b"/>
              <a:pathLst>
                <a:path w="4589" h="9688" fill="none" extrusionOk="0">
                  <a:moveTo>
                    <a:pt x="0" y="1"/>
                  </a:moveTo>
                  <a:lnTo>
                    <a:pt x="4589" y="1"/>
                  </a:lnTo>
                  <a:lnTo>
                    <a:pt x="4461" y="9688"/>
                  </a:lnTo>
                  <a:lnTo>
                    <a:pt x="128" y="968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7633201" y="2474106"/>
              <a:ext cx="84249" cy="1834270"/>
            </a:xfrm>
            <a:custGeom>
              <a:avLst/>
              <a:gdLst/>
              <a:ahLst/>
              <a:cxnLst/>
              <a:rect l="l" t="t" r="r" b="b"/>
              <a:pathLst>
                <a:path w="4590" h="99933" extrusionOk="0">
                  <a:moveTo>
                    <a:pt x="0" y="1"/>
                  </a:moveTo>
                  <a:lnTo>
                    <a:pt x="128" y="9688"/>
                  </a:lnTo>
                  <a:lnTo>
                    <a:pt x="1020" y="70998"/>
                  </a:lnTo>
                  <a:lnTo>
                    <a:pt x="1020" y="73037"/>
                  </a:lnTo>
                  <a:lnTo>
                    <a:pt x="1530" y="99932"/>
                  </a:lnTo>
                  <a:lnTo>
                    <a:pt x="3060" y="99932"/>
                  </a:lnTo>
                  <a:lnTo>
                    <a:pt x="4462" y="9688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7633201" y="2474106"/>
              <a:ext cx="84249" cy="177823"/>
            </a:xfrm>
            <a:custGeom>
              <a:avLst/>
              <a:gdLst/>
              <a:ahLst/>
              <a:cxnLst/>
              <a:rect l="l" t="t" r="r" b="b"/>
              <a:pathLst>
                <a:path w="4590" h="9688" extrusionOk="0">
                  <a:moveTo>
                    <a:pt x="0" y="1"/>
                  </a:moveTo>
                  <a:lnTo>
                    <a:pt x="128" y="9688"/>
                  </a:lnTo>
                  <a:lnTo>
                    <a:pt x="4462" y="9688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6844762" y="3777256"/>
              <a:ext cx="566197" cy="37463"/>
            </a:xfrm>
            <a:custGeom>
              <a:avLst/>
              <a:gdLst/>
              <a:ahLst/>
              <a:cxnLst/>
              <a:rect l="l" t="t" r="r" b="b"/>
              <a:pathLst>
                <a:path w="30847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0846" y="2040"/>
                  </a:lnTo>
                  <a:lnTo>
                    <a:pt x="30846" y="1"/>
                  </a:lnTo>
                  <a:close/>
                </a:path>
              </a:pathLst>
            </a:custGeom>
            <a:solidFill>
              <a:srgbClr val="16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6802637" y="2474106"/>
              <a:ext cx="84249" cy="1834270"/>
            </a:xfrm>
            <a:custGeom>
              <a:avLst/>
              <a:gdLst/>
              <a:ahLst/>
              <a:cxnLst/>
              <a:rect l="l" t="t" r="r" b="b"/>
              <a:pathLst>
                <a:path w="4590" h="99933" extrusionOk="0">
                  <a:moveTo>
                    <a:pt x="1" y="1"/>
                  </a:moveTo>
                  <a:lnTo>
                    <a:pt x="128" y="9688"/>
                  </a:lnTo>
                  <a:lnTo>
                    <a:pt x="1530" y="99932"/>
                  </a:lnTo>
                  <a:lnTo>
                    <a:pt x="3060" y="99932"/>
                  </a:lnTo>
                  <a:lnTo>
                    <a:pt x="3570" y="73037"/>
                  </a:lnTo>
                  <a:lnTo>
                    <a:pt x="3570" y="70998"/>
                  </a:lnTo>
                  <a:lnTo>
                    <a:pt x="4462" y="9688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rgbClr val="16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6802637" y="2474106"/>
              <a:ext cx="84249" cy="1834270"/>
            </a:xfrm>
            <a:custGeom>
              <a:avLst/>
              <a:gdLst/>
              <a:ahLst/>
              <a:cxnLst/>
              <a:rect l="l" t="t" r="r" b="b"/>
              <a:pathLst>
                <a:path w="4590" h="99933" fill="none" extrusionOk="0">
                  <a:moveTo>
                    <a:pt x="4590" y="1"/>
                  </a:moveTo>
                  <a:lnTo>
                    <a:pt x="4462" y="9688"/>
                  </a:lnTo>
                  <a:lnTo>
                    <a:pt x="3570" y="70998"/>
                  </a:lnTo>
                  <a:lnTo>
                    <a:pt x="3570" y="73037"/>
                  </a:lnTo>
                  <a:lnTo>
                    <a:pt x="3060" y="99932"/>
                  </a:lnTo>
                  <a:lnTo>
                    <a:pt x="1530" y="99932"/>
                  </a:lnTo>
                  <a:lnTo>
                    <a:pt x="128" y="9688"/>
                  </a:lnTo>
                  <a:lnTo>
                    <a:pt x="1" y="1"/>
                  </a:lnTo>
                  <a:lnTo>
                    <a:pt x="45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6802637" y="2474106"/>
              <a:ext cx="84249" cy="177823"/>
            </a:xfrm>
            <a:custGeom>
              <a:avLst/>
              <a:gdLst/>
              <a:ahLst/>
              <a:cxnLst/>
              <a:rect l="l" t="t" r="r" b="b"/>
              <a:pathLst>
                <a:path w="4590" h="9688" extrusionOk="0">
                  <a:moveTo>
                    <a:pt x="1" y="1"/>
                  </a:moveTo>
                  <a:lnTo>
                    <a:pt x="128" y="9688"/>
                  </a:lnTo>
                  <a:lnTo>
                    <a:pt x="4462" y="9688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6802637" y="2474106"/>
              <a:ext cx="84249" cy="177823"/>
            </a:xfrm>
            <a:custGeom>
              <a:avLst/>
              <a:gdLst/>
              <a:ahLst/>
              <a:cxnLst/>
              <a:rect l="l" t="t" r="r" b="b"/>
              <a:pathLst>
                <a:path w="4590" h="9688" fill="none" extrusionOk="0">
                  <a:moveTo>
                    <a:pt x="1" y="1"/>
                  </a:moveTo>
                  <a:lnTo>
                    <a:pt x="4590" y="1"/>
                  </a:lnTo>
                  <a:lnTo>
                    <a:pt x="4462" y="9688"/>
                  </a:lnTo>
                  <a:lnTo>
                    <a:pt x="128" y="968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7368833" y="2474106"/>
              <a:ext cx="84231" cy="1834270"/>
            </a:xfrm>
            <a:custGeom>
              <a:avLst/>
              <a:gdLst/>
              <a:ahLst/>
              <a:cxnLst/>
              <a:rect l="l" t="t" r="r" b="b"/>
              <a:pathLst>
                <a:path w="4589" h="99933" extrusionOk="0">
                  <a:moveTo>
                    <a:pt x="0" y="1"/>
                  </a:moveTo>
                  <a:lnTo>
                    <a:pt x="127" y="9688"/>
                  </a:lnTo>
                  <a:lnTo>
                    <a:pt x="1020" y="70998"/>
                  </a:lnTo>
                  <a:lnTo>
                    <a:pt x="1147" y="73037"/>
                  </a:lnTo>
                  <a:lnTo>
                    <a:pt x="1530" y="99932"/>
                  </a:lnTo>
                  <a:lnTo>
                    <a:pt x="3059" y="99932"/>
                  </a:lnTo>
                  <a:lnTo>
                    <a:pt x="3442" y="73037"/>
                  </a:lnTo>
                  <a:lnTo>
                    <a:pt x="3569" y="70998"/>
                  </a:lnTo>
                  <a:lnTo>
                    <a:pt x="4461" y="9688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6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7368833" y="2474106"/>
              <a:ext cx="84231" cy="1834270"/>
            </a:xfrm>
            <a:custGeom>
              <a:avLst/>
              <a:gdLst/>
              <a:ahLst/>
              <a:cxnLst/>
              <a:rect l="l" t="t" r="r" b="b"/>
              <a:pathLst>
                <a:path w="4589" h="99933" fill="none" extrusionOk="0">
                  <a:moveTo>
                    <a:pt x="4589" y="1"/>
                  </a:moveTo>
                  <a:lnTo>
                    <a:pt x="4461" y="9688"/>
                  </a:lnTo>
                  <a:lnTo>
                    <a:pt x="3569" y="70998"/>
                  </a:lnTo>
                  <a:lnTo>
                    <a:pt x="3442" y="73037"/>
                  </a:lnTo>
                  <a:lnTo>
                    <a:pt x="3059" y="99932"/>
                  </a:lnTo>
                  <a:lnTo>
                    <a:pt x="1530" y="99932"/>
                  </a:lnTo>
                  <a:lnTo>
                    <a:pt x="1147" y="73037"/>
                  </a:lnTo>
                  <a:lnTo>
                    <a:pt x="1020" y="70998"/>
                  </a:lnTo>
                  <a:lnTo>
                    <a:pt x="127" y="9688"/>
                  </a:lnTo>
                  <a:lnTo>
                    <a:pt x="0" y="1"/>
                  </a:lnTo>
                  <a:lnTo>
                    <a:pt x="45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7368833" y="2474106"/>
              <a:ext cx="84231" cy="177823"/>
            </a:xfrm>
            <a:custGeom>
              <a:avLst/>
              <a:gdLst/>
              <a:ahLst/>
              <a:cxnLst/>
              <a:rect l="l" t="t" r="r" b="b"/>
              <a:pathLst>
                <a:path w="4589" h="9688" extrusionOk="0">
                  <a:moveTo>
                    <a:pt x="0" y="1"/>
                  </a:moveTo>
                  <a:lnTo>
                    <a:pt x="127" y="9688"/>
                  </a:lnTo>
                  <a:lnTo>
                    <a:pt x="4461" y="9688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7368833" y="2474106"/>
              <a:ext cx="84231" cy="177823"/>
            </a:xfrm>
            <a:custGeom>
              <a:avLst/>
              <a:gdLst/>
              <a:ahLst/>
              <a:cxnLst/>
              <a:rect l="l" t="t" r="r" b="b"/>
              <a:pathLst>
                <a:path w="4589" h="9688" fill="none" extrusionOk="0">
                  <a:moveTo>
                    <a:pt x="0" y="1"/>
                  </a:moveTo>
                  <a:lnTo>
                    <a:pt x="4589" y="1"/>
                  </a:lnTo>
                  <a:lnTo>
                    <a:pt x="4461" y="9688"/>
                  </a:lnTo>
                  <a:lnTo>
                    <a:pt x="127" y="968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6769891" y="2392225"/>
              <a:ext cx="991996" cy="95942"/>
            </a:xfrm>
            <a:custGeom>
              <a:avLst/>
              <a:gdLst/>
              <a:ahLst/>
              <a:cxnLst/>
              <a:rect l="l" t="t" r="r" b="b"/>
              <a:pathLst>
                <a:path w="54045" h="5227" extrusionOk="0">
                  <a:moveTo>
                    <a:pt x="0" y="0"/>
                  </a:moveTo>
                  <a:lnTo>
                    <a:pt x="0" y="5226"/>
                  </a:lnTo>
                  <a:lnTo>
                    <a:pt x="54045" y="5226"/>
                  </a:lnTo>
                  <a:lnTo>
                    <a:pt x="54045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6769891" y="2392225"/>
              <a:ext cx="991996" cy="95942"/>
            </a:xfrm>
            <a:custGeom>
              <a:avLst/>
              <a:gdLst/>
              <a:ahLst/>
              <a:cxnLst/>
              <a:rect l="l" t="t" r="r" b="b"/>
              <a:pathLst>
                <a:path w="54045" h="5227" fill="none" extrusionOk="0">
                  <a:moveTo>
                    <a:pt x="0" y="0"/>
                  </a:moveTo>
                  <a:lnTo>
                    <a:pt x="54045" y="0"/>
                  </a:lnTo>
                  <a:lnTo>
                    <a:pt x="54045" y="5226"/>
                  </a:lnTo>
                  <a:lnTo>
                    <a:pt x="0" y="52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6769891" y="2392225"/>
              <a:ext cx="797818" cy="95942"/>
            </a:xfrm>
            <a:custGeom>
              <a:avLst/>
              <a:gdLst/>
              <a:ahLst/>
              <a:cxnLst/>
              <a:rect l="l" t="t" r="r" b="b"/>
              <a:pathLst>
                <a:path w="43466" h="5227" extrusionOk="0">
                  <a:moveTo>
                    <a:pt x="0" y="0"/>
                  </a:moveTo>
                  <a:lnTo>
                    <a:pt x="0" y="5226"/>
                  </a:lnTo>
                  <a:lnTo>
                    <a:pt x="43465" y="5226"/>
                  </a:lnTo>
                  <a:lnTo>
                    <a:pt x="43465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6769891" y="2392225"/>
              <a:ext cx="797818" cy="95942"/>
            </a:xfrm>
            <a:custGeom>
              <a:avLst/>
              <a:gdLst/>
              <a:ahLst/>
              <a:cxnLst/>
              <a:rect l="l" t="t" r="r" b="b"/>
              <a:pathLst>
                <a:path w="43466" h="5227" fill="none" extrusionOk="0">
                  <a:moveTo>
                    <a:pt x="43465" y="0"/>
                  </a:moveTo>
                  <a:lnTo>
                    <a:pt x="0" y="0"/>
                  </a:lnTo>
                  <a:lnTo>
                    <a:pt x="0" y="5226"/>
                  </a:lnTo>
                  <a:lnTo>
                    <a:pt x="43465" y="5226"/>
                  </a:lnTo>
                  <a:lnTo>
                    <a:pt x="434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7113809" y="1528916"/>
              <a:ext cx="711256" cy="863327"/>
            </a:xfrm>
            <a:custGeom>
              <a:avLst/>
              <a:gdLst/>
              <a:ahLst/>
              <a:cxnLst/>
              <a:rect l="l" t="t" r="r" b="b"/>
              <a:pathLst>
                <a:path w="38750" h="47035" extrusionOk="0">
                  <a:moveTo>
                    <a:pt x="1" y="0"/>
                  </a:moveTo>
                  <a:lnTo>
                    <a:pt x="2677" y="42573"/>
                  </a:lnTo>
                  <a:lnTo>
                    <a:pt x="3060" y="47034"/>
                  </a:lnTo>
                  <a:lnTo>
                    <a:pt x="35308" y="47034"/>
                  </a:lnTo>
                  <a:lnTo>
                    <a:pt x="38749" y="383"/>
                  </a:lnTo>
                  <a:lnTo>
                    <a:pt x="34416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7113809" y="1528916"/>
              <a:ext cx="711256" cy="863327"/>
            </a:xfrm>
            <a:custGeom>
              <a:avLst/>
              <a:gdLst/>
              <a:ahLst/>
              <a:cxnLst/>
              <a:rect l="l" t="t" r="r" b="b"/>
              <a:pathLst>
                <a:path w="38750" h="47035" fill="none" extrusionOk="0">
                  <a:moveTo>
                    <a:pt x="38749" y="383"/>
                  </a:moveTo>
                  <a:lnTo>
                    <a:pt x="35308" y="47034"/>
                  </a:lnTo>
                  <a:lnTo>
                    <a:pt x="3060" y="47034"/>
                  </a:lnTo>
                  <a:lnTo>
                    <a:pt x="2677" y="42573"/>
                  </a:lnTo>
                  <a:lnTo>
                    <a:pt x="1" y="0"/>
                  </a:lnTo>
                  <a:lnTo>
                    <a:pt x="34416" y="383"/>
                  </a:lnTo>
                  <a:lnTo>
                    <a:pt x="38749" y="3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7113809" y="1528916"/>
              <a:ext cx="631706" cy="863327"/>
            </a:xfrm>
            <a:custGeom>
              <a:avLst/>
              <a:gdLst/>
              <a:ahLst/>
              <a:cxnLst/>
              <a:rect l="l" t="t" r="r" b="b"/>
              <a:pathLst>
                <a:path w="34416" h="47035" extrusionOk="0">
                  <a:moveTo>
                    <a:pt x="1" y="0"/>
                  </a:moveTo>
                  <a:lnTo>
                    <a:pt x="2677" y="42573"/>
                  </a:lnTo>
                  <a:lnTo>
                    <a:pt x="3060" y="47034"/>
                  </a:lnTo>
                  <a:lnTo>
                    <a:pt x="31994" y="47034"/>
                  </a:lnTo>
                  <a:lnTo>
                    <a:pt x="34416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7113809" y="1528916"/>
              <a:ext cx="631706" cy="863327"/>
            </a:xfrm>
            <a:custGeom>
              <a:avLst/>
              <a:gdLst/>
              <a:ahLst/>
              <a:cxnLst/>
              <a:rect l="l" t="t" r="r" b="b"/>
              <a:pathLst>
                <a:path w="34416" h="47035" fill="none" extrusionOk="0">
                  <a:moveTo>
                    <a:pt x="1" y="0"/>
                  </a:moveTo>
                  <a:lnTo>
                    <a:pt x="2677" y="42573"/>
                  </a:lnTo>
                  <a:lnTo>
                    <a:pt x="3060" y="47034"/>
                  </a:lnTo>
                  <a:lnTo>
                    <a:pt x="31994" y="47034"/>
                  </a:lnTo>
                  <a:lnTo>
                    <a:pt x="34416" y="38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7162945" y="2310343"/>
              <a:ext cx="603623" cy="81900"/>
            </a:xfrm>
            <a:custGeom>
              <a:avLst/>
              <a:gdLst/>
              <a:ahLst/>
              <a:cxnLst/>
              <a:rect l="l" t="t" r="r" b="b"/>
              <a:pathLst>
                <a:path w="32886" h="4462" extrusionOk="0">
                  <a:moveTo>
                    <a:pt x="0" y="0"/>
                  </a:moveTo>
                  <a:lnTo>
                    <a:pt x="383" y="4461"/>
                  </a:lnTo>
                  <a:lnTo>
                    <a:pt x="32631" y="4461"/>
                  </a:lnTo>
                  <a:lnTo>
                    <a:pt x="328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6964069" y="1035258"/>
              <a:ext cx="762724" cy="809511"/>
            </a:xfrm>
            <a:custGeom>
              <a:avLst/>
              <a:gdLst/>
              <a:ahLst/>
              <a:cxnLst/>
              <a:rect l="l" t="t" r="r" b="b"/>
              <a:pathLst>
                <a:path w="41554" h="44103" extrusionOk="0">
                  <a:moveTo>
                    <a:pt x="8923" y="1"/>
                  </a:moveTo>
                  <a:lnTo>
                    <a:pt x="8159" y="128"/>
                  </a:lnTo>
                  <a:lnTo>
                    <a:pt x="7394" y="256"/>
                  </a:lnTo>
                  <a:lnTo>
                    <a:pt x="6756" y="510"/>
                  </a:lnTo>
                  <a:lnTo>
                    <a:pt x="5992" y="893"/>
                  </a:lnTo>
                  <a:lnTo>
                    <a:pt x="5354" y="1403"/>
                  </a:lnTo>
                  <a:lnTo>
                    <a:pt x="4717" y="2040"/>
                  </a:lnTo>
                  <a:lnTo>
                    <a:pt x="3570" y="3442"/>
                  </a:lnTo>
                  <a:lnTo>
                    <a:pt x="2550" y="4972"/>
                  </a:lnTo>
                  <a:lnTo>
                    <a:pt x="1785" y="6756"/>
                  </a:lnTo>
                  <a:lnTo>
                    <a:pt x="1148" y="8668"/>
                  </a:lnTo>
                  <a:lnTo>
                    <a:pt x="511" y="10708"/>
                  </a:lnTo>
                  <a:lnTo>
                    <a:pt x="128" y="13002"/>
                  </a:lnTo>
                  <a:lnTo>
                    <a:pt x="1" y="15169"/>
                  </a:lnTo>
                  <a:lnTo>
                    <a:pt x="1" y="17591"/>
                  </a:lnTo>
                  <a:lnTo>
                    <a:pt x="128" y="20012"/>
                  </a:lnTo>
                  <a:lnTo>
                    <a:pt x="383" y="22434"/>
                  </a:lnTo>
                  <a:lnTo>
                    <a:pt x="893" y="24856"/>
                  </a:lnTo>
                  <a:lnTo>
                    <a:pt x="1658" y="27278"/>
                  </a:lnTo>
                  <a:lnTo>
                    <a:pt x="2550" y="29572"/>
                  </a:lnTo>
                  <a:lnTo>
                    <a:pt x="3697" y="31866"/>
                  </a:lnTo>
                  <a:lnTo>
                    <a:pt x="4972" y="34033"/>
                  </a:lnTo>
                  <a:lnTo>
                    <a:pt x="6501" y="36200"/>
                  </a:lnTo>
                  <a:lnTo>
                    <a:pt x="7904" y="37730"/>
                  </a:lnTo>
                  <a:lnTo>
                    <a:pt x="9561" y="39132"/>
                  </a:lnTo>
                  <a:lnTo>
                    <a:pt x="11473" y="40407"/>
                  </a:lnTo>
                  <a:lnTo>
                    <a:pt x="13385" y="41426"/>
                  </a:lnTo>
                  <a:lnTo>
                    <a:pt x="15424" y="42319"/>
                  </a:lnTo>
                  <a:lnTo>
                    <a:pt x="17463" y="43083"/>
                  </a:lnTo>
                  <a:lnTo>
                    <a:pt x="19630" y="43593"/>
                  </a:lnTo>
                  <a:lnTo>
                    <a:pt x="21797" y="43848"/>
                  </a:lnTo>
                  <a:lnTo>
                    <a:pt x="23964" y="44103"/>
                  </a:lnTo>
                  <a:lnTo>
                    <a:pt x="26131" y="43976"/>
                  </a:lnTo>
                  <a:lnTo>
                    <a:pt x="28170" y="43848"/>
                  </a:lnTo>
                  <a:lnTo>
                    <a:pt x="30210" y="43466"/>
                  </a:lnTo>
                  <a:lnTo>
                    <a:pt x="31994" y="42956"/>
                  </a:lnTo>
                  <a:lnTo>
                    <a:pt x="33779" y="42191"/>
                  </a:lnTo>
                  <a:lnTo>
                    <a:pt x="35308" y="41426"/>
                  </a:lnTo>
                  <a:lnTo>
                    <a:pt x="36710" y="40407"/>
                  </a:lnTo>
                  <a:lnTo>
                    <a:pt x="37857" y="39132"/>
                  </a:lnTo>
                  <a:lnTo>
                    <a:pt x="38877" y="37857"/>
                  </a:lnTo>
                  <a:lnTo>
                    <a:pt x="39769" y="36455"/>
                  </a:lnTo>
                  <a:lnTo>
                    <a:pt x="40407" y="35053"/>
                  </a:lnTo>
                  <a:lnTo>
                    <a:pt x="40917" y="33651"/>
                  </a:lnTo>
                  <a:lnTo>
                    <a:pt x="41299" y="32121"/>
                  </a:lnTo>
                  <a:lnTo>
                    <a:pt x="41554" y="30719"/>
                  </a:lnTo>
                  <a:lnTo>
                    <a:pt x="41554" y="29317"/>
                  </a:lnTo>
                  <a:lnTo>
                    <a:pt x="41426" y="27915"/>
                  </a:lnTo>
                  <a:lnTo>
                    <a:pt x="41044" y="26513"/>
                  </a:lnTo>
                  <a:lnTo>
                    <a:pt x="40662" y="25111"/>
                  </a:lnTo>
                  <a:lnTo>
                    <a:pt x="40152" y="23964"/>
                  </a:lnTo>
                  <a:lnTo>
                    <a:pt x="39387" y="22817"/>
                  </a:lnTo>
                  <a:lnTo>
                    <a:pt x="38622" y="21669"/>
                  </a:lnTo>
                  <a:lnTo>
                    <a:pt x="37730" y="20777"/>
                  </a:lnTo>
                  <a:lnTo>
                    <a:pt x="36583" y="20012"/>
                  </a:lnTo>
                  <a:lnTo>
                    <a:pt x="35563" y="19248"/>
                  </a:lnTo>
                  <a:lnTo>
                    <a:pt x="34416" y="18738"/>
                  </a:lnTo>
                  <a:lnTo>
                    <a:pt x="32249" y="17846"/>
                  </a:lnTo>
                  <a:lnTo>
                    <a:pt x="29955" y="17081"/>
                  </a:lnTo>
                  <a:lnTo>
                    <a:pt x="27915" y="16443"/>
                  </a:lnTo>
                  <a:lnTo>
                    <a:pt x="25748" y="15934"/>
                  </a:lnTo>
                  <a:lnTo>
                    <a:pt x="23964" y="15169"/>
                  </a:lnTo>
                  <a:lnTo>
                    <a:pt x="23072" y="14659"/>
                  </a:lnTo>
                  <a:lnTo>
                    <a:pt x="22179" y="14149"/>
                  </a:lnTo>
                  <a:lnTo>
                    <a:pt x="21415" y="13512"/>
                  </a:lnTo>
                  <a:lnTo>
                    <a:pt x="20777" y="12747"/>
                  </a:lnTo>
                  <a:lnTo>
                    <a:pt x="20140" y="11982"/>
                  </a:lnTo>
                  <a:lnTo>
                    <a:pt x="19630" y="10962"/>
                  </a:lnTo>
                  <a:lnTo>
                    <a:pt x="18611" y="8541"/>
                  </a:lnTo>
                  <a:lnTo>
                    <a:pt x="17336" y="5864"/>
                  </a:lnTo>
                  <a:lnTo>
                    <a:pt x="16699" y="4589"/>
                  </a:lnTo>
                  <a:lnTo>
                    <a:pt x="15806" y="3315"/>
                  </a:lnTo>
                  <a:lnTo>
                    <a:pt x="14787" y="2168"/>
                  </a:lnTo>
                  <a:lnTo>
                    <a:pt x="13385" y="1275"/>
                  </a:lnTo>
                  <a:lnTo>
                    <a:pt x="11982" y="510"/>
                  </a:lnTo>
                  <a:lnTo>
                    <a:pt x="11218" y="256"/>
                  </a:lnTo>
                  <a:lnTo>
                    <a:pt x="10453" y="128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6566353" y="1461057"/>
              <a:ext cx="627025" cy="629375"/>
            </a:xfrm>
            <a:custGeom>
              <a:avLst/>
              <a:gdLst/>
              <a:ahLst/>
              <a:cxnLst/>
              <a:rect l="l" t="t" r="r" b="b"/>
              <a:pathLst>
                <a:path w="34161" h="34289" extrusionOk="0">
                  <a:moveTo>
                    <a:pt x="32248" y="1"/>
                  </a:moveTo>
                  <a:lnTo>
                    <a:pt x="31484" y="256"/>
                  </a:lnTo>
                  <a:lnTo>
                    <a:pt x="30719" y="766"/>
                  </a:lnTo>
                  <a:lnTo>
                    <a:pt x="29827" y="1403"/>
                  </a:lnTo>
                  <a:lnTo>
                    <a:pt x="28934" y="2423"/>
                  </a:lnTo>
                  <a:lnTo>
                    <a:pt x="27915" y="3697"/>
                  </a:lnTo>
                  <a:lnTo>
                    <a:pt x="26895" y="5227"/>
                  </a:lnTo>
                  <a:lnTo>
                    <a:pt x="21924" y="13512"/>
                  </a:lnTo>
                  <a:lnTo>
                    <a:pt x="20394" y="16189"/>
                  </a:lnTo>
                  <a:lnTo>
                    <a:pt x="19502" y="17463"/>
                  </a:lnTo>
                  <a:lnTo>
                    <a:pt x="18865" y="17718"/>
                  </a:lnTo>
                  <a:lnTo>
                    <a:pt x="17463" y="18101"/>
                  </a:lnTo>
                  <a:lnTo>
                    <a:pt x="13129" y="18866"/>
                  </a:lnTo>
                  <a:lnTo>
                    <a:pt x="7775" y="19885"/>
                  </a:lnTo>
                  <a:lnTo>
                    <a:pt x="3059" y="20778"/>
                  </a:lnTo>
                  <a:lnTo>
                    <a:pt x="1147" y="21415"/>
                  </a:lnTo>
                  <a:lnTo>
                    <a:pt x="510" y="21670"/>
                  </a:lnTo>
                  <a:lnTo>
                    <a:pt x="128" y="21925"/>
                  </a:lnTo>
                  <a:lnTo>
                    <a:pt x="0" y="22307"/>
                  </a:lnTo>
                  <a:lnTo>
                    <a:pt x="0" y="22944"/>
                  </a:lnTo>
                  <a:lnTo>
                    <a:pt x="255" y="24601"/>
                  </a:lnTo>
                  <a:lnTo>
                    <a:pt x="765" y="26641"/>
                  </a:lnTo>
                  <a:lnTo>
                    <a:pt x="1530" y="28808"/>
                  </a:lnTo>
                  <a:lnTo>
                    <a:pt x="2422" y="30975"/>
                  </a:lnTo>
                  <a:lnTo>
                    <a:pt x="3314" y="32759"/>
                  </a:lnTo>
                  <a:lnTo>
                    <a:pt x="3824" y="33396"/>
                  </a:lnTo>
                  <a:lnTo>
                    <a:pt x="4206" y="33906"/>
                  </a:lnTo>
                  <a:lnTo>
                    <a:pt x="4716" y="34161"/>
                  </a:lnTo>
                  <a:lnTo>
                    <a:pt x="4971" y="34289"/>
                  </a:lnTo>
                  <a:lnTo>
                    <a:pt x="7903" y="33779"/>
                  </a:lnTo>
                  <a:lnTo>
                    <a:pt x="10707" y="33141"/>
                  </a:lnTo>
                  <a:lnTo>
                    <a:pt x="13511" y="32377"/>
                  </a:lnTo>
                  <a:lnTo>
                    <a:pt x="16315" y="31612"/>
                  </a:lnTo>
                  <a:lnTo>
                    <a:pt x="19120" y="30720"/>
                  </a:lnTo>
                  <a:lnTo>
                    <a:pt x="21669" y="29700"/>
                  </a:lnTo>
                  <a:lnTo>
                    <a:pt x="24091" y="28680"/>
                  </a:lnTo>
                  <a:lnTo>
                    <a:pt x="26258" y="27406"/>
                  </a:lnTo>
                  <a:lnTo>
                    <a:pt x="27150" y="26768"/>
                  </a:lnTo>
                  <a:lnTo>
                    <a:pt x="28042" y="26131"/>
                  </a:lnTo>
                  <a:lnTo>
                    <a:pt x="28552" y="25621"/>
                  </a:lnTo>
                  <a:lnTo>
                    <a:pt x="29062" y="24984"/>
                  </a:lnTo>
                  <a:lnTo>
                    <a:pt x="29572" y="24092"/>
                  </a:lnTo>
                  <a:lnTo>
                    <a:pt x="29954" y="23199"/>
                  </a:lnTo>
                  <a:lnTo>
                    <a:pt x="30719" y="21032"/>
                  </a:lnTo>
                  <a:lnTo>
                    <a:pt x="31484" y="18483"/>
                  </a:lnTo>
                  <a:lnTo>
                    <a:pt x="32121" y="15424"/>
                  </a:lnTo>
                  <a:lnTo>
                    <a:pt x="32758" y="11983"/>
                  </a:lnTo>
                  <a:lnTo>
                    <a:pt x="34033" y="4335"/>
                  </a:lnTo>
                  <a:lnTo>
                    <a:pt x="34160" y="2933"/>
                  </a:lnTo>
                  <a:lnTo>
                    <a:pt x="34033" y="1785"/>
                  </a:lnTo>
                  <a:lnTo>
                    <a:pt x="33778" y="893"/>
                  </a:lnTo>
                  <a:lnTo>
                    <a:pt x="33523" y="511"/>
                  </a:lnTo>
                  <a:lnTo>
                    <a:pt x="33395" y="256"/>
                  </a:lnTo>
                  <a:lnTo>
                    <a:pt x="32886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6241139" y="1842419"/>
              <a:ext cx="470273" cy="308841"/>
            </a:xfrm>
            <a:custGeom>
              <a:avLst/>
              <a:gdLst/>
              <a:ahLst/>
              <a:cxnLst/>
              <a:rect l="l" t="t" r="r" b="b"/>
              <a:pathLst>
                <a:path w="25621" h="16826" extrusionOk="0">
                  <a:moveTo>
                    <a:pt x="20905" y="1"/>
                  </a:moveTo>
                  <a:lnTo>
                    <a:pt x="19630" y="128"/>
                  </a:lnTo>
                  <a:lnTo>
                    <a:pt x="16443" y="383"/>
                  </a:lnTo>
                  <a:lnTo>
                    <a:pt x="14404" y="638"/>
                  </a:lnTo>
                  <a:lnTo>
                    <a:pt x="12110" y="1020"/>
                  </a:lnTo>
                  <a:lnTo>
                    <a:pt x="9688" y="1530"/>
                  </a:lnTo>
                  <a:lnTo>
                    <a:pt x="7139" y="2167"/>
                  </a:lnTo>
                  <a:lnTo>
                    <a:pt x="6119" y="2677"/>
                  </a:lnTo>
                  <a:lnTo>
                    <a:pt x="4972" y="3570"/>
                  </a:lnTo>
                  <a:lnTo>
                    <a:pt x="3570" y="4844"/>
                  </a:lnTo>
                  <a:lnTo>
                    <a:pt x="2295" y="6246"/>
                  </a:lnTo>
                  <a:lnTo>
                    <a:pt x="1148" y="7648"/>
                  </a:lnTo>
                  <a:lnTo>
                    <a:pt x="383" y="9050"/>
                  </a:lnTo>
                  <a:lnTo>
                    <a:pt x="128" y="9688"/>
                  </a:lnTo>
                  <a:lnTo>
                    <a:pt x="1" y="10198"/>
                  </a:lnTo>
                  <a:lnTo>
                    <a:pt x="128" y="10707"/>
                  </a:lnTo>
                  <a:lnTo>
                    <a:pt x="256" y="11090"/>
                  </a:lnTo>
                  <a:lnTo>
                    <a:pt x="511" y="11345"/>
                  </a:lnTo>
                  <a:lnTo>
                    <a:pt x="893" y="11472"/>
                  </a:lnTo>
                  <a:lnTo>
                    <a:pt x="511" y="12237"/>
                  </a:lnTo>
                  <a:lnTo>
                    <a:pt x="256" y="12874"/>
                  </a:lnTo>
                  <a:lnTo>
                    <a:pt x="383" y="13512"/>
                  </a:lnTo>
                  <a:lnTo>
                    <a:pt x="511" y="13767"/>
                  </a:lnTo>
                  <a:lnTo>
                    <a:pt x="765" y="14022"/>
                  </a:lnTo>
                  <a:lnTo>
                    <a:pt x="1020" y="14276"/>
                  </a:lnTo>
                  <a:lnTo>
                    <a:pt x="1403" y="14404"/>
                  </a:lnTo>
                  <a:lnTo>
                    <a:pt x="1785" y="14276"/>
                  </a:lnTo>
                  <a:lnTo>
                    <a:pt x="2168" y="14149"/>
                  </a:lnTo>
                  <a:lnTo>
                    <a:pt x="2040" y="14531"/>
                  </a:lnTo>
                  <a:lnTo>
                    <a:pt x="2168" y="14914"/>
                  </a:lnTo>
                  <a:lnTo>
                    <a:pt x="2295" y="15296"/>
                  </a:lnTo>
                  <a:lnTo>
                    <a:pt x="2550" y="15551"/>
                  </a:lnTo>
                  <a:lnTo>
                    <a:pt x="2932" y="15679"/>
                  </a:lnTo>
                  <a:lnTo>
                    <a:pt x="3315" y="15679"/>
                  </a:lnTo>
                  <a:lnTo>
                    <a:pt x="3825" y="15551"/>
                  </a:lnTo>
                  <a:lnTo>
                    <a:pt x="4462" y="15296"/>
                  </a:lnTo>
                  <a:lnTo>
                    <a:pt x="5737" y="14531"/>
                  </a:lnTo>
                  <a:lnTo>
                    <a:pt x="7139" y="13512"/>
                  </a:lnTo>
                  <a:lnTo>
                    <a:pt x="7139" y="13512"/>
                  </a:lnTo>
                  <a:lnTo>
                    <a:pt x="6374" y="14404"/>
                  </a:lnTo>
                  <a:lnTo>
                    <a:pt x="5864" y="15169"/>
                  </a:lnTo>
                  <a:lnTo>
                    <a:pt x="5737" y="15551"/>
                  </a:lnTo>
                  <a:lnTo>
                    <a:pt x="5737" y="15806"/>
                  </a:lnTo>
                  <a:lnTo>
                    <a:pt x="5864" y="16061"/>
                  </a:lnTo>
                  <a:lnTo>
                    <a:pt x="6119" y="16316"/>
                  </a:lnTo>
                  <a:lnTo>
                    <a:pt x="6501" y="16571"/>
                  </a:lnTo>
                  <a:lnTo>
                    <a:pt x="7776" y="16571"/>
                  </a:lnTo>
                  <a:lnTo>
                    <a:pt x="8923" y="16188"/>
                  </a:lnTo>
                  <a:lnTo>
                    <a:pt x="9943" y="15551"/>
                  </a:lnTo>
                  <a:lnTo>
                    <a:pt x="11217" y="14786"/>
                  </a:lnTo>
                  <a:lnTo>
                    <a:pt x="12365" y="13894"/>
                  </a:lnTo>
                  <a:lnTo>
                    <a:pt x="14659" y="12237"/>
                  </a:lnTo>
                  <a:lnTo>
                    <a:pt x="15806" y="11472"/>
                  </a:lnTo>
                  <a:lnTo>
                    <a:pt x="17081" y="10835"/>
                  </a:lnTo>
                  <a:lnTo>
                    <a:pt x="17718" y="10707"/>
                  </a:lnTo>
                  <a:lnTo>
                    <a:pt x="18228" y="10580"/>
                  </a:lnTo>
                  <a:lnTo>
                    <a:pt x="18610" y="10707"/>
                  </a:lnTo>
                  <a:lnTo>
                    <a:pt x="18993" y="10962"/>
                  </a:lnTo>
                  <a:lnTo>
                    <a:pt x="18993" y="11217"/>
                  </a:lnTo>
                  <a:lnTo>
                    <a:pt x="18993" y="11472"/>
                  </a:lnTo>
                  <a:lnTo>
                    <a:pt x="18610" y="12110"/>
                  </a:lnTo>
                  <a:lnTo>
                    <a:pt x="17973" y="12619"/>
                  </a:lnTo>
                  <a:lnTo>
                    <a:pt x="17336" y="13002"/>
                  </a:lnTo>
                  <a:lnTo>
                    <a:pt x="15934" y="13767"/>
                  </a:lnTo>
                  <a:lnTo>
                    <a:pt x="14659" y="14531"/>
                  </a:lnTo>
                  <a:lnTo>
                    <a:pt x="14277" y="14914"/>
                  </a:lnTo>
                  <a:lnTo>
                    <a:pt x="13894" y="15296"/>
                  </a:lnTo>
                  <a:lnTo>
                    <a:pt x="13639" y="15806"/>
                  </a:lnTo>
                  <a:lnTo>
                    <a:pt x="13767" y="16188"/>
                  </a:lnTo>
                  <a:lnTo>
                    <a:pt x="13894" y="16443"/>
                  </a:lnTo>
                  <a:lnTo>
                    <a:pt x="14149" y="16571"/>
                  </a:lnTo>
                  <a:lnTo>
                    <a:pt x="14914" y="16826"/>
                  </a:lnTo>
                  <a:lnTo>
                    <a:pt x="15806" y="16826"/>
                  </a:lnTo>
                  <a:lnTo>
                    <a:pt x="16698" y="16698"/>
                  </a:lnTo>
                  <a:lnTo>
                    <a:pt x="18738" y="16188"/>
                  </a:lnTo>
                  <a:lnTo>
                    <a:pt x="20267" y="15679"/>
                  </a:lnTo>
                  <a:lnTo>
                    <a:pt x="22944" y="14404"/>
                  </a:lnTo>
                  <a:lnTo>
                    <a:pt x="25621" y="13002"/>
                  </a:lnTo>
                  <a:lnTo>
                    <a:pt x="25238" y="11217"/>
                  </a:lnTo>
                  <a:lnTo>
                    <a:pt x="24219" y="7266"/>
                  </a:lnTo>
                  <a:lnTo>
                    <a:pt x="23581" y="4972"/>
                  </a:lnTo>
                  <a:lnTo>
                    <a:pt x="22817" y="2805"/>
                  </a:lnTo>
                  <a:lnTo>
                    <a:pt x="22307" y="1912"/>
                  </a:lnTo>
                  <a:lnTo>
                    <a:pt x="21924" y="1148"/>
                  </a:lnTo>
                  <a:lnTo>
                    <a:pt x="21415" y="510"/>
                  </a:lnTo>
                  <a:lnTo>
                    <a:pt x="20905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6367476" y="1980449"/>
              <a:ext cx="152090" cy="114664"/>
            </a:xfrm>
            <a:custGeom>
              <a:avLst/>
              <a:gdLst/>
              <a:ahLst/>
              <a:cxnLst/>
              <a:rect l="l" t="t" r="r" b="b"/>
              <a:pathLst>
                <a:path w="8286" h="6247" extrusionOk="0">
                  <a:moveTo>
                    <a:pt x="8286" y="1"/>
                  </a:moveTo>
                  <a:lnTo>
                    <a:pt x="7139" y="256"/>
                  </a:lnTo>
                  <a:lnTo>
                    <a:pt x="5991" y="766"/>
                  </a:lnTo>
                  <a:lnTo>
                    <a:pt x="4972" y="1403"/>
                  </a:lnTo>
                  <a:lnTo>
                    <a:pt x="3952" y="2040"/>
                  </a:lnTo>
                  <a:lnTo>
                    <a:pt x="2932" y="3060"/>
                  </a:lnTo>
                  <a:lnTo>
                    <a:pt x="1913" y="4080"/>
                  </a:lnTo>
                  <a:lnTo>
                    <a:pt x="1" y="6119"/>
                  </a:lnTo>
                  <a:lnTo>
                    <a:pt x="1" y="6247"/>
                  </a:lnTo>
                  <a:lnTo>
                    <a:pt x="128" y="6247"/>
                  </a:lnTo>
                  <a:lnTo>
                    <a:pt x="2040" y="4207"/>
                  </a:lnTo>
                  <a:lnTo>
                    <a:pt x="3060" y="3315"/>
                  </a:lnTo>
                  <a:lnTo>
                    <a:pt x="4080" y="2295"/>
                  </a:lnTo>
                  <a:lnTo>
                    <a:pt x="4972" y="1530"/>
                  </a:lnTo>
                  <a:lnTo>
                    <a:pt x="5991" y="893"/>
                  </a:lnTo>
                  <a:lnTo>
                    <a:pt x="7139" y="383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6280914" y="1928981"/>
              <a:ext cx="212918" cy="170812"/>
            </a:xfrm>
            <a:custGeom>
              <a:avLst/>
              <a:gdLst/>
              <a:ahLst/>
              <a:cxnLst/>
              <a:rect l="l" t="t" r="r" b="b"/>
              <a:pathLst>
                <a:path w="11600" h="9306" extrusionOk="0">
                  <a:moveTo>
                    <a:pt x="11600" y="1"/>
                  </a:moveTo>
                  <a:lnTo>
                    <a:pt x="8923" y="1020"/>
                  </a:lnTo>
                  <a:lnTo>
                    <a:pt x="6501" y="2295"/>
                  </a:lnTo>
                  <a:lnTo>
                    <a:pt x="5354" y="3187"/>
                  </a:lnTo>
                  <a:lnTo>
                    <a:pt x="4207" y="4207"/>
                  </a:lnTo>
                  <a:lnTo>
                    <a:pt x="3187" y="5354"/>
                  </a:lnTo>
                  <a:lnTo>
                    <a:pt x="2295" y="6501"/>
                  </a:lnTo>
                  <a:lnTo>
                    <a:pt x="1" y="9306"/>
                  </a:lnTo>
                  <a:lnTo>
                    <a:pt x="128" y="9306"/>
                  </a:lnTo>
                  <a:lnTo>
                    <a:pt x="2040" y="7011"/>
                  </a:lnTo>
                  <a:lnTo>
                    <a:pt x="4079" y="4717"/>
                  </a:lnTo>
                  <a:lnTo>
                    <a:pt x="5099" y="3697"/>
                  </a:lnTo>
                  <a:lnTo>
                    <a:pt x="6119" y="2805"/>
                  </a:lnTo>
                  <a:lnTo>
                    <a:pt x="7266" y="2040"/>
                  </a:lnTo>
                  <a:lnTo>
                    <a:pt x="8541" y="1275"/>
                  </a:lnTo>
                  <a:lnTo>
                    <a:pt x="10070" y="638"/>
                  </a:lnTo>
                  <a:lnTo>
                    <a:pt x="11600" y="128"/>
                  </a:lnTo>
                  <a:lnTo>
                    <a:pt x="1160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6255181" y="1886875"/>
              <a:ext cx="198876" cy="166131"/>
            </a:xfrm>
            <a:custGeom>
              <a:avLst/>
              <a:gdLst/>
              <a:ahLst/>
              <a:cxnLst/>
              <a:rect l="l" t="t" r="r" b="b"/>
              <a:pathLst>
                <a:path w="10835" h="9051" extrusionOk="0">
                  <a:moveTo>
                    <a:pt x="10835" y="0"/>
                  </a:moveTo>
                  <a:lnTo>
                    <a:pt x="9178" y="510"/>
                  </a:lnTo>
                  <a:lnTo>
                    <a:pt x="8923" y="638"/>
                  </a:lnTo>
                  <a:lnTo>
                    <a:pt x="8923" y="638"/>
                  </a:lnTo>
                  <a:lnTo>
                    <a:pt x="10835" y="0"/>
                  </a:lnTo>
                  <a:close/>
                  <a:moveTo>
                    <a:pt x="8923" y="638"/>
                  </a:moveTo>
                  <a:lnTo>
                    <a:pt x="8540" y="765"/>
                  </a:lnTo>
                  <a:lnTo>
                    <a:pt x="7393" y="1275"/>
                  </a:lnTo>
                  <a:lnTo>
                    <a:pt x="6246" y="1912"/>
                  </a:lnTo>
                  <a:lnTo>
                    <a:pt x="5099" y="2932"/>
                  </a:lnTo>
                  <a:lnTo>
                    <a:pt x="3952" y="3952"/>
                  </a:lnTo>
                  <a:lnTo>
                    <a:pt x="2932" y="5099"/>
                  </a:lnTo>
                  <a:lnTo>
                    <a:pt x="2040" y="6374"/>
                  </a:lnTo>
                  <a:lnTo>
                    <a:pt x="0" y="8923"/>
                  </a:lnTo>
                  <a:lnTo>
                    <a:pt x="128" y="9050"/>
                  </a:lnTo>
                  <a:lnTo>
                    <a:pt x="2422" y="6119"/>
                  </a:lnTo>
                  <a:lnTo>
                    <a:pt x="4844" y="3442"/>
                  </a:lnTo>
                  <a:lnTo>
                    <a:pt x="6119" y="2167"/>
                  </a:lnTo>
                  <a:lnTo>
                    <a:pt x="7648" y="1275"/>
                  </a:lnTo>
                  <a:lnTo>
                    <a:pt x="8923" y="638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6917282" y="1465738"/>
              <a:ext cx="276096" cy="559185"/>
            </a:xfrm>
            <a:custGeom>
              <a:avLst/>
              <a:gdLst/>
              <a:ahLst/>
              <a:cxnLst/>
              <a:rect l="l" t="t" r="r" b="b"/>
              <a:pathLst>
                <a:path w="15042" h="30465" extrusionOk="0">
                  <a:moveTo>
                    <a:pt x="14276" y="1"/>
                  </a:moveTo>
                  <a:lnTo>
                    <a:pt x="1" y="30465"/>
                  </a:lnTo>
                  <a:lnTo>
                    <a:pt x="2550" y="29445"/>
                  </a:lnTo>
                  <a:lnTo>
                    <a:pt x="4972" y="28425"/>
                  </a:lnTo>
                  <a:lnTo>
                    <a:pt x="7139" y="27151"/>
                  </a:lnTo>
                  <a:lnTo>
                    <a:pt x="8031" y="26513"/>
                  </a:lnTo>
                  <a:lnTo>
                    <a:pt x="8923" y="25876"/>
                  </a:lnTo>
                  <a:lnTo>
                    <a:pt x="9433" y="25366"/>
                  </a:lnTo>
                  <a:lnTo>
                    <a:pt x="9943" y="24729"/>
                  </a:lnTo>
                  <a:lnTo>
                    <a:pt x="10453" y="23837"/>
                  </a:lnTo>
                  <a:lnTo>
                    <a:pt x="10835" y="22944"/>
                  </a:lnTo>
                  <a:lnTo>
                    <a:pt x="11600" y="20777"/>
                  </a:lnTo>
                  <a:lnTo>
                    <a:pt x="12365" y="18228"/>
                  </a:lnTo>
                  <a:lnTo>
                    <a:pt x="13002" y="15169"/>
                  </a:lnTo>
                  <a:lnTo>
                    <a:pt x="13639" y="11728"/>
                  </a:lnTo>
                  <a:lnTo>
                    <a:pt x="14914" y="4080"/>
                  </a:lnTo>
                  <a:lnTo>
                    <a:pt x="15041" y="2678"/>
                  </a:lnTo>
                  <a:lnTo>
                    <a:pt x="14914" y="1530"/>
                  </a:lnTo>
                  <a:lnTo>
                    <a:pt x="14659" y="638"/>
                  </a:lnTo>
                  <a:lnTo>
                    <a:pt x="14404" y="256"/>
                  </a:lnTo>
                  <a:lnTo>
                    <a:pt x="142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6971099" y="1449365"/>
              <a:ext cx="231640" cy="229309"/>
            </a:xfrm>
            <a:custGeom>
              <a:avLst/>
              <a:gdLst/>
              <a:ahLst/>
              <a:cxnLst/>
              <a:rect l="l" t="t" r="r" b="b"/>
              <a:pathLst>
                <a:path w="12620" h="12493" extrusionOk="0">
                  <a:moveTo>
                    <a:pt x="10197" y="1"/>
                  </a:moveTo>
                  <a:lnTo>
                    <a:pt x="9560" y="128"/>
                  </a:lnTo>
                  <a:lnTo>
                    <a:pt x="8923" y="383"/>
                  </a:lnTo>
                  <a:lnTo>
                    <a:pt x="8285" y="893"/>
                  </a:lnTo>
                  <a:lnTo>
                    <a:pt x="7648" y="1403"/>
                  </a:lnTo>
                  <a:lnTo>
                    <a:pt x="6118" y="3060"/>
                  </a:lnTo>
                  <a:lnTo>
                    <a:pt x="4716" y="4972"/>
                  </a:lnTo>
                  <a:lnTo>
                    <a:pt x="3442" y="6756"/>
                  </a:lnTo>
                  <a:lnTo>
                    <a:pt x="2295" y="8541"/>
                  </a:lnTo>
                  <a:lnTo>
                    <a:pt x="638" y="11345"/>
                  </a:lnTo>
                  <a:lnTo>
                    <a:pt x="0" y="12492"/>
                  </a:lnTo>
                  <a:lnTo>
                    <a:pt x="1020" y="12365"/>
                  </a:lnTo>
                  <a:lnTo>
                    <a:pt x="2804" y="12365"/>
                  </a:lnTo>
                  <a:lnTo>
                    <a:pt x="6246" y="12237"/>
                  </a:lnTo>
                  <a:lnTo>
                    <a:pt x="6756" y="12237"/>
                  </a:lnTo>
                  <a:lnTo>
                    <a:pt x="10325" y="12110"/>
                  </a:lnTo>
                  <a:lnTo>
                    <a:pt x="11217" y="12110"/>
                  </a:lnTo>
                  <a:lnTo>
                    <a:pt x="11727" y="10070"/>
                  </a:lnTo>
                  <a:lnTo>
                    <a:pt x="12109" y="8158"/>
                  </a:lnTo>
                  <a:lnTo>
                    <a:pt x="12364" y="6119"/>
                  </a:lnTo>
                  <a:lnTo>
                    <a:pt x="12619" y="4079"/>
                  </a:lnTo>
                  <a:lnTo>
                    <a:pt x="12619" y="3570"/>
                  </a:lnTo>
                  <a:lnTo>
                    <a:pt x="12619" y="3060"/>
                  </a:lnTo>
                  <a:lnTo>
                    <a:pt x="12492" y="2040"/>
                  </a:lnTo>
                  <a:lnTo>
                    <a:pt x="12237" y="1275"/>
                  </a:lnTo>
                  <a:lnTo>
                    <a:pt x="11854" y="638"/>
                  </a:lnTo>
                  <a:lnTo>
                    <a:pt x="11472" y="256"/>
                  </a:lnTo>
                  <a:lnTo>
                    <a:pt x="10835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7160596" y="1451715"/>
              <a:ext cx="9379" cy="9361"/>
            </a:xfrm>
            <a:custGeom>
              <a:avLst/>
              <a:gdLst/>
              <a:ahLst/>
              <a:cxnLst/>
              <a:rect l="l" t="t" r="r" b="b"/>
              <a:pathLst>
                <a:path w="511" h="510" extrusionOk="0">
                  <a:moveTo>
                    <a:pt x="256" y="0"/>
                  </a:moveTo>
                  <a:lnTo>
                    <a:pt x="128" y="128"/>
                  </a:lnTo>
                  <a:lnTo>
                    <a:pt x="1" y="255"/>
                  </a:lnTo>
                  <a:lnTo>
                    <a:pt x="128" y="510"/>
                  </a:lnTo>
                  <a:lnTo>
                    <a:pt x="511" y="510"/>
                  </a:lnTo>
                  <a:lnTo>
                    <a:pt x="511" y="255"/>
                  </a:lnTo>
                  <a:lnTo>
                    <a:pt x="511" y="12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7085726" y="1561661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6" y="1"/>
                  </a:moveTo>
                  <a:lnTo>
                    <a:pt x="128" y="128"/>
                  </a:lnTo>
                  <a:lnTo>
                    <a:pt x="1" y="256"/>
                  </a:lnTo>
                  <a:lnTo>
                    <a:pt x="128" y="383"/>
                  </a:lnTo>
                  <a:lnTo>
                    <a:pt x="256" y="511"/>
                  </a:lnTo>
                  <a:lnTo>
                    <a:pt x="511" y="383"/>
                  </a:lnTo>
                  <a:lnTo>
                    <a:pt x="511" y="256"/>
                  </a:lnTo>
                  <a:lnTo>
                    <a:pt x="511" y="12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7160596" y="1561661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128" y="1"/>
                  </a:moveTo>
                  <a:lnTo>
                    <a:pt x="1" y="256"/>
                  </a:lnTo>
                  <a:lnTo>
                    <a:pt x="128" y="383"/>
                  </a:lnTo>
                  <a:lnTo>
                    <a:pt x="256" y="511"/>
                  </a:lnTo>
                  <a:lnTo>
                    <a:pt x="511" y="383"/>
                  </a:lnTo>
                  <a:lnTo>
                    <a:pt x="511" y="256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7123170" y="1505513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5" y="1"/>
                  </a:moveTo>
                  <a:lnTo>
                    <a:pt x="128" y="128"/>
                  </a:lnTo>
                  <a:lnTo>
                    <a:pt x="0" y="256"/>
                  </a:lnTo>
                  <a:lnTo>
                    <a:pt x="128" y="511"/>
                  </a:lnTo>
                  <a:lnTo>
                    <a:pt x="510" y="511"/>
                  </a:lnTo>
                  <a:lnTo>
                    <a:pt x="510" y="256"/>
                  </a:lnTo>
                  <a:lnTo>
                    <a:pt x="510" y="128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7195691" y="1505513"/>
              <a:ext cx="7048" cy="9379"/>
            </a:xfrm>
            <a:custGeom>
              <a:avLst/>
              <a:gdLst/>
              <a:ahLst/>
              <a:cxnLst/>
              <a:rect l="l" t="t" r="r" b="b"/>
              <a:pathLst>
                <a:path w="384" h="511" extrusionOk="0">
                  <a:moveTo>
                    <a:pt x="256" y="1"/>
                  </a:moveTo>
                  <a:lnTo>
                    <a:pt x="128" y="128"/>
                  </a:lnTo>
                  <a:lnTo>
                    <a:pt x="1" y="383"/>
                  </a:lnTo>
                  <a:lnTo>
                    <a:pt x="128" y="511"/>
                  </a:lnTo>
                  <a:lnTo>
                    <a:pt x="383" y="511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7013205" y="1671626"/>
              <a:ext cx="9379" cy="4699"/>
            </a:xfrm>
            <a:custGeom>
              <a:avLst/>
              <a:gdLst/>
              <a:ahLst/>
              <a:cxnLst/>
              <a:rect l="l" t="t" r="r" b="b"/>
              <a:pathLst>
                <a:path w="511" h="256" extrusionOk="0">
                  <a:moveTo>
                    <a:pt x="128" y="1"/>
                  </a:moveTo>
                  <a:lnTo>
                    <a:pt x="1" y="128"/>
                  </a:lnTo>
                  <a:lnTo>
                    <a:pt x="1" y="256"/>
                  </a:lnTo>
                  <a:lnTo>
                    <a:pt x="510" y="256"/>
                  </a:lnTo>
                  <a:lnTo>
                    <a:pt x="510" y="12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7085726" y="1671626"/>
              <a:ext cx="9379" cy="2368"/>
            </a:xfrm>
            <a:custGeom>
              <a:avLst/>
              <a:gdLst/>
              <a:ahLst/>
              <a:cxnLst/>
              <a:rect l="l" t="t" r="r" b="b"/>
              <a:pathLst>
                <a:path w="511" h="129" extrusionOk="0">
                  <a:moveTo>
                    <a:pt x="128" y="1"/>
                  </a:moveTo>
                  <a:lnTo>
                    <a:pt x="1" y="128"/>
                  </a:lnTo>
                  <a:lnTo>
                    <a:pt x="511" y="12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7160596" y="1669295"/>
              <a:ext cx="9379" cy="2349"/>
            </a:xfrm>
            <a:custGeom>
              <a:avLst/>
              <a:gdLst/>
              <a:ahLst/>
              <a:cxnLst/>
              <a:rect l="l" t="t" r="r" b="b"/>
              <a:pathLst>
                <a:path w="511" h="128" extrusionOk="0">
                  <a:moveTo>
                    <a:pt x="256" y="0"/>
                  </a:moveTo>
                  <a:lnTo>
                    <a:pt x="1" y="128"/>
                  </a:lnTo>
                  <a:lnTo>
                    <a:pt x="511" y="12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7050631" y="1615478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1" y="1"/>
                  </a:moveTo>
                  <a:lnTo>
                    <a:pt x="1" y="255"/>
                  </a:lnTo>
                  <a:lnTo>
                    <a:pt x="1" y="383"/>
                  </a:lnTo>
                  <a:lnTo>
                    <a:pt x="256" y="510"/>
                  </a:lnTo>
                  <a:lnTo>
                    <a:pt x="383" y="383"/>
                  </a:lnTo>
                  <a:lnTo>
                    <a:pt x="511" y="255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7123170" y="1615478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128" y="1"/>
                  </a:moveTo>
                  <a:lnTo>
                    <a:pt x="0" y="255"/>
                  </a:lnTo>
                  <a:lnTo>
                    <a:pt x="128" y="383"/>
                  </a:lnTo>
                  <a:lnTo>
                    <a:pt x="255" y="510"/>
                  </a:lnTo>
                  <a:lnTo>
                    <a:pt x="510" y="383"/>
                  </a:lnTo>
                  <a:lnTo>
                    <a:pt x="510" y="255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6989803" y="1449365"/>
              <a:ext cx="212936" cy="226960"/>
            </a:xfrm>
            <a:custGeom>
              <a:avLst/>
              <a:gdLst/>
              <a:ahLst/>
              <a:cxnLst/>
              <a:rect l="l" t="t" r="r" b="b"/>
              <a:pathLst>
                <a:path w="11601" h="12365" extrusionOk="0">
                  <a:moveTo>
                    <a:pt x="9178" y="1"/>
                  </a:moveTo>
                  <a:lnTo>
                    <a:pt x="8541" y="128"/>
                  </a:lnTo>
                  <a:lnTo>
                    <a:pt x="7904" y="511"/>
                  </a:lnTo>
                  <a:lnTo>
                    <a:pt x="1" y="12365"/>
                  </a:lnTo>
                  <a:lnTo>
                    <a:pt x="1785" y="12365"/>
                  </a:lnTo>
                  <a:lnTo>
                    <a:pt x="5227" y="12237"/>
                  </a:lnTo>
                  <a:lnTo>
                    <a:pt x="5737" y="12237"/>
                  </a:lnTo>
                  <a:lnTo>
                    <a:pt x="9306" y="12110"/>
                  </a:lnTo>
                  <a:lnTo>
                    <a:pt x="10198" y="12110"/>
                  </a:lnTo>
                  <a:lnTo>
                    <a:pt x="10708" y="10070"/>
                  </a:lnTo>
                  <a:lnTo>
                    <a:pt x="11090" y="8158"/>
                  </a:lnTo>
                  <a:lnTo>
                    <a:pt x="11345" y="6119"/>
                  </a:lnTo>
                  <a:lnTo>
                    <a:pt x="11600" y="4079"/>
                  </a:lnTo>
                  <a:lnTo>
                    <a:pt x="11600" y="3570"/>
                  </a:lnTo>
                  <a:lnTo>
                    <a:pt x="11600" y="3060"/>
                  </a:lnTo>
                  <a:lnTo>
                    <a:pt x="11473" y="2040"/>
                  </a:lnTo>
                  <a:lnTo>
                    <a:pt x="11218" y="1275"/>
                  </a:lnTo>
                  <a:lnTo>
                    <a:pt x="10835" y="638"/>
                  </a:lnTo>
                  <a:lnTo>
                    <a:pt x="10453" y="256"/>
                  </a:lnTo>
                  <a:lnTo>
                    <a:pt x="981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6688010" y="3016901"/>
              <a:ext cx="650409" cy="891392"/>
            </a:xfrm>
            <a:custGeom>
              <a:avLst/>
              <a:gdLst/>
              <a:ahLst/>
              <a:cxnLst/>
              <a:rect l="l" t="t" r="r" b="b"/>
              <a:pathLst>
                <a:path w="35435" h="48564" extrusionOk="0">
                  <a:moveTo>
                    <a:pt x="20522" y="0"/>
                  </a:moveTo>
                  <a:lnTo>
                    <a:pt x="0" y="10835"/>
                  </a:lnTo>
                  <a:lnTo>
                    <a:pt x="9178" y="27022"/>
                  </a:lnTo>
                  <a:lnTo>
                    <a:pt x="11217" y="30464"/>
                  </a:lnTo>
                  <a:lnTo>
                    <a:pt x="6628" y="36455"/>
                  </a:lnTo>
                  <a:lnTo>
                    <a:pt x="3314" y="40916"/>
                  </a:lnTo>
                  <a:lnTo>
                    <a:pt x="2167" y="42573"/>
                  </a:lnTo>
                  <a:lnTo>
                    <a:pt x="1530" y="43593"/>
                  </a:lnTo>
                  <a:lnTo>
                    <a:pt x="1402" y="44230"/>
                  </a:lnTo>
                  <a:lnTo>
                    <a:pt x="1275" y="45122"/>
                  </a:lnTo>
                  <a:lnTo>
                    <a:pt x="1275" y="45887"/>
                  </a:lnTo>
                  <a:lnTo>
                    <a:pt x="1402" y="46779"/>
                  </a:lnTo>
                  <a:lnTo>
                    <a:pt x="1657" y="47544"/>
                  </a:lnTo>
                  <a:lnTo>
                    <a:pt x="2040" y="48054"/>
                  </a:lnTo>
                  <a:lnTo>
                    <a:pt x="2422" y="48436"/>
                  </a:lnTo>
                  <a:lnTo>
                    <a:pt x="2549" y="48564"/>
                  </a:lnTo>
                  <a:lnTo>
                    <a:pt x="2804" y="48564"/>
                  </a:lnTo>
                  <a:lnTo>
                    <a:pt x="4589" y="47799"/>
                  </a:lnTo>
                  <a:lnTo>
                    <a:pt x="8413" y="45887"/>
                  </a:lnTo>
                  <a:lnTo>
                    <a:pt x="19375" y="40024"/>
                  </a:lnTo>
                  <a:lnTo>
                    <a:pt x="25110" y="36837"/>
                  </a:lnTo>
                  <a:lnTo>
                    <a:pt x="30209" y="33906"/>
                  </a:lnTo>
                  <a:lnTo>
                    <a:pt x="33905" y="31739"/>
                  </a:lnTo>
                  <a:lnTo>
                    <a:pt x="34925" y="30974"/>
                  </a:lnTo>
                  <a:lnTo>
                    <a:pt x="35435" y="30591"/>
                  </a:lnTo>
                  <a:lnTo>
                    <a:pt x="35435" y="30209"/>
                  </a:lnTo>
                  <a:lnTo>
                    <a:pt x="35308" y="29572"/>
                  </a:lnTo>
                  <a:lnTo>
                    <a:pt x="34288" y="27150"/>
                  </a:lnTo>
                  <a:lnTo>
                    <a:pt x="32758" y="23963"/>
                  </a:lnTo>
                  <a:lnTo>
                    <a:pt x="30974" y="20012"/>
                  </a:lnTo>
                  <a:lnTo>
                    <a:pt x="29062" y="16443"/>
                  </a:lnTo>
                  <a:lnTo>
                    <a:pt x="23199" y="5226"/>
                  </a:lnTo>
                  <a:lnTo>
                    <a:pt x="20522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6711394" y="3318712"/>
              <a:ext cx="627025" cy="589581"/>
            </a:xfrm>
            <a:custGeom>
              <a:avLst/>
              <a:gdLst/>
              <a:ahLst/>
              <a:cxnLst/>
              <a:rect l="l" t="t" r="r" b="b"/>
              <a:pathLst>
                <a:path w="34161" h="32121" extrusionOk="0">
                  <a:moveTo>
                    <a:pt x="27788" y="0"/>
                  </a:moveTo>
                  <a:lnTo>
                    <a:pt x="7904" y="10579"/>
                  </a:lnTo>
                  <a:lnTo>
                    <a:pt x="9943" y="14021"/>
                  </a:lnTo>
                  <a:lnTo>
                    <a:pt x="5354" y="20012"/>
                  </a:lnTo>
                  <a:lnTo>
                    <a:pt x="2040" y="24473"/>
                  </a:lnTo>
                  <a:lnTo>
                    <a:pt x="893" y="26130"/>
                  </a:lnTo>
                  <a:lnTo>
                    <a:pt x="256" y="27150"/>
                  </a:lnTo>
                  <a:lnTo>
                    <a:pt x="128" y="27787"/>
                  </a:lnTo>
                  <a:lnTo>
                    <a:pt x="1" y="28679"/>
                  </a:lnTo>
                  <a:lnTo>
                    <a:pt x="1" y="29444"/>
                  </a:lnTo>
                  <a:lnTo>
                    <a:pt x="128" y="30336"/>
                  </a:lnTo>
                  <a:lnTo>
                    <a:pt x="383" y="31101"/>
                  </a:lnTo>
                  <a:lnTo>
                    <a:pt x="766" y="31611"/>
                  </a:lnTo>
                  <a:lnTo>
                    <a:pt x="1148" y="31993"/>
                  </a:lnTo>
                  <a:lnTo>
                    <a:pt x="1275" y="32121"/>
                  </a:lnTo>
                  <a:lnTo>
                    <a:pt x="1530" y="32121"/>
                  </a:lnTo>
                  <a:lnTo>
                    <a:pt x="3315" y="31356"/>
                  </a:lnTo>
                  <a:lnTo>
                    <a:pt x="7139" y="29444"/>
                  </a:lnTo>
                  <a:lnTo>
                    <a:pt x="18101" y="23581"/>
                  </a:lnTo>
                  <a:lnTo>
                    <a:pt x="23836" y="20394"/>
                  </a:lnTo>
                  <a:lnTo>
                    <a:pt x="28935" y="17463"/>
                  </a:lnTo>
                  <a:lnTo>
                    <a:pt x="32631" y="15296"/>
                  </a:lnTo>
                  <a:lnTo>
                    <a:pt x="33651" y="14531"/>
                  </a:lnTo>
                  <a:lnTo>
                    <a:pt x="34161" y="14148"/>
                  </a:lnTo>
                  <a:lnTo>
                    <a:pt x="34161" y="13639"/>
                  </a:lnTo>
                  <a:lnTo>
                    <a:pt x="33779" y="12619"/>
                  </a:lnTo>
                  <a:lnTo>
                    <a:pt x="32504" y="9432"/>
                  </a:lnTo>
                  <a:lnTo>
                    <a:pt x="30337" y="4971"/>
                  </a:lnTo>
                  <a:lnTo>
                    <a:pt x="277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6711394" y="3384202"/>
              <a:ext cx="627025" cy="524090"/>
            </a:xfrm>
            <a:custGeom>
              <a:avLst/>
              <a:gdLst/>
              <a:ahLst/>
              <a:cxnLst/>
              <a:rect l="l" t="t" r="r" b="b"/>
              <a:pathLst>
                <a:path w="34161" h="28553" extrusionOk="0">
                  <a:moveTo>
                    <a:pt x="29700" y="1"/>
                  </a:moveTo>
                  <a:lnTo>
                    <a:pt x="9943" y="10453"/>
                  </a:lnTo>
                  <a:lnTo>
                    <a:pt x="5354" y="16444"/>
                  </a:lnTo>
                  <a:lnTo>
                    <a:pt x="2040" y="20905"/>
                  </a:lnTo>
                  <a:lnTo>
                    <a:pt x="893" y="22562"/>
                  </a:lnTo>
                  <a:lnTo>
                    <a:pt x="256" y="23582"/>
                  </a:lnTo>
                  <a:lnTo>
                    <a:pt x="128" y="24219"/>
                  </a:lnTo>
                  <a:lnTo>
                    <a:pt x="1" y="25111"/>
                  </a:lnTo>
                  <a:lnTo>
                    <a:pt x="1" y="25876"/>
                  </a:lnTo>
                  <a:lnTo>
                    <a:pt x="128" y="26768"/>
                  </a:lnTo>
                  <a:lnTo>
                    <a:pt x="383" y="27533"/>
                  </a:lnTo>
                  <a:lnTo>
                    <a:pt x="766" y="28043"/>
                  </a:lnTo>
                  <a:lnTo>
                    <a:pt x="1148" y="28425"/>
                  </a:lnTo>
                  <a:lnTo>
                    <a:pt x="1275" y="28553"/>
                  </a:lnTo>
                  <a:lnTo>
                    <a:pt x="1530" y="28553"/>
                  </a:lnTo>
                  <a:lnTo>
                    <a:pt x="3315" y="27788"/>
                  </a:lnTo>
                  <a:lnTo>
                    <a:pt x="7139" y="25876"/>
                  </a:lnTo>
                  <a:lnTo>
                    <a:pt x="18101" y="20013"/>
                  </a:lnTo>
                  <a:lnTo>
                    <a:pt x="23836" y="16826"/>
                  </a:lnTo>
                  <a:lnTo>
                    <a:pt x="28935" y="13895"/>
                  </a:lnTo>
                  <a:lnTo>
                    <a:pt x="32631" y="11728"/>
                  </a:lnTo>
                  <a:lnTo>
                    <a:pt x="33651" y="10963"/>
                  </a:lnTo>
                  <a:lnTo>
                    <a:pt x="34161" y="10580"/>
                  </a:lnTo>
                  <a:lnTo>
                    <a:pt x="34161" y="10198"/>
                  </a:lnTo>
                  <a:lnTo>
                    <a:pt x="34034" y="9561"/>
                  </a:lnTo>
                  <a:lnTo>
                    <a:pt x="33014" y="7139"/>
                  </a:lnTo>
                  <a:lnTo>
                    <a:pt x="31484" y="3952"/>
                  </a:lnTo>
                  <a:lnTo>
                    <a:pt x="29700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6734797" y="3580729"/>
              <a:ext cx="568546" cy="301830"/>
            </a:xfrm>
            <a:custGeom>
              <a:avLst/>
              <a:gdLst/>
              <a:ahLst/>
              <a:cxnLst/>
              <a:rect l="l" t="t" r="r" b="b"/>
              <a:pathLst>
                <a:path w="30975" h="16444" extrusionOk="0">
                  <a:moveTo>
                    <a:pt x="30974" y="1"/>
                  </a:moveTo>
                  <a:lnTo>
                    <a:pt x="24728" y="3188"/>
                  </a:lnTo>
                  <a:lnTo>
                    <a:pt x="15551" y="8031"/>
                  </a:lnTo>
                  <a:lnTo>
                    <a:pt x="6246" y="12875"/>
                  </a:lnTo>
                  <a:lnTo>
                    <a:pt x="128" y="16316"/>
                  </a:lnTo>
                  <a:lnTo>
                    <a:pt x="0" y="16444"/>
                  </a:lnTo>
                  <a:lnTo>
                    <a:pt x="128" y="16444"/>
                  </a:lnTo>
                  <a:lnTo>
                    <a:pt x="6374" y="13257"/>
                  </a:lnTo>
                  <a:lnTo>
                    <a:pt x="15678" y="8414"/>
                  </a:lnTo>
                  <a:lnTo>
                    <a:pt x="24856" y="3442"/>
                  </a:lnTo>
                  <a:lnTo>
                    <a:pt x="3097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6741808" y="3767914"/>
              <a:ext cx="116995" cy="42125"/>
            </a:xfrm>
            <a:custGeom>
              <a:avLst/>
              <a:gdLst/>
              <a:ahLst/>
              <a:cxnLst/>
              <a:rect l="l" t="t" r="r" b="b"/>
              <a:pathLst>
                <a:path w="6374" h="2295" extrusionOk="0">
                  <a:moveTo>
                    <a:pt x="1785" y="0"/>
                  </a:moveTo>
                  <a:lnTo>
                    <a:pt x="893" y="127"/>
                  </a:lnTo>
                  <a:lnTo>
                    <a:pt x="1" y="510"/>
                  </a:lnTo>
                  <a:lnTo>
                    <a:pt x="1" y="637"/>
                  </a:lnTo>
                  <a:lnTo>
                    <a:pt x="893" y="382"/>
                  </a:lnTo>
                  <a:lnTo>
                    <a:pt x="1785" y="255"/>
                  </a:lnTo>
                  <a:lnTo>
                    <a:pt x="2550" y="255"/>
                  </a:lnTo>
                  <a:lnTo>
                    <a:pt x="3442" y="382"/>
                  </a:lnTo>
                  <a:lnTo>
                    <a:pt x="4207" y="637"/>
                  </a:lnTo>
                  <a:lnTo>
                    <a:pt x="4972" y="1147"/>
                  </a:lnTo>
                  <a:lnTo>
                    <a:pt x="5737" y="1657"/>
                  </a:lnTo>
                  <a:lnTo>
                    <a:pt x="6247" y="2294"/>
                  </a:lnTo>
                  <a:lnTo>
                    <a:pt x="6374" y="2294"/>
                  </a:lnTo>
                  <a:lnTo>
                    <a:pt x="5864" y="1530"/>
                  </a:lnTo>
                  <a:lnTo>
                    <a:pt x="5227" y="892"/>
                  </a:lnTo>
                  <a:lnTo>
                    <a:pt x="4590" y="510"/>
                  </a:lnTo>
                  <a:lnTo>
                    <a:pt x="3697" y="127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6858785" y="3583079"/>
              <a:ext cx="131036" cy="28083"/>
            </a:xfrm>
            <a:custGeom>
              <a:avLst/>
              <a:gdLst/>
              <a:ahLst/>
              <a:cxnLst/>
              <a:rect l="l" t="t" r="r" b="b"/>
              <a:pathLst>
                <a:path w="7139" h="1530" extrusionOk="0">
                  <a:moveTo>
                    <a:pt x="4462" y="0"/>
                  </a:moveTo>
                  <a:lnTo>
                    <a:pt x="3570" y="128"/>
                  </a:lnTo>
                  <a:lnTo>
                    <a:pt x="2678" y="255"/>
                  </a:lnTo>
                  <a:lnTo>
                    <a:pt x="1785" y="510"/>
                  </a:lnTo>
                  <a:lnTo>
                    <a:pt x="893" y="893"/>
                  </a:lnTo>
                  <a:lnTo>
                    <a:pt x="128" y="1275"/>
                  </a:lnTo>
                  <a:lnTo>
                    <a:pt x="1" y="1275"/>
                  </a:lnTo>
                  <a:lnTo>
                    <a:pt x="1" y="1402"/>
                  </a:lnTo>
                  <a:lnTo>
                    <a:pt x="128" y="1530"/>
                  </a:lnTo>
                  <a:lnTo>
                    <a:pt x="256" y="1530"/>
                  </a:lnTo>
                  <a:lnTo>
                    <a:pt x="1913" y="1148"/>
                  </a:lnTo>
                  <a:lnTo>
                    <a:pt x="3570" y="893"/>
                  </a:lnTo>
                  <a:lnTo>
                    <a:pt x="5354" y="765"/>
                  </a:lnTo>
                  <a:lnTo>
                    <a:pt x="7011" y="765"/>
                  </a:lnTo>
                  <a:lnTo>
                    <a:pt x="7139" y="638"/>
                  </a:lnTo>
                  <a:lnTo>
                    <a:pt x="7139" y="510"/>
                  </a:lnTo>
                  <a:lnTo>
                    <a:pt x="6247" y="255"/>
                  </a:lnTo>
                  <a:lnTo>
                    <a:pt x="5354" y="128"/>
                  </a:lnTo>
                  <a:lnTo>
                    <a:pt x="446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6837732" y="3611144"/>
              <a:ext cx="128705" cy="25770"/>
            </a:xfrm>
            <a:custGeom>
              <a:avLst/>
              <a:gdLst/>
              <a:ahLst/>
              <a:cxnLst/>
              <a:rect l="l" t="t" r="r" b="b"/>
              <a:pathLst>
                <a:path w="7012" h="1404" extrusionOk="0">
                  <a:moveTo>
                    <a:pt x="3442" y="1"/>
                  </a:moveTo>
                  <a:lnTo>
                    <a:pt x="2550" y="256"/>
                  </a:lnTo>
                  <a:lnTo>
                    <a:pt x="1658" y="511"/>
                  </a:lnTo>
                  <a:lnTo>
                    <a:pt x="766" y="766"/>
                  </a:lnTo>
                  <a:lnTo>
                    <a:pt x="1" y="1148"/>
                  </a:lnTo>
                  <a:lnTo>
                    <a:pt x="1" y="1276"/>
                  </a:lnTo>
                  <a:lnTo>
                    <a:pt x="1" y="1403"/>
                  </a:lnTo>
                  <a:lnTo>
                    <a:pt x="128" y="1403"/>
                  </a:lnTo>
                  <a:lnTo>
                    <a:pt x="1785" y="1148"/>
                  </a:lnTo>
                  <a:lnTo>
                    <a:pt x="3570" y="893"/>
                  </a:lnTo>
                  <a:lnTo>
                    <a:pt x="5227" y="766"/>
                  </a:lnTo>
                  <a:lnTo>
                    <a:pt x="7011" y="638"/>
                  </a:lnTo>
                  <a:lnTo>
                    <a:pt x="7011" y="511"/>
                  </a:lnTo>
                  <a:lnTo>
                    <a:pt x="6119" y="128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6814347" y="3636896"/>
              <a:ext cx="128687" cy="28083"/>
            </a:xfrm>
            <a:custGeom>
              <a:avLst/>
              <a:gdLst/>
              <a:ahLst/>
              <a:cxnLst/>
              <a:rect l="l" t="t" r="r" b="b"/>
              <a:pathLst>
                <a:path w="7011" h="1530" extrusionOk="0">
                  <a:moveTo>
                    <a:pt x="4334" y="0"/>
                  </a:moveTo>
                  <a:lnTo>
                    <a:pt x="3442" y="128"/>
                  </a:lnTo>
                  <a:lnTo>
                    <a:pt x="2549" y="255"/>
                  </a:lnTo>
                  <a:lnTo>
                    <a:pt x="1657" y="510"/>
                  </a:lnTo>
                  <a:lnTo>
                    <a:pt x="892" y="892"/>
                  </a:lnTo>
                  <a:lnTo>
                    <a:pt x="0" y="1275"/>
                  </a:lnTo>
                  <a:lnTo>
                    <a:pt x="0" y="1402"/>
                  </a:lnTo>
                  <a:lnTo>
                    <a:pt x="0" y="1530"/>
                  </a:lnTo>
                  <a:lnTo>
                    <a:pt x="128" y="1530"/>
                  </a:lnTo>
                  <a:lnTo>
                    <a:pt x="1785" y="1147"/>
                  </a:lnTo>
                  <a:lnTo>
                    <a:pt x="3569" y="892"/>
                  </a:lnTo>
                  <a:lnTo>
                    <a:pt x="5226" y="765"/>
                  </a:lnTo>
                  <a:lnTo>
                    <a:pt x="7011" y="765"/>
                  </a:lnTo>
                  <a:lnTo>
                    <a:pt x="7011" y="637"/>
                  </a:lnTo>
                  <a:lnTo>
                    <a:pt x="7011" y="510"/>
                  </a:lnTo>
                  <a:lnTo>
                    <a:pt x="6118" y="255"/>
                  </a:lnTo>
                  <a:lnTo>
                    <a:pt x="5354" y="128"/>
                  </a:lnTo>
                  <a:lnTo>
                    <a:pt x="433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6790945" y="3664960"/>
              <a:ext cx="131036" cy="25752"/>
            </a:xfrm>
            <a:custGeom>
              <a:avLst/>
              <a:gdLst/>
              <a:ahLst/>
              <a:cxnLst/>
              <a:rect l="l" t="t" r="r" b="b"/>
              <a:pathLst>
                <a:path w="7139" h="1403" extrusionOk="0">
                  <a:moveTo>
                    <a:pt x="3442" y="1"/>
                  </a:moveTo>
                  <a:lnTo>
                    <a:pt x="2550" y="256"/>
                  </a:lnTo>
                  <a:lnTo>
                    <a:pt x="1658" y="510"/>
                  </a:lnTo>
                  <a:lnTo>
                    <a:pt x="893" y="765"/>
                  </a:lnTo>
                  <a:lnTo>
                    <a:pt x="128" y="1148"/>
                  </a:lnTo>
                  <a:lnTo>
                    <a:pt x="1" y="1275"/>
                  </a:lnTo>
                  <a:lnTo>
                    <a:pt x="1" y="1403"/>
                  </a:lnTo>
                  <a:lnTo>
                    <a:pt x="128" y="1403"/>
                  </a:lnTo>
                  <a:lnTo>
                    <a:pt x="1913" y="1148"/>
                  </a:lnTo>
                  <a:lnTo>
                    <a:pt x="3570" y="893"/>
                  </a:lnTo>
                  <a:lnTo>
                    <a:pt x="5227" y="765"/>
                  </a:lnTo>
                  <a:lnTo>
                    <a:pt x="7011" y="638"/>
                  </a:lnTo>
                  <a:lnTo>
                    <a:pt x="7139" y="638"/>
                  </a:lnTo>
                  <a:lnTo>
                    <a:pt x="7011" y="510"/>
                  </a:lnTo>
                  <a:lnTo>
                    <a:pt x="6246" y="128"/>
                  </a:lnTo>
                  <a:lnTo>
                    <a:pt x="53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7214413" y="3498848"/>
              <a:ext cx="72539" cy="74888"/>
            </a:xfrm>
            <a:custGeom>
              <a:avLst/>
              <a:gdLst/>
              <a:ahLst/>
              <a:cxnLst/>
              <a:rect l="l" t="t" r="r" b="b"/>
              <a:pathLst>
                <a:path w="3952" h="4080" extrusionOk="0">
                  <a:moveTo>
                    <a:pt x="1785" y="1"/>
                  </a:moveTo>
                  <a:lnTo>
                    <a:pt x="1403" y="128"/>
                  </a:lnTo>
                  <a:lnTo>
                    <a:pt x="1020" y="256"/>
                  </a:lnTo>
                  <a:lnTo>
                    <a:pt x="638" y="511"/>
                  </a:lnTo>
                  <a:lnTo>
                    <a:pt x="255" y="765"/>
                  </a:lnTo>
                  <a:lnTo>
                    <a:pt x="128" y="1148"/>
                  </a:lnTo>
                  <a:lnTo>
                    <a:pt x="0" y="1530"/>
                  </a:lnTo>
                  <a:lnTo>
                    <a:pt x="0" y="2295"/>
                  </a:lnTo>
                  <a:lnTo>
                    <a:pt x="255" y="2932"/>
                  </a:lnTo>
                  <a:lnTo>
                    <a:pt x="638" y="3570"/>
                  </a:lnTo>
                  <a:lnTo>
                    <a:pt x="1275" y="3952"/>
                  </a:lnTo>
                  <a:lnTo>
                    <a:pt x="1657" y="4080"/>
                  </a:lnTo>
                  <a:lnTo>
                    <a:pt x="2040" y="4080"/>
                  </a:lnTo>
                  <a:lnTo>
                    <a:pt x="2422" y="3952"/>
                  </a:lnTo>
                  <a:lnTo>
                    <a:pt x="2932" y="3825"/>
                  </a:lnTo>
                  <a:lnTo>
                    <a:pt x="3314" y="3570"/>
                  </a:lnTo>
                  <a:lnTo>
                    <a:pt x="3569" y="3315"/>
                  </a:lnTo>
                  <a:lnTo>
                    <a:pt x="3824" y="2932"/>
                  </a:lnTo>
                  <a:lnTo>
                    <a:pt x="3952" y="2550"/>
                  </a:lnTo>
                  <a:lnTo>
                    <a:pt x="3952" y="1785"/>
                  </a:lnTo>
                  <a:lnTo>
                    <a:pt x="3697" y="1148"/>
                  </a:lnTo>
                  <a:lnTo>
                    <a:pt x="3187" y="511"/>
                  </a:lnTo>
                  <a:lnTo>
                    <a:pt x="2550" y="128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6765211" y="3505878"/>
              <a:ext cx="149758" cy="93592"/>
            </a:xfrm>
            <a:custGeom>
              <a:avLst/>
              <a:gdLst/>
              <a:ahLst/>
              <a:cxnLst/>
              <a:rect l="l" t="t" r="r" b="b"/>
              <a:pathLst>
                <a:path w="8159" h="5099" extrusionOk="0">
                  <a:moveTo>
                    <a:pt x="2040" y="765"/>
                  </a:moveTo>
                  <a:lnTo>
                    <a:pt x="2677" y="892"/>
                  </a:lnTo>
                  <a:lnTo>
                    <a:pt x="3569" y="1147"/>
                  </a:lnTo>
                  <a:lnTo>
                    <a:pt x="5099" y="2167"/>
                  </a:lnTo>
                  <a:lnTo>
                    <a:pt x="6501" y="3314"/>
                  </a:lnTo>
                  <a:lnTo>
                    <a:pt x="7903" y="4589"/>
                  </a:lnTo>
                  <a:lnTo>
                    <a:pt x="4972" y="4206"/>
                  </a:lnTo>
                  <a:lnTo>
                    <a:pt x="3824" y="3951"/>
                  </a:lnTo>
                  <a:lnTo>
                    <a:pt x="2677" y="3697"/>
                  </a:lnTo>
                  <a:lnTo>
                    <a:pt x="2040" y="3442"/>
                  </a:lnTo>
                  <a:lnTo>
                    <a:pt x="1530" y="3187"/>
                  </a:lnTo>
                  <a:lnTo>
                    <a:pt x="1148" y="2804"/>
                  </a:lnTo>
                  <a:lnTo>
                    <a:pt x="893" y="2422"/>
                  </a:lnTo>
                  <a:lnTo>
                    <a:pt x="638" y="1657"/>
                  </a:lnTo>
                  <a:lnTo>
                    <a:pt x="638" y="1402"/>
                  </a:lnTo>
                  <a:lnTo>
                    <a:pt x="765" y="1147"/>
                  </a:lnTo>
                  <a:lnTo>
                    <a:pt x="1020" y="892"/>
                  </a:lnTo>
                  <a:lnTo>
                    <a:pt x="1530" y="765"/>
                  </a:lnTo>
                  <a:close/>
                  <a:moveTo>
                    <a:pt x="1657" y="0"/>
                  </a:moveTo>
                  <a:lnTo>
                    <a:pt x="1148" y="128"/>
                  </a:lnTo>
                  <a:lnTo>
                    <a:pt x="765" y="382"/>
                  </a:lnTo>
                  <a:lnTo>
                    <a:pt x="383" y="637"/>
                  </a:lnTo>
                  <a:lnTo>
                    <a:pt x="128" y="1147"/>
                  </a:lnTo>
                  <a:lnTo>
                    <a:pt x="0" y="1657"/>
                  </a:lnTo>
                  <a:lnTo>
                    <a:pt x="0" y="2167"/>
                  </a:lnTo>
                  <a:lnTo>
                    <a:pt x="128" y="2549"/>
                  </a:lnTo>
                  <a:lnTo>
                    <a:pt x="383" y="2932"/>
                  </a:lnTo>
                  <a:lnTo>
                    <a:pt x="1020" y="3569"/>
                  </a:lnTo>
                  <a:lnTo>
                    <a:pt x="1912" y="4079"/>
                  </a:lnTo>
                  <a:lnTo>
                    <a:pt x="3315" y="4589"/>
                  </a:lnTo>
                  <a:lnTo>
                    <a:pt x="4844" y="4844"/>
                  </a:lnTo>
                  <a:lnTo>
                    <a:pt x="7903" y="5099"/>
                  </a:lnTo>
                  <a:lnTo>
                    <a:pt x="8158" y="5099"/>
                  </a:lnTo>
                  <a:lnTo>
                    <a:pt x="8158" y="4844"/>
                  </a:lnTo>
                  <a:lnTo>
                    <a:pt x="8158" y="4716"/>
                  </a:lnTo>
                  <a:lnTo>
                    <a:pt x="7266" y="3442"/>
                  </a:lnTo>
                  <a:lnTo>
                    <a:pt x="6119" y="2294"/>
                  </a:lnTo>
                  <a:lnTo>
                    <a:pt x="4972" y="1275"/>
                  </a:lnTo>
                  <a:lnTo>
                    <a:pt x="3569" y="382"/>
                  </a:lnTo>
                  <a:lnTo>
                    <a:pt x="2550" y="128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6905590" y="3482475"/>
              <a:ext cx="138048" cy="116995"/>
            </a:xfrm>
            <a:custGeom>
              <a:avLst/>
              <a:gdLst/>
              <a:ahLst/>
              <a:cxnLst/>
              <a:rect l="l" t="t" r="r" b="b"/>
              <a:pathLst>
                <a:path w="7521" h="6374" extrusionOk="0">
                  <a:moveTo>
                    <a:pt x="6119" y="638"/>
                  </a:moveTo>
                  <a:lnTo>
                    <a:pt x="6501" y="893"/>
                  </a:lnTo>
                  <a:lnTo>
                    <a:pt x="6628" y="1148"/>
                  </a:lnTo>
                  <a:lnTo>
                    <a:pt x="6756" y="1403"/>
                  </a:lnTo>
                  <a:lnTo>
                    <a:pt x="6628" y="2167"/>
                  </a:lnTo>
                  <a:lnTo>
                    <a:pt x="6501" y="2677"/>
                  </a:lnTo>
                  <a:lnTo>
                    <a:pt x="6119" y="3060"/>
                  </a:lnTo>
                  <a:lnTo>
                    <a:pt x="5736" y="3442"/>
                  </a:lnTo>
                  <a:lnTo>
                    <a:pt x="5226" y="3824"/>
                  </a:lnTo>
                  <a:lnTo>
                    <a:pt x="4079" y="4334"/>
                  </a:lnTo>
                  <a:lnTo>
                    <a:pt x="3059" y="4717"/>
                  </a:lnTo>
                  <a:lnTo>
                    <a:pt x="255" y="5736"/>
                  </a:lnTo>
                  <a:lnTo>
                    <a:pt x="1402" y="4207"/>
                  </a:lnTo>
                  <a:lnTo>
                    <a:pt x="2422" y="2805"/>
                  </a:lnTo>
                  <a:lnTo>
                    <a:pt x="3697" y="1530"/>
                  </a:lnTo>
                  <a:lnTo>
                    <a:pt x="4461" y="1020"/>
                  </a:lnTo>
                  <a:lnTo>
                    <a:pt x="5099" y="765"/>
                  </a:lnTo>
                  <a:lnTo>
                    <a:pt x="5609" y="638"/>
                  </a:lnTo>
                  <a:close/>
                  <a:moveTo>
                    <a:pt x="5481" y="0"/>
                  </a:moveTo>
                  <a:lnTo>
                    <a:pt x="4971" y="128"/>
                  </a:lnTo>
                  <a:lnTo>
                    <a:pt x="4461" y="255"/>
                  </a:lnTo>
                  <a:lnTo>
                    <a:pt x="3569" y="765"/>
                  </a:lnTo>
                  <a:lnTo>
                    <a:pt x="2422" y="1912"/>
                  </a:lnTo>
                  <a:lnTo>
                    <a:pt x="1530" y="3187"/>
                  </a:lnTo>
                  <a:lnTo>
                    <a:pt x="638" y="4462"/>
                  </a:lnTo>
                  <a:lnTo>
                    <a:pt x="0" y="5991"/>
                  </a:lnTo>
                  <a:lnTo>
                    <a:pt x="0" y="6119"/>
                  </a:lnTo>
                  <a:lnTo>
                    <a:pt x="128" y="6246"/>
                  </a:lnTo>
                  <a:lnTo>
                    <a:pt x="383" y="6374"/>
                  </a:lnTo>
                  <a:lnTo>
                    <a:pt x="3314" y="5354"/>
                  </a:lnTo>
                  <a:lnTo>
                    <a:pt x="4716" y="4844"/>
                  </a:lnTo>
                  <a:lnTo>
                    <a:pt x="6119" y="3952"/>
                  </a:lnTo>
                  <a:lnTo>
                    <a:pt x="6756" y="3315"/>
                  </a:lnTo>
                  <a:lnTo>
                    <a:pt x="7266" y="2550"/>
                  </a:lnTo>
                  <a:lnTo>
                    <a:pt x="7393" y="2040"/>
                  </a:lnTo>
                  <a:lnTo>
                    <a:pt x="7521" y="1657"/>
                  </a:lnTo>
                  <a:lnTo>
                    <a:pt x="7393" y="1148"/>
                  </a:lnTo>
                  <a:lnTo>
                    <a:pt x="7138" y="765"/>
                  </a:lnTo>
                  <a:lnTo>
                    <a:pt x="6756" y="383"/>
                  </a:lnTo>
                  <a:lnTo>
                    <a:pt x="6373" y="128"/>
                  </a:lnTo>
                  <a:lnTo>
                    <a:pt x="586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6521897" y="1964076"/>
              <a:ext cx="889061" cy="1504376"/>
            </a:xfrm>
            <a:custGeom>
              <a:avLst/>
              <a:gdLst/>
              <a:ahLst/>
              <a:cxnLst/>
              <a:rect l="l" t="t" r="r" b="b"/>
              <a:pathLst>
                <a:path w="48437" h="81960" extrusionOk="0">
                  <a:moveTo>
                    <a:pt x="32376" y="1"/>
                  </a:moveTo>
                  <a:lnTo>
                    <a:pt x="29954" y="2677"/>
                  </a:lnTo>
                  <a:lnTo>
                    <a:pt x="27532" y="5227"/>
                  </a:lnTo>
                  <a:lnTo>
                    <a:pt x="22306" y="10453"/>
                  </a:lnTo>
                  <a:lnTo>
                    <a:pt x="17080" y="15551"/>
                  </a:lnTo>
                  <a:lnTo>
                    <a:pt x="11982" y="20650"/>
                  </a:lnTo>
                  <a:lnTo>
                    <a:pt x="9687" y="23072"/>
                  </a:lnTo>
                  <a:lnTo>
                    <a:pt x="7521" y="25621"/>
                  </a:lnTo>
                  <a:lnTo>
                    <a:pt x="5481" y="27915"/>
                  </a:lnTo>
                  <a:lnTo>
                    <a:pt x="3824" y="30337"/>
                  </a:lnTo>
                  <a:lnTo>
                    <a:pt x="2295" y="32631"/>
                  </a:lnTo>
                  <a:lnTo>
                    <a:pt x="1275" y="34926"/>
                  </a:lnTo>
                  <a:lnTo>
                    <a:pt x="765" y="36073"/>
                  </a:lnTo>
                  <a:lnTo>
                    <a:pt x="510" y="37093"/>
                  </a:lnTo>
                  <a:lnTo>
                    <a:pt x="255" y="38240"/>
                  </a:lnTo>
                  <a:lnTo>
                    <a:pt x="128" y="39259"/>
                  </a:lnTo>
                  <a:lnTo>
                    <a:pt x="0" y="40534"/>
                  </a:lnTo>
                  <a:lnTo>
                    <a:pt x="128" y="41936"/>
                  </a:lnTo>
                  <a:lnTo>
                    <a:pt x="510" y="44868"/>
                  </a:lnTo>
                  <a:lnTo>
                    <a:pt x="1275" y="48182"/>
                  </a:lnTo>
                  <a:lnTo>
                    <a:pt x="2167" y="51496"/>
                  </a:lnTo>
                  <a:lnTo>
                    <a:pt x="3314" y="55065"/>
                  </a:lnTo>
                  <a:lnTo>
                    <a:pt x="4716" y="58634"/>
                  </a:lnTo>
                  <a:lnTo>
                    <a:pt x="6119" y="62203"/>
                  </a:lnTo>
                  <a:lnTo>
                    <a:pt x="7648" y="65644"/>
                  </a:lnTo>
                  <a:lnTo>
                    <a:pt x="10707" y="72018"/>
                  </a:lnTo>
                  <a:lnTo>
                    <a:pt x="13256" y="77244"/>
                  </a:lnTo>
                  <a:lnTo>
                    <a:pt x="15933" y="81960"/>
                  </a:lnTo>
                  <a:lnTo>
                    <a:pt x="19502" y="80175"/>
                  </a:lnTo>
                  <a:lnTo>
                    <a:pt x="37602" y="71125"/>
                  </a:lnTo>
                  <a:lnTo>
                    <a:pt x="35435" y="66919"/>
                  </a:lnTo>
                  <a:lnTo>
                    <a:pt x="30591" y="57359"/>
                  </a:lnTo>
                  <a:lnTo>
                    <a:pt x="28042" y="51751"/>
                  </a:lnTo>
                  <a:lnTo>
                    <a:pt x="25748" y="46525"/>
                  </a:lnTo>
                  <a:lnTo>
                    <a:pt x="24856" y="44230"/>
                  </a:lnTo>
                  <a:lnTo>
                    <a:pt x="24091" y="42064"/>
                  </a:lnTo>
                  <a:lnTo>
                    <a:pt x="23581" y="40407"/>
                  </a:lnTo>
                  <a:lnTo>
                    <a:pt x="23326" y="39004"/>
                  </a:lnTo>
                  <a:lnTo>
                    <a:pt x="23326" y="38367"/>
                  </a:lnTo>
                  <a:lnTo>
                    <a:pt x="23836" y="37220"/>
                  </a:lnTo>
                  <a:lnTo>
                    <a:pt x="24601" y="35818"/>
                  </a:lnTo>
                  <a:lnTo>
                    <a:pt x="25748" y="34161"/>
                  </a:lnTo>
                  <a:lnTo>
                    <a:pt x="27150" y="32249"/>
                  </a:lnTo>
                  <a:lnTo>
                    <a:pt x="30591" y="28043"/>
                  </a:lnTo>
                  <a:lnTo>
                    <a:pt x="34543" y="23072"/>
                  </a:lnTo>
                  <a:lnTo>
                    <a:pt x="38622" y="17591"/>
                  </a:lnTo>
                  <a:lnTo>
                    <a:pt x="40661" y="14786"/>
                  </a:lnTo>
                  <a:lnTo>
                    <a:pt x="42573" y="11855"/>
                  </a:lnTo>
                  <a:lnTo>
                    <a:pt x="44358" y="8923"/>
                  </a:lnTo>
                  <a:lnTo>
                    <a:pt x="46015" y="5991"/>
                  </a:lnTo>
                  <a:lnTo>
                    <a:pt x="47289" y="2932"/>
                  </a:lnTo>
                  <a:lnTo>
                    <a:pt x="48436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6811998" y="3218108"/>
              <a:ext cx="339255" cy="173143"/>
            </a:xfrm>
            <a:custGeom>
              <a:avLst/>
              <a:gdLst/>
              <a:ahLst/>
              <a:cxnLst/>
              <a:rect l="l" t="t" r="r" b="b"/>
              <a:pathLst>
                <a:path w="18483" h="9433" extrusionOk="0">
                  <a:moveTo>
                    <a:pt x="18483" y="0"/>
                  </a:moveTo>
                  <a:lnTo>
                    <a:pt x="16061" y="1020"/>
                  </a:lnTo>
                  <a:lnTo>
                    <a:pt x="12237" y="2932"/>
                  </a:lnTo>
                  <a:lnTo>
                    <a:pt x="6119" y="6118"/>
                  </a:lnTo>
                  <a:lnTo>
                    <a:pt x="128" y="9305"/>
                  </a:lnTo>
                  <a:lnTo>
                    <a:pt x="1" y="9305"/>
                  </a:lnTo>
                  <a:lnTo>
                    <a:pt x="1" y="9432"/>
                  </a:lnTo>
                  <a:lnTo>
                    <a:pt x="128" y="9432"/>
                  </a:lnTo>
                  <a:lnTo>
                    <a:pt x="6374" y="6373"/>
                  </a:lnTo>
                  <a:lnTo>
                    <a:pt x="12492" y="3314"/>
                  </a:lnTo>
                  <a:lnTo>
                    <a:pt x="16189" y="1402"/>
                  </a:lnTo>
                  <a:lnTo>
                    <a:pt x="1848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6912602" y="2008532"/>
              <a:ext cx="465593" cy="1204914"/>
            </a:xfrm>
            <a:custGeom>
              <a:avLst/>
              <a:gdLst/>
              <a:ahLst/>
              <a:cxnLst/>
              <a:rect l="l" t="t" r="r" b="b"/>
              <a:pathLst>
                <a:path w="25366" h="65645" extrusionOk="0">
                  <a:moveTo>
                    <a:pt x="25238" y="0"/>
                  </a:moveTo>
                  <a:lnTo>
                    <a:pt x="21287" y="6501"/>
                  </a:lnTo>
                  <a:lnTo>
                    <a:pt x="17081" y="12747"/>
                  </a:lnTo>
                  <a:lnTo>
                    <a:pt x="12620" y="18738"/>
                  </a:lnTo>
                  <a:lnTo>
                    <a:pt x="7903" y="24728"/>
                  </a:lnTo>
                  <a:lnTo>
                    <a:pt x="3060" y="30209"/>
                  </a:lnTo>
                  <a:lnTo>
                    <a:pt x="2040" y="31484"/>
                  </a:lnTo>
                  <a:lnTo>
                    <a:pt x="1148" y="32759"/>
                  </a:lnTo>
                  <a:lnTo>
                    <a:pt x="511" y="34161"/>
                  </a:lnTo>
                  <a:lnTo>
                    <a:pt x="256" y="34925"/>
                  </a:lnTo>
                  <a:lnTo>
                    <a:pt x="128" y="35690"/>
                  </a:lnTo>
                  <a:lnTo>
                    <a:pt x="1" y="36582"/>
                  </a:lnTo>
                  <a:lnTo>
                    <a:pt x="128" y="37475"/>
                  </a:lnTo>
                  <a:lnTo>
                    <a:pt x="256" y="38367"/>
                  </a:lnTo>
                  <a:lnTo>
                    <a:pt x="511" y="39132"/>
                  </a:lnTo>
                  <a:lnTo>
                    <a:pt x="1020" y="40916"/>
                  </a:lnTo>
                  <a:lnTo>
                    <a:pt x="1658" y="42573"/>
                  </a:lnTo>
                  <a:lnTo>
                    <a:pt x="4462" y="49711"/>
                  </a:lnTo>
                  <a:lnTo>
                    <a:pt x="6119" y="53535"/>
                  </a:lnTo>
                  <a:lnTo>
                    <a:pt x="7903" y="57232"/>
                  </a:lnTo>
                  <a:lnTo>
                    <a:pt x="9815" y="60928"/>
                  </a:lnTo>
                  <a:lnTo>
                    <a:pt x="10835" y="62840"/>
                  </a:lnTo>
                  <a:lnTo>
                    <a:pt x="12492" y="65517"/>
                  </a:lnTo>
                  <a:lnTo>
                    <a:pt x="12620" y="65644"/>
                  </a:lnTo>
                  <a:lnTo>
                    <a:pt x="12492" y="65389"/>
                  </a:lnTo>
                  <a:lnTo>
                    <a:pt x="10453" y="61948"/>
                  </a:lnTo>
                  <a:lnTo>
                    <a:pt x="8668" y="58506"/>
                  </a:lnTo>
                  <a:lnTo>
                    <a:pt x="6884" y="54937"/>
                  </a:lnTo>
                  <a:lnTo>
                    <a:pt x="5354" y="51241"/>
                  </a:lnTo>
                  <a:lnTo>
                    <a:pt x="3825" y="47544"/>
                  </a:lnTo>
                  <a:lnTo>
                    <a:pt x="2422" y="43848"/>
                  </a:lnTo>
                  <a:lnTo>
                    <a:pt x="1020" y="40151"/>
                  </a:lnTo>
                  <a:lnTo>
                    <a:pt x="638" y="39132"/>
                  </a:lnTo>
                  <a:lnTo>
                    <a:pt x="511" y="38239"/>
                  </a:lnTo>
                  <a:lnTo>
                    <a:pt x="383" y="37220"/>
                  </a:lnTo>
                  <a:lnTo>
                    <a:pt x="256" y="36200"/>
                  </a:lnTo>
                  <a:lnTo>
                    <a:pt x="511" y="35180"/>
                  </a:lnTo>
                  <a:lnTo>
                    <a:pt x="765" y="34288"/>
                  </a:lnTo>
                  <a:lnTo>
                    <a:pt x="1148" y="33396"/>
                  </a:lnTo>
                  <a:lnTo>
                    <a:pt x="1658" y="32504"/>
                  </a:lnTo>
                  <a:lnTo>
                    <a:pt x="2805" y="31102"/>
                  </a:lnTo>
                  <a:lnTo>
                    <a:pt x="3952" y="29699"/>
                  </a:lnTo>
                  <a:lnTo>
                    <a:pt x="6501" y="26895"/>
                  </a:lnTo>
                  <a:lnTo>
                    <a:pt x="8923" y="23964"/>
                  </a:lnTo>
                  <a:lnTo>
                    <a:pt x="11345" y="20904"/>
                  </a:lnTo>
                  <a:lnTo>
                    <a:pt x="13639" y="17845"/>
                  </a:lnTo>
                  <a:lnTo>
                    <a:pt x="15934" y="14786"/>
                  </a:lnTo>
                  <a:lnTo>
                    <a:pt x="18483" y="11217"/>
                  </a:lnTo>
                  <a:lnTo>
                    <a:pt x="20777" y="7521"/>
                  </a:lnTo>
                  <a:lnTo>
                    <a:pt x="23199" y="3824"/>
                  </a:lnTo>
                  <a:lnTo>
                    <a:pt x="25366" y="12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6879856" y="2679994"/>
              <a:ext cx="332226" cy="755712"/>
            </a:xfrm>
            <a:custGeom>
              <a:avLst/>
              <a:gdLst/>
              <a:ahLst/>
              <a:cxnLst/>
              <a:rect l="l" t="t" r="r" b="b"/>
              <a:pathLst>
                <a:path w="18100" h="41172" extrusionOk="0">
                  <a:moveTo>
                    <a:pt x="3824" y="0"/>
                  </a:moveTo>
                  <a:lnTo>
                    <a:pt x="0" y="41171"/>
                  </a:lnTo>
                  <a:lnTo>
                    <a:pt x="18100" y="32121"/>
                  </a:lnTo>
                  <a:lnTo>
                    <a:pt x="15933" y="27915"/>
                  </a:lnTo>
                  <a:lnTo>
                    <a:pt x="11089" y="18355"/>
                  </a:lnTo>
                  <a:lnTo>
                    <a:pt x="8540" y="12747"/>
                  </a:lnTo>
                  <a:lnTo>
                    <a:pt x="6246" y="7521"/>
                  </a:lnTo>
                  <a:lnTo>
                    <a:pt x="5354" y="5226"/>
                  </a:lnTo>
                  <a:lnTo>
                    <a:pt x="4589" y="3060"/>
                  </a:lnTo>
                  <a:lnTo>
                    <a:pt x="4079" y="140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7067022" y="3671972"/>
              <a:ext cx="666800" cy="823570"/>
            </a:xfrm>
            <a:custGeom>
              <a:avLst/>
              <a:gdLst/>
              <a:ahLst/>
              <a:cxnLst/>
              <a:rect l="l" t="t" r="r" b="b"/>
              <a:pathLst>
                <a:path w="36328" h="44869" extrusionOk="0">
                  <a:moveTo>
                    <a:pt x="26640" y="1"/>
                  </a:moveTo>
                  <a:lnTo>
                    <a:pt x="4589" y="7266"/>
                  </a:lnTo>
                  <a:lnTo>
                    <a:pt x="10962" y="24601"/>
                  </a:lnTo>
                  <a:lnTo>
                    <a:pt x="12364" y="28425"/>
                  </a:lnTo>
                  <a:lnTo>
                    <a:pt x="6883" y="33524"/>
                  </a:lnTo>
                  <a:lnTo>
                    <a:pt x="2932" y="37348"/>
                  </a:lnTo>
                  <a:lnTo>
                    <a:pt x="1402" y="38877"/>
                  </a:lnTo>
                  <a:lnTo>
                    <a:pt x="638" y="39770"/>
                  </a:lnTo>
                  <a:lnTo>
                    <a:pt x="383" y="40407"/>
                  </a:lnTo>
                  <a:lnTo>
                    <a:pt x="128" y="41172"/>
                  </a:lnTo>
                  <a:lnTo>
                    <a:pt x="0" y="42064"/>
                  </a:lnTo>
                  <a:lnTo>
                    <a:pt x="0" y="42829"/>
                  </a:lnTo>
                  <a:lnTo>
                    <a:pt x="128" y="43594"/>
                  </a:lnTo>
                  <a:lnTo>
                    <a:pt x="383" y="44231"/>
                  </a:lnTo>
                  <a:lnTo>
                    <a:pt x="638" y="44741"/>
                  </a:lnTo>
                  <a:lnTo>
                    <a:pt x="892" y="44868"/>
                  </a:lnTo>
                  <a:lnTo>
                    <a:pt x="1147" y="44868"/>
                  </a:lnTo>
                  <a:lnTo>
                    <a:pt x="2932" y="44358"/>
                  </a:lnTo>
                  <a:lnTo>
                    <a:pt x="7011" y="43084"/>
                  </a:lnTo>
                  <a:lnTo>
                    <a:pt x="18737" y="39260"/>
                  </a:lnTo>
                  <a:lnTo>
                    <a:pt x="24983" y="37093"/>
                  </a:lnTo>
                  <a:lnTo>
                    <a:pt x="30591" y="35053"/>
                  </a:lnTo>
                  <a:lnTo>
                    <a:pt x="34543" y="33524"/>
                  </a:lnTo>
                  <a:lnTo>
                    <a:pt x="35690" y="33014"/>
                  </a:lnTo>
                  <a:lnTo>
                    <a:pt x="36327" y="32759"/>
                  </a:lnTo>
                  <a:lnTo>
                    <a:pt x="36327" y="32377"/>
                  </a:lnTo>
                  <a:lnTo>
                    <a:pt x="36200" y="31612"/>
                  </a:lnTo>
                  <a:lnTo>
                    <a:pt x="35690" y="29063"/>
                  </a:lnTo>
                  <a:lnTo>
                    <a:pt x="34798" y="25621"/>
                  </a:lnTo>
                  <a:lnTo>
                    <a:pt x="33523" y="21542"/>
                  </a:lnTo>
                  <a:lnTo>
                    <a:pt x="32376" y="17591"/>
                  </a:lnTo>
                  <a:lnTo>
                    <a:pt x="28552" y="5609"/>
                  </a:lnTo>
                  <a:lnTo>
                    <a:pt x="26640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7067022" y="3994837"/>
              <a:ext cx="666800" cy="500706"/>
            </a:xfrm>
            <a:custGeom>
              <a:avLst/>
              <a:gdLst/>
              <a:ahLst/>
              <a:cxnLst/>
              <a:rect l="l" t="t" r="r" b="b"/>
              <a:pathLst>
                <a:path w="36328" h="27279" extrusionOk="0">
                  <a:moveTo>
                    <a:pt x="32376" y="1"/>
                  </a:moveTo>
                  <a:lnTo>
                    <a:pt x="10962" y="7139"/>
                  </a:lnTo>
                  <a:lnTo>
                    <a:pt x="12364" y="10963"/>
                  </a:lnTo>
                  <a:lnTo>
                    <a:pt x="6883" y="16061"/>
                  </a:lnTo>
                  <a:lnTo>
                    <a:pt x="2932" y="19758"/>
                  </a:lnTo>
                  <a:lnTo>
                    <a:pt x="1402" y="21287"/>
                  </a:lnTo>
                  <a:lnTo>
                    <a:pt x="638" y="22180"/>
                  </a:lnTo>
                  <a:lnTo>
                    <a:pt x="383" y="22817"/>
                  </a:lnTo>
                  <a:lnTo>
                    <a:pt x="128" y="23582"/>
                  </a:lnTo>
                  <a:lnTo>
                    <a:pt x="0" y="24474"/>
                  </a:lnTo>
                  <a:lnTo>
                    <a:pt x="0" y="25239"/>
                  </a:lnTo>
                  <a:lnTo>
                    <a:pt x="128" y="26004"/>
                  </a:lnTo>
                  <a:lnTo>
                    <a:pt x="383" y="26641"/>
                  </a:lnTo>
                  <a:lnTo>
                    <a:pt x="638" y="27151"/>
                  </a:lnTo>
                  <a:lnTo>
                    <a:pt x="892" y="27278"/>
                  </a:lnTo>
                  <a:lnTo>
                    <a:pt x="1147" y="27278"/>
                  </a:lnTo>
                  <a:lnTo>
                    <a:pt x="2932" y="26768"/>
                  </a:lnTo>
                  <a:lnTo>
                    <a:pt x="7011" y="25494"/>
                  </a:lnTo>
                  <a:lnTo>
                    <a:pt x="18737" y="21670"/>
                  </a:lnTo>
                  <a:lnTo>
                    <a:pt x="24983" y="19503"/>
                  </a:lnTo>
                  <a:lnTo>
                    <a:pt x="30591" y="17463"/>
                  </a:lnTo>
                  <a:lnTo>
                    <a:pt x="34543" y="15934"/>
                  </a:lnTo>
                  <a:lnTo>
                    <a:pt x="35690" y="15424"/>
                  </a:lnTo>
                  <a:lnTo>
                    <a:pt x="36327" y="15169"/>
                  </a:lnTo>
                  <a:lnTo>
                    <a:pt x="36327" y="14659"/>
                  </a:lnTo>
                  <a:lnTo>
                    <a:pt x="36200" y="13512"/>
                  </a:lnTo>
                  <a:lnTo>
                    <a:pt x="35308" y="10198"/>
                  </a:lnTo>
                  <a:lnTo>
                    <a:pt x="34033" y="5482"/>
                  </a:lnTo>
                  <a:lnTo>
                    <a:pt x="323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7067022" y="4067376"/>
              <a:ext cx="666800" cy="428167"/>
            </a:xfrm>
            <a:custGeom>
              <a:avLst/>
              <a:gdLst/>
              <a:ahLst/>
              <a:cxnLst/>
              <a:rect l="l" t="t" r="r" b="b"/>
              <a:pathLst>
                <a:path w="36328" h="23327" extrusionOk="0">
                  <a:moveTo>
                    <a:pt x="33523" y="0"/>
                  </a:moveTo>
                  <a:lnTo>
                    <a:pt x="12364" y="6883"/>
                  </a:lnTo>
                  <a:lnTo>
                    <a:pt x="6883" y="11982"/>
                  </a:lnTo>
                  <a:lnTo>
                    <a:pt x="2932" y="15806"/>
                  </a:lnTo>
                  <a:lnTo>
                    <a:pt x="1402" y="17335"/>
                  </a:lnTo>
                  <a:lnTo>
                    <a:pt x="638" y="18228"/>
                  </a:lnTo>
                  <a:lnTo>
                    <a:pt x="383" y="18865"/>
                  </a:lnTo>
                  <a:lnTo>
                    <a:pt x="128" y="19630"/>
                  </a:lnTo>
                  <a:lnTo>
                    <a:pt x="0" y="20522"/>
                  </a:lnTo>
                  <a:lnTo>
                    <a:pt x="0" y="21287"/>
                  </a:lnTo>
                  <a:lnTo>
                    <a:pt x="128" y="22052"/>
                  </a:lnTo>
                  <a:lnTo>
                    <a:pt x="383" y="22689"/>
                  </a:lnTo>
                  <a:lnTo>
                    <a:pt x="638" y="23199"/>
                  </a:lnTo>
                  <a:lnTo>
                    <a:pt x="892" y="23326"/>
                  </a:lnTo>
                  <a:lnTo>
                    <a:pt x="1147" y="23326"/>
                  </a:lnTo>
                  <a:lnTo>
                    <a:pt x="2932" y="22816"/>
                  </a:lnTo>
                  <a:lnTo>
                    <a:pt x="7011" y="21542"/>
                  </a:lnTo>
                  <a:lnTo>
                    <a:pt x="18737" y="17718"/>
                  </a:lnTo>
                  <a:lnTo>
                    <a:pt x="24983" y="15551"/>
                  </a:lnTo>
                  <a:lnTo>
                    <a:pt x="30591" y="13511"/>
                  </a:lnTo>
                  <a:lnTo>
                    <a:pt x="34543" y="11982"/>
                  </a:lnTo>
                  <a:lnTo>
                    <a:pt x="35690" y="11472"/>
                  </a:lnTo>
                  <a:lnTo>
                    <a:pt x="36327" y="11217"/>
                  </a:lnTo>
                  <a:lnTo>
                    <a:pt x="36327" y="10835"/>
                  </a:lnTo>
                  <a:lnTo>
                    <a:pt x="36200" y="10070"/>
                  </a:lnTo>
                  <a:lnTo>
                    <a:pt x="35690" y="7521"/>
                  </a:lnTo>
                  <a:lnTo>
                    <a:pt x="34798" y="4079"/>
                  </a:lnTo>
                  <a:lnTo>
                    <a:pt x="33523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7085726" y="4266234"/>
              <a:ext cx="613002" cy="203575"/>
            </a:xfrm>
            <a:custGeom>
              <a:avLst/>
              <a:gdLst/>
              <a:ahLst/>
              <a:cxnLst/>
              <a:rect l="l" t="t" r="r" b="b"/>
              <a:pathLst>
                <a:path w="33397" h="11091" extrusionOk="0">
                  <a:moveTo>
                    <a:pt x="33396" y="1"/>
                  </a:moveTo>
                  <a:lnTo>
                    <a:pt x="26641" y="2168"/>
                  </a:lnTo>
                  <a:lnTo>
                    <a:pt x="16699" y="5354"/>
                  </a:lnTo>
                  <a:lnTo>
                    <a:pt x="6884" y="8668"/>
                  </a:lnTo>
                  <a:lnTo>
                    <a:pt x="128" y="10963"/>
                  </a:lnTo>
                  <a:lnTo>
                    <a:pt x="1" y="11090"/>
                  </a:lnTo>
                  <a:lnTo>
                    <a:pt x="128" y="11090"/>
                  </a:lnTo>
                  <a:lnTo>
                    <a:pt x="6884" y="8923"/>
                  </a:lnTo>
                  <a:lnTo>
                    <a:pt x="16826" y="5737"/>
                  </a:lnTo>
                  <a:lnTo>
                    <a:pt x="26768" y="2423"/>
                  </a:lnTo>
                  <a:lnTo>
                    <a:pt x="33396" y="128"/>
                  </a:lnTo>
                  <a:lnTo>
                    <a:pt x="333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7111478" y="4362157"/>
              <a:ext cx="109965" cy="56166"/>
            </a:xfrm>
            <a:custGeom>
              <a:avLst/>
              <a:gdLst/>
              <a:ahLst/>
              <a:cxnLst/>
              <a:rect l="l" t="t" r="r" b="b"/>
              <a:pathLst>
                <a:path w="5991" h="3060" extrusionOk="0">
                  <a:moveTo>
                    <a:pt x="892" y="1"/>
                  </a:moveTo>
                  <a:lnTo>
                    <a:pt x="0" y="256"/>
                  </a:lnTo>
                  <a:lnTo>
                    <a:pt x="1785" y="256"/>
                  </a:lnTo>
                  <a:lnTo>
                    <a:pt x="2549" y="383"/>
                  </a:lnTo>
                  <a:lnTo>
                    <a:pt x="3442" y="766"/>
                  </a:lnTo>
                  <a:lnTo>
                    <a:pt x="4079" y="1148"/>
                  </a:lnTo>
                  <a:lnTo>
                    <a:pt x="4844" y="1658"/>
                  </a:lnTo>
                  <a:lnTo>
                    <a:pt x="5354" y="2295"/>
                  </a:lnTo>
                  <a:lnTo>
                    <a:pt x="5863" y="3060"/>
                  </a:lnTo>
                  <a:lnTo>
                    <a:pt x="5991" y="3060"/>
                  </a:lnTo>
                  <a:lnTo>
                    <a:pt x="5608" y="2295"/>
                  </a:lnTo>
                  <a:lnTo>
                    <a:pt x="5099" y="1530"/>
                  </a:lnTo>
                  <a:lnTo>
                    <a:pt x="4461" y="1020"/>
                  </a:lnTo>
                  <a:lnTo>
                    <a:pt x="3696" y="511"/>
                  </a:lnTo>
                  <a:lnTo>
                    <a:pt x="2804" y="128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7256519" y="4207755"/>
              <a:ext cx="128705" cy="21072"/>
            </a:xfrm>
            <a:custGeom>
              <a:avLst/>
              <a:gdLst/>
              <a:ahLst/>
              <a:cxnLst/>
              <a:rect l="l" t="t" r="r" b="b"/>
              <a:pathLst>
                <a:path w="7012" h="1148" extrusionOk="0">
                  <a:moveTo>
                    <a:pt x="2678" y="0"/>
                  </a:moveTo>
                  <a:lnTo>
                    <a:pt x="1785" y="128"/>
                  </a:lnTo>
                  <a:lnTo>
                    <a:pt x="893" y="255"/>
                  </a:lnTo>
                  <a:lnTo>
                    <a:pt x="1" y="510"/>
                  </a:lnTo>
                  <a:lnTo>
                    <a:pt x="1" y="765"/>
                  </a:lnTo>
                  <a:lnTo>
                    <a:pt x="1785" y="765"/>
                  </a:lnTo>
                  <a:lnTo>
                    <a:pt x="3570" y="892"/>
                  </a:lnTo>
                  <a:lnTo>
                    <a:pt x="5227" y="1020"/>
                  </a:lnTo>
                  <a:lnTo>
                    <a:pt x="7011" y="1147"/>
                  </a:lnTo>
                  <a:lnTo>
                    <a:pt x="7011" y="1020"/>
                  </a:lnTo>
                  <a:lnTo>
                    <a:pt x="6246" y="637"/>
                  </a:lnTo>
                  <a:lnTo>
                    <a:pt x="5482" y="255"/>
                  </a:lnTo>
                  <a:lnTo>
                    <a:pt x="4589" y="128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7228454" y="4231139"/>
              <a:ext cx="131036" cy="21072"/>
            </a:xfrm>
            <a:custGeom>
              <a:avLst/>
              <a:gdLst/>
              <a:ahLst/>
              <a:cxnLst/>
              <a:rect l="l" t="t" r="r" b="b"/>
              <a:pathLst>
                <a:path w="7139" h="1148" extrusionOk="0">
                  <a:moveTo>
                    <a:pt x="2804" y="1"/>
                  </a:moveTo>
                  <a:lnTo>
                    <a:pt x="1785" y="128"/>
                  </a:lnTo>
                  <a:lnTo>
                    <a:pt x="892" y="256"/>
                  </a:lnTo>
                  <a:lnTo>
                    <a:pt x="128" y="511"/>
                  </a:lnTo>
                  <a:lnTo>
                    <a:pt x="0" y="638"/>
                  </a:lnTo>
                  <a:lnTo>
                    <a:pt x="0" y="766"/>
                  </a:lnTo>
                  <a:lnTo>
                    <a:pt x="3569" y="766"/>
                  </a:lnTo>
                  <a:lnTo>
                    <a:pt x="5354" y="893"/>
                  </a:lnTo>
                  <a:lnTo>
                    <a:pt x="7011" y="1148"/>
                  </a:lnTo>
                  <a:lnTo>
                    <a:pt x="7138" y="1148"/>
                  </a:lnTo>
                  <a:lnTo>
                    <a:pt x="7138" y="1020"/>
                  </a:lnTo>
                  <a:lnTo>
                    <a:pt x="6373" y="511"/>
                  </a:lnTo>
                  <a:lnTo>
                    <a:pt x="5481" y="256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7200371" y="4252192"/>
              <a:ext cx="131036" cy="23421"/>
            </a:xfrm>
            <a:custGeom>
              <a:avLst/>
              <a:gdLst/>
              <a:ahLst/>
              <a:cxnLst/>
              <a:rect l="l" t="t" r="r" b="b"/>
              <a:pathLst>
                <a:path w="7139" h="1276" extrusionOk="0">
                  <a:moveTo>
                    <a:pt x="2805" y="1"/>
                  </a:moveTo>
                  <a:lnTo>
                    <a:pt x="1913" y="128"/>
                  </a:lnTo>
                  <a:lnTo>
                    <a:pt x="1020" y="383"/>
                  </a:lnTo>
                  <a:lnTo>
                    <a:pt x="128" y="638"/>
                  </a:lnTo>
                  <a:lnTo>
                    <a:pt x="1" y="766"/>
                  </a:lnTo>
                  <a:lnTo>
                    <a:pt x="128" y="766"/>
                  </a:lnTo>
                  <a:lnTo>
                    <a:pt x="128" y="893"/>
                  </a:lnTo>
                  <a:lnTo>
                    <a:pt x="1913" y="766"/>
                  </a:lnTo>
                  <a:lnTo>
                    <a:pt x="3570" y="893"/>
                  </a:lnTo>
                  <a:lnTo>
                    <a:pt x="5354" y="1021"/>
                  </a:lnTo>
                  <a:lnTo>
                    <a:pt x="7011" y="1276"/>
                  </a:lnTo>
                  <a:lnTo>
                    <a:pt x="7139" y="1148"/>
                  </a:lnTo>
                  <a:lnTo>
                    <a:pt x="6374" y="638"/>
                  </a:lnTo>
                  <a:lnTo>
                    <a:pt x="5482" y="383"/>
                  </a:lnTo>
                  <a:lnTo>
                    <a:pt x="4589" y="128"/>
                  </a:lnTo>
                  <a:lnTo>
                    <a:pt x="36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7174638" y="4275595"/>
              <a:ext cx="128705" cy="21072"/>
            </a:xfrm>
            <a:custGeom>
              <a:avLst/>
              <a:gdLst/>
              <a:ahLst/>
              <a:cxnLst/>
              <a:rect l="l" t="t" r="r" b="b"/>
              <a:pathLst>
                <a:path w="7012" h="1148" extrusionOk="0">
                  <a:moveTo>
                    <a:pt x="2677" y="1"/>
                  </a:moveTo>
                  <a:lnTo>
                    <a:pt x="1785" y="128"/>
                  </a:lnTo>
                  <a:lnTo>
                    <a:pt x="893" y="256"/>
                  </a:lnTo>
                  <a:lnTo>
                    <a:pt x="1" y="510"/>
                  </a:lnTo>
                  <a:lnTo>
                    <a:pt x="1" y="765"/>
                  </a:lnTo>
                  <a:lnTo>
                    <a:pt x="1785" y="765"/>
                  </a:lnTo>
                  <a:lnTo>
                    <a:pt x="3570" y="893"/>
                  </a:lnTo>
                  <a:lnTo>
                    <a:pt x="5227" y="1020"/>
                  </a:lnTo>
                  <a:lnTo>
                    <a:pt x="7011" y="1148"/>
                  </a:lnTo>
                  <a:lnTo>
                    <a:pt x="7011" y="1020"/>
                  </a:lnTo>
                  <a:lnTo>
                    <a:pt x="6246" y="638"/>
                  </a:lnTo>
                  <a:lnTo>
                    <a:pt x="5481" y="256"/>
                  </a:lnTo>
                  <a:lnTo>
                    <a:pt x="4589" y="128"/>
                  </a:lnTo>
                  <a:lnTo>
                    <a:pt x="36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7616828" y="4177340"/>
              <a:ext cx="72539" cy="74870"/>
            </a:xfrm>
            <a:custGeom>
              <a:avLst/>
              <a:gdLst/>
              <a:ahLst/>
              <a:cxnLst/>
              <a:rect l="l" t="t" r="r" b="b"/>
              <a:pathLst>
                <a:path w="3952" h="4079" extrusionOk="0">
                  <a:moveTo>
                    <a:pt x="1785" y="0"/>
                  </a:moveTo>
                  <a:lnTo>
                    <a:pt x="1275" y="128"/>
                  </a:lnTo>
                  <a:lnTo>
                    <a:pt x="892" y="255"/>
                  </a:lnTo>
                  <a:lnTo>
                    <a:pt x="510" y="510"/>
                  </a:lnTo>
                  <a:lnTo>
                    <a:pt x="255" y="892"/>
                  </a:lnTo>
                  <a:lnTo>
                    <a:pt x="128" y="1147"/>
                  </a:lnTo>
                  <a:lnTo>
                    <a:pt x="0" y="1912"/>
                  </a:lnTo>
                  <a:lnTo>
                    <a:pt x="128" y="2677"/>
                  </a:lnTo>
                  <a:lnTo>
                    <a:pt x="383" y="3314"/>
                  </a:lnTo>
                  <a:lnTo>
                    <a:pt x="1020" y="3824"/>
                  </a:lnTo>
                  <a:lnTo>
                    <a:pt x="1275" y="3951"/>
                  </a:lnTo>
                  <a:lnTo>
                    <a:pt x="1657" y="4079"/>
                  </a:lnTo>
                  <a:lnTo>
                    <a:pt x="2167" y="4079"/>
                  </a:lnTo>
                  <a:lnTo>
                    <a:pt x="2549" y="3951"/>
                  </a:lnTo>
                  <a:lnTo>
                    <a:pt x="3059" y="3824"/>
                  </a:lnTo>
                  <a:lnTo>
                    <a:pt x="3314" y="3569"/>
                  </a:lnTo>
                  <a:lnTo>
                    <a:pt x="3569" y="3187"/>
                  </a:lnTo>
                  <a:lnTo>
                    <a:pt x="3824" y="2932"/>
                  </a:lnTo>
                  <a:lnTo>
                    <a:pt x="3952" y="2167"/>
                  </a:lnTo>
                  <a:lnTo>
                    <a:pt x="3824" y="1402"/>
                  </a:lnTo>
                  <a:lnTo>
                    <a:pt x="3442" y="765"/>
                  </a:lnTo>
                  <a:lnTo>
                    <a:pt x="2932" y="255"/>
                  </a:lnTo>
                  <a:lnTo>
                    <a:pt x="2549" y="128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7172306" y="4109482"/>
              <a:ext cx="142728" cy="109983"/>
            </a:xfrm>
            <a:custGeom>
              <a:avLst/>
              <a:gdLst/>
              <a:ahLst/>
              <a:cxnLst/>
              <a:rect l="l" t="t" r="r" b="b"/>
              <a:pathLst>
                <a:path w="7776" h="5992" extrusionOk="0">
                  <a:moveTo>
                    <a:pt x="1785" y="638"/>
                  </a:moveTo>
                  <a:lnTo>
                    <a:pt x="2422" y="765"/>
                  </a:lnTo>
                  <a:lnTo>
                    <a:pt x="2932" y="893"/>
                  </a:lnTo>
                  <a:lnTo>
                    <a:pt x="3697" y="1403"/>
                  </a:lnTo>
                  <a:lnTo>
                    <a:pt x="5099" y="2550"/>
                  </a:lnTo>
                  <a:lnTo>
                    <a:pt x="6246" y="3952"/>
                  </a:lnTo>
                  <a:lnTo>
                    <a:pt x="7393" y="5482"/>
                  </a:lnTo>
                  <a:lnTo>
                    <a:pt x="4589" y="4589"/>
                  </a:lnTo>
                  <a:lnTo>
                    <a:pt x="3569" y="4207"/>
                  </a:lnTo>
                  <a:lnTo>
                    <a:pt x="2422" y="3697"/>
                  </a:lnTo>
                  <a:lnTo>
                    <a:pt x="1912" y="3442"/>
                  </a:lnTo>
                  <a:lnTo>
                    <a:pt x="1402" y="3060"/>
                  </a:lnTo>
                  <a:lnTo>
                    <a:pt x="1020" y="2677"/>
                  </a:lnTo>
                  <a:lnTo>
                    <a:pt x="892" y="2168"/>
                  </a:lnTo>
                  <a:lnTo>
                    <a:pt x="765" y="1403"/>
                  </a:lnTo>
                  <a:lnTo>
                    <a:pt x="765" y="1148"/>
                  </a:lnTo>
                  <a:lnTo>
                    <a:pt x="892" y="893"/>
                  </a:lnTo>
                  <a:lnTo>
                    <a:pt x="1275" y="638"/>
                  </a:lnTo>
                  <a:close/>
                  <a:moveTo>
                    <a:pt x="1530" y="1"/>
                  </a:moveTo>
                  <a:lnTo>
                    <a:pt x="1020" y="128"/>
                  </a:lnTo>
                  <a:lnTo>
                    <a:pt x="637" y="383"/>
                  </a:lnTo>
                  <a:lnTo>
                    <a:pt x="255" y="765"/>
                  </a:lnTo>
                  <a:lnTo>
                    <a:pt x="128" y="1275"/>
                  </a:lnTo>
                  <a:lnTo>
                    <a:pt x="0" y="1785"/>
                  </a:lnTo>
                  <a:lnTo>
                    <a:pt x="128" y="2168"/>
                  </a:lnTo>
                  <a:lnTo>
                    <a:pt x="255" y="2677"/>
                  </a:lnTo>
                  <a:lnTo>
                    <a:pt x="765" y="3442"/>
                  </a:lnTo>
                  <a:lnTo>
                    <a:pt x="1530" y="3952"/>
                  </a:lnTo>
                  <a:lnTo>
                    <a:pt x="2932" y="4717"/>
                  </a:lnTo>
                  <a:lnTo>
                    <a:pt x="4334" y="5227"/>
                  </a:lnTo>
                  <a:lnTo>
                    <a:pt x="7266" y="5991"/>
                  </a:lnTo>
                  <a:lnTo>
                    <a:pt x="7520" y="5991"/>
                  </a:lnTo>
                  <a:lnTo>
                    <a:pt x="7648" y="5737"/>
                  </a:lnTo>
                  <a:lnTo>
                    <a:pt x="7775" y="5609"/>
                  </a:lnTo>
                  <a:lnTo>
                    <a:pt x="7648" y="5609"/>
                  </a:lnTo>
                  <a:lnTo>
                    <a:pt x="7011" y="4207"/>
                  </a:lnTo>
                  <a:lnTo>
                    <a:pt x="6118" y="2932"/>
                  </a:lnTo>
                  <a:lnTo>
                    <a:pt x="4971" y="1658"/>
                  </a:lnTo>
                  <a:lnTo>
                    <a:pt x="3824" y="638"/>
                  </a:lnTo>
                  <a:lnTo>
                    <a:pt x="2932" y="256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7303324" y="4121174"/>
              <a:ext cx="149740" cy="98291"/>
            </a:xfrm>
            <a:custGeom>
              <a:avLst/>
              <a:gdLst/>
              <a:ahLst/>
              <a:cxnLst/>
              <a:rect l="l" t="t" r="r" b="b"/>
              <a:pathLst>
                <a:path w="8158" h="5355" extrusionOk="0">
                  <a:moveTo>
                    <a:pt x="6883" y="766"/>
                  </a:moveTo>
                  <a:lnTo>
                    <a:pt x="7265" y="1148"/>
                  </a:lnTo>
                  <a:lnTo>
                    <a:pt x="7393" y="1276"/>
                  </a:lnTo>
                  <a:lnTo>
                    <a:pt x="7393" y="1658"/>
                  </a:lnTo>
                  <a:lnTo>
                    <a:pt x="7265" y="2295"/>
                  </a:lnTo>
                  <a:lnTo>
                    <a:pt x="7011" y="2805"/>
                  </a:lnTo>
                  <a:lnTo>
                    <a:pt x="6628" y="3188"/>
                  </a:lnTo>
                  <a:lnTo>
                    <a:pt x="6118" y="3443"/>
                  </a:lnTo>
                  <a:lnTo>
                    <a:pt x="5481" y="3697"/>
                  </a:lnTo>
                  <a:lnTo>
                    <a:pt x="4334" y="4080"/>
                  </a:lnTo>
                  <a:lnTo>
                    <a:pt x="3314" y="4207"/>
                  </a:lnTo>
                  <a:lnTo>
                    <a:pt x="3314" y="4335"/>
                  </a:lnTo>
                  <a:lnTo>
                    <a:pt x="382" y="4845"/>
                  </a:lnTo>
                  <a:lnTo>
                    <a:pt x="1657" y="3570"/>
                  </a:lnTo>
                  <a:lnTo>
                    <a:pt x="2932" y="2295"/>
                  </a:lnTo>
                  <a:lnTo>
                    <a:pt x="4461" y="1276"/>
                  </a:lnTo>
                  <a:lnTo>
                    <a:pt x="5354" y="893"/>
                  </a:lnTo>
                  <a:lnTo>
                    <a:pt x="5863" y="766"/>
                  </a:lnTo>
                  <a:close/>
                  <a:moveTo>
                    <a:pt x="5863" y="1"/>
                  </a:moveTo>
                  <a:lnTo>
                    <a:pt x="5354" y="128"/>
                  </a:lnTo>
                  <a:lnTo>
                    <a:pt x="4461" y="511"/>
                  </a:lnTo>
                  <a:lnTo>
                    <a:pt x="3187" y="1403"/>
                  </a:lnTo>
                  <a:lnTo>
                    <a:pt x="1912" y="2423"/>
                  </a:lnTo>
                  <a:lnTo>
                    <a:pt x="892" y="3697"/>
                  </a:lnTo>
                  <a:lnTo>
                    <a:pt x="0" y="4972"/>
                  </a:lnTo>
                  <a:lnTo>
                    <a:pt x="0" y="5100"/>
                  </a:lnTo>
                  <a:lnTo>
                    <a:pt x="128" y="5354"/>
                  </a:lnTo>
                  <a:lnTo>
                    <a:pt x="382" y="5354"/>
                  </a:lnTo>
                  <a:lnTo>
                    <a:pt x="3442" y="4972"/>
                  </a:lnTo>
                  <a:lnTo>
                    <a:pt x="4844" y="4590"/>
                  </a:lnTo>
                  <a:lnTo>
                    <a:pt x="6373" y="4080"/>
                  </a:lnTo>
                  <a:lnTo>
                    <a:pt x="7138" y="3443"/>
                  </a:lnTo>
                  <a:lnTo>
                    <a:pt x="7775" y="2805"/>
                  </a:lnTo>
                  <a:lnTo>
                    <a:pt x="8030" y="2423"/>
                  </a:lnTo>
                  <a:lnTo>
                    <a:pt x="8158" y="1913"/>
                  </a:lnTo>
                  <a:lnTo>
                    <a:pt x="8158" y="1531"/>
                  </a:lnTo>
                  <a:lnTo>
                    <a:pt x="7903" y="1021"/>
                  </a:lnTo>
                  <a:lnTo>
                    <a:pt x="7648" y="511"/>
                  </a:lnTo>
                  <a:lnTo>
                    <a:pt x="7265" y="256"/>
                  </a:lnTo>
                  <a:lnTo>
                    <a:pt x="6883" y="128"/>
                  </a:lnTo>
                  <a:lnTo>
                    <a:pt x="637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6940685" y="1964076"/>
              <a:ext cx="720599" cy="2126702"/>
            </a:xfrm>
            <a:custGeom>
              <a:avLst/>
              <a:gdLst/>
              <a:ahLst/>
              <a:cxnLst/>
              <a:rect l="l" t="t" r="r" b="b"/>
              <a:pathLst>
                <a:path w="39259" h="115865" extrusionOk="0">
                  <a:moveTo>
                    <a:pt x="14659" y="1"/>
                  </a:moveTo>
                  <a:lnTo>
                    <a:pt x="15296" y="4972"/>
                  </a:lnTo>
                  <a:lnTo>
                    <a:pt x="15678" y="8541"/>
                  </a:lnTo>
                  <a:lnTo>
                    <a:pt x="15678" y="10198"/>
                  </a:lnTo>
                  <a:lnTo>
                    <a:pt x="13639" y="14659"/>
                  </a:lnTo>
                  <a:lnTo>
                    <a:pt x="11090" y="20012"/>
                  </a:lnTo>
                  <a:lnTo>
                    <a:pt x="8285" y="26131"/>
                  </a:lnTo>
                  <a:lnTo>
                    <a:pt x="6883" y="29317"/>
                  </a:lnTo>
                  <a:lnTo>
                    <a:pt x="5481" y="32759"/>
                  </a:lnTo>
                  <a:lnTo>
                    <a:pt x="4207" y="36200"/>
                  </a:lnTo>
                  <a:lnTo>
                    <a:pt x="3059" y="39769"/>
                  </a:lnTo>
                  <a:lnTo>
                    <a:pt x="2040" y="43211"/>
                  </a:lnTo>
                  <a:lnTo>
                    <a:pt x="1147" y="46780"/>
                  </a:lnTo>
                  <a:lnTo>
                    <a:pt x="510" y="50349"/>
                  </a:lnTo>
                  <a:lnTo>
                    <a:pt x="128" y="53790"/>
                  </a:lnTo>
                  <a:lnTo>
                    <a:pt x="128" y="55447"/>
                  </a:lnTo>
                  <a:lnTo>
                    <a:pt x="0" y="57104"/>
                  </a:lnTo>
                  <a:lnTo>
                    <a:pt x="128" y="58761"/>
                  </a:lnTo>
                  <a:lnTo>
                    <a:pt x="255" y="60418"/>
                  </a:lnTo>
                  <a:lnTo>
                    <a:pt x="1020" y="65644"/>
                  </a:lnTo>
                  <a:lnTo>
                    <a:pt x="1912" y="70870"/>
                  </a:lnTo>
                  <a:lnTo>
                    <a:pt x="2932" y="75841"/>
                  </a:lnTo>
                  <a:lnTo>
                    <a:pt x="4079" y="80813"/>
                  </a:lnTo>
                  <a:lnTo>
                    <a:pt x="5354" y="85656"/>
                  </a:lnTo>
                  <a:lnTo>
                    <a:pt x="6628" y="90245"/>
                  </a:lnTo>
                  <a:lnTo>
                    <a:pt x="7903" y="94579"/>
                  </a:lnTo>
                  <a:lnTo>
                    <a:pt x="9178" y="98530"/>
                  </a:lnTo>
                  <a:lnTo>
                    <a:pt x="11472" y="105668"/>
                  </a:lnTo>
                  <a:lnTo>
                    <a:pt x="13511" y="111021"/>
                  </a:lnTo>
                  <a:lnTo>
                    <a:pt x="15423" y="115865"/>
                  </a:lnTo>
                  <a:lnTo>
                    <a:pt x="39259" y="107962"/>
                  </a:lnTo>
                  <a:lnTo>
                    <a:pt x="37474" y="102481"/>
                  </a:lnTo>
                  <a:lnTo>
                    <a:pt x="35435" y="96618"/>
                  </a:lnTo>
                  <a:lnTo>
                    <a:pt x="33141" y="89353"/>
                  </a:lnTo>
                  <a:lnTo>
                    <a:pt x="30719" y="81322"/>
                  </a:lnTo>
                  <a:lnTo>
                    <a:pt x="28425" y="73165"/>
                  </a:lnTo>
                  <a:lnTo>
                    <a:pt x="26513" y="65262"/>
                  </a:lnTo>
                  <a:lnTo>
                    <a:pt x="25620" y="61693"/>
                  </a:lnTo>
                  <a:lnTo>
                    <a:pt x="25111" y="58379"/>
                  </a:lnTo>
                  <a:lnTo>
                    <a:pt x="24856" y="56594"/>
                  </a:lnTo>
                  <a:lnTo>
                    <a:pt x="24856" y="54428"/>
                  </a:lnTo>
                  <a:lnTo>
                    <a:pt x="24983" y="52006"/>
                  </a:lnTo>
                  <a:lnTo>
                    <a:pt x="25365" y="49456"/>
                  </a:lnTo>
                  <a:lnTo>
                    <a:pt x="25748" y="46652"/>
                  </a:lnTo>
                  <a:lnTo>
                    <a:pt x="26258" y="43848"/>
                  </a:lnTo>
                  <a:lnTo>
                    <a:pt x="27532" y="38112"/>
                  </a:lnTo>
                  <a:lnTo>
                    <a:pt x="28934" y="32631"/>
                  </a:lnTo>
                  <a:lnTo>
                    <a:pt x="30337" y="27915"/>
                  </a:lnTo>
                  <a:lnTo>
                    <a:pt x="31101" y="25876"/>
                  </a:lnTo>
                  <a:lnTo>
                    <a:pt x="31739" y="24346"/>
                  </a:lnTo>
                  <a:lnTo>
                    <a:pt x="32376" y="23072"/>
                  </a:lnTo>
                  <a:lnTo>
                    <a:pt x="32758" y="22434"/>
                  </a:lnTo>
                  <a:lnTo>
                    <a:pt x="33905" y="21160"/>
                  </a:lnTo>
                  <a:lnTo>
                    <a:pt x="34798" y="20012"/>
                  </a:lnTo>
                  <a:lnTo>
                    <a:pt x="35690" y="18738"/>
                  </a:lnTo>
                  <a:lnTo>
                    <a:pt x="36327" y="17463"/>
                  </a:lnTo>
                  <a:lnTo>
                    <a:pt x="36837" y="16316"/>
                  </a:lnTo>
                  <a:lnTo>
                    <a:pt x="37347" y="14914"/>
                  </a:lnTo>
                  <a:lnTo>
                    <a:pt x="37602" y="13639"/>
                  </a:lnTo>
                  <a:lnTo>
                    <a:pt x="37729" y="12237"/>
                  </a:lnTo>
                  <a:lnTo>
                    <a:pt x="37857" y="10962"/>
                  </a:lnTo>
                  <a:lnTo>
                    <a:pt x="37729" y="9433"/>
                  </a:lnTo>
                  <a:lnTo>
                    <a:pt x="37602" y="8031"/>
                  </a:lnTo>
                  <a:lnTo>
                    <a:pt x="37220" y="6501"/>
                  </a:lnTo>
                  <a:lnTo>
                    <a:pt x="36837" y="4972"/>
                  </a:lnTo>
                  <a:lnTo>
                    <a:pt x="36200" y="3315"/>
                  </a:lnTo>
                  <a:lnTo>
                    <a:pt x="35563" y="1658"/>
                  </a:lnTo>
                  <a:lnTo>
                    <a:pt x="34798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7209732" y="3863837"/>
              <a:ext cx="409445" cy="138048"/>
            </a:xfrm>
            <a:custGeom>
              <a:avLst/>
              <a:gdLst/>
              <a:ahLst/>
              <a:cxnLst/>
              <a:rect l="l" t="t" r="r" b="b"/>
              <a:pathLst>
                <a:path w="22307" h="7521" extrusionOk="0">
                  <a:moveTo>
                    <a:pt x="22307" y="0"/>
                  </a:moveTo>
                  <a:lnTo>
                    <a:pt x="18865" y="1020"/>
                  </a:lnTo>
                  <a:lnTo>
                    <a:pt x="12364" y="3059"/>
                  </a:lnTo>
                  <a:lnTo>
                    <a:pt x="5354" y="5481"/>
                  </a:lnTo>
                  <a:lnTo>
                    <a:pt x="1" y="7393"/>
                  </a:lnTo>
                  <a:lnTo>
                    <a:pt x="1" y="7520"/>
                  </a:lnTo>
                  <a:lnTo>
                    <a:pt x="128" y="7520"/>
                  </a:lnTo>
                  <a:lnTo>
                    <a:pt x="8668" y="4844"/>
                  </a:lnTo>
                  <a:lnTo>
                    <a:pt x="15296" y="2677"/>
                  </a:lnTo>
                  <a:lnTo>
                    <a:pt x="20012" y="1020"/>
                  </a:lnTo>
                  <a:lnTo>
                    <a:pt x="22307" y="127"/>
                  </a:lnTo>
                  <a:lnTo>
                    <a:pt x="2230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7193360" y="1964076"/>
              <a:ext cx="72539" cy="142728"/>
            </a:xfrm>
            <a:custGeom>
              <a:avLst/>
              <a:gdLst/>
              <a:ahLst/>
              <a:cxnLst/>
              <a:rect l="l" t="t" r="r" b="b"/>
              <a:pathLst>
                <a:path w="3952" h="7776" extrusionOk="0">
                  <a:moveTo>
                    <a:pt x="255" y="1"/>
                  </a:moveTo>
                  <a:lnTo>
                    <a:pt x="128" y="128"/>
                  </a:lnTo>
                  <a:lnTo>
                    <a:pt x="0" y="383"/>
                  </a:lnTo>
                  <a:lnTo>
                    <a:pt x="0" y="893"/>
                  </a:lnTo>
                  <a:lnTo>
                    <a:pt x="128" y="2550"/>
                  </a:lnTo>
                  <a:lnTo>
                    <a:pt x="383" y="4844"/>
                  </a:lnTo>
                  <a:lnTo>
                    <a:pt x="638" y="5991"/>
                  </a:lnTo>
                  <a:lnTo>
                    <a:pt x="1020" y="6884"/>
                  </a:lnTo>
                  <a:lnTo>
                    <a:pt x="1275" y="7266"/>
                  </a:lnTo>
                  <a:lnTo>
                    <a:pt x="1530" y="7521"/>
                  </a:lnTo>
                  <a:lnTo>
                    <a:pt x="1785" y="7776"/>
                  </a:lnTo>
                  <a:lnTo>
                    <a:pt x="2550" y="7776"/>
                  </a:lnTo>
                  <a:lnTo>
                    <a:pt x="2804" y="7648"/>
                  </a:lnTo>
                  <a:lnTo>
                    <a:pt x="3314" y="7266"/>
                  </a:lnTo>
                  <a:lnTo>
                    <a:pt x="3569" y="6629"/>
                  </a:lnTo>
                  <a:lnTo>
                    <a:pt x="3824" y="5864"/>
                  </a:lnTo>
                  <a:lnTo>
                    <a:pt x="3952" y="4844"/>
                  </a:lnTo>
                  <a:lnTo>
                    <a:pt x="3952" y="3697"/>
                  </a:lnTo>
                  <a:lnTo>
                    <a:pt x="3824" y="1148"/>
                  </a:lnTo>
                  <a:lnTo>
                    <a:pt x="3697" y="383"/>
                  </a:lnTo>
                  <a:lnTo>
                    <a:pt x="3442" y="1"/>
                  </a:lnTo>
                  <a:lnTo>
                    <a:pt x="3314" y="128"/>
                  </a:lnTo>
                  <a:lnTo>
                    <a:pt x="3314" y="765"/>
                  </a:lnTo>
                  <a:lnTo>
                    <a:pt x="3314" y="2295"/>
                  </a:lnTo>
                  <a:lnTo>
                    <a:pt x="3314" y="4589"/>
                  </a:lnTo>
                  <a:lnTo>
                    <a:pt x="3314" y="5609"/>
                  </a:lnTo>
                  <a:lnTo>
                    <a:pt x="3059" y="6501"/>
                  </a:lnTo>
                  <a:lnTo>
                    <a:pt x="2804" y="7139"/>
                  </a:lnTo>
                  <a:lnTo>
                    <a:pt x="2550" y="7394"/>
                  </a:lnTo>
                  <a:lnTo>
                    <a:pt x="2040" y="7394"/>
                  </a:lnTo>
                  <a:lnTo>
                    <a:pt x="1785" y="7266"/>
                  </a:lnTo>
                  <a:lnTo>
                    <a:pt x="1402" y="6629"/>
                  </a:lnTo>
                  <a:lnTo>
                    <a:pt x="1147" y="5864"/>
                  </a:lnTo>
                  <a:lnTo>
                    <a:pt x="893" y="4844"/>
                  </a:lnTo>
                  <a:lnTo>
                    <a:pt x="638" y="2550"/>
                  </a:lnTo>
                  <a:lnTo>
                    <a:pt x="383" y="383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7226105" y="2099775"/>
              <a:ext cx="9379" cy="53835"/>
            </a:xfrm>
            <a:custGeom>
              <a:avLst/>
              <a:gdLst/>
              <a:ahLst/>
              <a:cxnLst/>
              <a:rect l="l" t="t" r="r" b="b"/>
              <a:pathLst>
                <a:path w="511" h="2933" extrusionOk="0">
                  <a:moveTo>
                    <a:pt x="128" y="1"/>
                  </a:moveTo>
                  <a:lnTo>
                    <a:pt x="1" y="128"/>
                  </a:lnTo>
                  <a:lnTo>
                    <a:pt x="1" y="255"/>
                  </a:lnTo>
                  <a:lnTo>
                    <a:pt x="1" y="1658"/>
                  </a:lnTo>
                  <a:lnTo>
                    <a:pt x="1" y="2422"/>
                  </a:lnTo>
                  <a:lnTo>
                    <a:pt x="128" y="2932"/>
                  </a:lnTo>
                  <a:lnTo>
                    <a:pt x="511" y="2932"/>
                  </a:lnTo>
                  <a:lnTo>
                    <a:pt x="511" y="1530"/>
                  </a:lnTo>
                  <a:lnTo>
                    <a:pt x="383" y="12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055312" y="2151242"/>
              <a:ext cx="180173" cy="383711"/>
            </a:xfrm>
            <a:custGeom>
              <a:avLst/>
              <a:gdLst/>
              <a:ahLst/>
              <a:cxnLst/>
              <a:rect l="l" t="t" r="r" b="b"/>
              <a:pathLst>
                <a:path w="9816" h="20905" extrusionOk="0">
                  <a:moveTo>
                    <a:pt x="9688" y="1"/>
                  </a:moveTo>
                  <a:lnTo>
                    <a:pt x="9433" y="128"/>
                  </a:lnTo>
                  <a:lnTo>
                    <a:pt x="8031" y="2677"/>
                  </a:lnTo>
                  <a:lnTo>
                    <a:pt x="6502" y="5737"/>
                  </a:lnTo>
                  <a:lnTo>
                    <a:pt x="3442" y="11982"/>
                  </a:lnTo>
                  <a:lnTo>
                    <a:pt x="1148" y="17591"/>
                  </a:lnTo>
                  <a:lnTo>
                    <a:pt x="383" y="19630"/>
                  </a:lnTo>
                  <a:lnTo>
                    <a:pt x="1" y="20905"/>
                  </a:lnTo>
                  <a:lnTo>
                    <a:pt x="128" y="20905"/>
                  </a:lnTo>
                  <a:lnTo>
                    <a:pt x="4080" y="12237"/>
                  </a:lnTo>
                  <a:lnTo>
                    <a:pt x="9816" y="128"/>
                  </a:lnTo>
                  <a:lnTo>
                    <a:pt x="981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7359472" y="1989810"/>
              <a:ext cx="255024" cy="1817879"/>
            </a:xfrm>
            <a:custGeom>
              <a:avLst/>
              <a:gdLst/>
              <a:ahLst/>
              <a:cxnLst/>
              <a:rect l="l" t="t" r="r" b="b"/>
              <a:pathLst>
                <a:path w="13894" h="99040" extrusionOk="0">
                  <a:moveTo>
                    <a:pt x="10962" y="1"/>
                  </a:moveTo>
                  <a:lnTo>
                    <a:pt x="10835" y="128"/>
                  </a:lnTo>
                  <a:lnTo>
                    <a:pt x="11982" y="2550"/>
                  </a:lnTo>
                  <a:lnTo>
                    <a:pt x="12874" y="4972"/>
                  </a:lnTo>
                  <a:lnTo>
                    <a:pt x="13256" y="6119"/>
                  </a:lnTo>
                  <a:lnTo>
                    <a:pt x="13511" y="7394"/>
                  </a:lnTo>
                  <a:lnTo>
                    <a:pt x="13639" y="8668"/>
                  </a:lnTo>
                  <a:lnTo>
                    <a:pt x="13766" y="9943"/>
                  </a:lnTo>
                  <a:lnTo>
                    <a:pt x="13639" y="11218"/>
                  </a:lnTo>
                  <a:lnTo>
                    <a:pt x="13384" y="12492"/>
                  </a:lnTo>
                  <a:lnTo>
                    <a:pt x="13001" y="13639"/>
                  </a:lnTo>
                  <a:lnTo>
                    <a:pt x="12492" y="14787"/>
                  </a:lnTo>
                  <a:lnTo>
                    <a:pt x="11217" y="16826"/>
                  </a:lnTo>
                  <a:lnTo>
                    <a:pt x="9942" y="18738"/>
                  </a:lnTo>
                  <a:lnTo>
                    <a:pt x="8795" y="20777"/>
                  </a:lnTo>
                  <a:lnTo>
                    <a:pt x="7775" y="22944"/>
                  </a:lnTo>
                  <a:lnTo>
                    <a:pt x="6756" y="25111"/>
                  </a:lnTo>
                  <a:lnTo>
                    <a:pt x="5863" y="27278"/>
                  </a:lnTo>
                  <a:lnTo>
                    <a:pt x="4334" y="31739"/>
                  </a:lnTo>
                  <a:lnTo>
                    <a:pt x="3059" y="36200"/>
                  </a:lnTo>
                  <a:lnTo>
                    <a:pt x="1785" y="41171"/>
                  </a:lnTo>
                  <a:lnTo>
                    <a:pt x="1147" y="43593"/>
                  </a:lnTo>
                  <a:lnTo>
                    <a:pt x="637" y="46015"/>
                  </a:lnTo>
                  <a:lnTo>
                    <a:pt x="255" y="48564"/>
                  </a:lnTo>
                  <a:lnTo>
                    <a:pt x="0" y="50986"/>
                  </a:lnTo>
                  <a:lnTo>
                    <a:pt x="0" y="53535"/>
                  </a:lnTo>
                  <a:lnTo>
                    <a:pt x="128" y="56085"/>
                  </a:lnTo>
                  <a:lnTo>
                    <a:pt x="637" y="58634"/>
                  </a:lnTo>
                  <a:lnTo>
                    <a:pt x="1020" y="61056"/>
                  </a:lnTo>
                  <a:lnTo>
                    <a:pt x="1657" y="63478"/>
                  </a:lnTo>
                  <a:lnTo>
                    <a:pt x="2295" y="65899"/>
                  </a:lnTo>
                  <a:lnTo>
                    <a:pt x="5099" y="76224"/>
                  </a:lnTo>
                  <a:lnTo>
                    <a:pt x="8413" y="87696"/>
                  </a:lnTo>
                  <a:lnTo>
                    <a:pt x="10197" y="93431"/>
                  </a:lnTo>
                  <a:lnTo>
                    <a:pt x="11982" y="99040"/>
                  </a:lnTo>
                  <a:lnTo>
                    <a:pt x="12109" y="99040"/>
                  </a:lnTo>
                  <a:lnTo>
                    <a:pt x="9050" y="88843"/>
                  </a:lnTo>
                  <a:lnTo>
                    <a:pt x="5991" y="78518"/>
                  </a:lnTo>
                  <a:lnTo>
                    <a:pt x="3187" y="68321"/>
                  </a:lnTo>
                  <a:lnTo>
                    <a:pt x="1785" y="63223"/>
                  </a:lnTo>
                  <a:lnTo>
                    <a:pt x="1147" y="60546"/>
                  </a:lnTo>
                  <a:lnTo>
                    <a:pt x="637" y="57997"/>
                  </a:lnTo>
                  <a:lnTo>
                    <a:pt x="383" y="55320"/>
                  </a:lnTo>
                  <a:lnTo>
                    <a:pt x="255" y="52643"/>
                  </a:lnTo>
                  <a:lnTo>
                    <a:pt x="383" y="49966"/>
                  </a:lnTo>
                  <a:lnTo>
                    <a:pt x="765" y="47290"/>
                  </a:lnTo>
                  <a:lnTo>
                    <a:pt x="1275" y="44868"/>
                  </a:lnTo>
                  <a:lnTo>
                    <a:pt x="1785" y="42319"/>
                  </a:lnTo>
                  <a:lnTo>
                    <a:pt x="3059" y="37348"/>
                  </a:lnTo>
                  <a:lnTo>
                    <a:pt x="4334" y="32759"/>
                  </a:lnTo>
                  <a:lnTo>
                    <a:pt x="5863" y="28170"/>
                  </a:lnTo>
                  <a:lnTo>
                    <a:pt x="6628" y="25876"/>
                  </a:lnTo>
                  <a:lnTo>
                    <a:pt x="7648" y="23709"/>
                  </a:lnTo>
                  <a:lnTo>
                    <a:pt x="8668" y="21542"/>
                  </a:lnTo>
                  <a:lnTo>
                    <a:pt x="9815" y="19375"/>
                  </a:lnTo>
                  <a:lnTo>
                    <a:pt x="11217" y="17208"/>
                  </a:lnTo>
                  <a:lnTo>
                    <a:pt x="12619" y="14914"/>
                  </a:lnTo>
                  <a:lnTo>
                    <a:pt x="13129" y="13767"/>
                  </a:lnTo>
                  <a:lnTo>
                    <a:pt x="13639" y="12620"/>
                  </a:lnTo>
                  <a:lnTo>
                    <a:pt x="13894" y="11472"/>
                  </a:lnTo>
                  <a:lnTo>
                    <a:pt x="13894" y="10198"/>
                  </a:lnTo>
                  <a:lnTo>
                    <a:pt x="13894" y="8923"/>
                  </a:lnTo>
                  <a:lnTo>
                    <a:pt x="13766" y="7521"/>
                  </a:lnTo>
                  <a:lnTo>
                    <a:pt x="13384" y="6246"/>
                  </a:lnTo>
                  <a:lnTo>
                    <a:pt x="13001" y="4972"/>
                  </a:lnTo>
                  <a:lnTo>
                    <a:pt x="12109" y="2550"/>
                  </a:lnTo>
                  <a:lnTo>
                    <a:pt x="10962" y="128"/>
                  </a:lnTo>
                  <a:lnTo>
                    <a:pt x="1096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7015555" y="1409590"/>
              <a:ext cx="577889" cy="641067"/>
            </a:xfrm>
            <a:custGeom>
              <a:avLst/>
              <a:gdLst/>
              <a:ahLst/>
              <a:cxnLst/>
              <a:rect l="l" t="t" r="r" b="b"/>
              <a:pathLst>
                <a:path w="31484" h="34926" extrusionOk="0">
                  <a:moveTo>
                    <a:pt x="11599" y="1"/>
                  </a:moveTo>
                  <a:lnTo>
                    <a:pt x="10834" y="128"/>
                  </a:lnTo>
                  <a:lnTo>
                    <a:pt x="9942" y="256"/>
                  </a:lnTo>
                  <a:lnTo>
                    <a:pt x="9177" y="638"/>
                  </a:lnTo>
                  <a:lnTo>
                    <a:pt x="8285" y="1020"/>
                  </a:lnTo>
                  <a:lnTo>
                    <a:pt x="7520" y="1530"/>
                  </a:lnTo>
                  <a:lnTo>
                    <a:pt x="6756" y="2295"/>
                  </a:lnTo>
                  <a:lnTo>
                    <a:pt x="5736" y="3570"/>
                  </a:lnTo>
                  <a:lnTo>
                    <a:pt x="4844" y="4972"/>
                  </a:lnTo>
                  <a:lnTo>
                    <a:pt x="3442" y="7139"/>
                  </a:lnTo>
                  <a:lnTo>
                    <a:pt x="2167" y="9561"/>
                  </a:lnTo>
                  <a:lnTo>
                    <a:pt x="1020" y="11982"/>
                  </a:lnTo>
                  <a:lnTo>
                    <a:pt x="510" y="13130"/>
                  </a:lnTo>
                  <a:lnTo>
                    <a:pt x="255" y="14277"/>
                  </a:lnTo>
                  <a:lnTo>
                    <a:pt x="128" y="14659"/>
                  </a:lnTo>
                  <a:lnTo>
                    <a:pt x="0" y="15806"/>
                  </a:lnTo>
                  <a:lnTo>
                    <a:pt x="128" y="16953"/>
                  </a:lnTo>
                  <a:lnTo>
                    <a:pt x="510" y="18101"/>
                  </a:lnTo>
                  <a:lnTo>
                    <a:pt x="892" y="19120"/>
                  </a:lnTo>
                  <a:lnTo>
                    <a:pt x="1275" y="20013"/>
                  </a:lnTo>
                  <a:lnTo>
                    <a:pt x="2039" y="21415"/>
                  </a:lnTo>
                  <a:lnTo>
                    <a:pt x="2422" y="21925"/>
                  </a:lnTo>
                  <a:lnTo>
                    <a:pt x="2294" y="23072"/>
                  </a:lnTo>
                  <a:lnTo>
                    <a:pt x="2167" y="23582"/>
                  </a:lnTo>
                  <a:lnTo>
                    <a:pt x="1275" y="32631"/>
                  </a:lnTo>
                  <a:lnTo>
                    <a:pt x="1530" y="32886"/>
                  </a:lnTo>
                  <a:lnTo>
                    <a:pt x="1912" y="33141"/>
                  </a:lnTo>
                  <a:lnTo>
                    <a:pt x="3059" y="33651"/>
                  </a:lnTo>
                  <a:lnTo>
                    <a:pt x="4971" y="34034"/>
                  </a:lnTo>
                  <a:lnTo>
                    <a:pt x="7265" y="34416"/>
                  </a:lnTo>
                  <a:lnTo>
                    <a:pt x="9942" y="34798"/>
                  </a:lnTo>
                  <a:lnTo>
                    <a:pt x="12874" y="34926"/>
                  </a:lnTo>
                  <a:lnTo>
                    <a:pt x="16060" y="34926"/>
                  </a:lnTo>
                  <a:lnTo>
                    <a:pt x="19374" y="34543"/>
                  </a:lnTo>
                  <a:lnTo>
                    <a:pt x="21669" y="34288"/>
                  </a:lnTo>
                  <a:lnTo>
                    <a:pt x="23836" y="33779"/>
                  </a:lnTo>
                  <a:lnTo>
                    <a:pt x="26003" y="33141"/>
                  </a:lnTo>
                  <a:lnTo>
                    <a:pt x="28169" y="32377"/>
                  </a:lnTo>
                  <a:lnTo>
                    <a:pt x="28552" y="32249"/>
                  </a:lnTo>
                  <a:lnTo>
                    <a:pt x="30081" y="31484"/>
                  </a:lnTo>
                  <a:lnTo>
                    <a:pt x="31484" y="30719"/>
                  </a:lnTo>
                  <a:lnTo>
                    <a:pt x="30081" y="26641"/>
                  </a:lnTo>
                  <a:lnTo>
                    <a:pt x="28552" y="22434"/>
                  </a:lnTo>
                  <a:lnTo>
                    <a:pt x="26512" y="17463"/>
                  </a:lnTo>
                  <a:lnTo>
                    <a:pt x="26385" y="17081"/>
                  </a:lnTo>
                  <a:lnTo>
                    <a:pt x="25238" y="14404"/>
                  </a:lnTo>
                  <a:lnTo>
                    <a:pt x="23963" y="11855"/>
                  </a:lnTo>
                  <a:lnTo>
                    <a:pt x="22816" y="9433"/>
                  </a:lnTo>
                  <a:lnTo>
                    <a:pt x="21541" y="7394"/>
                  </a:lnTo>
                  <a:lnTo>
                    <a:pt x="20394" y="5737"/>
                  </a:lnTo>
                  <a:lnTo>
                    <a:pt x="19120" y="4207"/>
                  </a:lnTo>
                  <a:lnTo>
                    <a:pt x="17717" y="2932"/>
                  </a:lnTo>
                  <a:lnTo>
                    <a:pt x="16188" y="1658"/>
                  </a:lnTo>
                  <a:lnTo>
                    <a:pt x="14786" y="893"/>
                  </a:lnTo>
                  <a:lnTo>
                    <a:pt x="13384" y="256"/>
                  </a:lnTo>
                  <a:lnTo>
                    <a:pt x="12491" y="128"/>
                  </a:lnTo>
                  <a:lnTo>
                    <a:pt x="11599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7017886" y="1451715"/>
              <a:ext cx="559185" cy="556836"/>
            </a:xfrm>
            <a:custGeom>
              <a:avLst/>
              <a:gdLst/>
              <a:ahLst/>
              <a:cxnLst/>
              <a:rect l="l" t="t" r="r" b="b"/>
              <a:pathLst>
                <a:path w="30465" h="30337" extrusionOk="0">
                  <a:moveTo>
                    <a:pt x="8031" y="0"/>
                  </a:moveTo>
                  <a:lnTo>
                    <a:pt x="7903" y="128"/>
                  </a:lnTo>
                  <a:lnTo>
                    <a:pt x="7776" y="255"/>
                  </a:lnTo>
                  <a:lnTo>
                    <a:pt x="7903" y="510"/>
                  </a:lnTo>
                  <a:lnTo>
                    <a:pt x="8286" y="510"/>
                  </a:lnTo>
                  <a:lnTo>
                    <a:pt x="8286" y="255"/>
                  </a:lnTo>
                  <a:lnTo>
                    <a:pt x="8286" y="128"/>
                  </a:lnTo>
                  <a:lnTo>
                    <a:pt x="8031" y="0"/>
                  </a:lnTo>
                  <a:close/>
                  <a:moveTo>
                    <a:pt x="12110" y="0"/>
                  </a:moveTo>
                  <a:lnTo>
                    <a:pt x="11855" y="128"/>
                  </a:lnTo>
                  <a:lnTo>
                    <a:pt x="11855" y="255"/>
                  </a:lnTo>
                  <a:lnTo>
                    <a:pt x="11855" y="510"/>
                  </a:lnTo>
                  <a:lnTo>
                    <a:pt x="12237" y="510"/>
                  </a:lnTo>
                  <a:lnTo>
                    <a:pt x="12364" y="255"/>
                  </a:lnTo>
                  <a:lnTo>
                    <a:pt x="12237" y="128"/>
                  </a:lnTo>
                  <a:lnTo>
                    <a:pt x="12110" y="0"/>
                  </a:lnTo>
                  <a:close/>
                  <a:moveTo>
                    <a:pt x="16061" y="0"/>
                  </a:moveTo>
                  <a:lnTo>
                    <a:pt x="15933" y="128"/>
                  </a:lnTo>
                  <a:lnTo>
                    <a:pt x="15806" y="255"/>
                  </a:lnTo>
                  <a:lnTo>
                    <a:pt x="15933" y="510"/>
                  </a:lnTo>
                  <a:lnTo>
                    <a:pt x="16316" y="510"/>
                  </a:lnTo>
                  <a:lnTo>
                    <a:pt x="16316" y="255"/>
                  </a:lnTo>
                  <a:lnTo>
                    <a:pt x="16316" y="128"/>
                  </a:lnTo>
                  <a:lnTo>
                    <a:pt x="16061" y="0"/>
                  </a:lnTo>
                  <a:close/>
                  <a:moveTo>
                    <a:pt x="5991" y="2932"/>
                  </a:moveTo>
                  <a:lnTo>
                    <a:pt x="5864" y="3059"/>
                  </a:lnTo>
                  <a:lnTo>
                    <a:pt x="5736" y="3187"/>
                  </a:lnTo>
                  <a:lnTo>
                    <a:pt x="5864" y="3442"/>
                  </a:lnTo>
                  <a:lnTo>
                    <a:pt x="6246" y="3442"/>
                  </a:lnTo>
                  <a:lnTo>
                    <a:pt x="6246" y="3187"/>
                  </a:lnTo>
                  <a:lnTo>
                    <a:pt x="6246" y="3059"/>
                  </a:lnTo>
                  <a:lnTo>
                    <a:pt x="5991" y="2932"/>
                  </a:lnTo>
                  <a:close/>
                  <a:moveTo>
                    <a:pt x="10070" y="2932"/>
                  </a:moveTo>
                  <a:lnTo>
                    <a:pt x="9815" y="3059"/>
                  </a:lnTo>
                  <a:lnTo>
                    <a:pt x="9815" y="3187"/>
                  </a:lnTo>
                  <a:lnTo>
                    <a:pt x="9815" y="3442"/>
                  </a:lnTo>
                  <a:lnTo>
                    <a:pt x="10198" y="3442"/>
                  </a:lnTo>
                  <a:lnTo>
                    <a:pt x="10325" y="3187"/>
                  </a:lnTo>
                  <a:lnTo>
                    <a:pt x="10198" y="3059"/>
                  </a:lnTo>
                  <a:lnTo>
                    <a:pt x="10070" y="2932"/>
                  </a:lnTo>
                  <a:close/>
                  <a:moveTo>
                    <a:pt x="13894" y="2932"/>
                  </a:moveTo>
                  <a:lnTo>
                    <a:pt x="13767" y="3187"/>
                  </a:lnTo>
                  <a:lnTo>
                    <a:pt x="13767" y="3314"/>
                  </a:lnTo>
                  <a:lnTo>
                    <a:pt x="13894" y="3442"/>
                  </a:lnTo>
                  <a:lnTo>
                    <a:pt x="14276" y="3442"/>
                  </a:lnTo>
                  <a:lnTo>
                    <a:pt x="14404" y="3314"/>
                  </a:lnTo>
                  <a:lnTo>
                    <a:pt x="14404" y="3059"/>
                  </a:lnTo>
                  <a:lnTo>
                    <a:pt x="14276" y="2932"/>
                  </a:lnTo>
                  <a:close/>
                  <a:moveTo>
                    <a:pt x="18100" y="2932"/>
                  </a:moveTo>
                  <a:lnTo>
                    <a:pt x="17973" y="3059"/>
                  </a:lnTo>
                  <a:lnTo>
                    <a:pt x="17845" y="3187"/>
                  </a:lnTo>
                  <a:lnTo>
                    <a:pt x="17973" y="3442"/>
                  </a:lnTo>
                  <a:lnTo>
                    <a:pt x="18355" y="3442"/>
                  </a:lnTo>
                  <a:lnTo>
                    <a:pt x="18355" y="3187"/>
                  </a:lnTo>
                  <a:lnTo>
                    <a:pt x="18355" y="3059"/>
                  </a:lnTo>
                  <a:lnTo>
                    <a:pt x="18100" y="2932"/>
                  </a:lnTo>
                  <a:close/>
                  <a:moveTo>
                    <a:pt x="3824" y="5991"/>
                  </a:moveTo>
                  <a:lnTo>
                    <a:pt x="3697" y="6246"/>
                  </a:lnTo>
                  <a:lnTo>
                    <a:pt x="3824" y="6501"/>
                  </a:lnTo>
                  <a:lnTo>
                    <a:pt x="4079" y="6501"/>
                  </a:lnTo>
                  <a:lnTo>
                    <a:pt x="4207" y="6373"/>
                  </a:lnTo>
                  <a:lnTo>
                    <a:pt x="4207" y="6246"/>
                  </a:lnTo>
                  <a:lnTo>
                    <a:pt x="4207" y="5991"/>
                  </a:lnTo>
                  <a:close/>
                  <a:moveTo>
                    <a:pt x="7903" y="5991"/>
                  </a:moveTo>
                  <a:lnTo>
                    <a:pt x="7776" y="6246"/>
                  </a:lnTo>
                  <a:lnTo>
                    <a:pt x="7903" y="6373"/>
                  </a:lnTo>
                  <a:lnTo>
                    <a:pt x="8031" y="6501"/>
                  </a:lnTo>
                  <a:lnTo>
                    <a:pt x="8286" y="6373"/>
                  </a:lnTo>
                  <a:lnTo>
                    <a:pt x="8286" y="6246"/>
                  </a:lnTo>
                  <a:lnTo>
                    <a:pt x="8286" y="5991"/>
                  </a:lnTo>
                  <a:close/>
                  <a:moveTo>
                    <a:pt x="11855" y="5991"/>
                  </a:moveTo>
                  <a:lnTo>
                    <a:pt x="11855" y="6246"/>
                  </a:lnTo>
                  <a:lnTo>
                    <a:pt x="11855" y="6373"/>
                  </a:lnTo>
                  <a:lnTo>
                    <a:pt x="12110" y="6501"/>
                  </a:lnTo>
                  <a:lnTo>
                    <a:pt x="12237" y="6373"/>
                  </a:lnTo>
                  <a:lnTo>
                    <a:pt x="12364" y="6246"/>
                  </a:lnTo>
                  <a:lnTo>
                    <a:pt x="12237" y="5991"/>
                  </a:lnTo>
                  <a:close/>
                  <a:moveTo>
                    <a:pt x="15933" y="5991"/>
                  </a:moveTo>
                  <a:lnTo>
                    <a:pt x="15806" y="6246"/>
                  </a:lnTo>
                  <a:lnTo>
                    <a:pt x="15933" y="6501"/>
                  </a:lnTo>
                  <a:lnTo>
                    <a:pt x="16188" y="6501"/>
                  </a:lnTo>
                  <a:lnTo>
                    <a:pt x="16316" y="6373"/>
                  </a:lnTo>
                  <a:lnTo>
                    <a:pt x="16316" y="6246"/>
                  </a:lnTo>
                  <a:lnTo>
                    <a:pt x="16316" y="5991"/>
                  </a:lnTo>
                  <a:close/>
                  <a:moveTo>
                    <a:pt x="20012" y="5991"/>
                  </a:moveTo>
                  <a:lnTo>
                    <a:pt x="19885" y="6246"/>
                  </a:lnTo>
                  <a:lnTo>
                    <a:pt x="20012" y="6373"/>
                  </a:lnTo>
                  <a:lnTo>
                    <a:pt x="20140" y="6501"/>
                  </a:lnTo>
                  <a:lnTo>
                    <a:pt x="20267" y="6373"/>
                  </a:lnTo>
                  <a:lnTo>
                    <a:pt x="20395" y="6246"/>
                  </a:lnTo>
                  <a:lnTo>
                    <a:pt x="20395" y="5991"/>
                  </a:lnTo>
                  <a:close/>
                  <a:moveTo>
                    <a:pt x="1785" y="8923"/>
                  </a:moveTo>
                  <a:lnTo>
                    <a:pt x="1785" y="9177"/>
                  </a:lnTo>
                  <a:lnTo>
                    <a:pt x="1785" y="9305"/>
                  </a:lnTo>
                  <a:lnTo>
                    <a:pt x="2040" y="9432"/>
                  </a:lnTo>
                  <a:lnTo>
                    <a:pt x="2167" y="9305"/>
                  </a:lnTo>
                  <a:lnTo>
                    <a:pt x="2295" y="9177"/>
                  </a:lnTo>
                  <a:lnTo>
                    <a:pt x="2167" y="8923"/>
                  </a:lnTo>
                  <a:close/>
                  <a:moveTo>
                    <a:pt x="5864" y="8923"/>
                  </a:moveTo>
                  <a:lnTo>
                    <a:pt x="5736" y="9177"/>
                  </a:lnTo>
                  <a:lnTo>
                    <a:pt x="5864" y="9305"/>
                  </a:lnTo>
                  <a:lnTo>
                    <a:pt x="5991" y="9432"/>
                  </a:lnTo>
                  <a:lnTo>
                    <a:pt x="6246" y="9305"/>
                  </a:lnTo>
                  <a:lnTo>
                    <a:pt x="6246" y="9177"/>
                  </a:lnTo>
                  <a:lnTo>
                    <a:pt x="6246" y="8923"/>
                  </a:lnTo>
                  <a:close/>
                  <a:moveTo>
                    <a:pt x="13894" y="8923"/>
                  </a:moveTo>
                  <a:lnTo>
                    <a:pt x="13767" y="9177"/>
                  </a:lnTo>
                  <a:lnTo>
                    <a:pt x="13894" y="9305"/>
                  </a:lnTo>
                  <a:lnTo>
                    <a:pt x="14149" y="9432"/>
                  </a:lnTo>
                  <a:lnTo>
                    <a:pt x="14276" y="9305"/>
                  </a:lnTo>
                  <a:lnTo>
                    <a:pt x="14404" y="9177"/>
                  </a:lnTo>
                  <a:lnTo>
                    <a:pt x="14276" y="8923"/>
                  </a:lnTo>
                  <a:close/>
                  <a:moveTo>
                    <a:pt x="17973" y="8923"/>
                  </a:moveTo>
                  <a:lnTo>
                    <a:pt x="17845" y="9177"/>
                  </a:lnTo>
                  <a:lnTo>
                    <a:pt x="17973" y="9305"/>
                  </a:lnTo>
                  <a:lnTo>
                    <a:pt x="18100" y="9432"/>
                  </a:lnTo>
                  <a:lnTo>
                    <a:pt x="18355" y="9305"/>
                  </a:lnTo>
                  <a:lnTo>
                    <a:pt x="18355" y="9177"/>
                  </a:lnTo>
                  <a:lnTo>
                    <a:pt x="18355" y="8923"/>
                  </a:lnTo>
                  <a:close/>
                  <a:moveTo>
                    <a:pt x="9815" y="8923"/>
                  </a:moveTo>
                  <a:lnTo>
                    <a:pt x="9815" y="9177"/>
                  </a:lnTo>
                  <a:lnTo>
                    <a:pt x="9815" y="9432"/>
                  </a:lnTo>
                  <a:lnTo>
                    <a:pt x="9943" y="9560"/>
                  </a:lnTo>
                  <a:lnTo>
                    <a:pt x="10198" y="9432"/>
                  </a:lnTo>
                  <a:lnTo>
                    <a:pt x="10325" y="9305"/>
                  </a:lnTo>
                  <a:lnTo>
                    <a:pt x="10325" y="9177"/>
                  </a:lnTo>
                  <a:lnTo>
                    <a:pt x="10198" y="9050"/>
                  </a:lnTo>
                  <a:lnTo>
                    <a:pt x="10070" y="8923"/>
                  </a:lnTo>
                  <a:close/>
                  <a:moveTo>
                    <a:pt x="21924" y="8923"/>
                  </a:moveTo>
                  <a:lnTo>
                    <a:pt x="21924" y="9177"/>
                  </a:lnTo>
                  <a:lnTo>
                    <a:pt x="21924" y="9432"/>
                  </a:lnTo>
                  <a:lnTo>
                    <a:pt x="22052" y="9560"/>
                  </a:lnTo>
                  <a:lnTo>
                    <a:pt x="22307" y="9432"/>
                  </a:lnTo>
                  <a:lnTo>
                    <a:pt x="22434" y="9305"/>
                  </a:lnTo>
                  <a:lnTo>
                    <a:pt x="22434" y="9177"/>
                  </a:lnTo>
                  <a:lnTo>
                    <a:pt x="22307" y="9050"/>
                  </a:lnTo>
                  <a:lnTo>
                    <a:pt x="22179" y="8923"/>
                  </a:lnTo>
                  <a:close/>
                  <a:moveTo>
                    <a:pt x="8031" y="11854"/>
                  </a:moveTo>
                  <a:lnTo>
                    <a:pt x="7776" y="11982"/>
                  </a:lnTo>
                  <a:lnTo>
                    <a:pt x="7776" y="12109"/>
                  </a:lnTo>
                  <a:lnTo>
                    <a:pt x="7776" y="12237"/>
                  </a:lnTo>
                  <a:lnTo>
                    <a:pt x="7903" y="12364"/>
                  </a:lnTo>
                  <a:lnTo>
                    <a:pt x="8286" y="12364"/>
                  </a:lnTo>
                  <a:lnTo>
                    <a:pt x="8413" y="12237"/>
                  </a:lnTo>
                  <a:lnTo>
                    <a:pt x="8286" y="11982"/>
                  </a:lnTo>
                  <a:lnTo>
                    <a:pt x="8158" y="11854"/>
                  </a:lnTo>
                  <a:close/>
                  <a:moveTo>
                    <a:pt x="20140" y="11854"/>
                  </a:moveTo>
                  <a:lnTo>
                    <a:pt x="19885" y="11982"/>
                  </a:lnTo>
                  <a:lnTo>
                    <a:pt x="19757" y="12109"/>
                  </a:lnTo>
                  <a:lnTo>
                    <a:pt x="19885" y="12237"/>
                  </a:lnTo>
                  <a:lnTo>
                    <a:pt x="20012" y="12364"/>
                  </a:lnTo>
                  <a:lnTo>
                    <a:pt x="20395" y="12364"/>
                  </a:lnTo>
                  <a:lnTo>
                    <a:pt x="20522" y="12237"/>
                  </a:lnTo>
                  <a:lnTo>
                    <a:pt x="20395" y="11982"/>
                  </a:lnTo>
                  <a:lnTo>
                    <a:pt x="20267" y="11854"/>
                  </a:lnTo>
                  <a:close/>
                  <a:moveTo>
                    <a:pt x="128" y="11982"/>
                  </a:moveTo>
                  <a:lnTo>
                    <a:pt x="1" y="12492"/>
                  </a:lnTo>
                  <a:lnTo>
                    <a:pt x="128" y="12364"/>
                  </a:lnTo>
                  <a:lnTo>
                    <a:pt x="255" y="12237"/>
                  </a:lnTo>
                  <a:lnTo>
                    <a:pt x="128" y="11982"/>
                  </a:lnTo>
                  <a:close/>
                  <a:moveTo>
                    <a:pt x="3952" y="11854"/>
                  </a:moveTo>
                  <a:lnTo>
                    <a:pt x="3824" y="11982"/>
                  </a:lnTo>
                  <a:lnTo>
                    <a:pt x="3697" y="12237"/>
                  </a:lnTo>
                  <a:lnTo>
                    <a:pt x="3824" y="12364"/>
                  </a:lnTo>
                  <a:lnTo>
                    <a:pt x="3952" y="12492"/>
                  </a:lnTo>
                  <a:lnTo>
                    <a:pt x="4207" y="12364"/>
                  </a:lnTo>
                  <a:lnTo>
                    <a:pt x="4207" y="12237"/>
                  </a:lnTo>
                  <a:lnTo>
                    <a:pt x="4207" y="11982"/>
                  </a:lnTo>
                  <a:lnTo>
                    <a:pt x="3952" y="11854"/>
                  </a:lnTo>
                  <a:close/>
                  <a:moveTo>
                    <a:pt x="12110" y="11854"/>
                  </a:moveTo>
                  <a:lnTo>
                    <a:pt x="11855" y="11982"/>
                  </a:lnTo>
                  <a:lnTo>
                    <a:pt x="11855" y="12237"/>
                  </a:lnTo>
                  <a:lnTo>
                    <a:pt x="11855" y="12364"/>
                  </a:lnTo>
                  <a:lnTo>
                    <a:pt x="12110" y="12492"/>
                  </a:lnTo>
                  <a:lnTo>
                    <a:pt x="12237" y="12364"/>
                  </a:lnTo>
                  <a:lnTo>
                    <a:pt x="12364" y="12237"/>
                  </a:lnTo>
                  <a:lnTo>
                    <a:pt x="12237" y="11982"/>
                  </a:lnTo>
                  <a:lnTo>
                    <a:pt x="12110" y="11854"/>
                  </a:lnTo>
                  <a:close/>
                  <a:moveTo>
                    <a:pt x="3952" y="12492"/>
                  </a:moveTo>
                  <a:lnTo>
                    <a:pt x="3952" y="12492"/>
                  </a:lnTo>
                  <a:lnTo>
                    <a:pt x="3952" y="12492"/>
                  </a:lnTo>
                  <a:close/>
                  <a:moveTo>
                    <a:pt x="12110" y="12492"/>
                  </a:moveTo>
                  <a:lnTo>
                    <a:pt x="12110" y="12492"/>
                  </a:lnTo>
                  <a:lnTo>
                    <a:pt x="12110" y="12492"/>
                  </a:lnTo>
                  <a:close/>
                  <a:moveTo>
                    <a:pt x="16061" y="11854"/>
                  </a:moveTo>
                  <a:lnTo>
                    <a:pt x="15933" y="11982"/>
                  </a:lnTo>
                  <a:lnTo>
                    <a:pt x="15806" y="12237"/>
                  </a:lnTo>
                  <a:lnTo>
                    <a:pt x="15933" y="12364"/>
                  </a:lnTo>
                  <a:lnTo>
                    <a:pt x="16061" y="12492"/>
                  </a:lnTo>
                  <a:lnTo>
                    <a:pt x="16316" y="12364"/>
                  </a:lnTo>
                  <a:lnTo>
                    <a:pt x="16316" y="12237"/>
                  </a:lnTo>
                  <a:lnTo>
                    <a:pt x="16316" y="11982"/>
                  </a:lnTo>
                  <a:lnTo>
                    <a:pt x="16061" y="11854"/>
                  </a:lnTo>
                  <a:close/>
                  <a:moveTo>
                    <a:pt x="24219" y="11854"/>
                  </a:moveTo>
                  <a:lnTo>
                    <a:pt x="23964" y="11982"/>
                  </a:lnTo>
                  <a:lnTo>
                    <a:pt x="23964" y="12237"/>
                  </a:lnTo>
                  <a:lnTo>
                    <a:pt x="23964" y="12364"/>
                  </a:lnTo>
                  <a:lnTo>
                    <a:pt x="24219" y="12492"/>
                  </a:lnTo>
                  <a:lnTo>
                    <a:pt x="24346" y="12364"/>
                  </a:lnTo>
                  <a:lnTo>
                    <a:pt x="24473" y="12237"/>
                  </a:lnTo>
                  <a:lnTo>
                    <a:pt x="24346" y="11982"/>
                  </a:lnTo>
                  <a:lnTo>
                    <a:pt x="24219" y="11854"/>
                  </a:lnTo>
                  <a:close/>
                  <a:moveTo>
                    <a:pt x="1785" y="14913"/>
                  </a:moveTo>
                  <a:lnTo>
                    <a:pt x="1658" y="15041"/>
                  </a:lnTo>
                  <a:lnTo>
                    <a:pt x="1658" y="15296"/>
                  </a:lnTo>
                  <a:lnTo>
                    <a:pt x="1785" y="15423"/>
                  </a:lnTo>
                  <a:lnTo>
                    <a:pt x="2040" y="15423"/>
                  </a:lnTo>
                  <a:lnTo>
                    <a:pt x="2167" y="15296"/>
                  </a:lnTo>
                  <a:lnTo>
                    <a:pt x="2295" y="15168"/>
                  </a:lnTo>
                  <a:lnTo>
                    <a:pt x="2295" y="15041"/>
                  </a:lnTo>
                  <a:lnTo>
                    <a:pt x="2167" y="14913"/>
                  </a:lnTo>
                  <a:close/>
                  <a:moveTo>
                    <a:pt x="5864" y="14913"/>
                  </a:moveTo>
                  <a:lnTo>
                    <a:pt x="5736" y="15168"/>
                  </a:lnTo>
                  <a:lnTo>
                    <a:pt x="5864" y="15296"/>
                  </a:lnTo>
                  <a:lnTo>
                    <a:pt x="5991" y="15423"/>
                  </a:lnTo>
                  <a:lnTo>
                    <a:pt x="6246" y="15296"/>
                  </a:lnTo>
                  <a:lnTo>
                    <a:pt x="6246" y="15168"/>
                  </a:lnTo>
                  <a:lnTo>
                    <a:pt x="6246" y="14913"/>
                  </a:lnTo>
                  <a:close/>
                  <a:moveTo>
                    <a:pt x="9815" y="14913"/>
                  </a:moveTo>
                  <a:lnTo>
                    <a:pt x="9815" y="15168"/>
                  </a:lnTo>
                  <a:lnTo>
                    <a:pt x="9815" y="15296"/>
                  </a:lnTo>
                  <a:lnTo>
                    <a:pt x="10070" y="15423"/>
                  </a:lnTo>
                  <a:lnTo>
                    <a:pt x="10198" y="15296"/>
                  </a:lnTo>
                  <a:lnTo>
                    <a:pt x="10325" y="15168"/>
                  </a:lnTo>
                  <a:lnTo>
                    <a:pt x="10198" y="14913"/>
                  </a:lnTo>
                  <a:close/>
                  <a:moveTo>
                    <a:pt x="13894" y="14913"/>
                  </a:moveTo>
                  <a:lnTo>
                    <a:pt x="13767" y="15041"/>
                  </a:lnTo>
                  <a:lnTo>
                    <a:pt x="13767" y="15296"/>
                  </a:lnTo>
                  <a:lnTo>
                    <a:pt x="13894" y="15423"/>
                  </a:lnTo>
                  <a:lnTo>
                    <a:pt x="14149" y="15423"/>
                  </a:lnTo>
                  <a:lnTo>
                    <a:pt x="14276" y="15296"/>
                  </a:lnTo>
                  <a:lnTo>
                    <a:pt x="14404" y="15168"/>
                  </a:lnTo>
                  <a:lnTo>
                    <a:pt x="14404" y="15041"/>
                  </a:lnTo>
                  <a:lnTo>
                    <a:pt x="14276" y="14913"/>
                  </a:lnTo>
                  <a:close/>
                  <a:moveTo>
                    <a:pt x="17973" y="14913"/>
                  </a:moveTo>
                  <a:lnTo>
                    <a:pt x="17845" y="15168"/>
                  </a:lnTo>
                  <a:lnTo>
                    <a:pt x="17973" y="15296"/>
                  </a:lnTo>
                  <a:lnTo>
                    <a:pt x="18100" y="15423"/>
                  </a:lnTo>
                  <a:lnTo>
                    <a:pt x="18355" y="15296"/>
                  </a:lnTo>
                  <a:lnTo>
                    <a:pt x="18355" y="15168"/>
                  </a:lnTo>
                  <a:lnTo>
                    <a:pt x="18355" y="14913"/>
                  </a:lnTo>
                  <a:close/>
                  <a:moveTo>
                    <a:pt x="21924" y="14913"/>
                  </a:moveTo>
                  <a:lnTo>
                    <a:pt x="21924" y="15168"/>
                  </a:lnTo>
                  <a:lnTo>
                    <a:pt x="21924" y="15296"/>
                  </a:lnTo>
                  <a:lnTo>
                    <a:pt x="22179" y="15423"/>
                  </a:lnTo>
                  <a:lnTo>
                    <a:pt x="22307" y="15296"/>
                  </a:lnTo>
                  <a:lnTo>
                    <a:pt x="22434" y="15168"/>
                  </a:lnTo>
                  <a:lnTo>
                    <a:pt x="22307" y="14913"/>
                  </a:lnTo>
                  <a:close/>
                  <a:moveTo>
                    <a:pt x="26003" y="14913"/>
                  </a:moveTo>
                  <a:lnTo>
                    <a:pt x="25876" y="15168"/>
                  </a:lnTo>
                  <a:lnTo>
                    <a:pt x="26003" y="15296"/>
                  </a:lnTo>
                  <a:lnTo>
                    <a:pt x="26131" y="15423"/>
                  </a:lnTo>
                  <a:lnTo>
                    <a:pt x="26385" y="15296"/>
                  </a:lnTo>
                  <a:lnTo>
                    <a:pt x="26258" y="14913"/>
                  </a:lnTo>
                  <a:close/>
                  <a:moveTo>
                    <a:pt x="8031" y="17845"/>
                  </a:moveTo>
                  <a:lnTo>
                    <a:pt x="7903" y="17972"/>
                  </a:lnTo>
                  <a:lnTo>
                    <a:pt x="7776" y="18100"/>
                  </a:lnTo>
                  <a:lnTo>
                    <a:pt x="7903" y="18355"/>
                  </a:lnTo>
                  <a:lnTo>
                    <a:pt x="8286" y="18355"/>
                  </a:lnTo>
                  <a:lnTo>
                    <a:pt x="8286" y="18100"/>
                  </a:lnTo>
                  <a:lnTo>
                    <a:pt x="8286" y="17972"/>
                  </a:lnTo>
                  <a:lnTo>
                    <a:pt x="8031" y="17845"/>
                  </a:lnTo>
                  <a:close/>
                  <a:moveTo>
                    <a:pt x="12110" y="17845"/>
                  </a:moveTo>
                  <a:lnTo>
                    <a:pt x="11855" y="17972"/>
                  </a:lnTo>
                  <a:lnTo>
                    <a:pt x="11855" y="18100"/>
                  </a:lnTo>
                  <a:lnTo>
                    <a:pt x="11855" y="18355"/>
                  </a:lnTo>
                  <a:lnTo>
                    <a:pt x="12237" y="18355"/>
                  </a:lnTo>
                  <a:lnTo>
                    <a:pt x="12364" y="18100"/>
                  </a:lnTo>
                  <a:lnTo>
                    <a:pt x="12237" y="17972"/>
                  </a:lnTo>
                  <a:lnTo>
                    <a:pt x="12110" y="17845"/>
                  </a:lnTo>
                  <a:close/>
                  <a:moveTo>
                    <a:pt x="20140" y="17845"/>
                  </a:moveTo>
                  <a:lnTo>
                    <a:pt x="20012" y="17972"/>
                  </a:lnTo>
                  <a:lnTo>
                    <a:pt x="19885" y="18100"/>
                  </a:lnTo>
                  <a:lnTo>
                    <a:pt x="20012" y="18355"/>
                  </a:lnTo>
                  <a:lnTo>
                    <a:pt x="20267" y="18355"/>
                  </a:lnTo>
                  <a:lnTo>
                    <a:pt x="20395" y="18100"/>
                  </a:lnTo>
                  <a:lnTo>
                    <a:pt x="20395" y="17972"/>
                  </a:lnTo>
                  <a:lnTo>
                    <a:pt x="20140" y="17845"/>
                  </a:lnTo>
                  <a:close/>
                  <a:moveTo>
                    <a:pt x="24219" y="17845"/>
                  </a:moveTo>
                  <a:lnTo>
                    <a:pt x="23964" y="17972"/>
                  </a:lnTo>
                  <a:lnTo>
                    <a:pt x="23964" y="18100"/>
                  </a:lnTo>
                  <a:lnTo>
                    <a:pt x="23964" y="18355"/>
                  </a:lnTo>
                  <a:lnTo>
                    <a:pt x="24346" y="18355"/>
                  </a:lnTo>
                  <a:lnTo>
                    <a:pt x="24473" y="18100"/>
                  </a:lnTo>
                  <a:lnTo>
                    <a:pt x="24346" y="17972"/>
                  </a:lnTo>
                  <a:lnTo>
                    <a:pt x="24219" y="17845"/>
                  </a:lnTo>
                  <a:close/>
                  <a:moveTo>
                    <a:pt x="3952" y="17845"/>
                  </a:moveTo>
                  <a:lnTo>
                    <a:pt x="3824" y="17972"/>
                  </a:lnTo>
                  <a:lnTo>
                    <a:pt x="3697" y="18100"/>
                  </a:lnTo>
                  <a:lnTo>
                    <a:pt x="3824" y="18355"/>
                  </a:lnTo>
                  <a:lnTo>
                    <a:pt x="3952" y="18482"/>
                  </a:lnTo>
                  <a:lnTo>
                    <a:pt x="4079" y="18482"/>
                  </a:lnTo>
                  <a:lnTo>
                    <a:pt x="4207" y="18227"/>
                  </a:lnTo>
                  <a:lnTo>
                    <a:pt x="4207" y="18100"/>
                  </a:lnTo>
                  <a:lnTo>
                    <a:pt x="4207" y="17972"/>
                  </a:lnTo>
                  <a:lnTo>
                    <a:pt x="3952" y="17845"/>
                  </a:lnTo>
                  <a:close/>
                  <a:moveTo>
                    <a:pt x="16061" y="17845"/>
                  </a:moveTo>
                  <a:lnTo>
                    <a:pt x="15933" y="17972"/>
                  </a:lnTo>
                  <a:lnTo>
                    <a:pt x="15806" y="18100"/>
                  </a:lnTo>
                  <a:lnTo>
                    <a:pt x="15933" y="18355"/>
                  </a:lnTo>
                  <a:lnTo>
                    <a:pt x="16061" y="18482"/>
                  </a:lnTo>
                  <a:lnTo>
                    <a:pt x="16188" y="18482"/>
                  </a:lnTo>
                  <a:lnTo>
                    <a:pt x="16316" y="18227"/>
                  </a:lnTo>
                  <a:lnTo>
                    <a:pt x="16316" y="18100"/>
                  </a:lnTo>
                  <a:lnTo>
                    <a:pt x="16316" y="17972"/>
                  </a:lnTo>
                  <a:lnTo>
                    <a:pt x="16061" y="17845"/>
                  </a:lnTo>
                  <a:close/>
                  <a:moveTo>
                    <a:pt x="1912" y="20777"/>
                  </a:moveTo>
                  <a:lnTo>
                    <a:pt x="1785" y="20904"/>
                  </a:lnTo>
                  <a:lnTo>
                    <a:pt x="1658" y="21032"/>
                  </a:lnTo>
                  <a:lnTo>
                    <a:pt x="1785" y="21287"/>
                  </a:lnTo>
                  <a:lnTo>
                    <a:pt x="2167" y="21287"/>
                  </a:lnTo>
                  <a:lnTo>
                    <a:pt x="2167" y="21032"/>
                  </a:lnTo>
                  <a:lnTo>
                    <a:pt x="2167" y="20904"/>
                  </a:lnTo>
                  <a:lnTo>
                    <a:pt x="2040" y="20777"/>
                  </a:lnTo>
                  <a:close/>
                  <a:moveTo>
                    <a:pt x="5991" y="20777"/>
                  </a:moveTo>
                  <a:lnTo>
                    <a:pt x="5864" y="20904"/>
                  </a:lnTo>
                  <a:lnTo>
                    <a:pt x="5736" y="21032"/>
                  </a:lnTo>
                  <a:lnTo>
                    <a:pt x="5864" y="21287"/>
                  </a:lnTo>
                  <a:lnTo>
                    <a:pt x="6246" y="21287"/>
                  </a:lnTo>
                  <a:lnTo>
                    <a:pt x="6246" y="21032"/>
                  </a:lnTo>
                  <a:lnTo>
                    <a:pt x="6246" y="20904"/>
                  </a:lnTo>
                  <a:lnTo>
                    <a:pt x="5991" y="20777"/>
                  </a:lnTo>
                  <a:close/>
                  <a:moveTo>
                    <a:pt x="14021" y="20777"/>
                  </a:moveTo>
                  <a:lnTo>
                    <a:pt x="13894" y="20904"/>
                  </a:lnTo>
                  <a:lnTo>
                    <a:pt x="13767" y="21032"/>
                  </a:lnTo>
                  <a:lnTo>
                    <a:pt x="13894" y="21287"/>
                  </a:lnTo>
                  <a:lnTo>
                    <a:pt x="14276" y="21287"/>
                  </a:lnTo>
                  <a:lnTo>
                    <a:pt x="14276" y="21032"/>
                  </a:lnTo>
                  <a:lnTo>
                    <a:pt x="14276" y="20904"/>
                  </a:lnTo>
                  <a:lnTo>
                    <a:pt x="14149" y="20777"/>
                  </a:lnTo>
                  <a:close/>
                  <a:moveTo>
                    <a:pt x="18100" y="20777"/>
                  </a:moveTo>
                  <a:lnTo>
                    <a:pt x="17973" y="20904"/>
                  </a:lnTo>
                  <a:lnTo>
                    <a:pt x="17845" y="21032"/>
                  </a:lnTo>
                  <a:lnTo>
                    <a:pt x="17973" y="21287"/>
                  </a:lnTo>
                  <a:lnTo>
                    <a:pt x="18355" y="21287"/>
                  </a:lnTo>
                  <a:lnTo>
                    <a:pt x="18355" y="21032"/>
                  </a:lnTo>
                  <a:lnTo>
                    <a:pt x="18355" y="20904"/>
                  </a:lnTo>
                  <a:lnTo>
                    <a:pt x="18100" y="20777"/>
                  </a:lnTo>
                  <a:close/>
                  <a:moveTo>
                    <a:pt x="26131" y="20777"/>
                  </a:moveTo>
                  <a:lnTo>
                    <a:pt x="26003" y="20904"/>
                  </a:lnTo>
                  <a:lnTo>
                    <a:pt x="25876" y="21032"/>
                  </a:lnTo>
                  <a:lnTo>
                    <a:pt x="26003" y="21287"/>
                  </a:lnTo>
                  <a:lnTo>
                    <a:pt x="26385" y="21287"/>
                  </a:lnTo>
                  <a:lnTo>
                    <a:pt x="26385" y="21032"/>
                  </a:lnTo>
                  <a:lnTo>
                    <a:pt x="26385" y="20904"/>
                  </a:lnTo>
                  <a:lnTo>
                    <a:pt x="26258" y="20777"/>
                  </a:lnTo>
                  <a:close/>
                  <a:moveTo>
                    <a:pt x="10070" y="20777"/>
                  </a:moveTo>
                  <a:lnTo>
                    <a:pt x="9815" y="20904"/>
                  </a:lnTo>
                  <a:lnTo>
                    <a:pt x="9815" y="21032"/>
                  </a:lnTo>
                  <a:lnTo>
                    <a:pt x="9815" y="21287"/>
                  </a:lnTo>
                  <a:lnTo>
                    <a:pt x="9943" y="21414"/>
                  </a:lnTo>
                  <a:lnTo>
                    <a:pt x="10198" y="21414"/>
                  </a:lnTo>
                  <a:lnTo>
                    <a:pt x="10325" y="21159"/>
                  </a:lnTo>
                  <a:lnTo>
                    <a:pt x="10325" y="21032"/>
                  </a:lnTo>
                  <a:lnTo>
                    <a:pt x="10198" y="20904"/>
                  </a:lnTo>
                  <a:lnTo>
                    <a:pt x="10070" y="20777"/>
                  </a:lnTo>
                  <a:close/>
                  <a:moveTo>
                    <a:pt x="22179" y="20777"/>
                  </a:moveTo>
                  <a:lnTo>
                    <a:pt x="21924" y="20904"/>
                  </a:lnTo>
                  <a:lnTo>
                    <a:pt x="21924" y="21032"/>
                  </a:lnTo>
                  <a:lnTo>
                    <a:pt x="21924" y="21287"/>
                  </a:lnTo>
                  <a:lnTo>
                    <a:pt x="22052" y="21414"/>
                  </a:lnTo>
                  <a:lnTo>
                    <a:pt x="22307" y="21414"/>
                  </a:lnTo>
                  <a:lnTo>
                    <a:pt x="22434" y="21159"/>
                  </a:lnTo>
                  <a:lnTo>
                    <a:pt x="22434" y="21032"/>
                  </a:lnTo>
                  <a:lnTo>
                    <a:pt x="22307" y="20904"/>
                  </a:lnTo>
                  <a:lnTo>
                    <a:pt x="22179" y="20777"/>
                  </a:lnTo>
                  <a:close/>
                  <a:moveTo>
                    <a:pt x="3824" y="23836"/>
                  </a:moveTo>
                  <a:lnTo>
                    <a:pt x="3697" y="24091"/>
                  </a:lnTo>
                  <a:lnTo>
                    <a:pt x="3824" y="24218"/>
                  </a:lnTo>
                  <a:lnTo>
                    <a:pt x="3952" y="24346"/>
                  </a:lnTo>
                  <a:lnTo>
                    <a:pt x="4207" y="24218"/>
                  </a:lnTo>
                  <a:lnTo>
                    <a:pt x="4207" y="24091"/>
                  </a:lnTo>
                  <a:lnTo>
                    <a:pt x="4207" y="23836"/>
                  </a:lnTo>
                  <a:close/>
                  <a:moveTo>
                    <a:pt x="7776" y="23836"/>
                  </a:moveTo>
                  <a:lnTo>
                    <a:pt x="7648" y="23963"/>
                  </a:lnTo>
                  <a:lnTo>
                    <a:pt x="7648" y="24218"/>
                  </a:lnTo>
                  <a:lnTo>
                    <a:pt x="7903" y="24346"/>
                  </a:lnTo>
                  <a:lnTo>
                    <a:pt x="8031" y="24346"/>
                  </a:lnTo>
                  <a:lnTo>
                    <a:pt x="8158" y="24218"/>
                  </a:lnTo>
                  <a:lnTo>
                    <a:pt x="8286" y="24091"/>
                  </a:lnTo>
                  <a:lnTo>
                    <a:pt x="8286" y="23963"/>
                  </a:lnTo>
                  <a:lnTo>
                    <a:pt x="8158" y="23836"/>
                  </a:lnTo>
                  <a:close/>
                  <a:moveTo>
                    <a:pt x="11855" y="23836"/>
                  </a:moveTo>
                  <a:lnTo>
                    <a:pt x="11727" y="24091"/>
                  </a:lnTo>
                  <a:lnTo>
                    <a:pt x="11855" y="24218"/>
                  </a:lnTo>
                  <a:lnTo>
                    <a:pt x="12110" y="24346"/>
                  </a:lnTo>
                  <a:lnTo>
                    <a:pt x="12237" y="24218"/>
                  </a:lnTo>
                  <a:lnTo>
                    <a:pt x="12364" y="24091"/>
                  </a:lnTo>
                  <a:lnTo>
                    <a:pt x="12237" y="23836"/>
                  </a:lnTo>
                  <a:close/>
                  <a:moveTo>
                    <a:pt x="15933" y="23836"/>
                  </a:moveTo>
                  <a:lnTo>
                    <a:pt x="15806" y="24091"/>
                  </a:lnTo>
                  <a:lnTo>
                    <a:pt x="15933" y="24218"/>
                  </a:lnTo>
                  <a:lnTo>
                    <a:pt x="16061" y="24346"/>
                  </a:lnTo>
                  <a:lnTo>
                    <a:pt x="16316" y="24218"/>
                  </a:lnTo>
                  <a:lnTo>
                    <a:pt x="16316" y="24091"/>
                  </a:lnTo>
                  <a:lnTo>
                    <a:pt x="16316" y="23836"/>
                  </a:lnTo>
                  <a:close/>
                  <a:moveTo>
                    <a:pt x="19885" y="23836"/>
                  </a:moveTo>
                  <a:lnTo>
                    <a:pt x="19757" y="23963"/>
                  </a:lnTo>
                  <a:lnTo>
                    <a:pt x="19757" y="24218"/>
                  </a:lnTo>
                  <a:lnTo>
                    <a:pt x="20012" y="24346"/>
                  </a:lnTo>
                  <a:lnTo>
                    <a:pt x="20140" y="24346"/>
                  </a:lnTo>
                  <a:lnTo>
                    <a:pt x="20267" y="24218"/>
                  </a:lnTo>
                  <a:lnTo>
                    <a:pt x="20395" y="24091"/>
                  </a:lnTo>
                  <a:lnTo>
                    <a:pt x="20395" y="23963"/>
                  </a:lnTo>
                  <a:lnTo>
                    <a:pt x="20267" y="23836"/>
                  </a:lnTo>
                  <a:close/>
                  <a:moveTo>
                    <a:pt x="23964" y="23836"/>
                  </a:moveTo>
                  <a:lnTo>
                    <a:pt x="23836" y="24091"/>
                  </a:lnTo>
                  <a:lnTo>
                    <a:pt x="23964" y="24218"/>
                  </a:lnTo>
                  <a:lnTo>
                    <a:pt x="24091" y="24346"/>
                  </a:lnTo>
                  <a:lnTo>
                    <a:pt x="24346" y="24218"/>
                  </a:lnTo>
                  <a:lnTo>
                    <a:pt x="24473" y="24091"/>
                  </a:lnTo>
                  <a:lnTo>
                    <a:pt x="24346" y="23836"/>
                  </a:lnTo>
                  <a:close/>
                  <a:moveTo>
                    <a:pt x="28042" y="23836"/>
                  </a:moveTo>
                  <a:lnTo>
                    <a:pt x="27915" y="24091"/>
                  </a:lnTo>
                  <a:lnTo>
                    <a:pt x="28042" y="24218"/>
                  </a:lnTo>
                  <a:lnTo>
                    <a:pt x="28170" y="24346"/>
                  </a:lnTo>
                  <a:lnTo>
                    <a:pt x="28425" y="24218"/>
                  </a:lnTo>
                  <a:lnTo>
                    <a:pt x="28425" y="24091"/>
                  </a:lnTo>
                  <a:lnTo>
                    <a:pt x="28425" y="23836"/>
                  </a:lnTo>
                  <a:close/>
                  <a:moveTo>
                    <a:pt x="1785" y="26767"/>
                  </a:moveTo>
                  <a:lnTo>
                    <a:pt x="1658" y="26895"/>
                  </a:lnTo>
                  <a:lnTo>
                    <a:pt x="1658" y="27150"/>
                  </a:lnTo>
                  <a:lnTo>
                    <a:pt x="1785" y="27277"/>
                  </a:lnTo>
                  <a:lnTo>
                    <a:pt x="1912" y="27277"/>
                  </a:lnTo>
                  <a:lnTo>
                    <a:pt x="2167" y="27150"/>
                  </a:lnTo>
                  <a:lnTo>
                    <a:pt x="2295" y="27022"/>
                  </a:lnTo>
                  <a:lnTo>
                    <a:pt x="2295" y="26895"/>
                  </a:lnTo>
                  <a:lnTo>
                    <a:pt x="2167" y="26767"/>
                  </a:lnTo>
                  <a:close/>
                  <a:moveTo>
                    <a:pt x="5864" y="26767"/>
                  </a:moveTo>
                  <a:lnTo>
                    <a:pt x="5736" y="27022"/>
                  </a:lnTo>
                  <a:lnTo>
                    <a:pt x="5864" y="27150"/>
                  </a:lnTo>
                  <a:lnTo>
                    <a:pt x="5991" y="27277"/>
                  </a:lnTo>
                  <a:lnTo>
                    <a:pt x="6246" y="27150"/>
                  </a:lnTo>
                  <a:lnTo>
                    <a:pt x="6246" y="27022"/>
                  </a:lnTo>
                  <a:lnTo>
                    <a:pt x="6246" y="26767"/>
                  </a:lnTo>
                  <a:close/>
                  <a:moveTo>
                    <a:pt x="9815" y="26767"/>
                  </a:moveTo>
                  <a:lnTo>
                    <a:pt x="9815" y="27022"/>
                  </a:lnTo>
                  <a:lnTo>
                    <a:pt x="9815" y="27150"/>
                  </a:lnTo>
                  <a:lnTo>
                    <a:pt x="10070" y="27277"/>
                  </a:lnTo>
                  <a:lnTo>
                    <a:pt x="10198" y="27150"/>
                  </a:lnTo>
                  <a:lnTo>
                    <a:pt x="10325" y="27022"/>
                  </a:lnTo>
                  <a:lnTo>
                    <a:pt x="10198" y="26767"/>
                  </a:lnTo>
                  <a:close/>
                  <a:moveTo>
                    <a:pt x="13894" y="26767"/>
                  </a:moveTo>
                  <a:lnTo>
                    <a:pt x="13767" y="26895"/>
                  </a:lnTo>
                  <a:lnTo>
                    <a:pt x="13767" y="27150"/>
                  </a:lnTo>
                  <a:lnTo>
                    <a:pt x="13894" y="27277"/>
                  </a:lnTo>
                  <a:lnTo>
                    <a:pt x="14021" y="27277"/>
                  </a:lnTo>
                  <a:lnTo>
                    <a:pt x="14276" y="27150"/>
                  </a:lnTo>
                  <a:lnTo>
                    <a:pt x="14404" y="27022"/>
                  </a:lnTo>
                  <a:lnTo>
                    <a:pt x="14404" y="26895"/>
                  </a:lnTo>
                  <a:lnTo>
                    <a:pt x="14276" y="26767"/>
                  </a:lnTo>
                  <a:close/>
                  <a:moveTo>
                    <a:pt x="17973" y="26767"/>
                  </a:moveTo>
                  <a:lnTo>
                    <a:pt x="17845" y="27022"/>
                  </a:lnTo>
                  <a:lnTo>
                    <a:pt x="17973" y="27150"/>
                  </a:lnTo>
                  <a:lnTo>
                    <a:pt x="18100" y="27277"/>
                  </a:lnTo>
                  <a:lnTo>
                    <a:pt x="18228" y="27150"/>
                  </a:lnTo>
                  <a:lnTo>
                    <a:pt x="18355" y="27022"/>
                  </a:lnTo>
                  <a:lnTo>
                    <a:pt x="18355" y="26767"/>
                  </a:lnTo>
                  <a:close/>
                  <a:moveTo>
                    <a:pt x="21924" y="26767"/>
                  </a:moveTo>
                  <a:lnTo>
                    <a:pt x="21924" y="27022"/>
                  </a:lnTo>
                  <a:lnTo>
                    <a:pt x="21924" y="27150"/>
                  </a:lnTo>
                  <a:lnTo>
                    <a:pt x="22179" y="27277"/>
                  </a:lnTo>
                  <a:lnTo>
                    <a:pt x="22307" y="27150"/>
                  </a:lnTo>
                  <a:lnTo>
                    <a:pt x="22434" y="27022"/>
                  </a:lnTo>
                  <a:lnTo>
                    <a:pt x="22307" y="26767"/>
                  </a:lnTo>
                  <a:close/>
                  <a:moveTo>
                    <a:pt x="26003" y="26767"/>
                  </a:moveTo>
                  <a:lnTo>
                    <a:pt x="25876" y="26895"/>
                  </a:lnTo>
                  <a:lnTo>
                    <a:pt x="25876" y="27150"/>
                  </a:lnTo>
                  <a:lnTo>
                    <a:pt x="26003" y="27277"/>
                  </a:lnTo>
                  <a:lnTo>
                    <a:pt x="26131" y="27277"/>
                  </a:lnTo>
                  <a:lnTo>
                    <a:pt x="26385" y="27150"/>
                  </a:lnTo>
                  <a:lnTo>
                    <a:pt x="26513" y="27022"/>
                  </a:lnTo>
                  <a:lnTo>
                    <a:pt x="26513" y="26895"/>
                  </a:lnTo>
                  <a:lnTo>
                    <a:pt x="26258" y="26767"/>
                  </a:lnTo>
                  <a:close/>
                  <a:moveTo>
                    <a:pt x="29954" y="26767"/>
                  </a:moveTo>
                  <a:lnTo>
                    <a:pt x="29954" y="27022"/>
                  </a:lnTo>
                  <a:lnTo>
                    <a:pt x="29954" y="27150"/>
                  </a:lnTo>
                  <a:lnTo>
                    <a:pt x="30209" y="27277"/>
                  </a:lnTo>
                  <a:lnTo>
                    <a:pt x="30337" y="27150"/>
                  </a:lnTo>
                  <a:lnTo>
                    <a:pt x="30464" y="27022"/>
                  </a:lnTo>
                  <a:lnTo>
                    <a:pt x="30337" y="26767"/>
                  </a:lnTo>
                  <a:close/>
                  <a:moveTo>
                    <a:pt x="28170" y="29699"/>
                  </a:moveTo>
                  <a:lnTo>
                    <a:pt x="28042" y="29827"/>
                  </a:lnTo>
                  <a:lnTo>
                    <a:pt x="27915" y="29954"/>
                  </a:lnTo>
                  <a:lnTo>
                    <a:pt x="27915" y="30082"/>
                  </a:lnTo>
                  <a:lnTo>
                    <a:pt x="28425" y="29954"/>
                  </a:lnTo>
                  <a:lnTo>
                    <a:pt x="28297" y="29827"/>
                  </a:lnTo>
                  <a:lnTo>
                    <a:pt x="28170" y="29699"/>
                  </a:lnTo>
                  <a:close/>
                  <a:moveTo>
                    <a:pt x="8031" y="29699"/>
                  </a:moveTo>
                  <a:lnTo>
                    <a:pt x="7776" y="29827"/>
                  </a:lnTo>
                  <a:lnTo>
                    <a:pt x="7776" y="29954"/>
                  </a:lnTo>
                  <a:lnTo>
                    <a:pt x="7776" y="30209"/>
                  </a:lnTo>
                  <a:lnTo>
                    <a:pt x="8158" y="30209"/>
                  </a:lnTo>
                  <a:lnTo>
                    <a:pt x="8286" y="29954"/>
                  </a:lnTo>
                  <a:lnTo>
                    <a:pt x="8158" y="29827"/>
                  </a:lnTo>
                  <a:lnTo>
                    <a:pt x="8031" y="29699"/>
                  </a:lnTo>
                  <a:close/>
                  <a:moveTo>
                    <a:pt x="12110" y="29699"/>
                  </a:moveTo>
                  <a:lnTo>
                    <a:pt x="11855" y="29827"/>
                  </a:lnTo>
                  <a:lnTo>
                    <a:pt x="11727" y="29954"/>
                  </a:lnTo>
                  <a:lnTo>
                    <a:pt x="11855" y="30209"/>
                  </a:lnTo>
                  <a:lnTo>
                    <a:pt x="12237" y="30209"/>
                  </a:lnTo>
                  <a:lnTo>
                    <a:pt x="12364" y="29954"/>
                  </a:lnTo>
                  <a:lnTo>
                    <a:pt x="12237" y="29827"/>
                  </a:lnTo>
                  <a:lnTo>
                    <a:pt x="12110" y="29699"/>
                  </a:lnTo>
                  <a:close/>
                  <a:moveTo>
                    <a:pt x="20140" y="29699"/>
                  </a:moveTo>
                  <a:lnTo>
                    <a:pt x="19885" y="29827"/>
                  </a:lnTo>
                  <a:lnTo>
                    <a:pt x="19885" y="29954"/>
                  </a:lnTo>
                  <a:lnTo>
                    <a:pt x="19885" y="30209"/>
                  </a:lnTo>
                  <a:lnTo>
                    <a:pt x="20267" y="30209"/>
                  </a:lnTo>
                  <a:lnTo>
                    <a:pt x="20395" y="29954"/>
                  </a:lnTo>
                  <a:lnTo>
                    <a:pt x="20267" y="29827"/>
                  </a:lnTo>
                  <a:lnTo>
                    <a:pt x="20140" y="29699"/>
                  </a:lnTo>
                  <a:close/>
                  <a:moveTo>
                    <a:pt x="24091" y="29699"/>
                  </a:moveTo>
                  <a:lnTo>
                    <a:pt x="23964" y="29827"/>
                  </a:lnTo>
                  <a:lnTo>
                    <a:pt x="23836" y="29954"/>
                  </a:lnTo>
                  <a:lnTo>
                    <a:pt x="23964" y="30209"/>
                  </a:lnTo>
                  <a:lnTo>
                    <a:pt x="24346" y="30209"/>
                  </a:lnTo>
                  <a:lnTo>
                    <a:pt x="24473" y="29954"/>
                  </a:lnTo>
                  <a:lnTo>
                    <a:pt x="24346" y="29827"/>
                  </a:lnTo>
                  <a:lnTo>
                    <a:pt x="24219" y="29699"/>
                  </a:lnTo>
                  <a:close/>
                  <a:moveTo>
                    <a:pt x="3952" y="29699"/>
                  </a:moveTo>
                  <a:lnTo>
                    <a:pt x="3824" y="29827"/>
                  </a:lnTo>
                  <a:lnTo>
                    <a:pt x="3697" y="29954"/>
                  </a:lnTo>
                  <a:lnTo>
                    <a:pt x="3697" y="30209"/>
                  </a:lnTo>
                  <a:lnTo>
                    <a:pt x="3952" y="30336"/>
                  </a:lnTo>
                  <a:lnTo>
                    <a:pt x="4079" y="30336"/>
                  </a:lnTo>
                  <a:lnTo>
                    <a:pt x="4207" y="30082"/>
                  </a:lnTo>
                  <a:lnTo>
                    <a:pt x="4207" y="29954"/>
                  </a:lnTo>
                  <a:lnTo>
                    <a:pt x="4207" y="29827"/>
                  </a:lnTo>
                  <a:lnTo>
                    <a:pt x="3952" y="29699"/>
                  </a:lnTo>
                  <a:close/>
                  <a:moveTo>
                    <a:pt x="16061" y="29699"/>
                  </a:moveTo>
                  <a:lnTo>
                    <a:pt x="15933" y="29827"/>
                  </a:lnTo>
                  <a:lnTo>
                    <a:pt x="15806" y="29954"/>
                  </a:lnTo>
                  <a:lnTo>
                    <a:pt x="15806" y="30209"/>
                  </a:lnTo>
                  <a:lnTo>
                    <a:pt x="16061" y="30336"/>
                  </a:lnTo>
                  <a:lnTo>
                    <a:pt x="16188" y="30336"/>
                  </a:lnTo>
                  <a:lnTo>
                    <a:pt x="16316" y="30082"/>
                  </a:lnTo>
                  <a:lnTo>
                    <a:pt x="16316" y="29954"/>
                  </a:lnTo>
                  <a:lnTo>
                    <a:pt x="16316" y="29827"/>
                  </a:lnTo>
                  <a:lnTo>
                    <a:pt x="16061" y="296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7258869" y="1416620"/>
              <a:ext cx="334575" cy="627025"/>
            </a:xfrm>
            <a:custGeom>
              <a:avLst/>
              <a:gdLst/>
              <a:ahLst/>
              <a:cxnLst/>
              <a:rect l="l" t="t" r="r" b="b"/>
              <a:pathLst>
                <a:path w="18228" h="34161" extrusionOk="0">
                  <a:moveTo>
                    <a:pt x="0" y="0"/>
                  </a:moveTo>
                  <a:lnTo>
                    <a:pt x="2677" y="15041"/>
                  </a:lnTo>
                  <a:lnTo>
                    <a:pt x="4461" y="25365"/>
                  </a:lnTo>
                  <a:lnTo>
                    <a:pt x="6118" y="34160"/>
                  </a:lnTo>
                  <a:lnTo>
                    <a:pt x="9305" y="33651"/>
                  </a:lnTo>
                  <a:lnTo>
                    <a:pt x="10835" y="33396"/>
                  </a:lnTo>
                  <a:lnTo>
                    <a:pt x="12364" y="32886"/>
                  </a:lnTo>
                  <a:lnTo>
                    <a:pt x="13894" y="32376"/>
                  </a:lnTo>
                  <a:lnTo>
                    <a:pt x="15423" y="31866"/>
                  </a:lnTo>
                  <a:lnTo>
                    <a:pt x="16825" y="31101"/>
                  </a:lnTo>
                  <a:lnTo>
                    <a:pt x="18228" y="30336"/>
                  </a:lnTo>
                  <a:lnTo>
                    <a:pt x="17335" y="27660"/>
                  </a:lnTo>
                  <a:lnTo>
                    <a:pt x="15041" y="21287"/>
                  </a:lnTo>
                  <a:lnTo>
                    <a:pt x="13511" y="17463"/>
                  </a:lnTo>
                  <a:lnTo>
                    <a:pt x="11727" y="13639"/>
                  </a:lnTo>
                  <a:lnTo>
                    <a:pt x="10070" y="10070"/>
                  </a:lnTo>
                  <a:lnTo>
                    <a:pt x="9178" y="8413"/>
                  </a:lnTo>
                  <a:lnTo>
                    <a:pt x="8285" y="7011"/>
                  </a:lnTo>
                  <a:lnTo>
                    <a:pt x="7138" y="5481"/>
                  </a:lnTo>
                  <a:lnTo>
                    <a:pt x="5864" y="3952"/>
                  </a:lnTo>
                  <a:lnTo>
                    <a:pt x="4461" y="2549"/>
                  </a:lnTo>
                  <a:lnTo>
                    <a:pt x="2932" y="1275"/>
                  </a:lnTo>
                  <a:lnTo>
                    <a:pt x="1530" y="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7006194" y="1451715"/>
              <a:ext cx="612984" cy="664451"/>
            </a:xfrm>
            <a:custGeom>
              <a:avLst/>
              <a:gdLst/>
              <a:ahLst/>
              <a:cxnLst/>
              <a:rect l="l" t="t" r="r" b="b"/>
              <a:pathLst>
                <a:path w="33396" h="36200" extrusionOk="0">
                  <a:moveTo>
                    <a:pt x="16061" y="0"/>
                  </a:moveTo>
                  <a:lnTo>
                    <a:pt x="15551" y="128"/>
                  </a:lnTo>
                  <a:lnTo>
                    <a:pt x="15168" y="383"/>
                  </a:lnTo>
                  <a:lnTo>
                    <a:pt x="14913" y="765"/>
                  </a:lnTo>
                  <a:lnTo>
                    <a:pt x="14658" y="1402"/>
                  </a:lnTo>
                  <a:lnTo>
                    <a:pt x="14531" y="2167"/>
                  </a:lnTo>
                  <a:lnTo>
                    <a:pt x="14658" y="3059"/>
                  </a:lnTo>
                  <a:lnTo>
                    <a:pt x="14913" y="4206"/>
                  </a:lnTo>
                  <a:lnTo>
                    <a:pt x="15296" y="5609"/>
                  </a:lnTo>
                  <a:lnTo>
                    <a:pt x="16953" y="10452"/>
                  </a:lnTo>
                  <a:lnTo>
                    <a:pt x="18610" y="14531"/>
                  </a:lnTo>
                  <a:lnTo>
                    <a:pt x="19757" y="17335"/>
                  </a:lnTo>
                  <a:lnTo>
                    <a:pt x="20012" y="18227"/>
                  </a:lnTo>
                  <a:lnTo>
                    <a:pt x="20139" y="18737"/>
                  </a:lnTo>
                  <a:lnTo>
                    <a:pt x="19884" y="18865"/>
                  </a:lnTo>
                  <a:lnTo>
                    <a:pt x="19375" y="19120"/>
                  </a:lnTo>
                  <a:lnTo>
                    <a:pt x="17208" y="19757"/>
                  </a:lnTo>
                  <a:lnTo>
                    <a:pt x="10580" y="21032"/>
                  </a:lnTo>
                  <a:lnTo>
                    <a:pt x="7011" y="21669"/>
                  </a:lnTo>
                  <a:lnTo>
                    <a:pt x="3824" y="22434"/>
                  </a:lnTo>
                  <a:lnTo>
                    <a:pt x="1402" y="23071"/>
                  </a:lnTo>
                  <a:lnTo>
                    <a:pt x="638" y="23453"/>
                  </a:lnTo>
                  <a:lnTo>
                    <a:pt x="255" y="23708"/>
                  </a:lnTo>
                  <a:lnTo>
                    <a:pt x="0" y="24091"/>
                  </a:lnTo>
                  <a:lnTo>
                    <a:pt x="0" y="24728"/>
                  </a:lnTo>
                  <a:lnTo>
                    <a:pt x="255" y="26385"/>
                  </a:lnTo>
                  <a:lnTo>
                    <a:pt x="892" y="28424"/>
                  </a:lnTo>
                  <a:lnTo>
                    <a:pt x="1657" y="30719"/>
                  </a:lnTo>
                  <a:lnTo>
                    <a:pt x="2549" y="32886"/>
                  </a:lnTo>
                  <a:lnTo>
                    <a:pt x="3442" y="34670"/>
                  </a:lnTo>
                  <a:lnTo>
                    <a:pt x="3952" y="35308"/>
                  </a:lnTo>
                  <a:lnTo>
                    <a:pt x="4334" y="35817"/>
                  </a:lnTo>
                  <a:lnTo>
                    <a:pt x="4844" y="36200"/>
                  </a:lnTo>
                  <a:lnTo>
                    <a:pt x="5099" y="36200"/>
                  </a:lnTo>
                  <a:lnTo>
                    <a:pt x="7266" y="35817"/>
                  </a:lnTo>
                  <a:lnTo>
                    <a:pt x="10325" y="35053"/>
                  </a:lnTo>
                  <a:lnTo>
                    <a:pt x="14149" y="34160"/>
                  </a:lnTo>
                  <a:lnTo>
                    <a:pt x="18227" y="32886"/>
                  </a:lnTo>
                  <a:lnTo>
                    <a:pt x="22434" y="31484"/>
                  </a:lnTo>
                  <a:lnTo>
                    <a:pt x="24473" y="30719"/>
                  </a:lnTo>
                  <a:lnTo>
                    <a:pt x="26513" y="29827"/>
                  </a:lnTo>
                  <a:lnTo>
                    <a:pt x="28297" y="28934"/>
                  </a:lnTo>
                  <a:lnTo>
                    <a:pt x="29954" y="28042"/>
                  </a:lnTo>
                  <a:lnTo>
                    <a:pt x="31484" y="27022"/>
                  </a:lnTo>
                  <a:lnTo>
                    <a:pt x="32631" y="26003"/>
                  </a:lnTo>
                  <a:lnTo>
                    <a:pt x="32886" y="25748"/>
                  </a:lnTo>
                  <a:lnTo>
                    <a:pt x="33141" y="25365"/>
                  </a:lnTo>
                  <a:lnTo>
                    <a:pt x="33268" y="24856"/>
                  </a:lnTo>
                  <a:lnTo>
                    <a:pt x="33396" y="24346"/>
                  </a:lnTo>
                  <a:lnTo>
                    <a:pt x="33396" y="23326"/>
                  </a:lnTo>
                  <a:lnTo>
                    <a:pt x="33141" y="21924"/>
                  </a:lnTo>
                  <a:lnTo>
                    <a:pt x="32631" y="20522"/>
                  </a:lnTo>
                  <a:lnTo>
                    <a:pt x="31994" y="18992"/>
                  </a:lnTo>
                  <a:lnTo>
                    <a:pt x="31229" y="17335"/>
                  </a:lnTo>
                  <a:lnTo>
                    <a:pt x="30209" y="15678"/>
                  </a:lnTo>
                  <a:lnTo>
                    <a:pt x="28042" y="12109"/>
                  </a:lnTo>
                  <a:lnTo>
                    <a:pt x="25493" y="8540"/>
                  </a:lnTo>
                  <a:lnTo>
                    <a:pt x="22816" y="5099"/>
                  </a:lnTo>
                  <a:lnTo>
                    <a:pt x="20267" y="2040"/>
                  </a:lnTo>
                  <a:lnTo>
                    <a:pt x="19375" y="1147"/>
                  </a:lnTo>
                  <a:lnTo>
                    <a:pt x="18227" y="510"/>
                  </a:lnTo>
                  <a:lnTo>
                    <a:pt x="17080" y="128"/>
                  </a:lnTo>
                  <a:lnTo>
                    <a:pt x="1657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6620151" y="1865822"/>
              <a:ext cx="531102" cy="318202"/>
            </a:xfrm>
            <a:custGeom>
              <a:avLst/>
              <a:gdLst/>
              <a:ahLst/>
              <a:cxnLst/>
              <a:rect l="l" t="t" r="r" b="b"/>
              <a:pathLst>
                <a:path w="28935" h="17336" extrusionOk="0">
                  <a:moveTo>
                    <a:pt x="24219" y="0"/>
                  </a:moveTo>
                  <a:lnTo>
                    <a:pt x="21160" y="128"/>
                  </a:lnTo>
                  <a:lnTo>
                    <a:pt x="15296" y="637"/>
                  </a:lnTo>
                  <a:lnTo>
                    <a:pt x="13639" y="892"/>
                  </a:lnTo>
                  <a:lnTo>
                    <a:pt x="11727" y="1275"/>
                  </a:lnTo>
                  <a:lnTo>
                    <a:pt x="9943" y="1785"/>
                  </a:lnTo>
                  <a:lnTo>
                    <a:pt x="9178" y="2040"/>
                  </a:lnTo>
                  <a:lnTo>
                    <a:pt x="8668" y="2295"/>
                  </a:lnTo>
                  <a:lnTo>
                    <a:pt x="7649" y="2932"/>
                  </a:lnTo>
                  <a:lnTo>
                    <a:pt x="6246" y="4079"/>
                  </a:lnTo>
                  <a:lnTo>
                    <a:pt x="4717" y="5354"/>
                  </a:lnTo>
                  <a:lnTo>
                    <a:pt x="3060" y="6756"/>
                  </a:lnTo>
                  <a:lnTo>
                    <a:pt x="1658" y="8285"/>
                  </a:lnTo>
                  <a:lnTo>
                    <a:pt x="638" y="9687"/>
                  </a:lnTo>
                  <a:lnTo>
                    <a:pt x="256" y="10325"/>
                  </a:lnTo>
                  <a:lnTo>
                    <a:pt x="1" y="10962"/>
                  </a:lnTo>
                  <a:lnTo>
                    <a:pt x="1" y="11472"/>
                  </a:lnTo>
                  <a:lnTo>
                    <a:pt x="256" y="11854"/>
                  </a:lnTo>
                  <a:lnTo>
                    <a:pt x="511" y="12109"/>
                  </a:lnTo>
                  <a:lnTo>
                    <a:pt x="1403" y="12109"/>
                  </a:lnTo>
                  <a:lnTo>
                    <a:pt x="1913" y="11854"/>
                  </a:lnTo>
                  <a:lnTo>
                    <a:pt x="3187" y="11217"/>
                  </a:lnTo>
                  <a:lnTo>
                    <a:pt x="4462" y="10197"/>
                  </a:lnTo>
                  <a:lnTo>
                    <a:pt x="5589" y="9203"/>
                  </a:lnTo>
                  <a:lnTo>
                    <a:pt x="4589" y="10452"/>
                  </a:lnTo>
                  <a:lnTo>
                    <a:pt x="3570" y="11727"/>
                  </a:lnTo>
                  <a:lnTo>
                    <a:pt x="2805" y="13001"/>
                  </a:lnTo>
                  <a:lnTo>
                    <a:pt x="2677" y="13511"/>
                  </a:lnTo>
                  <a:lnTo>
                    <a:pt x="2550" y="14149"/>
                  </a:lnTo>
                  <a:lnTo>
                    <a:pt x="2677" y="14531"/>
                  </a:lnTo>
                  <a:lnTo>
                    <a:pt x="3060" y="14913"/>
                  </a:lnTo>
                  <a:lnTo>
                    <a:pt x="3442" y="15168"/>
                  </a:lnTo>
                  <a:lnTo>
                    <a:pt x="3952" y="15168"/>
                  </a:lnTo>
                  <a:lnTo>
                    <a:pt x="4462" y="15041"/>
                  </a:lnTo>
                  <a:lnTo>
                    <a:pt x="5099" y="14786"/>
                  </a:lnTo>
                  <a:lnTo>
                    <a:pt x="6374" y="13766"/>
                  </a:lnTo>
                  <a:lnTo>
                    <a:pt x="6823" y="13358"/>
                  </a:lnTo>
                  <a:lnTo>
                    <a:pt x="6501" y="13894"/>
                  </a:lnTo>
                  <a:lnTo>
                    <a:pt x="6246" y="14531"/>
                  </a:lnTo>
                  <a:lnTo>
                    <a:pt x="6119" y="15168"/>
                  </a:lnTo>
                  <a:lnTo>
                    <a:pt x="6119" y="15678"/>
                  </a:lnTo>
                  <a:lnTo>
                    <a:pt x="6246" y="16061"/>
                  </a:lnTo>
                  <a:lnTo>
                    <a:pt x="6629" y="16443"/>
                  </a:lnTo>
                  <a:lnTo>
                    <a:pt x="7011" y="16570"/>
                  </a:lnTo>
                  <a:lnTo>
                    <a:pt x="7394" y="16443"/>
                  </a:lnTo>
                  <a:lnTo>
                    <a:pt x="7903" y="16315"/>
                  </a:lnTo>
                  <a:lnTo>
                    <a:pt x="8541" y="15933"/>
                  </a:lnTo>
                  <a:lnTo>
                    <a:pt x="9815" y="15041"/>
                  </a:lnTo>
                  <a:lnTo>
                    <a:pt x="11090" y="13894"/>
                  </a:lnTo>
                  <a:lnTo>
                    <a:pt x="11235" y="13741"/>
                  </a:lnTo>
                  <a:lnTo>
                    <a:pt x="10708" y="14531"/>
                  </a:lnTo>
                  <a:lnTo>
                    <a:pt x="10070" y="15551"/>
                  </a:lnTo>
                  <a:lnTo>
                    <a:pt x="9943" y="16061"/>
                  </a:lnTo>
                  <a:lnTo>
                    <a:pt x="9815" y="16443"/>
                  </a:lnTo>
                  <a:lnTo>
                    <a:pt x="9943" y="16825"/>
                  </a:lnTo>
                  <a:lnTo>
                    <a:pt x="10198" y="17208"/>
                  </a:lnTo>
                  <a:lnTo>
                    <a:pt x="10580" y="17335"/>
                  </a:lnTo>
                  <a:lnTo>
                    <a:pt x="11090" y="17335"/>
                  </a:lnTo>
                  <a:lnTo>
                    <a:pt x="11600" y="17208"/>
                  </a:lnTo>
                  <a:lnTo>
                    <a:pt x="12237" y="16953"/>
                  </a:lnTo>
                  <a:lnTo>
                    <a:pt x="13512" y="16315"/>
                  </a:lnTo>
                  <a:lnTo>
                    <a:pt x="14786" y="15296"/>
                  </a:lnTo>
                  <a:lnTo>
                    <a:pt x="15934" y="14276"/>
                  </a:lnTo>
                  <a:lnTo>
                    <a:pt x="16953" y="13384"/>
                  </a:lnTo>
                  <a:lnTo>
                    <a:pt x="17846" y="12364"/>
                  </a:lnTo>
                  <a:lnTo>
                    <a:pt x="19758" y="13129"/>
                  </a:lnTo>
                  <a:lnTo>
                    <a:pt x="21415" y="13639"/>
                  </a:lnTo>
                  <a:lnTo>
                    <a:pt x="22944" y="13894"/>
                  </a:lnTo>
                  <a:lnTo>
                    <a:pt x="24474" y="14021"/>
                  </a:lnTo>
                  <a:lnTo>
                    <a:pt x="25748" y="13894"/>
                  </a:lnTo>
                  <a:lnTo>
                    <a:pt x="26896" y="13639"/>
                  </a:lnTo>
                  <a:lnTo>
                    <a:pt x="27915" y="13256"/>
                  </a:lnTo>
                  <a:lnTo>
                    <a:pt x="28935" y="13001"/>
                  </a:lnTo>
                  <a:lnTo>
                    <a:pt x="28935" y="12747"/>
                  </a:lnTo>
                  <a:lnTo>
                    <a:pt x="28807" y="12364"/>
                  </a:lnTo>
                  <a:lnTo>
                    <a:pt x="28425" y="10835"/>
                  </a:lnTo>
                  <a:lnTo>
                    <a:pt x="26768" y="6373"/>
                  </a:lnTo>
                  <a:lnTo>
                    <a:pt x="24219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6673968" y="1959396"/>
              <a:ext cx="126356" cy="140397"/>
            </a:xfrm>
            <a:custGeom>
              <a:avLst/>
              <a:gdLst/>
              <a:ahLst/>
              <a:cxnLst/>
              <a:rect l="l" t="t" r="r" b="b"/>
              <a:pathLst>
                <a:path w="6884" h="7649" extrusionOk="0">
                  <a:moveTo>
                    <a:pt x="6883" y="1"/>
                  </a:moveTo>
                  <a:lnTo>
                    <a:pt x="5609" y="1020"/>
                  </a:lnTo>
                  <a:lnTo>
                    <a:pt x="4462" y="2040"/>
                  </a:lnTo>
                  <a:lnTo>
                    <a:pt x="3442" y="3187"/>
                  </a:lnTo>
                  <a:lnTo>
                    <a:pt x="2422" y="4334"/>
                  </a:lnTo>
                  <a:lnTo>
                    <a:pt x="1148" y="5991"/>
                  </a:lnTo>
                  <a:lnTo>
                    <a:pt x="0" y="7649"/>
                  </a:lnTo>
                  <a:lnTo>
                    <a:pt x="1148" y="6119"/>
                  </a:lnTo>
                  <a:lnTo>
                    <a:pt x="2550" y="4462"/>
                  </a:lnTo>
                  <a:lnTo>
                    <a:pt x="4717" y="2295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6746489" y="2008532"/>
              <a:ext cx="102972" cy="100622"/>
            </a:xfrm>
            <a:custGeom>
              <a:avLst/>
              <a:gdLst/>
              <a:ahLst/>
              <a:cxnLst/>
              <a:rect l="l" t="t" r="r" b="b"/>
              <a:pathLst>
                <a:path w="5610" h="5482" extrusionOk="0">
                  <a:moveTo>
                    <a:pt x="5609" y="0"/>
                  </a:moveTo>
                  <a:lnTo>
                    <a:pt x="4080" y="1275"/>
                  </a:lnTo>
                  <a:lnTo>
                    <a:pt x="2677" y="2677"/>
                  </a:lnTo>
                  <a:lnTo>
                    <a:pt x="1" y="5481"/>
                  </a:lnTo>
                  <a:lnTo>
                    <a:pt x="2805" y="2805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6821359" y="2041277"/>
              <a:ext cx="79569" cy="81918"/>
            </a:xfrm>
            <a:custGeom>
              <a:avLst/>
              <a:gdLst/>
              <a:ahLst/>
              <a:cxnLst/>
              <a:rect l="l" t="t" r="r" b="b"/>
              <a:pathLst>
                <a:path w="4335" h="4463" extrusionOk="0">
                  <a:moveTo>
                    <a:pt x="4207" y="1"/>
                  </a:moveTo>
                  <a:lnTo>
                    <a:pt x="3060" y="1021"/>
                  </a:lnTo>
                  <a:lnTo>
                    <a:pt x="2040" y="2168"/>
                  </a:lnTo>
                  <a:lnTo>
                    <a:pt x="1020" y="3315"/>
                  </a:lnTo>
                  <a:lnTo>
                    <a:pt x="1" y="4462"/>
                  </a:lnTo>
                  <a:lnTo>
                    <a:pt x="128" y="4462"/>
                  </a:lnTo>
                  <a:lnTo>
                    <a:pt x="2040" y="2295"/>
                  </a:lnTo>
                  <a:lnTo>
                    <a:pt x="4334" y="128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6620151" y="1868153"/>
              <a:ext cx="379031" cy="222279"/>
            </a:xfrm>
            <a:custGeom>
              <a:avLst/>
              <a:gdLst/>
              <a:ahLst/>
              <a:cxnLst/>
              <a:rect l="l" t="t" r="r" b="b"/>
              <a:pathLst>
                <a:path w="20650" h="12110" extrusionOk="0">
                  <a:moveTo>
                    <a:pt x="20650" y="1"/>
                  </a:moveTo>
                  <a:lnTo>
                    <a:pt x="16826" y="256"/>
                  </a:lnTo>
                  <a:lnTo>
                    <a:pt x="13129" y="638"/>
                  </a:lnTo>
                  <a:lnTo>
                    <a:pt x="11600" y="893"/>
                  </a:lnTo>
                  <a:lnTo>
                    <a:pt x="10070" y="1403"/>
                  </a:lnTo>
                  <a:lnTo>
                    <a:pt x="8541" y="2040"/>
                  </a:lnTo>
                  <a:lnTo>
                    <a:pt x="7266" y="2932"/>
                  </a:lnTo>
                  <a:lnTo>
                    <a:pt x="4844" y="4972"/>
                  </a:lnTo>
                  <a:lnTo>
                    <a:pt x="2677" y="7139"/>
                  </a:lnTo>
                  <a:lnTo>
                    <a:pt x="1530" y="8413"/>
                  </a:lnTo>
                  <a:lnTo>
                    <a:pt x="511" y="9815"/>
                  </a:lnTo>
                  <a:lnTo>
                    <a:pt x="256" y="10325"/>
                  </a:lnTo>
                  <a:lnTo>
                    <a:pt x="1" y="10835"/>
                  </a:lnTo>
                  <a:lnTo>
                    <a:pt x="1" y="11345"/>
                  </a:lnTo>
                  <a:lnTo>
                    <a:pt x="1" y="11600"/>
                  </a:lnTo>
                  <a:lnTo>
                    <a:pt x="256" y="11855"/>
                  </a:lnTo>
                  <a:lnTo>
                    <a:pt x="511" y="11982"/>
                  </a:lnTo>
                  <a:lnTo>
                    <a:pt x="1020" y="12110"/>
                  </a:lnTo>
                  <a:lnTo>
                    <a:pt x="1530" y="11982"/>
                  </a:lnTo>
                  <a:lnTo>
                    <a:pt x="2168" y="11727"/>
                  </a:lnTo>
                  <a:lnTo>
                    <a:pt x="2932" y="11345"/>
                  </a:lnTo>
                  <a:lnTo>
                    <a:pt x="3697" y="10835"/>
                  </a:lnTo>
                  <a:lnTo>
                    <a:pt x="4462" y="10070"/>
                  </a:lnTo>
                  <a:lnTo>
                    <a:pt x="5354" y="9305"/>
                  </a:lnTo>
                  <a:lnTo>
                    <a:pt x="4207" y="10198"/>
                  </a:lnTo>
                  <a:lnTo>
                    <a:pt x="3187" y="10962"/>
                  </a:lnTo>
                  <a:lnTo>
                    <a:pt x="2423" y="11345"/>
                  </a:lnTo>
                  <a:lnTo>
                    <a:pt x="1785" y="11727"/>
                  </a:lnTo>
                  <a:lnTo>
                    <a:pt x="1275" y="11855"/>
                  </a:lnTo>
                  <a:lnTo>
                    <a:pt x="893" y="11855"/>
                  </a:lnTo>
                  <a:lnTo>
                    <a:pt x="511" y="11727"/>
                  </a:lnTo>
                  <a:lnTo>
                    <a:pt x="383" y="11600"/>
                  </a:lnTo>
                  <a:lnTo>
                    <a:pt x="256" y="11345"/>
                  </a:lnTo>
                  <a:lnTo>
                    <a:pt x="256" y="10962"/>
                  </a:lnTo>
                  <a:lnTo>
                    <a:pt x="511" y="10325"/>
                  </a:lnTo>
                  <a:lnTo>
                    <a:pt x="1020" y="9433"/>
                  </a:lnTo>
                  <a:lnTo>
                    <a:pt x="1530" y="8668"/>
                  </a:lnTo>
                  <a:lnTo>
                    <a:pt x="2677" y="7394"/>
                  </a:lnTo>
                  <a:lnTo>
                    <a:pt x="3825" y="6119"/>
                  </a:lnTo>
                  <a:lnTo>
                    <a:pt x="5099" y="4972"/>
                  </a:lnTo>
                  <a:lnTo>
                    <a:pt x="6374" y="3825"/>
                  </a:lnTo>
                  <a:lnTo>
                    <a:pt x="7903" y="2805"/>
                  </a:lnTo>
                  <a:lnTo>
                    <a:pt x="9433" y="1913"/>
                  </a:lnTo>
                  <a:lnTo>
                    <a:pt x="11218" y="1275"/>
                  </a:lnTo>
                  <a:lnTo>
                    <a:pt x="13002" y="893"/>
                  </a:lnTo>
                  <a:lnTo>
                    <a:pt x="14914" y="638"/>
                  </a:lnTo>
                  <a:lnTo>
                    <a:pt x="16826" y="510"/>
                  </a:lnTo>
                  <a:lnTo>
                    <a:pt x="18738" y="383"/>
                  </a:lnTo>
                  <a:lnTo>
                    <a:pt x="20650" y="128"/>
                  </a:lnTo>
                  <a:lnTo>
                    <a:pt x="2065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7270561" y="1437673"/>
              <a:ext cx="252693" cy="231640"/>
            </a:xfrm>
            <a:custGeom>
              <a:avLst/>
              <a:gdLst/>
              <a:ahLst/>
              <a:cxnLst/>
              <a:rect l="l" t="t" r="r" b="b"/>
              <a:pathLst>
                <a:path w="13767" h="12620" extrusionOk="0">
                  <a:moveTo>
                    <a:pt x="1020" y="0"/>
                  </a:moveTo>
                  <a:lnTo>
                    <a:pt x="638" y="128"/>
                  </a:lnTo>
                  <a:lnTo>
                    <a:pt x="383" y="255"/>
                  </a:lnTo>
                  <a:lnTo>
                    <a:pt x="255" y="510"/>
                  </a:lnTo>
                  <a:lnTo>
                    <a:pt x="1" y="1402"/>
                  </a:lnTo>
                  <a:lnTo>
                    <a:pt x="1" y="2550"/>
                  </a:lnTo>
                  <a:lnTo>
                    <a:pt x="128" y="3952"/>
                  </a:lnTo>
                  <a:lnTo>
                    <a:pt x="128" y="4079"/>
                  </a:lnTo>
                  <a:lnTo>
                    <a:pt x="128" y="4589"/>
                  </a:lnTo>
                  <a:lnTo>
                    <a:pt x="638" y="6628"/>
                  </a:lnTo>
                  <a:lnTo>
                    <a:pt x="1020" y="8668"/>
                  </a:lnTo>
                  <a:lnTo>
                    <a:pt x="1658" y="10707"/>
                  </a:lnTo>
                  <a:lnTo>
                    <a:pt x="2295" y="12619"/>
                  </a:lnTo>
                  <a:lnTo>
                    <a:pt x="13767" y="11982"/>
                  </a:lnTo>
                  <a:lnTo>
                    <a:pt x="12619" y="10197"/>
                  </a:lnTo>
                  <a:lnTo>
                    <a:pt x="12237" y="9815"/>
                  </a:lnTo>
                  <a:lnTo>
                    <a:pt x="10325" y="7266"/>
                  </a:lnTo>
                  <a:lnTo>
                    <a:pt x="10198" y="7138"/>
                  </a:lnTo>
                  <a:lnTo>
                    <a:pt x="8923" y="5736"/>
                  </a:lnTo>
                  <a:lnTo>
                    <a:pt x="7648" y="4334"/>
                  </a:lnTo>
                  <a:lnTo>
                    <a:pt x="6246" y="3059"/>
                  </a:lnTo>
                  <a:lnTo>
                    <a:pt x="4844" y="1785"/>
                  </a:lnTo>
                  <a:lnTo>
                    <a:pt x="3442" y="765"/>
                  </a:lnTo>
                  <a:lnTo>
                    <a:pt x="2295" y="255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7307987" y="1451715"/>
              <a:ext cx="9379" cy="9361"/>
            </a:xfrm>
            <a:custGeom>
              <a:avLst/>
              <a:gdLst/>
              <a:ahLst/>
              <a:cxnLst/>
              <a:rect l="l" t="t" r="r" b="b"/>
              <a:pathLst>
                <a:path w="511" h="510" extrusionOk="0">
                  <a:moveTo>
                    <a:pt x="256" y="0"/>
                  </a:moveTo>
                  <a:lnTo>
                    <a:pt x="128" y="128"/>
                  </a:lnTo>
                  <a:lnTo>
                    <a:pt x="1" y="255"/>
                  </a:lnTo>
                  <a:lnTo>
                    <a:pt x="128" y="510"/>
                  </a:lnTo>
                  <a:lnTo>
                    <a:pt x="511" y="510"/>
                  </a:lnTo>
                  <a:lnTo>
                    <a:pt x="511" y="255"/>
                  </a:lnTo>
                  <a:lnTo>
                    <a:pt x="511" y="12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7307987" y="1561661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6" y="1"/>
                  </a:moveTo>
                  <a:lnTo>
                    <a:pt x="128" y="128"/>
                  </a:lnTo>
                  <a:lnTo>
                    <a:pt x="1" y="256"/>
                  </a:lnTo>
                  <a:lnTo>
                    <a:pt x="128" y="383"/>
                  </a:lnTo>
                  <a:lnTo>
                    <a:pt x="256" y="511"/>
                  </a:lnTo>
                  <a:lnTo>
                    <a:pt x="511" y="383"/>
                  </a:lnTo>
                  <a:lnTo>
                    <a:pt x="511" y="256"/>
                  </a:lnTo>
                  <a:lnTo>
                    <a:pt x="511" y="12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7382857" y="1561661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128" y="1"/>
                  </a:moveTo>
                  <a:lnTo>
                    <a:pt x="1" y="256"/>
                  </a:lnTo>
                  <a:lnTo>
                    <a:pt x="128" y="383"/>
                  </a:lnTo>
                  <a:lnTo>
                    <a:pt x="256" y="511"/>
                  </a:lnTo>
                  <a:lnTo>
                    <a:pt x="511" y="383"/>
                  </a:lnTo>
                  <a:lnTo>
                    <a:pt x="511" y="256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7270561" y="1505513"/>
              <a:ext cx="11710" cy="9379"/>
            </a:xfrm>
            <a:custGeom>
              <a:avLst/>
              <a:gdLst/>
              <a:ahLst/>
              <a:cxnLst/>
              <a:rect l="l" t="t" r="r" b="b"/>
              <a:pathLst>
                <a:path w="638" h="511" extrusionOk="0">
                  <a:moveTo>
                    <a:pt x="383" y="1"/>
                  </a:moveTo>
                  <a:lnTo>
                    <a:pt x="128" y="128"/>
                  </a:lnTo>
                  <a:lnTo>
                    <a:pt x="1" y="256"/>
                  </a:lnTo>
                  <a:lnTo>
                    <a:pt x="128" y="511"/>
                  </a:lnTo>
                  <a:lnTo>
                    <a:pt x="510" y="511"/>
                  </a:lnTo>
                  <a:lnTo>
                    <a:pt x="638" y="256"/>
                  </a:lnTo>
                  <a:lnTo>
                    <a:pt x="510" y="12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7345431" y="1505513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5" y="1"/>
                  </a:moveTo>
                  <a:lnTo>
                    <a:pt x="128" y="128"/>
                  </a:lnTo>
                  <a:lnTo>
                    <a:pt x="0" y="256"/>
                  </a:lnTo>
                  <a:lnTo>
                    <a:pt x="128" y="511"/>
                  </a:lnTo>
                  <a:lnTo>
                    <a:pt x="510" y="511"/>
                  </a:lnTo>
                  <a:lnTo>
                    <a:pt x="510" y="256"/>
                  </a:lnTo>
                  <a:lnTo>
                    <a:pt x="510" y="128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7345431" y="1615478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128" y="1"/>
                  </a:moveTo>
                  <a:lnTo>
                    <a:pt x="0" y="255"/>
                  </a:lnTo>
                  <a:lnTo>
                    <a:pt x="128" y="383"/>
                  </a:lnTo>
                  <a:lnTo>
                    <a:pt x="255" y="510"/>
                  </a:lnTo>
                  <a:lnTo>
                    <a:pt x="510" y="383"/>
                  </a:lnTo>
                  <a:lnTo>
                    <a:pt x="510" y="255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7420301" y="1615478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0" y="1"/>
                  </a:moveTo>
                  <a:lnTo>
                    <a:pt x="0" y="255"/>
                  </a:lnTo>
                  <a:lnTo>
                    <a:pt x="0" y="383"/>
                  </a:lnTo>
                  <a:lnTo>
                    <a:pt x="255" y="510"/>
                  </a:lnTo>
                  <a:lnTo>
                    <a:pt x="383" y="383"/>
                  </a:lnTo>
                  <a:lnTo>
                    <a:pt x="510" y="255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7492821" y="1615478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128" y="1"/>
                  </a:moveTo>
                  <a:lnTo>
                    <a:pt x="1" y="255"/>
                  </a:lnTo>
                  <a:lnTo>
                    <a:pt x="128" y="383"/>
                  </a:lnTo>
                  <a:lnTo>
                    <a:pt x="383" y="510"/>
                  </a:lnTo>
                  <a:lnTo>
                    <a:pt x="510" y="51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7179318" y="967418"/>
              <a:ext cx="109983" cy="114645"/>
            </a:xfrm>
            <a:custGeom>
              <a:avLst/>
              <a:gdLst/>
              <a:ahLst/>
              <a:cxnLst/>
              <a:rect l="l" t="t" r="r" b="b"/>
              <a:pathLst>
                <a:path w="5992" h="6246" extrusionOk="0">
                  <a:moveTo>
                    <a:pt x="3442" y="0"/>
                  </a:moveTo>
                  <a:lnTo>
                    <a:pt x="2550" y="128"/>
                  </a:lnTo>
                  <a:lnTo>
                    <a:pt x="2040" y="383"/>
                  </a:lnTo>
                  <a:lnTo>
                    <a:pt x="1658" y="637"/>
                  </a:lnTo>
                  <a:lnTo>
                    <a:pt x="893" y="1275"/>
                  </a:lnTo>
                  <a:lnTo>
                    <a:pt x="383" y="2167"/>
                  </a:lnTo>
                  <a:lnTo>
                    <a:pt x="128" y="3059"/>
                  </a:lnTo>
                  <a:lnTo>
                    <a:pt x="0" y="3952"/>
                  </a:lnTo>
                  <a:lnTo>
                    <a:pt x="0" y="4716"/>
                  </a:lnTo>
                  <a:lnTo>
                    <a:pt x="128" y="5354"/>
                  </a:lnTo>
                  <a:lnTo>
                    <a:pt x="255" y="5864"/>
                  </a:lnTo>
                  <a:lnTo>
                    <a:pt x="510" y="6118"/>
                  </a:lnTo>
                  <a:lnTo>
                    <a:pt x="1148" y="6246"/>
                  </a:lnTo>
                  <a:lnTo>
                    <a:pt x="1785" y="6246"/>
                  </a:lnTo>
                  <a:lnTo>
                    <a:pt x="2550" y="6118"/>
                  </a:lnTo>
                  <a:lnTo>
                    <a:pt x="3315" y="5864"/>
                  </a:lnTo>
                  <a:lnTo>
                    <a:pt x="4079" y="5481"/>
                  </a:lnTo>
                  <a:lnTo>
                    <a:pt x="4717" y="4971"/>
                  </a:lnTo>
                  <a:lnTo>
                    <a:pt x="5354" y="4461"/>
                  </a:lnTo>
                  <a:lnTo>
                    <a:pt x="5736" y="3824"/>
                  </a:lnTo>
                  <a:lnTo>
                    <a:pt x="5864" y="3187"/>
                  </a:lnTo>
                  <a:lnTo>
                    <a:pt x="5991" y="2677"/>
                  </a:lnTo>
                  <a:lnTo>
                    <a:pt x="5991" y="2295"/>
                  </a:lnTo>
                  <a:lnTo>
                    <a:pt x="5991" y="1785"/>
                  </a:lnTo>
                  <a:lnTo>
                    <a:pt x="5864" y="1402"/>
                  </a:lnTo>
                  <a:lnTo>
                    <a:pt x="5609" y="1020"/>
                  </a:lnTo>
                  <a:lnTo>
                    <a:pt x="5099" y="510"/>
                  </a:lnTo>
                  <a:lnTo>
                    <a:pt x="4334" y="128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7095087" y="1407259"/>
              <a:ext cx="217599" cy="133367"/>
            </a:xfrm>
            <a:custGeom>
              <a:avLst/>
              <a:gdLst/>
              <a:ahLst/>
              <a:cxnLst/>
              <a:rect l="l" t="t" r="r" b="b"/>
              <a:pathLst>
                <a:path w="11855" h="7266" extrusionOk="0">
                  <a:moveTo>
                    <a:pt x="7011" y="0"/>
                  </a:moveTo>
                  <a:lnTo>
                    <a:pt x="5864" y="128"/>
                  </a:lnTo>
                  <a:lnTo>
                    <a:pt x="4717" y="510"/>
                  </a:lnTo>
                  <a:lnTo>
                    <a:pt x="3570" y="1147"/>
                  </a:lnTo>
                  <a:lnTo>
                    <a:pt x="2423" y="2167"/>
                  </a:lnTo>
                  <a:lnTo>
                    <a:pt x="1148" y="3442"/>
                  </a:lnTo>
                  <a:lnTo>
                    <a:pt x="1" y="4844"/>
                  </a:lnTo>
                  <a:lnTo>
                    <a:pt x="638" y="5736"/>
                  </a:lnTo>
                  <a:lnTo>
                    <a:pt x="1530" y="6373"/>
                  </a:lnTo>
                  <a:lnTo>
                    <a:pt x="2550" y="6883"/>
                  </a:lnTo>
                  <a:lnTo>
                    <a:pt x="3570" y="7266"/>
                  </a:lnTo>
                  <a:lnTo>
                    <a:pt x="4080" y="7266"/>
                  </a:lnTo>
                  <a:lnTo>
                    <a:pt x="4589" y="7138"/>
                  </a:lnTo>
                  <a:lnTo>
                    <a:pt x="5737" y="6756"/>
                  </a:lnTo>
                  <a:lnTo>
                    <a:pt x="6884" y="6246"/>
                  </a:lnTo>
                  <a:lnTo>
                    <a:pt x="8031" y="5481"/>
                  </a:lnTo>
                  <a:lnTo>
                    <a:pt x="9051" y="4589"/>
                  </a:lnTo>
                  <a:lnTo>
                    <a:pt x="10070" y="3569"/>
                  </a:lnTo>
                  <a:lnTo>
                    <a:pt x="11855" y="1912"/>
                  </a:lnTo>
                  <a:lnTo>
                    <a:pt x="11855" y="1785"/>
                  </a:lnTo>
                  <a:lnTo>
                    <a:pt x="10708" y="1147"/>
                  </a:lnTo>
                  <a:lnTo>
                    <a:pt x="9433" y="510"/>
                  </a:lnTo>
                  <a:lnTo>
                    <a:pt x="8286" y="255"/>
                  </a:lnTo>
                  <a:lnTo>
                    <a:pt x="7011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7104448" y="1266880"/>
              <a:ext cx="140397" cy="248013"/>
            </a:xfrm>
            <a:custGeom>
              <a:avLst/>
              <a:gdLst/>
              <a:ahLst/>
              <a:cxnLst/>
              <a:rect l="l" t="t" r="r" b="b"/>
              <a:pathLst>
                <a:path w="7649" h="13512" extrusionOk="0">
                  <a:moveTo>
                    <a:pt x="5354" y="1"/>
                  </a:moveTo>
                  <a:lnTo>
                    <a:pt x="4717" y="638"/>
                  </a:lnTo>
                  <a:lnTo>
                    <a:pt x="1" y="4717"/>
                  </a:lnTo>
                  <a:lnTo>
                    <a:pt x="1658" y="9050"/>
                  </a:lnTo>
                  <a:lnTo>
                    <a:pt x="1785" y="9305"/>
                  </a:lnTo>
                  <a:lnTo>
                    <a:pt x="2295" y="11472"/>
                  </a:lnTo>
                  <a:lnTo>
                    <a:pt x="2677" y="12874"/>
                  </a:lnTo>
                  <a:lnTo>
                    <a:pt x="2932" y="13384"/>
                  </a:lnTo>
                  <a:lnTo>
                    <a:pt x="3060" y="13512"/>
                  </a:lnTo>
                  <a:lnTo>
                    <a:pt x="3697" y="13512"/>
                  </a:lnTo>
                  <a:lnTo>
                    <a:pt x="4079" y="13257"/>
                  </a:lnTo>
                  <a:lnTo>
                    <a:pt x="4972" y="12747"/>
                  </a:lnTo>
                  <a:lnTo>
                    <a:pt x="5737" y="12110"/>
                  </a:lnTo>
                  <a:lnTo>
                    <a:pt x="6374" y="11345"/>
                  </a:lnTo>
                  <a:lnTo>
                    <a:pt x="6884" y="10580"/>
                  </a:lnTo>
                  <a:lnTo>
                    <a:pt x="7394" y="9815"/>
                  </a:lnTo>
                  <a:lnTo>
                    <a:pt x="7648" y="8923"/>
                  </a:lnTo>
                  <a:lnTo>
                    <a:pt x="7394" y="6884"/>
                  </a:lnTo>
                  <a:lnTo>
                    <a:pt x="6884" y="4972"/>
                  </a:lnTo>
                  <a:lnTo>
                    <a:pt x="6756" y="4334"/>
                  </a:lnTo>
                  <a:lnTo>
                    <a:pt x="6629" y="3824"/>
                  </a:lnTo>
                  <a:lnTo>
                    <a:pt x="6374" y="3187"/>
                  </a:lnTo>
                  <a:lnTo>
                    <a:pt x="6246" y="2932"/>
                  </a:lnTo>
                  <a:lnTo>
                    <a:pt x="6246" y="2677"/>
                  </a:lnTo>
                  <a:lnTo>
                    <a:pt x="5354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7104448" y="1266880"/>
              <a:ext cx="114664" cy="166131"/>
            </a:xfrm>
            <a:custGeom>
              <a:avLst/>
              <a:gdLst/>
              <a:ahLst/>
              <a:cxnLst/>
              <a:rect l="l" t="t" r="r" b="b"/>
              <a:pathLst>
                <a:path w="6247" h="9051" extrusionOk="0">
                  <a:moveTo>
                    <a:pt x="5354" y="1"/>
                  </a:moveTo>
                  <a:lnTo>
                    <a:pt x="4717" y="638"/>
                  </a:lnTo>
                  <a:lnTo>
                    <a:pt x="1" y="4717"/>
                  </a:lnTo>
                  <a:lnTo>
                    <a:pt x="1658" y="9050"/>
                  </a:lnTo>
                  <a:lnTo>
                    <a:pt x="2550" y="8541"/>
                  </a:lnTo>
                  <a:lnTo>
                    <a:pt x="3315" y="7903"/>
                  </a:lnTo>
                  <a:lnTo>
                    <a:pt x="4079" y="7138"/>
                  </a:lnTo>
                  <a:lnTo>
                    <a:pt x="4717" y="6374"/>
                  </a:lnTo>
                  <a:lnTo>
                    <a:pt x="5227" y="5609"/>
                  </a:lnTo>
                  <a:lnTo>
                    <a:pt x="5609" y="4717"/>
                  </a:lnTo>
                  <a:lnTo>
                    <a:pt x="5991" y="3697"/>
                  </a:lnTo>
                  <a:lnTo>
                    <a:pt x="6246" y="2677"/>
                  </a:lnTo>
                  <a:lnTo>
                    <a:pt x="53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6971099" y="1046950"/>
              <a:ext cx="266735" cy="350966"/>
            </a:xfrm>
            <a:custGeom>
              <a:avLst/>
              <a:gdLst/>
              <a:ahLst/>
              <a:cxnLst/>
              <a:rect l="l" t="t" r="r" b="b"/>
              <a:pathLst>
                <a:path w="14532" h="19121" extrusionOk="0">
                  <a:moveTo>
                    <a:pt x="7266" y="1"/>
                  </a:moveTo>
                  <a:lnTo>
                    <a:pt x="5864" y="128"/>
                  </a:lnTo>
                  <a:lnTo>
                    <a:pt x="4589" y="638"/>
                  </a:lnTo>
                  <a:lnTo>
                    <a:pt x="3952" y="893"/>
                  </a:lnTo>
                  <a:lnTo>
                    <a:pt x="3314" y="1276"/>
                  </a:lnTo>
                  <a:lnTo>
                    <a:pt x="2677" y="1785"/>
                  </a:lnTo>
                  <a:lnTo>
                    <a:pt x="2167" y="2295"/>
                  </a:lnTo>
                  <a:lnTo>
                    <a:pt x="1657" y="2933"/>
                  </a:lnTo>
                  <a:lnTo>
                    <a:pt x="1147" y="3697"/>
                  </a:lnTo>
                  <a:lnTo>
                    <a:pt x="765" y="4590"/>
                  </a:lnTo>
                  <a:lnTo>
                    <a:pt x="510" y="5482"/>
                  </a:lnTo>
                  <a:lnTo>
                    <a:pt x="255" y="6629"/>
                  </a:lnTo>
                  <a:lnTo>
                    <a:pt x="128" y="7776"/>
                  </a:lnTo>
                  <a:lnTo>
                    <a:pt x="0" y="9178"/>
                  </a:lnTo>
                  <a:lnTo>
                    <a:pt x="128" y="10580"/>
                  </a:lnTo>
                  <a:lnTo>
                    <a:pt x="255" y="11983"/>
                  </a:lnTo>
                  <a:lnTo>
                    <a:pt x="510" y="13257"/>
                  </a:lnTo>
                  <a:lnTo>
                    <a:pt x="765" y="14404"/>
                  </a:lnTo>
                  <a:lnTo>
                    <a:pt x="1147" y="15297"/>
                  </a:lnTo>
                  <a:lnTo>
                    <a:pt x="1657" y="16189"/>
                  </a:lnTo>
                  <a:lnTo>
                    <a:pt x="2167" y="16826"/>
                  </a:lnTo>
                  <a:lnTo>
                    <a:pt x="2677" y="17463"/>
                  </a:lnTo>
                  <a:lnTo>
                    <a:pt x="3187" y="17973"/>
                  </a:lnTo>
                  <a:lnTo>
                    <a:pt x="3824" y="18356"/>
                  </a:lnTo>
                  <a:lnTo>
                    <a:pt x="4334" y="18611"/>
                  </a:lnTo>
                  <a:lnTo>
                    <a:pt x="5481" y="18993"/>
                  </a:lnTo>
                  <a:lnTo>
                    <a:pt x="6501" y="19120"/>
                  </a:lnTo>
                  <a:lnTo>
                    <a:pt x="8030" y="19120"/>
                  </a:lnTo>
                  <a:lnTo>
                    <a:pt x="9050" y="18866"/>
                  </a:lnTo>
                  <a:lnTo>
                    <a:pt x="10197" y="18483"/>
                  </a:lnTo>
                  <a:lnTo>
                    <a:pt x="10707" y="18101"/>
                  </a:lnTo>
                  <a:lnTo>
                    <a:pt x="11344" y="17718"/>
                  </a:lnTo>
                  <a:lnTo>
                    <a:pt x="11982" y="17336"/>
                  </a:lnTo>
                  <a:lnTo>
                    <a:pt x="12492" y="16699"/>
                  </a:lnTo>
                  <a:lnTo>
                    <a:pt x="13002" y="15934"/>
                  </a:lnTo>
                  <a:lnTo>
                    <a:pt x="13511" y="15169"/>
                  </a:lnTo>
                  <a:lnTo>
                    <a:pt x="13894" y="14149"/>
                  </a:lnTo>
                  <a:lnTo>
                    <a:pt x="14149" y="13130"/>
                  </a:lnTo>
                  <a:lnTo>
                    <a:pt x="14404" y="11855"/>
                  </a:lnTo>
                  <a:lnTo>
                    <a:pt x="14531" y="10453"/>
                  </a:lnTo>
                  <a:lnTo>
                    <a:pt x="14531" y="8923"/>
                  </a:lnTo>
                  <a:lnTo>
                    <a:pt x="14404" y="7649"/>
                  </a:lnTo>
                  <a:lnTo>
                    <a:pt x="14276" y="6502"/>
                  </a:lnTo>
                  <a:lnTo>
                    <a:pt x="14021" y="5354"/>
                  </a:lnTo>
                  <a:lnTo>
                    <a:pt x="13639" y="4462"/>
                  </a:lnTo>
                  <a:lnTo>
                    <a:pt x="13256" y="3570"/>
                  </a:lnTo>
                  <a:lnTo>
                    <a:pt x="12874" y="2805"/>
                  </a:lnTo>
                  <a:lnTo>
                    <a:pt x="12364" y="2168"/>
                  </a:lnTo>
                  <a:lnTo>
                    <a:pt x="11854" y="1658"/>
                  </a:lnTo>
                  <a:lnTo>
                    <a:pt x="11217" y="1148"/>
                  </a:lnTo>
                  <a:lnTo>
                    <a:pt x="10580" y="766"/>
                  </a:lnTo>
                  <a:lnTo>
                    <a:pt x="9942" y="511"/>
                  </a:lnTo>
                  <a:lnTo>
                    <a:pt x="8668" y="128"/>
                  </a:lnTo>
                  <a:lnTo>
                    <a:pt x="7266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6992152" y="1199040"/>
              <a:ext cx="25752" cy="18722"/>
            </a:xfrm>
            <a:custGeom>
              <a:avLst/>
              <a:gdLst/>
              <a:ahLst/>
              <a:cxnLst/>
              <a:rect l="l" t="t" r="r" b="b"/>
              <a:pathLst>
                <a:path w="1403" h="1020" extrusionOk="0">
                  <a:moveTo>
                    <a:pt x="1020" y="0"/>
                  </a:moveTo>
                  <a:lnTo>
                    <a:pt x="638" y="128"/>
                  </a:lnTo>
                  <a:lnTo>
                    <a:pt x="255" y="255"/>
                  </a:lnTo>
                  <a:lnTo>
                    <a:pt x="0" y="510"/>
                  </a:lnTo>
                  <a:lnTo>
                    <a:pt x="0" y="765"/>
                  </a:lnTo>
                  <a:lnTo>
                    <a:pt x="128" y="892"/>
                  </a:lnTo>
                  <a:lnTo>
                    <a:pt x="383" y="1020"/>
                  </a:lnTo>
                  <a:lnTo>
                    <a:pt x="893" y="765"/>
                  </a:lnTo>
                  <a:lnTo>
                    <a:pt x="1148" y="637"/>
                  </a:lnTo>
                  <a:lnTo>
                    <a:pt x="1403" y="510"/>
                  </a:lnTo>
                  <a:lnTo>
                    <a:pt x="1403" y="255"/>
                  </a:lnTo>
                  <a:lnTo>
                    <a:pt x="1403" y="128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7078714" y="1192010"/>
              <a:ext cx="28102" cy="14060"/>
            </a:xfrm>
            <a:custGeom>
              <a:avLst/>
              <a:gdLst/>
              <a:ahLst/>
              <a:cxnLst/>
              <a:rect l="l" t="t" r="r" b="b"/>
              <a:pathLst>
                <a:path w="1531" h="766" extrusionOk="0">
                  <a:moveTo>
                    <a:pt x="383" y="1"/>
                  </a:moveTo>
                  <a:lnTo>
                    <a:pt x="1" y="256"/>
                  </a:lnTo>
                  <a:lnTo>
                    <a:pt x="1" y="383"/>
                  </a:lnTo>
                  <a:lnTo>
                    <a:pt x="128" y="638"/>
                  </a:lnTo>
                  <a:lnTo>
                    <a:pt x="383" y="765"/>
                  </a:lnTo>
                  <a:lnTo>
                    <a:pt x="1275" y="765"/>
                  </a:lnTo>
                  <a:lnTo>
                    <a:pt x="1403" y="638"/>
                  </a:lnTo>
                  <a:lnTo>
                    <a:pt x="1530" y="511"/>
                  </a:lnTo>
                  <a:lnTo>
                    <a:pt x="1403" y="256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7085726" y="1245827"/>
              <a:ext cx="14060" cy="25752"/>
            </a:xfrm>
            <a:custGeom>
              <a:avLst/>
              <a:gdLst/>
              <a:ahLst/>
              <a:cxnLst/>
              <a:rect l="l" t="t" r="r" b="b"/>
              <a:pathLst>
                <a:path w="766" h="1403" extrusionOk="0">
                  <a:moveTo>
                    <a:pt x="1" y="0"/>
                  </a:moveTo>
                  <a:lnTo>
                    <a:pt x="1" y="383"/>
                  </a:lnTo>
                  <a:lnTo>
                    <a:pt x="128" y="893"/>
                  </a:lnTo>
                  <a:lnTo>
                    <a:pt x="383" y="1275"/>
                  </a:lnTo>
                  <a:lnTo>
                    <a:pt x="638" y="1402"/>
                  </a:lnTo>
                  <a:lnTo>
                    <a:pt x="766" y="1402"/>
                  </a:lnTo>
                  <a:lnTo>
                    <a:pt x="511" y="1148"/>
                  </a:lnTo>
                  <a:lnTo>
                    <a:pt x="256" y="893"/>
                  </a:lnTo>
                  <a:lnTo>
                    <a:pt x="128" y="51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7085726" y="1234134"/>
              <a:ext cx="23421" cy="32764"/>
            </a:xfrm>
            <a:custGeom>
              <a:avLst/>
              <a:gdLst/>
              <a:ahLst/>
              <a:cxnLst/>
              <a:rect l="l" t="t" r="r" b="b"/>
              <a:pathLst>
                <a:path w="1276" h="1785" extrusionOk="0">
                  <a:moveTo>
                    <a:pt x="511" y="0"/>
                  </a:moveTo>
                  <a:lnTo>
                    <a:pt x="256" y="127"/>
                  </a:lnTo>
                  <a:lnTo>
                    <a:pt x="128" y="382"/>
                  </a:lnTo>
                  <a:lnTo>
                    <a:pt x="1" y="637"/>
                  </a:lnTo>
                  <a:lnTo>
                    <a:pt x="1" y="1020"/>
                  </a:lnTo>
                  <a:lnTo>
                    <a:pt x="128" y="1275"/>
                  </a:lnTo>
                  <a:lnTo>
                    <a:pt x="256" y="1530"/>
                  </a:lnTo>
                  <a:lnTo>
                    <a:pt x="511" y="1785"/>
                  </a:lnTo>
                  <a:lnTo>
                    <a:pt x="766" y="1785"/>
                  </a:lnTo>
                  <a:lnTo>
                    <a:pt x="1021" y="1657"/>
                  </a:lnTo>
                  <a:lnTo>
                    <a:pt x="1276" y="1402"/>
                  </a:lnTo>
                  <a:lnTo>
                    <a:pt x="1276" y="1147"/>
                  </a:lnTo>
                  <a:lnTo>
                    <a:pt x="1276" y="765"/>
                  </a:lnTo>
                  <a:lnTo>
                    <a:pt x="1148" y="510"/>
                  </a:lnTo>
                  <a:lnTo>
                    <a:pt x="1021" y="25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7099768" y="1231785"/>
              <a:ext cx="18740" cy="14060"/>
            </a:xfrm>
            <a:custGeom>
              <a:avLst/>
              <a:gdLst/>
              <a:ahLst/>
              <a:cxnLst/>
              <a:rect l="l" t="t" r="r" b="b"/>
              <a:pathLst>
                <a:path w="1021" h="766" extrusionOk="0">
                  <a:moveTo>
                    <a:pt x="1020" y="1"/>
                  </a:moveTo>
                  <a:lnTo>
                    <a:pt x="893" y="255"/>
                  </a:lnTo>
                  <a:lnTo>
                    <a:pt x="638" y="383"/>
                  </a:lnTo>
                  <a:lnTo>
                    <a:pt x="383" y="383"/>
                  </a:lnTo>
                  <a:lnTo>
                    <a:pt x="128" y="128"/>
                  </a:lnTo>
                  <a:lnTo>
                    <a:pt x="1" y="255"/>
                  </a:lnTo>
                  <a:lnTo>
                    <a:pt x="256" y="765"/>
                  </a:lnTo>
                  <a:lnTo>
                    <a:pt x="638" y="765"/>
                  </a:lnTo>
                  <a:lnTo>
                    <a:pt x="893" y="638"/>
                  </a:lnTo>
                  <a:lnTo>
                    <a:pt x="1020" y="510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7015555" y="1250507"/>
              <a:ext cx="9361" cy="28083"/>
            </a:xfrm>
            <a:custGeom>
              <a:avLst/>
              <a:gdLst/>
              <a:ahLst/>
              <a:cxnLst/>
              <a:rect l="l" t="t" r="r" b="b"/>
              <a:pathLst>
                <a:path w="510" h="1530" extrusionOk="0">
                  <a:moveTo>
                    <a:pt x="382" y="0"/>
                  </a:moveTo>
                  <a:lnTo>
                    <a:pt x="382" y="128"/>
                  </a:lnTo>
                  <a:lnTo>
                    <a:pt x="382" y="510"/>
                  </a:lnTo>
                  <a:lnTo>
                    <a:pt x="382" y="893"/>
                  </a:lnTo>
                  <a:lnTo>
                    <a:pt x="255" y="1275"/>
                  </a:lnTo>
                  <a:lnTo>
                    <a:pt x="0" y="1530"/>
                  </a:lnTo>
                  <a:lnTo>
                    <a:pt x="0" y="1530"/>
                  </a:lnTo>
                  <a:lnTo>
                    <a:pt x="255" y="1402"/>
                  </a:lnTo>
                  <a:lnTo>
                    <a:pt x="382" y="1275"/>
                  </a:lnTo>
                  <a:lnTo>
                    <a:pt x="510" y="893"/>
                  </a:lnTo>
                  <a:lnTo>
                    <a:pt x="510" y="38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7001513" y="1241146"/>
              <a:ext cx="23403" cy="32764"/>
            </a:xfrm>
            <a:custGeom>
              <a:avLst/>
              <a:gdLst/>
              <a:ahLst/>
              <a:cxnLst/>
              <a:rect l="l" t="t" r="r" b="b"/>
              <a:pathLst>
                <a:path w="1275" h="1785" extrusionOk="0">
                  <a:moveTo>
                    <a:pt x="638" y="0"/>
                  </a:moveTo>
                  <a:lnTo>
                    <a:pt x="383" y="128"/>
                  </a:lnTo>
                  <a:lnTo>
                    <a:pt x="128" y="383"/>
                  </a:lnTo>
                  <a:lnTo>
                    <a:pt x="0" y="638"/>
                  </a:lnTo>
                  <a:lnTo>
                    <a:pt x="0" y="1020"/>
                  </a:lnTo>
                  <a:lnTo>
                    <a:pt x="128" y="1275"/>
                  </a:lnTo>
                  <a:lnTo>
                    <a:pt x="255" y="1530"/>
                  </a:lnTo>
                  <a:lnTo>
                    <a:pt x="510" y="1785"/>
                  </a:lnTo>
                  <a:lnTo>
                    <a:pt x="765" y="1785"/>
                  </a:lnTo>
                  <a:lnTo>
                    <a:pt x="1020" y="1657"/>
                  </a:lnTo>
                  <a:lnTo>
                    <a:pt x="1147" y="1530"/>
                  </a:lnTo>
                  <a:lnTo>
                    <a:pt x="1275" y="1148"/>
                  </a:lnTo>
                  <a:lnTo>
                    <a:pt x="1275" y="893"/>
                  </a:lnTo>
                  <a:lnTo>
                    <a:pt x="1147" y="510"/>
                  </a:lnTo>
                  <a:lnTo>
                    <a:pt x="1020" y="255"/>
                  </a:lnTo>
                  <a:lnTo>
                    <a:pt x="893" y="128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6989803" y="1245827"/>
              <a:ext cx="18740" cy="11710"/>
            </a:xfrm>
            <a:custGeom>
              <a:avLst/>
              <a:gdLst/>
              <a:ahLst/>
              <a:cxnLst/>
              <a:rect l="l" t="t" r="r" b="b"/>
              <a:pathLst>
                <a:path w="1021" h="638" extrusionOk="0">
                  <a:moveTo>
                    <a:pt x="1" y="0"/>
                  </a:moveTo>
                  <a:lnTo>
                    <a:pt x="128" y="383"/>
                  </a:lnTo>
                  <a:lnTo>
                    <a:pt x="256" y="638"/>
                  </a:lnTo>
                  <a:lnTo>
                    <a:pt x="638" y="638"/>
                  </a:lnTo>
                  <a:lnTo>
                    <a:pt x="893" y="510"/>
                  </a:lnTo>
                  <a:lnTo>
                    <a:pt x="1021" y="0"/>
                  </a:lnTo>
                  <a:lnTo>
                    <a:pt x="893" y="0"/>
                  </a:lnTo>
                  <a:lnTo>
                    <a:pt x="766" y="128"/>
                  </a:lnTo>
                  <a:lnTo>
                    <a:pt x="511" y="255"/>
                  </a:lnTo>
                  <a:lnTo>
                    <a:pt x="256" y="2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7074034" y="1323028"/>
              <a:ext cx="21072" cy="11710"/>
            </a:xfrm>
            <a:custGeom>
              <a:avLst/>
              <a:gdLst/>
              <a:ahLst/>
              <a:cxnLst/>
              <a:rect l="l" t="t" r="r" b="b"/>
              <a:pathLst>
                <a:path w="1148" h="638" extrusionOk="0">
                  <a:moveTo>
                    <a:pt x="1020" y="1"/>
                  </a:moveTo>
                  <a:lnTo>
                    <a:pt x="893" y="256"/>
                  </a:lnTo>
                  <a:lnTo>
                    <a:pt x="638" y="383"/>
                  </a:lnTo>
                  <a:lnTo>
                    <a:pt x="1" y="383"/>
                  </a:lnTo>
                  <a:lnTo>
                    <a:pt x="383" y="638"/>
                  </a:lnTo>
                  <a:lnTo>
                    <a:pt x="765" y="638"/>
                  </a:lnTo>
                  <a:lnTo>
                    <a:pt x="1020" y="383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7074034" y="1323028"/>
              <a:ext cx="18740" cy="7048"/>
            </a:xfrm>
            <a:custGeom>
              <a:avLst/>
              <a:gdLst/>
              <a:ahLst/>
              <a:cxnLst/>
              <a:rect l="l" t="t" r="r" b="b"/>
              <a:pathLst>
                <a:path w="1021" h="384" fill="none" extrusionOk="0">
                  <a:moveTo>
                    <a:pt x="1020" y="1"/>
                  </a:moveTo>
                  <a:lnTo>
                    <a:pt x="1020" y="1"/>
                  </a:lnTo>
                  <a:lnTo>
                    <a:pt x="893" y="256"/>
                  </a:lnTo>
                  <a:lnTo>
                    <a:pt x="638" y="383"/>
                  </a:lnTo>
                  <a:lnTo>
                    <a:pt x="638" y="383"/>
                  </a:lnTo>
                  <a:lnTo>
                    <a:pt x="1" y="3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7074034" y="1323028"/>
              <a:ext cx="21072" cy="11710"/>
            </a:xfrm>
            <a:custGeom>
              <a:avLst/>
              <a:gdLst/>
              <a:ahLst/>
              <a:cxnLst/>
              <a:rect l="l" t="t" r="r" b="b"/>
              <a:pathLst>
                <a:path w="1148" h="638" fill="none" extrusionOk="0">
                  <a:moveTo>
                    <a:pt x="1" y="383"/>
                  </a:moveTo>
                  <a:lnTo>
                    <a:pt x="1" y="383"/>
                  </a:lnTo>
                  <a:lnTo>
                    <a:pt x="383" y="638"/>
                  </a:lnTo>
                  <a:lnTo>
                    <a:pt x="765" y="638"/>
                  </a:lnTo>
                  <a:lnTo>
                    <a:pt x="765" y="638"/>
                  </a:lnTo>
                  <a:lnTo>
                    <a:pt x="1020" y="383"/>
                  </a:lnTo>
                  <a:lnTo>
                    <a:pt x="1148" y="1"/>
                  </a:lnTo>
                  <a:lnTo>
                    <a:pt x="1020" y="1"/>
                  </a:lnTo>
                  <a:lnTo>
                    <a:pt x="1" y="3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029578" y="1194359"/>
              <a:ext cx="23421" cy="102953"/>
            </a:xfrm>
            <a:custGeom>
              <a:avLst/>
              <a:gdLst/>
              <a:ahLst/>
              <a:cxnLst/>
              <a:rect l="l" t="t" r="r" b="b"/>
              <a:pathLst>
                <a:path w="1276" h="5609" extrusionOk="0">
                  <a:moveTo>
                    <a:pt x="383" y="0"/>
                  </a:moveTo>
                  <a:lnTo>
                    <a:pt x="383" y="128"/>
                  </a:lnTo>
                  <a:lnTo>
                    <a:pt x="1" y="2804"/>
                  </a:lnTo>
                  <a:lnTo>
                    <a:pt x="1" y="5609"/>
                  </a:lnTo>
                  <a:lnTo>
                    <a:pt x="256" y="5609"/>
                  </a:lnTo>
                  <a:lnTo>
                    <a:pt x="638" y="5354"/>
                  </a:lnTo>
                  <a:lnTo>
                    <a:pt x="1275" y="4971"/>
                  </a:lnTo>
                  <a:lnTo>
                    <a:pt x="383" y="5226"/>
                  </a:lnTo>
                  <a:lnTo>
                    <a:pt x="383" y="2677"/>
                  </a:lnTo>
                  <a:lnTo>
                    <a:pt x="511" y="1402"/>
                  </a:lnTo>
                  <a:lnTo>
                    <a:pt x="511" y="12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6966418" y="1039939"/>
              <a:ext cx="290119" cy="210587"/>
            </a:xfrm>
            <a:custGeom>
              <a:avLst/>
              <a:gdLst/>
              <a:ahLst/>
              <a:cxnLst/>
              <a:rect l="l" t="t" r="r" b="b"/>
              <a:pathLst>
                <a:path w="15806" h="11473" extrusionOk="0">
                  <a:moveTo>
                    <a:pt x="6756" y="1"/>
                  </a:moveTo>
                  <a:lnTo>
                    <a:pt x="5354" y="383"/>
                  </a:lnTo>
                  <a:lnTo>
                    <a:pt x="4079" y="893"/>
                  </a:lnTo>
                  <a:lnTo>
                    <a:pt x="2932" y="1658"/>
                  </a:lnTo>
                  <a:lnTo>
                    <a:pt x="1912" y="2677"/>
                  </a:lnTo>
                  <a:lnTo>
                    <a:pt x="1147" y="3952"/>
                  </a:lnTo>
                  <a:lnTo>
                    <a:pt x="510" y="5354"/>
                  </a:lnTo>
                  <a:lnTo>
                    <a:pt x="128" y="6884"/>
                  </a:lnTo>
                  <a:lnTo>
                    <a:pt x="0" y="8413"/>
                  </a:lnTo>
                  <a:lnTo>
                    <a:pt x="128" y="8541"/>
                  </a:lnTo>
                  <a:lnTo>
                    <a:pt x="255" y="8541"/>
                  </a:lnTo>
                  <a:lnTo>
                    <a:pt x="1020" y="8286"/>
                  </a:lnTo>
                  <a:lnTo>
                    <a:pt x="1147" y="6884"/>
                  </a:lnTo>
                  <a:lnTo>
                    <a:pt x="1657" y="5481"/>
                  </a:lnTo>
                  <a:lnTo>
                    <a:pt x="1657" y="5609"/>
                  </a:lnTo>
                  <a:lnTo>
                    <a:pt x="1657" y="6246"/>
                  </a:lnTo>
                  <a:lnTo>
                    <a:pt x="1657" y="7139"/>
                  </a:lnTo>
                  <a:lnTo>
                    <a:pt x="1657" y="8031"/>
                  </a:lnTo>
                  <a:lnTo>
                    <a:pt x="2295" y="7903"/>
                  </a:lnTo>
                  <a:lnTo>
                    <a:pt x="2422" y="6501"/>
                  </a:lnTo>
                  <a:lnTo>
                    <a:pt x="2550" y="7776"/>
                  </a:lnTo>
                  <a:lnTo>
                    <a:pt x="3824" y="7648"/>
                  </a:lnTo>
                  <a:lnTo>
                    <a:pt x="6501" y="7648"/>
                  </a:lnTo>
                  <a:lnTo>
                    <a:pt x="9178" y="7776"/>
                  </a:lnTo>
                  <a:lnTo>
                    <a:pt x="9305" y="6501"/>
                  </a:lnTo>
                  <a:lnTo>
                    <a:pt x="9305" y="6119"/>
                  </a:lnTo>
                  <a:lnTo>
                    <a:pt x="9305" y="5991"/>
                  </a:lnTo>
                  <a:lnTo>
                    <a:pt x="9560" y="6884"/>
                  </a:lnTo>
                  <a:lnTo>
                    <a:pt x="9815" y="7903"/>
                  </a:lnTo>
                  <a:lnTo>
                    <a:pt x="10197" y="7903"/>
                  </a:lnTo>
                  <a:lnTo>
                    <a:pt x="10197" y="7139"/>
                  </a:lnTo>
                  <a:lnTo>
                    <a:pt x="10325" y="8031"/>
                  </a:lnTo>
                  <a:lnTo>
                    <a:pt x="10962" y="8031"/>
                  </a:lnTo>
                  <a:lnTo>
                    <a:pt x="10962" y="7521"/>
                  </a:lnTo>
                  <a:lnTo>
                    <a:pt x="10962" y="6629"/>
                  </a:lnTo>
                  <a:lnTo>
                    <a:pt x="10707" y="4844"/>
                  </a:lnTo>
                  <a:lnTo>
                    <a:pt x="10962" y="6246"/>
                  </a:lnTo>
                  <a:lnTo>
                    <a:pt x="11727" y="8541"/>
                  </a:lnTo>
                  <a:lnTo>
                    <a:pt x="12237" y="9688"/>
                  </a:lnTo>
                  <a:lnTo>
                    <a:pt x="12874" y="10580"/>
                  </a:lnTo>
                  <a:lnTo>
                    <a:pt x="13257" y="10962"/>
                  </a:lnTo>
                  <a:lnTo>
                    <a:pt x="13511" y="11217"/>
                  </a:lnTo>
                  <a:lnTo>
                    <a:pt x="13894" y="11472"/>
                  </a:lnTo>
                  <a:lnTo>
                    <a:pt x="14276" y="11472"/>
                  </a:lnTo>
                  <a:lnTo>
                    <a:pt x="14659" y="11217"/>
                  </a:lnTo>
                  <a:lnTo>
                    <a:pt x="15041" y="10835"/>
                  </a:lnTo>
                  <a:lnTo>
                    <a:pt x="15423" y="10198"/>
                  </a:lnTo>
                  <a:lnTo>
                    <a:pt x="15551" y="9305"/>
                  </a:lnTo>
                  <a:lnTo>
                    <a:pt x="15806" y="8413"/>
                  </a:lnTo>
                  <a:lnTo>
                    <a:pt x="15806" y="7393"/>
                  </a:lnTo>
                  <a:lnTo>
                    <a:pt x="15678" y="6374"/>
                  </a:lnTo>
                  <a:lnTo>
                    <a:pt x="15551" y="5481"/>
                  </a:lnTo>
                  <a:lnTo>
                    <a:pt x="15168" y="4589"/>
                  </a:lnTo>
                  <a:lnTo>
                    <a:pt x="14786" y="3824"/>
                  </a:lnTo>
                  <a:lnTo>
                    <a:pt x="14276" y="3315"/>
                  </a:lnTo>
                  <a:lnTo>
                    <a:pt x="13639" y="2805"/>
                  </a:lnTo>
                  <a:lnTo>
                    <a:pt x="12747" y="2040"/>
                  </a:lnTo>
                  <a:lnTo>
                    <a:pt x="12364" y="1913"/>
                  </a:lnTo>
                  <a:lnTo>
                    <a:pt x="11727" y="1275"/>
                  </a:lnTo>
                  <a:lnTo>
                    <a:pt x="10962" y="893"/>
                  </a:lnTo>
                  <a:lnTo>
                    <a:pt x="10325" y="510"/>
                  </a:lnTo>
                  <a:lnTo>
                    <a:pt x="9560" y="255"/>
                  </a:lnTo>
                  <a:lnTo>
                    <a:pt x="8923" y="128"/>
                  </a:lnTo>
                  <a:lnTo>
                    <a:pt x="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7212063" y="1208382"/>
              <a:ext cx="60865" cy="93610"/>
            </a:xfrm>
            <a:custGeom>
              <a:avLst/>
              <a:gdLst/>
              <a:ahLst/>
              <a:cxnLst/>
              <a:rect l="l" t="t" r="r" b="b"/>
              <a:pathLst>
                <a:path w="3316" h="5100" extrusionOk="0">
                  <a:moveTo>
                    <a:pt x="2295" y="1"/>
                  </a:moveTo>
                  <a:lnTo>
                    <a:pt x="1785" y="128"/>
                  </a:lnTo>
                  <a:lnTo>
                    <a:pt x="1403" y="511"/>
                  </a:lnTo>
                  <a:lnTo>
                    <a:pt x="1021" y="1021"/>
                  </a:lnTo>
                  <a:lnTo>
                    <a:pt x="383" y="1913"/>
                  </a:lnTo>
                  <a:lnTo>
                    <a:pt x="128" y="2295"/>
                  </a:lnTo>
                  <a:lnTo>
                    <a:pt x="1" y="4462"/>
                  </a:lnTo>
                  <a:lnTo>
                    <a:pt x="1" y="4590"/>
                  </a:lnTo>
                  <a:lnTo>
                    <a:pt x="383" y="4972"/>
                  </a:lnTo>
                  <a:lnTo>
                    <a:pt x="893" y="5099"/>
                  </a:lnTo>
                  <a:lnTo>
                    <a:pt x="1403" y="5099"/>
                  </a:lnTo>
                  <a:lnTo>
                    <a:pt x="1913" y="4972"/>
                  </a:lnTo>
                  <a:lnTo>
                    <a:pt x="2423" y="4590"/>
                  </a:lnTo>
                  <a:lnTo>
                    <a:pt x="2805" y="3952"/>
                  </a:lnTo>
                  <a:lnTo>
                    <a:pt x="3060" y="3188"/>
                  </a:lnTo>
                  <a:lnTo>
                    <a:pt x="3315" y="2423"/>
                  </a:lnTo>
                  <a:lnTo>
                    <a:pt x="3315" y="1530"/>
                  </a:lnTo>
                  <a:lnTo>
                    <a:pt x="3315" y="893"/>
                  </a:lnTo>
                  <a:lnTo>
                    <a:pt x="3060" y="256"/>
                  </a:lnTo>
                  <a:lnTo>
                    <a:pt x="2933" y="128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7226105" y="1229454"/>
              <a:ext cx="32782" cy="60847"/>
            </a:xfrm>
            <a:custGeom>
              <a:avLst/>
              <a:gdLst/>
              <a:ahLst/>
              <a:cxnLst/>
              <a:rect l="l" t="t" r="r" b="b"/>
              <a:pathLst>
                <a:path w="1786" h="3315" extrusionOk="0">
                  <a:moveTo>
                    <a:pt x="1785" y="0"/>
                  </a:moveTo>
                  <a:lnTo>
                    <a:pt x="1275" y="128"/>
                  </a:lnTo>
                  <a:lnTo>
                    <a:pt x="893" y="382"/>
                  </a:lnTo>
                  <a:lnTo>
                    <a:pt x="638" y="765"/>
                  </a:lnTo>
                  <a:lnTo>
                    <a:pt x="383" y="1275"/>
                  </a:lnTo>
                  <a:lnTo>
                    <a:pt x="1" y="2294"/>
                  </a:lnTo>
                  <a:lnTo>
                    <a:pt x="1" y="2804"/>
                  </a:lnTo>
                  <a:lnTo>
                    <a:pt x="1" y="3187"/>
                  </a:lnTo>
                  <a:lnTo>
                    <a:pt x="1" y="3314"/>
                  </a:lnTo>
                  <a:lnTo>
                    <a:pt x="128" y="3314"/>
                  </a:lnTo>
                  <a:lnTo>
                    <a:pt x="511" y="2549"/>
                  </a:lnTo>
                  <a:lnTo>
                    <a:pt x="638" y="2294"/>
                  </a:lnTo>
                  <a:lnTo>
                    <a:pt x="893" y="2167"/>
                  </a:lnTo>
                  <a:lnTo>
                    <a:pt x="1148" y="2040"/>
                  </a:lnTo>
                  <a:lnTo>
                    <a:pt x="1403" y="2040"/>
                  </a:lnTo>
                  <a:lnTo>
                    <a:pt x="1275" y="1912"/>
                  </a:lnTo>
                  <a:lnTo>
                    <a:pt x="638" y="1912"/>
                  </a:lnTo>
                  <a:lnTo>
                    <a:pt x="511" y="2167"/>
                  </a:lnTo>
                  <a:lnTo>
                    <a:pt x="256" y="2422"/>
                  </a:lnTo>
                  <a:lnTo>
                    <a:pt x="511" y="1657"/>
                  </a:lnTo>
                  <a:lnTo>
                    <a:pt x="766" y="1020"/>
                  </a:lnTo>
                  <a:lnTo>
                    <a:pt x="1148" y="382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7050631" y="1297294"/>
              <a:ext cx="37463" cy="25752"/>
            </a:xfrm>
            <a:custGeom>
              <a:avLst/>
              <a:gdLst/>
              <a:ahLst/>
              <a:cxnLst/>
              <a:rect l="l" t="t" r="r" b="b"/>
              <a:pathLst>
                <a:path w="2041" h="1403" extrusionOk="0">
                  <a:moveTo>
                    <a:pt x="1785" y="1"/>
                  </a:moveTo>
                  <a:lnTo>
                    <a:pt x="893" y="510"/>
                  </a:lnTo>
                  <a:lnTo>
                    <a:pt x="1" y="765"/>
                  </a:lnTo>
                  <a:lnTo>
                    <a:pt x="511" y="1148"/>
                  </a:lnTo>
                  <a:lnTo>
                    <a:pt x="1021" y="1403"/>
                  </a:lnTo>
                  <a:lnTo>
                    <a:pt x="1531" y="1403"/>
                  </a:lnTo>
                  <a:lnTo>
                    <a:pt x="1785" y="1275"/>
                  </a:lnTo>
                  <a:lnTo>
                    <a:pt x="1913" y="1020"/>
                  </a:lnTo>
                  <a:lnTo>
                    <a:pt x="2040" y="765"/>
                  </a:lnTo>
                  <a:lnTo>
                    <a:pt x="1913" y="51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7069353" y="1306655"/>
              <a:ext cx="18740" cy="16391"/>
            </a:xfrm>
            <a:custGeom>
              <a:avLst/>
              <a:gdLst/>
              <a:ahLst/>
              <a:cxnLst/>
              <a:rect l="l" t="t" r="r" b="b"/>
              <a:pathLst>
                <a:path w="1021" h="893" extrusionOk="0">
                  <a:moveTo>
                    <a:pt x="893" y="0"/>
                  </a:moveTo>
                  <a:lnTo>
                    <a:pt x="511" y="128"/>
                  </a:lnTo>
                  <a:lnTo>
                    <a:pt x="256" y="255"/>
                  </a:lnTo>
                  <a:lnTo>
                    <a:pt x="1" y="510"/>
                  </a:lnTo>
                  <a:lnTo>
                    <a:pt x="1" y="893"/>
                  </a:lnTo>
                  <a:lnTo>
                    <a:pt x="511" y="893"/>
                  </a:lnTo>
                  <a:lnTo>
                    <a:pt x="765" y="765"/>
                  </a:lnTo>
                  <a:lnTo>
                    <a:pt x="893" y="510"/>
                  </a:lnTo>
                  <a:lnTo>
                    <a:pt x="1020" y="255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6556992" y="1367484"/>
              <a:ext cx="395403" cy="287788"/>
            </a:xfrm>
            <a:custGeom>
              <a:avLst/>
              <a:gdLst/>
              <a:ahLst/>
              <a:cxnLst/>
              <a:rect l="l" t="t" r="r" b="b"/>
              <a:pathLst>
                <a:path w="21542" h="15679" extrusionOk="0">
                  <a:moveTo>
                    <a:pt x="9433" y="0"/>
                  </a:moveTo>
                  <a:lnTo>
                    <a:pt x="8413" y="128"/>
                  </a:lnTo>
                  <a:lnTo>
                    <a:pt x="7393" y="255"/>
                  </a:lnTo>
                  <a:lnTo>
                    <a:pt x="6373" y="638"/>
                  </a:lnTo>
                  <a:lnTo>
                    <a:pt x="5481" y="893"/>
                  </a:lnTo>
                  <a:lnTo>
                    <a:pt x="4589" y="1275"/>
                  </a:lnTo>
                  <a:lnTo>
                    <a:pt x="3824" y="1785"/>
                  </a:lnTo>
                  <a:lnTo>
                    <a:pt x="3059" y="2295"/>
                  </a:lnTo>
                  <a:lnTo>
                    <a:pt x="2422" y="2805"/>
                  </a:lnTo>
                  <a:lnTo>
                    <a:pt x="1785" y="3442"/>
                  </a:lnTo>
                  <a:lnTo>
                    <a:pt x="1275" y="4079"/>
                  </a:lnTo>
                  <a:lnTo>
                    <a:pt x="765" y="4717"/>
                  </a:lnTo>
                  <a:lnTo>
                    <a:pt x="383" y="5481"/>
                  </a:lnTo>
                  <a:lnTo>
                    <a:pt x="128" y="6246"/>
                  </a:lnTo>
                  <a:lnTo>
                    <a:pt x="0" y="7011"/>
                  </a:lnTo>
                  <a:lnTo>
                    <a:pt x="0" y="7776"/>
                  </a:lnTo>
                  <a:lnTo>
                    <a:pt x="0" y="8668"/>
                  </a:lnTo>
                  <a:lnTo>
                    <a:pt x="128" y="9433"/>
                  </a:lnTo>
                  <a:lnTo>
                    <a:pt x="383" y="10198"/>
                  </a:lnTo>
                  <a:lnTo>
                    <a:pt x="765" y="10835"/>
                  </a:lnTo>
                  <a:lnTo>
                    <a:pt x="1275" y="11600"/>
                  </a:lnTo>
                  <a:lnTo>
                    <a:pt x="1785" y="12237"/>
                  </a:lnTo>
                  <a:lnTo>
                    <a:pt x="2422" y="12747"/>
                  </a:lnTo>
                  <a:lnTo>
                    <a:pt x="3059" y="13384"/>
                  </a:lnTo>
                  <a:lnTo>
                    <a:pt x="3824" y="13894"/>
                  </a:lnTo>
                  <a:lnTo>
                    <a:pt x="4589" y="14276"/>
                  </a:lnTo>
                  <a:lnTo>
                    <a:pt x="5481" y="14659"/>
                  </a:lnTo>
                  <a:lnTo>
                    <a:pt x="6373" y="15041"/>
                  </a:lnTo>
                  <a:lnTo>
                    <a:pt x="7393" y="15296"/>
                  </a:lnTo>
                  <a:lnTo>
                    <a:pt x="8413" y="15551"/>
                  </a:lnTo>
                  <a:lnTo>
                    <a:pt x="9433" y="15678"/>
                  </a:lnTo>
                  <a:lnTo>
                    <a:pt x="11599" y="15678"/>
                  </a:lnTo>
                  <a:lnTo>
                    <a:pt x="12747" y="15551"/>
                  </a:lnTo>
                  <a:lnTo>
                    <a:pt x="13766" y="15296"/>
                  </a:lnTo>
                  <a:lnTo>
                    <a:pt x="14659" y="15041"/>
                  </a:lnTo>
                  <a:lnTo>
                    <a:pt x="15678" y="14659"/>
                  </a:lnTo>
                  <a:lnTo>
                    <a:pt x="16443" y="14276"/>
                  </a:lnTo>
                  <a:lnTo>
                    <a:pt x="17335" y="13894"/>
                  </a:lnTo>
                  <a:lnTo>
                    <a:pt x="18100" y="13384"/>
                  </a:lnTo>
                  <a:lnTo>
                    <a:pt x="18737" y="12747"/>
                  </a:lnTo>
                  <a:lnTo>
                    <a:pt x="19375" y="12237"/>
                  </a:lnTo>
                  <a:lnTo>
                    <a:pt x="19885" y="11600"/>
                  </a:lnTo>
                  <a:lnTo>
                    <a:pt x="20394" y="10835"/>
                  </a:lnTo>
                  <a:lnTo>
                    <a:pt x="20649" y="10198"/>
                  </a:lnTo>
                  <a:lnTo>
                    <a:pt x="20904" y="9433"/>
                  </a:lnTo>
                  <a:lnTo>
                    <a:pt x="21159" y="8668"/>
                  </a:lnTo>
                  <a:lnTo>
                    <a:pt x="21159" y="7776"/>
                  </a:lnTo>
                  <a:lnTo>
                    <a:pt x="21159" y="6883"/>
                  </a:lnTo>
                  <a:lnTo>
                    <a:pt x="20904" y="5991"/>
                  </a:lnTo>
                  <a:lnTo>
                    <a:pt x="20522" y="5226"/>
                  </a:lnTo>
                  <a:lnTo>
                    <a:pt x="20139" y="4334"/>
                  </a:lnTo>
                  <a:lnTo>
                    <a:pt x="21542" y="1148"/>
                  </a:lnTo>
                  <a:lnTo>
                    <a:pt x="17845" y="2167"/>
                  </a:lnTo>
                  <a:lnTo>
                    <a:pt x="16188" y="1148"/>
                  </a:lnTo>
                  <a:lnTo>
                    <a:pt x="14404" y="510"/>
                  </a:lnTo>
                  <a:lnTo>
                    <a:pt x="12492" y="128"/>
                  </a:lnTo>
                  <a:lnTo>
                    <a:pt x="10580" y="0"/>
                  </a:lnTo>
                  <a:close/>
                </a:path>
              </a:pathLst>
            </a:custGeom>
            <a:solidFill>
              <a:srgbClr val="F5EBE1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6552311" y="1362803"/>
              <a:ext cx="402415" cy="294800"/>
            </a:xfrm>
            <a:custGeom>
              <a:avLst/>
              <a:gdLst/>
              <a:ahLst/>
              <a:cxnLst/>
              <a:rect l="l" t="t" r="r" b="b"/>
              <a:pathLst>
                <a:path w="21924" h="16061" extrusionOk="0">
                  <a:moveTo>
                    <a:pt x="9942" y="1"/>
                  </a:moveTo>
                  <a:lnTo>
                    <a:pt x="8158" y="255"/>
                  </a:lnTo>
                  <a:lnTo>
                    <a:pt x="6501" y="638"/>
                  </a:lnTo>
                  <a:lnTo>
                    <a:pt x="4844" y="1275"/>
                  </a:lnTo>
                  <a:lnTo>
                    <a:pt x="3314" y="2167"/>
                  </a:lnTo>
                  <a:lnTo>
                    <a:pt x="2040" y="3315"/>
                  </a:lnTo>
                  <a:lnTo>
                    <a:pt x="1402" y="3952"/>
                  </a:lnTo>
                  <a:lnTo>
                    <a:pt x="893" y="4717"/>
                  </a:lnTo>
                  <a:lnTo>
                    <a:pt x="510" y="5481"/>
                  </a:lnTo>
                  <a:lnTo>
                    <a:pt x="255" y="6374"/>
                  </a:lnTo>
                  <a:lnTo>
                    <a:pt x="0" y="7266"/>
                  </a:lnTo>
                  <a:lnTo>
                    <a:pt x="0" y="8158"/>
                  </a:lnTo>
                  <a:lnTo>
                    <a:pt x="0" y="9050"/>
                  </a:lnTo>
                  <a:lnTo>
                    <a:pt x="255" y="9815"/>
                  </a:lnTo>
                  <a:lnTo>
                    <a:pt x="510" y="10707"/>
                  </a:lnTo>
                  <a:lnTo>
                    <a:pt x="1020" y="11472"/>
                  </a:lnTo>
                  <a:lnTo>
                    <a:pt x="1530" y="12237"/>
                  </a:lnTo>
                  <a:lnTo>
                    <a:pt x="2040" y="12874"/>
                  </a:lnTo>
                  <a:lnTo>
                    <a:pt x="3442" y="14021"/>
                  </a:lnTo>
                  <a:lnTo>
                    <a:pt x="4971" y="14914"/>
                  </a:lnTo>
                  <a:lnTo>
                    <a:pt x="6628" y="15551"/>
                  </a:lnTo>
                  <a:lnTo>
                    <a:pt x="8285" y="15933"/>
                  </a:lnTo>
                  <a:lnTo>
                    <a:pt x="10070" y="16061"/>
                  </a:lnTo>
                  <a:lnTo>
                    <a:pt x="11854" y="16061"/>
                  </a:lnTo>
                  <a:lnTo>
                    <a:pt x="13511" y="15806"/>
                  </a:lnTo>
                  <a:lnTo>
                    <a:pt x="15168" y="15424"/>
                  </a:lnTo>
                  <a:lnTo>
                    <a:pt x="16825" y="14659"/>
                  </a:lnTo>
                  <a:lnTo>
                    <a:pt x="18355" y="13767"/>
                  </a:lnTo>
                  <a:lnTo>
                    <a:pt x="18992" y="13257"/>
                  </a:lnTo>
                  <a:lnTo>
                    <a:pt x="19630" y="12619"/>
                  </a:lnTo>
                  <a:lnTo>
                    <a:pt x="20140" y="11982"/>
                  </a:lnTo>
                  <a:lnTo>
                    <a:pt x="20649" y="11217"/>
                  </a:lnTo>
                  <a:lnTo>
                    <a:pt x="21032" y="10453"/>
                  </a:lnTo>
                  <a:lnTo>
                    <a:pt x="21287" y="9560"/>
                  </a:lnTo>
                  <a:lnTo>
                    <a:pt x="21414" y="8795"/>
                  </a:lnTo>
                  <a:lnTo>
                    <a:pt x="21542" y="7903"/>
                  </a:lnTo>
                  <a:lnTo>
                    <a:pt x="21414" y="7011"/>
                  </a:lnTo>
                  <a:lnTo>
                    <a:pt x="21159" y="6246"/>
                  </a:lnTo>
                  <a:lnTo>
                    <a:pt x="21287" y="7011"/>
                  </a:lnTo>
                  <a:lnTo>
                    <a:pt x="21414" y="7903"/>
                  </a:lnTo>
                  <a:lnTo>
                    <a:pt x="21287" y="8795"/>
                  </a:lnTo>
                  <a:lnTo>
                    <a:pt x="21159" y="9560"/>
                  </a:lnTo>
                  <a:lnTo>
                    <a:pt x="20904" y="10325"/>
                  </a:lnTo>
                  <a:lnTo>
                    <a:pt x="20522" y="11090"/>
                  </a:lnTo>
                  <a:lnTo>
                    <a:pt x="19375" y="12492"/>
                  </a:lnTo>
                  <a:lnTo>
                    <a:pt x="18100" y="13512"/>
                  </a:lnTo>
                  <a:lnTo>
                    <a:pt x="16698" y="14404"/>
                  </a:lnTo>
                  <a:lnTo>
                    <a:pt x="15168" y="15041"/>
                  </a:lnTo>
                  <a:lnTo>
                    <a:pt x="13511" y="15424"/>
                  </a:lnTo>
                  <a:lnTo>
                    <a:pt x="11854" y="15679"/>
                  </a:lnTo>
                  <a:lnTo>
                    <a:pt x="10070" y="15679"/>
                  </a:lnTo>
                  <a:lnTo>
                    <a:pt x="8413" y="15424"/>
                  </a:lnTo>
                  <a:lnTo>
                    <a:pt x="6756" y="15041"/>
                  </a:lnTo>
                  <a:lnTo>
                    <a:pt x="5226" y="14404"/>
                  </a:lnTo>
                  <a:lnTo>
                    <a:pt x="3697" y="13639"/>
                  </a:lnTo>
                  <a:lnTo>
                    <a:pt x="2422" y="12492"/>
                  </a:lnTo>
                  <a:lnTo>
                    <a:pt x="1912" y="11982"/>
                  </a:lnTo>
                  <a:lnTo>
                    <a:pt x="1402" y="11217"/>
                  </a:lnTo>
                  <a:lnTo>
                    <a:pt x="1020" y="10580"/>
                  </a:lnTo>
                  <a:lnTo>
                    <a:pt x="765" y="9688"/>
                  </a:lnTo>
                  <a:lnTo>
                    <a:pt x="510" y="8923"/>
                  </a:lnTo>
                  <a:lnTo>
                    <a:pt x="510" y="8158"/>
                  </a:lnTo>
                  <a:lnTo>
                    <a:pt x="510" y="7266"/>
                  </a:lnTo>
                  <a:lnTo>
                    <a:pt x="638" y="6501"/>
                  </a:lnTo>
                  <a:lnTo>
                    <a:pt x="1020" y="5736"/>
                  </a:lnTo>
                  <a:lnTo>
                    <a:pt x="1402" y="4972"/>
                  </a:lnTo>
                  <a:lnTo>
                    <a:pt x="1785" y="4334"/>
                  </a:lnTo>
                  <a:lnTo>
                    <a:pt x="2295" y="3697"/>
                  </a:lnTo>
                  <a:lnTo>
                    <a:pt x="3569" y="2550"/>
                  </a:lnTo>
                  <a:lnTo>
                    <a:pt x="5099" y="1658"/>
                  </a:lnTo>
                  <a:lnTo>
                    <a:pt x="6628" y="1020"/>
                  </a:lnTo>
                  <a:lnTo>
                    <a:pt x="8285" y="638"/>
                  </a:lnTo>
                  <a:lnTo>
                    <a:pt x="9942" y="510"/>
                  </a:lnTo>
                  <a:lnTo>
                    <a:pt x="11727" y="383"/>
                  </a:lnTo>
                  <a:lnTo>
                    <a:pt x="13384" y="638"/>
                  </a:lnTo>
                  <a:lnTo>
                    <a:pt x="15041" y="1020"/>
                  </a:lnTo>
                  <a:lnTo>
                    <a:pt x="16571" y="1658"/>
                  </a:lnTo>
                  <a:lnTo>
                    <a:pt x="18100" y="2422"/>
                  </a:lnTo>
                  <a:lnTo>
                    <a:pt x="18100" y="2550"/>
                  </a:lnTo>
                  <a:lnTo>
                    <a:pt x="18228" y="2550"/>
                  </a:lnTo>
                  <a:lnTo>
                    <a:pt x="21732" y="1548"/>
                  </a:lnTo>
                  <a:lnTo>
                    <a:pt x="20394" y="4589"/>
                  </a:lnTo>
                  <a:lnTo>
                    <a:pt x="21797" y="1530"/>
                  </a:lnTo>
                  <a:lnTo>
                    <a:pt x="21924" y="1403"/>
                  </a:lnTo>
                  <a:lnTo>
                    <a:pt x="21797" y="1403"/>
                  </a:lnTo>
                  <a:lnTo>
                    <a:pt x="18190" y="2273"/>
                  </a:lnTo>
                  <a:lnTo>
                    <a:pt x="18190" y="2273"/>
                  </a:lnTo>
                  <a:lnTo>
                    <a:pt x="16698" y="1403"/>
                  </a:lnTo>
                  <a:lnTo>
                    <a:pt x="15041" y="765"/>
                  </a:lnTo>
                  <a:lnTo>
                    <a:pt x="13384" y="255"/>
                  </a:lnTo>
                  <a:lnTo>
                    <a:pt x="1172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6641205" y="1491490"/>
              <a:ext cx="39794" cy="397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638" y="0"/>
                  </a:moveTo>
                  <a:lnTo>
                    <a:pt x="256" y="255"/>
                  </a:lnTo>
                  <a:lnTo>
                    <a:pt x="1" y="637"/>
                  </a:lnTo>
                  <a:lnTo>
                    <a:pt x="1" y="1020"/>
                  </a:lnTo>
                  <a:lnTo>
                    <a:pt x="1" y="1530"/>
                  </a:lnTo>
                  <a:lnTo>
                    <a:pt x="256" y="1784"/>
                  </a:lnTo>
                  <a:lnTo>
                    <a:pt x="638" y="2039"/>
                  </a:lnTo>
                  <a:lnTo>
                    <a:pt x="1021" y="2167"/>
                  </a:lnTo>
                  <a:lnTo>
                    <a:pt x="1530" y="2039"/>
                  </a:lnTo>
                  <a:lnTo>
                    <a:pt x="1785" y="1784"/>
                  </a:lnTo>
                  <a:lnTo>
                    <a:pt x="2040" y="1530"/>
                  </a:lnTo>
                  <a:lnTo>
                    <a:pt x="2168" y="1020"/>
                  </a:lnTo>
                  <a:lnTo>
                    <a:pt x="2040" y="637"/>
                  </a:lnTo>
                  <a:lnTo>
                    <a:pt x="1785" y="25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6730116" y="1491490"/>
              <a:ext cx="39794" cy="397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638" y="0"/>
                  </a:moveTo>
                  <a:lnTo>
                    <a:pt x="383" y="255"/>
                  </a:lnTo>
                  <a:lnTo>
                    <a:pt x="128" y="637"/>
                  </a:lnTo>
                  <a:lnTo>
                    <a:pt x="1" y="1020"/>
                  </a:lnTo>
                  <a:lnTo>
                    <a:pt x="128" y="1530"/>
                  </a:lnTo>
                  <a:lnTo>
                    <a:pt x="383" y="1784"/>
                  </a:lnTo>
                  <a:lnTo>
                    <a:pt x="638" y="2039"/>
                  </a:lnTo>
                  <a:lnTo>
                    <a:pt x="1148" y="2167"/>
                  </a:lnTo>
                  <a:lnTo>
                    <a:pt x="1530" y="2039"/>
                  </a:lnTo>
                  <a:lnTo>
                    <a:pt x="1912" y="1784"/>
                  </a:lnTo>
                  <a:lnTo>
                    <a:pt x="2167" y="1530"/>
                  </a:lnTo>
                  <a:lnTo>
                    <a:pt x="2167" y="1020"/>
                  </a:lnTo>
                  <a:lnTo>
                    <a:pt x="2167" y="637"/>
                  </a:lnTo>
                  <a:lnTo>
                    <a:pt x="1912" y="25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6821359" y="1491490"/>
              <a:ext cx="39794" cy="397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638" y="0"/>
                  </a:moveTo>
                  <a:lnTo>
                    <a:pt x="256" y="255"/>
                  </a:lnTo>
                  <a:lnTo>
                    <a:pt x="1" y="637"/>
                  </a:lnTo>
                  <a:lnTo>
                    <a:pt x="1" y="1020"/>
                  </a:lnTo>
                  <a:lnTo>
                    <a:pt x="1" y="1530"/>
                  </a:lnTo>
                  <a:lnTo>
                    <a:pt x="256" y="1784"/>
                  </a:lnTo>
                  <a:lnTo>
                    <a:pt x="638" y="2039"/>
                  </a:lnTo>
                  <a:lnTo>
                    <a:pt x="1020" y="2167"/>
                  </a:lnTo>
                  <a:lnTo>
                    <a:pt x="1530" y="2039"/>
                  </a:lnTo>
                  <a:lnTo>
                    <a:pt x="1913" y="1784"/>
                  </a:lnTo>
                  <a:lnTo>
                    <a:pt x="2040" y="1530"/>
                  </a:lnTo>
                  <a:lnTo>
                    <a:pt x="2167" y="1020"/>
                  </a:lnTo>
                  <a:lnTo>
                    <a:pt x="2040" y="637"/>
                  </a:lnTo>
                  <a:lnTo>
                    <a:pt x="1913" y="25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6217755" y="2151242"/>
              <a:ext cx="734641" cy="32782"/>
            </a:xfrm>
            <a:custGeom>
              <a:avLst/>
              <a:gdLst/>
              <a:ahLst/>
              <a:cxnLst/>
              <a:rect l="l" t="t" r="r" b="b"/>
              <a:pathLst>
                <a:path w="40024" h="1786" extrusionOk="0">
                  <a:moveTo>
                    <a:pt x="0" y="1"/>
                  </a:moveTo>
                  <a:lnTo>
                    <a:pt x="0" y="1785"/>
                  </a:lnTo>
                  <a:lnTo>
                    <a:pt x="40024" y="1785"/>
                  </a:lnTo>
                  <a:lnTo>
                    <a:pt x="40024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6217755" y="2151242"/>
              <a:ext cx="369670" cy="32782"/>
            </a:xfrm>
            <a:custGeom>
              <a:avLst/>
              <a:gdLst/>
              <a:ahLst/>
              <a:cxnLst/>
              <a:rect l="l" t="t" r="r" b="b"/>
              <a:pathLst>
                <a:path w="20140" h="1786" extrusionOk="0">
                  <a:moveTo>
                    <a:pt x="0" y="1"/>
                  </a:moveTo>
                  <a:lnTo>
                    <a:pt x="0" y="1785"/>
                  </a:lnTo>
                  <a:lnTo>
                    <a:pt x="20139" y="1785"/>
                  </a:lnTo>
                  <a:lnTo>
                    <a:pt x="2013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5738139" y="1697360"/>
              <a:ext cx="809511" cy="486664"/>
            </a:xfrm>
            <a:custGeom>
              <a:avLst/>
              <a:gdLst/>
              <a:ahLst/>
              <a:cxnLst/>
              <a:rect l="l" t="t" r="r" b="b"/>
              <a:pathLst>
                <a:path w="44103" h="26514" extrusionOk="0">
                  <a:moveTo>
                    <a:pt x="0" y="1"/>
                  </a:moveTo>
                  <a:lnTo>
                    <a:pt x="5099" y="26513"/>
                  </a:lnTo>
                  <a:lnTo>
                    <a:pt x="44102" y="26513"/>
                  </a:lnTo>
                  <a:lnTo>
                    <a:pt x="39004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6098429" y="1898567"/>
              <a:ext cx="88912" cy="86581"/>
            </a:xfrm>
            <a:custGeom>
              <a:avLst/>
              <a:gdLst/>
              <a:ahLst/>
              <a:cxnLst/>
              <a:rect l="l" t="t" r="r" b="b"/>
              <a:pathLst>
                <a:path w="4844" h="4717" extrusionOk="0">
                  <a:moveTo>
                    <a:pt x="1530" y="1"/>
                  </a:moveTo>
                  <a:lnTo>
                    <a:pt x="1148" y="256"/>
                  </a:lnTo>
                  <a:lnTo>
                    <a:pt x="765" y="511"/>
                  </a:lnTo>
                  <a:lnTo>
                    <a:pt x="510" y="765"/>
                  </a:lnTo>
                  <a:lnTo>
                    <a:pt x="255" y="1148"/>
                  </a:lnTo>
                  <a:lnTo>
                    <a:pt x="128" y="1530"/>
                  </a:lnTo>
                  <a:lnTo>
                    <a:pt x="0" y="1913"/>
                  </a:lnTo>
                  <a:lnTo>
                    <a:pt x="0" y="2295"/>
                  </a:lnTo>
                  <a:lnTo>
                    <a:pt x="128" y="2805"/>
                  </a:lnTo>
                  <a:lnTo>
                    <a:pt x="383" y="3315"/>
                  </a:lnTo>
                  <a:lnTo>
                    <a:pt x="638" y="3697"/>
                  </a:lnTo>
                  <a:lnTo>
                    <a:pt x="893" y="3952"/>
                  </a:lnTo>
                  <a:lnTo>
                    <a:pt x="1275" y="4334"/>
                  </a:lnTo>
                  <a:lnTo>
                    <a:pt x="1657" y="4462"/>
                  </a:lnTo>
                  <a:lnTo>
                    <a:pt x="2167" y="4589"/>
                  </a:lnTo>
                  <a:lnTo>
                    <a:pt x="2677" y="4717"/>
                  </a:lnTo>
                  <a:lnTo>
                    <a:pt x="2932" y="4717"/>
                  </a:lnTo>
                  <a:lnTo>
                    <a:pt x="3314" y="4589"/>
                  </a:lnTo>
                  <a:lnTo>
                    <a:pt x="3697" y="4462"/>
                  </a:lnTo>
                  <a:lnTo>
                    <a:pt x="4079" y="4207"/>
                  </a:lnTo>
                  <a:lnTo>
                    <a:pt x="4334" y="3952"/>
                  </a:lnTo>
                  <a:lnTo>
                    <a:pt x="4589" y="3570"/>
                  </a:lnTo>
                  <a:lnTo>
                    <a:pt x="4717" y="3187"/>
                  </a:lnTo>
                  <a:lnTo>
                    <a:pt x="4844" y="2805"/>
                  </a:lnTo>
                  <a:lnTo>
                    <a:pt x="4844" y="2295"/>
                  </a:lnTo>
                  <a:lnTo>
                    <a:pt x="4717" y="1785"/>
                  </a:lnTo>
                  <a:lnTo>
                    <a:pt x="4589" y="1403"/>
                  </a:lnTo>
                  <a:lnTo>
                    <a:pt x="4334" y="1020"/>
                  </a:lnTo>
                  <a:lnTo>
                    <a:pt x="3952" y="638"/>
                  </a:lnTo>
                  <a:lnTo>
                    <a:pt x="3569" y="383"/>
                  </a:lnTo>
                  <a:lnTo>
                    <a:pt x="3187" y="128"/>
                  </a:lnTo>
                  <a:lnTo>
                    <a:pt x="2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7361804" y="1968757"/>
              <a:ext cx="102972" cy="180173"/>
            </a:xfrm>
            <a:custGeom>
              <a:avLst/>
              <a:gdLst/>
              <a:ahLst/>
              <a:cxnLst/>
              <a:rect l="l" t="t" r="r" b="b"/>
              <a:pathLst>
                <a:path w="5610" h="9816" extrusionOk="0">
                  <a:moveTo>
                    <a:pt x="2422" y="1"/>
                  </a:moveTo>
                  <a:lnTo>
                    <a:pt x="1785" y="128"/>
                  </a:lnTo>
                  <a:lnTo>
                    <a:pt x="383" y="765"/>
                  </a:lnTo>
                  <a:lnTo>
                    <a:pt x="128" y="893"/>
                  </a:lnTo>
                  <a:lnTo>
                    <a:pt x="256" y="1658"/>
                  </a:lnTo>
                  <a:lnTo>
                    <a:pt x="510" y="2422"/>
                  </a:lnTo>
                  <a:lnTo>
                    <a:pt x="1020" y="2167"/>
                  </a:lnTo>
                  <a:lnTo>
                    <a:pt x="1658" y="1785"/>
                  </a:lnTo>
                  <a:lnTo>
                    <a:pt x="2295" y="1658"/>
                  </a:lnTo>
                  <a:lnTo>
                    <a:pt x="2805" y="1530"/>
                  </a:lnTo>
                  <a:lnTo>
                    <a:pt x="3060" y="1530"/>
                  </a:lnTo>
                  <a:lnTo>
                    <a:pt x="3442" y="2040"/>
                  </a:lnTo>
                  <a:lnTo>
                    <a:pt x="3825" y="2550"/>
                  </a:lnTo>
                  <a:lnTo>
                    <a:pt x="3952" y="3315"/>
                  </a:lnTo>
                  <a:lnTo>
                    <a:pt x="4079" y="4079"/>
                  </a:lnTo>
                  <a:lnTo>
                    <a:pt x="4207" y="4844"/>
                  </a:lnTo>
                  <a:lnTo>
                    <a:pt x="4079" y="5609"/>
                  </a:lnTo>
                  <a:lnTo>
                    <a:pt x="3952" y="6374"/>
                  </a:lnTo>
                  <a:lnTo>
                    <a:pt x="3825" y="6884"/>
                  </a:lnTo>
                  <a:lnTo>
                    <a:pt x="3315" y="7648"/>
                  </a:lnTo>
                  <a:lnTo>
                    <a:pt x="2677" y="8031"/>
                  </a:lnTo>
                  <a:lnTo>
                    <a:pt x="1913" y="8286"/>
                  </a:lnTo>
                  <a:lnTo>
                    <a:pt x="1148" y="8286"/>
                  </a:lnTo>
                  <a:lnTo>
                    <a:pt x="638" y="8031"/>
                  </a:lnTo>
                  <a:lnTo>
                    <a:pt x="1" y="9433"/>
                  </a:lnTo>
                  <a:lnTo>
                    <a:pt x="1020" y="9815"/>
                  </a:lnTo>
                  <a:lnTo>
                    <a:pt x="2295" y="9815"/>
                  </a:lnTo>
                  <a:lnTo>
                    <a:pt x="2932" y="9688"/>
                  </a:lnTo>
                  <a:lnTo>
                    <a:pt x="3442" y="9433"/>
                  </a:lnTo>
                  <a:lnTo>
                    <a:pt x="3952" y="9050"/>
                  </a:lnTo>
                  <a:lnTo>
                    <a:pt x="4462" y="8668"/>
                  </a:lnTo>
                  <a:lnTo>
                    <a:pt x="4844" y="8158"/>
                  </a:lnTo>
                  <a:lnTo>
                    <a:pt x="5099" y="7521"/>
                  </a:lnTo>
                  <a:lnTo>
                    <a:pt x="5482" y="6756"/>
                  </a:lnTo>
                  <a:lnTo>
                    <a:pt x="5609" y="5864"/>
                  </a:lnTo>
                  <a:lnTo>
                    <a:pt x="5609" y="4844"/>
                  </a:lnTo>
                  <a:lnTo>
                    <a:pt x="5609" y="3824"/>
                  </a:lnTo>
                  <a:lnTo>
                    <a:pt x="5482" y="2805"/>
                  </a:lnTo>
                  <a:lnTo>
                    <a:pt x="5099" y="1913"/>
                  </a:lnTo>
                  <a:lnTo>
                    <a:pt x="4717" y="1020"/>
                  </a:lnTo>
                  <a:lnTo>
                    <a:pt x="4079" y="383"/>
                  </a:lnTo>
                  <a:lnTo>
                    <a:pt x="3570" y="128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7361804" y="2116147"/>
              <a:ext cx="21072" cy="32782"/>
            </a:xfrm>
            <a:custGeom>
              <a:avLst/>
              <a:gdLst/>
              <a:ahLst/>
              <a:cxnLst/>
              <a:rect l="l" t="t" r="r" b="b"/>
              <a:pathLst>
                <a:path w="1148" h="1786" extrusionOk="0">
                  <a:moveTo>
                    <a:pt x="638" y="1"/>
                  </a:moveTo>
                  <a:lnTo>
                    <a:pt x="1" y="1403"/>
                  </a:lnTo>
                  <a:lnTo>
                    <a:pt x="1020" y="1785"/>
                  </a:lnTo>
                  <a:lnTo>
                    <a:pt x="1148" y="256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7364153" y="1971106"/>
              <a:ext cx="30433" cy="42125"/>
            </a:xfrm>
            <a:custGeom>
              <a:avLst/>
              <a:gdLst/>
              <a:ahLst/>
              <a:cxnLst/>
              <a:rect l="l" t="t" r="r" b="b"/>
              <a:pathLst>
                <a:path w="1658" h="2295" extrusionOk="0">
                  <a:moveTo>
                    <a:pt x="1657" y="0"/>
                  </a:moveTo>
                  <a:lnTo>
                    <a:pt x="255" y="637"/>
                  </a:lnTo>
                  <a:lnTo>
                    <a:pt x="0" y="765"/>
                  </a:lnTo>
                  <a:lnTo>
                    <a:pt x="128" y="1530"/>
                  </a:lnTo>
                  <a:lnTo>
                    <a:pt x="382" y="2294"/>
                  </a:lnTo>
                  <a:lnTo>
                    <a:pt x="892" y="2039"/>
                  </a:lnTo>
                  <a:lnTo>
                    <a:pt x="1530" y="1657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7169957" y="1912609"/>
              <a:ext cx="210587" cy="269066"/>
            </a:xfrm>
            <a:custGeom>
              <a:avLst/>
              <a:gdLst/>
              <a:ahLst/>
              <a:cxnLst/>
              <a:rect l="l" t="t" r="r" b="b"/>
              <a:pathLst>
                <a:path w="11473" h="14659" extrusionOk="0">
                  <a:moveTo>
                    <a:pt x="1" y="0"/>
                  </a:moveTo>
                  <a:lnTo>
                    <a:pt x="128" y="1275"/>
                  </a:lnTo>
                  <a:lnTo>
                    <a:pt x="128" y="2167"/>
                  </a:lnTo>
                  <a:lnTo>
                    <a:pt x="128" y="2677"/>
                  </a:lnTo>
                  <a:lnTo>
                    <a:pt x="638" y="14659"/>
                  </a:lnTo>
                  <a:lnTo>
                    <a:pt x="10962" y="14659"/>
                  </a:lnTo>
                  <a:lnTo>
                    <a:pt x="11345" y="2677"/>
                  </a:lnTo>
                  <a:lnTo>
                    <a:pt x="11345" y="2167"/>
                  </a:lnTo>
                  <a:lnTo>
                    <a:pt x="11472" y="1275"/>
                  </a:lnTo>
                  <a:lnTo>
                    <a:pt x="1147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7169957" y="1912609"/>
              <a:ext cx="210587" cy="23421"/>
            </a:xfrm>
            <a:custGeom>
              <a:avLst/>
              <a:gdLst/>
              <a:ahLst/>
              <a:cxnLst/>
              <a:rect l="l" t="t" r="r" b="b"/>
              <a:pathLst>
                <a:path w="11473" h="1276" extrusionOk="0">
                  <a:moveTo>
                    <a:pt x="1" y="0"/>
                  </a:moveTo>
                  <a:lnTo>
                    <a:pt x="128" y="1275"/>
                  </a:lnTo>
                  <a:lnTo>
                    <a:pt x="11472" y="1275"/>
                  </a:lnTo>
                  <a:lnTo>
                    <a:pt x="11472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7172306" y="1952384"/>
              <a:ext cx="205888" cy="9379"/>
            </a:xfrm>
            <a:custGeom>
              <a:avLst/>
              <a:gdLst/>
              <a:ahLst/>
              <a:cxnLst/>
              <a:rect l="l" t="t" r="r" b="b"/>
              <a:pathLst>
                <a:path w="11217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1217" y="510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5988464" y="2242485"/>
              <a:ext cx="86581" cy="2208602"/>
            </a:xfrm>
            <a:custGeom>
              <a:avLst/>
              <a:gdLst/>
              <a:ahLst/>
              <a:cxnLst/>
              <a:rect l="l" t="t" r="r" b="b"/>
              <a:pathLst>
                <a:path w="4717" h="120327" extrusionOk="0">
                  <a:moveTo>
                    <a:pt x="1" y="1"/>
                  </a:moveTo>
                  <a:lnTo>
                    <a:pt x="128" y="10070"/>
                  </a:lnTo>
                  <a:lnTo>
                    <a:pt x="1530" y="120326"/>
                  </a:lnTo>
                  <a:lnTo>
                    <a:pt x="3187" y="120326"/>
                  </a:lnTo>
                  <a:lnTo>
                    <a:pt x="4589" y="10070"/>
                  </a:lnTo>
                  <a:lnTo>
                    <a:pt x="4717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5988464" y="2242485"/>
              <a:ext cx="86581" cy="184853"/>
            </a:xfrm>
            <a:custGeom>
              <a:avLst/>
              <a:gdLst/>
              <a:ahLst/>
              <a:cxnLst/>
              <a:rect l="l" t="t" r="r" b="b"/>
              <a:pathLst>
                <a:path w="4717" h="10071" extrusionOk="0">
                  <a:moveTo>
                    <a:pt x="1" y="1"/>
                  </a:moveTo>
                  <a:lnTo>
                    <a:pt x="128" y="10070"/>
                  </a:lnTo>
                  <a:lnTo>
                    <a:pt x="4589" y="10070"/>
                  </a:lnTo>
                  <a:lnTo>
                    <a:pt x="471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8040296" y="2242485"/>
              <a:ext cx="84231" cy="2208602"/>
            </a:xfrm>
            <a:custGeom>
              <a:avLst/>
              <a:gdLst/>
              <a:ahLst/>
              <a:cxnLst/>
              <a:rect l="l" t="t" r="r" b="b"/>
              <a:pathLst>
                <a:path w="4589" h="120327" extrusionOk="0">
                  <a:moveTo>
                    <a:pt x="0" y="1"/>
                  </a:moveTo>
                  <a:lnTo>
                    <a:pt x="127" y="10070"/>
                  </a:lnTo>
                  <a:lnTo>
                    <a:pt x="1530" y="120326"/>
                  </a:lnTo>
                  <a:lnTo>
                    <a:pt x="3059" y="120326"/>
                  </a:lnTo>
                  <a:lnTo>
                    <a:pt x="4461" y="10070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8040296" y="2242485"/>
              <a:ext cx="84231" cy="184853"/>
            </a:xfrm>
            <a:custGeom>
              <a:avLst/>
              <a:gdLst/>
              <a:ahLst/>
              <a:cxnLst/>
              <a:rect l="l" t="t" r="r" b="b"/>
              <a:pathLst>
                <a:path w="4589" h="10071" extrusionOk="0">
                  <a:moveTo>
                    <a:pt x="0" y="1"/>
                  </a:moveTo>
                  <a:lnTo>
                    <a:pt x="127" y="10070"/>
                  </a:lnTo>
                  <a:lnTo>
                    <a:pt x="4461" y="10070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5693683" y="2242485"/>
              <a:ext cx="86581" cy="2208602"/>
            </a:xfrm>
            <a:custGeom>
              <a:avLst/>
              <a:gdLst/>
              <a:ahLst/>
              <a:cxnLst/>
              <a:rect l="l" t="t" r="r" b="b"/>
              <a:pathLst>
                <a:path w="4717" h="120327" extrusionOk="0">
                  <a:moveTo>
                    <a:pt x="0" y="1"/>
                  </a:moveTo>
                  <a:lnTo>
                    <a:pt x="128" y="10070"/>
                  </a:lnTo>
                  <a:lnTo>
                    <a:pt x="1530" y="120326"/>
                  </a:lnTo>
                  <a:lnTo>
                    <a:pt x="3187" y="120326"/>
                  </a:lnTo>
                  <a:lnTo>
                    <a:pt x="4589" y="10070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rgbClr val="16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5693683" y="2242485"/>
              <a:ext cx="86581" cy="184853"/>
            </a:xfrm>
            <a:custGeom>
              <a:avLst/>
              <a:gdLst/>
              <a:ahLst/>
              <a:cxnLst/>
              <a:rect l="l" t="t" r="r" b="b"/>
              <a:pathLst>
                <a:path w="4717" h="10071" extrusionOk="0">
                  <a:moveTo>
                    <a:pt x="0" y="1"/>
                  </a:moveTo>
                  <a:lnTo>
                    <a:pt x="128" y="10070"/>
                  </a:lnTo>
                  <a:lnTo>
                    <a:pt x="4589" y="10070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7745496" y="2242485"/>
              <a:ext cx="84249" cy="2208602"/>
            </a:xfrm>
            <a:custGeom>
              <a:avLst/>
              <a:gdLst/>
              <a:ahLst/>
              <a:cxnLst/>
              <a:rect l="l" t="t" r="r" b="b"/>
              <a:pathLst>
                <a:path w="4590" h="120327" extrusionOk="0">
                  <a:moveTo>
                    <a:pt x="1" y="1"/>
                  </a:moveTo>
                  <a:lnTo>
                    <a:pt x="128" y="10070"/>
                  </a:lnTo>
                  <a:lnTo>
                    <a:pt x="1530" y="120326"/>
                  </a:lnTo>
                  <a:lnTo>
                    <a:pt x="3060" y="120326"/>
                  </a:lnTo>
                  <a:lnTo>
                    <a:pt x="4462" y="10070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6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7745496" y="2242485"/>
              <a:ext cx="84249" cy="184853"/>
            </a:xfrm>
            <a:custGeom>
              <a:avLst/>
              <a:gdLst/>
              <a:ahLst/>
              <a:cxnLst/>
              <a:rect l="l" t="t" r="r" b="b"/>
              <a:pathLst>
                <a:path w="4590" h="10071" extrusionOk="0">
                  <a:moveTo>
                    <a:pt x="1" y="1"/>
                  </a:moveTo>
                  <a:lnTo>
                    <a:pt x="128" y="10070"/>
                  </a:lnTo>
                  <a:lnTo>
                    <a:pt x="4462" y="10070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5735789" y="3810020"/>
              <a:ext cx="2030779" cy="37444"/>
            </a:xfrm>
            <a:custGeom>
              <a:avLst/>
              <a:gdLst/>
              <a:ahLst/>
              <a:cxnLst/>
              <a:rect l="l" t="t" r="r" b="b"/>
              <a:pathLst>
                <a:path w="110639" h="2040" extrusionOk="0">
                  <a:moveTo>
                    <a:pt x="1" y="0"/>
                  </a:moveTo>
                  <a:lnTo>
                    <a:pt x="1" y="2040"/>
                  </a:lnTo>
                  <a:lnTo>
                    <a:pt x="110639" y="2040"/>
                  </a:lnTo>
                  <a:lnTo>
                    <a:pt x="110639" y="0"/>
                  </a:lnTo>
                  <a:close/>
                </a:path>
              </a:pathLst>
            </a:custGeom>
            <a:solidFill>
              <a:srgbClr val="16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7913940" y="2181656"/>
              <a:ext cx="262054" cy="105303"/>
            </a:xfrm>
            <a:custGeom>
              <a:avLst/>
              <a:gdLst/>
              <a:ahLst/>
              <a:cxnLst/>
              <a:rect l="l" t="t" r="r" b="b"/>
              <a:pathLst>
                <a:path w="14277" h="5737" extrusionOk="0">
                  <a:moveTo>
                    <a:pt x="1" y="1"/>
                  </a:moveTo>
                  <a:lnTo>
                    <a:pt x="1" y="5737"/>
                  </a:lnTo>
                  <a:lnTo>
                    <a:pt x="14277" y="5737"/>
                  </a:lnTo>
                  <a:lnTo>
                    <a:pt x="14277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5602440" y="2181656"/>
              <a:ext cx="2311519" cy="105303"/>
            </a:xfrm>
            <a:custGeom>
              <a:avLst/>
              <a:gdLst/>
              <a:ahLst/>
              <a:cxnLst/>
              <a:rect l="l" t="t" r="r" b="b"/>
              <a:pathLst>
                <a:path w="125934" h="5737" extrusionOk="0">
                  <a:moveTo>
                    <a:pt x="0" y="1"/>
                  </a:moveTo>
                  <a:lnTo>
                    <a:pt x="0" y="5737"/>
                  </a:lnTo>
                  <a:lnTo>
                    <a:pt x="125934" y="5737"/>
                  </a:lnTo>
                  <a:lnTo>
                    <a:pt x="125934" y="1"/>
                  </a:lnTo>
                  <a:close/>
                </a:path>
              </a:pathLst>
            </a:custGeom>
            <a:solidFill>
              <a:srgbClr val="16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5735789" y="3288279"/>
              <a:ext cx="362658" cy="741670"/>
            </a:xfrm>
            <a:custGeom>
              <a:avLst/>
              <a:gdLst/>
              <a:ahLst/>
              <a:cxnLst/>
              <a:rect l="l" t="t" r="r" b="b"/>
              <a:pathLst>
                <a:path w="19758" h="40407" extrusionOk="0">
                  <a:moveTo>
                    <a:pt x="18610" y="1"/>
                  </a:moveTo>
                  <a:lnTo>
                    <a:pt x="18483" y="128"/>
                  </a:lnTo>
                  <a:lnTo>
                    <a:pt x="15424" y="4717"/>
                  </a:lnTo>
                  <a:lnTo>
                    <a:pt x="12365" y="9433"/>
                  </a:lnTo>
                  <a:lnTo>
                    <a:pt x="9433" y="14277"/>
                  </a:lnTo>
                  <a:lnTo>
                    <a:pt x="6756" y="19248"/>
                  </a:lnTo>
                  <a:lnTo>
                    <a:pt x="5609" y="21670"/>
                  </a:lnTo>
                  <a:lnTo>
                    <a:pt x="4462" y="24347"/>
                  </a:lnTo>
                  <a:lnTo>
                    <a:pt x="3442" y="26896"/>
                  </a:lnTo>
                  <a:lnTo>
                    <a:pt x="2422" y="29445"/>
                  </a:lnTo>
                  <a:lnTo>
                    <a:pt x="1658" y="32122"/>
                  </a:lnTo>
                  <a:lnTo>
                    <a:pt x="893" y="34799"/>
                  </a:lnTo>
                  <a:lnTo>
                    <a:pt x="383" y="37475"/>
                  </a:lnTo>
                  <a:lnTo>
                    <a:pt x="1" y="40279"/>
                  </a:lnTo>
                  <a:lnTo>
                    <a:pt x="1" y="40407"/>
                  </a:lnTo>
                  <a:lnTo>
                    <a:pt x="255" y="40407"/>
                  </a:lnTo>
                  <a:lnTo>
                    <a:pt x="383" y="40279"/>
                  </a:lnTo>
                  <a:lnTo>
                    <a:pt x="1020" y="37348"/>
                  </a:lnTo>
                  <a:lnTo>
                    <a:pt x="1913" y="34416"/>
                  </a:lnTo>
                  <a:lnTo>
                    <a:pt x="2805" y="31484"/>
                  </a:lnTo>
                  <a:lnTo>
                    <a:pt x="3824" y="28553"/>
                  </a:lnTo>
                  <a:lnTo>
                    <a:pt x="7903" y="27278"/>
                  </a:lnTo>
                  <a:lnTo>
                    <a:pt x="9943" y="26513"/>
                  </a:lnTo>
                  <a:lnTo>
                    <a:pt x="11727" y="25621"/>
                  </a:lnTo>
                  <a:lnTo>
                    <a:pt x="13512" y="24601"/>
                  </a:lnTo>
                  <a:lnTo>
                    <a:pt x="14276" y="23964"/>
                  </a:lnTo>
                  <a:lnTo>
                    <a:pt x="15041" y="23327"/>
                  </a:lnTo>
                  <a:lnTo>
                    <a:pt x="15806" y="22562"/>
                  </a:lnTo>
                  <a:lnTo>
                    <a:pt x="16443" y="21670"/>
                  </a:lnTo>
                  <a:lnTo>
                    <a:pt x="17081" y="20778"/>
                  </a:lnTo>
                  <a:lnTo>
                    <a:pt x="17591" y="19758"/>
                  </a:lnTo>
                  <a:lnTo>
                    <a:pt x="18100" y="18738"/>
                  </a:lnTo>
                  <a:lnTo>
                    <a:pt x="18610" y="17591"/>
                  </a:lnTo>
                  <a:lnTo>
                    <a:pt x="19120" y="15169"/>
                  </a:lnTo>
                  <a:lnTo>
                    <a:pt x="19502" y="12747"/>
                  </a:lnTo>
                  <a:lnTo>
                    <a:pt x="19757" y="10198"/>
                  </a:lnTo>
                  <a:lnTo>
                    <a:pt x="19757" y="7649"/>
                  </a:lnTo>
                  <a:lnTo>
                    <a:pt x="19630" y="5100"/>
                  </a:lnTo>
                  <a:lnTo>
                    <a:pt x="19120" y="256"/>
                  </a:lnTo>
                  <a:lnTo>
                    <a:pt x="18993" y="128"/>
                  </a:lnTo>
                  <a:lnTo>
                    <a:pt x="18865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5801298" y="3358469"/>
              <a:ext cx="276096" cy="453901"/>
            </a:xfrm>
            <a:custGeom>
              <a:avLst/>
              <a:gdLst/>
              <a:ahLst/>
              <a:cxnLst/>
              <a:rect l="l" t="t" r="r" b="b"/>
              <a:pathLst>
                <a:path w="15042" h="24729" extrusionOk="0">
                  <a:moveTo>
                    <a:pt x="14914" y="1"/>
                  </a:moveTo>
                  <a:lnTo>
                    <a:pt x="12619" y="2805"/>
                  </a:lnTo>
                  <a:lnTo>
                    <a:pt x="10453" y="5609"/>
                  </a:lnTo>
                  <a:lnTo>
                    <a:pt x="8541" y="8668"/>
                  </a:lnTo>
                  <a:lnTo>
                    <a:pt x="6629" y="11728"/>
                  </a:lnTo>
                  <a:lnTo>
                    <a:pt x="4717" y="14787"/>
                  </a:lnTo>
                  <a:lnTo>
                    <a:pt x="3060" y="17973"/>
                  </a:lnTo>
                  <a:lnTo>
                    <a:pt x="1530" y="21287"/>
                  </a:lnTo>
                  <a:lnTo>
                    <a:pt x="1" y="24474"/>
                  </a:lnTo>
                  <a:lnTo>
                    <a:pt x="1" y="24601"/>
                  </a:lnTo>
                  <a:lnTo>
                    <a:pt x="128" y="24729"/>
                  </a:lnTo>
                  <a:lnTo>
                    <a:pt x="255" y="24729"/>
                  </a:lnTo>
                  <a:lnTo>
                    <a:pt x="383" y="24601"/>
                  </a:lnTo>
                  <a:lnTo>
                    <a:pt x="1658" y="22180"/>
                  </a:lnTo>
                  <a:lnTo>
                    <a:pt x="2422" y="21797"/>
                  </a:lnTo>
                  <a:lnTo>
                    <a:pt x="2422" y="21670"/>
                  </a:lnTo>
                  <a:lnTo>
                    <a:pt x="1785" y="22052"/>
                  </a:lnTo>
                  <a:lnTo>
                    <a:pt x="1785" y="22052"/>
                  </a:lnTo>
                  <a:lnTo>
                    <a:pt x="4462" y="16954"/>
                  </a:lnTo>
                  <a:lnTo>
                    <a:pt x="5736" y="15934"/>
                  </a:lnTo>
                  <a:lnTo>
                    <a:pt x="7011" y="14914"/>
                  </a:lnTo>
                  <a:lnTo>
                    <a:pt x="9305" y="12747"/>
                  </a:lnTo>
                  <a:lnTo>
                    <a:pt x="11472" y="10325"/>
                  </a:lnTo>
                  <a:lnTo>
                    <a:pt x="13512" y="7776"/>
                  </a:lnTo>
                  <a:lnTo>
                    <a:pt x="13384" y="7776"/>
                  </a:lnTo>
                  <a:lnTo>
                    <a:pt x="11345" y="9943"/>
                  </a:lnTo>
                  <a:lnTo>
                    <a:pt x="9178" y="12110"/>
                  </a:lnTo>
                  <a:lnTo>
                    <a:pt x="7011" y="14149"/>
                  </a:lnTo>
                  <a:lnTo>
                    <a:pt x="4844" y="16316"/>
                  </a:lnTo>
                  <a:lnTo>
                    <a:pt x="7138" y="12110"/>
                  </a:lnTo>
                  <a:lnTo>
                    <a:pt x="9560" y="8031"/>
                  </a:lnTo>
                  <a:lnTo>
                    <a:pt x="12110" y="3952"/>
                  </a:lnTo>
                  <a:lnTo>
                    <a:pt x="13512" y="2040"/>
                  </a:lnTo>
                  <a:lnTo>
                    <a:pt x="15041" y="128"/>
                  </a:lnTo>
                  <a:lnTo>
                    <a:pt x="1504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5852766" y="3671972"/>
              <a:ext cx="124025" cy="84249"/>
            </a:xfrm>
            <a:custGeom>
              <a:avLst/>
              <a:gdLst/>
              <a:ahLst/>
              <a:cxnLst/>
              <a:rect l="l" t="t" r="r" b="b"/>
              <a:pathLst>
                <a:path w="6757" h="4590" extrusionOk="0">
                  <a:moveTo>
                    <a:pt x="6629" y="1"/>
                  </a:moveTo>
                  <a:lnTo>
                    <a:pt x="5099" y="1148"/>
                  </a:lnTo>
                  <a:lnTo>
                    <a:pt x="3442" y="2295"/>
                  </a:lnTo>
                  <a:lnTo>
                    <a:pt x="1785" y="3443"/>
                  </a:lnTo>
                  <a:lnTo>
                    <a:pt x="128" y="4335"/>
                  </a:lnTo>
                  <a:lnTo>
                    <a:pt x="1" y="4462"/>
                  </a:lnTo>
                  <a:lnTo>
                    <a:pt x="128" y="4590"/>
                  </a:lnTo>
                  <a:lnTo>
                    <a:pt x="1913" y="3570"/>
                  </a:lnTo>
                  <a:lnTo>
                    <a:pt x="3570" y="2550"/>
                  </a:lnTo>
                  <a:lnTo>
                    <a:pt x="5227" y="1276"/>
                  </a:lnTo>
                  <a:lnTo>
                    <a:pt x="675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5696014" y="2953723"/>
              <a:ext cx="245682" cy="1101961"/>
            </a:xfrm>
            <a:custGeom>
              <a:avLst/>
              <a:gdLst/>
              <a:ahLst/>
              <a:cxnLst/>
              <a:rect l="l" t="t" r="r" b="b"/>
              <a:pathLst>
                <a:path w="13385" h="60036" extrusionOk="0">
                  <a:moveTo>
                    <a:pt x="9178" y="1"/>
                  </a:moveTo>
                  <a:lnTo>
                    <a:pt x="9051" y="256"/>
                  </a:lnTo>
                  <a:lnTo>
                    <a:pt x="8668" y="511"/>
                  </a:lnTo>
                  <a:lnTo>
                    <a:pt x="8031" y="1658"/>
                  </a:lnTo>
                  <a:lnTo>
                    <a:pt x="7266" y="3187"/>
                  </a:lnTo>
                  <a:lnTo>
                    <a:pt x="6501" y="4972"/>
                  </a:lnTo>
                  <a:lnTo>
                    <a:pt x="4972" y="8668"/>
                  </a:lnTo>
                  <a:lnTo>
                    <a:pt x="3825" y="11600"/>
                  </a:lnTo>
                  <a:lnTo>
                    <a:pt x="2932" y="15169"/>
                  </a:lnTo>
                  <a:lnTo>
                    <a:pt x="2040" y="18610"/>
                  </a:lnTo>
                  <a:lnTo>
                    <a:pt x="1403" y="22179"/>
                  </a:lnTo>
                  <a:lnTo>
                    <a:pt x="893" y="25748"/>
                  </a:lnTo>
                  <a:lnTo>
                    <a:pt x="383" y="29955"/>
                  </a:lnTo>
                  <a:lnTo>
                    <a:pt x="128" y="34288"/>
                  </a:lnTo>
                  <a:lnTo>
                    <a:pt x="1" y="38495"/>
                  </a:lnTo>
                  <a:lnTo>
                    <a:pt x="1" y="42828"/>
                  </a:lnTo>
                  <a:lnTo>
                    <a:pt x="128" y="47035"/>
                  </a:lnTo>
                  <a:lnTo>
                    <a:pt x="383" y="51368"/>
                  </a:lnTo>
                  <a:lnTo>
                    <a:pt x="765" y="55575"/>
                  </a:lnTo>
                  <a:lnTo>
                    <a:pt x="1148" y="59909"/>
                  </a:lnTo>
                  <a:lnTo>
                    <a:pt x="1275" y="60036"/>
                  </a:lnTo>
                  <a:lnTo>
                    <a:pt x="1403" y="59909"/>
                  </a:lnTo>
                  <a:lnTo>
                    <a:pt x="1148" y="45505"/>
                  </a:lnTo>
                  <a:lnTo>
                    <a:pt x="1530" y="44613"/>
                  </a:lnTo>
                  <a:lnTo>
                    <a:pt x="2168" y="43721"/>
                  </a:lnTo>
                  <a:lnTo>
                    <a:pt x="2932" y="42956"/>
                  </a:lnTo>
                  <a:lnTo>
                    <a:pt x="3570" y="42319"/>
                  </a:lnTo>
                  <a:lnTo>
                    <a:pt x="5099" y="40916"/>
                  </a:lnTo>
                  <a:lnTo>
                    <a:pt x="6629" y="39514"/>
                  </a:lnTo>
                  <a:lnTo>
                    <a:pt x="7521" y="38367"/>
                  </a:lnTo>
                  <a:lnTo>
                    <a:pt x="8413" y="37220"/>
                  </a:lnTo>
                  <a:lnTo>
                    <a:pt x="9178" y="35945"/>
                  </a:lnTo>
                  <a:lnTo>
                    <a:pt x="9815" y="34671"/>
                  </a:lnTo>
                  <a:lnTo>
                    <a:pt x="10580" y="33014"/>
                  </a:lnTo>
                  <a:lnTo>
                    <a:pt x="11217" y="31484"/>
                  </a:lnTo>
                  <a:lnTo>
                    <a:pt x="11855" y="29827"/>
                  </a:lnTo>
                  <a:lnTo>
                    <a:pt x="12365" y="28170"/>
                  </a:lnTo>
                  <a:lnTo>
                    <a:pt x="12747" y="26513"/>
                  </a:lnTo>
                  <a:lnTo>
                    <a:pt x="13002" y="24856"/>
                  </a:lnTo>
                  <a:lnTo>
                    <a:pt x="13257" y="23072"/>
                  </a:lnTo>
                  <a:lnTo>
                    <a:pt x="13384" y="21287"/>
                  </a:lnTo>
                  <a:lnTo>
                    <a:pt x="13384" y="18993"/>
                  </a:lnTo>
                  <a:lnTo>
                    <a:pt x="13257" y="15806"/>
                  </a:lnTo>
                  <a:lnTo>
                    <a:pt x="12874" y="12237"/>
                  </a:lnTo>
                  <a:lnTo>
                    <a:pt x="12237" y="8541"/>
                  </a:lnTo>
                  <a:lnTo>
                    <a:pt x="11600" y="5227"/>
                  </a:lnTo>
                  <a:lnTo>
                    <a:pt x="10835" y="2423"/>
                  </a:lnTo>
                  <a:lnTo>
                    <a:pt x="10453" y="1403"/>
                  </a:lnTo>
                  <a:lnTo>
                    <a:pt x="10070" y="638"/>
                  </a:lnTo>
                  <a:lnTo>
                    <a:pt x="9688" y="128"/>
                  </a:lnTo>
                  <a:lnTo>
                    <a:pt x="9433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5705375" y="3009871"/>
              <a:ext cx="182504" cy="699564"/>
            </a:xfrm>
            <a:custGeom>
              <a:avLst/>
              <a:gdLst/>
              <a:ahLst/>
              <a:cxnLst/>
              <a:rect l="l" t="t" r="r" b="b"/>
              <a:pathLst>
                <a:path w="9943" h="38113" extrusionOk="0">
                  <a:moveTo>
                    <a:pt x="8031" y="1"/>
                  </a:moveTo>
                  <a:lnTo>
                    <a:pt x="7011" y="2168"/>
                  </a:lnTo>
                  <a:lnTo>
                    <a:pt x="6119" y="4335"/>
                  </a:lnTo>
                  <a:lnTo>
                    <a:pt x="5227" y="6629"/>
                  </a:lnTo>
                  <a:lnTo>
                    <a:pt x="4462" y="8796"/>
                  </a:lnTo>
                  <a:lnTo>
                    <a:pt x="3952" y="11090"/>
                  </a:lnTo>
                  <a:lnTo>
                    <a:pt x="3315" y="13384"/>
                  </a:lnTo>
                  <a:lnTo>
                    <a:pt x="2422" y="18101"/>
                  </a:lnTo>
                  <a:lnTo>
                    <a:pt x="1530" y="22562"/>
                  </a:lnTo>
                  <a:lnTo>
                    <a:pt x="765" y="27023"/>
                  </a:lnTo>
                  <a:lnTo>
                    <a:pt x="255" y="31612"/>
                  </a:lnTo>
                  <a:lnTo>
                    <a:pt x="128" y="33906"/>
                  </a:lnTo>
                  <a:lnTo>
                    <a:pt x="1" y="36200"/>
                  </a:lnTo>
                  <a:lnTo>
                    <a:pt x="1" y="36328"/>
                  </a:lnTo>
                  <a:lnTo>
                    <a:pt x="1" y="37985"/>
                  </a:lnTo>
                  <a:lnTo>
                    <a:pt x="128" y="38112"/>
                  </a:lnTo>
                  <a:lnTo>
                    <a:pt x="255" y="37985"/>
                  </a:lnTo>
                  <a:lnTo>
                    <a:pt x="510" y="36200"/>
                  </a:lnTo>
                  <a:lnTo>
                    <a:pt x="2167" y="34798"/>
                  </a:lnTo>
                  <a:lnTo>
                    <a:pt x="3697" y="33396"/>
                  </a:lnTo>
                  <a:lnTo>
                    <a:pt x="4972" y="31739"/>
                  </a:lnTo>
                  <a:lnTo>
                    <a:pt x="6246" y="30082"/>
                  </a:lnTo>
                  <a:lnTo>
                    <a:pt x="7393" y="28298"/>
                  </a:lnTo>
                  <a:lnTo>
                    <a:pt x="8286" y="26386"/>
                  </a:lnTo>
                  <a:lnTo>
                    <a:pt x="9178" y="24474"/>
                  </a:lnTo>
                  <a:lnTo>
                    <a:pt x="9943" y="22562"/>
                  </a:lnTo>
                  <a:lnTo>
                    <a:pt x="9815" y="22562"/>
                  </a:lnTo>
                  <a:lnTo>
                    <a:pt x="9050" y="24474"/>
                  </a:lnTo>
                  <a:lnTo>
                    <a:pt x="8158" y="26258"/>
                  </a:lnTo>
                  <a:lnTo>
                    <a:pt x="7138" y="28043"/>
                  </a:lnTo>
                  <a:lnTo>
                    <a:pt x="5991" y="29700"/>
                  </a:lnTo>
                  <a:lnTo>
                    <a:pt x="4717" y="31229"/>
                  </a:lnTo>
                  <a:lnTo>
                    <a:pt x="3442" y="32759"/>
                  </a:lnTo>
                  <a:lnTo>
                    <a:pt x="2040" y="34289"/>
                  </a:lnTo>
                  <a:lnTo>
                    <a:pt x="510" y="35691"/>
                  </a:lnTo>
                  <a:lnTo>
                    <a:pt x="1275" y="28680"/>
                  </a:lnTo>
                  <a:lnTo>
                    <a:pt x="1530" y="28170"/>
                  </a:lnTo>
                  <a:lnTo>
                    <a:pt x="1275" y="28298"/>
                  </a:lnTo>
                  <a:lnTo>
                    <a:pt x="1275" y="28298"/>
                  </a:lnTo>
                  <a:lnTo>
                    <a:pt x="2295" y="21415"/>
                  </a:lnTo>
                  <a:lnTo>
                    <a:pt x="2805" y="17973"/>
                  </a:lnTo>
                  <a:lnTo>
                    <a:pt x="3570" y="14532"/>
                  </a:lnTo>
                  <a:lnTo>
                    <a:pt x="4079" y="13767"/>
                  </a:lnTo>
                  <a:lnTo>
                    <a:pt x="4589" y="13130"/>
                  </a:lnTo>
                  <a:lnTo>
                    <a:pt x="4589" y="13002"/>
                  </a:lnTo>
                  <a:lnTo>
                    <a:pt x="4462" y="12875"/>
                  </a:lnTo>
                  <a:lnTo>
                    <a:pt x="4334" y="13002"/>
                  </a:lnTo>
                  <a:lnTo>
                    <a:pt x="3697" y="14022"/>
                  </a:lnTo>
                  <a:lnTo>
                    <a:pt x="4589" y="10453"/>
                  </a:lnTo>
                  <a:lnTo>
                    <a:pt x="5609" y="6884"/>
                  </a:lnTo>
                  <a:lnTo>
                    <a:pt x="6884" y="3442"/>
                  </a:lnTo>
                  <a:lnTo>
                    <a:pt x="8286" y="128"/>
                  </a:lnTo>
                  <a:lnTo>
                    <a:pt x="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5735789" y="3239161"/>
              <a:ext cx="149758" cy="276078"/>
            </a:xfrm>
            <a:custGeom>
              <a:avLst/>
              <a:gdLst/>
              <a:ahLst/>
              <a:cxnLst/>
              <a:rect l="l" t="t" r="r" b="b"/>
              <a:pathLst>
                <a:path w="8159" h="15041" extrusionOk="0">
                  <a:moveTo>
                    <a:pt x="8031" y="0"/>
                  </a:moveTo>
                  <a:lnTo>
                    <a:pt x="6374" y="3952"/>
                  </a:lnTo>
                  <a:lnTo>
                    <a:pt x="4334" y="7648"/>
                  </a:lnTo>
                  <a:lnTo>
                    <a:pt x="2295" y="11217"/>
                  </a:lnTo>
                  <a:lnTo>
                    <a:pt x="1" y="14913"/>
                  </a:lnTo>
                  <a:lnTo>
                    <a:pt x="1" y="15041"/>
                  </a:lnTo>
                  <a:lnTo>
                    <a:pt x="128" y="15041"/>
                  </a:lnTo>
                  <a:lnTo>
                    <a:pt x="1530" y="13384"/>
                  </a:lnTo>
                  <a:lnTo>
                    <a:pt x="2677" y="11599"/>
                  </a:lnTo>
                  <a:lnTo>
                    <a:pt x="3824" y="9815"/>
                  </a:lnTo>
                  <a:lnTo>
                    <a:pt x="4844" y="7903"/>
                  </a:lnTo>
                  <a:lnTo>
                    <a:pt x="5864" y="5991"/>
                  </a:lnTo>
                  <a:lnTo>
                    <a:pt x="6629" y="3952"/>
                  </a:lnTo>
                  <a:lnTo>
                    <a:pt x="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5805979" y="3089421"/>
              <a:ext cx="70208" cy="133367"/>
            </a:xfrm>
            <a:custGeom>
              <a:avLst/>
              <a:gdLst/>
              <a:ahLst/>
              <a:cxnLst/>
              <a:rect l="l" t="t" r="r" b="b"/>
              <a:pathLst>
                <a:path w="3825" h="7266" extrusionOk="0">
                  <a:moveTo>
                    <a:pt x="3697" y="1"/>
                  </a:moveTo>
                  <a:lnTo>
                    <a:pt x="1912" y="3570"/>
                  </a:lnTo>
                  <a:lnTo>
                    <a:pt x="0" y="7139"/>
                  </a:lnTo>
                  <a:lnTo>
                    <a:pt x="0" y="7266"/>
                  </a:lnTo>
                  <a:lnTo>
                    <a:pt x="128" y="7266"/>
                  </a:lnTo>
                  <a:lnTo>
                    <a:pt x="1275" y="5482"/>
                  </a:lnTo>
                  <a:lnTo>
                    <a:pt x="2167" y="3697"/>
                  </a:lnTo>
                  <a:lnTo>
                    <a:pt x="3060" y="1913"/>
                  </a:lnTo>
                  <a:lnTo>
                    <a:pt x="3824" y="128"/>
                  </a:lnTo>
                  <a:lnTo>
                    <a:pt x="382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5796618" y="3239161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5408244" y="3087090"/>
              <a:ext cx="276096" cy="893742"/>
            </a:xfrm>
            <a:custGeom>
              <a:avLst/>
              <a:gdLst/>
              <a:ahLst/>
              <a:cxnLst/>
              <a:rect l="l" t="t" r="r" b="b"/>
              <a:pathLst>
                <a:path w="15042" h="48692" extrusionOk="0">
                  <a:moveTo>
                    <a:pt x="1658" y="0"/>
                  </a:moveTo>
                  <a:lnTo>
                    <a:pt x="1403" y="255"/>
                  </a:lnTo>
                  <a:lnTo>
                    <a:pt x="1275" y="255"/>
                  </a:lnTo>
                  <a:lnTo>
                    <a:pt x="893" y="1530"/>
                  </a:lnTo>
                  <a:lnTo>
                    <a:pt x="638" y="2677"/>
                  </a:lnTo>
                  <a:lnTo>
                    <a:pt x="256" y="5226"/>
                  </a:lnTo>
                  <a:lnTo>
                    <a:pt x="1" y="7775"/>
                  </a:lnTo>
                  <a:lnTo>
                    <a:pt x="128" y="10325"/>
                  </a:lnTo>
                  <a:lnTo>
                    <a:pt x="511" y="13001"/>
                  </a:lnTo>
                  <a:lnTo>
                    <a:pt x="893" y="15423"/>
                  </a:lnTo>
                  <a:lnTo>
                    <a:pt x="1658" y="17972"/>
                  </a:lnTo>
                  <a:lnTo>
                    <a:pt x="2422" y="20394"/>
                  </a:lnTo>
                  <a:lnTo>
                    <a:pt x="3442" y="22816"/>
                  </a:lnTo>
                  <a:lnTo>
                    <a:pt x="4589" y="25238"/>
                  </a:lnTo>
                  <a:lnTo>
                    <a:pt x="5991" y="27532"/>
                  </a:lnTo>
                  <a:lnTo>
                    <a:pt x="7521" y="29699"/>
                  </a:lnTo>
                  <a:lnTo>
                    <a:pt x="9306" y="31739"/>
                  </a:lnTo>
                  <a:lnTo>
                    <a:pt x="11090" y="33778"/>
                  </a:lnTo>
                  <a:lnTo>
                    <a:pt x="12747" y="35945"/>
                  </a:lnTo>
                  <a:lnTo>
                    <a:pt x="13512" y="36965"/>
                  </a:lnTo>
                  <a:lnTo>
                    <a:pt x="14277" y="38239"/>
                  </a:lnTo>
                  <a:lnTo>
                    <a:pt x="14277" y="40534"/>
                  </a:lnTo>
                  <a:lnTo>
                    <a:pt x="14022" y="42955"/>
                  </a:lnTo>
                  <a:lnTo>
                    <a:pt x="13767" y="45250"/>
                  </a:lnTo>
                  <a:lnTo>
                    <a:pt x="13384" y="47671"/>
                  </a:lnTo>
                  <a:lnTo>
                    <a:pt x="13639" y="48691"/>
                  </a:lnTo>
                  <a:lnTo>
                    <a:pt x="13894" y="47162"/>
                  </a:lnTo>
                  <a:lnTo>
                    <a:pt x="14149" y="45632"/>
                  </a:lnTo>
                  <a:lnTo>
                    <a:pt x="14659" y="42191"/>
                  </a:lnTo>
                  <a:lnTo>
                    <a:pt x="14914" y="39259"/>
                  </a:lnTo>
                  <a:lnTo>
                    <a:pt x="15041" y="37729"/>
                  </a:lnTo>
                  <a:lnTo>
                    <a:pt x="14914" y="34160"/>
                  </a:lnTo>
                  <a:lnTo>
                    <a:pt x="14659" y="30591"/>
                  </a:lnTo>
                  <a:lnTo>
                    <a:pt x="14149" y="27150"/>
                  </a:lnTo>
                  <a:lnTo>
                    <a:pt x="13512" y="23581"/>
                  </a:lnTo>
                  <a:lnTo>
                    <a:pt x="12747" y="20394"/>
                  </a:lnTo>
                  <a:lnTo>
                    <a:pt x="11855" y="17080"/>
                  </a:lnTo>
                  <a:lnTo>
                    <a:pt x="10835" y="14021"/>
                  </a:lnTo>
                  <a:lnTo>
                    <a:pt x="9433" y="10962"/>
                  </a:lnTo>
                  <a:lnTo>
                    <a:pt x="7903" y="8030"/>
                  </a:lnTo>
                  <a:lnTo>
                    <a:pt x="6246" y="5226"/>
                  </a:lnTo>
                  <a:lnTo>
                    <a:pt x="4207" y="2677"/>
                  </a:lnTo>
                  <a:lnTo>
                    <a:pt x="3187" y="1402"/>
                  </a:lnTo>
                  <a:lnTo>
                    <a:pt x="2040" y="128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5455031" y="3143238"/>
              <a:ext cx="210587" cy="580238"/>
            </a:xfrm>
            <a:custGeom>
              <a:avLst/>
              <a:gdLst/>
              <a:ahLst/>
              <a:cxnLst/>
              <a:rect l="l" t="t" r="r" b="b"/>
              <a:pathLst>
                <a:path w="11473" h="31612" extrusionOk="0">
                  <a:moveTo>
                    <a:pt x="1" y="0"/>
                  </a:moveTo>
                  <a:lnTo>
                    <a:pt x="1" y="128"/>
                  </a:lnTo>
                  <a:lnTo>
                    <a:pt x="1403" y="2422"/>
                  </a:lnTo>
                  <a:lnTo>
                    <a:pt x="2805" y="4844"/>
                  </a:lnTo>
                  <a:lnTo>
                    <a:pt x="3952" y="7393"/>
                  </a:lnTo>
                  <a:lnTo>
                    <a:pt x="5099" y="9815"/>
                  </a:lnTo>
                  <a:lnTo>
                    <a:pt x="3825" y="8540"/>
                  </a:lnTo>
                  <a:lnTo>
                    <a:pt x="2423" y="6883"/>
                  </a:lnTo>
                  <a:lnTo>
                    <a:pt x="1021" y="5099"/>
                  </a:lnTo>
                  <a:lnTo>
                    <a:pt x="893" y="5226"/>
                  </a:lnTo>
                  <a:lnTo>
                    <a:pt x="1913" y="6628"/>
                  </a:lnTo>
                  <a:lnTo>
                    <a:pt x="2933" y="7903"/>
                  </a:lnTo>
                  <a:lnTo>
                    <a:pt x="5354" y="10452"/>
                  </a:lnTo>
                  <a:lnTo>
                    <a:pt x="7139" y="15168"/>
                  </a:lnTo>
                  <a:lnTo>
                    <a:pt x="8668" y="20012"/>
                  </a:lnTo>
                  <a:lnTo>
                    <a:pt x="8668" y="20012"/>
                  </a:lnTo>
                  <a:lnTo>
                    <a:pt x="8541" y="19885"/>
                  </a:lnTo>
                  <a:lnTo>
                    <a:pt x="8286" y="19885"/>
                  </a:lnTo>
                  <a:lnTo>
                    <a:pt x="8286" y="20012"/>
                  </a:lnTo>
                  <a:lnTo>
                    <a:pt x="8796" y="20522"/>
                  </a:lnTo>
                  <a:lnTo>
                    <a:pt x="9688" y="24091"/>
                  </a:lnTo>
                  <a:lnTo>
                    <a:pt x="10453" y="27787"/>
                  </a:lnTo>
                  <a:lnTo>
                    <a:pt x="8796" y="26130"/>
                  </a:lnTo>
                  <a:lnTo>
                    <a:pt x="7139" y="24473"/>
                  </a:lnTo>
                  <a:lnTo>
                    <a:pt x="3952" y="21032"/>
                  </a:lnTo>
                  <a:lnTo>
                    <a:pt x="3825" y="21032"/>
                  </a:lnTo>
                  <a:lnTo>
                    <a:pt x="5354" y="23071"/>
                  </a:lnTo>
                  <a:lnTo>
                    <a:pt x="7011" y="24983"/>
                  </a:lnTo>
                  <a:lnTo>
                    <a:pt x="8796" y="26768"/>
                  </a:lnTo>
                  <a:lnTo>
                    <a:pt x="10580" y="28425"/>
                  </a:lnTo>
                  <a:lnTo>
                    <a:pt x="11218" y="31484"/>
                  </a:lnTo>
                  <a:lnTo>
                    <a:pt x="11218" y="31611"/>
                  </a:lnTo>
                  <a:lnTo>
                    <a:pt x="11345" y="31611"/>
                  </a:lnTo>
                  <a:lnTo>
                    <a:pt x="11473" y="31484"/>
                  </a:lnTo>
                  <a:lnTo>
                    <a:pt x="11473" y="31356"/>
                  </a:lnTo>
                  <a:lnTo>
                    <a:pt x="11345" y="29317"/>
                  </a:lnTo>
                  <a:lnTo>
                    <a:pt x="11090" y="27277"/>
                  </a:lnTo>
                  <a:lnTo>
                    <a:pt x="10325" y="23071"/>
                  </a:lnTo>
                  <a:lnTo>
                    <a:pt x="9178" y="18992"/>
                  </a:lnTo>
                  <a:lnTo>
                    <a:pt x="7904" y="15041"/>
                  </a:lnTo>
                  <a:lnTo>
                    <a:pt x="6247" y="11090"/>
                  </a:lnTo>
                  <a:lnTo>
                    <a:pt x="4462" y="7266"/>
                  </a:lnTo>
                  <a:lnTo>
                    <a:pt x="2423" y="356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5485445" y="3353788"/>
              <a:ext cx="112333" cy="138066"/>
            </a:xfrm>
            <a:custGeom>
              <a:avLst/>
              <a:gdLst/>
              <a:ahLst/>
              <a:cxnLst/>
              <a:rect l="l" t="t" r="r" b="b"/>
              <a:pathLst>
                <a:path w="6120" h="7522" extrusionOk="0">
                  <a:moveTo>
                    <a:pt x="1" y="1"/>
                  </a:moveTo>
                  <a:lnTo>
                    <a:pt x="1" y="128"/>
                  </a:lnTo>
                  <a:lnTo>
                    <a:pt x="1276" y="2168"/>
                  </a:lnTo>
                  <a:lnTo>
                    <a:pt x="2805" y="4080"/>
                  </a:lnTo>
                  <a:lnTo>
                    <a:pt x="4335" y="5864"/>
                  </a:lnTo>
                  <a:lnTo>
                    <a:pt x="5992" y="7521"/>
                  </a:lnTo>
                  <a:lnTo>
                    <a:pt x="6119" y="7521"/>
                  </a:lnTo>
                  <a:lnTo>
                    <a:pt x="4717" y="5609"/>
                  </a:lnTo>
                  <a:lnTo>
                    <a:pt x="3188" y="3697"/>
                  </a:lnTo>
                  <a:lnTo>
                    <a:pt x="128" y="1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5600091" y="3501197"/>
              <a:ext cx="4699" cy="2349"/>
            </a:xfrm>
            <a:custGeom>
              <a:avLst/>
              <a:gdLst/>
              <a:ahLst/>
              <a:cxnLst/>
              <a:rect l="l" t="t" r="r" b="b"/>
              <a:pathLst>
                <a:path w="256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6" y="12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5281907" y="3419297"/>
              <a:ext cx="388392" cy="545143"/>
            </a:xfrm>
            <a:custGeom>
              <a:avLst/>
              <a:gdLst/>
              <a:ahLst/>
              <a:cxnLst/>
              <a:rect l="l" t="t" r="r" b="b"/>
              <a:pathLst>
                <a:path w="21160" h="29700" extrusionOk="0">
                  <a:moveTo>
                    <a:pt x="128" y="1"/>
                  </a:moveTo>
                  <a:lnTo>
                    <a:pt x="1" y="256"/>
                  </a:lnTo>
                  <a:lnTo>
                    <a:pt x="1" y="511"/>
                  </a:lnTo>
                  <a:lnTo>
                    <a:pt x="383" y="2295"/>
                  </a:lnTo>
                  <a:lnTo>
                    <a:pt x="765" y="4207"/>
                  </a:lnTo>
                  <a:lnTo>
                    <a:pt x="1530" y="6119"/>
                  </a:lnTo>
                  <a:lnTo>
                    <a:pt x="2295" y="8031"/>
                  </a:lnTo>
                  <a:lnTo>
                    <a:pt x="3187" y="9943"/>
                  </a:lnTo>
                  <a:lnTo>
                    <a:pt x="4207" y="11600"/>
                  </a:lnTo>
                  <a:lnTo>
                    <a:pt x="5354" y="13257"/>
                  </a:lnTo>
                  <a:lnTo>
                    <a:pt x="6501" y="14659"/>
                  </a:lnTo>
                  <a:lnTo>
                    <a:pt x="7648" y="15806"/>
                  </a:lnTo>
                  <a:lnTo>
                    <a:pt x="8923" y="16826"/>
                  </a:lnTo>
                  <a:lnTo>
                    <a:pt x="10198" y="17718"/>
                  </a:lnTo>
                  <a:lnTo>
                    <a:pt x="11600" y="18483"/>
                  </a:lnTo>
                  <a:lnTo>
                    <a:pt x="14914" y="20013"/>
                  </a:lnTo>
                  <a:lnTo>
                    <a:pt x="16698" y="20777"/>
                  </a:lnTo>
                  <a:lnTo>
                    <a:pt x="18355" y="21415"/>
                  </a:lnTo>
                  <a:lnTo>
                    <a:pt x="19120" y="23454"/>
                  </a:lnTo>
                  <a:lnTo>
                    <a:pt x="19885" y="25494"/>
                  </a:lnTo>
                  <a:lnTo>
                    <a:pt x="20395" y="27533"/>
                  </a:lnTo>
                  <a:lnTo>
                    <a:pt x="20905" y="29700"/>
                  </a:lnTo>
                  <a:lnTo>
                    <a:pt x="21160" y="28935"/>
                  </a:lnTo>
                  <a:lnTo>
                    <a:pt x="20777" y="26641"/>
                  </a:lnTo>
                  <a:lnTo>
                    <a:pt x="20140" y="24474"/>
                  </a:lnTo>
                  <a:lnTo>
                    <a:pt x="19503" y="22307"/>
                  </a:lnTo>
                  <a:lnTo>
                    <a:pt x="18610" y="20140"/>
                  </a:lnTo>
                  <a:lnTo>
                    <a:pt x="17718" y="18101"/>
                  </a:lnTo>
                  <a:lnTo>
                    <a:pt x="16698" y="16061"/>
                  </a:lnTo>
                  <a:lnTo>
                    <a:pt x="15424" y="14149"/>
                  </a:lnTo>
                  <a:lnTo>
                    <a:pt x="14149" y="12237"/>
                  </a:lnTo>
                  <a:lnTo>
                    <a:pt x="12747" y="10453"/>
                  </a:lnTo>
                  <a:lnTo>
                    <a:pt x="11345" y="8796"/>
                  </a:lnTo>
                  <a:lnTo>
                    <a:pt x="9688" y="7139"/>
                  </a:lnTo>
                  <a:lnTo>
                    <a:pt x="8031" y="5482"/>
                  </a:lnTo>
                  <a:lnTo>
                    <a:pt x="6374" y="3952"/>
                  </a:lnTo>
                  <a:lnTo>
                    <a:pt x="4589" y="2550"/>
                  </a:lnTo>
                  <a:lnTo>
                    <a:pt x="2677" y="1276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5347416" y="3489487"/>
              <a:ext cx="248013" cy="290137"/>
            </a:xfrm>
            <a:custGeom>
              <a:avLst/>
              <a:gdLst/>
              <a:ahLst/>
              <a:cxnLst/>
              <a:rect l="l" t="t" r="r" b="b"/>
              <a:pathLst>
                <a:path w="13512" h="15807" extrusionOk="0">
                  <a:moveTo>
                    <a:pt x="128" y="1"/>
                  </a:moveTo>
                  <a:lnTo>
                    <a:pt x="1" y="128"/>
                  </a:lnTo>
                  <a:lnTo>
                    <a:pt x="1" y="256"/>
                  </a:lnTo>
                  <a:lnTo>
                    <a:pt x="1530" y="1530"/>
                  </a:lnTo>
                  <a:lnTo>
                    <a:pt x="2932" y="2805"/>
                  </a:lnTo>
                  <a:lnTo>
                    <a:pt x="2932" y="2805"/>
                  </a:lnTo>
                  <a:lnTo>
                    <a:pt x="2040" y="2423"/>
                  </a:lnTo>
                  <a:lnTo>
                    <a:pt x="1148" y="2040"/>
                  </a:lnTo>
                  <a:lnTo>
                    <a:pt x="1148" y="2168"/>
                  </a:lnTo>
                  <a:lnTo>
                    <a:pt x="3442" y="3315"/>
                  </a:lnTo>
                  <a:lnTo>
                    <a:pt x="5991" y="5864"/>
                  </a:lnTo>
                  <a:lnTo>
                    <a:pt x="8286" y="8541"/>
                  </a:lnTo>
                  <a:lnTo>
                    <a:pt x="4844" y="7011"/>
                  </a:lnTo>
                  <a:lnTo>
                    <a:pt x="1658" y="5227"/>
                  </a:lnTo>
                  <a:lnTo>
                    <a:pt x="1530" y="5227"/>
                  </a:lnTo>
                  <a:lnTo>
                    <a:pt x="1530" y="5354"/>
                  </a:lnTo>
                  <a:lnTo>
                    <a:pt x="3187" y="6501"/>
                  </a:lnTo>
                  <a:lnTo>
                    <a:pt x="4972" y="7521"/>
                  </a:lnTo>
                  <a:lnTo>
                    <a:pt x="6756" y="8413"/>
                  </a:lnTo>
                  <a:lnTo>
                    <a:pt x="8668" y="9051"/>
                  </a:lnTo>
                  <a:lnTo>
                    <a:pt x="10070" y="10963"/>
                  </a:lnTo>
                  <a:lnTo>
                    <a:pt x="11472" y="13002"/>
                  </a:lnTo>
                  <a:lnTo>
                    <a:pt x="9943" y="12492"/>
                  </a:lnTo>
                  <a:lnTo>
                    <a:pt x="8541" y="11855"/>
                  </a:lnTo>
                  <a:lnTo>
                    <a:pt x="6884" y="10963"/>
                  </a:lnTo>
                  <a:lnTo>
                    <a:pt x="5482" y="9943"/>
                  </a:lnTo>
                  <a:lnTo>
                    <a:pt x="6884" y="11090"/>
                  </a:lnTo>
                  <a:lnTo>
                    <a:pt x="8413" y="12110"/>
                  </a:lnTo>
                  <a:lnTo>
                    <a:pt x="10070" y="12875"/>
                  </a:lnTo>
                  <a:lnTo>
                    <a:pt x="10835" y="13257"/>
                  </a:lnTo>
                  <a:lnTo>
                    <a:pt x="11727" y="13385"/>
                  </a:lnTo>
                  <a:lnTo>
                    <a:pt x="13257" y="15806"/>
                  </a:lnTo>
                  <a:lnTo>
                    <a:pt x="13512" y="15806"/>
                  </a:lnTo>
                  <a:lnTo>
                    <a:pt x="13512" y="15679"/>
                  </a:lnTo>
                  <a:lnTo>
                    <a:pt x="12365" y="13385"/>
                  </a:lnTo>
                  <a:lnTo>
                    <a:pt x="10962" y="11218"/>
                  </a:lnTo>
                  <a:lnTo>
                    <a:pt x="9433" y="9051"/>
                  </a:lnTo>
                  <a:lnTo>
                    <a:pt x="7776" y="7011"/>
                  </a:lnTo>
                  <a:lnTo>
                    <a:pt x="5991" y="5099"/>
                  </a:lnTo>
                  <a:lnTo>
                    <a:pt x="4207" y="3315"/>
                  </a:lnTo>
                  <a:lnTo>
                    <a:pt x="2168" y="153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5508848" y="3828742"/>
              <a:ext cx="388392" cy="641067"/>
            </a:xfrm>
            <a:custGeom>
              <a:avLst/>
              <a:gdLst/>
              <a:ahLst/>
              <a:cxnLst/>
              <a:rect l="l" t="t" r="r" b="b"/>
              <a:pathLst>
                <a:path w="21160" h="34926" extrusionOk="0">
                  <a:moveTo>
                    <a:pt x="1" y="0"/>
                  </a:moveTo>
                  <a:lnTo>
                    <a:pt x="383" y="9305"/>
                  </a:lnTo>
                  <a:lnTo>
                    <a:pt x="1530" y="34925"/>
                  </a:lnTo>
                  <a:lnTo>
                    <a:pt x="19630" y="34925"/>
                  </a:lnTo>
                  <a:lnTo>
                    <a:pt x="20777" y="9305"/>
                  </a:lnTo>
                  <a:lnTo>
                    <a:pt x="21160" y="0"/>
                  </a:lnTo>
                  <a:close/>
                </a:path>
              </a:pathLst>
            </a:custGeom>
            <a:solidFill>
              <a:srgbClr val="16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5508848" y="3828742"/>
              <a:ext cx="388392" cy="170793"/>
            </a:xfrm>
            <a:custGeom>
              <a:avLst/>
              <a:gdLst/>
              <a:ahLst/>
              <a:cxnLst/>
              <a:rect l="l" t="t" r="r" b="b"/>
              <a:pathLst>
                <a:path w="21160" h="9305" extrusionOk="0">
                  <a:moveTo>
                    <a:pt x="1" y="0"/>
                  </a:moveTo>
                  <a:lnTo>
                    <a:pt x="383" y="9305"/>
                  </a:lnTo>
                  <a:lnTo>
                    <a:pt x="20777" y="9305"/>
                  </a:lnTo>
                  <a:lnTo>
                    <a:pt x="2116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5480783" y="3793647"/>
              <a:ext cx="444540" cy="107634"/>
            </a:xfrm>
            <a:custGeom>
              <a:avLst/>
              <a:gdLst/>
              <a:ahLst/>
              <a:cxnLst/>
              <a:rect l="l" t="t" r="r" b="b"/>
              <a:pathLst>
                <a:path w="24219" h="5864" extrusionOk="0">
                  <a:moveTo>
                    <a:pt x="0" y="0"/>
                  </a:moveTo>
                  <a:lnTo>
                    <a:pt x="0" y="5863"/>
                  </a:lnTo>
                  <a:lnTo>
                    <a:pt x="24218" y="5863"/>
                  </a:lnTo>
                  <a:lnTo>
                    <a:pt x="24218" y="0"/>
                  </a:lnTo>
                  <a:close/>
                </a:path>
              </a:pathLst>
            </a:custGeom>
            <a:solidFill>
              <a:srgbClr val="16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4" name="Google Shape;954;p42">
            <a:hlinkClick r:id="rId3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5" name="Google Shape;955;p42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956" name="Google Shape;956;p42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2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959" name="Google Shape;959;p42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2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2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2EED21A-9FCF-423F-AD4F-91A5FCEB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844575"/>
            <a:ext cx="5988914" cy="1381790"/>
          </a:xfrm>
        </p:spPr>
        <p:txBody>
          <a:bodyPr/>
          <a:lstStyle/>
          <a:p>
            <a:r>
              <a:rPr lang="id-ID" dirty="0"/>
              <a:t>Untuk </a:t>
            </a:r>
            <a:r>
              <a:rPr lang="id-ID" dirty="0" err="1"/>
              <a:t>instal</a:t>
            </a:r>
            <a:r>
              <a:rPr lang="id-ID" dirty="0"/>
              <a:t> </a:t>
            </a:r>
            <a:r>
              <a:rPr lang="id-ID" dirty="0" err="1"/>
              <a:t>library</a:t>
            </a:r>
            <a:r>
              <a:rPr lang="id-ID" dirty="0"/>
              <a:t> </a:t>
            </a:r>
            <a:r>
              <a:rPr lang="id-ID" dirty="0" err="1"/>
              <a:t>Relim</a:t>
            </a:r>
            <a:r>
              <a:rPr lang="id-ID" dirty="0"/>
              <a:t> di </a:t>
            </a:r>
            <a:r>
              <a:rPr lang="id-ID" dirty="0" err="1"/>
              <a:t>python</a:t>
            </a:r>
            <a:r>
              <a:rPr lang="id-ID" dirty="0"/>
              <a:t>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E92D5F9-5B67-4903-BF8C-336EFADF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226365"/>
            <a:ext cx="7267575" cy="1752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8C80211-FF9D-4B11-ACEC-9015C76F32DA}"/>
                  </a:ext>
                </a:extLst>
              </p14:cNvPr>
              <p14:cNvContentPartPr/>
              <p14:nvPr/>
            </p14:nvContentPartPr>
            <p14:xfrm>
              <a:off x="1013400" y="2483280"/>
              <a:ext cx="1598760" cy="1195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8C80211-FF9D-4B11-ACEC-9015C76F32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040" y="2473920"/>
                <a:ext cx="1617480" cy="1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31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2EED21A-9FCF-423F-AD4F-91A5FCEB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844575"/>
            <a:ext cx="5988914" cy="1381790"/>
          </a:xfrm>
        </p:spPr>
        <p:txBody>
          <a:bodyPr/>
          <a:lstStyle/>
          <a:p>
            <a:r>
              <a:rPr lang="id-ID" dirty="0"/>
              <a:t>6 Data yang masuk ke dalam sistem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288C563-0D3F-42AB-9EA3-873E9B1A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6" y="2313968"/>
            <a:ext cx="8507896" cy="1940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B2E928E7-A48A-4E23-838E-9E224144FC0A}"/>
                  </a:ext>
                </a:extLst>
              </p14:cNvPr>
              <p14:cNvContentPartPr/>
              <p14:nvPr/>
            </p14:nvContentPartPr>
            <p14:xfrm>
              <a:off x="1433880" y="1690560"/>
              <a:ext cx="6561360" cy="22374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B2E928E7-A48A-4E23-838E-9E224144FC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4520" y="1681200"/>
                <a:ext cx="6580080" cy="22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18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2EED21A-9FCF-423F-AD4F-91A5FCEB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844575"/>
            <a:ext cx="5988914" cy="1381790"/>
          </a:xfrm>
        </p:spPr>
        <p:txBody>
          <a:bodyPr/>
          <a:lstStyle/>
          <a:p>
            <a:r>
              <a:rPr lang="id-ID" dirty="0"/>
              <a:t>Mengubah ke dalam </a:t>
            </a:r>
            <a:r>
              <a:rPr lang="id-ID" dirty="0" err="1"/>
              <a:t>array</a:t>
            </a:r>
            <a:r>
              <a:rPr lang="id-ID" dirty="0"/>
              <a:t> </a:t>
            </a:r>
            <a:r>
              <a:rPr lang="id-ID" dirty="0" err="1"/>
              <a:t>list</a:t>
            </a:r>
            <a:r>
              <a:rPr lang="id-ID" dirty="0"/>
              <a:t>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106048E-4F15-4D86-B877-D3A16AFA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00" y="2144733"/>
            <a:ext cx="4420636" cy="26631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BC34230-7B82-4053-B123-D168B0B1C2FB}"/>
                  </a:ext>
                </a:extLst>
              </p14:cNvPr>
              <p14:cNvContentPartPr/>
              <p14:nvPr/>
            </p14:nvContentPartPr>
            <p14:xfrm>
              <a:off x="3081600" y="3215880"/>
              <a:ext cx="930960" cy="16765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BC34230-7B82-4053-B123-D168B0B1C2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2240" y="3206520"/>
                <a:ext cx="949680" cy="169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00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2EED21A-9FCF-423F-AD4F-91A5FCEB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22" y="486766"/>
            <a:ext cx="4100478" cy="387877"/>
          </a:xfrm>
        </p:spPr>
        <p:txBody>
          <a:bodyPr/>
          <a:lstStyle/>
          <a:p>
            <a:r>
              <a:rPr lang="id-ID" dirty="0" err="1"/>
              <a:t>Pre</a:t>
            </a:r>
            <a:r>
              <a:rPr lang="id-ID" dirty="0"/>
              <a:t> </a:t>
            </a:r>
            <a:r>
              <a:rPr lang="id-ID" dirty="0" err="1"/>
              <a:t>Prosesing</a:t>
            </a:r>
            <a:r>
              <a:rPr lang="id-ID" dirty="0"/>
              <a:t> 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C5FB05E6-C62F-4DFB-8DB1-23A221F9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22" y="752471"/>
            <a:ext cx="6654835" cy="3989549"/>
          </a:xfrm>
          <a:prstGeom prst="rect">
            <a:avLst/>
          </a:prstGeom>
        </p:spPr>
      </p:pic>
      <p:grpSp>
        <p:nvGrpSpPr>
          <p:cNvPr id="10" name="Grup 9">
            <a:extLst>
              <a:ext uri="{FF2B5EF4-FFF2-40B4-BE49-F238E27FC236}">
                <a16:creationId xmlns:a16="http://schemas.microsoft.com/office/drawing/2014/main" id="{85D255EE-8020-4923-9CF8-86429E68536B}"/>
              </a:ext>
            </a:extLst>
          </p:cNvPr>
          <p:cNvGrpSpPr/>
          <p:nvPr/>
        </p:nvGrpSpPr>
        <p:grpSpPr>
          <a:xfrm>
            <a:off x="1756111" y="1703395"/>
            <a:ext cx="1584720" cy="1186560"/>
            <a:chOff x="1756111" y="1703395"/>
            <a:chExt cx="1584720" cy="11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6E122FD2-0083-4D2E-8F27-477EFEE997A9}"/>
                    </a:ext>
                  </a:extLst>
                </p14:cNvPr>
                <p14:cNvContentPartPr/>
                <p14:nvPr/>
              </p14:nvContentPartPr>
              <p14:xfrm>
                <a:off x="2140951" y="1703395"/>
                <a:ext cx="1103760" cy="61020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6E122FD2-0083-4D2E-8F27-477EFEE997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31951" y="1694755"/>
                  <a:ext cx="11214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734FA23D-892C-41F6-9904-2A58494BB284}"/>
                    </a:ext>
                  </a:extLst>
                </p14:cNvPr>
                <p14:cNvContentPartPr/>
                <p14:nvPr/>
              </p14:nvContentPartPr>
              <p14:xfrm>
                <a:off x="1756111" y="2018395"/>
                <a:ext cx="1584720" cy="7016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734FA23D-892C-41F6-9904-2A58494BB2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47111" y="2009755"/>
                  <a:ext cx="160236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25E8CD46-F295-49FA-B62B-D1C41F285F56}"/>
                    </a:ext>
                  </a:extLst>
                </p14:cNvPr>
                <p14:cNvContentPartPr/>
                <p14:nvPr/>
              </p14:nvContentPartPr>
              <p14:xfrm>
                <a:off x="1789231" y="2014795"/>
                <a:ext cx="1481400" cy="875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25E8CD46-F295-49FA-B62B-D1C41F285F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80231" y="2005795"/>
                  <a:ext cx="1499040" cy="89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08B68E5E-D50C-4E14-9987-47334EBDE174}"/>
                  </a:ext>
                </a:extLst>
              </p14:cNvPr>
              <p14:cNvContentPartPr/>
              <p14:nvPr/>
            </p14:nvContentPartPr>
            <p14:xfrm>
              <a:off x="6106680" y="866160"/>
              <a:ext cx="977760" cy="39006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08B68E5E-D50C-4E14-9987-47334EBDE1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7320" y="856800"/>
                <a:ext cx="996480" cy="39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93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C450BC-0548-43BF-AFB4-033FB740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843" y="0"/>
            <a:ext cx="6470373" cy="1300086"/>
          </a:xfrm>
        </p:spPr>
        <p:txBody>
          <a:bodyPr/>
          <a:lstStyle/>
          <a:p>
            <a:r>
              <a:rPr lang="id-ID" sz="3600" dirty="0"/>
              <a:t>Hasil yang akan diolah 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B18DA721-FF0D-4D7A-8472-6E14426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037417"/>
            <a:ext cx="5058811" cy="39441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4DF0AB22-A20A-4F66-8857-F800A1C7EC56}"/>
                  </a:ext>
                </a:extLst>
              </p14:cNvPr>
              <p14:cNvContentPartPr/>
              <p14:nvPr/>
            </p14:nvContentPartPr>
            <p14:xfrm>
              <a:off x="2385751" y="3307915"/>
              <a:ext cx="672840" cy="745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4DF0AB22-A20A-4F66-8857-F800A1C7EC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6751" y="3299275"/>
                <a:ext cx="690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1B69A90C-6462-4C5C-B24C-0E2C07468CE7}"/>
                  </a:ext>
                </a:extLst>
              </p14:cNvPr>
              <p14:cNvContentPartPr/>
              <p14:nvPr/>
            </p14:nvContentPartPr>
            <p14:xfrm>
              <a:off x="3756631" y="3317635"/>
              <a:ext cx="707040" cy="6300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1B69A90C-6462-4C5C-B24C-0E2C07468C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7631" y="3308635"/>
                <a:ext cx="724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41DA6E9-1863-48D0-8F84-A95E358A88D8}"/>
                  </a:ext>
                </a:extLst>
              </p14:cNvPr>
              <p14:cNvContentPartPr/>
              <p14:nvPr/>
            </p14:nvContentPartPr>
            <p14:xfrm>
              <a:off x="3919711" y="3603475"/>
              <a:ext cx="522360" cy="1440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41DA6E9-1863-48D0-8F84-A95E358A88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10711" y="3594475"/>
                <a:ext cx="540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6969F3DF-2CA7-41FC-B394-6041A74CBCB6}"/>
                  </a:ext>
                </a:extLst>
              </p14:cNvPr>
              <p14:cNvContentPartPr/>
              <p14:nvPr/>
            </p14:nvContentPartPr>
            <p14:xfrm>
              <a:off x="4041751" y="4005235"/>
              <a:ext cx="173160" cy="813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6969F3DF-2CA7-41FC-B394-6041A74CBC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32751" y="3996595"/>
                <a:ext cx="1908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2B8A8F56-3F02-4A71-A0A0-F67B872BBEB7}"/>
                  </a:ext>
                </a:extLst>
              </p14:cNvPr>
              <p14:cNvContentPartPr/>
              <p14:nvPr/>
            </p14:nvContentPartPr>
            <p14:xfrm>
              <a:off x="5479231" y="3382795"/>
              <a:ext cx="142560" cy="111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2B8A8F56-3F02-4A71-A0A0-F67B872BBE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70591" y="3374155"/>
                <a:ext cx="160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8942CA0-DC80-486B-9767-AF00712A1967}"/>
                  </a:ext>
                </a:extLst>
              </p14:cNvPr>
              <p14:cNvContentPartPr/>
              <p14:nvPr/>
            </p14:nvContentPartPr>
            <p14:xfrm>
              <a:off x="2628000" y="1095480"/>
              <a:ext cx="6367320" cy="38631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8942CA0-DC80-486B-9767-AF00712A19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18640" y="1086120"/>
                <a:ext cx="6386040" cy="38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65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C450BC-0548-43BF-AFB4-033FB740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843" y="0"/>
            <a:ext cx="6470373" cy="1300086"/>
          </a:xfrm>
        </p:spPr>
        <p:txBody>
          <a:bodyPr/>
          <a:lstStyle/>
          <a:p>
            <a:r>
              <a:rPr lang="id-ID" sz="3600" dirty="0" err="1"/>
              <a:t>Processing</a:t>
            </a:r>
            <a:endParaRPr lang="id-ID" sz="3600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FD9A6F6-AACF-42D2-871E-B02F48F3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58" y="1072812"/>
            <a:ext cx="6165781" cy="3213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3EA9A83-84F3-4A92-BBCB-D0CAFB520F8F}"/>
                  </a:ext>
                </a:extLst>
              </p14:cNvPr>
              <p14:cNvContentPartPr/>
              <p14:nvPr/>
            </p14:nvContentPartPr>
            <p14:xfrm>
              <a:off x="2593440" y="1844280"/>
              <a:ext cx="4601880" cy="10634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3EA9A83-84F3-4A92-BBCB-D0CAFB520F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4080" y="1834920"/>
                <a:ext cx="4620600" cy="10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77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B78E8A7C-9CBC-44C0-98AF-A7B23D29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1" y="808260"/>
            <a:ext cx="7583557" cy="40152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19F48E3-6A71-48B6-AE8D-EEDD470191EA}"/>
                  </a:ext>
                </a:extLst>
              </p14:cNvPr>
              <p14:cNvContentPartPr/>
              <p14:nvPr/>
            </p14:nvContentPartPr>
            <p14:xfrm>
              <a:off x="2241720" y="1038960"/>
              <a:ext cx="4384080" cy="38818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19F48E3-6A71-48B6-AE8D-EEDD470191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2360" y="1029600"/>
                <a:ext cx="4402800" cy="39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75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6"/>
          <p:cNvSpPr txBox="1">
            <a:spLocks noGrp="1"/>
          </p:cNvSpPr>
          <p:nvPr>
            <p:ph type="title"/>
          </p:nvPr>
        </p:nvSpPr>
        <p:spPr>
          <a:xfrm>
            <a:off x="2314668" y="539496"/>
            <a:ext cx="4514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en-US" dirty="0"/>
              <a:t>E</a:t>
            </a:r>
            <a:r>
              <a:rPr lang="en" dirty="0"/>
              <a:t>lim Algorithm</a:t>
            </a:r>
            <a:br>
              <a:rPr lang="en" dirty="0"/>
            </a:br>
            <a:endParaRPr dirty="0"/>
          </a:p>
        </p:txBody>
      </p:sp>
      <p:sp>
        <p:nvSpPr>
          <p:cNvPr id="1433" name="Google Shape;1433;p46"/>
          <p:cNvSpPr txBox="1"/>
          <p:nvPr/>
        </p:nvSpPr>
        <p:spPr>
          <a:xfrm>
            <a:off x="1208958" y="1259420"/>
            <a:ext cx="7176283" cy="325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Program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penambangan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set mining,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metode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penambangan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data mining yang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awalnya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dikembangkan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analisis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keranjang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pasar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Penambangan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sering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dilakukan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bertujuan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menemukan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keteraturan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dalam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perilaku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belanja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pelanggan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supermarket,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perusahaan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pemesanan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melalui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pos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toko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online.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Secara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khusus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mengidentifikasi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rangkaian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produk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sering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dibeli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bersama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Setelah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diidentifikasi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rangkaian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produk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digunakan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mengoptimalkan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pengorganisasian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produk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ditawarkan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di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rak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supermarket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atau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halaman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katalog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pesanan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melalui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pos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atau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toko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web,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dapat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memberikan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petunjuk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produk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mana yang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dapat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mudah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digabungkan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atau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mungkin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memungkinkan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menyarankan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produk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lain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kepada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pelanggan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6" name="Google Shape;1436;p46">
            <a:hlinkClick r:id="rId3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46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1438" name="Google Shape;1438;p4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46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1441" name="Google Shape;1441;p4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3" name="Google Shape;1443;p46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46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96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551664"/>
            <a:ext cx="3685308" cy="948000"/>
          </a:xfrm>
        </p:spPr>
        <p:txBody>
          <a:bodyPr/>
          <a:lstStyle/>
          <a:p>
            <a:pPr algn="ctr"/>
            <a:r>
              <a:rPr lang="en-GB" dirty="0"/>
              <a:t>PREPROCESSING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4473" y="1499665"/>
            <a:ext cx="5190837" cy="2795200"/>
          </a:xfrm>
        </p:spPr>
        <p:txBody>
          <a:bodyPr/>
          <a:lstStyle/>
          <a:p>
            <a:pPr algn="just"/>
            <a:r>
              <a:rPr lang="en-US" dirty="0"/>
              <a:t>Proses preprocessing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1,</a:t>
            </a:r>
          </a:p>
          <a:p>
            <a:pPr algn="just"/>
            <a:r>
              <a:rPr lang="en-US" dirty="0"/>
              <a:t>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database </a:t>
            </a:r>
            <a:r>
              <a:rPr lang="en-US" dirty="0" err="1"/>
              <a:t>transaksi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Frekuensi</a:t>
            </a:r>
            <a:r>
              <a:rPr lang="en-US" dirty="0"/>
              <a:t> item </a:t>
            </a:r>
            <a:r>
              <a:rPr lang="en-US" dirty="0" err="1"/>
              <a:t>dalam</a:t>
            </a:r>
            <a:r>
              <a:rPr lang="en-US" dirty="0"/>
              <a:t> database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menaik</a:t>
            </a:r>
            <a:r>
              <a:rPr lang="en-US" dirty="0"/>
              <a:t>,</a:t>
            </a:r>
          </a:p>
          <a:p>
            <a:pPr algn="just"/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 </a:t>
            </a:r>
            <a:r>
              <a:rPr lang="en-US" dirty="0" err="1"/>
              <a:t>tengah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diberi</a:t>
            </a:r>
            <a:endParaRPr lang="en-US" dirty="0"/>
          </a:p>
          <a:p>
            <a:pPr algn="just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minimal 3 </a:t>
            </a:r>
            <a:r>
              <a:rPr lang="en-US" dirty="0" err="1"/>
              <a:t>transaksi</a:t>
            </a:r>
            <a:r>
              <a:rPr lang="en-US" dirty="0"/>
              <a:t>, item f</a:t>
            </a:r>
          </a:p>
          <a:p>
            <a:pPr algn="just"/>
            <a:r>
              <a:rPr lang="en-US" dirty="0" err="1"/>
              <a:t>dan</a:t>
            </a:r>
            <a:r>
              <a:rPr lang="en-US" dirty="0"/>
              <a:t> 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dibuang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menyortir</a:t>
            </a:r>
            <a:endParaRPr lang="en-US" dirty="0"/>
          </a:p>
          <a:p>
            <a:pPr algn="just"/>
            <a:r>
              <a:rPr lang="en-US" dirty="0"/>
              <a:t>item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. </a:t>
            </a:r>
            <a:r>
              <a:rPr lang="en-US" dirty="0" err="1"/>
              <a:t>Frekuensi</a:t>
            </a:r>
            <a:endParaRPr lang="en-US" dirty="0"/>
          </a:p>
          <a:p>
            <a:pPr algn="just"/>
            <a:r>
              <a:rPr lang="en-US" dirty="0" err="1"/>
              <a:t>mereka</a:t>
            </a:r>
            <a:r>
              <a:rPr lang="en-US" dirty="0"/>
              <a:t>, kami </a:t>
            </a:r>
            <a:r>
              <a:rPr lang="en-US" dirty="0" err="1"/>
              <a:t>memperoleh</a:t>
            </a:r>
            <a:r>
              <a:rPr lang="en-US" dirty="0"/>
              <a:t> database yang </a:t>
            </a:r>
            <a:r>
              <a:rPr lang="en-US" dirty="0" err="1"/>
              <a:t>dikurangi</a:t>
            </a:r>
            <a:r>
              <a:rPr lang="en-US" dirty="0"/>
              <a:t> yang</a:t>
            </a:r>
          </a:p>
          <a:p>
            <a:pPr algn="just"/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1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</a:t>
            </a:r>
          </a:p>
        </p:txBody>
      </p:sp>
      <p:grpSp>
        <p:nvGrpSpPr>
          <p:cNvPr id="4" name="Google Shape;1437;p46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5" name="Google Shape;1438;p4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39;p4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440;p46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8" name="Google Shape;1441;p4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2;p4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43;p46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44;p46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474;p48"/>
          <p:cNvGrpSpPr/>
          <p:nvPr/>
        </p:nvGrpSpPr>
        <p:grpSpPr>
          <a:xfrm>
            <a:off x="601200" y="2433247"/>
            <a:ext cx="2479743" cy="2268062"/>
            <a:chOff x="4161595" y="1612682"/>
            <a:chExt cx="3892507" cy="2988110"/>
          </a:xfrm>
        </p:grpSpPr>
        <p:sp>
          <p:nvSpPr>
            <p:cNvPr id="13" name="Google Shape;1475;p48"/>
            <p:cNvSpPr/>
            <p:nvPr/>
          </p:nvSpPr>
          <p:spPr>
            <a:xfrm>
              <a:off x="4671260" y="4081112"/>
              <a:ext cx="3382841" cy="519681"/>
            </a:xfrm>
            <a:custGeom>
              <a:avLst/>
              <a:gdLst/>
              <a:ahLst/>
              <a:cxnLst/>
              <a:rect l="l" t="t" r="r" b="b"/>
              <a:pathLst>
                <a:path w="179010" h="27500" extrusionOk="0">
                  <a:moveTo>
                    <a:pt x="80383" y="1"/>
                  </a:moveTo>
                  <a:lnTo>
                    <a:pt x="71525" y="265"/>
                  </a:lnTo>
                  <a:lnTo>
                    <a:pt x="62931" y="530"/>
                  </a:lnTo>
                  <a:lnTo>
                    <a:pt x="54735" y="1058"/>
                  </a:lnTo>
                  <a:lnTo>
                    <a:pt x="46802" y="1587"/>
                  </a:lnTo>
                  <a:lnTo>
                    <a:pt x="39531" y="2248"/>
                  </a:lnTo>
                  <a:lnTo>
                    <a:pt x="32524" y="3041"/>
                  </a:lnTo>
                  <a:lnTo>
                    <a:pt x="26178" y="3967"/>
                  </a:lnTo>
                  <a:lnTo>
                    <a:pt x="20493" y="5025"/>
                  </a:lnTo>
                  <a:lnTo>
                    <a:pt x="15337" y="6082"/>
                  </a:lnTo>
                  <a:lnTo>
                    <a:pt x="10841" y="7140"/>
                  </a:lnTo>
                  <a:lnTo>
                    <a:pt x="7007" y="8330"/>
                  </a:lnTo>
                  <a:lnTo>
                    <a:pt x="5421" y="8991"/>
                  </a:lnTo>
                  <a:lnTo>
                    <a:pt x="4099" y="9652"/>
                  </a:lnTo>
                  <a:lnTo>
                    <a:pt x="2909" y="10313"/>
                  </a:lnTo>
                  <a:lnTo>
                    <a:pt x="1851" y="10974"/>
                  </a:lnTo>
                  <a:lnTo>
                    <a:pt x="1058" y="11635"/>
                  </a:lnTo>
                  <a:lnTo>
                    <a:pt x="529" y="12296"/>
                  </a:lnTo>
                  <a:lnTo>
                    <a:pt x="133" y="12957"/>
                  </a:lnTo>
                  <a:lnTo>
                    <a:pt x="0" y="13750"/>
                  </a:lnTo>
                  <a:lnTo>
                    <a:pt x="133" y="14411"/>
                  </a:lnTo>
                  <a:lnTo>
                    <a:pt x="529" y="15072"/>
                  </a:lnTo>
                  <a:lnTo>
                    <a:pt x="1058" y="15866"/>
                  </a:lnTo>
                  <a:lnTo>
                    <a:pt x="1851" y="16527"/>
                  </a:lnTo>
                  <a:lnTo>
                    <a:pt x="2909" y="17188"/>
                  </a:lnTo>
                  <a:lnTo>
                    <a:pt x="4099" y="17849"/>
                  </a:lnTo>
                  <a:lnTo>
                    <a:pt x="5421" y="18510"/>
                  </a:lnTo>
                  <a:lnTo>
                    <a:pt x="7007" y="19039"/>
                  </a:lnTo>
                  <a:lnTo>
                    <a:pt x="10841" y="20229"/>
                  </a:lnTo>
                  <a:lnTo>
                    <a:pt x="15337" y="21418"/>
                  </a:lnTo>
                  <a:lnTo>
                    <a:pt x="20493" y="22476"/>
                  </a:lnTo>
                  <a:lnTo>
                    <a:pt x="26178" y="23402"/>
                  </a:lnTo>
                  <a:lnTo>
                    <a:pt x="32524" y="24327"/>
                  </a:lnTo>
                  <a:lnTo>
                    <a:pt x="39531" y="25120"/>
                  </a:lnTo>
                  <a:lnTo>
                    <a:pt x="46802" y="25781"/>
                  </a:lnTo>
                  <a:lnTo>
                    <a:pt x="54735" y="26442"/>
                  </a:lnTo>
                  <a:lnTo>
                    <a:pt x="62931" y="26839"/>
                  </a:lnTo>
                  <a:lnTo>
                    <a:pt x="71525" y="27236"/>
                  </a:lnTo>
                  <a:lnTo>
                    <a:pt x="80383" y="27368"/>
                  </a:lnTo>
                  <a:lnTo>
                    <a:pt x="89505" y="27500"/>
                  </a:lnTo>
                  <a:lnTo>
                    <a:pt x="98628" y="27368"/>
                  </a:lnTo>
                  <a:lnTo>
                    <a:pt x="107485" y="27236"/>
                  </a:lnTo>
                  <a:lnTo>
                    <a:pt x="116079" y="26839"/>
                  </a:lnTo>
                  <a:lnTo>
                    <a:pt x="124276" y="26442"/>
                  </a:lnTo>
                  <a:lnTo>
                    <a:pt x="132208" y="25781"/>
                  </a:lnTo>
                  <a:lnTo>
                    <a:pt x="139480" y="25120"/>
                  </a:lnTo>
                  <a:lnTo>
                    <a:pt x="146487" y="24327"/>
                  </a:lnTo>
                  <a:lnTo>
                    <a:pt x="152833" y="23402"/>
                  </a:lnTo>
                  <a:lnTo>
                    <a:pt x="158518" y="22476"/>
                  </a:lnTo>
                  <a:lnTo>
                    <a:pt x="163674" y="21418"/>
                  </a:lnTo>
                  <a:lnTo>
                    <a:pt x="168169" y="20229"/>
                  </a:lnTo>
                  <a:lnTo>
                    <a:pt x="172003" y="19039"/>
                  </a:lnTo>
                  <a:lnTo>
                    <a:pt x="173589" y="18510"/>
                  </a:lnTo>
                  <a:lnTo>
                    <a:pt x="174912" y="17849"/>
                  </a:lnTo>
                  <a:lnTo>
                    <a:pt x="176101" y="17188"/>
                  </a:lnTo>
                  <a:lnTo>
                    <a:pt x="177159" y="16527"/>
                  </a:lnTo>
                  <a:lnTo>
                    <a:pt x="177952" y="15866"/>
                  </a:lnTo>
                  <a:lnTo>
                    <a:pt x="178481" y="15072"/>
                  </a:lnTo>
                  <a:lnTo>
                    <a:pt x="178878" y="14411"/>
                  </a:lnTo>
                  <a:lnTo>
                    <a:pt x="179010" y="13750"/>
                  </a:lnTo>
                  <a:lnTo>
                    <a:pt x="178878" y="12957"/>
                  </a:lnTo>
                  <a:lnTo>
                    <a:pt x="178481" y="12296"/>
                  </a:lnTo>
                  <a:lnTo>
                    <a:pt x="177952" y="11635"/>
                  </a:lnTo>
                  <a:lnTo>
                    <a:pt x="177159" y="10974"/>
                  </a:lnTo>
                  <a:lnTo>
                    <a:pt x="176101" y="10313"/>
                  </a:lnTo>
                  <a:lnTo>
                    <a:pt x="174912" y="9652"/>
                  </a:lnTo>
                  <a:lnTo>
                    <a:pt x="173589" y="8991"/>
                  </a:lnTo>
                  <a:lnTo>
                    <a:pt x="172003" y="8330"/>
                  </a:lnTo>
                  <a:lnTo>
                    <a:pt x="168169" y="7140"/>
                  </a:lnTo>
                  <a:lnTo>
                    <a:pt x="163674" y="6082"/>
                  </a:lnTo>
                  <a:lnTo>
                    <a:pt x="158518" y="5025"/>
                  </a:lnTo>
                  <a:lnTo>
                    <a:pt x="152833" y="3967"/>
                  </a:lnTo>
                  <a:lnTo>
                    <a:pt x="146487" y="3041"/>
                  </a:lnTo>
                  <a:lnTo>
                    <a:pt x="139480" y="2248"/>
                  </a:lnTo>
                  <a:lnTo>
                    <a:pt x="132208" y="1587"/>
                  </a:lnTo>
                  <a:lnTo>
                    <a:pt x="124276" y="1058"/>
                  </a:lnTo>
                  <a:lnTo>
                    <a:pt x="116079" y="530"/>
                  </a:lnTo>
                  <a:lnTo>
                    <a:pt x="107485" y="265"/>
                  </a:lnTo>
                  <a:lnTo>
                    <a:pt x="986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6;p48"/>
            <p:cNvSpPr/>
            <p:nvPr/>
          </p:nvSpPr>
          <p:spPr>
            <a:xfrm>
              <a:off x="4628779" y="2554590"/>
              <a:ext cx="477219" cy="979401"/>
            </a:xfrm>
            <a:custGeom>
              <a:avLst/>
              <a:gdLst/>
              <a:ahLst/>
              <a:cxnLst/>
              <a:rect l="l" t="t" r="r" b="b"/>
              <a:pathLst>
                <a:path w="25253" h="51827" extrusionOk="0">
                  <a:moveTo>
                    <a:pt x="10710" y="0"/>
                  </a:moveTo>
                  <a:lnTo>
                    <a:pt x="9916" y="133"/>
                  </a:lnTo>
                  <a:lnTo>
                    <a:pt x="9123" y="265"/>
                  </a:lnTo>
                  <a:lnTo>
                    <a:pt x="8330" y="529"/>
                  </a:lnTo>
                  <a:lnTo>
                    <a:pt x="7537" y="794"/>
                  </a:lnTo>
                  <a:lnTo>
                    <a:pt x="6876" y="1190"/>
                  </a:lnTo>
                  <a:lnTo>
                    <a:pt x="6082" y="1719"/>
                  </a:lnTo>
                  <a:lnTo>
                    <a:pt x="5554" y="2248"/>
                  </a:lnTo>
                  <a:lnTo>
                    <a:pt x="4893" y="2909"/>
                  </a:lnTo>
                  <a:lnTo>
                    <a:pt x="4364" y="3570"/>
                  </a:lnTo>
                  <a:lnTo>
                    <a:pt x="3438" y="5024"/>
                  </a:lnTo>
                  <a:lnTo>
                    <a:pt x="2645" y="6743"/>
                  </a:lnTo>
                  <a:lnTo>
                    <a:pt x="1984" y="8462"/>
                  </a:lnTo>
                  <a:lnTo>
                    <a:pt x="1587" y="10313"/>
                  </a:lnTo>
                  <a:lnTo>
                    <a:pt x="1191" y="12164"/>
                  </a:lnTo>
                  <a:lnTo>
                    <a:pt x="794" y="14147"/>
                  </a:lnTo>
                  <a:lnTo>
                    <a:pt x="530" y="16130"/>
                  </a:lnTo>
                  <a:lnTo>
                    <a:pt x="398" y="18245"/>
                  </a:lnTo>
                  <a:lnTo>
                    <a:pt x="133" y="22344"/>
                  </a:lnTo>
                  <a:lnTo>
                    <a:pt x="1" y="26574"/>
                  </a:lnTo>
                  <a:lnTo>
                    <a:pt x="1" y="34903"/>
                  </a:lnTo>
                  <a:lnTo>
                    <a:pt x="1" y="43233"/>
                  </a:lnTo>
                  <a:lnTo>
                    <a:pt x="1" y="47595"/>
                  </a:lnTo>
                  <a:lnTo>
                    <a:pt x="1" y="49579"/>
                  </a:lnTo>
                  <a:lnTo>
                    <a:pt x="265" y="51694"/>
                  </a:lnTo>
                  <a:lnTo>
                    <a:pt x="265" y="51826"/>
                  </a:lnTo>
                  <a:lnTo>
                    <a:pt x="662" y="51826"/>
                  </a:lnTo>
                  <a:lnTo>
                    <a:pt x="794" y="51694"/>
                  </a:lnTo>
                  <a:lnTo>
                    <a:pt x="926" y="49446"/>
                  </a:lnTo>
                  <a:lnTo>
                    <a:pt x="926" y="47331"/>
                  </a:lnTo>
                  <a:lnTo>
                    <a:pt x="1059" y="42836"/>
                  </a:lnTo>
                  <a:lnTo>
                    <a:pt x="1191" y="33846"/>
                  </a:lnTo>
                  <a:lnTo>
                    <a:pt x="1323" y="26046"/>
                  </a:lnTo>
                  <a:lnTo>
                    <a:pt x="1587" y="22079"/>
                  </a:lnTo>
                  <a:lnTo>
                    <a:pt x="1852" y="18113"/>
                  </a:lnTo>
                  <a:lnTo>
                    <a:pt x="2248" y="14279"/>
                  </a:lnTo>
                  <a:lnTo>
                    <a:pt x="2909" y="10577"/>
                  </a:lnTo>
                  <a:lnTo>
                    <a:pt x="3438" y="8858"/>
                  </a:lnTo>
                  <a:lnTo>
                    <a:pt x="3967" y="7140"/>
                  </a:lnTo>
                  <a:lnTo>
                    <a:pt x="4760" y="5553"/>
                  </a:lnTo>
                  <a:lnTo>
                    <a:pt x="5686" y="4099"/>
                  </a:lnTo>
                  <a:lnTo>
                    <a:pt x="6743" y="2909"/>
                  </a:lnTo>
                  <a:lnTo>
                    <a:pt x="7405" y="2512"/>
                  </a:lnTo>
                  <a:lnTo>
                    <a:pt x="8066" y="2116"/>
                  </a:lnTo>
                  <a:lnTo>
                    <a:pt x="8859" y="1719"/>
                  </a:lnTo>
                  <a:lnTo>
                    <a:pt x="9520" y="1455"/>
                  </a:lnTo>
                  <a:lnTo>
                    <a:pt x="10313" y="1323"/>
                  </a:lnTo>
                  <a:lnTo>
                    <a:pt x="11106" y="1323"/>
                  </a:lnTo>
                  <a:lnTo>
                    <a:pt x="11900" y="1455"/>
                  </a:lnTo>
                  <a:lnTo>
                    <a:pt x="12693" y="1587"/>
                  </a:lnTo>
                  <a:lnTo>
                    <a:pt x="13486" y="1851"/>
                  </a:lnTo>
                  <a:lnTo>
                    <a:pt x="14147" y="2248"/>
                  </a:lnTo>
                  <a:lnTo>
                    <a:pt x="15469" y="3173"/>
                  </a:lnTo>
                  <a:lnTo>
                    <a:pt x="16659" y="4231"/>
                  </a:lnTo>
                  <a:lnTo>
                    <a:pt x="19039" y="6875"/>
                  </a:lnTo>
                  <a:lnTo>
                    <a:pt x="21154" y="9652"/>
                  </a:lnTo>
                  <a:lnTo>
                    <a:pt x="23269" y="12692"/>
                  </a:lnTo>
                  <a:lnTo>
                    <a:pt x="25120" y="15998"/>
                  </a:lnTo>
                  <a:lnTo>
                    <a:pt x="25253" y="15865"/>
                  </a:lnTo>
                  <a:lnTo>
                    <a:pt x="23137" y="12031"/>
                  </a:lnTo>
                  <a:lnTo>
                    <a:pt x="20890" y="8330"/>
                  </a:lnTo>
                  <a:lnTo>
                    <a:pt x="19700" y="6611"/>
                  </a:lnTo>
                  <a:lnTo>
                    <a:pt x="18510" y="5024"/>
                  </a:lnTo>
                  <a:lnTo>
                    <a:pt x="17320" y="3570"/>
                  </a:lnTo>
                  <a:lnTo>
                    <a:pt x="15866" y="2116"/>
                  </a:lnTo>
                  <a:lnTo>
                    <a:pt x="14544" y="1190"/>
                  </a:lnTo>
                  <a:lnTo>
                    <a:pt x="13089" y="529"/>
                  </a:lnTo>
                  <a:lnTo>
                    <a:pt x="12296" y="265"/>
                  </a:lnTo>
                  <a:lnTo>
                    <a:pt x="11635" y="133"/>
                  </a:lnTo>
                  <a:lnTo>
                    <a:pt x="1071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77;p48"/>
            <p:cNvSpPr/>
            <p:nvPr/>
          </p:nvSpPr>
          <p:spPr>
            <a:xfrm>
              <a:off x="4756205" y="2517117"/>
              <a:ext cx="559668" cy="599637"/>
            </a:xfrm>
            <a:custGeom>
              <a:avLst/>
              <a:gdLst/>
              <a:ahLst/>
              <a:cxnLst/>
              <a:rect l="l" t="t" r="r" b="b"/>
              <a:pathLst>
                <a:path w="29616" h="31731" extrusionOk="0">
                  <a:moveTo>
                    <a:pt x="7669" y="10841"/>
                  </a:moveTo>
                  <a:lnTo>
                    <a:pt x="7933" y="11106"/>
                  </a:lnTo>
                  <a:lnTo>
                    <a:pt x="7933" y="11502"/>
                  </a:lnTo>
                  <a:lnTo>
                    <a:pt x="7801" y="12031"/>
                  </a:lnTo>
                  <a:lnTo>
                    <a:pt x="7669" y="12560"/>
                  </a:lnTo>
                  <a:lnTo>
                    <a:pt x="7404" y="13089"/>
                  </a:lnTo>
                  <a:lnTo>
                    <a:pt x="7008" y="13353"/>
                  </a:lnTo>
                  <a:lnTo>
                    <a:pt x="6611" y="13486"/>
                  </a:lnTo>
                  <a:lnTo>
                    <a:pt x="6082" y="13353"/>
                  </a:lnTo>
                  <a:lnTo>
                    <a:pt x="5950" y="12957"/>
                  </a:lnTo>
                  <a:lnTo>
                    <a:pt x="5818" y="12560"/>
                  </a:lnTo>
                  <a:lnTo>
                    <a:pt x="5950" y="12031"/>
                  </a:lnTo>
                  <a:lnTo>
                    <a:pt x="6214" y="11635"/>
                  </a:lnTo>
                  <a:lnTo>
                    <a:pt x="6611" y="11238"/>
                  </a:lnTo>
                  <a:lnTo>
                    <a:pt x="7008" y="10974"/>
                  </a:lnTo>
                  <a:lnTo>
                    <a:pt x="7404" y="10841"/>
                  </a:lnTo>
                  <a:close/>
                  <a:moveTo>
                    <a:pt x="23666" y="15469"/>
                  </a:moveTo>
                  <a:lnTo>
                    <a:pt x="24195" y="15865"/>
                  </a:lnTo>
                  <a:lnTo>
                    <a:pt x="24723" y="16262"/>
                  </a:lnTo>
                  <a:lnTo>
                    <a:pt x="25252" y="16659"/>
                  </a:lnTo>
                  <a:lnTo>
                    <a:pt x="25517" y="17187"/>
                  </a:lnTo>
                  <a:lnTo>
                    <a:pt x="25649" y="17848"/>
                  </a:lnTo>
                  <a:lnTo>
                    <a:pt x="25649" y="18113"/>
                  </a:lnTo>
                  <a:lnTo>
                    <a:pt x="25517" y="18245"/>
                  </a:lnTo>
                  <a:lnTo>
                    <a:pt x="25384" y="18510"/>
                  </a:lnTo>
                  <a:lnTo>
                    <a:pt x="24591" y="18510"/>
                  </a:lnTo>
                  <a:lnTo>
                    <a:pt x="24062" y="18245"/>
                  </a:lnTo>
                  <a:lnTo>
                    <a:pt x="23534" y="17716"/>
                  </a:lnTo>
                  <a:lnTo>
                    <a:pt x="23137" y="17187"/>
                  </a:lnTo>
                  <a:lnTo>
                    <a:pt x="22740" y="16659"/>
                  </a:lnTo>
                  <a:lnTo>
                    <a:pt x="22740" y="15998"/>
                  </a:lnTo>
                  <a:lnTo>
                    <a:pt x="22740" y="15865"/>
                  </a:lnTo>
                  <a:lnTo>
                    <a:pt x="22872" y="15601"/>
                  </a:lnTo>
                  <a:lnTo>
                    <a:pt x="23005" y="15469"/>
                  </a:lnTo>
                  <a:close/>
                  <a:moveTo>
                    <a:pt x="14147" y="0"/>
                  </a:moveTo>
                  <a:lnTo>
                    <a:pt x="13486" y="133"/>
                  </a:lnTo>
                  <a:lnTo>
                    <a:pt x="12825" y="265"/>
                  </a:lnTo>
                  <a:lnTo>
                    <a:pt x="12428" y="529"/>
                  </a:lnTo>
                  <a:lnTo>
                    <a:pt x="12164" y="794"/>
                  </a:lnTo>
                  <a:lnTo>
                    <a:pt x="11899" y="1190"/>
                  </a:lnTo>
                  <a:lnTo>
                    <a:pt x="11635" y="1587"/>
                  </a:lnTo>
                  <a:lnTo>
                    <a:pt x="11370" y="2645"/>
                  </a:lnTo>
                  <a:lnTo>
                    <a:pt x="11106" y="3702"/>
                  </a:lnTo>
                  <a:lnTo>
                    <a:pt x="10974" y="5685"/>
                  </a:lnTo>
                  <a:lnTo>
                    <a:pt x="10842" y="6214"/>
                  </a:lnTo>
                  <a:lnTo>
                    <a:pt x="10842" y="6346"/>
                  </a:lnTo>
                  <a:lnTo>
                    <a:pt x="9123" y="5818"/>
                  </a:lnTo>
                  <a:lnTo>
                    <a:pt x="7669" y="5421"/>
                  </a:lnTo>
                  <a:lnTo>
                    <a:pt x="6346" y="5024"/>
                  </a:lnTo>
                  <a:lnTo>
                    <a:pt x="5024" y="4892"/>
                  </a:lnTo>
                  <a:lnTo>
                    <a:pt x="3967" y="4892"/>
                  </a:lnTo>
                  <a:lnTo>
                    <a:pt x="3041" y="5024"/>
                  </a:lnTo>
                  <a:lnTo>
                    <a:pt x="2116" y="5421"/>
                  </a:lnTo>
                  <a:lnTo>
                    <a:pt x="1455" y="5950"/>
                  </a:lnTo>
                  <a:lnTo>
                    <a:pt x="926" y="6611"/>
                  </a:lnTo>
                  <a:lnTo>
                    <a:pt x="397" y="7404"/>
                  </a:lnTo>
                  <a:lnTo>
                    <a:pt x="133" y="8462"/>
                  </a:lnTo>
                  <a:lnTo>
                    <a:pt x="0" y="9652"/>
                  </a:lnTo>
                  <a:lnTo>
                    <a:pt x="133" y="10974"/>
                  </a:lnTo>
                  <a:lnTo>
                    <a:pt x="265" y="12560"/>
                  </a:lnTo>
                  <a:lnTo>
                    <a:pt x="662" y="14279"/>
                  </a:lnTo>
                  <a:lnTo>
                    <a:pt x="1190" y="16262"/>
                  </a:lnTo>
                  <a:lnTo>
                    <a:pt x="1455" y="15072"/>
                  </a:lnTo>
                  <a:lnTo>
                    <a:pt x="1719" y="13750"/>
                  </a:lnTo>
                  <a:lnTo>
                    <a:pt x="2248" y="12692"/>
                  </a:lnTo>
                  <a:lnTo>
                    <a:pt x="2777" y="11635"/>
                  </a:lnTo>
                  <a:lnTo>
                    <a:pt x="3306" y="10974"/>
                  </a:lnTo>
                  <a:lnTo>
                    <a:pt x="3835" y="10577"/>
                  </a:lnTo>
                  <a:lnTo>
                    <a:pt x="4363" y="10445"/>
                  </a:lnTo>
                  <a:lnTo>
                    <a:pt x="4760" y="10577"/>
                  </a:lnTo>
                  <a:lnTo>
                    <a:pt x="5024" y="10841"/>
                  </a:lnTo>
                  <a:lnTo>
                    <a:pt x="5024" y="11370"/>
                  </a:lnTo>
                  <a:lnTo>
                    <a:pt x="4892" y="12031"/>
                  </a:lnTo>
                  <a:lnTo>
                    <a:pt x="4363" y="12825"/>
                  </a:lnTo>
                  <a:lnTo>
                    <a:pt x="3702" y="14147"/>
                  </a:lnTo>
                  <a:lnTo>
                    <a:pt x="3041" y="15469"/>
                  </a:lnTo>
                  <a:lnTo>
                    <a:pt x="2645" y="16923"/>
                  </a:lnTo>
                  <a:lnTo>
                    <a:pt x="2248" y="18377"/>
                  </a:lnTo>
                  <a:lnTo>
                    <a:pt x="2777" y="19038"/>
                  </a:lnTo>
                  <a:lnTo>
                    <a:pt x="3967" y="20493"/>
                  </a:lnTo>
                  <a:lnTo>
                    <a:pt x="4760" y="21286"/>
                  </a:lnTo>
                  <a:lnTo>
                    <a:pt x="5818" y="22211"/>
                  </a:lnTo>
                  <a:lnTo>
                    <a:pt x="6875" y="23137"/>
                  </a:lnTo>
                  <a:lnTo>
                    <a:pt x="7933" y="23798"/>
                  </a:lnTo>
                  <a:lnTo>
                    <a:pt x="7669" y="21286"/>
                  </a:lnTo>
                  <a:lnTo>
                    <a:pt x="7536" y="19832"/>
                  </a:lnTo>
                  <a:lnTo>
                    <a:pt x="7669" y="18245"/>
                  </a:lnTo>
                  <a:lnTo>
                    <a:pt x="7933" y="16791"/>
                  </a:lnTo>
                  <a:lnTo>
                    <a:pt x="8462" y="15733"/>
                  </a:lnTo>
                  <a:lnTo>
                    <a:pt x="8991" y="15072"/>
                  </a:lnTo>
                  <a:lnTo>
                    <a:pt x="9255" y="14940"/>
                  </a:lnTo>
                  <a:lnTo>
                    <a:pt x="9519" y="14808"/>
                  </a:lnTo>
                  <a:lnTo>
                    <a:pt x="9784" y="14940"/>
                  </a:lnTo>
                  <a:lnTo>
                    <a:pt x="9916" y="14940"/>
                  </a:lnTo>
                  <a:lnTo>
                    <a:pt x="10181" y="15204"/>
                  </a:lnTo>
                  <a:lnTo>
                    <a:pt x="10313" y="15469"/>
                  </a:lnTo>
                  <a:lnTo>
                    <a:pt x="10445" y="16394"/>
                  </a:lnTo>
                  <a:lnTo>
                    <a:pt x="10313" y="17584"/>
                  </a:lnTo>
                  <a:lnTo>
                    <a:pt x="10048" y="19699"/>
                  </a:lnTo>
                  <a:lnTo>
                    <a:pt x="9784" y="21683"/>
                  </a:lnTo>
                  <a:lnTo>
                    <a:pt x="9652" y="23533"/>
                  </a:lnTo>
                  <a:lnTo>
                    <a:pt x="9652" y="24723"/>
                  </a:lnTo>
                  <a:lnTo>
                    <a:pt x="11370" y="25649"/>
                  </a:lnTo>
                  <a:lnTo>
                    <a:pt x="12957" y="26442"/>
                  </a:lnTo>
                  <a:lnTo>
                    <a:pt x="12428" y="24459"/>
                  </a:lnTo>
                  <a:lnTo>
                    <a:pt x="12164" y="23137"/>
                  </a:lnTo>
                  <a:lnTo>
                    <a:pt x="12164" y="21947"/>
                  </a:lnTo>
                  <a:lnTo>
                    <a:pt x="12428" y="21154"/>
                  </a:lnTo>
                  <a:lnTo>
                    <a:pt x="12825" y="20625"/>
                  </a:lnTo>
                  <a:lnTo>
                    <a:pt x="13221" y="20360"/>
                  </a:lnTo>
                  <a:lnTo>
                    <a:pt x="13618" y="20360"/>
                  </a:lnTo>
                  <a:lnTo>
                    <a:pt x="14015" y="20757"/>
                  </a:lnTo>
                  <a:lnTo>
                    <a:pt x="14147" y="21418"/>
                  </a:lnTo>
                  <a:lnTo>
                    <a:pt x="14543" y="24327"/>
                  </a:lnTo>
                  <a:lnTo>
                    <a:pt x="15204" y="27235"/>
                  </a:lnTo>
                  <a:lnTo>
                    <a:pt x="18642" y="28293"/>
                  </a:lnTo>
                  <a:lnTo>
                    <a:pt x="20096" y="28954"/>
                  </a:lnTo>
                  <a:lnTo>
                    <a:pt x="21418" y="29615"/>
                  </a:lnTo>
                  <a:lnTo>
                    <a:pt x="22608" y="30673"/>
                  </a:lnTo>
                  <a:lnTo>
                    <a:pt x="23666" y="31730"/>
                  </a:lnTo>
                  <a:lnTo>
                    <a:pt x="24723" y="30673"/>
                  </a:lnTo>
                  <a:lnTo>
                    <a:pt x="25649" y="29615"/>
                  </a:lnTo>
                  <a:lnTo>
                    <a:pt x="26442" y="28425"/>
                  </a:lnTo>
                  <a:lnTo>
                    <a:pt x="27103" y="27235"/>
                  </a:lnTo>
                  <a:lnTo>
                    <a:pt x="25252" y="25781"/>
                  </a:lnTo>
                  <a:lnTo>
                    <a:pt x="22608" y="23798"/>
                  </a:lnTo>
                  <a:lnTo>
                    <a:pt x="21947" y="23269"/>
                  </a:lnTo>
                  <a:lnTo>
                    <a:pt x="21418" y="22740"/>
                  </a:lnTo>
                  <a:lnTo>
                    <a:pt x="21022" y="22211"/>
                  </a:lnTo>
                  <a:lnTo>
                    <a:pt x="20625" y="21683"/>
                  </a:lnTo>
                  <a:lnTo>
                    <a:pt x="20361" y="21286"/>
                  </a:lnTo>
                  <a:lnTo>
                    <a:pt x="20228" y="20757"/>
                  </a:lnTo>
                  <a:lnTo>
                    <a:pt x="20228" y="20360"/>
                  </a:lnTo>
                  <a:lnTo>
                    <a:pt x="20228" y="19964"/>
                  </a:lnTo>
                  <a:lnTo>
                    <a:pt x="20361" y="19567"/>
                  </a:lnTo>
                  <a:lnTo>
                    <a:pt x="20625" y="19435"/>
                  </a:lnTo>
                  <a:lnTo>
                    <a:pt x="20889" y="19171"/>
                  </a:lnTo>
                  <a:lnTo>
                    <a:pt x="22079" y="19171"/>
                  </a:lnTo>
                  <a:lnTo>
                    <a:pt x="22608" y="19435"/>
                  </a:lnTo>
                  <a:lnTo>
                    <a:pt x="23137" y="19699"/>
                  </a:lnTo>
                  <a:lnTo>
                    <a:pt x="23930" y="20360"/>
                  </a:lnTo>
                  <a:lnTo>
                    <a:pt x="24723" y="21154"/>
                  </a:lnTo>
                  <a:lnTo>
                    <a:pt x="26045" y="22740"/>
                  </a:lnTo>
                  <a:lnTo>
                    <a:pt x="27103" y="24327"/>
                  </a:lnTo>
                  <a:lnTo>
                    <a:pt x="27896" y="25649"/>
                  </a:lnTo>
                  <a:lnTo>
                    <a:pt x="28557" y="23666"/>
                  </a:lnTo>
                  <a:lnTo>
                    <a:pt x="29086" y="21683"/>
                  </a:lnTo>
                  <a:lnTo>
                    <a:pt x="29483" y="19699"/>
                  </a:lnTo>
                  <a:lnTo>
                    <a:pt x="29615" y="17584"/>
                  </a:lnTo>
                  <a:lnTo>
                    <a:pt x="28293" y="16526"/>
                  </a:lnTo>
                  <a:lnTo>
                    <a:pt x="26706" y="15337"/>
                  </a:lnTo>
                  <a:lnTo>
                    <a:pt x="23401" y="13089"/>
                  </a:lnTo>
                  <a:lnTo>
                    <a:pt x="22079" y="12164"/>
                  </a:lnTo>
                  <a:lnTo>
                    <a:pt x="21154" y="11370"/>
                  </a:lnTo>
                  <a:lnTo>
                    <a:pt x="21022" y="11106"/>
                  </a:lnTo>
                  <a:lnTo>
                    <a:pt x="20889" y="10974"/>
                  </a:lnTo>
                  <a:lnTo>
                    <a:pt x="21022" y="10841"/>
                  </a:lnTo>
                  <a:lnTo>
                    <a:pt x="21286" y="10709"/>
                  </a:lnTo>
                  <a:lnTo>
                    <a:pt x="22211" y="10841"/>
                  </a:lnTo>
                  <a:lnTo>
                    <a:pt x="23269" y="11238"/>
                  </a:lnTo>
                  <a:lnTo>
                    <a:pt x="24327" y="11767"/>
                  </a:lnTo>
                  <a:lnTo>
                    <a:pt x="25517" y="12428"/>
                  </a:lnTo>
                  <a:lnTo>
                    <a:pt x="27896" y="13750"/>
                  </a:lnTo>
                  <a:lnTo>
                    <a:pt x="29615" y="14940"/>
                  </a:lnTo>
                  <a:lnTo>
                    <a:pt x="29351" y="12560"/>
                  </a:lnTo>
                  <a:lnTo>
                    <a:pt x="28029" y="11767"/>
                  </a:lnTo>
                  <a:lnTo>
                    <a:pt x="26178" y="10974"/>
                  </a:lnTo>
                  <a:lnTo>
                    <a:pt x="22344" y="9387"/>
                  </a:lnTo>
                  <a:lnTo>
                    <a:pt x="20625" y="8594"/>
                  </a:lnTo>
                  <a:lnTo>
                    <a:pt x="19303" y="7933"/>
                  </a:lnTo>
                  <a:lnTo>
                    <a:pt x="18774" y="7536"/>
                  </a:lnTo>
                  <a:lnTo>
                    <a:pt x="18510" y="7272"/>
                  </a:lnTo>
                  <a:lnTo>
                    <a:pt x="18510" y="7140"/>
                  </a:lnTo>
                  <a:lnTo>
                    <a:pt x="18642" y="6875"/>
                  </a:lnTo>
                  <a:lnTo>
                    <a:pt x="19038" y="6743"/>
                  </a:lnTo>
                  <a:lnTo>
                    <a:pt x="19435" y="6743"/>
                  </a:lnTo>
                  <a:lnTo>
                    <a:pt x="20625" y="6875"/>
                  </a:lnTo>
                  <a:lnTo>
                    <a:pt x="22079" y="7272"/>
                  </a:lnTo>
                  <a:lnTo>
                    <a:pt x="23534" y="7801"/>
                  </a:lnTo>
                  <a:lnTo>
                    <a:pt x="26574" y="8991"/>
                  </a:lnTo>
                  <a:lnTo>
                    <a:pt x="28690" y="9916"/>
                  </a:lnTo>
                  <a:lnTo>
                    <a:pt x="28425" y="8991"/>
                  </a:lnTo>
                  <a:lnTo>
                    <a:pt x="28029" y="8065"/>
                  </a:lnTo>
                  <a:lnTo>
                    <a:pt x="27500" y="7272"/>
                  </a:lnTo>
                  <a:lnTo>
                    <a:pt x="26971" y="6346"/>
                  </a:lnTo>
                  <a:lnTo>
                    <a:pt x="26178" y="5421"/>
                  </a:lnTo>
                  <a:lnTo>
                    <a:pt x="25384" y="4628"/>
                  </a:lnTo>
                  <a:lnTo>
                    <a:pt x="24459" y="3834"/>
                  </a:lnTo>
                  <a:lnTo>
                    <a:pt x="23534" y="3041"/>
                  </a:lnTo>
                  <a:lnTo>
                    <a:pt x="21550" y="1851"/>
                  </a:lnTo>
                  <a:lnTo>
                    <a:pt x="19567" y="926"/>
                  </a:lnTo>
                  <a:lnTo>
                    <a:pt x="17584" y="397"/>
                  </a:lnTo>
                  <a:lnTo>
                    <a:pt x="15733" y="133"/>
                  </a:lnTo>
                  <a:lnTo>
                    <a:pt x="1414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78;p48"/>
            <p:cNvSpPr/>
            <p:nvPr/>
          </p:nvSpPr>
          <p:spPr>
            <a:xfrm>
              <a:off x="4881117" y="2644524"/>
              <a:ext cx="314832" cy="422265"/>
            </a:xfrm>
            <a:custGeom>
              <a:avLst/>
              <a:gdLst/>
              <a:ahLst/>
              <a:cxnLst/>
              <a:rect l="l" t="t" r="r" b="b"/>
              <a:pathLst>
                <a:path w="16660" h="22345" extrusionOk="0">
                  <a:moveTo>
                    <a:pt x="6743" y="2645"/>
                  </a:moveTo>
                  <a:lnTo>
                    <a:pt x="9255" y="3438"/>
                  </a:lnTo>
                  <a:lnTo>
                    <a:pt x="11900" y="4364"/>
                  </a:lnTo>
                  <a:lnTo>
                    <a:pt x="11900" y="4232"/>
                  </a:lnTo>
                  <a:lnTo>
                    <a:pt x="9255" y="3306"/>
                  </a:lnTo>
                  <a:lnTo>
                    <a:pt x="6743" y="2645"/>
                  </a:lnTo>
                  <a:close/>
                  <a:moveTo>
                    <a:pt x="4628" y="1"/>
                  </a:moveTo>
                  <a:lnTo>
                    <a:pt x="5025" y="530"/>
                  </a:lnTo>
                  <a:lnTo>
                    <a:pt x="4232" y="1587"/>
                  </a:lnTo>
                  <a:lnTo>
                    <a:pt x="3571" y="2645"/>
                  </a:lnTo>
                  <a:lnTo>
                    <a:pt x="2248" y="5025"/>
                  </a:lnTo>
                  <a:lnTo>
                    <a:pt x="1059" y="7272"/>
                  </a:lnTo>
                  <a:lnTo>
                    <a:pt x="1" y="9784"/>
                  </a:lnTo>
                  <a:lnTo>
                    <a:pt x="265" y="9784"/>
                  </a:lnTo>
                  <a:lnTo>
                    <a:pt x="1191" y="7272"/>
                  </a:lnTo>
                  <a:lnTo>
                    <a:pt x="2513" y="5025"/>
                  </a:lnTo>
                  <a:lnTo>
                    <a:pt x="3703" y="2910"/>
                  </a:lnTo>
                  <a:lnTo>
                    <a:pt x="4496" y="1852"/>
                  </a:lnTo>
                  <a:lnTo>
                    <a:pt x="5157" y="662"/>
                  </a:lnTo>
                  <a:lnTo>
                    <a:pt x="6479" y="2513"/>
                  </a:lnTo>
                  <a:lnTo>
                    <a:pt x="7669" y="4364"/>
                  </a:lnTo>
                  <a:lnTo>
                    <a:pt x="6743" y="6479"/>
                  </a:lnTo>
                  <a:lnTo>
                    <a:pt x="5950" y="8727"/>
                  </a:lnTo>
                  <a:lnTo>
                    <a:pt x="4628" y="13222"/>
                  </a:lnTo>
                  <a:lnTo>
                    <a:pt x="4760" y="13354"/>
                  </a:lnTo>
                  <a:lnTo>
                    <a:pt x="5289" y="11106"/>
                  </a:lnTo>
                  <a:lnTo>
                    <a:pt x="6082" y="8859"/>
                  </a:lnTo>
                  <a:lnTo>
                    <a:pt x="6876" y="6744"/>
                  </a:lnTo>
                  <a:lnTo>
                    <a:pt x="7801" y="4628"/>
                  </a:lnTo>
                  <a:lnTo>
                    <a:pt x="8859" y="6347"/>
                  </a:lnTo>
                  <a:lnTo>
                    <a:pt x="9784" y="8198"/>
                  </a:lnTo>
                  <a:lnTo>
                    <a:pt x="9784" y="10710"/>
                  </a:lnTo>
                  <a:lnTo>
                    <a:pt x="10049" y="13090"/>
                  </a:lnTo>
                  <a:lnTo>
                    <a:pt x="10578" y="17849"/>
                  </a:lnTo>
                  <a:lnTo>
                    <a:pt x="10578" y="17981"/>
                  </a:lnTo>
                  <a:lnTo>
                    <a:pt x="10710" y="17849"/>
                  </a:lnTo>
                  <a:lnTo>
                    <a:pt x="10445" y="15602"/>
                  </a:lnTo>
                  <a:lnTo>
                    <a:pt x="10313" y="13354"/>
                  </a:lnTo>
                  <a:lnTo>
                    <a:pt x="10049" y="8859"/>
                  </a:lnTo>
                  <a:lnTo>
                    <a:pt x="10842" y="10445"/>
                  </a:lnTo>
                  <a:lnTo>
                    <a:pt x="13486" y="16130"/>
                  </a:lnTo>
                  <a:lnTo>
                    <a:pt x="14940" y="19171"/>
                  </a:lnTo>
                  <a:lnTo>
                    <a:pt x="16262" y="22344"/>
                  </a:lnTo>
                  <a:lnTo>
                    <a:pt x="16395" y="22344"/>
                  </a:lnTo>
                  <a:lnTo>
                    <a:pt x="16395" y="22212"/>
                  </a:lnTo>
                  <a:lnTo>
                    <a:pt x="14412" y="17717"/>
                  </a:lnTo>
                  <a:lnTo>
                    <a:pt x="12296" y="12957"/>
                  </a:lnTo>
                  <a:lnTo>
                    <a:pt x="10181" y="8462"/>
                  </a:lnTo>
                  <a:lnTo>
                    <a:pt x="8991" y="6215"/>
                  </a:lnTo>
                  <a:lnTo>
                    <a:pt x="7801" y="4099"/>
                  </a:lnTo>
                  <a:lnTo>
                    <a:pt x="9916" y="5025"/>
                  </a:lnTo>
                  <a:lnTo>
                    <a:pt x="12032" y="5950"/>
                  </a:lnTo>
                  <a:lnTo>
                    <a:pt x="14279" y="7008"/>
                  </a:lnTo>
                  <a:lnTo>
                    <a:pt x="16527" y="8198"/>
                  </a:lnTo>
                  <a:lnTo>
                    <a:pt x="16659" y="8198"/>
                  </a:lnTo>
                  <a:lnTo>
                    <a:pt x="16659" y="8066"/>
                  </a:lnTo>
                  <a:lnTo>
                    <a:pt x="14412" y="6876"/>
                  </a:lnTo>
                  <a:lnTo>
                    <a:pt x="12164" y="5686"/>
                  </a:lnTo>
                  <a:lnTo>
                    <a:pt x="9916" y="4628"/>
                  </a:lnTo>
                  <a:lnTo>
                    <a:pt x="7537" y="3835"/>
                  </a:lnTo>
                  <a:lnTo>
                    <a:pt x="6743" y="2645"/>
                  </a:lnTo>
                  <a:lnTo>
                    <a:pt x="5157" y="530"/>
                  </a:lnTo>
                  <a:lnTo>
                    <a:pt x="476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79;p48"/>
            <p:cNvSpPr/>
            <p:nvPr/>
          </p:nvSpPr>
          <p:spPr>
            <a:xfrm>
              <a:off x="4386437" y="2766960"/>
              <a:ext cx="367292" cy="772020"/>
            </a:xfrm>
            <a:custGeom>
              <a:avLst/>
              <a:gdLst/>
              <a:ahLst/>
              <a:cxnLst/>
              <a:rect l="l" t="t" r="r" b="b"/>
              <a:pathLst>
                <a:path w="19436" h="40853" extrusionOk="0">
                  <a:moveTo>
                    <a:pt x="8594" y="0"/>
                  </a:moveTo>
                  <a:lnTo>
                    <a:pt x="7272" y="132"/>
                  </a:lnTo>
                  <a:lnTo>
                    <a:pt x="5950" y="529"/>
                  </a:lnTo>
                  <a:lnTo>
                    <a:pt x="4892" y="1058"/>
                  </a:lnTo>
                  <a:lnTo>
                    <a:pt x="3703" y="1719"/>
                  </a:lnTo>
                  <a:lnTo>
                    <a:pt x="2777" y="2644"/>
                  </a:lnTo>
                  <a:lnTo>
                    <a:pt x="1719" y="3570"/>
                  </a:lnTo>
                  <a:lnTo>
                    <a:pt x="1" y="5289"/>
                  </a:lnTo>
                  <a:lnTo>
                    <a:pt x="1" y="5421"/>
                  </a:lnTo>
                  <a:lnTo>
                    <a:pt x="133" y="5421"/>
                  </a:lnTo>
                  <a:lnTo>
                    <a:pt x="1058" y="4495"/>
                  </a:lnTo>
                  <a:lnTo>
                    <a:pt x="2248" y="3570"/>
                  </a:lnTo>
                  <a:lnTo>
                    <a:pt x="3438" y="2644"/>
                  </a:lnTo>
                  <a:lnTo>
                    <a:pt x="4628" y="1851"/>
                  </a:lnTo>
                  <a:lnTo>
                    <a:pt x="6082" y="1322"/>
                  </a:lnTo>
                  <a:lnTo>
                    <a:pt x="7404" y="1058"/>
                  </a:lnTo>
                  <a:lnTo>
                    <a:pt x="8859" y="1058"/>
                  </a:lnTo>
                  <a:lnTo>
                    <a:pt x="9520" y="1190"/>
                  </a:lnTo>
                  <a:lnTo>
                    <a:pt x="10313" y="1454"/>
                  </a:lnTo>
                  <a:lnTo>
                    <a:pt x="11371" y="1983"/>
                  </a:lnTo>
                  <a:lnTo>
                    <a:pt x="12164" y="2777"/>
                  </a:lnTo>
                  <a:lnTo>
                    <a:pt x="13089" y="3570"/>
                  </a:lnTo>
                  <a:lnTo>
                    <a:pt x="13750" y="4495"/>
                  </a:lnTo>
                  <a:lnTo>
                    <a:pt x="14279" y="5553"/>
                  </a:lnTo>
                  <a:lnTo>
                    <a:pt x="14808" y="6611"/>
                  </a:lnTo>
                  <a:lnTo>
                    <a:pt x="15733" y="8726"/>
                  </a:lnTo>
                  <a:lnTo>
                    <a:pt x="16262" y="11106"/>
                  </a:lnTo>
                  <a:lnTo>
                    <a:pt x="16659" y="13485"/>
                  </a:lnTo>
                  <a:lnTo>
                    <a:pt x="17320" y="18377"/>
                  </a:lnTo>
                  <a:lnTo>
                    <a:pt x="17849" y="23930"/>
                  </a:lnTo>
                  <a:lnTo>
                    <a:pt x="18113" y="29483"/>
                  </a:lnTo>
                  <a:lnTo>
                    <a:pt x="18245" y="32259"/>
                  </a:lnTo>
                  <a:lnTo>
                    <a:pt x="18245" y="35035"/>
                  </a:lnTo>
                  <a:lnTo>
                    <a:pt x="18245" y="37812"/>
                  </a:lnTo>
                  <a:lnTo>
                    <a:pt x="18245" y="40588"/>
                  </a:lnTo>
                  <a:lnTo>
                    <a:pt x="18378" y="40853"/>
                  </a:lnTo>
                  <a:lnTo>
                    <a:pt x="18774" y="40853"/>
                  </a:lnTo>
                  <a:lnTo>
                    <a:pt x="18906" y="40588"/>
                  </a:lnTo>
                  <a:lnTo>
                    <a:pt x="19303" y="37283"/>
                  </a:lnTo>
                  <a:lnTo>
                    <a:pt x="19435" y="33978"/>
                  </a:lnTo>
                  <a:lnTo>
                    <a:pt x="19435" y="30540"/>
                  </a:lnTo>
                  <a:lnTo>
                    <a:pt x="19435" y="27235"/>
                  </a:lnTo>
                  <a:lnTo>
                    <a:pt x="19171" y="21286"/>
                  </a:lnTo>
                  <a:lnTo>
                    <a:pt x="18510" y="15336"/>
                  </a:lnTo>
                  <a:lnTo>
                    <a:pt x="18113" y="12824"/>
                  </a:lnTo>
                  <a:lnTo>
                    <a:pt x="17717" y="10312"/>
                  </a:lnTo>
                  <a:lnTo>
                    <a:pt x="16923" y="7933"/>
                  </a:lnTo>
                  <a:lnTo>
                    <a:pt x="16527" y="6743"/>
                  </a:lnTo>
                  <a:lnTo>
                    <a:pt x="15998" y="5685"/>
                  </a:lnTo>
                  <a:lnTo>
                    <a:pt x="15337" y="4495"/>
                  </a:lnTo>
                  <a:lnTo>
                    <a:pt x="14676" y="3570"/>
                  </a:lnTo>
                  <a:lnTo>
                    <a:pt x="13883" y="2512"/>
                  </a:lnTo>
                  <a:lnTo>
                    <a:pt x="12957" y="1719"/>
                  </a:lnTo>
                  <a:lnTo>
                    <a:pt x="12032" y="1058"/>
                  </a:lnTo>
                  <a:lnTo>
                    <a:pt x="10974" y="397"/>
                  </a:lnTo>
                  <a:lnTo>
                    <a:pt x="9784" y="132"/>
                  </a:lnTo>
                  <a:lnTo>
                    <a:pt x="859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0;p48"/>
            <p:cNvSpPr/>
            <p:nvPr/>
          </p:nvSpPr>
          <p:spPr>
            <a:xfrm>
              <a:off x="4161595" y="2664517"/>
              <a:ext cx="479694" cy="507190"/>
            </a:xfrm>
            <a:custGeom>
              <a:avLst/>
              <a:gdLst/>
              <a:ahLst/>
              <a:cxnLst/>
              <a:rect l="l" t="t" r="r" b="b"/>
              <a:pathLst>
                <a:path w="25384" h="26839" extrusionOk="0">
                  <a:moveTo>
                    <a:pt x="5156" y="10577"/>
                  </a:moveTo>
                  <a:lnTo>
                    <a:pt x="5421" y="10710"/>
                  </a:lnTo>
                  <a:lnTo>
                    <a:pt x="5553" y="10974"/>
                  </a:lnTo>
                  <a:lnTo>
                    <a:pt x="5553" y="11238"/>
                  </a:lnTo>
                  <a:lnTo>
                    <a:pt x="5421" y="11371"/>
                  </a:lnTo>
                  <a:lnTo>
                    <a:pt x="5156" y="11635"/>
                  </a:lnTo>
                  <a:lnTo>
                    <a:pt x="4759" y="11767"/>
                  </a:lnTo>
                  <a:lnTo>
                    <a:pt x="4231" y="11899"/>
                  </a:lnTo>
                  <a:lnTo>
                    <a:pt x="3966" y="11767"/>
                  </a:lnTo>
                  <a:lnTo>
                    <a:pt x="3570" y="11635"/>
                  </a:lnTo>
                  <a:lnTo>
                    <a:pt x="3437" y="11371"/>
                  </a:lnTo>
                  <a:lnTo>
                    <a:pt x="3437" y="11106"/>
                  </a:lnTo>
                  <a:lnTo>
                    <a:pt x="3702" y="10842"/>
                  </a:lnTo>
                  <a:lnTo>
                    <a:pt x="3966" y="10710"/>
                  </a:lnTo>
                  <a:lnTo>
                    <a:pt x="4363" y="10577"/>
                  </a:lnTo>
                  <a:close/>
                  <a:moveTo>
                    <a:pt x="20889" y="16262"/>
                  </a:moveTo>
                  <a:lnTo>
                    <a:pt x="21418" y="16394"/>
                  </a:lnTo>
                  <a:lnTo>
                    <a:pt x="21947" y="16791"/>
                  </a:lnTo>
                  <a:lnTo>
                    <a:pt x="22079" y="16923"/>
                  </a:lnTo>
                  <a:lnTo>
                    <a:pt x="22079" y="17188"/>
                  </a:lnTo>
                  <a:lnTo>
                    <a:pt x="21947" y="17452"/>
                  </a:lnTo>
                  <a:lnTo>
                    <a:pt x="21418" y="17452"/>
                  </a:lnTo>
                  <a:lnTo>
                    <a:pt x="21153" y="17320"/>
                  </a:lnTo>
                  <a:lnTo>
                    <a:pt x="20757" y="16923"/>
                  </a:lnTo>
                  <a:lnTo>
                    <a:pt x="20624" y="16659"/>
                  </a:lnTo>
                  <a:lnTo>
                    <a:pt x="20624" y="16527"/>
                  </a:lnTo>
                  <a:lnTo>
                    <a:pt x="20757" y="16394"/>
                  </a:lnTo>
                  <a:lnTo>
                    <a:pt x="20889" y="16262"/>
                  </a:lnTo>
                  <a:close/>
                  <a:moveTo>
                    <a:pt x="11502" y="19700"/>
                  </a:moveTo>
                  <a:lnTo>
                    <a:pt x="11899" y="19832"/>
                  </a:lnTo>
                  <a:lnTo>
                    <a:pt x="12295" y="20229"/>
                  </a:lnTo>
                  <a:lnTo>
                    <a:pt x="12692" y="20625"/>
                  </a:lnTo>
                  <a:lnTo>
                    <a:pt x="12824" y="21154"/>
                  </a:lnTo>
                  <a:lnTo>
                    <a:pt x="12956" y="21551"/>
                  </a:lnTo>
                  <a:lnTo>
                    <a:pt x="12824" y="21947"/>
                  </a:lnTo>
                  <a:lnTo>
                    <a:pt x="12560" y="22344"/>
                  </a:lnTo>
                  <a:lnTo>
                    <a:pt x="12163" y="22344"/>
                  </a:lnTo>
                  <a:lnTo>
                    <a:pt x="11767" y="22212"/>
                  </a:lnTo>
                  <a:lnTo>
                    <a:pt x="11502" y="21815"/>
                  </a:lnTo>
                  <a:lnTo>
                    <a:pt x="11238" y="21286"/>
                  </a:lnTo>
                  <a:lnTo>
                    <a:pt x="10973" y="20757"/>
                  </a:lnTo>
                  <a:lnTo>
                    <a:pt x="10841" y="20361"/>
                  </a:lnTo>
                  <a:lnTo>
                    <a:pt x="10973" y="19964"/>
                  </a:lnTo>
                  <a:lnTo>
                    <a:pt x="11105" y="19700"/>
                  </a:lnTo>
                  <a:close/>
                  <a:moveTo>
                    <a:pt x="10312" y="1"/>
                  </a:moveTo>
                  <a:lnTo>
                    <a:pt x="9519" y="265"/>
                  </a:lnTo>
                  <a:lnTo>
                    <a:pt x="8594" y="397"/>
                  </a:lnTo>
                  <a:lnTo>
                    <a:pt x="7668" y="794"/>
                  </a:lnTo>
                  <a:lnTo>
                    <a:pt x="6610" y="1323"/>
                  </a:lnTo>
                  <a:lnTo>
                    <a:pt x="7800" y="1455"/>
                  </a:lnTo>
                  <a:lnTo>
                    <a:pt x="8858" y="1719"/>
                  </a:lnTo>
                  <a:lnTo>
                    <a:pt x="9783" y="2248"/>
                  </a:lnTo>
                  <a:lnTo>
                    <a:pt x="10180" y="2513"/>
                  </a:lnTo>
                  <a:lnTo>
                    <a:pt x="10577" y="2909"/>
                  </a:lnTo>
                  <a:lnTo>
                    <a:pt x="10709" y="3306"/>
                  </a:lnTo>
                  <a:lnTo>
                    <a:pt x="10841" y="3702"/>
                  </a:lnTo>
                  <a:lnTo>
                    <a:pt x="10709" y="4099"/>
                  </a:lnTo>
                  <a:lnTo>
                    <a:pt x="10444" y="4231"/>
                  </a:lnTo>
                  <a:lnTo>
                    <a:pt x="10180" y="4496"/>
                  </a:lnTo>
                  <a:lnTo>
                    <a:pt x="9519" y="4496"/>
                  </a:lnTo>
                  <a:lnTo>
                    <a:pt x="9122" y="4231"/>
                  </a:lnTo>
                  <a:lnTo>
                    <a:pt x="8594" y="3835"/>
                  </a:lnTo>
                  <a:lnTo>
                    <a:pt x="7668" y="3306"/>
                  </a:lnTo>
                  <a:lnTo>
                    <a:pt x="6610" y="2645"/>
                  </a:lnTo>
                  <a:lnTo>
                    <a:pt x="5949" y="2513"/>
                  </a:lnTo>
                  <a:lnTo>
                    <a:pt x="5156" y="2380"/>
                  </a:lnTo>
                  <a:lnTo>
                    <a:pt x="3966" y="3570"/>
                  </a:lnTo>
                  <a:lnTo>
                    <a:pt x="2776" y="5025"/>
                  </a:lnTo>
                  <a:lnTo>
                    <a:pt x="2115" y="6082"/>
                  </a:lnTo>
                  <a:lnTo>
                    <a:pt x="3041" y="5686"/>
                  </a:lnTo>
                  <a:lnTo>
                    <a:pt x="3966" y="5421"/>
                  </a:lnTo>
                  <a:lnTo>
                    <a:pt x="5024" y="5289"/>
                  </a:lnTo>
                  <a:lnTo>
                    <a:pt x="5949" y="5289"/>
                  </a:lnTo>
                  <a:lnTo>
                    <a:pt x="7007" y="5421"/>
                  </a:lnTo>
                  <a:lnTo>
                    <a:pt x="7932" y="5553"/>
                  </a:lnTo>
                  <a:lnTo>
                    <a:pt x="8858" y="5818"/>
                  </a:lnTo>
                  <a:lnTo>
                    <a:pt x="9783" y="6214"/>
                  </a:lnTo>
                  <a:lnTo>
                    <a:pt x="10312" y="6479"/>
                  </a:lnTo>
                  <a:lnTo>
                    <a:pt x="10709" y="6875"/>
                  </a:lnTo>
                  <a:lnTo>
                    <a:pt x="10973" y="7140"/>
                  </a:lnTo>
                  <a:lnTo>
                    <a:pt x="11105" y="7537"/>
                  </a:lnTo>
                  <a:lnTo>
                    <a:pt x="11370" y="8198"/>
                  </a:lnTo>
                  <a:lnTo>
                    <a:pt x="11238" y="8726"/>
                  </a:lnTo>
                  <a:lnTo>
                    <a:pt x="10841" y="9255"/>
                  </a:lnTo>
                  <a:lnTo>
                    <a:pt x="10180" y="9652"/>
                  </a:lnTo>
                  <a:lnTo>
                    <a:pt x="9122" y="9652"/>
                  </a:lnTo>
                  <a:lnTo>
                    <a:pt x="8594" y="9387"/>
                  </a:lnTo>
                  <a:lnTo>
                    <a:pt x="6743" y="8594"/>
                  </a:lnTo>
                  <a:lnTo>
                    <a:pt x="5024" y="7933"/>
                  </a:lnTo>
                  <a:lnTo>
                    <a:pt x="4098" y="7669"/>
                  </a:lnTo>
                  <a:lnTo>
                    <a:pt x="2248" y="7669"/>
                  </a:lnTo>
                  <a:lnTo>
                    <a:pt x="1190" y="7801"/>
                  </a:lnTo>
                  <a:lnTo>
                    <a:pt x="661" y="9520"/>
                  </a:lnTo>
                  <a:lnTo>
                    <a:pt x="264" y="11371"/>
                  </a:lnTo>
                  <a:lnTo>
                    <a:pt x="0" y="13221"/>
                  </a:lnTo>
                  <a:lnTo>
                    <a:pt x="0" y="15205"/>
                  </a:lnTo>
                  <a:lnTo>
                    <a:pt x="925" y="14544"/>
                  </a:lnTo>
                  <a:lnTo>
                    <a:pt x="1983" y="13883"/>
                  </a:lnTo>
                  <a:lnTo>
                    <a:pt x="3041" y="13486"/>
                  </a:lnTo>
                  <a:lnTo>
                    <a:pt x="4231" y="13089"/>
                  </a:lnTo>
                  <a:lnTo>
                    <a:pt x="5156" y="12957"/>
                  </a:lnTo>
                  <a:lnTo>
                    <a:pt x="5949" y="12957"/>
                  </a:lnTo>
                  <a:lnTo>
                    <a:pt x="6478" y="13089"/>
                  </a:lnTo>
                  <a:lnTo>
                    <a:pt x="6743" y="13354"/>
                  </a:lnTo>
                  <a:lnTo>
                    <a:pt x="6743" y="13618"/>
                  </a:lnTo>
                  <a:lnTo>
                    <a:pt x="6478" y="14015"/>
                  </a:lnTo>
                  <a:lnTo>
                    <a:pt x="5817" y="14279"/>
                  </a:lnTo>
                  <a:lnTo>
                    <a:pt x="4759" y="14411"/>
                  </a:lnTo>
                  <a:lnTo>
                    <a:pt x="3570" y="14544"/>
                  </a:lnTo>
                  <a:lnTo>
                    <a:pt x="2380" y="14940"/>
                  </a:lnTo>
                  <a:lnTo>
                    <a:pt x="1190" y="15337"/>
                  </a:lnTo>
                  <a:lnTo>
                    <a:pt x="0" y="15998"/>
                  </a:lnTo>
                  <a:lnTo>
                    <a:pt x="132" y="17320"/>
                  </a:lnTo>
                  <a:lnTo>
                    <a:pt x="925" y="16791"/>
                  </a:lnTo>
                  <a:lnTo>
                    <a:pt x="1851" y="16262"/>
                  </a:lnTo>
                  <a:lnTo>
                    <a:pt x="2909" y="15998"/>
                  </a:lnTo>
                  <a:lnTo>
                    <a:pt x="3834" y="15733"/>
                  </a:lnTo>
                  <a:lnTo>
                    <a:pt x="5024" y="15733"/>
                  </a:lnTo>
                  <a:lnTo>
                    <a:pt x="5685" y="15998"/>
                  </a:lnTo>
                  <a:lnTo>
                    <a:pt x="6214" y="16262"/>
                  </a:lnTo>
                  <a:lnTo>
                    <a:pt x="6346" y="16659"/>
                  </a:lnTo>
                  <a:lnTo>
                    <a:pt x="6346" y="17188"/>
                  </a:lnTo>
                  <a:lnTo>
                    <a:pt x="6082" y="17584"/>
                  </a:lnTo>
                  <a:lnTo>
                    <a:pt x="5553" y="17849"/>
                  </a:lnTo>
                  <a:lnTo>
                    <a:pt x="4759" y="17981"/>
                  </a:lnTo>
                  <a:lnTo>
                    <a:pt x="3570" y="18113"/>
                  </a:lnTo>
                  <a:lnTo>
                    <a:pt x="2512" y="18245"/>
                  </a:lnTo>
                  <a:lnTo>
                    <a:pt x="1322" y="18510"/>
                  </a:lnTo>
                  <a:lnTo>
                    <a:pt x="264" y="18906"/>
                  </a:lnTo>
                  <a:lnTo>
                    <a:pt x="793" y="21947"/>
                  </a:lnTo>
                  <a:lnTo>
                    <a:pt x="1322" y="24459"/>
                  </a:lnTo>
                  <a:lnTo>
                    <a:pt x="1851" y="26178"/>
                  </a:lnTo>
                  <a:lnTo>
                    <a:pt x="2115" y="26839"/>
                  </a:lnTo>
                  <a:lnTo>
                    <a:pt x="6478" y="26442"/>
                  </a:lnTo>
                  <a:lnTo>
                    <a:pt x="10841" y="25649"/>
                  </a:lnTo>
                  <a:lnTo>
                    <a:pt x="10048" y="24327"/>
                  </a:lnTo>
                  <a:lnTo>
                    <a:pt x="9387" y="23005"/>
                  </a:lnTo>
                  <a:lnTo>
                    <a:pt x="8990" y="22476"/>
                  </a:lnTo>
                  <a:lnTo>
                    <a:pt x="8858" y="21947"/>
                  </a:lnTo>
                  <a:lnTo>
                    <a:pt x="8858" y="21683"/>
                  </a:lnTo>
                  <a:lnTo>
                    <a:pt x="9122" y="21418"/>
                  </a:lnTo>
                  <a:lnTo>
                    <a:pt x="9519" y="21551"/>
                  </a:lnTo>
                  <a:lnTo>
                    <a:pt x="9783" y="21683"/>
                  </a:lnTo>
                  <a:lnTo>
                    <a:pt x="10180" y="22079"/>
                  </a:lnTo>
                  <a:lnTo>
                    <a:pt x="10577" y="22608"/>
                  </a:lnTo>
                  <a:lnTo>
                    <a:pt x="11105" y="23930"/>
                  </a:lnTo>
                  <a:lnTo>
                    <a:pt x="11634" y="25517"/>
                  </a:lnTo>
                  <a:lnTo>
                    <a:pt x="14807" y="24856"/>
                  </a:lnTo>
                  <a:lnTo>
                    <a:pt x="17980" y="23798"/>
                  </a:lnTo>
                  <a:lnTo>
                    <a:pt x="16790" y="22873"/>
                  </a:lnTo>
                  <a:lnTo>
                    <a:pt x="15733" y="21815"/>
                  </a:lnTo>
                  <a:lnTo>
                    <a:pt x="15204" y="21418"/>
                  </a:lnTo>
                  <a:lnTo>
                    <a:pt x="14939" y="21022"/>
                  </a:lnTo>
                  <a:lnTo>
                    <a:pt x="14939" y="20625"/>
                  </a:lnTo>
                  <a:lnTo>
                    <a:pt x="15072" y="20361"/>
                  </a:lnTo>
                  <a:lnTo>
                    <a:pt x="15468" y="20229"/>
                  </a:lnTo>
                  <a:lnTo>
                    <a:pt x="15997" y="20361"/>
                  </a:lnTo>
                  <a:lnTo>
                    <a:pt x="16394" y="20625"/>
                  </a:lnTo>
                  <a:lnTo>
                    <a:pt x="16923" y="21022"/>
                  </a:lnTo>
                  <a:lnTo>
                    <a:pt x="17980" y="22212"/>
                  </a:lnTo>
                  <a:lnTo>
                    <a:pt x="18774" y="23534"/>
                  </a:lnTo>
                  <a:lnTo>
                    <a:pt x="20228" y="22740"/>
                  </a:lnTo>
                  <a:lnTo>
                    <a:pt x="21550" y="21947"/>
                  </a:lnTo>
                  <a:lnTo>
                    <a:pt x="20757" y="21022"/>
                  </a:lnTo>
                  <a:lnTo>
                    <a:pt x="19699" y="20229"/>
                  </a:lnTo>
                  <a:lnTo>
                    <a:pt x="18641" y="19435"/>
                  </a:lnTo>
                  <a:lnTo>
                    <a:pt x="17584" y="18906"/>
                  </a:lnTo>
                  <a:lnTo>
                    <a:pt x="16658" y="18378"/>
                  </a:lnTo>
                  <a:lnTo>
                    <a:pt x="15865" y="17717"/>
                  </a:lnTo>
                  <a:lnTo>
                    <a:pt x="15601" y="17452"/>
                  </a:lnTo>
                  <a:lnTo>
                    <a:pt x="15468" y="17188"/>
                  </a:lnTo>
                  <a:lnTo>
                    <a:pt x="15468" y="16791"/>
                  </a:lnTo>
                  <a:lnTo>
                    <a:pt x="15468" y="16394"/>
                  </a:lnTo>
                  <a:lnTo>
                    <a:pt x="15601" y="16130"/>
                  </a:lnTo>
                  <a:lnTo>
                    <a:pt x="15865" y="15866"/>
                  </a:lnTo>
                  <a:lnTo>
                    <a:pt x="16129" y="15733"/>
                  </a:lnTo>
                  <a:lnTo>
                    <a:pt x="16526" y="15733"/>
                  </a:lnTo>
                  <a:lnTo>
                    <a:pt x="17451" y="15998"/>
                  </a:lnTo>
                  <a:lnTo>
                    <a:pt x="18509" y="16527"/>
                  </a:lnTo>
                  <a:lnTo>
                    <a:pt x="19567" y="17320"/>
                  </a:lnTo>
                  <a:lnTo>
                    <a:pt x="20624" y="18378"/>
                  </a:lnTo>
                  <a:lnTo>
                    <a:pt x="21682" y="19700"/>
                  </a:lnTo>
                  <a:lnTo>
                    <a:pt x="22475" y="21022"/>
                  </a:lnTo>
                  <a:lnTo>
                    <a:pt x="23269" y="20096"/>
                  </a:lnTo>
                  <a:lnTo>
                    <a:pt x="23930" y="19039"/>
                  </a:lnTo>
                  <a:lnTo>
                    <a:pt x="24458" y="17981"/>
                  </a:lnTo>
                  <a:lnTo>
                    <a:pt x="24855" y="16923"/>
                  </a:lnTo>
                  <a:lnTo>
                    <a:pt x="25120" y="15733"/>
                  </a:lnTo>
                  <a:lnTo>
                    <a:pt x="25252" y="14544"/>
                  </a:lnTo>
                  <a:lnTo>
                    <a:pt x="25384" y="13354"/>
                  </a:lnTo>
                  <a:lnTo>
                    <a:pt x="25252" y="12296"/>
                  </a:lnTo>
                  <a:lnTo>
                    <a:pt x="23533" y="12164"/>
                  </a:lnTo>
                  <a:lnTo>
                    <a:pt x="21550" y="12032"/>
                  </a:lnTo>
                  <a:lnTo>
                    <a:pt x="20757" y="12032"/>
                  </a:lnTo>
                  <a:lnTo>
                    <a:pt x="20096" y="11767"/>
                  </a:lnTo>
                  <a:lnTo>
                    <a:pt x="19699" y="11503"/>
                  </a:lnTo>
                  <a:lnTo>
                    <a:pt x="19567" y="11238"/>
                  </a:lnTo>
                  <a:lnTo>
                    <a:pt x="19567" y="10974"/>
                  </a:lnTo>
                  <a:lnTo>
                    <a:pt x="19831" y="10577"/>
                  </a:lnTo>
                  <a:lnTo>
                    <a:pt x="20228" y="10181"/>
                  </a:lnTo>
                  <a:lnTo>
                    <a:pt x="20889" y="10048"/>
                  </a:lnTo>
                  <a:lnTo>
                    <a:pt x="21550" y="9916"/>
                  </a:lnTo>
                  <a:lnTo>
                    <a:pt x="22343" y="10048"/>
                  </a:lnTo>
                  <a:lnTo>
                    <a:pt x="23269" y="10181"/>
                  </a:lnTo>
                  <a:lnTo>
                    <a:pt x="25120" y="10710"/>
                  </a:lnTo>
                  <a:lnTo>
                    <a:pt x="24855" y="9784"/>
                  </a:lnTo>
                  <a:lnTo>
                    <a:pt x="24591" y="8991"/>
                  </a:lnTo>
                  <a:lnTo>
                    <a:pt x="24194" y="8198"/>
                  </a:lnTo>
                  <a:lnTo>
                    <a:pt x="23665" y="7404"/>
                  </a:lnTo>
                  <a:lnTo>
                    <a:pt x="23269" y="7008"/>
                  </a:lnTo>
                  <a:lnTo>
                    <a:pt x="22740" y="6611"/>
                  </a:lnTo>
                  <a:lnTo>
                    <a:pt x="22079" y="6479"/>
                  </a:lnTo>
                  <a:lnTo>
                    <a:pt x="21418" y="6347"/>
                  </a:lnTo>
                  <a:lnTo>
                    <a:pt x="19963" y="6479"/>
                  </a:lnTo>
                  <a:lnTo>
                    <a:pt x="18509" y="6743"/>
                  </a:lnTo>
                  <a:lnTo>
                    <a:pt x="17187" y="7272"/>
                  </a:lnTo>
                  <a:lnTo>
                    <a:pt x="15997" y="7669"/>
                  </a:lnTo>
                  <a:lnTo>
                    <a:pt x="14939" y="8198"/>
                  </a:lnTo>
                  <a:lnTo>
                    <a:pt x="15072" y="7140"/>
                  </a:lnTo>
                  <a:lnTo>
                    <a:pt x="15072" y="6082"/>
                  </a:lnTo>
                  <a:lnTo>
                    <a:pt x="15072" y="4760"/>
                  </a:lnTo>
                  <a:lnTo>
                    <a:pt x="14807" y="3438"/>
                  </a:lnTo>
                  <a:lnTo>
                    <a:pt x="14543" y="2116"/>
                  </a:lnTo>
                  <a:lnTo>
                    <a:pt x="14278" y="1587"/>
                  </a:lnTo>
                  <a:lnTo>
                    <a:pt x="14014" y="1058"/>
                  </a:lnTo>
                  <a:lnTo>
                    <a:pt x="13617" y="794"/>
                  </a:lnTo>
                  <a:lnTo>
                    <a:pt x="13221" y="397"/>
                  </a:lnTo>
                  <a:lnTo>
                    <a:pt x="12560" y="265"/>
                  </a:lnTo>
                  <a:lnTo>
                    <a:pt x="11899" y="133"/>
                  </a:lnTo>
                  <a:lnTo>
                    <a:pt x="11238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81;p48"/>
            <p:cNvSpPr/>
            <p:nvPr/>
          </p:nvSpPr>
          <p:spPr>
            <a:xfrm>
              <a:off x="4209046" y="2824409"/>
              <a:ext cx="312319" cy="339815"/>
            </a:xfrm>
            <a:custGeom>
              <a:avLst/>
              <a:gdLst/>
              <a:ahLst/>
              <a:cxnLst/>
              <a:rect l="l" t="t" r="r" b="b"/>
              <a:pathLst>
                <a:path w="16527" h="17982" extrusionOk="0">
                  <a:moveTo>
                    <a:pt x="12561" y="1"/>
                  </a:moveTo>
                  <a:lnTo>
                    <a:pt x="11767" y="926"/>
                  </a:lnTo>
                  <a:lnTo>
                    <a:pt x="11450" y="1349"/>
                  </a:lnTo>
                  <a:lnTo>
                    <a:pt x="11450" y="1349"/>
                  </a:lnTo>
                  <a:lnTo>
                    <a:pt x="12561" y="1"/>
                  </a:lnTo>
                  <a:close/>
                  <a:moveTo>
                    <a:pt x="11450" y="1349"/>
                  </a:moveTo>
                  <a:lnTo>
                    <a:pt x="10710" y="2249"/>
                  </a:lnTo>
                  <a:lnTo>
                    <a:pt x="10735" y="2267"/>
                  </a:lnTo>
                  <a:lnTo>
                    <a:pt x="10735" y="2267"/>
                  </a:lnTo>
                  <a:lnTo>
                    <a:pt x="10974" y="1984"/>
                  </a:lnTo>
                  <a:lnTo>
                    <a:pt x="11450" y="1349"/>
                  </a:lnTo>
                  <a:close/>
                  <a:moveTo>
                    <a:pt x="10578" y="2381"/>
                  </a:moveTo>
                  <a:lnTo>
                    <a:pt x="10247" y="2843"/>
                  </a:lnTo>
                  <a:lnTo>
                    <a:pt x="10247" y="2843"/>
                  </a:lnTo>
                  <a:lnTo>
                    <a:pt x="10614" y="2410"/>
                  </a:lnTo>
                  <a:lnTo>
                    <a:pt x="10614" y="2410"/>
                  </a:lnTo>
                  <a:lnTo>
                    <a:pt x="10578" y="2381"/>
                  </a:lnTo>
                  <a:close/>
                  <a:moveTo>
                    <a:pt x="3174" y="6611"/>
                  </a:moveTo>
                  <a:lnTo>
                    <a:pt x="1852" y="6744"/>
                  </a:lnTo>
                  <a:lnTo>
                    <a:pt x="4496" y="6744"/>
                  </a:lnTo>
                  <a:lnTo>
                    <a:pt x="3174" y="6611"/>
                  </a:lnTo>
                  <a:close/>
                  <a:moveTo>
                    <a:pt x="10735" y="2267"/>
                  </a:moveTo>
                  <a:lnTo>
                    <a:pt x="10614" y="2410"/>
                  </a:lnTo>
                  <a:lnTo>
                    <a:pt x="10614" y="2410"/>
                  </a:lnTo>
                  <a:lnTo>
                    <a:pt x="13618" y="4893"/>
                  </a:lnTo>
                  <a:lnTo>
                    <a:pt x="15073" y="6083"/>
                  </a:lnTo>
                  <a:lnTo>
                    <a:pt x="16527" y="7405"/>
                  </a:lnTo>
                  <a:lnTo>
                    <a:pt x="13751" y="4760"/>
                  </a:lnTo>
                  <a:lnTo>
                    <a:pt x="12296" y="3438"/>
                  </a:lnTo>
                  <a:lnTo>
                    <a:pt x="10735" y="2267"/>
                  </a:lnTo>
                  <a:close/>
                  <a:moveTo>
                    <a:pt x="1323" y="1191"/>
                  </a:moveTo>
                  <a:lnTo>
                    <a:pt x="3438" y="1720"/>
                  </a:lnTo>
                  <a:lnTo>
                    <a:pt x="5421" y="2249"/>
                  </a:lnTo>
                  <a:lnTo>
                    <a:pt x="7405" y="2910"/>
                  </a:lnTo>
                  <a:lnTo>
                    <a:pt x="9388" y="3835"/>
                  </a:lnTo>
                  <a:lnTo>
                    <a:pt x="6876" y="7008"/>
                  </a:lnTo>
                  <a:lnTo>
                    <a:pt x="6479" y="7008"/>
                  </a:lnTo>
                  <a:lnTo>
                    <a:pt x="5818" y="6876"/>
                  </a:lnTo>
                  <a:lnTo>
                    <a:pt x="4496" y="6744"/>
                  </a:lnTo>
                  <a:lnTo>
                    <a:pt x="5818" y="7008"/>
                  </a:lnTo>
                  <a:lnTo>
                    <a:pt x="6479" y="7140"/>
                  </a:lnTo>
                  <a:lnTo>
                    <a:pt x="6744" y="7140"/>
                  </a:lnTo>
                  <a:lnTo>
                    <a:pt x="4496" y="10445"/>
                  </a:lnTo>
                  <a:lnTo>
                    <a:pt x="2248" y="14147"/>
                  </a:lnTo>
                  <a:lnTo>
                    <a:pt x="1" y="17849"/>
                  </a:lnTo>
                  <a:lnTo>
                    <a:pt x="133" y="17981"/>
                  </a:lnTo>
                  <a:lnTo>
                    <a:pt x="133" y="17849"/>
                  </a:lnTo>
                  <a:lnTo>
                    <a:pt x="2777" y="13751"/>
                  </a:lnTo>
                  <a:lnTo>
                    <a:pt x="3967" y="11635"/>
                  </a:lnTo>
                  <a:lnTo>
                    <a:pt x="4099" y="11900"/>
                  </a:lnTo>
                  <a:lnTo>
                    <a:pt x="4232" y="12429"/>
                  </a:lnTo>
                  <a:lnTo>
                    <a:pt x="4628" y="13486"/>
                  </a:lnTo>
                  <a:lnTo>
                    <a:pt x="4760" y="14544"/>
                  </a:lnTo>
                  <a:lnTo>
                    <a:pt x="4893" y="15205"/>
                  </a:lnTo>
                  <a:lnTo>
                    <a:pt x="4893" y="14544"/>
                  </a:lnTo>
                  <a:lnTo>
                    <a:pt x="4760" y="13486"/>
                  </a:lnTo>
                  <a:lnTo>
                    <a:pt x="4496" y="12296"/>
                  </a:lnTo>
                  <a:lnTo>
                    <a:pt x="4232" y="11768"/>
                  </a:lnTo>
                  <a:lnTo>
                    <a:pt x="4099" y="11503"/>
                  </a:lnTo>
                  <a:lnTo>
                    <a:pt x="7008" y="7140"/>
                  </a:lnTo>
                  <a:lnTo>
                    <a:pt x="7140" y="7140"/>
                  </a:lnTo>
                  <a:lnTo>
                    <a:pt x="7405" y="6744"/>
                  </a:lnTo>
                  <a:lnTo>
                    <a:pt x="8330" y="5422"/>
                  </a:lnTo>
                  <a:lnTo>
                    <a:pt x="9256" y="7405"/>
                  </a:lnTo>
                  <a:lnTo>
                    <a:pt x="10313" y="9652"/>
                  </a:lnTo>
                  <a:lnTo>
                    <a:pt x="10974" y="11768"/>
                  </a:lnTo>
                  <a:lnTo>
                    <a:pt x="11635" y="14147"/>
                  </a:lnTo>
                  <a:lnTo>
                    <a:pt x="11106" y="11768"/>
                  </a:lnTo>
                  <a:lnTo>
                    <a:pt x="10445" y="9520"/>
                  </a:lnTo>
                  <a:lnTo>
                    <a:pt x="9520" y="7405"/>
                  </a:lnTo>
                  <a:lnTo>
                    <a:pt x="8991" y="6347"/>
                  </a:lnTo>
                  <a:lnTo>
                    <a:pt x="8462" y="5289"/>
                  </a:lnTo>
                  <a:lnTo>
                    <a:pt x="9520" y="3835"/>
                  </a:lnTo>
                  <a:lnTo>
                    <a:pt x="9917" y="3306"/>
                  </a:lnTo>
                  <a:lnTo>
                    <a:pt x="10247" y="2843"/>
                  </a:lnTo>
                  <a:lnTo>
                    <a:pt x="10247" y="2843"/>
                  </a:lnTo>
                  <a:lnTo>
                    <a:pt x="9520" y="3703"/>
                  </a:lnTo>
                  <a:lnTo>
                    <a:pt x="7537" y="2777"/>
                  </a:lnTo>
                  <a:lnTo>
                    <a:pt x="5554" y="2116"/>
                  </a:lnTo>
                  <a:lnTo>
                    <a:pt x="3438" y="1587"/>
                  </a:lnTo>
                  <a:lnTo>
                    <a:pt x="1323" y="119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82;p48"/>
            <p:cNvSpPr/>
            <p:nvPr/>
          </p:nvSpPr>
          <p:spPr>
            <a:xfrm>
              <a:off x="4638776" y="3064256"/>
              <a:ext cx="322316" cy="459738"/>
            </a:xfrm>
            <a:custGeom>
              <a:avLst/>
              <a:gdLst/>
              <a:ahLst/>
              <a:cxnLst/>
              <a:rect l="l" t="t" r="r" b="b"/>
              <a:pathLst>
                <a:path w="17056" h="24328" extrusionOk="0">
                  <a:moveTo>
                    <a:pt x="8462" y="1"/>
                  </a:moveTo>
                  <a:lnTo>
                    <a:pt x="7537" y="265"/>
                  </a:lnTo>
                  <a:lnTo>
                    <a:pt x="6743" y="530"/>
                  </a:lnTo>
                  <a:lnTo>
                    <a:pt x="5950" y="1059"/>
                  </a:lnTo>
                  <a:lnTo>
                    <a:pt x="5289" y="1587"/>
                  </a:lnTo>
                  <a:lnTo>
                    <a:pt x="4099" y="2910"/>
                  </a:lnTo>
                  <a:lnTo>
                    <a:pt x="3174" y="4364"/>
                  </a:lnTo>
                  <a:lnTo>
                    <a:pt x="2513" y="5950"/>
                  </a:lnTo>
                  <a:lnTo>
                    <a:pt x="1984" y="7669"/>
                  </a:lnTo>
                  <a:lnTo>
                    <a:pt x="1587" y="9652"/>
                  </a:lnTo>
                  <a:lnTo>
                    <a:pt x="1323" y="11635"/>
                  </a:lnTo>
                  <a:lnTo>
                    <a:pt x="926" y="15734"/>
                  </a:lnTo>
                  <a:lnTo>
                    <a:pt x="397" y="19964"/>
                  </a:lnTo>
                  <a:lnTo>
                    <a:pt x="265" y="21948"/>
                  </a:lnTo>
                  <a:lnTo>
                    <a:pt x="1" y="24063"/>
                  </a:lnTo>
                  <a:lnTo>
                    <a:pt x="133" y="24195"/>
                  </a:lnTo>
                  <a:lnTo>
                    <a:pt x="265" y="24327"/>
                  </a:lnTo>
                  <a:lnTo>
                    <a:pt x="397" y="24327"/>
                  </a:lnTo>
                  <a:lnTo>
                    <a:pt x="530" y="24195"/>
                  </a:lnTo>
                  <a:lnTo>
                    <a:pt x="926" y="21948"/>
                  </a:lnTo>
                  <a:lnTo>
                    <a:pt x="1191" y="19700"/>
                  </a:lnTo>
                  <a:lnTo>
                    <a:pt x="1719" y="15337"/>
                  </a:lnTo>
                  <a:lnTo>
                    <a:pt x="2248" y="11503"/>
                  </a:lnTo>
                  <a:lnTo>
                    <a:pt x="2513" y="9652"/>
                  </a:lnTo>
                  <a:lnTo>
                    <a:pt x="2909" y="7801"/>
                  </a:lnTo>
                  <a:lnTo>
                    <a:pt x="3438" y="6347"/>
                  </a:lnTo>
                  <a:lnTo>
                    <a:pt x="4099" y="4893"/>
                  </a:lnTo>
                  <a:lnTo>
                    <a:pt x="5025" y="3438"/>
                  </a:lnTo>
                  <a:lnTo>
                    <a:pt x="5553" y="2910"/>
                  </a:lnTo>
                  <a:lnTo>
                    <a:pt x="6082" y="2249"/>
                  </a:lnTo>
                  <a:lnTo>
                    <a:pt x="6743" y="1720"/>
                  </a:lnTo>
                  <a:lnTo>
                    <a:pt x="7404" y="1455"/>
                  </a:lnTo>
                  <a:lnTo>
                    <a:pt x="8198" y="1191"/>
                  </a:lnTo>
                  <a:lnTo>
                    <a:pt x="9123" y="1059"/>
                  </a:lnTo>
                  <a:lnTo>
                    <a:pt x="9916" y="1191"/>
                  </a:lnTo>
                  <a:lnTo>
                    <a:pt x="10710" y="1455"/>
                  </a:lnTo>
                  <a:lnTo>
                    <a:pt x="11371" y="1852"/>
                  </a:lnTo>
                  <a:lnTo>
                    <a:pt x="12164" y="2381"/>
                  </a:lnTo>
                  <a:lnTo>
                    <a:pt x="13486" y="3571"/>
                  </a:lnTo>
                  <a:lnTo>
                    <a:pt x="14808" y="4893"/>
                  </a:lnTo>
                  <a:lnTo>
                    <a:pt x="15998" y="6347"/>
                  </a:lnTo>
                  <a:lnTo>
                    <a:pt x="16923" y="7801"/>
                  </a:lnTo>
                  <a:lnTo>
                    <a:pt x="17056" y="7801"/>
                  </a:lnTo>
                  <a:lnTo>
                    <a:pt x="15998" y="5950"/>
                  </a:lnTo>
                  <a:lnTo>
                    <a:pt x="14808" y="4099"/>
                  </a:lnTo>
                  <a:lnTo>
                    <a:pt x="14147" y="3306"/>
                  </a:lnTo>
                  <a:lnTo>
                    <a:pt x="13486" y="2513"/>
                  </a:lnTo>
                  <a:lnTo>
                    <a:pt x="12693" y="1720"/>
                  </a:lnTo>
                  <a:lnTo>
                    <a:pt x="11899" y="1059"/>
                  </a:lnTo>
                  <a:lnTo>
                    <a:pt x="11106" y="662"/>
                  </a:lnTo>
                  <a:lnTo>
                    <a:pt x="10313" y="265"/>
                  </a:lnTo>
                  <a:lnTo>
                    <a:pt x="9387" y="133"/>
                  </a:lnTo>
                  <a:lnTo>
                    <a:pt x="846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3;p48"/>
            <p:cNvSpPr/>
            <p:nvPr/>
          </p:nvSpPr>
          <p:spPr>
            <a:xfrm>
              <a:off x="4736211" y="3051765"/>
              <a:ext cx="394769" cy="382278"/>
            </a:xfrm>
            <a:custGeom>
              <a:avLst/>
              <a:gdLst/>
              <a:ahLst/>
              <a:cxnLst/>
              <a:rect l="l" t="t" r="r" b="b"/>
              <a:pathLst>
                <a:path w="20890" h="20229" extrusionOk="0">
                  <a:moveTo>
                    <a:pt x="16659" y="4364"/>
                  </a:moveTo>
                  <a:lnTo>
                    <a:pt x="17056" y="4496"/>
                  </a:lnTo>
                  <a:lnTo>
                    <a:pt x="17320" y="4628"/>
                  </a:lnTo>
                  <a:lnTo>
                    <a:pt x="17452" y="4893"/>
                  </a:lnTo>
                  <a:lnTo>
                    <a:pt x="17320" y="5289"/>
                  </a:lnTo>
                  <a:lnTo>
                    <a:pt x="17188" y="5421"/>
                  </a:lnTo>
                  <a:lnTo>
                    <a:pt x="16791" y="5554"/>
                  </a:lnTo>
                  <a:lnTo>
                    <a:pt x="16395" y="5554"/>
                  </a:lnTo>
                  <a:lnTo>
                    <a:pt x="15998" y="5421"/>
                  </a:lnTo>
                  <a:lnTo>
                    <a:pt x="15601" y="5289"/>
                  </a:lnTo>
                  <a:lnTo>
                    <a:pt x="15337" y="5157"/>
                  </a:lnTo>
                  <a:lnTo>
                    <a:pt x="15205" y="4893"/>
                  </a:lnTo>
                  <a:lnTo>
                    <a:pt x="15205" y="4628"/>
                  </a:lnTo>
                  <a:lnTo>
                    <a:pt x="15469" y="4496"/>
                  </a:lnTo>
                  <a:lnTo>
                    <a:pt x="15866" y="4364"/>
                  </a:lnTo>
                  <a:close/>
                  <a:moveTo>
                    <a:pt x="19700" y="11900"/>
                  </a:moveTo>
                  <a:lnTo>
                    <a:pt x="19832" y="12032"/>
                  </a:lnTo>
                  <a:lnTo>
                    <a:pt x="19964" y="12296"/>
                  </a:lnTo>
                  <a:lnTo>
                    <a:pt x="19964" y="12428"/>
                  </a:lnTo>
                  <a:lnTo>
                    <a:pt x="19832" y="12428"/>
                  </a:lnTo>
                  <a:lnTo>
                    <a:pt x="19435" y="12561"/>
                  </a:lnTo>
                  <a:lnTo>
                    <a:pt x="19039" y="12428"/>
                  </a:lnTo>
                  <a:lnTo>
                    <a:pt x="18907" y="12296"/>
                  </a:lnTo>
                  <a:lnTo>
                    <a:pt x="18774" y="12164"/>
                  </a:lnTo>
                  <a:lnTo>
                    <a:pt x="18774" y="12032"/>
                  </a:lnTo>
                  <a:lnTo>
                    <a:pt x="18907" y="11900"/>
                  </a:lnTo>
                  <a:close/>
                  <a:moveTo>
                    <a:pt x="6743" y="12693"/>
                  </a:moveTo>
                  <a:lnTo>
                    <a:pt x="7008" y="12825"/>
                  </a:lnTo>
                  <a:lnTo>
                    <a:pt x="7140" y="13090"/>
                  </a:lnTo>
                  <a:lnTo>
                    <a:pt x="7404" y="13618"/>
                  </a:lnTo>
                  <a:lnTo>
                    <a:pt x="7404" y="14015"/>
                  </a:lnTo>
                  <a:lnTo>
                    <a:pt x="7404" y="14544"/>
                  </a:lnTo>
                  <a:lnTo>
                    <a:pt x="7272" y="14940"/>
                  </a:lnTo>
                  <a:lnTo>
                    <a:pt x="7008" y="15337"/>
                  </a:lnTo>
                  <a:lnTo>
                    <a:pt x="6611" y="15337"/>
                  </a:lnTo>
                  <a:lnTo>
                    <a:pt x="6347" y="15205"/>
                  </a:lnTo>
                  <a:lnTo>
                    <a:pt x="6082" y="14940"/>
                  </a:lnTo>
                  <a:lnTo>
                    <a:pt x="6082" y="14544"/>
                  </a:lnTo>
                  <a:lnTo>
                    <a:pt x="6082" y="14015"/>
                  </a:lnTo>
                  <a:lnTo>
                    <a:pt x="6082" y="13486"/>
                  </a:lnTo>
                  <a:lnTo>
                    <a:pt x="6347" y="13090"/>
                  </a:lnTo>
                  <a:lnTo>
                    <a:pt x="6479" y="12693"/>
                  </a:lnTo>
                  <a:close/>
                  <a:moveTo>
                    <a:pt x="13354" y="1"/>
                  </a:moveTo>
                  <a:lnTo>
                    <a:pt x="12561" y="133"/>
                  </a:lnTo>
                  <a:lnTo>
                    <a:pt x="11767" y="265"/>
                  </a:lnTo>
                  <a:lnTo>
                    <a:pt x="11239" y="530"/>
                  </a:lnTo>
                  <a:lnTo>
                    <a:pt x="10710" y="926"/>
                  </a:lnTo>
                  <a:lnTo>
                    <a:pt x="10445" y="1323"/>
                  </a:lnTo>
                  <a:lnTo>
                    <a:pt x="10181" y="1852"/>
                  </a:lnTo>
                  <a:lnTo>
                    <a:pt x="9916" y="2381"/>
                  </a:lnTo>
                  <a:lnTo>
                    <a:pt x="9916" y="3042"/>
                  </a:lnTo>
                  <a:lnTo>
                    <a:pt x="9784" y="4099"/>
                  </a:lnTo>
                  <a:lnTo>
                    <a:pt x="9916" y="5157"/>
                  </a:lnTo>
                  <a:lnTo>
                    <a:pt x="10181" y="6082"/>
                  </a:lnTo>
                  <a:lnTo>
                    <a:pt x="9520" y="5686"/>
                  </a:lnTo>
                  <a:lnTo>
                    <a:pt x="8066" y="4893"/>
                  </a:lnTo>
                  <a:lnTo>
                    <a:pt x="7008" y="4496"/>
                  </a:lnTo>
                  <a:lnTo>
                    <a:pt x="5950" y="4099"/>
                  </a:lnTo>
                  <a:lnTo>
                    <a:pt x="4760" y="3835"/>
                  </a:lnTo>
                  <a:lnTo>
                    <a:pt x="3570" y="3703"/>
                  </a:lnTo>
                  <a:lnTo>
                    <a:pt x="2909" y="3835"/>
                  </a:lnTo>
                  <a:lnTo>
                    <a:pt x="2381" y="3967"/>
                  </a:lnTo>
                  <a:lnTo>
                    <a:pt x="1852" y="4364"/>
                  </a:lnTo>
                  <a:lnTo>
                    <a:pt x="1455" y="4760"/>
                  </a:lnTo>
                  <a:lnTo>
                    <a:pt x="1058" y="5157"/>
                  </a:lnTo>
                  <a:lnTo>
                    <a:pt x="662" y="5686"/>
                  </a:lnTo>
                  <a:lnTo>
                    <a:pt x="397" y="6347"/>
                  </a:lnTo>
                  <a:lnTo>
                    <a:pt x="133" y="7008"/>
                  </a:lnTo>
                  <a:lnTo>
                    <a:pt x="1" y="7801"/>
                  </a:lnTo>
                  <a:lnTo>
                    <a:pt x="1" y="8594"/>
                  </a:lnTo>
                  <a:lnTo>
                    <a:pt x="1" y="9520"/>
                  </a:lnTo>
                  <a:lnTo>
                    <a:pt x="133" y="10313"/>
                  </a:lnTo>
                  <a:lnTo>
                    <a:pt x="397" y="11239"/>
                  </a:lnTo>
                  <a:lnTo>
                    <a:pt x="662" y="12164"/>
                  </a:lnTo>
                  <a:lnTo>
                    <a:pt x="1191" y="12957"/>
                  </a:lnTo>
                  <a:lnTo>
                    <a:pt x="1720" y="13883"/>
                  </a:lnTo>
                  <a:lnTo>
                    <a:pt x="2513" y="14808"/>
                  </a:lnTo>
                  <a:lnTo>
                    <a:pt x="3306" y="15469"/>
                  </a:lnTo>
                  <a:lnTo>
                    <a:pt x="3174" y="14279"/>
                  </a:lnTo>
                  <a:lnTo>
                    <a:pt x="3042" y="12957"/>
                  </a:lnTo>
                  <a:lnTo>
                    <a:pt x="3042" y="11503"/>
                  </a:lnTo>
                  <a:lnTo>
                    <a:pt x="3306" y="10974"/>
                  </a:lnTo>
                  <a:lnTo>
                    <a:pt x="3438" y="10445"/>
                  </a:lnTo>
                  <a:lnTo>
                    <a:pt x="3835" y="9784"/>
                  </a:lnTo>
                  <a:lnTo>
                    <a:pt x="4231" y="9388"/>
                  </a:lnTo>
                  <a:lnTo>
                    <a:pt x="4628" y="9255"/>
                  </a:lnTo>
                  <a:lnTo>
                    <a:pt x="4893" y="9388"/>
                  </a:lnTo>
                  <a:lnTo>
                    <a:pt x="5157" y="9652"/>
                  </a:lnTo>
                  <a:lnTo>
                    <a:pt x="5289" y="10049"/>
                  </a:lnTo>
                  <a:lnTo>
                    <a:pt x="5289" y="10578"/>
                  </a:lnTo>
                  <a:lnTo>
                    <a:pt x="5157" y="11106"/>
                  </a:lnTo>
                  <a:lnTo>
                    <a:pt x="4760" y="12296"/>
                  </a:lnTo>
                  <a:lnTo>
                    <a:pt x="4364" y="13486"/>
                  </a:lnTo>
                  <a:lnTo>
                    <a:pt x="4231" y="14808"/>
                  </a:lnTo>
                  <a:lnTo>
                    <a:pt x="4099" y="16130"/>
                  </a:lnTo>
                  <a:lnTo>
                    <a:pt x="6347" y="17320"/>
                  </a:lnTo>
                  <a:lnTo>
                    <a:pt x="8727" y="18246"/>
                  </a:lnTo>
                  <a:lnTo>
                    <a:pt x="8727" y="18246"/>
                  </a:lnTo>
                  <a:lnTo>
                    <a:pt x="8594" y="17056"/>
                  </a:lnTo>
                  <a:lnTo>
                    <a:pt x="8594" y="15866"/>
                  </a:lnTo>
                  <a:lnTo>
                    <a:pt x="8727" y="15205"/>
                  </a:lnTo>
                  <a:lnTo>
                    <a:pt x="8991" y="14676"/>
                  </a:lnTo>
                  <a:lnTo>
                    <a:pt x="9255" y="14412"/>
                  </a:lnTo>
                  <a:lnTo>
                    <a:pt x="9520" y="14279"/>
                  </a:lnTo>
                  <a:lnTo>
                    <a:pt x="9784" y="14412"/>
                  </a:lnTo>
                  <a:lnTo>
                    <a:pt x="10049" y="14676"/>
                  </a:lnTo>
                  <a:lnTo>
                    <a:pt x="10049" y="15205"/>
                  </a:lnTo>
                  <a:lnTo>
                    <a:pt x="10049" y="15998"/>
                  </a:lnTo>
                  <a:lnTo>
                    <a:pt x="9784" y="17320"/>
                  </a:lnTo>
                  <a:lnTo>
                    <a:pt x="9784" y="18642"/>
                  </a:lnTo>
                  <a:lnTo>
                    <a:pt x="13354" y="19568"/>
                  </a:lnTo>
                  <a:lnTo>
                    <a:pt x="17056" y="20229"/>
                  </a:lnTo>
                  <a:lnTo>
                    <a:pt x="17981" y="19039"/>
                  </a:lnTo>
                  <a:lnTo>
                    <a:pt x="18774" y="17717"/>
                  </a:lnTo>
                  <a:lnTo>
                    <a:pt x="19435" y="16263"/>
                  </a:lnTo>
                  <a:lnTo>
                    <a:pt x="19964" y="14940"/>
                  </a:lnTo>
                  <a:lnTo>
                    <a:pt x="18510" y="14676"/>
                  </a:lnTo>
                  <a:lnTo>
                    <a:pt x="16791" y="14279"/>
                  </a:lnTo>
                  <a:lnTo>
                    <a:pt x="15998" y="14147"/>
                  </a:lnTo>
                  <a:lnTo>
                    <a:pt x="15337" y="13883"/>
                  </a:lnTo>
                  <a:lnTo>
                    <a:pt x="14940" y="13486"/>
                  </a:lnTo>
                  <a:lnTo>
                    <a:pt x="14808" y="13354"/>
                  </a:lnTo>
                  <a:lnTo>
                    <a:pt x="14808" y="13090"/>
                  </a:lnTo>
                  <a:lnTo>
                    <a:pt x="14940" y="12825"/>
                  </a:lnTo>
                  <a:lnTo>
                    <a:pt x="15073" y="12693"/>
                  </a:lnTo>
                  <a:lnTo>
                    <a:pt x="15205" y="12428"/>
                  </a:lnTo>
                  <a:lnTo>
                    <a:pt x="15469" y="12428"/>
                  </a:lnTo>
                  <a:lnTo>
                    <a:pt x="16130" y="12296"/>
                  </a:lnTo>
                  <a:lnTo>
                    <a:pt x="16923" y="12428"/>
                  </a:lnTo>
                  <a:lnTo>
                    <a:pt x="17717" y="12693"/>
                  </a:lnTo>
                  <a:lnTo>
                    <a:pt x="18642" y="13090"/>
                  </a:lnTo>
                  <a:lnTo>
                    <a:pt x="20361" y="14015"/>
                  </a:lnTo>
                  <a:lnTo>
                    <a:pt x="20625" y="12825"/>
                  </a:lnTo>
                  <a:lnTo>
                    <a:pt x="20890" y="11767"/>
                  </a:lnTo>
                  <a:lnTo>
                    <a:pt x="20890" y="10578"/>
                  </a:lnTo>
                  <a:lnTo>
                    <a:pt x="20890" y="9388"/>
                  </a:lnTo>
                  <a:lnTo>
                    <a:pt x="18510" y="8859"/>
                  </a:lnTo>
                  <a:lnTo>
                    <a:pt x="16130" y="8594"/>
                  </a:lnTo>
                  <a:lnTo>
                    <a:pt x="14940" y="8462"/>
                  </a:lnTo>
                  <a:lnTo>
                    <a:pt x="14147" y="8198"/>
                  </a:lnTo>
                  <a:lnTo>
                    <a:pt x="13618" y="7801"/>
                  </a:lnTo>
                  <a:lnTo>
                    <a:pt x="13354" y="7405"/>
                  </a:lnTo>
                  <a:lnTo>
                    <a:pt x="13486" y="7008"/>
                  </a:lnTo>
                  <a:lnTo>
                    <a:pt x="13883" y="6611"/>
                  </a:lnTo>
                  <a:lnTo>
                    <a:pt x="14411" y="6479"/>
                  </a:lnTo>
                  <a:lnTo>
                    <a:pt x="15337" y="6347"/>
                  </a:lnTo>
                  <a:lnTo>
                    <a:pt x="16130" y="6479"/>
                  </a:lnTo>
                  <a:lnTo>
                    <a:pt x="16791" y="6611"/>
                  </a:lnTo>
                  <a:lnTo>
                    <a:pt x="18378" y="7008"/>
                  </a:lnTo>
                  <a:lnTo>
                    <a:pt x="19700" y="7669"/>
                  </a:lnTo>
                  <a:lnTo>
                    <a:pt x="20890" y="8198"/>
                  </a:lnTo>
                  <a:lnTo>
                    <a:pt x="20890" y="8198"/>
                  </a:lnTo>
                  <a:lnTo>
                    <a:pt x="20361" y="6479"/>
                  </a:lnTo>
                  <a:lnTo>
                    <a:pt x="19832" y="4893"/>
                  </a:lnTo>
                  <a:lnTo>
                    <a:pt x="18907" y="3438"/>
                  </a:lnTo>
                  <a:lnTo>
                    <a:pt x="17981" y="2381"/>
                  </a:lnTo>
                  <a:lnTo>
                    <a:pt x="16791" y="1323"/>
                  </a:lnTo>
                  <a:lnTo>
                    <a:pt x="15734" y="662"/>
                  </a:lnTo>
                  <a:lnTo>
                    <a:pt x="14544" y="265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4;p48"/>
            <p:cNvSpPr/>
            <p:nvPr/>
          </p:nvSpPr>
          <p:spPr>
            <a:xfrm>
              <a:off x="4883631" y="3329104"/>
              <a:ext cx="5008" cy="19994"/>
            </a:xfrm>
            <a:custGeom>
              <a:avLst/>
              <a:gdLst/>
              <a:ahLst/>
              <a:cxnLst/>
              <a:rect l="l" t="t" r="r" b="b"/>
              <a:pathLst>
                <a:path w="265" h="1058" extrusionOk="0">
                  <a:moveTo>
                    <a:pt x="265" y="0"/>
                  </a:moveTo>
                  <a:lnTo>
                    <a:pt x="0" y="925"/>
                  </a:lnTo>
                  <a:lnTo>
                    <a:pt x="0" y="1058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5;p48"/>
            <p:cNvSpPr/>
            <p:nvPr/>
          </p:nvSpPr>
          <p:spPr>
            <a:xfrm>
              <a:off x="4891114" y="3171688"/>
              <a:ext cx="197403" cy="257365"/>
            </a:xfrm>
            <a:custGeom>
              <a:avLst/>
              <a:gdLst/>
              <a:ahLst/>
              <a:cxnLst/>
              <a:rect l="l" t="t" r="r" b="b"/>
              <a:pathLst>
                <a:path w="10446" h="13619" extrusionOk="0">
                  <a:moveTo>
                    <a:pt x="6214" y="2777"/>
                  </a:moveTo>
                  <a:lnTo>
                    <a:pt x="7140" y="3042"/>
                  </a:lnTo>
                  <a:lnTo>
                    <a:pt x="7140" y="2909"/>
                  </a:lnTo>
                  <a:lnTo>
                    <a:pt x="6214" y="2777"/>
                  </a:lnTo>
                  <a:close/>
                  <a:moveTo>
                    <a:pt x="2116" y="1"/>
                  </a:moveTo>
                  <a:lnTo>
                    <a:pt x="2513" y="926"/>
                  </a:lnTo>
                  <a:lnTo>
                    <a:pt x="2116" y="1852"/>
                  </a:lnTo>
                  <a:lnTo>
                    <a:pt x="1719" y="2909"/>
                  </a:lnTo>
                  <a:lnTo>
                    <a:pt x="926" y="4893"/>
                  </a:lnTo>
                  <a:lnTo>
                    <a:pt x="397" y="6479"/>
                  </a:lnTo>
                  <a:lnTo>
                    <a:pt x="1" y="8066"/>
                  </a:lnTo>
                  <a:lnTo>
                    <a:pt x="530" y="6479"/>
                  </a:lnTo>
                  <a:lnTo>
                    <a:pt x="1191" y="5025"/>
                  </a:lnTo>
                  <a:lnTo>
                    <a:pt x="1984" y="2909"/>
                  </a:lnTo>
                  <a:lnTo>
                    <a:pt x="2380" y="1852"/>
                  </a:lnTo>
                  <a:lnTo>
                    <a:pt x="2645" y="1059"/>
                  </a:lnTo>
                  <a:lnTo>
                    <a:pt x="3042" y="1720"/>
                  </a:lnTo>
                  <a:lnTo>
                    <a:pt x="3967" y="3438"/>
                  </a:lnTo>
                  <a:lnTo>
                    <a:pt x="4760" y="5157"/>
                  </a:lnTo>
                  <a:lnTo>
                    <a:pt x="4628" y="5818"/>
                  </a:lnTo>
                  <a:lnTo>
                    <a:pt x="4496" y="6611"/>
                  </a:lnTo>
                  <a:lnTo>
                    <a:pt x="4231" y="8330"/>
                  </a:lnTo>
                  <a:lnTo>
                    <a:pt x="4099" y="10049"/>
                  </a:lnTo>
                  <a:lnTo>
                    <a:pt x="3967" y="11767"/>
                  </a:lnTo>
                  <a:lnTo>
                    <a:pt x="4099" y="11767"/>
                  </a:lnTo>
                  <a:lnTo>
                    <a:pt x="4231" y="10049"/>
                  </a:lnTo>
                  <a:lnTo>
                    <a:pt x="4496" y="8330"/>
                  </a:lnTo>
                  <a:lnTo>
                    <a:pt x="4760" y="6611"/>
                  </a:lnTo>
                  <a:lnTo>
                    <a:pt x="4892" y="5818"/>
                  </a:lnTo>
                  <a:lnTo>
                    <a:pt x="5025" y="5554"/>
                  </a:lnTo>
                  <a:lnTo>
                    <a:pt x="5553" y="6744"/>
                  </a:lnTo>
                  <a:lnTo>
                    <a:pt x="7140" y="10181"/>
                  </a:lnTo>
                  <a:lnTo>
                    <a:pt x="8594" y="13618"/>
                  </a:lnTo>
                  <a:lnTo>
                    <a:pt x="8594" y="13618"/>
                  </a:lnTo>
                  <a:lnTo>
                    <a:pt x="7272" y="10049"/>
                  </a:lnTo>
                  <a:lnTo>
                    <a:pt x="5818" y="6479"/>
                  </a:lnTo>
                  <a:lnTo>
                    <a:pt x="4231" y="3438"/>
                  </a:lnTo>
                  <a:lnTo>
                    <a:pt x="4892" y="3571"/>
                  </a:lnTo>
                  <a:lnTo>
                    <a:pt x="5686" y="3703"/>
                  </a:lnTo>
                  <a:lnTo>
                    <a:pt x="7272" y="4099"/>
                  </a:lnTo>
                  <a:lnTo>
                    <a:pt x="8859" y="4496"/>
                  </a:lnTo>
                  <a:lnTo>
                    <a:pt x="10445" y="4893"/>
                  </a:lnTo>
                  <a:lnTo>
                    <a:pt x="7272" y="3835"/>
                  </a:lnTo>
                  <a:lnTo>
                    <a:pt x="5686" y="3438"/>
                  </a:lnTo>
                  <a:lnTo>
                    <a:pt x="4892" y="3306"/>
                  </a:lnTo>
                  <a:lnTo>
                    <a:pt x="4231" y="3174"/>
                  </a:lnTo>
                  <a:lnTo>
                    <a:pt x="4099" y="3174"/>
                  </a:lnTo>
                  <a:lnTo>
                    <a:pt x="3703" y="2513"/>
                  </a:lnTo>
                  <a:lnTo>
                    <a:pt x="4496" y="2513"/>
                  </a:lnTo>
                  <a:lnTo>
                    <a:pt x="5289" y="2645"/>
                  </a:lnTo>
                  <a:lnTo>
                    <a:pt x="6214" y="2777"/>
                  </a:lnTo>
                  <a:lnTo>
                    <a:pt x="6214" y="2777"/>
                  </a:lnTo>
                  <a:lnTo>
                    <a:pt x="5289" y="2513"/>
                  </a:lnTo>
                  <a:lnTo>
                    <a:pt x="4496" y="2381"/>
                  </a:lnTo>
                  <a:lnTo>
                    <a:pt x="3570" y="2248"/>
                  </a:lnTo>
                  <a:lnTo>
                    <a:pt x="3174" y="1455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6;p48"/>
            <p:cNvSpPr/>
            <p:nvPr/>
          </p:nvSpPr>
          <p:spPr>
            <a:xfrm>
              <a:off x="4888619" y="3324097"/>
              <a:ext cx="2513" cy="5027"/>
            </a:xfrm>
            <a:custGeom>
              <a:avLst/>
              <a:gdLst/>
              <a:ahLst/>
              <a:cxnLst/>
              <a:rect l="l" t="t" r="r" b="b"/>
              <a:pathLst>
                <a:path w="133" h="266" extrusionOk="0">
                  <a:moveTo>
                    <a:pt x="1" y="265"/>
                  </a:moveTo>
                  <a:lnTo>
                    <a:pt x="1" y="265"/>
                  </a:lnTo>
                  <a:lnTo>
                    <a:pt x="133" y="1"/>
                  </a:lnTo>
                  <a:lnTo>
                    <a:pt x="133" y="1"/>
                  </a:lnTo>
                  <a:lnTo>
                    <a:pt x="1" y="265"/>
                  </a:lnTo>
                  <a:lnTo>
                    <a:pt x="1" y="265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87;p48"/>
            <p:cNvSpPr/>
            <p:nvPr/>
          </p:nvSpPr>
          <p:spPr>
            <a:xfrm>
              <a:off x="4523860" y="3466508"/>
              <a:ext cx="337301" cy="504696"/>
            </a:xfrm>
            <a:custGeom>
              <a:avLst/>
              <a:gdLst/>
              <a:ahLst/>
              <a:cxnLst/>
              <a:rect l="l" t="t" r="r" b="b"/>
              <a:pathLst>
                <a:path w="17849" h="26707" extrusionOk="0">
                  <a:moveTo>
                    <a:pt x="0" y="0"/>
                  </a:moveTo>
                  <a:lnTo>
                    <a:pt x="397" y="7404"/>
                  </a:lnTo>
                  <a:lnTo>
                    <a:pt x="1058" y="26707"/>
                  </a:lnTo>
                  <a:lnTo>
                    <a:pt x="16923" y="26707"/>
                  </a:lnTo>
                  <a:lnTo>
                    <a:pt x="17584" y="7404"/>
                  </a:lnTo>
                  <a:lnTo>
                    <a:pt x="17848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8;p48"/>
            <p:cNvSpPr/>
            <p:nvPr/>
          </p:nvSpPr>
          <p:spPr>
            <a:xfrm>
              <a:off x="4523860" y="3466508"/>
              <a:ext cx="337301" cy="139936"/>
            </a:xfrm>
            <a:custGeom>
              <a:avLst/>
              <a:gdLst/>
              <a:ahLst/>
              <a:cxnLst/>
              <a:rect l="l" t="t" r="r" b="b"/>
              <a:pathLst>
                <a:path w="17849" h="7405" extrusionOk="0">
                  <a:moveTo>
                    <a:pt x="0" y="0"/>
                  </a:moveTo>
                  <a:lnTo>
                    <a:pt x="397" y="7404"/>
                  </a:lnTo>
                  <a:lnTo>
                    <a:pt x="17584" y="7404"/>
                  </a:lnTo>
                  <a:lnTo>
                    <a:pt x="1784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9;p48"/>
            <p:cNvSpPr/>
            <p:nvPr/>
          </p:nvSpPr>
          <p:spPr>
            <a:xfrm>
              <a:off x="4503866" y="3409041"/>
              <a:ext cx="379783" cy="114953"/>
            </a:xfrm>
            <a:custGeom>
              <a:avLst/>
              <a:gdLst/>
              <a:ahLst/>
              <a:cxnLst/>
              <a:rect l="l" t="t" r="r" b="b"/>
              <a:pathLst>
                <a:path w="20097" h="6083" extrusionOk="0">
                  <a:moveTo>
                    <a:pt x="0" y="1"/>
                  </a:moveTo>
                  <a:lnTo>
                    <a:pt x="0" y="6082"/>
                  </a:lnTo>
                  <a:lnTo>
                    <a:pt x="20096" y="6082"/>
                  </a:lnTo>
                  <a:lnTo>
                    <a:pt x="20096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0;p48"/>
            <p:cNvSpPr/>
            <p:nvPr/>
          </p:nvSpPr>
          <p:spPr>
            <a:xfrm>
              <a:off x="4766201" y="3971185"/>
              <a:ext cx="52478" cy="59981"/>
            </a:xfrm>
            <a:custGeom>
              <a:avLst/>
              <a:gdLst/>
              <a:ahLst/>
              <a:cxnLst/>
              <a:rect l="l" t="t" r="r" b="b"/>
              <a:pathLst>
                <a:path w="2777" h="3174" extrusionOk="0">
                  <a:moveTo>
                    <a:pt x="0" y="1"/>
                  </a:moveTo>
                  <a:lnTo>
                    <a:pt x="0" y="3174"/>
                  </a:lnTo>
                  <a:lnTo>
                    <a:pt x="2777" y="317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91;p48"/>
            <p:cNvSpPr/>
            <p:nvPr/>
          </p:nvSpPr>
          <p:spPr>
            <a:xfrm>
              <a:off x="4766201" y="3971185"/>
              <a:ext cx="52478" cy="30009"/>
            </a:xfrm>
            <a:custGeom>
              <a:avLst/>
              <a:gdLst/>
              <a:ahLst/>
              <a:cxnLst/>
              <a:rect l="l" t="t" r="r" b="b"/>
              <a:pathLst>
                <a:path w="2777" h="1588" extrusionOk="0">
                  <a:moveTo>
                    <a:pt x="0" y="1"/>
                  </a:moveTo>
                  <a:lnTo>
                    <a:pt x="0" y="1587"/>
                  </a:lnTo>
                  <a:lnTo>
                    <a:pt x="2777" y="1587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92;p48"/>
            <p:cNvSpPr/>
            <p:nvPr/>
          </p:nvSpPr>
          <p:spPr>
            <a:xfrm>
              <a:off x="4568817" y="3971185"/>
              <a:ext cx="52497" cy="59981"/>
            </a:xfrm>
            <a:custGeom>
              <a:avLst/>
              <a:gdLst/>
              <a:ahLst/>
              <a:cxnLst/>
              <a:rect l="l" t="t" r="r" b="b"/>
              <a:pathLst>
                <a:path w="2778" h="3174" extrusionOk="0">
                  <a:moveTo>
                    <a:pt x="1" y="1"/>
                  </a:moveTo>
                  <a:lnTo>
                    <a:pt x="1" y="3174"/>
                  </a:lnTo>
                  <a:lnTo>
                    <a:pt x="2777" y="317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93;p48"/>
            <p:cNvSpPr/>
            <p:nvPr/>
          </p:nvSpPr>
          <p:spPr>
            <a:xfrm>
              <a:off x="4568817" y="3971185"/>
              <a:ext cx="52497" cy="30009"/>
            </a:xfrm>
            <a:custGeom>
              <a:avLst/>
              <a:gdLst/>
              <a:ahLst/>
              <a:cxnLst/>
              <a:rect l="l" t="t" r="r" b="b"/>
              <a:pathLst>
                <a:path w="2778" h="1588" extrusionOk="0">
                  <a:moveTo>
                    <a:pt x="1" y="1"/>
                  </a:moveTo>
                  <a:lnTo>
                    <a:pt x="1" y="1587"/>
                  </a:lnTo>
                  <a:lnTo>
                    <a:pt x="2777" y="1587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94;p48"/>
            <p:cNvSpPr/>
            <p:nvPr/>
          </p:nvSpPr>
          <p:spPr>
            <a:xfrm>
              <a:off x="5200920" y="3606425"/>
              <a:ext cx="1349149" cy="891943"/>
            </a:xfrm>
            <a:custGeom>
              <a:avLst/>
              <a:gdLst/>
              <a:ahLst/>
              <a:cxnLst/>
              <a:rect l="l" t="t" r="r" b="b"/>
              <a:pathLst>
                <a:path w="71393" h="47199" extrusionOk="0">
                  <a:moveTo>
                    <a:pt x="28425" y="0"/>
                  </a:moveTo>
                  <a:lnTo>
                    <a:pt x="27764" y="661"/>
                  </a:lnTo>
                  <a:lnTo>
                    <a:pt x="26707" y="2115"/>
                  </a:lnTo>
                  <a:lnTo>
                    <a:pt x="23269" y="7139"/>
                  </a:lnTo>
                  <a:lnTo>
                    <a:pt x="18774" y="14146"/>
                  </a:lnTo>
                  <a:lnTo>
                    <a:pt x="13618" y="22079"/>
                  </a:lnTo>
                  <a:lnTo>
                    <a:pt x="4363" y="37283"/>
                  </a:lnTo>
                  <a:lnTo>
                    <a:pt x="1323" y="42439"/>
                  </a:lnTo>
                  <a:lnTo>
                    <a:pt x="397" y="44025"/>
                  </a:lnTo>
                  <a:lnTo>
                    <a:pt x="1" y="44819"/>
                  </a:lnTo>
                  <a:lnTo>
                    <a:pt x="1" y="45215"/>
                  </a:lnTo>
                  <a:lnTo>
                    <a:pt x="133" y="45480"/>
                  </a:lnTo>
                  <a:lnTo>
                    <a:pt x="397" y="45744"/>
                  </a:lnTo>
                  <a:lnTo>
                    <a:pt x="662" y="46009"/>
                  </a:lnTo>
                  <a:lnTo>
                    <a:pt x="1455" y="46537"/>
                  </a:lnTo>
                  <a:lnTo>
                    <a:pt x="2380" y="46934"/>
                  </a:lnTo>
                  <a:lnTo>
                    <a:pt x="3570" y="47198"/>
                  </a:lnTo>
                  <a:lnTo>
                    <a:pt x="5818" y="47198"/>
                  </a:lnTo>
                  <a:lnTo>
                    <a:pt x="6875" y="47066"/>
                  </a:lnTo>
                  <a:lnTo>
                    <a:pt x="7801" y="46537"/>
                  </a:lnTo>
                  <a:lnTo>
                    <a:pt x="9519" y="45480"/>
                  </a:lnTo>
                  <a:lnTo>
                    <a:pt x="14015" y="42703"/>
                  </a:lnTo>
                  <a:lnTo>
                    <a:pt x="17981" y="39927"/>
                  </a:lnTo>
                  <a:lnTo>
                    <a:pt x="21683" y="37415"/>
                  </a:lnTo>
                  <a:lnTo>
                    <a:pt x="25252" y="34903"/>
                  </a:lnTo>
                  <a:lnTo>
                    <a:pt x="71393" y="31466"/>
                  </a:lnTo>
                  <a:lnTo>
                    <a:pt x="68220" y="926"/>
                  </a:lnTo>
                  <a:lnTo>
                    <a:pt x="55792" y="4760"/>
                  </a:lnTo>
                  <a:lnTo>
                    <a:pt x="47067" y="7272"/>
                  </a:lnTo>
                  <a:lnTo>
                    <a:pt x="44158" y="7933"/>
                  </a:lnTo>
                  <a:lnTo>
                    <a:pt x="43233" y="8065"/>
                  </a:lnTo>
                  <a:lnTo>
                    <a:pt x="42836" y="8065"/>
                  </a:lnTo>
                  <a:lnTo>
                    <a:pt x="35697" y="3966"/>
                  </a:lnTo>
                  <a:lnTo>
                    <a:pt x="30805" y="1190"/>
                  </a:lnTo>
                  <a:lnTo>
                    <a:pt x="28425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5;p48"/>
            <p:cNvSpPr/>
            <p:nvPr/>
          </p:nvSpPr>
          <p:spPr>
            <a:xfrm>
              <a:off x="5203414" y="3606425"/>
              <a:ext cx="926922" cy="891943"/>
            </a:xfrm>
            <a:custGeom>
              <a:avLst/>
              <a:gdLst/>
              <a:ahLst/>
              <a:cxnLst/>
              <a:rect l="l" t="t" r="r" b="b"/>
              <a:pathLst>
                <a:path w="49050" h="47199" extrusionOk="0">
                  <a:moveTo>
                    <a:pt x="28293" y="0"/>
                  </a:moveTo>
                  <a:lnTo>
                    <a:pt x="27632" y="661"/>
                  </a:lnTo>
                  <a:lnTo>
                    <a:pt x="26575" y="2115"/>
                  </a:lnTo>
                  <a:lnTo>
                    <a:pt x="23137" y="7139"/>
                  </a:lnTo>
                  <a:lnTo>
                    <a:pt x="18642" y="14146"/>
                  </a:lnTo>
                  <a:lnTo>
                    <a:pt x="13618" y="22079"/>
                  </a:lnTo>
                  <a:lnTo>
                    <a:pt x="4231" y="37283"/>
                  </a:lnTo>
                  <a:lnTo>
                    <a:pt x="1191" y="42439"/>
                  </a:lnTo>
                  <a:lnTo>
                    <a:pt x="265" y="44025"/>
                  </a:lnTo>
                  <a:lnTo>
                    <a:pt x="1" y="44819"/>
                  </a:lnTo>
                  <a:lnTo>
                    <a:pt x="1" y="45215"/>
                  </a:lnTo>
                  <a:lnTo>
                    <a:pt x="1" y="45480"/>
                  </a:lnTo>
                  <a:lnTo>
                    <a:pt x="265" y="45744"/>
                  </a:lnTo>
                  <a:lnTo>
                    <a:pt x="530" y="46009"/>
                  </a:lnTo>
                  <a:lnTo>
                    <a:pt x="1323" y="46537"/>
                  </a:lnTo>
                  <a:lnTo>
                    <a:pt x="2380" y="46934"/>
                  </a:lnTo>
                  <a:lnTo>
                    <a:pt x="3438" y="47198"/>
                  </a:lnTo>
                  <a:lnTo>
                    <a:pt x="5686" y="47198"/>
                  </a:lnTo>
                  <a:lnTo>
                    <a:pt x="6743" y="47066"/>
                  </a:lnTo>
                  <a:lnTo>
                    <a:pt x="7669" y="46537"/>
                  </a:lnTo>
                  <a:lnTo>
                    <a:pt x="9387" y="45480"/>
                  </a:lnTo>
                  <a:lnTo>
                    <a:pt x="13883" y="42703"/>
                  </a:lnTo>
                  <a:lnTo>
                    <a:pt x="17849" y="39927"/>
                  </a:lnTo>
                  <a:lnTo>
                    <a:pt x="21551" y="37415"/>
                  </a:lnTo>
                  <a:lnTo>
                    <a:pt x="25120" y="34903"/>
                  </a:lnTo>
                  <a:lnTo>
                    <a:pt x="35432" y="34110"/>
                  </a:lnTo>
                  <a:lnTo>
                    <a:pt x="49050" y="6743"/>
                  </a:lnTo>
                  <a:lnTo>
                    <a:pt x="49050" y="6743"/>
                  </a:lnTo>
                  <a:lnTo>
                    <a:pt x="44687" y="7800"/>
                  </a:lnTo>
                  <a:lnTo>
                    <a:pt x="43365" y="8065"/>
                  </a:lnTo>
                  <a:lnTo>
                    <a:pt x="42704" y="8065"/>
                  </a:lnTo>
                  <a:lnTo>
                    <a:pt x="35697" y="3966"/>
                  </a:lnTo>
                  <a:lnTo>
                    <a:pt x="30673" y="1190"/>
                  </a:lnTo>
                  <a:lnTo>
                    <a:pt x="28954" y="265"/>
                  </a:lnTo>
                  <a:lnTo>
                    <a:pt x="28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6;p48"/>
            <p:cNvSpPr/>
            <p:nvPr/>
          </p:nvSpPr>
          <p:spPr>
            <a:xfrm>
              <a:off x="5195931" y="3606425"/>
              <a:ext cx="814482" cy="896932"/>
            </a:xfrm>
            <a:custGeom>
              <a:avLst/>
              <a:gdLst/>
              <a:ahLst/>
              <a:cxnLst/>
              <a:rect l="l" t="t" r="r" b="b"/>
              <a:pathLst>
                <a:path w="43100" h="47463" extrusionOk="0">
                  <a:moveTo>
                    <a:pt x="28689" y="0"/>
                  </a:moveTo>
                  <a:lnTo>
                    <a:pt x="28028" y="661"/>
                  </a:lnTo>
                  <a:lnTo>
                    <a:pt x="26838" y="2115"/>
                  </a:lnTo>
                  <a:lnTo>
                    <a:pt x="23401" y="7139"/>
                  </a:lnTo>
                  <a:lnTo>
                    <a:pt x="18774" y="14146"/>
                  </a:lnTo>
                  <a:lnTo>
                    <a:pt x="13750" y="22211"/>
                  </a:lnTo>
                  <a:lnTo>
                    <a:pt x="8726" y="30144"/>
                  </a:lnTo>
                  <a:lnTo>
                    <a:pt x="4363" y="37283"/>
                  </a:lnTo>
                  <a:lnTo>
                    <a:pt x="1322" y="42571"/>
                  </a:lnTo>
                  <a:lnTo>
                    <a:pt x="397" y="44158"/>
                  </a:lnTo>
                  <a:lnTo>
                    <a:pt x="0" y="44951"/>
                  </a:lnTo>
                  <a:lnTo>
                    <a:pt x="0" y="45215"/>
                  </a:lnTo>
                  <a:lnTo>
                    <a:pt x="132" y="45612"/>
                  </a:lnTo>
                  <a:lnTo>
                    <a:pt x="397" y="45876"/>
                  </a:lnTo>
                  <a:lnTo>
                    <a:pt x="661" y="46141"/>
                  </a:lnTo>
                  <a:lnTo>
                    <a:pt x="1454" y="46670"/>
                  </a:lnTo>
                  <a:lnTo>
                    <a:pt x="2512" y="47066"/>
                  </a:lnTo>
                  <a:lnTo>
                    <a:pt x="3702" y="47331"/>
                  </a:lnTo>
                  <a:lnTo>
                    <a:pt x="4892" y="47463"/>
                  </a:lnTo>
                  <a:lnTo>
                    <a:pt x="5949" y="47463"/>
                  </a:lnTo>
                  <a:lnTo>
                    <a:pt x="7007" y="47198"/>
                  </a:lnTo>
                  <a:lnTo>
                    <a:pt x="8461" y="46405"/>
                  </a:lnTo>
                  <a:lnTo>
                    <a:pt x="10973" y="44951"/>
                  </a:lnTo>
                  <a:lnTo>
                    <a:pt x="17452" y="40852"/>
                  </a:lnTo>
                  <a:lnTo>
                    <a:pt x="26177" y="35168"/>
                  </a:lnTo>
                  <a:lnTo>
                    <a:pt x="43100" y="8065"/>
                  </a:lnTo>
                  <a:lnTo>
                    <a:pt x="40588" y="6214"/>
                  </a:lnTo>
                  <a:lnTo>
                    <a:pt x="38076" y="4627"/>
                  </a:lnTo>
                  <a:lnTo>
                    <a:pt x="35696" y="3173"/>
                  </a:lnTo>
                  <a:lnTo>
                    <a:pt x="33581" y="1983"/>
                  </a:lnTo>
                  <a:lnTo>
                    <a:pt x="31730" y="1058"/>
                  </a:lnTo>
                  <a:lnTo>
                    <a:pt x="30276" y="397"/>
                  </a:lnTo>
                  <a:lnTo>
                    <a:pt x="29218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7;p48"/>
            <p:cNvSpPr/>
            <p:nvPr/>
          </p:nvSpPr>
          <p:spPr>
            <a:xfrm>
              <a:off x="5233404" y="3656390"/>
              <a:ext cx="499688" cy="809493"/>
            </a:xfrm>
            <a:custGeom>
              <a:avLst/>
              <a:gdLst/>
              <a:ahLst/>
              <a:cxnLst/>
              <a:rect l="l" t="t" r="r" b="b"/>
              <a:pathLst>
                <a:path w="26442" h="42836" extrusionOk="0">
                  <a:moveTo>
                    <a:pt x="26310" y="0"/>
                  </a:moveTo>
                  <a:lnTo>
                    <a:pt x="24062" y="3438"/>
                  </a:lnTo>
                  <a:lnTo>
                    <a:pt x="20889" y="8462"/>
                  </a:lnTo>
                  <a:lnTo>
                    <a:pt x="12957" y="21154"/>
                  </a:lnTo>
                  <a:lnTo>
                    <a:pt x="5289" y="33846"/>
                  </a:lnTo>
                  <a:lnTo>
                    <a:pt x="0" y="42704"/>
                  </a:lnTo>
                  <a:lnTo>
                    <a:pt x="0" y="42836"/>
                  </a:lnTo>
                  <a:lnTo>
                    <a:pt x="132" y="42704"/>
                  </a:lnTo>
                  <a:lnTo>
                    <a:pt x="5553" y="34110"/>
                  </a:lnTo>
                  <a:lnTo>
                    <a:pt x="13485" y="21418"/>
                  </a:lnTo>
                  <a:lnTo>
                    <a:pt x="21286" y="8726"/>
                  </a:lnTo>
                  <a:lnTo>
                    <a:pt x="24326" y="3702"/>
                  </a:lnTo>
                  <a:lnTo>
                    <a:pt x="2644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8;p48"/>
            <p:cNvSpPr/>
            <p:nvPr/>
          </p:nvSpPr>
          <p:spPr>
            <a:xfrm>
              <a:off x="5350815" y="4290987"/>
              <a:ext cx="57486" cy="174896"/>
            </a:xfrm>
            <a:custGeom>
              <a:avLst/>
              <a:gdLst/>
              <a:ahLst/>
              <a:cxnLst/>
              <a:rect l="l" t="t" r="r" b="b"/>
              <a:pathLst>
                <a:path w="3042" h="9255" extrusionOk="0">
                  <a:moveTo>
                    <a:pt x="133" y="0"/>
                  </a:moveTo>
                  <a:lnTo>
                    <a:pt x="1" y="132"/>
                  </a:lnTo>
                  <a:lnTo>
                    <a:pt x="926" y="926"/>
                  </a:lnTo>
                  <a:lnTo>
                    <a:pt x="1587" y="1983"/>
                  </a:lnTo>
                  <a:lnTo>
                    <a:pt x="2116" y="3041"/>
                  </a:lnTo>
                  <a:lnTo>
                    <a:pt x="2513" y="4363"/>
                  </a:lnTo>
                  <a:lnTo>
                    <a:pt x="2645" y="5553"/>
                  </a:lnTo>
                  <a:lnTo>
                    <a:pt x="2645" y="6743"/>
                  </a:lnTo>
                  <a:lnTo>
                    <a:pt x="2381" y="8065"/>
                  </a:lnTo>
                  <a:lnTo>
                    <a:pt x="1852" y="9123"/>
                  </a:lnTo>
                  <a:lnTo>
                    <a:pt x="1984" y="9255"/>
                  </a:lnTo>
                  <a:lnTo>
                    <a:pt x="2645" y="7933"/>
                  </a:lnTo>
                  <a:lnTo>
                    <a:pt x="3042" y="6611"/>
                  </a:lnTo>
                  <a:lnTo>
                    <a:pt x="3042" y="5289"/>
                  </a:lnTo>
                  <a:lnTo>
                    <a:pt x="2910" y="3966"/>
                  </a:lnTo>
                  <a:lnTo>
                    <a:pt x="2513" y="2777"/>
                  </a:lnTo>
                  <a:lnTo>
                    <a:pt x="1852" y="1719"/>
                  </a:lnTo>
                  <a:lnTo>
                    <a:pt x="1059" y="79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9;p48"/>
            <p:cNvSpPr/>
            <p:nvPr/>
          </p:nvSpPr>
          <p:spPr>
            <a:xfrm>
              <a:off x="5645634" y="4118585"/>
              <a:ext cx="47489" cy="189901"/>
            </a:xfrm>
            <a:custGeom>
              <a:avLst/>
              <a:gdLst/>
              <a:ahLst/>
              <a:cxnLst/>
              <a:rect l="l" t="t" r="r" b="b"/>
              <a:pathLst>
                <a:path w="2513" h="10049" extrusionOk="0">
                  <a:moveTo>
                    <a:pt x="1719" y="1"/>
                  </a:moveTo>
                  <a:lnTo>
                    <a:pt x="1455" y="2513"/>
                  </a:lnTo>
                  <a:lnTo>
                    <a:pt x="1058" y="4893"/>
                  </a:lnTo>
                  <a:lnTo>
                    <a:pt x="529" y="7404"/>
                  </a:lnTo>
                  <a:lnTo>
                    <a:pt x="1" y="9784"/>
                  </a:lnTo>
                  <a:lnTo>
                    <a:pt x="1" y="9916"/>
                  </a:lnTo>
                  <a:lnTo>
                    <a:pt x="133" y="10049"/>
                  </a:lnTo>
                  <a:lnTo>
                    <a:pt x="265" y="10049"/>
                  </a:lnTo>
                  <a:lnTo>
                    <a:pt x="397" y="9916"/>
                  </a:lnTo>
                  <a:lnTo>
                    <a:pt x="926" y="8859"/>
                  </a:lnTo>
                  <a:lnTo>
                    <a:pt x="1587" y="7669"/>
                  </a:lnTo>
                  <a:lnTo>
                    <a:pt x="1984" y="6347"/>
                  </a:lnTo>
                  <a:lnTo>
                    <a:pt x="2248" y="5157"/>
                  </a:lnTo>
                  <a:lnTo>
                    <a:pt x="2512" y="3835"/>
                  </a:lnTo>
                  <a:lnTo>
                    <a:pt x="2512" y="2513"/>
                  </a:lnTo>
                  <a:lnTo>
                    <a:pt x="2248" y="1191"/>
                  </a:lnTo>
                  <a:lnTo>
                    <a:pt x="198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00;p48"/>
            <p:cNvSpPr/>
            <p:nvPr/>
          </p:nvSpPr>
          <p:spPr>
            <a:xfrm>
              <a:off x="5603153" y="4148576"/>
              <a:ext cx="47489" cy="189901"/>
            </a:xfrm>
            <a:custGeom>
              <a:avLst/>
              <a:gdLst/>
              <a:ahLst/>
              <a:cxnLst/>
              <a:rect l="l" t="t" r="r" b="b"/>
              <a:pathLst>
                <a:path w="2513" h="10049" extrusionOk="0">
                  <a:moveTo>
                    <a:pt x="1852" y="0"/>
                  </a:moveTo>
                  <a:lnTo>
                    <a:pt x="1720" y="133"/>
                  </a:lnTo>
                  <a:lnTo>
                    <a:pt x="1455" y="2512"/>
                  </a:lnTo>
                  <a:lnTo>
                    <a:pt x="1191" y="5024"/>
                  </a:lnTo>
                  <a:lnTo>
                    <a:pt x="662" y="7404"/>
                  </a:lnTo>
                  <a:lnTo>
                    <a:pt x="1" y="9784"/>
                  </a:lnTo>
                  <a:lnTo>
                    <a:pt x="1" y="9916"/>
                  </a:lnTo>
                  <a:lnTo>
                    <a:pt x="133" y="10048"/>
                  </a:lnTo>
                  <a:lnTo>
                    <a:pt x="265" y="10048"/>
                  </a:lnTo>
                  <a:lnTo>
                    <a:pt x="398" y="9916"/>
                  </a:lnTo>
                  <a:lnTo>
                    <a:pt x="1059" y="8858"/>
                  </a:lnTo>
                  <a:lnTo>
                    <a:pt x="1587" y="7668"/>
                  </a:lnTo>
                  <a:lnTo>
                    <a:pt x="1984" y="6479"/>
                  </a:lnTo>
                  <a:lnTo>
                    <a:pt x="2381" y="5156"/>
                  </a:lnTo>
                  <a:lnTo>
                    <a:pt x="2513" y="3834"/>
                  </a:lnTo>
                  <a:lnTo>
                    <a:pt x="2513" y="2512"/>
                  </a:lnTo>
                  <a:lnTo>
                    <a:pt x="2381" y="1322"/>
                  </a:lnTo>
                  <a:lnTo>
                    <a:pt x="1984" y="133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01;p48"/>
            <p:cNvSpPr/>
            <p:nvPr/>
          </p:nvSpPr>
          <p:spPr>
            <a:xfrm>
              <a:off x="5560690" y="4181060"/>
              <a:ext cx="47489" cy="189882"/>
            </a:xfrm>
            <a:custGeom>
              <a:avLst/>
              <a:gdLst/>
              <a:ahLst/>
              <a:cxnLst/>
              <a:rect l="l" t="t" r="r" b="b"/>
              <a:pathLst>
                <a:path w="2513" h="10048" extrusionOk="0">
                  <a:moveTo>
                    <a:pt x="1851" y="0"/>
                  </a:moveTo>
                  <a:lnTo>
                    <a:pt x="1851" y="132"/>
                  </a:lnTo>
                  <a:lnTo>
                    <a:pt x="1587" y="2512"/>
                  </a:lnTo>
                  <a:lnTo>
                    <a:pt x="1190" y="4892"/>
                  </a:lnTo>
                  <a:lnTo>
                    <a:pt x="661" y="7404"/>
                  </a:lnTo>
                  <a:lnTo>
                    <a:pt x="0" y="9783"/>
                  </a:lnTo>
                  <a:lnTo>
                    <a:pt x="0" y="9916"/>
                  </a:lnTo>
                  <a:lnTo>
                    <a:pt x="133" y="10048"/>
                  </a:lnTo>
                  <a:lnTo>
                    <a:pt x="265" y="10048"/>
                  </a:lnTo>
                  <a:lnTo>
                    <a:pt x="397" y="9916"/>
                  </a:lnTo>
                  <a:lnTo>
                    <a:pt x="1058" y="8858"/>
                  </a:lnTo>
                  <a:lnTo>
                    <a:pt x="1587" y="7668"/>
                  </a:lnTo>
                  <a:lnTo>
                    <a:pt x="2116" y="6346"/>
                  </a:lnTo>
                  <a:lnTo>
                    <a:pt x="2380" y="5156"/>
                  </a:lnTo>
                  <a:lnTo>
                    <a:pt x="2512" y="3834"/>
                  </a:lnTo>
                  <a:lnTo>
                    <a:pt x="2512" y="2512"/>
                  </a:lnTo>
                  <a:lnTo>
                    <a:pt x="2380" y="1190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02;p48"/>
            <p:cNvSpPr/>
            <p:nvPr/>
          </p:nvSpPr>
          <p:spPr>
            <a:xfrm>
              <a:off x="5520722" y="4211032"/>
              <a:ext cx="47489" cy="189901"/>
            </a:xfrm>
            <a:custGeom>
              <a:avLst/>
              <a:gdLst/>
              <a:ahLst/>
              <a:cxnLst/>
              <a:rect l="l" t="t" r="r" b="b"/>
              <a:pathLst>
                <a:path w="2513" h="10049" extrusionOk="0">
                  <a:moveTo>
                    <a:pt x="1851" y="1"/>
                  </a:moveTo>
                  <a:lnTo>
                    <a:pt x="1719" y="133"/>
                  </a:lnTo>
                  <a:lnTo>
                    <a:pt x="1454" y="2645"/>
                  </a:lnTo>
                  <a:lnTo>
                    <a:pt x="1058" y="5024"/>
                  </a:lnTo>
                  <a:lnTo>
                    <a:pt x="529" y="7404"/>
                  </a:lnTo>
                  <a:lnTo>
                    <a:pt x="0" y="9784"/>
                  </a:lnTo>
                  <a:lnTo>
                    <a:pt x="0" y="9916"/>
                  </a:lnTo>
                  <a:lnTo>
                    <a:pt x="0" y="10048"/>
                  </a:lnTo>
                  <a:lnTo>
                    <a:pt x="265" y="10048"/>
                  </a:lnTo>
                  <a:lnTo>
                    <a:pt x="397" y="9916"/>
                  </a:lnTo>
                  <a:lnTo>
                    <a:pt x="926" y="8858"/>
                  </a:lnTo>
                  <a:lnTo>
                    <a:pt x="1587" y="7669"/>
                  </a:lnTo>
                  <a:lnTo>
                    <a:pt x="1983" y="6479"/>
                  </a:lnTo>
                  <a:lnTo>
                    <a:pt x="2248" y="5157"/>
                  </a:lnTo>
                  <a:lnTo>
                    <a:pt x="2512" y="3835"/>
                  </a:lnTo>
                  <a:lnTo>
                    <a:pt x="2512" y="2512"/>
                  </a:lnTo>
                  <a:lnTo>
                    <a:pt x="2248" y="1323"/>
                  </a:lnTo>
                  <a:lnTo>
                    <a:pt x="1983" y="133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03;p48"/>
            <p:cNvSpPr/>
            <p:nvPr/>
          </p:nvSpPr>
          <p:spPr>
            <a:xfrm>
              <a:off x="5735587" y="3686362"/>
              <a:ext cx="109946" cy="107451"/>
            </a:xfrm>
            <a:custGeom>
              <a:avLst/>
              <a:gdLst/>
              <a:ahLst/>
              <a:cxnLst/>
              <a:rect l="l" t="t" r="r" b="b"/>
              <a:pathLst>
                <a:path w="5818" h="5686" extrusionOk="0">
                  <a:moveTo>
                    <a:pt x="2380" y="1"/>
                  </a:moveTo>
                  <a:lnTo>
                    <a:pt x="1851" y="133"/>
                  </a:lnTo>
                  <a:lnTo>
                    <a:pt x="1322" y="397"/>
                  </a:lnTo>
                  <a:lnTo>
                    <a:pt x="925" y="794"/>
                  </a:lnTo>
                  <a:lnTo>
                    <a:pt x="529" y="1323"/>
                  </a:lnTo>
                  <a:lnTo>
                    <a:pt x="132" y="1984"/>
                  </a:lnTo>
                  <a:lnTo>
                    <a:pt x="0" y="2513"/>
                  </a:lnTo>
                  <a:lnTo>
                    <a:pt x="0" y="3042"/>
                  </a:lnTo>
                  <a:lnTo>
                    <a:pt x="132" y="3570"/>
                  </a:lnTo>
                  <a:lnTo>
                    <a:pt x="397" y="4099"/>
                  </a:lnTo>
                  <a:lnTo>
                    <a:pt x="661" y="4628"/>
                  </a:lnTo>
                  <a:lnTo>
                    <a:pt x="1058" y="4893"/>
                  </a:lnTo>
                  <a:lnTo>
                    <a:pt x="1454" y="5289"/>
                  </a:lnTo>
                  <a:lnTo>
                    <a:pt x="1983" y="5554"/>
                  </a:lnTo>
                  <a:lnTo>
                    <a:pt x="2512" y="5686"/>
                  </a:lnTo>
                  <a:lnTo>
                    <a:pt x="3570" y="5686"/>
                  </a:lnTo>
                  <a:lnTo>
                    <a:pt x="4098" y="5554"/>
                  </a:lnTo>
                  <a:lnTo>
                    <a:pt x="4627" y="5289"/>
                  </a:lnTo>
                  <a:lnTo>
                    <a:pt x="5024" y="4893"/>
                  </a:lnTo>
                  <a:lnTo>
                    <a:pt x="5421" y="4364"/>
                  </a:lnTo>
                  <a:lnTo>
                    <a:pt x="5685" y="3835"/>
                  </a:lnTo>
                  <a:lnTo>
                    <a:pt x="5817" y="3174"/>
                  </a:lnTo>
                  <a:lnTo>
                    <a:pt x="5817" y="2645"/>
                  </a:lnTo>
                  <a:lnTo>
                    <a:pt x="5817" y="2116"/>
                  </a:lnTo>
                  <a:lnTo>
                    <a:pt x="5553" y="1587"/>
                  </a:lnTo>
                  <a:lnTo>
                    <a:pt x="5288" y="1191"/>
                  </a:lnTo>
                  <a:lnTo>
                    <a:pt x="4892" y="794"/>
                  </a:lnTo>
                  <a:lnTo>
                    <a:pt x="4363" y="530"/>
                  </a:lnTo>
                  <a:lnTo>
                    <a:pt x="3966" y="265"/>
                  </a:lnTo>
                  <a:lnTo>
                    <a:pt x="3437" y="13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04;p48"/>
            <p:cNvSpPr/>
            <p:nvPr/>
          </p:nvSpPr>
          <p:spPr>
            <a:xfrm>
              <a:off x="5665628" y="4226018"/>
              <a:ext cx="127426" cy="227375"/>
            </a:xfrm>
            <a:custGeom>
              <a:avLst/>
              <a:gdLst/>
              <a:ahLst/>
              <a:cxnLst/>
              <a:rect l="l" t="t" r="r" b="b"/>
              <a:pathLst>
                <a:path w="6743" h="12032" extrusionOk="0">
                  <a:moveTo>
                    <a:pt x="793" y="530"/>
                  </a:moveTo>
                  <a:lnTo>
                    <a:pt x="2512" y="2645"/>
                  </a:lnTo>
                  <a:lnTo>
                    <a:pt x="3966" y="4760"/>
                  </a:lnTo>
                  <a:lnTo>
                    <a:pt x="4627" y="5818"/>
                  </a:lnTo>
                  <a:lnTo>
                    <a:pt x="5288" y="6876"/>
                  </a:lnTo>
                  <a:lnTo>
                    <a:pt x="5421" y="7537"/>
                  </a:lnTo>
                  <a:lnTo>
                    <a:pt x="5685" y="8330"/>
                  </a:lnTo>
                  <a:lnTo>
                    <a:pt x="5685" y="9123"/>
                  </a:lnTo>
                  <a:lnTo>
                    <a:pt x="5685" y="9916"/>
                  </a:lnTo>
                  <a:lnTo>
                    <a:pt x="5421" y="10577"/>
                  </a:lnTo>
                  <a:lnTo>
                    <a:pt x="5288" y="10842"/>
                  </a:lnTo>
                  <a:lnTo>
                    <a:pt x="5024" y="10974"/>
                  </a:lnTo>
                  <a:lnTo>
                    <a:pt x="4627" y="11106"/>
                  </a:lnTo>
                  <a:lnTo>
                    <a:pt x="4231" y="11106"/>
                  </a:lnTo>
                  <a:lnTo>
                    <a:pt x="3834" y="10974"/>
                  </a:lnTo>
                  <a:lnTo>
                    <a:pt x="3173" y="10710"/>
                  </a:lnTo>
                  <a:lnTo>
                    <a:pt x="2644" y="10313"/>
                  </a:lnTo>
                  <a:lnTo>
                    <a:pt x="2116" y="9652"/>
                  </a:lnTo>
                  <a:lnTo>
                    <a:pt x="1719" y="8859"/>
                  </a:lnTo>
                  <a:lnTo>
                    <a:pt x="1587" y="8065"/>
                  </a:lnTo>
                  <a:lnTo>
                    <a:pt x="1190" y="6215"/>
                  </a:lnTo>
                  <a:lnTo>
                    <a:pt x="1058" y="4760"/>
                  </a:lnTo>
                  <a:lnTo>
                    <a:pt x="926" y="2645"/>
                  </a:lnTo>
                  <a:lnTo>
                    <a:pt x="793" y="530"/>
                  </a:lnTo>
                  <a:close/>
                  <a:moveTo>
                    <a:pt x="529" y="1"/>
                  </a:moveTo>
                  <a:lnTo>
                    <a:pt x="529" y="133"/>
                  </a:lnTo>
                  <a:lnTo>
                    <a:pt x="265" y="133"/>
                  </a:lnTo>
                  <a:lnTo>
                    <a:pt x="0" y="397"/>
                  </a:lnTo>
                  <a:lnTo>
                    <a:pt x="132" y="4892"/>
                  </a:lnTo>
                  <a:lnTo>
                    <a:pt x="397" y="7008"/>
                  </a:lnTo>
                  <a:lnTo>
                    <a:pt x="661" y="8065"/>
                  </a:lnTo>
                  <a:lnTo>
                    <a:pt x="926" y="9123"/>
                  </a:lnTo>
                  <a:lnTo>
                    <a:pt x="1587" y="10313"/>
                  </a:lnTo>
                  <a:lnTo>
                    <a:pt x="1983" y="10974"/>
                  </a:lnTo>
                  <a:lnTo>
                    <a:pt x="2380" y="11371"/>
                  </a:lnTo>
                  <a:lnTo>
                    <a:pt x="3041" y="11767"/>
                  </a:lnTo>
                  <a:lnTo>
                    <a:pt x="3570" y="12032"/>
                  </a:lnTo>
                  <a:lnTo>
                    <a:pt x="4231" y="12032"/>
                  </a:lnTo>
                  <a:lnTo>
                    <a:pt x="4892" y="11900"/>
                  </a:lnTo>
                  <a:lnTo>
                    <a:pt x="5685" y="11635"/>
                  </a:lnTo>
                  <a:lnTo>
                    <a:pt x="6082" y="11106"/>
                  </a:lnTo>
                  <a:lnTo>
                    <a:pt x="6478" y="10577"/>
                  </a:lnTo>
                  <a:lnTo>
                    <a:pt x="6611" y="9916"/>
                  </a:lnTo>
                  <a:lnTo>
                    <a:pt x="6743" y="9123"/>
                  </a:lnTo>
                  <a:lnTo>
                    <a:pt x="6611" y="8462"/>
                  </a:lnTo>
                  <a:lnTo>
                    <a:pt x="6478" y="7801"/>
                  </a:lnTo>
                  <a:lnTo>
                    <a:pt x="6346" y="7140"/>
                  </a:lnTo>
                  <a:lnTo>
                    <a:pt x="5288" y="5025"/>
                  </a:lnTo>
                  <a:lnTo>
                    <a:pt x="3966" y="3174"/>
                  </a:lnTo>
                  <a:lnTo>
                    <a:pt x="2380" y="1455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05;p48"/>
            <p:cNvSpPr/>
            <p:nvPr/>
          </p:nvSpPr>
          <p:spPr>
            <a:xfrm>
              <a:off x="5665628" y="4048627"/>
              <a:ext cx="182399" cy="192414"/>
            </a:xfrm>
            <a:custGeom>
              <a:avLst/>
              <a:gdLst/>
              <a:ahLst/>
              <a:cxnLst/>
              <a:rect l="l" t="t" r="r" b="b"/>
              <a:pathLst>
                <a:path w="9652" h="10182" extrusionOk="0">
                  <a:moveTo>
                    <a:pt x="7800" y="1059"/>
                  </a:moveTo>
                  <a:lnTo>
                    <a:pt x="8065" y="1191"/>
                  </a:lnTo>
                  <a:lnTo>
                    <a:pt x="8461" y="1455"/>
                  </a:lnTo>
                  <a:lnTo>
                    <a:pt x="8594" y="1720"/>
                  </a:lnTo>
                  <a:lnTo>
                    <a:pt x="8726" y="1984"/>
                  </a:lnTo>
                  <a:lnTo>
                    <a:pt x="8594" y="2645"/>
                  </a:lnTo>
                  <a:lnTo>
                    <a:pt x="8461" y="3438"/>
                  </a:lnTo>
                  <a:lnTo>
                    <a:pt x="8065" y="4232"/>
                  </a:lnTo>
                  <a:lnTo>
                    <a:pt x="7668" y="4893"/>
                  </a:lnTo>
                  <a:lnTo>
                    <a:pt x="7272" y="5289"/>
                  </a:lnTo>
                  <a:lnTo>
                    <a:pt x="6346" y="6215"/>
                  </a:lnTo>
                  <a:lnTo>
                    <a:pt x="5288" y="7008"/>
                  </a:lnTo>
                  <a:lnTo>
                    <a:pt x="3173" y="8462"/>
                  </a:lnTo>
                  <a:lnTo>
                    <a:pt x="793" y="9784"/>
                  </a:lnTo>
                  <a:lnTo>
                    <a:pt x="1719" y="7801"/>
                  </a:lnTo>
                  <a:lnTo>
                    <a:pt x="2644" y="5950"/>
                  </a:lnTo>
                  <a:lnTo>
                    <a:pt x="3305" y="4496"/>
                  </a:lnTo>
                  <a:lnTo>
                    <a:pt x="4099" y="3042"/>
                  </a:lnTo>
                  <a:lnTo>
                    <a:pt x="4627" y="2249"/>
                  </a:lnTo>
                  <a:lnTo>
                    <a:pt x="5288" y="1720"/>
                  </a:lnTo>
                  <a:lnTo>
                    <a:pt x="5950" y="1191"/>
                  </a:lnTo>
                  <a:lnTo>
                    <a:pt x="6611" y="1059"/>
                  </a:lnTo>
                  <a:close/>
                  <a:moveTo>
                    <a:pt x="6743" y="1"/>
                  </a:moveTo>
                  <a:lnTo>
                    <a:pt x="6082" y="133"/>
                  </a:lnTo>
                  <a:lnTo>
                    <a:pt x="5553" y="398"/>
                  </a:lnTo>
                  <a:lnTo>
                    <a:pt x="4892" y="794"/>
                  </a:lnTo>
                  <a:lnTo>
                    <a:pt x="3966" y="1720"/>
                  </a:lnTo>
                  <a:lnTo>
                    <a:pt x="3305" y="2645"/>
                  </a:lnTo>
                  <a:lnTo>
                    <a:pt x="2777" y="3571"/>
                  </a:lnTo>
                  <a:lnTo>
                    <a:pt x="1719" y="5554"/>
                  </a:lnTo>
                  <a:lnTo>
                    <a:pt x="0" y="9652"/>
                  </a:lnTo>
                  <a:lnTo>
                    <a:pt x="132" y="9917"/>
                  </a:lnTo>
                  <a:lnTo>
                    <a:pt x="265" y="10049"/>
                  </a:lnTo>
                  <a:lnTo>
                    <a:pt x="397" y="10181"/>
                  </a:lnTo>
                  <a:lnTo>
                    <a:pt x="529" y="10181"/>
                  </a:lnTo>
                  <a:lnTo>
                    <a:pt x="2777" y="9388"/>
                  </a:lnTo>
                  <a:lnTo>
                    <a:pt x="4760" y="8330"/>
                  </a:lnTo>
                  <a:lnTo>
                    <a:pt x="6611" y="7008"/>
                  </a:lnTo>
                  <a:lnTo>
                    <a:pt x="8329" y="5554"/>
                  </a:lnTo>
                  <a:lnTo>
                    <a:pt x="8726" y="5025"/>
                  </a:lnTo>
                  <a:lnTo>
                    <a:pt x="9123" y="4364"/>
                  </a:lnTo>
                  <a:lnTo>
                    <a:pt x="9387" y="3703"/>
                  </a:lnTo>
                  <a:lnTo>
                    <a:pt x="9651" y="3042"/>
                  </a:lnTo>
                  <a:lnTo>
                    <a:pt x="9651" y="2381"/>
                  </a:lnTo>
                  <a:lnTo>
                    <a:pt x="9519" y="1720"/>
                  </a:lnTo>
                  <a:lnTo>
                    <a:pt x="9255" y="1059"/>
                  </a:lnTo>
                  <a:lnTo>
                    <a:pt x="8726" y="530"/>
                  </a:lnTo>
                  <a:lnTo>
                    <a:pt x="8065" y="133"/>
                  </a:lnTo>
                  <a:lnTo>
                    <a:pt x="740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06;p48"/>
            <p:cNvSpPr/>
            <p:nvPr/>
          </p:nvSpPr>
          <p:spPr>
            <a:xfrm>
              <a:off x="5887976" y="3141717"/>
              <a:ext cx="1978757" cy="1121793"/>
            </a:xfrm>
            <a:custGeom>
              <a:avLst/>
              <a:gdLst/>
              <a:ahLst/>
              <a:cxnLst/>
              <a:rect l="l" t="t" r="r" b="b"/>
              <a:pathLst>
                <a:path w="104710" h="59362" extrusionOk="0">
                  <a:moveTo>
                    <a:pt x="79722" y="0"/>
                  </a:moveTo>
                  <a:lnTo>
                    <a:pt x="78003" y="133"/>
                  </a:lnTo>
                  <a:lnTo>
                    <a:pt x="76152" y="265"/>
                  </a:lnTo>
                  <a:lnTo>
                    <a:pt x="72318" y="926"/>
                  </a:lnTo>
                  <a:lnTo>
                    <a:pt x="68088" y="1984"/>
                  </a:lnTo>
                  <a:lnTo>
                    <a:pt x="63725" y="3173"/>
                  </a:lnTo>
                  <a:lnTo>
                    <a:pt x="59098" y="4628"/>
                  </a:lnTo>
                  <a:lnTo>
                    <a:pt x="54470" y="6214"/>
                  </a:lnTo>
                  <a:lnTo>
                    <a:pt x="49843" y="8065"/>
                  </a:lnTo>
                  <a:lnTo>
                    <a:pt x="45348" y="9784"/>
                  </a:lnTo>
                  <a:lnTo>
                    <a:pt x="37019" y="13353"/>
                  </a:lnTo>
                  <a:lnTo>
                    <a:pt x="30276" y="16394"/>
                  </a:lnTo>
                  <a:lnTo>
                    <a:pt x="24063" y="19303"/>
                  </a:lnTo>
                  <a:lnTo>
                    <a:pt x="24687" y="26070"/>
                  </a:lnTo>
                  <a:lnTo>
                    <a:pt x="24687" y="26070"/>
                  </a:lnTo>
                  <a:lnTo>
                    <a:pt x="23005" y="26574"/>
                  </a:lnTo>
                  <a:lnTo>
                    <a:pt x="18906" y="28029"/>
                  </a:lnTo>
                  <a:lnTo>
                    <a:pt x="15469" y="29218"/>
                  </a:lnTo>
                  <a:lnTo>
                    <a:pt x="1" y="59362"/>
                  </a:lnTo>
                  <a:lnTo>
                    <a:pt x="1" y="59362"/>
                  </a:lnTo>
                  <a:lnTo>
                    <a:pt x="3041" y="59230"/>
                  </a:lnTo>
                  <a:lnTo>
                    <a:pt x="11238" y="58965"/>
                  </a:lnTo>
                  <a:lnTo>
                    <a:pt x="16923" y="58569"/>
                  </a:lnTo>
                  <a:lnTo>
                    <a:pt x="23401" y="58172"/>
                  </a:lnTo>
                  <a:lnTo>
                    <a:pt x="30409" y="57511"/>
                  </a:lnTo>
                  <a:lnTo>
                    <a:pt x="37944" y="56850"/>
                  </a:lnTo>
                  <a:lnTo>
                    <a:pt x="45612" y="55792"/>
                  </a:lnTo>
                  <a:lnTo>
                    <a:pt x="53545" y="54735"/>
                  </a:lnTo>
                  <a:lnTo>
                    <a:pt x="61213" y="53280"/>
                  </a:lnTo>
                  <a:lnTo>
                    <a:pt x="64915" y="52487"/>
                  </a:lnTo>
                  <a:lnTo>
                    <a:pt x="68617" y="51694"/>
                  </a:lnTo>
                  <a:lnTo>
                    <a:pt x="72186" y="50768"/>
                  </a:lnTo>
                  <a:lnTo>
                    <a:pt x="75624" y="49711"/>
                  </a:lnTo>
                  <a:lnTo>
                    <a:pt x="78929" y="48653"/>
                  </a:lnTo>
                  <a:lnTo>
                    <a:pt x="82102" y="47463"/>
                  </a:lnTo>
                  <a:lnTo>
                    <a:pt x="85010" y="46273"/>
                  </a:lnTo>
                  <a:lnTo>
                    <a:pt x="87655" y="44951"/>
                  </a:lnTo>
                  <a:lnTo>
                    <a:pt x="90166" y="43497"/>
                  </a:lnTo>
                  <a:lnTo>
                    <a:pt x="92282" y="42043"/>
                  </a:lnTo>
                  <a:lnTo>
                    <a:pt x="94529" y="40324"/>
                  </a:lnTo>
                  <a:lnTo>
                    <a:pt x="96512" y="38605"/>
                  </a:lnTo>
                  <a:lnTo>
                    <a:pt x="98231" y="36754"/>
                  </a:lnTo>
                  <a:lnTo>
                    <a:pt x="99685" y="34903"/>
                  </a:lnTo>
                  <a:lnTo>
                    <a:pt x="101008" y="33185"/>
                  </a:lnTo>
                  <a:lnTo>
                    <a:pt x="102065" y="31334"/>
                  </a:lnTo>
                  <a:lnTo>
                    <a:pt x="102991" y="29483"/>
                  </a:lnTo>
                  <a:lnTo>
                    <a:pt x="103652" y="27632"/>
                  </a:lnTo>
                  <a:lnTo>
                    <a:pt x="104181" y="25913"/>
                  </a:lnTo>
                  <a:lnTo>
                    <a:pt x="104577" y="24062"/>
                  </a:lnTo>
                  <a:lnTo>
                    <a:pt x="104709" y="22344"/>
                  </a:lnTo>
                  <a:lnTo>
                    <a:pt x="104709" y="20625"/>
                  </a:lnTo>
                  <a:lnTo>
                    <a:pt x="104445" y="18906"/>
                  </a:lnTo>
                  <a:lnTo>
                    <a:pt x="104181" y="17187"/>
                  </a:lnTo>
                  <a:lnTo>
                    <a:pt x="103652" y="15601"/>
                  </a:lnTo>
                  <a:lnTo>
                    <a:pt x="102991" y="14014"/>
                  </a:lnTo>
                  <a:lnTo>
                    <a:pt x="102330" y="12428"/>
                  </a:lnTo>
                  <a:lnTo>
                    <a:pt x="101404" y="10974"/>
                  </a:lnTo>
                  <a:lnTo>
                    <a:pt x="100347" y="9652"/>
                  </a:lnTo>
                  <a:lnTo>
                    <a:pt x="99289" y="8330"/>
                  </a:lnTo>
                  <a:lnTo>
                    <a:pt x="98099" y="7007"/>
                  </a:lnTo>
                  <a:lnTo>
                    <a:pt x="96777" y="5950"/>
                  </a:lnTo>
                  <a:lnTo>
                    <a:pt x="95323" y="4892"/>
                  </a:lnTo>
                  <a:lnTo>
                    <a:pt x="93868" y="3834"/>
                  </a:lnTo>
                  <a:lnTo>
                    <a:pt x="92282" y="2909"/>
                  </a:lnTo>
                  <a:lnTo>
                    <a:pt x="90695" y="2248"/>
                  </a:lnTo>
                  <a:lnTo>
                    <a:pt x="88977" y="1587"/>
                  </a:lnTo>
                  <a:lnTo>
                    <a:pt x="87126" y="926"/>
                  </a:lnTo>
                  <a:lnTo>
                    <a:pt x="85407" y="529"/>
                  </a:lnTo>
                  <a:lnTo>
                    <a:pt x="83556" y="265"/>
                  </a:lnTo>
                  <a:lnTo>
                    <a:pt x="8157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07;p48"/>
            <p:cNvSpPr/>
            <p:nvPr/>
          </p:nvSpPr>
          <p:spPr>
            <a:xfrm>
              <a:off x="6355179" y="3461519"/>
              <a:ext cx="914431" cy="167413"/>
            </a:xfrm>
            <a:custGeom>
              <a:avLst/>
              <a:gdLst/>
              <a:ahLst/>
              <a:cxnLst/>
              <a:rect l="l" t="t" r="r" b="b"/>
              <a:pathLst>
                <a:path w="48389" h="8859" extrusionOk="0">
                  <a:moveTo>
                    <a:pt x="45745" y="0"/>
                  </a:moveTo>
                  <a:lnTo>
                    <a:pt x="42307" y="926"/>
                  </a:lnTo>
                  <a:lnTo>
                    <a:pt x="40588" y="1322"/>
                  </a:lnTo>
                  <a:lnTo>
                    <a:pt x="39663" y="1587"/>
                  </a:lnTo>
                  <a:lnTo>
                    <a:pt x="39266" y="1719"/>
                  </a:lnTo>
                  <a:lnTo>
                    <a:pt x="37548" y="1851"/>
                  </a:lnTo>
                  <a:lnTo>
                    <a:pt x="32788" y="2248"/>
                  </a:lnTo>
                  <a:lnTo>
                    <a:pt x="28029" y="2909"/>
                  </a:lnTo>
                  <a:lnTo>
                    <a:pt x="23401" y="3570"/>
                  </a:lnTo>
                  <a:lnTo>
                    <a:pt x="18774" y="4363"/>
                  </a:lnTo>
                  <a:lnTo>
                    <a:pt x="9387" y="6214"/>
                  </a:lnTo>
                  <a:lnTo>
                    <a:pt x="4760" y="7139"/>
                  </a:lnTo>
                  <a:lnTo>
                    <a:pt x="2513" y="7668"/>
                  </a:lnTo>
                  <a:lnTo>
                    <a:pt x="133" y="8329"/>
                  </a:lnTo>
                  <a:lnTo>
                    <a:pt x="1" y="8461"/>
                  </a:lnTo>
                  <a:lnTo>
                    <a:pt x="1" y="8594"/>
                  </a:lnTo>
                  <a:lnTo>
                    <a:pt x="133" y="8858"/>
                  </a:lnTo>
                  <a:lnTo>
                    <a:pt x="265" y="8858"/>
                  </a:lnTo>
                  <a:lnTo>
                    <a:pt x="2909" y="8461"/>
                  </a:lnTo>
                  <a:lnTo>
                    <a:pt x="5553" y="7933"/>
                  </a:lnTo>
                  <a:lnTo>
                    <a:pt x="10842" y="6875"/>
                  </a:lnTo>
                  <a:lnTo>
                    <a:pt x="20096" y="5156"/>
                  </a:lnTo>
                  <a:lnTo>
                    <a:pt x="29483" y="3570"/>
                  </a:lnTo>
                  <a:lnTo>
                    <a:pt x="34242" y="2909"/>
                  </a:lnTo>
                  <a:lnTo>
                    <a:pt x="38870" y="2380"/>
                  </a:lnTo>
                  <a:lnTo>
                    <a:pt x="43497" y="1851"/>
                  </a:lnTo>
                  <a:lnTo>
                    <a:pt x="48256" y="1587"/>
                  </a:lnTo>
                  <a:lnTo>
                    <a:pt x="48389" y="1587"/>
                  </a:lnTo>
                  <a:lnTo>
                    <a:pt x="48256" y="1454"/>
                  </a:lnTo>
                  <a:lnTo>
                    <a:pt x="41382" y="1587"/>
                  </a:lnTo>
                  <a:lnTo>
                    <a:pt x="41382" y="1587"/>
                  </a:lnTo>
                  <a:lnTo>
                    <a:pt x="42307" y="1322"/>
                  </a:lnTo>
                  <a:lnTo>
                    <a:pt x="45877" y="132"/>
                  </a:lnTo>
                  <a:lnTo>
                    <a:pt x="4587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08;p48"/>
            <p:cNvSpPr/>
            <p:nvPr/>
          </p:nvSpPr>
          <p:spPr>
            <a:xfrm>
              <a:off x="6020391" y="3668881"/>
              <a:ext cx="264848" cy="567152"/>
            </a:xfrm>
            <a:custGeom>
              <a:avLst/>
              <a:gdLst/>
              <a:ahLst/>
              <a:cxnLst/>
              <a:rect l="l" t="t" r="r" b="b"/>
              <a:pathLst>
                <a:path w="14015" h="30012" extrusionOk="0">
                  <a:moveTo>
                    <a:pt x="13883" y="0"/>
                  </a:moveTo>
                  <a:lnTo>
                    <a:pt x="12428" y="2777"/>
                  </a:lnTo>
                  <a:lnTo>
                    <a:pt x="9916" y="7933"/>
                  </a:lnTo>
                  <a:lnTo>
                    <a:pt x="5157" y="18113"/>
                  </a:lnTo>
                  <a:lnTo>
                    <a:pt x="2645" y="23930"/>
                  </a:lnTo>
                  <a:lnTo>
                    <a:pt x="1455" y="26971"/>
                  </a:lnTo>
                  <a:lnTo>
                    <a:pt x="1" y="29879"/>
                  </a:lnTo>
                  <a:lnTo>
                    <a:pt x="133" y="30012"/>
                  </a:lnTo>
                  <a:lnTo>
                    <a:pt x="133" y="29879"/>
                  </a:lnTo>
                  <a:lnTo>
                    <a:pt x="1719" y="26574"/>
                  </a:lnTo>
                  <a:lnTo>
                    <a:pt x="3438" y="23401"/>
                  </a:lnTo>
                  <a:lnTo>
                    <a:pt x="6214" y="17584"/>
                  </a:lnTo>
                  <a:lnTo>
                    <a:pt x="8991" y="11767"/>
                  </a:lnTo>
                  <a:lnTo>
                    <a:pt x="11635" y="5553"/>
                  </a:lnTo>
                  <a:lnTo>
                    <a:pt x="13222" y="2116"/>
                  </a:lnTo>
                  <a:lnTo>
                    <a:pt x="14015" y="133"/>
                  </a:lnTo>
                  <a:lnTo>
                    <a:pt x="1388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09;p48"/>
            <p:cNvSpPr/>
            <p:nvPr/>
          </p:nvSpPr>
          <p:spPr>
            <a:xfrm>
              <a:off x="6395147" y="3581443"/>
              <a:ext cx="1366648" cy="849462"/>
            </a:xfrm>
            <a:custGeom>
              <a:avLst/>
              <a:gdLst/>
              <a:ahLst/>
              <a:cxnLst/>
              <a:rect l="l" t="t" r="r" b="b"/>
              <a:pathLst>
                <a:path w="72319" h="44951" extrusionOk="0">
                  <a:moveTo>
                    <a:pt x="39795" y="0"/>
                  </a:moveTo>
                  <a:lnTo>
                    <a:pt x="37548" y="1454"/>
                  </a:lnTo>
                  <a:lnTo>
                    <a:pt x="32921" y="4760"/>
                  </a:lnTo>
                  <a:lnTo>
                    <a:pt x="26178" y="9387"/>
                  </a:lnTo>
                  <a:lnTo>
                    <a:pt x="25781" y="9519"/>
                  </a:lnTo>
                  <a:lnTo>
                    <a:pt x="24988" y="9519"/>
                  </a:lnTo>
                  <a:lnTo>
                    <a:pt x="21947" y="8990"/>
                  </a:lnTo>
                  <a:lnTo>
                    <a:pt x="13089" y="7404"/>
                  </a:lnTo>
                  <a:lnTo>
                    <a:pt x="265" y="4760"/>
                  </a:lnTo>
                  <a:lnTo>
                    <a:pt x="1" y="35432"/>
                  </a:lnTo>
                  <a:lnTo>
                    <a:pt x="46274" y="34506"/>
                  </a:lnTo>
                  <a:lnTo>
                    <a:pt x="50108" y="36754"/>
                  </a:lnTo>
                  <a:lnTo>
                    <a:pt x="53942" y="38869"/>
                  </a:lnTo>
                  <a:lnTo>
                    <a:pt x="58305" y="41117"/>
                  </a:lnTo>
                  <a:lnTo>
                    <a:pt x="63064" y="43629"/>
                  </a:lnTo>
                  <a:lnTo>
                    <a:pt x="64783" y="44422"/>
                  </a:lnTo>
                  <a:lnTo>
                    <a:pt x="65840" y="44819"/>
                  </a:lnTo>
                  <a:lnTo>
                    <a:pt x="66766" y="44951"/>
                  </a:lnTo>
                  <a:lnTo>
                    <a:pt x="67824" y="44819"/>
                  </a:lnTo>
                  <a:lnTo>
                    <a:pt x="69013" y="44686"/>
                  </a:lnTo>
                  <a:lnTo>
                    <a:pt x="70071" y="44290"/>
                  </a:lnTo>
                  <a:lnTo>
                    <a:pt x="71129" y="43761"/>
                  </a:lnTo>
                  <a:lnTo>
                    <a:pt x="71922" y="43232"/>
                  </a:lnTo>
                  <a:lnTo>
                    <a:pt x="72186" y="42968"/>
                  </a:lnTo>
                  <a:lnTo>
                    <a:pt x="72319" y="42571"/>
                  </a:lnTo>
                  <a:lnTo>
                    <a:pt x="72319" y="42307"/>
                  </a:lnTo>
                  <a:lnTo>
                    <a:pt x="72319" y="42042"/>
                  </a:lnTo>
                  <a:lnTo>
                    <a:pt x="71922" y="41249"/>
                  </a:lnTo>
                  <a:lnTo>
                    <a:pt x="70864" y="39795"/>
                  </a:lnTo>
                  <a:lnTo>
                    <a:pt x="67295" y="34903"/>
                  </a:lnTo>
                  <a:lnTo>
                    <a:pt x="56586" y="20625"/>
                  </a:lnTo>
                  <a:lnTo>
                    <a:pt x="50901" y="13221"/>
                  </a:lnTo>
                  <a:lnTo>
                    <a:pt x="45613" y="6743"/>
                  </a:lnTo>
                  <a:lnTo>
                    <a:pt x="41779" y="1983"/>
                  </a:lnTo>
                  <a:lnTo>
                    <a:pt x="40457" y="661"/>
                  </a:lnTo>
                  <a:lnTo>
                    <a:pt x="39795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10;p48"/>
            <p:cNvSpPr/>
            <p:nvPr/>
          </p:nvSpPr>
          <p:spPr>
            <a:xfrm>
              <a:off x="6769922" y="3581443"/>
              <a:ext cx="991873" cy="849462"/>
            </a:xfrm>
            <a:custGeom>
              <a:avLst/>
              <a:gdLst/>
              <a:ahLst/>
              <a:cxnLst/>
              <a:rect l="l" t="t" r="r" b="b"/>
              <a:pathLst>
                <a:path w="52487" h="44951" extrusionOk="0">
                  <a:moveTo>
                    <a:pt x="19963" y="0"/>
                  </a:moveTo>
                  <a:lnTo>
                    <a:pt x="19302" y="397"/>
                  </a:lnTo>
                  <a:lnTo>
                    <a:pt x="17716" y="1454"/>
                  </a:lnTo>
                  <a:lnTo>
                    <a:pt x="13089" y="4760"/>
                  </a:lnTo>
                  <a:lnTo>
                    <a:pt x="6346" y="9519"/>
                  </a:lnTo>
                  <a:lnTo>
                    <a:pt x="5817" y="9519"/>
                  </a:lnTo>
                  <a:lnTo>
                    <a:pt x="4495" y="9387"/>
                  </a:lnTo>
                  <a:lnTo>
                    <a:pt x="0" y="8726"/>
                  </a:lnTo>
                  <a:lnTo>
                    <a:pt x="0" y="8726"/>
                  </a:lnTo>
                  <a:lnTo>
                    <a:pt x="16129" y="34771"/>
                  </a:lnTo>
                  <a:lnTo>
                    <a:pt x="26442" y="34506"/>
                  </a:lnTo>
                  <a:lnTo>
                    <a:pt x="30276" y="36754"/>
                  </a:lnTo>
                  <a:lnTo>
                    <a:pt x="34110" y="38869"/>
                  </a:lnTo>
                  <a:lnTo>
                    <a:pt x="38473" y="41117"/>
                  </a:lnTo>
                  <a:lnTo>
                    <a:pt x="43232" y="43629"/>
                  </a:lnTo>
                  <a:lnTo>
                    <a:pt x="44951" y="44422"/>
                  </a:lnTo>
                  <a:lnTo>
                    <a:pt x="46008" y="44819"/>
                  </a:lnTo>
                  <a:lnTo>
                    <a:pt x="46934" y="44951"/>
                  </a:lnTo>
                  <a:lnTo>
                    <a:pt x="47992" y="44819"/>
                  </a:lnTo>
                  <a:lnTo>
                    <a:pt x="49181" y="44686"/>
                  </a:lnTo>
                  <a:lnTo>
                    <a:pt x="50239" y="44290"/>
                  </a:lnTo>
                  <a:lnTo>
                    <a:pt x="51297" y="43761"/>
                  </a:lnTo>
                  <a:lnTo>
                    <a:pt x="51958" y="43232"/>
                  </a:lnTo>
                  <a:lnTo>
                    <a:pt x="52222" y="42968"/>
                  </a:lnTo>
                  <a:lnTo>
                    <a:pt x="52487" y="42703"/>
                  </a:lnTo>
                  <a:lnTo>
                    <a:pt x="52487" y="42307"/>
                  </a:lnTo>
                  <a:lnTo>
                    <a:pt x="52487" y="42042"/>
                  </a:lnTo>
                  <a:lnTo>
                    <a:pt x="52090" y="41249"/>
                  </a:lnTo>
                  <a:lnTo>
                    <a:pt x="51032" y="39795"/>
                  </a:lnTo>
                  <a:lnTo>
                    <a:pt x="47463" y="34903"/>
                  </a:lnTo>
                  <a:lnTo>
                    <a:pt x="36754" y="20625"/>
                  </a:lnTo>
                  <a:lnTo>
                    <a:pt x="30937" y="13221"/>
                  </a:lnTo>
                  <a:lnTo>
                    <a:pt x="25781" y="6743"/>
                  </a:lnTo>
                  <a:lnTo>
                    <a:pt x="21947" y="1983"/>
                  </a:lnTo>
                  <a:lnTo>
                    <a:pt x="20625" y="661"/>
                  </a:lnTo>
                  <a:lnTo>
                    <a:pt x="19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11;p48"/>
            <p:cNvSpPr/>
            <p:nvPr/>
          </p:nvSpPr>
          <p:spPr>
            <a:xfrm>
              <a:off x="6889846" y="3581443"/>
              <a:ext cx="876957" cy="851975"/>
            </a:xfrm>
            <a:custGeom>
              <a:avLst/>
              <a:gdLst/>
              <a:ahLst/>
              <a:cxnLst/>
              <a:rect l="l" t="t" r="r" b="b"/>
              <a:pathLst>
                <a:path w="46406" h="45084" extrusionOk="0">
                  <a:moveTo>
                    <a:pt x="13617" y="0"/>
                  </a:moveTo>
                  <a:lnTo>
                    <a:pt x="13089" y="132"/>
                  </a:lnTo>
                  <a:lnTo>
                    <a:pt x="12163" y="529"/>
                  </a:lnTo>
                  <a:lnTo>
                    <a:pt x="10709" y="1454"/>
                  </a:lnTo>
                  <a:lnTo>
                    <a:pt x="8990" y="2512"/>
                  </a:lnTo>
                  <a:lnTo>
                    <a:pt x="6875" y="3966"/>
                  </a:lnTo>
                  <a:lnTo>
                    <a:pt x="4760" y="5553"/>
                  </a:lnTo>
                  <a:lnTo>
                    <a:pt x="2380" y="7404"/>
                  </a:lnTo>
                  <a:lnTo>
                    <a:pt x="0" y="9387"/>
                  </a:lnTo>
                  <a:lnTo>
                    <a:pt x="19435" y="34903"/>
                  </a:lnTo>
                  <a:lnTo>
                    <a:pt x="28689" y="39663"/>
                  </a:lnTo>
                  <a:lnTo>
                    <a:pt x="35564" y="43100"/>
                  </a:lnTo>
                  <a:lnTo>
                    <a:pt x="38208" y="44422"/>
                  </a:lnTo>
                  <a:lnTo>
                    <a:pt x="39662" y="44951"/>
                  </a:lnTo>
                  <a:lnTo>
                    <a:pt x="40720" y="45083"/>
                  </a:lnTo>
                  <a:lnTo>
                    <a:pt x="41910" y="45083"/>
                  </a:lnTo>
                  <a:lnTo>
                    <a:pt x="43100" y="44819"/>
                  </a:lnTo>
                  <a:lnTo>
                    <a:pt x="44158" y="44422"/>
                  </a:lnTo>
                  <a:lnTo>
                    <a:pt x="45215" y="43893"/>
                  </a:lnTo>
                  <a:lnTo>
                    <a:pt x="46008" y="43364"/>
                  </a:lnTo>
                  <a:lnTo>
                    <a:pt x="46273" y="42968"/>
                  </a:lnTo>
                  <a:lnTo>
                    <a:pt x="46405" y="42703"/>
                  </a:lnTo>
                  <a:lnTo>
                    <a:pt x="46405" y="42439"/>
                  </a:lnTo>
                  <a:lnTo>
                    <a:pt x="46405" y="42042"/>
                  </a:lnTo>
                  <a:lnTo>
                    <a:pt x="46008" y="41249"/>
                  </a:lnTo>
                  <a:lnTo>
                    <a:pt x="44951" y="39795"/>
                  </a:lnTo>
                  <a:lnTo>
                    <a:pt x="41381" y="34903"/>
                  </a:lnTo>
                  <a:lnTo>
                    <a:pt x="36357" y="28160"/>
                  </a:lnTo>
                  <a:lnTo>
                    <a:pt x="30672" y="20757"/>
                  </a:lnTo>
                  <a:lnTo>
                    <a:pt x="24855" y="13221"/>
                  </a:lnTo>
                  <a:lnTo>
                    <a:pt x="19567" y="6743"/>
                  </a:lnTo>
                  <a:lnTo>
                    <a:pt x="15601" y="1983"/>
                  </a:lnTo>
                  <a:lnTo>
                    <a:pt x="14411" y="661"/>
                  </a:lnTo>
                  <a:lnTo>
                    <a:pt x="1361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12;p48"/>
            <p:cNvSpPr/>
            <p:nvPr/>
          </p:nvSpPr>
          <p:spPr>
            <a:xfrm>
              <a:off x="7157170" y="3631408"/>
              <a:ext cx="574654" cy="757034"/>
            </a:xfrm>
            <a:custGeom>
              <a:avLst/>
              <a:gdLst/>
              <a:ahLst/>
              <a:cxnLst/>
              <a:rect l="l" t="t" r="r" b="b"/>
              <a:pathLst>
                <a:path w="30409" h="40060" extrusionOk="0">
                  <a:moveTo>
                    <a:pt x="0" y="0"/>
                  </a:moveTo>
                  <a:lnTo>
                    <a:pt x="2512" y="3438"/>
                  </a:lnTo>
                  <a:lnTo>
                    <a:pt x="5950" y="8329"/>
                  </a:lnTo>
                  <a:lnTo>
                    <a:pt x="14940" y="20228"/>
                  </a:lnTo>
                  <a:lnTo>
                    <a:pt x="23930" y="31995"/>
                  </a:lnTo>
                  <a:lnTo>
                    <a:pt x="30276" y="40059"/>
                  </a:lnTo>
                  <a:lnTo>
                    <a:pt x="30408" y="40059"/>
                  </a:lnTo>
                  <a:lnTo>
                    <a:pt x="30408" y="39927"/>
                  </a:lnTo>
                  <a:lnTo>
                    <a:pt x="24327" y="31730"/>
                  </a:lnTo>
                  <a:lnTo>
                    <a:pt x="15336" y="19831"/>
                  </a:lnTo>
                  <a:lnTo>
                    <a:pt x="6346" y="7933"/>
                  </a:lnTo>
                  <a:lnTo>
                    <a:pt x="2777" y="330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13;p48"/>
            <p:cNvSpPr/>
            <p:nvPr/>
          </p:nvSpPr>
          <p:spPr>
            <a:xfrm>
              <a:off x="7549406" y="4226018"/>
              <a:ext cx="47489" cy="177410"/>
            </a:xfrm>
            <a:custGeom>
              <a:avLst/>
              <a:gdLst/>
              <a:ahLst/>
              <a:cxnLst/>
              <a:rect l="l" t="t" r="r" b="b"/>
              <a:pathLst>
                <a:path w="2513" h="9388" extrusionOk="0">
                  <a:moveTo>
                    <a:pt x="2513" y="1"/>
                  </a:moveTo>
                  <a:lnTo>
                    <a:pt x="1587" y="926"/>
                  </a:lnTo>
                  <a:lnTo>
                    <a:pt x="926" y="1852"/>
                  </a:lnTo>
                  <a:lnTo>
                    <a:pt x="398" y="3042"/>
                  </a:lnTo>
                  <a:lnTo>
                    <a:pt x="1" y="4231"/>
                  </a:lnTo>
                  <a:lnTo>
                    <a:pt x="1" y="5554"/>
                  </a:lnTo>
                  <a:lnTo>
                    <a:pt x="265" y="7008"/>
                  </a:lnTo>
                  <a:lnTo>
                    <a:pt x="662" y="8198"/>
                  </a:lnTo>
                  <a:lnTo>
                    <a:pt x="1455" y="9388"/>
                  </a:lnTo>
                  <a:lnTo>
                    <a:pt x="1587" y="9388"/>
                  </a:lnTo>
                  <a:lnTo>
                    <a:pt x="926" y="8198"/>
                  </a:lnTo>
                  <a:lnTo>
                    <a:pt x="662" y="7008"/>
                  </a:lnTo>
                  <a:lnTo>
                    <a:pt x="530" y="5818"/>
                  </a:lnTo>
                  <a:lnTo>
                    <a:pt x="530" y="4628"/>
                  </a:lnTo>
                  <a:lnTo>
                    <a:pt x="662" y="3306"/>
                  </a:lnTo>
                  <a:lnTo>
                    <a:pt x="1191" y="2248"/>
                  </a:lnTo>
                  <a:lnTo>
                    <a:pt x="1720" y="1191"/>
                  </a:lnTo>
                  <a:lnTo>
                    <a:pt x="2513" y="133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14;p48"/>
            <p:cNvSpPr/>
            <p:nvPr/>
          </p:nvSpPr>
          <p:spPr>
            <a:xfrm>
              <a:off x="7247103" y="4086119"/>
              <a:ext cx="57486" cy="184893"/>
            </a:xfrm>
            <a:custGeom>
              <a:avLst/>
              <a:gdLst/>
              <a:ahLst/>
              <a:cxnLst/>
              <a:rect l="l" t="t" r="r" b="b"/>
              <a:pathLst>
                <a:path w="3042" h="9784" extrusionOk="0">
                  <a:moveTo>
                    <a:pt x="265" y="0"/>
                  </a:moveTo>
                  <a:lnTo>
                    <a:pt x="1" y="1322"/>
                  </a:lnTo>
                  <a:lnTo>
                    <a:pt x="1" y="2644"/>
                  </a:lnTo>
                  <a:lnTo>
                    <a:pt x="133" y="3834"/>
                  </a:lnTo>
                  <a:lnTo>
                    <a:pt x="397" y="5156"/>
                  </a:lnTo>
                  <a:lnTo>
                    <a:pt x="794" y="6346"/>
                  </a:lnTo>
                  <a:lnTo>
                    <a:pt x="1323" y="7536"/>
                  </a:lnTo>
                  <a:lnTo>
                    <a:pt x="1984" y="8726"/>
                  </a:lnTo>
                  <a:lnTo>
                    <a:pt x="2777" y="9784"/>
                  </a:lnTo>
                  <a:lnTo>
                    <a:pt x="2909" y="9784"/>
                  </a:lnTo>
                  <a:lnTo>
                    <a:pt x="3042" y="9651"/>
                  </a:lnTo>
                  <a:lnTo>
                    <a:pt x="3042" y="9519"/>
                  </a:lnTo>
                  <a:lnTo>
                    <a:pt x="2248" y="7272"/>
                  </a:lnTo>
                  <a:lnTo>
                    <a:pt x="1587" y="4892"/>
                  </a:lnTo>
                  <a:lnTo>
                    <a:pt x="926" y="2512"/>
                  </a:lnTo>
                  <a:lnTo>
                    <a:pt x="397" y="13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15;p48"/>
            <p:cNvSpPr/>
            <p:nvPr/>
          </p:nvSpPr>
          <p:spPr>
            <a:xfrm>
              <a:off x="7289585" y="4113596"/>
              <a:ext cx="59981" cy="184893"/>
            </a:xfrm>
            <a:custGeom>
              <a:avLst/>
              <a:gdLst/>
              <a:ahLst/>
              <a:cxnLst/>
              <a:rect l="l" t="t" r="r" b="b"/>
              <a:pathLst>
                <a:path w="3174" h="9784" extrusionOk="0">
                  <a:moveTo>
                    <a:pt x="265" y="0"/>
                  </a:moveTo>
                  <a:lnTo>
                    <a:pt x="133" y="1322"/>
                  </a:lnTo>
                  <a:lnTo>
                    <a:pt x="0" y="2512"/>
                  </a:lnTo>
                  <a:lnTo>
                    <a:pt x="133" y="3834"/>
                  </a:lnTo>
                  <a:lnTo>
                    <a:pt x="529" y="5157"/>
                  </a:lnTo>
                  <a:lnTo>
                    <a:pt x="926" y="6346"/>
                  </a:lnTo>
                  <a:lnTo>
                    <a:pt x="1455" y="7536"/>
                  </a:lnTo>
                  <a:lnTo>
                    <a:pt x="2116" y="8726"/>
                  </a:lnTo>
                  <a:lnTo>
                    <a:pt x="2909" y="9784"/>
                  </a:lnTo>
                  <a:lnTo>
                    <a:pt x="3041" y="9784"/>
                  </a:lnTo>
                  <a:lnTo>
                    <a:pt x="3173" y="9652"/>
                  </a:lnTo>
                  <a:lnTo>
                    <a:pt x="3173" y="9519"/>
                  </a:lnTo>
                  <a:lnTo>
                    <a:pt x="2380" y="7272"/>
                  </a:lnTo>
                  <a:lnTo>
                    <a:pt x="1587" y="4892"/>
                  </a:lnTo>
                  <a:lnTo>
                    <a:pt x="1058" y="2512"/>
                  </a:lnTo>
                  <a:lnTo>
                    <a:pt x="529" y="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16;p48"/>
            <p:cNvSpPr/>
            <p:nvPr/>
          </p:nvSpPr>
          <p:spPr>
            <a:xfrm>
              <a:off x="7334561" y="4141073"/>
              <a:ext cx="59981" cy="184912"/>
            </a:xfrm>
            <a:custGeom>
              <a:avLst/>
              <a:gdLst/>
              <a:ahLst/>
              <a:cxnLst/>
              <a:rect l="l" t="t" r="r" b="b"/>
              <a:pathLst>
                <a:path w="3174" h="9785" extrusionOk="0">
                  <a:moveTo>
                    <a:pt x="264" y="1"/>
                  </a:moveTo>
                  <a:lnTo>
                    <a:pt x="0" y="1323"/>
                  </a:lnTo>
                  <a:lnTo>
                    <a:pt x="0" y="2513"/>
                  </a:lnTo>
                  <a:lnTo>
                    <a:pt x="132" y="3835"/>
                  </a:lnTo>
                  <a:lnTo>
                    <a:pt x="397" y="5157"/>
                  </a:lnTo>
                  <a:lnTo>
                    <a:pt x="926" y="6347"/>
                  </a:lnTo>
                  <a:lnTo>
                    <a:pt x="1454" y="7537"/>
                  </a:lnTo>
                  <a:lnTo>
                    <a:pt x="2115" y="8726"/>
                  </a:lnTo>
                  <a:lnTo>
                    <a:pt x="2776" y="9784"/>
                  </a:lnTo>
                  <a:lnTo>
                    <a:pt x="3041" y="9784"/>
                  </a:lnTo>
                  <a:lnTo>
                    <a:pt x="3173" y="9652"/>
                  </a:lnTo>
                  <a:lnTo>
                    <a:pt x="3173" y="9520"/>
                  </a:lnTo>
                  <a:lnTo>
                    <a:pt x="2380" y="7272"/>
                  </a:lnTo>
                  <a:lnTo>
                    <a:pt x="1587" y="4892"/>
                  </a:lnTo>
                  <a:lnTo>
                    <a:pt x="1058" y="2513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17;p48"/>
            <p:cNvSpPr/>
            <p:nvPr/>
          </p:nvSpPr>
          <p:spPr>
            <a:xfrm>
              <a:off x="7379518" y="4168550"/>
              <a:ext cx="59981" cy="184912"/>
            </a:xfrm>
            <a:custGeom>
              <a:avLst/>
              <a:gdLst/>
              <a:ahLst/>
              <a:cxnLst/>
              <a:rect l="l" t="t" r="r" b="b"/>
              <a:pathLst>
                <a:path w="3174" h="9785" extrusionOk="0">
                  <a:moveTo>
                    <a:pt x="265" y="1"/>
                  </a:moveTo>
                  <a:lnTo>
                    <a:pt x="1" y="1323"/>
                  </a:lnTo>
                  <a:lnTo>
                    <a:pt x="1" y="2513"/>
                  </a:lnTo>
                  <a:lnTo>
                    <a:pt x="133" y="3835"/>
                  </a:lnTo>
                  <a:lnTo>
                    <a:pt x="397" y="5157"/>
                  </a:lnTo>
                  <a:lnTo>
                    <a:pt x="926" y="6347"/>
                  </a:lnTo>
                  <a:lnTo>
                    <a:pt x="1455" y="7537"/>
                  </a:lnTo>
                  <a:lnTo>
                    <a:pt x="2116" y="8727"/>
                  </a:lnTo>
                  <a:lnTo>
                    <a:pt x="2777" y="9652"/>
                  </a:lnTo>
                  <a:lnTo>
                    <a:pt x="3042" y="9784"/>
                  </a:lnTo>
                  <a:lnTo>
                    <a:pt x="3174" y="9652"/>
                  </a:lnTo>
                  <a:lnTo>
                    <a:pt x="3174" y="9520"/>
                  </a:lnTo>
                  <a:lnTo>
                    <a:pt x="2248" y="7140"/>
                  </a:lnTo>
                  <a:lnTo>
                    <a:pt x="1587" y="4893"/>
                  </a:lnTo>
                  <a:lnTo>
                    <a:pt x="926" y="251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18;p48"/>
            <p:cNvSpPr/>
            <p:nvPr/>
          </p:nvSpPr>
          <p:spPr>
            <a:xfrm>
              <a:off x="7052232" y="3666387"/>
              <a:ext cx="109946" cy="109946"/>
            </a:xfrm>
            <a:custGeom>
              <a:avLst/>
              <a:gdLst/>
              <a:ahLst/>
              <a:cxnLst/>
              <a:rect l="l" t="t" r="r" b="b"/>
              <a:pathLst>
                <a:path w="5818" h="5818" extrusionOk="0">
                  <a:moveTo>
                    <a:pt x="2645" y="0"/>
                  </a:moveTo>
                  <a:lnTo>
                    <a:pt x="2248" y="132"/>
                  </a:lnTo>
                  <a:lnTo>
                    <a:pt x="1719" y="397"/>
                  </a:lnTo>
                  <a:lnTo>
                    <a:pt x="1190" y="661"/>
                  </a:lnTo>
                  <a:lnTo>
                    <a:pt x="794" y="1058"/>
                  </a:lnTo>
                  <a:lnTo>
                    <a:pt x="529" y="1454"/>
                  </a:lnTo>
                  <a:lnTo>
                    <a:pt x="265" y="1983"/>
                  </a:lnTo>
                  <a:lnTo>
                    <a:pt x="1" y="2380"/>
                  </a:lnTo>
                  <a:lnTo>
                    <a:pt x="1" y="2909"/>
                  </a:lnTo>
                  <a:lnTo>
                    <a:pt x="1" y="3570"/>
                  </a:lnTo>
                  <a:lnTo>
                    <a:pt x="265" y="4099"/>
                  </a:lnTo>
                  <a:lnTo>
                    <a:pt x="662" y="4627"/>
                  </a:lnTo>
                  <a:lnTo>
                    <a:pt x="1058" y="5156"/>
                  </a:lnTo>
                  <a:lnTo>
                    <a:pt x="1587" y="5553"/>
                  </a:lnTo>
                  <a:lnTo>
                    <a:pt x="2116" y="5685"/>
                  </a:lnTo>
                  <a:lnTo>
                    <a:pt x="2645" y="5817"/>
                  </a:lnTo>
                  <a:lnTo>
                    <a:pt x="3174" y="5817"/>
                  </a:lnTo>
                  <a:lnTo>
                    <a:pt x="3702" y="5685"/>
                  </a:lnTo>
                  <a:lnTo>
                    <a:pt x="4099" y="5421"/>
                  </a:lnTo>
                  <a:lnTo>
                    <a:pt x="4628" y="5156"/>
                  </a:lnTo>
                  <a:lnTo>
                    <a:pt x="5024" y="4760"/>
                  </a:lnTo>
                  <a:lnTo>
                    <a:pt x="5421" y="4363"/>
                  </a:lnTo>
                  <a:lnTo>
                    <a:pt x="5553" y="3834"/>
                  </a:lnTo>
                  <a:lnTo>
                    <a:pt x="5818" y="3438"/>
                  </a:lnTo>
                  <a:lnTo>
                    <a:pt x="5818" y="2909"/>
                  </a:lnTo>
                  <a:lnTo>
                    <a:pt x="5818" y="2248"/>
                  </a:lnTo>
                  <a:lnTo>
                    <a:pt x="5553" y="1719"/>
                  </a:lnTo>
                  <a:lnTo>
                    <a:pt x="5289" y="1190"/>
                  </a:lnTo>
                  <a:lnTo>
                    <a:pt x="4760" y="661"/>
                  </a:lnTo>
                  <a:lnTo>
                    <a:pt x="4231" y="265"/>
                  </a:lnTo>
                  <a:lnTo>
                    <a:pt x="3835" y="132"/>
                  </a:lnTo>
                  <a:lnTo>
                    <a:pt x="330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19;p48"/>
            <p:cNvSpPr/>
            <p:nvPr/>
          </p:nvSpPr>
          <p:spPr>
            <a:xfrm>
              <a:off x="7167167" y="4193552"/>
              <a:ext cx="117429" cy="234858"/>
            </a:xfrm>
            <a:custGeom>
              <a:avLst/>
              <a:gdLst/>
              <a:ahLst/>
              <a:cxnLst/>
              <a:rect l="l" t="t" r="r" b="b"/>
              <a:pathLst>
                <a:path w="6214" h="12428" extrusionOk="0">
                  <a:moveTo>
                    <a:pt x="5156" y="529"/>
                  </a:moveTo>
                  <a:lnTo>
                    <a:pt x="5156" y="2644"/>
                  </a:lnTo>
                  <a:lnTo>
                    <a:pt x="5288" y="4760"/>
                  </a:lnTo>
                  <a:lnTo>
                    <a:pt x="5288" y="6346"/>
                  </a:lnTo>
                  <a:lnTo>
                    <a:pt x="5156" y="8065"/>
                  </a:lnTo>
                  <a:lnTo>
                    <a:pt x="5024" y="8990"/>
                  </a:lnTo>
                  <a:lnTo>
                    <a:pt x="4627" y="9783"/>
                  </a:lnTo>
                  <a:lnTo>
                    <a:pt x="4231" y="10445"/>
                  </a:lnTo>
                  <a:lnTo>
                    <a:pt x="3702" y="10973"/>
                  </a:lnTo>
                  <a:lnTo>
                    <a:pt x="3173" y="11238"/>
                  </a:lnTo>
                  <a:lnTo>
                    <a:pt x="2644" y="11370"/>
                  </a:lnTo>
                  <a:lnTo>
                    <a:pt x="1983" y="11370"/>
                  </a:lnTo>
                  <a:lnTo>
                    <a:pt x="1719" y="11238"/>
                  </a:lnTo>
                  <a:lnTo>
                    <a:pt x="1454" y="10973"/>
                  </a:lnTo>
                  <a:lnTo>
                    <a:pt x="1190" y="10312"/>
                  </a:lnTo>
                  <a:lnTo>
                    <a:pt x="1058" y="9519"/>
                  </a:lnTo>
                  <a:lnTo>
                    <a:pt x="1058" y="8726"/>
                  </a:lnTo>
                  <a:lnTo>
                    <a:pt x="1190" y="7933"/>
                  </a:lnTo>
                  <a:lnTo>
                    <a:pt x="1322" y="7404"/>
                  </a:lnTo>
                  <a:lnTo>
                    <a:pt x="1719" y="6214"/>
                  </a:lnTo>
                  <a:lnTo>
                    <a:pt x="2380" y="5024"/>
                  </a:lnTo>
                  <a:lnTo>
                    <a:pt x="3702" y="2776"/>
                  </a:lnTo>
                  <a:lnTo>
                    <a:pt x="5156" y="529"/>
                  </a:lnTo>
                  <a:close/>
                  <a:moveTo>
                    <a:pt x="5288" y="0"/>
                  </a:moveTo>
                  <a:lnTo>
                    <a:pt x="3702" y="1719"/>
                  </a:lnTo>
                  <a:lnTo>
                    <a:pt x="2248" y="3570"/>
                  </a:lnTo>
                  <a:lnTo>
                    <a:pt x="1190" y="5553"/>
                  </a:lnTo>
                  <a:lnTo>
                    <a:pt x="265" y="7668"/>
                  </a:lnTo>
                  <a:lnTo>
                    <a:pt x="132" y="8329"/>
                  </a:lnTo>
                  <a:lnTo>
                    <a:pt x="0" y="8990"/>
                  </a:lnTo>
                  <a:lnTo>
                    <a:pt x="132" y="9783"/>
                  </a:lnTo>
                  <a:lnTo>
                    <a:pt x="265" y="10445"/>
                  </a:lnTo>
                  <a:lnTo>
                    <a:pt x="397" y="11106"/>
                  </a:lnTo>
                  <a:lnTo>
                    <a:pt x="793" y="11634"/>
                  </a:lnTo>
                  <a:lnTo>
                    <a:pt x="1454" y="12031"/>
                  </a:lnTo>
                  <a:lnTo>
                    <a:pt x="2115" y="12295"/>
                  </a:lnTo>
                  <a:lnTo>
                    <a:pt x="2777" y="12428"/>
                  </a:lnTo>
                  <a:lnTo>
                    <a:pt x="3438" y="12295"/>
                  </a:lnTo>
                  <a:lnTo>
                    <a:pt x="4099" y="11899"/>
                  </a:lnTo>
                  <a:lnTo>
                    <a:pt x="4495" y="11502"/>
                  </a:lnTo>
                  <a:lnTo>
                    <a:pt x="5024" y="10973"/>
                  </a:lnTo>
                  <a:lnTo>
                    <a:pt x="5288" y="10445"/>
                  </a:lnTo>
                  <a:lnTo>
                    <a:pt x="5817" y="9122"/>
                  </a:lnTo>
                  <a:lnTo>
                    <a:pt x="6082" y="8065"/>
                  </a:lnTo>
                  <a:lnTo>
                    <a:pt x="6214" y="7007"/>
                  </a:lnTo>
                  <a:lnTo>
                    <a:pt x="6214" y="4760"/>
                  </a:lnTo>
                  <a:lnTo>
                    <a:pt x="5950" y="397"/>
                  </a:lnTo>
                  <a:lnTo>
                    <a:pt x="5817" y="132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0;p48"/>
            <p:cNvSpPr/>
            <p:nvPr/>
          </p:nvSpPr>
          <p:spPr>
            <a:xfrm>
              <a:off x="7084717" y="4028652"/>
              <a:ext cx="192395" cy="179904"/>
            </a:xfrm>
            <a:custGeom>
              <a:avLst/>
              <a:gdLst/>
              <a:ahLst/>
              <a:cxnLst/>
              <a:rect l="l" t="t" r="r" b="b"/>
              <a:pathLst>
                <a:path w="10181" h="9520" extrusionOk="0">
                  <a:moveTo>
                    <a:pt x="2909" y="926"/>
                  </a:moveTo>
                  <a:lnTo>
                    <a:pt x="3570" y="1190"/>
                  </a:lnTo>
                  <a:lnTo>
                    <a:pt x="4231" y="1455"/>
                  </a:lnTo>
                  <a:lnTo>
                    <a:pt x="4892" y="1983"/>
                  </a:lnTo>
                  <a:lnTo>
                    <a:pt x="5553" y="2644"/>
                  </a:lnTo>
                  <a:lnTo>
                    <a:pt x="6611" y="4099"/>
                  </a:lnTo>
                  <a:lnTo>
                    <a:pt x="7404" y="5421"/>
                  </a:lnTo>
                  <a:lnTo>
                    <a:pt x="8329" y="7272"/>
                  </a:lnTo>
                  <a:lnTo>
                    <a:pt x="9519" y="9123"/>
                  </a:lnTo>
                  <a:lnTo>
                    <a:pt x="7140" y="8065"/>
                  </a:lnTo>
                  <a:lnTo>
                    <a:pt x="4760" y="6743"/>
                  </a:lnTo>
                  <a:lnTo>
                    <a:pt x="3702" y="6082"/>
                  </a:lnTo>
                  <a:lnTo>
                    <a:pt x="2644" y="5289"/>
                  </a:lnTo>
                  <a:lnTo>
                    <a:pt x="2248" y="4892"/>
                  </a:lnTo>
                  <a:lnTo>
                    <a:pt x="1719" y="4231"/>
                  </a:lnTo>
                  <a:lnTo>
                    <a:pt x="1322" y="3570"/>
                  </a:lnTo>
                  <a:lnTo>
                    <a:pt x="1058" y="2777"/>
                  </a:lnTo>
                  <a:lnTo>
                    <a:pt x="926" y="2116"/>
                  </a:lnTo>
                  <a:lnTo>
                    <a:pt x="926" y="1851"/>
                  </a:lnTo>
                  <a:lnTo>
                    <a:pt x="1190" y="1455"/>
                  </a:lnTo>
                  <a:lnTo>
                    <a:pt x="1455" y="1322"/>
                  </a:lnTo>
                  <a:lnTo>
                    <a:pt x="1719" y="1058"/>
                  </a:lnTo>
                  <a:lnTo>
                    <a:pt x="2248" y="1058"/>
                  </a:lnTo>
                  <a:lnTo>
                    <a:pt x="2909" y="926"/>
                  </a:lnTo>
                  <a:close/>
                  <a:moveTo>
                    <a:pt x="1983" y="0"/>
                  </a:moveTo>
                  <a:lnTo>
                    <a:pt x="1322" y="265"/>
                  </a:lnTo>
                  <a:lnTo>
                    <a:pt x="794" y="661"/>
                  </a:lnTo>
                  <a:lnTo>
                    <a:pt x="265" y="1190"/>
                  </a:lnTo>
                  <a:lnTo>
                    <a:pt x="0" y="1851"/>
                  </a:lnTo>
                  <a:lnTo>
                    <a:pt x="0" y="2512"/>
                  </a:lnTo>
                  <a:lnTo>
                    <a:pt x="132" y="3306"/>
                  </a:lnTo>
                  <a:lnTo>
                    <a:pt x="397" y="3967"/>
                  </a:lnTo>
                  <a:lnTo>
                    <a:pt x="661" y="4495"/>
                  </a:lnTo>
                  <a:lnTo>
                    <a:pt x="1190" y="5156"/>
                  </a:lnTo>
                  <a:lnTo>
                    <a:pt x="1587" y="5553"/>
                  </a:lnTo>
                  <a:lnTo>
                    <a:pt x="3438" y="7007"/>
                  </a:lnTo>
                  <a:lnTo>
                    <a:pt x="5421" y="8065"/>
                  </a:lnTo>
                  <a:lnTo>
                    <a:pt x="7536" y="8990"/>
                  </a:lnTo>
                  <a:lnTo>
                    <a:pt x="9784" y="9519"/>
                  </a:lnTo>
                  <a:lnTo>
                    <a:pt x="9916" y="9519"/>
                  </a:lnTo>
                  <a:lnTo>
                    <a:pt x="9916" y="9387"/>
                  </a:lnTo>
                  <a:lnTo>
                    <a:pt x="10180" y="9255"/>
                  </a:lnTo>
                  <a:lnTo>
                    <a:pt x="10180" y="8990"/>
                  </a:lnTo>
                  <a:lnTo>
                    <a:pt x="10180" y="8858"/>
                  </a:lnTo>
                  <a:lnTo>
                    <a:pt x="8197" y="4892"/>
                  </a:lnTo>
                  <a:lnTo>
                    <a:pt x="7007" y="3041"/>
                  </a:lnTo>
                  <a:lnTo>
                    <a:pt x="6346" y="2248"/>
                  </a:lnTo>
                  <a:lnTo>
                    <a:pt x="5553" y="1455"/>
                  </a:lnTo>
                  <a:lnTo>
                    <a:pt x="4495" y="529"/>
                  </a:lnTo>
                  <a:lnTo>
                    <a:pt x="3967" y="265"/>
                  </a:lnTo>
                  <a:lnTo>
                    <a:pt x="33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1;p48"/>
            <p:cNvSpPr/>
            <p:nvPr/>
          </p:nvSpPr>
          <p:spPr>
            <a:xfrm>
              <a:off x="4858648" y="3336588"/>
              <a:ext cx="2193603" cy="981895"/>
            </a:xfrm>
            <a:custGeom>
              <a:avLst/>
              <a:gdLst/>
              <a:ahLst/>
              <a:cxnLst/>
              <a:rect l="l" t="t" r="r" b="b"/>
              <a:pathLst>
                <a:path w="116079" h="51959" extrusionOk="0">
                  <a:moveTo>
                    <a:pt x="28425" y="1"/>
                  </a:moveTo>
                  <a:lnTo>
                    <a:pt x="23930" y="133"/>
                  </a:lnTo>
                  <a:lnTo>
                    <a:pt x="21814" y="265"/>
                  </a:lnTo>
                  <a:lnTo>
                    <a:pt x="19831" y="529"/>
                  </a:lnTo>
                  <a:lnTo>
                    <a:pt x="17980" y="794"/>
                  </a:lnTo>
                  <a:lnTo>
                    <a:pt x="16129" y="1323"/>
                  </a:lnTo>
                  <a:lnTo>
                    <a:pt x="14411" y="1852"/>
                  </a:lnTo>
                  <a:lnTo>
                    <a:pt x="12824" y="2645"/>
                  </a:lnTo>
                  <a:lnTo>
                    <a:pt x="11238" y="3438"/>
                  </a:lnTo>
                  <a:lnTo>
                    <a:pt x="9783" y="4364"/>
                  </a:lnTo>
                  <a:lnTo>
                    <a:pt x="8461" y="5289"/>
                  </a:lnTo>
                  <a:lnTo>
                    <a:pt x="7139" y="6479"/>
                  </a:lnTo>
                  <a:lnTo>
                    <a:pt x="5949" y="7669"/>
                  </a:lnTo>
                  <a:lnTo>
                    <a:pt x="4892" y="8859"/>
                  </a:lnTo>
                  <a:lnTo>
                    <a:pt x="3834" y="10181"/>
                  </a:lnTo>
                  <a:lnTo>
                    <a:pt x="3041" y="11635"/>
                  </a:lnTo>
                  <a:lnTo>
                    <a:pt x="2248" y="13089"/>
                  </a:lnTo>
                  <a:lnTo>
                    <a:pt x="1587" y="14544"/>
                  </a:lnTo>
                  <a:lnTo>
                    <a:pt x="1058" y="16130"/>
                  </a:lnTo>
                  <a:lnTo>
                    <a:pt x="529" y="17717"/>
                  </a:lnTo>
                  <a:lnTo>
                    <a:pt x="264" y="19303"/>
                  </a:lnTo>
                  <a:lnTo>
                    <a:pt x="132" y="20890"/>
                  </a:lnTo>
                  <a:lnTo>
                    <a:pt x="0" y="22608"/>
                  </a:lnTo>
                  <a:lnTo>
                    <a:pt x="132" y="24195"/>
                  </a:lnTo>
                  <a:lnTo>
                    <a:pt x="264" y="25913"/>
                  </a:lnTo>
                  <a:lnTo>
                    <a:pt x="661" y="27632"/>
                  </a:lnTo>
                  <a:lnTo>
                    <a:pt x="1058" y="29219"/>
                  </a:lnTo>
                  <a:lnTo>
                    <a:pt x="1719" y="30937"/>
                  </a:lnTo>
                  <a:lnTo>
                    <a:pt x="2512" y="32524"/>
                  </a:lnTo>
                  <a:lnTo>
                    <a:pt x="3305" y="34110"/>
                  </a:lnTo>
                  <a:lnTo>
                    <a:pt x="4363" y="35697"/>
                  </a:lnTo>
                  <a:lnTo>
                    <a:pt x="5553" y="37151"/>
                  </a:lnTo>
                  <a:lnTo>
                    <a:pt x="6875" y="38738"/>
                  </a:lnTo>
                  <a:lnTo>
                    <a:pt x="8461" y="40060"/>
                  </a:lnTo>
                  <a:lnTo>
                    <a:pt x="10048" y="41514"/>
                  </a:lnTo>
                  <a:lnTo>
                    <a:pt x="11899" y="42704"/>
                  </a:lnTo>
                  <a:lnTo>
                    <a:pt x="14146" y="44026"/>
                  </a:lnTo>
                  <a:lnTo>
                    <a:pt x="16658" y="45216"/>
                  </a:lnTo>
                  <a:lnTo>
                    <a:pt x="19567" y="46274"/>
                  </a:lnTo>
                  <a:lnTo>
                    <a:pt x="22740" y="47331"/>
                  </a:lnTo>
                  <a:lnTo>
                    <a:pt x="26177" y="48124"/>
                  </a:lnTo>
                  <a:lnTo>
                    <a:pt x="29747" y="48918"/>
                  </a:lnTo>
                  <a:lnTo>
                    <a:pt x="33581" y="49579"/>
                  </a:lnTo>
                  <a:lnTo>
                    <a:pt x="37547" y="50108"/>
                  </a:lnTo>
                  <a:lnTo>
                    <a:pt x="41646" y="50636"/>
                  </a:lnTo>
                  <a:lnTo>
                    <a:pt x="45876" y="51033"/>
                  </a:lnTo>
                  <a:lnTo>
                    <a:pt x="54602" y="51562"/>
                  </a:lnTo>
                  <a:lnTo>
                    <a:pt x="63460" y="51826"/>
                  </a:lnTo>
                  <a:lnTo>
                    <a:pt x="72318" y="51958"/>
                  </a:lnTo>
                  <a:lnTo>
                    <a:pt x="80911" y="51958"/>
                  </a:lnTo>
                  <a:lnTo>
                    <a:pt x="88976" y="51694"/>
                  </a:lnTo>
                  <a:lnTo>
                    <a:pt x="96380" y="51430"/>
                  </a:lnTo>
                  <a:lnTo>
                    <a:pt x="102858" y="51033"/>
                  </a:lnTo>
                  <a:lnTo>
                    <a:pt x="112509" y="50504"/>
                  </a:lnTo>
                  <a:lnTo>
                    <a:pt x="116079" y="50108"/>
                  </a:lnTo>
                  <a:lnTo>
                    <a:pt x="97834" y="19171"/>
                  </a:lnTo>
                  <a:lnTo>
                    <a:pt x="92942" y="18245"/>
                  </a:lnTo>
                  <a:lnTo>
                    <a:pt x="87522" y="17320"/>
                  </a:lnTo>
                  <a:lnTo>
                    <a:pt x="80515" y="16394"/>
                  </a:lnTo>
                  <a:lnTo>
                    <a:pt x="80118" y="16343"/>
                  </a:lnTo>
                  <a:lnTo>
                    <a:pt x="80118" y="16343"/>
                  </a:lnTo>
                  <a:lnTo>
                    <a:pt x="80118" y="8330"/>
                  </a:lnTo>
                  <a:lnTo>
                    <a:pt x="73640" y="6743"/>
                  </a:lnTo>
                  <a:lnTo>
                    <a:pt x="66501" y="5025"/>
                  </a:lnTo>
                  <a:lnTo>
                    <a:pt x="57775" y="3306"/>
                  </a:lnTo>
                  <a:lnTo>
                    <a:pt x="53015" y="2513"/>
                  </a:lnTo>
                  <a:lnTo>
                    <a:pt x="48124" y="1719"/>
                  </a:lnTo>
                  <a:lnTo>
                    <a:pt x="43100" y="926"/>
                  </a:lnTo>
                  <a:lnTo>
                    <a:pt x="38076" y="397"/>
                  </a:lnTo>
                  <a:lnTo>
                    <a:pt x="33184" y="133"/>
                  </a:lnTo>
                  <a:lnTo>
                    <a:pt x="28425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2;p48"/>
            <p:cNvSpPr/>
            <p:nvPr/>
          </p:nvSpPr>
          <p:spPr>
            <a:xfrm>
              <a:off x="5453258" y="3568951"/>
              <a:ext cx="1276696" cy="169907"/>
            </a:xfrm>
            <a:custGeom>
              <a:avLst/>
              <a:gdLst/>
              <a:ahLst/>
              <a:cxnLst/>
              <a:rect l="l" t="t" r="r" b="b"/>
              <a:pathLst>
                <a:path w="67559" h="8991" extrusionOk="0">
                  <a:moveTo>
                    <a:pt x="2380" y="0"/>
                  </a:moveTo>
                  <a:lnTo>
                    <a:pt x="5950" y="925"/>
                  </a:lnTo>
                  <a:lnTo>
                    <a:pt x="7008" y="1190"/>
                  </a:lnTo>
                  <a:lnTo>
                    <a:pt x="3438" y="1322"/>
                  </a:lnTo>
                  <a:lnTo>
                    <a:pt x="1" y="1719"/>
                  </a:lnTo>
                  <a:lnTo>
                    <a:pt x="1" y="1851"/>
                  </a:lnTo>
                  <a:lnTo>
                    <a:pt x="4760" y="1587"/>
                  </a:lnTo>
                  <a:lnTo>
                    <a:pt x="9519" y="1587"/>
                  </a:lnTo>
                  <a:lnTo>
                    <a:pt x="14147" y="1719"/>
                  </a:lnTo>
                  <a:lnTo>
                    <a:pt x="18906" y="1983"/>
                  </a:lnTo>
                  <a:lnTo>
                    <a:pt x="28425" y="2644"/>
                  </a:lnTo>
                  <a:lnTo>
                    <a:pt x="37812" y="3570"/>
                  </a:lnTo>
                  <a:lnTo>
                    <a:pt x="52090" y="5421"/>
                  </a:lnTo>
                  <a:lnTo>
                    <a:pt x="60948" y="6610"/>
                  </a:lnTo>
                  <a:lnTo>
                    <a:pt x="64254" y="7007"/>
                  </a:lnTo>
                  <a:lnTo>
                    <a:pt x="66369" y="7139"/>
                  </a:lnTo>
                  <a:lnTo>
                    <a:pt x="66501" y="7404"/>
                  </a:lnTo>
                  <a:lnTo>
                    <a:pt x="66766" y="7933"/>
                  </a:lnTo>
                  <a:lnTo>
                    <a:pt x="67162" y="8461"/>
                  </a:lnTo>
                  <a:lnTo>
                    <a:pt x="67294" y="8726"/>
                  </a:lnTo>
                  <a:lnTo>
                    <a:pt x="67427" y="8858"/>
                  </a:lnTo>
                  <a:lnTo>
                    <a:pt x="67427" y="8990"/>
                  </a:lnTo>
                  <a:lnTo>
                    <a:pt x="67559" y="8990"/>
                  </a:lnTo>
                  <a:lnTo>
                    <a:pt x="67559" y="8858"/>
                  </a:lnTo>
                  <a:lnTo>
                    <a:pt x="67559" y="8726"/>
                  </a:lnTo>
                  <a:lnTo>
                    <a:pt x="67427" y="8594"/>
                  </a:lnTo>
                  <a:lnTo>
                    <a:pt x="67427" y="8329"/>
                  </a:lnTo>
                  <a:lnTo>
                    <a:pt x="67162" y="7668"/>
                  </a:lnTo>
                  <a:lnTo>
                    <a:pt x="66898" y="7139"/>
                  </a:lnTo>
                  <a:lnTo>
                    <a:pt x="66633" y="6610"/>
                  </a:lnTo>
                  <a:lnTo>
                    <a:pt x="66501" y="6610"/>
                  </a:lnTo>
                  <a:lnTo>
                    <a:pt x="66501" y="6478"/>
                  </a:lnTo>
                  <a:lnTo>
                    <a:pt x="66369" y="6478"/>
                  </a:lnTo>
                  <a:lnTo>
                    <a:pt x="52751" y="4495"/>
                  </a:lnTo>
                  <a:lnTo>
                    <a:pt x="39134" y="2644"/>
                  </a:lnTo>
                  <a:lnTo>
                    <a:pt x="29747" y="1719"/>
                  </a:lnTo>
                  <a:lnTo>
                    <a:pt x="24988" y="1322"/>
                  </a:lnTo>
                  <a:lnTo>
                    <a:pt x="20228" y="1058"/>
                  </a:lnTo>
                  <a:lnTo>
                    <a:pt x="15469" y="925"/>
                  </a:lnTo>
                  <a:lnTo>
                    <a:pt x="10709" y="1058"/>
                  </a:lnTo>
                  <a:lnTo>
                    <a:pt x="8991" y="1058"/>
                  </a:lnTo>
                  <a:lnTo>
                    <a:pt x="8594" y="925"/>
                  </a:lnTo>
                  <a:lnTo>
                    <a:pt x="7669" y="793"/>
                  </a:lnTo>
                  <a:lnTo>
                    <a:pt x="5950" y="529"/>
                  </a:lnTo>
                  <a:lnTo>
                    <a:pt x="238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3;p48"/>
            <p:cNvSpPr/>
            <p:nvPr/>
          </p:nvSpPr>
          <p:spPr>
            <a:xfrm>
              <a:off x="6612506" y="3713857"/>
              <a:ext cx="314832" cy="537161"/>
            </a:xfrm>
            <a:custGeom>
              <a:avLst/>
              <a:gdLst/>
              <a:ahLst/>
              <a:cxnLst/>
              <a:rect l="l" t="t" r="r" b="b"/>
              <a:pathLst>
                <a:path w="16660" h="28425" extrusionOk="0">
                  <a:moveTo>
                    <a:pt x="1" y="0"/>
                  </a:moveTo>
                  <a:lnTo>
                    <a:pt x="926" y="1851"/>
                  </a:lnTo>
                  <a:lnTo>
                    <a:pt x="2777" y="5288"/>
                  </a:lnTo>
                  <a:lnTo>
                    <a:pt x="6083" y="11106"/>
                  </a:lnTo>
                  <a:lnTo>
                    <a:pt x="9388" y="16658"/>
                  </a:lnTo>
                  <a:lnTo>
                    <a:pt x="12693" y="22079"/>
                  </a:lnTo>
                  <a:lnTo>
                    <a:pt x="14676" y="25252"/>
                  </a:lnTo>
                  <a:lnTo>
                    <a:pt x="15602" y="26838"/>
                  </a:lnTo>
                  <a:lnTo>
                    <a:pt x="16527" y="28425"/>
                  </a:lnTo>
                  <a:lnTo>
                    <a:pt x="16659" y="28425"/>
                  </a:lnTo>
                  <a:lnTo>
                    <a:pt x="16659" y="28293"/>
                  </a:lnTo>
                  <a:lnTo>
                    <a:pt x="15073" y="25516"/>
                  </a:lnTo>
                  <a:lnTo>
                    <a:pt x="13486" y="22740"/>
                  </a:lnTo>
                  <a:lnTo>
                    <a:pt x="10445" y="17055"/>
                  </a:lnTo>
                  <a:lnTo>
                    <a:pt x="4760" y="7404"/>
                  </a:lnTo>
                  <a:lnTo>
                    <a:pt x="1720" y="251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4;p48"/>
            <p:cNvSpPr/>
            <p:nvPr/>
          </p:nvSpPr>
          <p:spPr>
            <a:xfrm>
              <a:off x="5897973" y="1725122"/>
              <a:ext cx="719560" cy="762023"/>
            </a:xfrm>
            <a:custGeom>
              <a:avLst/>
              <a:gdLst/>
              <a:ahLst/>
              <a:cxnLst/>
              <a:rect l="l" t="t" r="r" b="b"/>
              <a:pathLst>
                <a:path w="38077" h="40324" extrusionOk="0">
                  <a:moveTo>
                    <a:pt x="22872" y="0"/>
                  </a:moveTo>
                  <a:lnTo>
                    <a:pt x="21550" y="265"/>
                  </a:lnTo>
                  <a:lnTo>
                    <a:pt x="20228" y="529"/>
                  </a:lnTo>
                  <a:lnTo>
                    <a:pt x="18774" y="1190"/>
                  </a:lnTo>
                  <a:lnTo>
                    <a:pt x="17320" y="1983"/>
                  </a:lnTo>
                  <a:lnTo>
                    <a:pt x="15865" y="3041"/>
                  </a:lnTo>
                  <a:lnTo>
                    <a:pt x="14543" y="3306"/>
                  </a:lnTo>
                  <a:lnTo>
                    <a:pt x="13221" y="3967"/>
                  </a:lnTo>
                  <a:lnTo>
                    <a:pt x="12031" y="4760"/>
                  </a:lnTo>
                  <a:lnTo>
                    <a:pt x="11106" y="5685"/>
                  </a:lnTo>
                  <a:lnTo>
                    <a:pt x="10181" y="6875"/>
                  </a:lnTo>
                  <a:lnTo>
                    <a:pt x="9519" y="8197"/>
                  </a:lnTo>
                  <a:lnTo>
                    <a:pt x="8991" y="9652"/>
                  </a:lnTo>
                  <a:lnTo>
                    <a:pt x="8594" y="11238"/>
                  </a:lnTo>
                  <a:lnTo>
                    <a:pt x="8197" y="12825"/>
                  </a:lnTo>
                  <a:lnTo>
                    <a:pt x="7536" y="14543"/>
                  </a:lnTo>
                  <a:lnTo>
                    <a:pt x="6611" y="16791"/>
                  </a:lnTo>
                  <a:lnTo>
                    <a:pt x="5289" y="18774"/>
                  </a:lnTo>
                  <a:lnTo>
                    <a:pt x="5289" y="18906"/>
                  </a:lnTo>
                  <a:lnTo>
                    <a:pt x="3306" y="21947"/>
                  </a:lnTo>
                  <a:lnTo>
                    <a:pt x="2380" y="23533"/>
                  </a:lnTo>
                  <a:lnTo>
                    <a:pt x="1587" y="25120"/>
                  </a:lnTo>
                  <a:lnTo>
                    <a:pt x="926" y="26839"/>
                  </a:lnTo>
                  <a:lnTo>
                    <a:pt x="397" y="28690"/>
                  </a:lnTo>
                  <a:lnTo>
                    <a:pt x="133" y="30408"/>
                  </a:lnTo>
                  <a:lnTo>
                    <a:pt x="1" y="32259"/>
                  </a:lnTo>
                  <a:lnTo>
                    <a:pt x="1" y="34639"/>
                  </a:lnTo>
                  <a:lnTo>
                    <a:pt x="1" y="36225"/>
                  </a:lnTo>
                  <a:lnTo>
                    <a:pt x="1984" y="36490"/>
                  </a:lnTo>
                  <a:lnTo>
                    <a:pt x="4628" y="36886"/>
                  </a:lnTo>
                  <a:lnTo>
                    <a:pt x="4892" y="35168"/>
                  </a:lnTo>
                  <a:lnTo>
                    <a:pt x="5289" y="33449"/>
                  </a:lnTo>
                  <a:lnTo>
                    <a:pt x="5950" y="31730"/>
                  </a:lnTo>
                  <a:lnTo>
                    <a:pt x="6611" y="30144"/>
                  </a:lnTo>
                  <a:lnTo>
                    <a:pt x="6743" y="30673"/>
                  </a:lnTo>
                  <a:lnTo>
                    <a:pt x="6875" y="32259"/>
                  </a:lnTo>
                  <a:lnTo>
                    <a:pt x="7272" y="37283"/>
                  </a:lnTo>
                  <a:lnTo>
                    <a:pt x="18113" y="38473"/>
                  </a:lnTo>
                  <a:lnTo>
                    <a:pt x="29351" y="39663"/>
                  </a:lnTo>
                  <a:lnTo>
                    <a:pt x="29747" y="38076"/>
                  </a:lnTo>
                  <a:lnTo>
                    <a:pt x="30144" y="36225"/>
                  </a:lnTo>
                  <a:lnTo>
                    <a:pt x="30541" y="33713"/>
                  </a:lnTo>
                  <a:lnTo>
                    <a:pt x="30805" y="30144"/>
                  </a:lnTo>
                  <a:lnTo>
                    <a:pt x="30937" y="29879"/>
                  </a:lnTo>
                  <a:lnTo>
                    <a:pt x="30937" y="30144"/>
                  </a:lnTo>
                  <a:lnTo>
                    <a:pt x="31334" y="31995"/>
                  </a:lnTo>
                  <a:lnTo>
                    <a:pt x="31730" y="35432"/>
                  </a:lnTo>
                  <a:lnTo>
                    <a:pt x="32127" y="39795"/>
                  </a:lnTo>
                  <a:lnTo>
                    <a:pt x="34903" y="40059"/>
                  </a:lnTo>
                  <a:lnTo>
                    <a:pt x="34903" y="38737"/>
                  </a:lnTo>
                  <a:lnTo>
                    <a:pt x="34903" y="37283"/>
                  </a:lnTo>
                  <a:lnTo>
                    <a:pt x="34903" y="35961"/>
                  </a:lnTo>
                  <a:lnTo>
                    <a:pt x="34639" y="34639"/>
                  </a:lnTo>
                  <a:lnTo>
                    <a:pt x="34639" y="34507"/>
                  </a:lnTo>
                  <a:lnTo>
                    <a:pt x="35036" y="35564"/>
                  </a:lnTo>
                  <a:lnTo>
                    <a:pt x="35697" y="37547"/>
                  </a:lnTo>
                  <a:lnTo>
                    <a:pt x="36225" y="40192"/>
                  </a:lnTo>
                  <a:lnTo>
                    <a:pt x="37680" y="40324"/>
                  </a:lnTo>
                  <a:lnTo>
                    <a:pt x="37944" y="40192"/>
                  </a:lnTo>
                  <a:lnTo>
                    <a:pt x="38076" y="39927"/>
                  </a:lnTo>
                  <a:lnTo>
                    <a:pt x="38076" y="37680"/>
                  </a:lnTo>
                  <a:lnTo>
                    <a:pt x="38076" y="35697"/>
                  </a:lnTo>
                  <a:lnTo>
                    <a:pt x="38076" y="33978"/>
                  </a:lnTo>
                  <a:lnTo>
                    <a:pt x="37812" y="32259"/>
                  </a:lnTo>
                  <a:lnTo>
                    <a:pt x="37680" y="30805"/>
                  </a:lnTo>
                  <a:lnTo>
                    <a:pt x="37283" y="29351"/>
                  </a:lnTo>
                  <a:lnTo>
                    <a:pt x="36622" y="27103"/>
                  </a:lnTo>
                  <a:lnTo>
                    <a:pt x="35829" y="24988"/>
                  </a:lnTo>
                  <a:lnTo>
                    <a:pt x="35036" y="23269"/>
                  </a:lnTo>
                  <a:lnTo>
                    <a:pt x="34375" y="21550"/>
                  </a:lnTo>
                  <a:lnTo>
                    <a:pt x="33714" y="19832"/>
                  </a:lnTo>
                  <a:lnTo>
                    <a:pt x="33449" y="18377"/>
                  </a:lnTo>
                  <a:lnTo>
                    <a:pt x="33317" y="16923"/>
                  </a:lnTo>
                  <a:lnTo>
                    <a:pt x="32788" y="12692"/>
                  </a:lnTo>
                  <a:lnTo>
                    <a:pt x="32259" y="8462"/>
                  </a:lnTo>
                  <a:lnTo>
                    <a:pt x="31863" y="6611"/>
                  </a:lnTo>
                  <a:lnTo>
                    <a:pt x="31598" y="5553"/>
                  </a:lnTo>
                  <a:lnTo>
                    <a:pt x="31202" y="4628"/>
                  </a:lnTo>
                  <a:lnTo>
                    <a:pt x="30541" y="3702"/>
                  </a:lnTo>
                  <a:lnTo>
                    <a:pt x="29880" y="2777"/>
                  </a:lnTo>
                  <a:lnTo>
                    <a:pt x="29086" y="1983"/>
                  </a:lnTo>
                  <a:lnTo>
                    <a:pt x="28293" y="1322"/>
                  </a:lnTo>
                  <a:lnTo>
                    <a:pt x="27368" y="794"/>
                  </a:lnTo>
                  <a:lnTo>
                    <a:pt x="26310" y="397"/>
                  </a:lnTo>
                  <a:lnTo>
                    <a:pt x="25252" y="133"/>
                  </a:lnTo>
                  <a:lnTo>
                    <a:pt x="2406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5;p48"/>
            <p:cNvSpPr/>
            <p:nvPr/>
          </p:nvSpPr>
          <p:spPr>
            <a:xfrm>
              <a:off x="5885482" y="1800070"/>
              <a:ext cx="284842" cy="584651"/>
            </a:xfrm>
            <a:custGeom>
              <a:avLst/>
              <a:gdLst/>
              <a:ahLst/>
              <a:cxnLst/>
              <a:rect l="l" t="t" r="r" b="b"/>
              <a:pathLst>
                <a:path w="15073" h="30938" extrusionOk="0">
                  <a:moveTo>
                    <a:pt x="14808" y="1"/>
                  </a:moveTo>
                  <a:lnTo>
                    <a:pt x="13882" y="397"/>
                  </a:lnTo>
                  <a:lnTo>
                    <a:pt x="12957" y="926"/>
                  </a:lnTo>
                  <a:lnTo>
                    <a:pt x="12164" y="1455"/>
                  </a:lnTo>
                  <a:lnTo>
                    <a:pt x="11503" y="2248"/>
                  </a:lnTo>
                  <a:lnTo>
                    <a:pt x="10842" y="3041"/>
                  </a:lnTo>
                  <a:lnTo>
                    <a:pt x="10445" y="3835"/>
                  </a:lnTo>
                  <a:lnTo>
                    <a:pt x="10048" y="4760"/>
                  </a:lnTo>
                  <a:lnTo>
                    <a:pt x="9784" y="5818"/>
                  </a:lnTo>
                  <a:lnTo>
                    <a:pt x="9123" y="8462"/>
                  </a:lnTo>
                  <a:lnTo>
                    <a:pt x="8726" y="9784"/>
                  </a:lnTo>
                  <a:lnTo>
                    <a:pt x="8065" y="10974"/>
                  </a:lnTo>
                  <a:lnTo>
                    <a:pt x="7404" y="12164"/>
                  </a:lnTo>
                  <a:lnTo>
                    <a:pt x="6611" y="13221"/>
                  </a:lnTo>
                  <a:lnTo>
                    <a:pt x="5685" y="14279"/>
                  </a:lnTo>
                  <a:lnTo>
                    <a:pt x="4760" y="15205"/>
                  </a:lnTo>
                  <a:lnTo>
                    <a:pt x="3306" y="16791"/>
                  </a:lnTo>
                  <a:lnTo>
                    <a:pt x="2116" y="18378"/>
                  </a:lnTo>
                  <a:lnTo>
                    <a:pt x="1719" y="19303"/>
                  </a:lnTo>
                  <a:lnTo>
                    <a:pt x="1190" y="20228"/>
                  </a:lnTo>
                  <a:lnTo>
                    <a:pt x="926" y="21286"/>
                  </a:lnTo>
                  <a:lnTo>
                    <a:pt x="662" y="22344"/>
                  </a:lnTo>
                  <a:lnTo>
                    <a:pt x="133" y="24724"/>
                  </a:lnTo>
                  <a:lnTo>
                    <a:pt x="0" y="27235"/>
                  </a:lnTo>
                  <a:lnTo>
                    <a:pt x="0" y="29747"/>
                  </a:lnTo>
                  <a:lnTo>
                    <a:pt x="133" y="30937"/>
                  </a:lnTo>
                  <a:lnTo>
                    <a:pt x="133" y="29615"/>
                  </a:lnTo>
                  <a:lnTo>
                    <a:pt x="265" y="26971"/>
                  </a:lnTo>
                  <a:lnTo>
                    <a:pt x="662" y="24459"/>
                  </a:lnTo>
                  <a:lnTo>
                    <a:pt x="1190" y="22079"/>
                  </a:lnTo>
                  <a:lnTo>
                    <a:pt x="1587" y="20890"/>
                  </a:lnTo>
                  <a:lnTo>
                    <a:pt x="2116" y="19832"/>
                  </a:lnTo>
                  <a:lnTo>
                    <a:pt x="2645" y="18774"/>
                  </a:lnTo>
                  <a:lnTo>
                    <a:pt x="3306" y="17981"/>
                  </a:lnTo>
                  <a:lnTo>
                    <a:pt x="4760" y="16262"/>
                  </a:lnTo>
                  <a:lnTo>
                    <a:pt x="6214" y="14544"/>
                  </a:lnTo>
                  <a:lnTo>
                    <a:pt x="7404" y="13089"/>
                  </a:lnTo>
                  <a:lnTo>
                    <a:pt x="8462" y="11503"/>
                  </a:lnTo>
                  <a:lnTo>
                    <a:pt x="9255" y="9916"/>
                  </a:lnTo>
                  <a:lnTo>
                    <a:pt x="9784" y="8065"/>
                  </a:lnTo>
                  <a:lnTo>
                    <a:pt x="10313" y="5818"/>
                  </a:lnTo>
                  <a:lnTo>
                    <a:pt x="10577" y="4628"/>
                  </a:lnTo>
                  <a:lnTo>
                    <a:pt x="11106" y="3570"/>
                  </a:lnTo>
                  <a:lnTo>
                    <a:pt x="11899" y="2513"/>
                  </a:lnTo>
                  <a:lnTo>
                    <a:pt x="12825" y="1587"/>
                  </a:lnTo>
                  <a:lnTo>
                    <a:pt x="13882" y="926"/>
                  </a:lnTo>
                  <a:lnTo>
                    <a:pt x="14940" y="265"/>
                  </a:lnTo>
                  <a:lnTo>
                    <a:pt x="15072" y="133"/>
                  </a:lnTo>
                  <a:lnTo>
                    <a:pt x="150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26;p48"/>
            <p:cNvSpPr/>
            <p:nvPr/>
          </p:nvSpPr>
          <p:spPr>
            <a:xfrm>
              <a:off x="6507587" y="1885014"/>
              <a:ext cx="139917" cy="584651"/>
            </a:xfrm>
            <a:custGeom>
              <a:avLst/>
              <a:gdLst/>
              <a:ahLst/>
              <a:cxnLst/>
              <a:rect l="l" t="t" r="r" b="b"/>
              <a:pathLst>
                <a:path w="7404" h="30938" extrusionOk="0">
                  <a:moveTo>
                    <a:pt x="0" y="1"/>
                  </a:moveTo>
                  <a:lnTo>
                    <a:pt x="529" y="3703"/>
                  </a:lnTo>
                  <a:lnTo>
                    <a:pt x="926" y="7404"/>
                  </a:lnTo>
                  <a:lnTo>
                    <a:pt x="1190" y="9255"/>
                  </a:lnTo>
                  <a:lnTo>
                    <a:pt x="1587" y="10974"/>
                  </a:lnTo>
                  <a:lnTo>
                    <a:pt x="2116" y="12693"/>
                  </a:lnTo>
                  <a:lnTo>
                    <a:pt x="2909" y="14411"/>
                  </a:lnTo>
                  <a:lnTo>
                    <a:pt x="4892" y="17981"/>
                  </a:lnTo>
                  <a:lnTo>
                    <a:pt x="5685" y="19832"/>
                  </a:lnTo>
                  <a:lnTo>
                    <a:pt x="6214" y="21947"/>
                  </a:lnTo>
                  <a:lnTo>
                    <a:pt x="6743" y="24063"/>
                  </a:lnTo>
                  <a:lnTo>
                    <a:pt x="7007" y="26310"/>
                  </a:lnTo>
                  <a:lnTo>
                    <a:pt x="7007" y="28558"/>
                  </a:lnTo>
                  <a:lnTo>
                    <a:pt x="6875" y="30805"/>
                  </a:lnTo>
                  <a:lnTo>
                    <a:pt x="6875" y="30937"/>
                  </a:lnTo>
                  <a:lnTo>
                    <a:pt x="7007" y="30805"/>
                  </a:lnTo>
                  <a:lnTo>
                    <a:pt x="7272" y="29086"/>
                  </a:lnTo>
                  <a:lnTo>
                    <a:pt x="7404" y="27236"/>
                  </a:lnTo>
                  <a:lnTo>
                    <a:pt x="7404" y="25385"/>
                  </a:lnTo>
                  <a:lnTo>
                    <a:pt x="7272" y="23666"/>
                  </a:lnTo>
                  <a:lnTo>
                    <a:pt x="6875" y="21815"/>
                  </a:lnTo>
                  <a:lnTo>
                    <a:pt x="6478" y="20096"/>
                  </a:lnTo>
                  <a:lnTo>
                    <a:pt x="5817" y="18378"/>
                  </a:lnTo>
                  <a:lnTo>
                    <a:pt x="5024" y="16791"/>
                  </a:lnTo>
                  <a:lnTo>
                    <a:pt x="3966" y="14808"/>
                  </a:lnTo>
                  <a:lnTo>
                    <a:pt x="2909" y="12825"/>
                  </a:lnTo>
                  <a:lnTo>
                    <a:pt x="1983" y="10842"/>
                  </a:lnTo>
                  <a:lnTo>
                    <a:pt x="1719" y="9784"/>
                  </a:lnTo>
                  <a:lnTo>
                    <a:pt x="1455" y="8726"/>
                  </a:lnTo>
                  <a:lnTo>
                    <a:pt x="1058" y="6479"/>
                  </a:lnTo>
                  <a:lnTo>
                    <a:pt x="794" y="4364"/>
                  </a:lnTo>
                  <a:lnTo>
                    <a:pt x="397" y="2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27;p48"/>
            <p:cNvSpPr/>
            <p:nvPr/>
          </p:nvSpPr>
          <p:spPr>
            <a:xfrm>
              <a:off x="5733073" y="2289761"/>
              <a:ext cx="926922" cy="1191752"/>
            </a:xfrm>
            <a:custGeom>
              <a:avLst/>
              <a:gdLst/>
              <a:ahLst/>
              <a:cxnLst/>
              <a:rect l="l" t="t" r="r" b="b"/>
              <a:pathLst>
                <a:path w="49050" h="63064" extrusionOk="0">
                  <a:moveTo>
                    <a:pt x="25649" y="0"/>
                  </a:moveTo>
                  <a:lnTo>
                    <a:pt x="24591" y="265"/>
                  </a:lnTo>
                  <a:lnTo>
                    <a:pt x="23534" y="661"/>
                  </a:lnTo>
                  <a:lnTo>
                    <a:pt x="22476" y="1058"/>
                  </a:lnTo>
                  <a:lnTo>
                    <a:pt x="21551" y="1587"/>
                  </a:lnTo>
                  <a:lnTo>
                    <a:pt x="20493" y="2380"/>
                  </a:lnTo>
                  <a:lnTo>
                    <a:pt x="19435" y="3173"/>
                  </a:lnTo>
                  <a:lnTo>
                    <a:pt x="18510" y="4231"/>
                  </a:lnTo>
                  <a:lnTo>
                    <a:pt x="17452" y="5421"/>
                  </a:lnTo>
                  <a:lnTo>
                    <a:pt x="16527" y="6743"/>
                  </a:lnTo>
                  <a:lnTo>
                    <a:pt x="15601" y="8197"/>
                  </a:lnTo>
                  <a:lnTo>
                    <a:pt x="14676" y="9916"/>
                  </a:lnTo>
                  <a:lnTo>
                    <a:pt x="12825" y="13486"/>
                  </a:lnTo>
                  <a:lnTo>
                    <a:pt x="11106" y="17584"/>
                  </a:lnTo>
                  <a:lnTo>
                    <a:pt x="9520" y="22079"/>
                  </a:lnTo>
                  <a:lnTo>
                    <a:pt x="8065" y="26574"/>
                  </a:lnTo>
                  <a:lnTo>
                    <a:pt x="6611" y="31334"/>
                  </a:lnTo>
                  <a:lnTo>
                    <a:pt x="5289" y="35961"/>
                  </a:lnTo>
                  <a:lnTo>
                    <a:pt x="3042" y="44819"/>
                  </a:lnTo>
                  <a:lnTo>
                    <a:pt x="1455" y="52223"/>
                  </a:lnTo>
                  <a:lnTo>
                    <a:pt x="1" y="59230"/>
                  </a:lnTo>
                  <a:lnTo>
                    <a:pt x="2513" y="60023"/>
                  </a:lnTo>
                  <a:lnTo>
                    <a:pt x="5025" y="60684"/>
                  </a:lnTo>
                  <a:lnTo>
                    <a:pt x="7404" y="61213"/>
                  </a:lnTo>
                  <a:lnTo>
                    <a:pt x="9784" y="61742"/>
                  </a:lnTo>
                  <a:lnTo>
                    <a:pt x="14544" y="62403"/>
                  </a:lnTo>
                  <a:lnTo>
                    <a:pt x="19039" y="62932"/>
                  </a:lnTo>
                  <a:lnTo>
                    <a:pt x="23269" y="63064"/>
                  </a:lnTo>
                  <a:lnTo>
                    <a:pt x="27368" y="63064"/>
                  </a:lnTo>
                  <a:lnTo>
                    <a:pt x="31070" y="62932"/>
                  </a:lnTo>
                  <a:lnTo>
                    <a:pt x="34639" y="62535"/>
                  </a:lnTo>
                  <a:lnTo>
                    <a:pt x="37812" y="62138"/>
                  </a:lnTo>
                  <a:lnTo>
                    <a:pt x="40589" y="61609"/>
                  </a:lnTo>
                  <a:lnTo>
                    <a:pt x="43101" y="61081"/>
                  </a:lnTo>
                  <a:lnTo>
                    <a:pt x="45216" y="60552"/>
                  </a:lnTo>
                  <a:lnTo>
                    <a:pt x="47992" y="59626"/>
                  </a:lnTo>
                  <a:lnTo>
                    <a:pt x="49050" y="59230"/>
                  </a:lnTo>
                  <a:lnTo>
                    <a:pt x="44819" y="34375"/>
                  </a:lnTo>
                  <a:lnTo>
                    <a:pt x="45216" y="33581"/>
                  </a:lnTo>
                  <a:lnTo>
                    <a:pt x="45613" y="32524"/>
                  </a:lnTo>
                  <a:lnTo>
                    <a:pt x="46009" y="31202"/>
                  </a:lnTo>
                  <a:lnTo>
                    <a:pt x="46406" y="29747"/>
                  </a:lnTo>
                  <a:lnTo>
                    <a:pt x="46670" y="27896"/>
                  </a:lnTo>
                  <a:lnTo>
                    <a:pt x="46670" y="26045"/>
                  </a:lnTo>
                  <a:lnTo>
                    <a:pt x="46538" y="25120"/>
                  </a:lnTo>
                  <a:lnTo>
                    <a:pt x="46406" y="24062"/>
                  </a:lnTo>
                  <a:lnTo>
                    <a:pt x="46009" y="22872"/>
                  </a:lnTo>
                  <a:lnTo>
                    <a:pt x="45613" y="21550"/>
                  </a:lnTo>
                  <a:lnTo>
                    <a:pt x="44819" y="19964"/>
                  </a:lnTo>
                  <a:lnTo>
                    <a:pt x="44026" y="18377"/>
                  </a:lnTo>
                  <a:lnTo>
                    <a:pt x="42175" y="15072"/>
                  </a:lnTo>
                  <a:lnTo>
                    <a:pt x="40060" y="11635"/>
                  </a:lnTo>
                  <a:lnTo>
                    <a:pt x="37944" y="8462"/>
                  </a:lnTo>
                  <a:lnTo>
                    <a:pt x="35961" y="5818"/>
                  </a:lnTo>
                  <a:lnTo>
                    <a:pt x="34639" y="3834"/>
                  </a:lnTo>
                  <a:lnTo>
                    <a:pt x="33846" y="2909"/>
                  </a:lnTo>
                  <a:lnTo>
                    <a:pt x="33053" y="2248"/>
                  </a:lnTo>
                  <a:lnTo>
                    <a:pt x="32260" y="1587"/>
                  </a:lnTo>
                  <a:lnTo>
                    <a:pt x="31334" y="1058"/>
                  </a:lnTo>
                  <a:lnTo>
                    <a:pt x="30541" y="661"/>
                  </a:lnTo>
                  <a:lnTo>
                    <a:pt x="29615" y="265"/>
                  </a:lnTo>
                  <a:lnTo>
                    <a:pt x="28558" y="133"/>
                  </a:lnTo>
                  <a:lnTo>
                    <a:pt x="276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28;p48"/>
            <p:cNvSpPr/>
            <p:nvPr/>
          </p:nvSpPr>
          <p:spPr>
            <a:xfrm>
              <a:off x="5803032" y="2029920"/>
              <a:ext cx="1429105" cy="1396639"/>
            </a:xfrm>
            <a:custGeom>
              <a:avLst/>
              <a:gdLst/>
              <a:ahLst/>
              <a:cxnLst/>
              <a:rect l="l" t="t" r="r" b="b"/>
              <a:pathLst>
                <a:path w="75624" h="73906" extrusionOk="0">
                  <a:moveTo>
                    <a:pt x="75227" y="1"/>
                  </a:moveTo>
                  <a:lnTo>
                    <a:pt x="74963" y="133"/>
                  </a:lnTo>
                  <a:lnTo>
                    <a:pt x="74963" y="265"/>
                  </a:lnTo>
                  <a:lnTo>
                    <a:pt x="74963" y="530"/>
                  </a:lnTo>
                  <a:lnTo>
                    <a:pt x="75227" y="662"/>
                  </a:lnTo>
                  <a:lnTo>
                    <a:pt x="75491" y="530"/>
                  </a:lnTo>
                  <a:lnTo>
                    <a:pt x="75624" y="265"/>
                  </a:lnTo>
                  <a:lnTo>
                    <a:pt x="75491" y="133"/>
                  </a:lnTo>
                  <a:lnTo>
                    <a:pt x="75227" y="1"/>
                  </a:lnTo>
                  <a:close/>
                  <a:moveTo>
                    <a:pt x="19039" y="17188"/>
                  </a:moveTo>
                  <a:lnTo>
                    <a:pt x="18774" y="17320"/>
                  </a:lnTo>
                  <a:lnTo>
                    <a:pt x="18774" y="17584"/>
                  </a:lnTo>
                  <a:lnTo>
                    <a:pt x="18774" y="17717"/>
                  </a:lnTo>
                  <a:lnTo>
                    <a:pt x="19039" y="17849"/>
                  </a:lnTo>
                  <a:lnTo>
                    <a:pt x="19303" y="17849"/>
                  </a:lnTo>
                  <a:lnTo>
                    <a:pt x="19303" y="17584"/>
                  </a:lnTo>
                  <a:lnTo>
                    <a:pt x="19303" y="17320"/>
                  </a:lnTo>
                  <a:lnTo>
                    <a:pt x="19039" y="17188"/>
                  </a:lnTo>
                  <a:close/>
                  <a:moveTo>
                    <a:pt x="25252" y="17188"/>
                  </a:moveTo>
                  <a:lnTo>
                    <a:pt x="25120" y="17320"/>
                  </a:lnTo>
                  <a:lnTo>
                    <a:pt x="24988" y="17584"/>
                  </a:lnTo>
                  <a:lnTo>
                    <a:pt x="24988" y="17717"/>
                  </a:lnTo>
                  <a:lnTo>
                    <a:pt x="25252" y="17849"/>
                  </a:lnTo>
                  <a:lnTo>
                    <a:pt x="25517" y="17849"/>
                  </a:lnTo>
                  <a:lnTo>
                    <a:pt x="25649" y="17584"/>
                  </a:lnTo>
                  <a:lnTo>
                    <a:pt x="25517" y="17320"/>
                  </a:lnTo>
                  <a:lnTo>
                    <a:pt x="25252" y="17188"/>
                  </a:lnTo>
                  <a:close/>
                  <a:moveTo>
                    <a:pt x="15866" y="21551"/>
                  </a:moveTo>
                  <a:lnTo>
                    <a:pt x="15733" y="21683"/>
                  </a:lnTo>
                  <a:lnTo>
                    <a:pt x="15601" y="21815"/>
                  </a:lnTo>
                  <a:lnTo>
                    <a:pt x="15733" y="22080"/>
                  </a:lnTo>
                  <a:lnTo>
                    <a:pt x="15866" y="22212"/>
                  </a:lnTo>
                  <a:lnTo>
                    <a:pt x="16130" y="22080"/>
                  </a:lnTo>
                  <a:lnTo>
                    <a:pt x="16262" y="21815"/>
                  </a:lnTo>
                  <a:lnTo>
                    <a:pt x="16130" y="21683"/>
                  </a:lnTo>
                  <a:lnTo>
                    <a:pt x="15866" y="21551"/>
                  </a:lnTo>
                  <a:close/>
                  <a:moveTo>
                    <a:pt x="22212" y="21551"/>
                  </a:moveTo>
                  <a:lnTo>
                    <a:pt x="21947" y="21683"/>
                  </a:lnTo>
                  <a:lnTo>
                    <a:pt x="21815" y="21815"/>
                  </a:lnTo>
                  <a:lnTo>
                    <a:pt x="21947" y="22080"/>
                  </a:lnTo>
                  <a:lnTo>
                    <a:pt x="22212" y="22212"/>
                  </a:lnTo>
                  <a:lnTo>
                    <a:pt x="22344" y="22080"/>
                  </a:lnTo>
                  <a:lnTo>
                    <a:pt x="22476" y="21815"/>
                  </a:lnTo>
                  <a:lnTo>
                    <a:pt x="22344" y="21683"/>
                  </a:lnTo>
                  <a:lnTo>
                    <a:pt x="22212" y="21551"/>
                  </a:lnTo>
                  <a:close/>
                  <a:moveTo>
                    <a:pt x="28425" y="21551"/>
                  </a:moveTo>
                  <a:lnTo>
                    <a:pt x="28161" y="21683"/>
                  </a:lnTo>
                  <a:lnTo>
                    <a:pt x="28029" y="21815"/>
                  </a:lnTo>
                  <a:lnTo>
                    <a:pt x="28161" y="22080"/>
                  </a:lnTo>
                  <a:lnTo>
                    <a:pt x="28425" y="22212"/>
                  </a:lnTo>
                  <a:lnTo>
                    <a:pt x="28690" y="22080"/>
                  </a:lnTo>
                  <a:lnTo>
                    <a:pt x="28690" y="21815"/>
                  </a:lnTo>
                  <a:lnTo>
                    <a:pt x="28690" y="21683"/>
                  </a:lnTo>
                  <a:lnTo>
                    <a:pt x="28425" y="21551"/>
                  </a:lnTo>
                  <a:close/>
                  <a:moveTo>
                    <a:pt x="12560" y="25914"/>
                  </a:moveTo>
                  <a:lnTo>
                    <a:pt x="12428" y="26178"/>
                  </a:lnTo>
                  <a:lnTo>
                    <a:pt x="12560" y="26442"/>
                  </a:lnTo>
                  <a:lnTo>
                    <a:pt x="12957" y="26442"/>
                  </a:lnTo>
                  <a:lnTo>
                    <a:pt x="13089" y="26178"/>
                  </a:lnTo>
                  <a:lnTo>
                    <a:pt x="12957" y="25914"/>
                  </a:lnTo>
                  <a:close/>
                  <a:moveTo>
                    <a:pt x="18774" y="25914"/>
                  </a:moveTo>
                  <a:lnTo>
                    <a:pt x="18774" y="26178"/>
                  </a:lnTo>
                  <a:lnTo>
                    <a:pt x="18774" y="26442"/>
                  </a:lnTo>
                  <a:lnTo>
                    <a:pt x="19303" y="26442"/>
                  </a:lnTo>
                  <a:lnTo>
                    <a:pt x="19303" y="26178"/>
                  </a:lnTo>
                  <a:lnTo>
                    <a:pt x="19303" y="25914"/>
                  </a:lnTo>
                  <a:close/>
                  <a:moveTo>
                    <a:pt x="25120" y="25914"/>
                  </a:moveTo>
                  <a:lnTo>
                    <a:pt x="24988" y="26178"/>
                  </a:lnTo>
                  <a:lnTo>
                    <a:pt x="24988" y="26442"/>
                  </a:lnTo>
                  <a:lnTo>
                    <a:pt x="25517" y="26442"/>
                  </a:lnTo>
                  <a:lnTo>
                    <a:pt x="25649" y="26178"/>
                  </a:lnTo>
                  <a:lnTo>
                    <a:pt x="25517" y="25914"/>
                  </a:lnTo>
                  <a:close/>
                  <a:moveTo>
                    <a:pt x="31334" y="25914"/>
                  </a:moveTo>
                  <a:lnTo>
                    <a:pt x="31202" y="26178"/>
                  </a:lnTo>
                  <a:lnTo>
                    <a:pt x="31334" y="26442"/>
                  </a:lnTo>
                  <a:lnTo>
                    <a:pt x="31731" y="26442"/>
                  </a:lnTo>
                  <a:lnTo>
                    <a:pt x="31863" y="26178"/>
                  </a:lnTo>
                  <a:lnTo>
                    <a:pt x="31731" y="25914"/>
                  </a:lnTo>
                  <a:close/>
                  <a:moveTo>
                    <a:pt x="9652" y="30144"/>
                  </a:moveTo>
                  <a:lnTo>
                    <a:pt x="9387" y="30276"/>
                  </a:lnTo>
                  <a:lnTo>
                    <a:pt x="9387" y="30541"/>
                  </a:lnTo>
                  <a:lnTo>
                    <a:pt x="9387" y="30673"/>
                  </a:lnTo>
                  <a:lnTo>
                    <a:pt x="9652" y="30805"/>
                  </a:lnTo>
                  <a:lnTo>
                    <a:pt x="9916" y="30673"/>
                  </a:lnTo>
                  <a:lnTo>
                    <a:pt x="10048" y="30541"/>
                  </a:lnTo>
                  <a:lnTo>
                    <a:pt x="9916" y="30276"/>
                  </a:lnTo>
                  <a:lnTo>
                    <a:pt x="9652" y="30144"/>
                  </a:lnTo>
                  <a:close/>
                  <a:moveTo>
                    <a:pt x="15866" y="30144"/>
                  </a:moveTo>
                  <a:lnTo>
                    <a:pt x="15733" y="30276"/>
                  </a:lnTo>
                  <a:lnTo>
                    <a:pt x="15601" y="30541"/>
                  </a:lnTo>
                  <a:lnTo>
                    <a:pt x="15733" y="30673"/>
                  </a:lnTo>
                  <a:lnTo>
                    <a:pt x="15866" y="30805"/>
                  </a:lnTo>
                  <a:lnTo>
                    <a:pt x="16130" y="30673"/>
                  </a:lnTo>
                  <a:lnTo>
                    <a:pt x="16262" y="30541"/>
                  </a:lnTo>
                  <a:lnTo>
                    <a:pt x="16130" y="30276"/>
                  </a:lnTo>
                  <a:lnTo>
                    <a:pt x="15866" y="30144"/>
                  </a:lnTo>
                  <a:close/>
                  <a:moveTo>
                    <a:pt x="22212" y="30144"/>
                  </a:moveTo>
                  <a:lnTo>
                    <a:pt x="21947" y="30276"/>
                  </a:lnTo>
                  <a:lnTo>
                    <a:pt x="21815" y="30541"/>
                  </a:lnTo>
                  <a:lnTo>
                    <a:pt x="21947" y="30673"/>
                  </a:lnTo>
                  <a:lnTo>
                    <a:pt x="22212" y="30805"/>
                  </a:lnTo>
                  <a:lnTo>
                    <a:pt x="22344" y="30673"/>
                  </a:lnTo>
                  <a:lnTo>
                    <a:pt x="22476" y="30541"/>
                  </a:lnTo>
                  <a:lnTo>
                    <a:pt x="22344" y="30276"/>
                  </a:lnTo>
                  <a:lnTo>
                    <a:pt x="22212" y="30144"/>
                  </a:lnTo>
                  <a:close/>
                  <a:moveTo>
                    <a:pt x="28425" y="30144"/>
                  </a:moveTo>
                  <a:lnTo>
                    <a:pt x="28161" y="30276"/>
                  </a:lnTo>
                  <a:lnTo>
                    <a:pt x="28029" y="30541"/>
                  </a:lnTo>
                  <a:lnTo>
                    <a:pt x="28161" y="30673"/>
                  </a:lnTo>
                  <a:lnTo>
                    <a:pt x="28425" y="30805"/>
                  </a:lnTo>
                  <a:lnTo>
                    <a:pt x="28690" y="30673"/>
                  </a:lnTo>
                  <a:lnTo>
                    <a:pt x="28690" y="30541"/>
                  </a:lnTo>
                  <a:lnTo>
                    <a:pt x="28690" y="30276"/>
                  </a:lnTo>
                  <a:lnTo>
                    <a:pt x="28425" y="30144"/>
                  </a:lnTo>
                  <a:close/>
                  <a:moveTo>
                    <a:pt x="34639" y="30144"/>
                  </a:moveTo>
                  <a:lnTo>
                    <a:pt x="34375" y="30276"/>
                  </a:lnTo>
                  <a:lnTo>
                    <a:pt x="34375" y="30541"/>
                  </a:lnTo>
                  <a:lnTo>
                    <a:pt x="34375" y="30673"/>
                  </a:lnTo>
                  <a:lnTo>
                    <a:pt x="34639" y="30805"/>
                  </a:lnTo>
                  <a:lnTo>
                    <a:pt x="34904" y="30673"/>
                  </a:lnTo>
                  <a:lnTo>
                    <a:pt x="35036" y="30541"/>
                  </a:lnTo>
                  <a:lnTo>
                    <a:pt x="34904" y="30276"/>
                  </a:lnTo>
                  <a:lnTo>
                    <a:pt x="34639" y="30144"/>
                  </a:lnTo>
                  <a:close/>
                  <a:moveTo>
                    <a:pt x="6347" y="34507"/>
                  </a:moveTo>
                  <a:lnTo>
                    <a:pt x="6214" y="34772"/>
                  </a:lnTo>
                  <a:lnTo>
                    <a:pt x="6347" y="35036"/>
                  </a:lnTo>
                  <a:lnTo>
                    <a:pt x="6479" y="35168"/>
                  </a:lnTo>
                  <a:lnTo>
                    <a:pt x="6743" y="35036"/>
                  </a:lnTo>
                  <a:lnTo>
                    <a:pt x="6875" y="34772"/>
                  </a:lnTo>
                  <a:lnTo>
                    <a:pt x="6743" y="34507"/>
                  </a:lnTo>
                  <a:close/>
                  <a:moveTo>
                    <a:pt x="12560" y="34507"/>
                  </a:moveTo>
                  <a:lnTo>
                    <a:pt x="12428" y="34772"/>
                  </a:lnTo>
                  <a:lnTo>
                    <a:pt x="12560" y="35036"/>
                  </a:lnTo>
                  <a:lnTo>
                    <a:pt x="12825" y="35168"/>
                  </a:lnTo>
                  <a:lnTo>
                    <a:pt x="12957" y="35036"/>
                  </a:lnTo>
                  <a:lnTo>
                    <a:pt x="13089" y="34772"/>
                  </a:lnTo>
                  <a:lnTo>
                    <a:pt x="12957" y="34507"/>
                  </a:lnTo>
                  <a:close/>
                  <a:moveTo>
                    <a:pt x="18774" y="34507"/>
                  </a:moveTo>
                  <a:lnTo>
                    <a:pt x="18774" y="34772"/>
                  </a:lnTo>
                  <a:lnTo>
                    <a:pt x="18774" y="35036"/>
                  </a:lnTo>
                  <a:lnTo>
                    <a:pt x="19039" y="35168"/>
                  </a:lnTo>
                  <a:lnTo>
                    <a:pt x="19303" y="35036"/>
                  </a:lnTo>
                  <a:lnTo>
                    <a:pt x="19303" y="34772"/>
                  </a:lnTo>
                  <a:lnTo>
                    <a:pt x="19303" y="34507"/>
                  </a:lnTo>
                  <a:close/>
                  <a:moveTo>
                    <a:pt x="25120" y="34507"/>
                  </a:moveTo>
                  <a:lnTo>
                    <a:pt x="24988" y="34772"/>
                  </a:lnTo>
                  <a:lnTo>
                    <a:pt x="24988" y="35036"/>
                  </a:lnTo>
                  <a:lnTo>
                    <a:pt x="25252" y="35168"/>
                  </a:lnTo>
                  <a:lnTo>
                    <a:pt x="25517" y="35036"/>
                  </a:lnTo>
                  <a:lnTo>
                    <a:pt x="25649" y="34772"/>
                  </a:lnTo>
                  <a:lnTo>
                    <a:pt x="25517" y="34507"/>
                  </a:lnTo>
                  <a:close/>
                  <a:moveTo>
                    <a:pt x="31334" y="34507"/>
                  </a:moveTo>
                  <a:lnTo>
                    <a:pt x="31202" y="34772"/>
                  </a:lnTo>
                  <a:lnTo>
                    <a:pt x="31334" y="35036"/>
                  </a:lnTo>
                  <a:lnTo>
                    <a:pt x="31466" y="35168"/>
                  </a:lnTo>
                  <a:lnTo>
                    <a:pt x="31731" y="35036"/>
                  </a:lnTo>
                  <a:lnTo>
                    <a:pt x="31863" y="34772"/>
                  </a:lnTo>
                  <a:lnTo>
                    <a:pt x="31731" y="34507"/>
                  </a:lnTo>
                  <a:close/>
                  <a:moveTo>
                    <a:pt x="37548" y="34507"/>
                  </a:moveTo>
                  <a:lnTo>
                    <a:pt x="37415" y="34772"/>
                  </a:lnTo>
                  <a:lnTo>
                    <a:pt x="37548" y="35036"/>
                  </a:lnTo>
                  <a:lnTo>
                    <a:pt x="37812" y="35168"/>
                  </a:lnTo>
                  <a:lnTo>
                    <a:pt x="37944" y="35036"/>
                  </a:lnTo>
                  <a:lnTo>
                    <a:pt x="38077" y="34772"/>
                  </a:lnTo>
                  <a:lnTo>
                    <a:pt x="37944" y="34507"/>
                  </a:lnTo>
                  <a:close/>
                  <a:moveTo>
                    <a:pt x="9652" y="38738"/>
                  </a:moveTo>
                  <a:lnTo>
                    <a:pt x="9387" y="38870"/>
                  </a:lnTo>
                  <a:lnTo>
                    <a:pt x="9387" y="39134"/>
                  </a:lnTo>
                  <a:lnTo>
                    <a:pt x="9387" y="39399"/>
                  </a:lnTo>
                  <a:lnTo>
                    <a:pt x="9916" y="39399"/>
                  </a:lnTo>
                  <a:lnTo>
                    <a:pt x="10048" y="39134"/>
                  </a:lnTo>
                  <a:lnTo>
                    <a:pt x="9916" y="38870"/>
                  </a:lnTo>
                  <a:lnTo>
                    <a:pt x="9652" y="38738"/>
                  </a:lnTo>
                  <a:close/>
                  <a:moveTo>
                    <a:pt x="15866" y="38738"/>
                  </a:moveTo>
                  <a:lnTo>
                    <a:pt x="15733" y="38870"/>
                  </a:lnTo>
                  <a:lnTo>
                    <a:pt x="15601" y="39134"/>
                  </a:lnTo>
                  <a:lnTo>
                    <a:pt x="15733" y="39399"/>
                  </a:lnTo>
                  <a:lnTo>
                    <a:pt x="16130" y="39399"/>
                  </a:lnTo>
                  <a:lnTo>
                    <a:pt x="16262" y="39134"/>
                  </a:lnTo>
                  <a:lnTo>
                    <a:pt x="16130" y="38870"/>
                  </a:lnTo>
                  <a:lnTo>
                    <a:pt x="15866" y="38738"/>
                  </a:lnTo>
                  <a:close/>
                  <a:moveTo>
                    <a:pt x="22212" y="38738"/>
                  </a:moveTo>
                  <a:lnTo>
                    <a:pt x="21947" y="38870"/>
                  </a:lnTo>
                  <a:lnTo>
                    <a:pt x="21815" y="39134"/>
                  </a:lnTo>
                  <a:lnTo>
                    <a:pt x="21947" y="39399"/>
                  </a:lnTo>
                  <a:lnTo>
                    <a:pt x="22344" y="39399"/>
                  </a:lnTo>
                  <a:lnTo>
                    <a:pt x="22476" y="39134"/>
                  </a:lnTo>
                  <a:lnTo>
                    <a:pt x="22344" y="38870"/>
                  </a:lnTo>
                  <a:lnTo>
                    <a:pt x="22212" y="38738"/>
                  </a:lnTo>
                  <a:close/>
                  <a:moveTo>
                    <a:pt x="28425" y="38738"/>
                  </a:moveTo>
                  <a:lnTo>
                    <a:pt x="28161" y="38870"/>
                  </a:lnTo>
                  <a:lnTo>
                    <a:pt x="28029" y="39134"/>
                  </a:lnTo>
                  <a:lnTo>
                    <a:pt x="28161" y="39399"/>
                  </a:lnTo>
                  <a:lnTo>
                    <a:pt x="28690" y="39399"/>
                  </a:lnTo>
                  <a:lnTo>
                    <a:pt x="28690" y="39134"/>
                  </a:lnTo>
                  <a:lnTo>
                    <a:pt x="28690" y="38870"/>
                  </a:lnTo>
                  <a:lnTo>
                    <a:pt x="28425" y="38738"/>
                  </a:lnTo>
                  <a:close/>
                  <a:moveTo>
                    <a:pt x="34639" y="38738"/>
                  </a:moveTo>
                  <a:lnTo>
                    <a:pt x="34375" y="38870"/>
                  </a:lnTo>
                  <a:lnTo>
                    <a:pt x="34375" y="39134"/>
                  </a:lnTo>
                  <a:lnTo>
                    <a:pt x="34375" y="39399"/>
                  </a:lnTo>
                  <a:lnTo>
                    <a:pt x="34904" y="39399"/>
                  </a:lnTo>
                  <a:lnTo>
                    <a:pt x="35036" y="39134"/>
                  </a:lnTo>
                  <a:lnTo>
                    <a:pt x="34904" y="38870"/>
                  </a:lnTo>
                  <a:lnTo>
                    <a:pt x="34639" y="38738"/>
                  </a:lnTo>
                  <a:close/>
                  <a:moveTo>
                    <a:pt x="40853" y="38738"/>
                  </a:moveTo>
                  <a:lnTo>
                    <a:pt x="40721" y="38870"/>
                  </a:lnTo>
                  <a:lnTo>
                    <a:pt x="40588" y="39134"/>
                  </a:lnTo>
                  <a:lnTo>
                    <a:pt x="40721" y="39399"/>
                  </a:lnTo>
                  <a:lnTo>
                    <a:pt x="41117" y="39399"/>
                  </a:lnTo>
                  <a:lnTo>
                    <a:pt x="41249" y="39134"/>
                  </a:lnTo>
                  <a:lnTo>
                    <a:pt x="41117" y="38870"/>
                  </a:lnTo>
                  <a:lnTo>
                    <a:pt x="40853" y="38738"/>
                  </a:lnTo>
                  <a:close/>
                  <a:moveTo>
                    <a:pt x="6479" y="43101"/>
                  </a:moveTo>
                  <a:lnTo>
                    <a:pt x="6347" y="43233"/>
                  </a:lnTo>
                  <a:lnTo>
                    <a:pt x="6214" y="43365"/>
                  </a:lnTo>
                  <a:lnTo>
                    <a:pt x="6347" y="43629"/>
                  </a:lnTo>
                  <a:lnTo>
                    <a:pt x="6479" y="43762"/>
                  </a:lnTo>
                  <a:lnTo>
                    <a:pt x="6743" y="43629"/>
                  </a:lnTo>
                  <a:lnTo>
                    <a:pt x="6875" y="43365"/>
                  </a:lnTo>
                  <a:lnTo>
                    <a:pt x="6743" y="43233"/>
                  </a:lnTo>
                  <a:lnTo>
                    <a:pt x="6479" y="43101"/>
                  </a:lnTo>
                  <a:close/>
                  <a:moveTo>
                    <a:pt x="12825" y="43101"/>
                  </a:moveTo>
                  <a:lnTo>
                    <a:pt x="12560" y="43233"/>
                  </a:lnTo>
                  <a:lnTo>
                    <a:pt x="12428" y="43365"/>
                  </a:lnTo>
                  <a:lnTo>
                    <a:pt x="12560" y="43629"/>
                  </a:lnTo>
                  <a:lnTo>
                    <a:pt x="12825" y="43762"/>
                  </a:lnTo>
                  <a:lnTo>
                    <a:pt x="12957" y="43629"/>
                  </a:lnTo>
                  <a:lnTo>
                    <a:pt x="13089" y="43365"/>
                  </a:lnTo>
                  <a:lnTo>
                    <a:pt x="12957" y="43233"/>
                  </a:lnTo>
                  <a:lnTo>
                    <a:pt x="12825" y="43101"/>
                  </a:lnTo>
                  <a:close/>
                  <a:moveTo>
                    <a:pt x="19039" y="43101"/>
                  </a:moveTo>
                  <a:lnTo>
                    <a:pt x="18774" y="43233"/>
                  </a:lnTo>
                  <a:lnTo>
                    <a:pt x="18774" y="43365"/>
                  </a:lnTo>
                  <a:lnTo>
                    <a:pt x="18774" y="43629"/>
                  </a:lnTo>
                  <a:lnTo>
                    <a:pt x="19039" y="43762"/>
                  </a:lnTo>
                  <a:lnTo>
                    <a:pt x="19303" y="43629"/>
                  </a:lnTo>
                  <a:lnTo>
                    <a:pt x="19303" y="43365"/>
                  </a:lnTo>
                  <a:lnTo>
                    <a:pt x="19303" y="43233"/>
                  </a:lnTo>
                  <a:lnTo>
                    <a:pt x="19039" y="43101"/>
                  </a:lnTo>
                  <a:close/>
                  <a:moveTo>
                    <a:pt x="25252" y="43101"/>
                  </a:moveTo>
                  <a:lnTo>
                    <a:pt x="25120" y="43233"/>
                  </a:lnTo>
                  <a:lnTo>
                    <a:pt x="24988" y="43365"/>
                  </a:lnTo>
                  <a:lnTo>
                    <a:pt x="24988" y="43629"/>
                  </a:lnTo>
                  <a:lnTo>
                    <a:pt x="25252" y="43762"/>
                  </a:lnTo>
                  <a:lnTo>
                    <a:pt x="25517" y="43629"/>
                  </a:lnTo>
                  <a:lnTo>
                    <a:pt x="25649" y="43365"/>
                  </a:lnTo>
                  <a:lnTo>
                    <a:pt x="25517" y="43233"/>
                  </a:lnTo>
                  <a:lnTo>
                    <a:pt x="25252" y="43101"/>
                  </a:lnTo>
                  <a:close/>
                  <a:moveTo>
                    <a:pt x="31598" y="43101"/>
                  </a:moveTo>
                  <a:lnTo>
                    <a:pt x="31334" y="43233"/>
                  </a:lnTo>
                  <a:lnTo>
                    <a:pt x="31202" y="43365"/>
                  </a:lnTo>
                  <a:lnTo>
                    <a:pt x="31334" y="43629"/>
                  </a:lnTo>
                  <a:lnTo>
                    <a:pt x="31466" y="43762"/>
                  </a:lnTo>
                  <a:lnTo>
                    <a:pt x="31731" y="43629"/>
                  </a:lnTo>
                  <a:lnTo>
                    <a:pt x="31863" y="43365"/>
                  </a:lnTo>
                  <a:lnTo>
                    <a:pt x="31731" y="43233"/>
                  </a:lnTo>
                  <a:lnTo>
                    <a:pt x="31598" y="43101"/>
                  </a:lnTo>
                  <a:close/>
                  <a:moveTo>
                    <a:pt x="37812" y="43101"/>
                  </a:moveTo>
                  <a:lnTo>
                    <a:pt x="37548" y="43233"/>
                  </a:lnTo>
                  <a:lnTo>
                    <a:pt x="37415" y="43365"/>
                  </a:lnTo>
                  <a:lnTo>
                    <a:pt x="37548" y="43629"/>
                  </a:lnTo>
                  <a:lnTo>
                    <a:pt x="37812" y="43762"/>
                  </a:lnTo>
                  <a:lnTo>
                    <a:pt x="37944" y="43629"/>
                  </a:lnTo>
                  <a:lnTo>
                    <a:pt x="38077" y="43365"/>
                  </a:lnTo>
                  <a:lnTo>
                    <a:pt x="37944" y="43233"/>
                  </a:lnTo>
                  <a:lnTo>
                    <a:pt x="37812" y="43101"/>
                  </a:lnTo>
                  <a:close/>
                  <a:moveTo>
                    <a:pt x="3174" y="47464"/>
                  </a:moveTo>
                  <a:lnTo>
                    <a:pt x="3041" y="47728"/>
                  </a:lnTo>
                  <a:lnTo>
                    <a:pt x="3174" y="47992"/>
                  </a:lnTo>
                  <a:lnTo>
                    <a:pt x="3570" y="47992"/>
                  </a:lnTo>
                  <a:lnTo>
                    <a:pt x="3702" y="47728"/>
                  </a:lnTo>
                  <a:lnTo>
                    <a:pt x="3570" y="47464"/>
                  </a:lnTo>
                  <a:close/>
                  <a:moveTo>
                    <a:pt x="9387" y="47464"/>
                  </a:moveTo>
                  <a:lnTo>
                    <a:pt x="9255" y="47728"/>
                  </a:lnTo>
                  <a:lnTo>
                    <a:pt x="9387" y="47992"/>
                  </a:lnTo>
                  <a:lnTo>
                    <a:pt x="9916" y="47992"/>
                  </a:lnTo>
                  <a:lnTo>
                    <a:pt x="9916" y="47728"/>
                  </a:lnTo>
                  <a:lnTo>
                    <a:pt x="9916" y="47464"/>
                  </a:lnTo>
                  <a:close/>
                  <a:moveTo>
                    <a:pt x="15601" y="47464"/>
                  </a:moveTo>
                  <a:lnTo>
                    <a:pt x="15601" y="47728"/>
                  </a:lnTo>
                  <a:lnTo>
                    <a:pt x="15601" y="47992"/>
                  </a:lnTo>
                  <a:lnTo>
                    <a:pt x="16130" y="47992"/>
                  </a:lnTo>
                  <a:lnTo>
                    <a:pt x="16262" y="47728"/>
                  </a:lnTo>
                  <a:lnTo>
                    <a:pt x="16130" y="47464"/>
                  </a:lnTo>
                  <a:close/>
                  <a:moveTo>
                    <a:pt x="21947" y="47464"/>
                  </a:moveTo>
                  <a:lnTo>
                    <a:pt x="21815" y="47728"/>
                  </a:lnTo>
                  <a:lnTo>
                    <a:pt x="21947" y="47992"/>
                  </a:lnTo>
                  <a:lnTo>
                    <a:pt x="22344" y="47992"/>
                  </a:lnTo>
                  <a:lnTo>
                    <a:pt x="22476" y="47728"/>
                  </a:lnTo>
                  <a:lnTo>
                    <a:pt x="22344" y="47464"/>
                  </a:lnTo>
                  <a:close/>
                  <a:moveTo>
                    <a:pt x="28161" y="47464"/>
                  </a:moveTo>
                  <a:lnTo>
                    <a:pt x="28029" y="47728"/>
                  </a:lnTo>
                  <a:lnTo>
                    <a:pt x="28161" y="47992"/>
                  </a:lnTo>
                  <a:lnTo>
                    <a:pt x="28558" y="47992"/>
                  </a:lnTo>
                  <a:lnTo>
                    <a:pt x="28690" y="47728"/>
                  </a:lnTo>
                  <a:lnTo>
                    <a:pt x="28558" y="47464"/>
                  </a:lnTo>
                  <a:close/>
                  <a:moveTo>
                    <a:pt x="34375" y="47464"/>
                  </a:moveTo>
                  <a:lnTo>
                    <a:pt x="34375" y="47728"/>
                  </a:lnTo>
                  <a:lnTo>
                    <a:pt x="34375" y="47992"/>
                  </a:lnTo>
                  <a:lnTo>
                    <a:pt x="34904" y="47992"/>
                  </a:lnTo>
                  <a:lnTo>
                    <a:pt x="34904" y="47728"/>
                  </a:lnTo>
                  <a:lnTo>
                    <a:pt x="34904" y="47464"/>
                  </a:lnTo>
                  <a:close/>
                  <a:moveTo>
                    <a:pt x="40721" y="47464"/>
                  </a:moveTo>
                  <a:lnTo>
                    <a:pt x="40588" y="47728"/>
                  </a:lnTo>
                  <a:lnTo>
                    <a:pt x="40588" y="47992"/>
                  </a:lnTo>
                  <a:lnTo>
                    <a:pt x="41117" y="47992"/>
                  </a:lnTo>
                  <a:lnTo>
                    <a:pt x="41249" y="47728"/>
                  </a:lnTo>
                  <a:lnTo>
                    <a:pt x="41117" y="47464"/>
                  </a:lnTo>
                  <a:close/>
                  <a:moveTo>
                    <a:pt x="6479" y="51694"/>
                  </a:moveTo>
                  <a:lnTo>
                    <a:pt x="6347" y="51826"/>
                  </a:lnTo>
                  <a:lnTo>
                    <a:pt x="6214" y="52091"/>
                  </a:lnTo>
                  <a:lnTo>
                    <a:pt x="6347" y="52223"/>
                  </a:lnTo>
                  <a:lnTo>
                    <a:pt x="6479" y="52355"/>
                  </a:lnTo>
                  <a:lnTo>
                    <a:pt x="6743" y="52223"/>
                  </a:lnTo>
                  <a:lnTo>
                    <a:pt x="6875" y="52091"/>
                  </a:lnTo>
                  <a:lnTo>
                    <a:pt x="6743" y="51826"/>
                  </a:lnTo>
                  <a:lnTo>
                    <a:pt x="6479" y="51694"/>
                  </a:lnTo>
                  <a:close/>
                  <a:moveTo>
                    <a:pt x="12825" y="51694"/>
                  </a:moveTo>
                  <a:lnTo>
                    <a:pt x="12560" y="51826"/>
                  </a:lnTo>
                  <a:lnTo>
                    <a:pt x="12428" y="52091"/>
                  </a:lnTo>
                  <a:lnTo>
                    <a:pt x="12560" y="52223"/>
                  </a:lnTo>
                  <a:lnTo>
                    <a:pt x="12825" y="52355"/>
                  </a:lnTo>
                  <a:lnTo>
                    <a:pt x="12957" y="52223"/>
                  </a:lnTo>
                  <a:lnTo>
                    <a:pt x="13089" y="52091"/>
                  </a:lnTo>
                  <a:lnTo>
                    <a:pt x="12957" y="51826"/>
                  </a:lnTo>
                  <a:lnTo>
                    <a:pt x="12825" y="51694"/>
                  </a:lnTo>
                  <a:close/>
                  <a:moveTo>
                    <a:pt x="19039" y="51694"/>
                  </a:moveTo>
                  <a:lnTo>
                    <a:pt x="18774" y="51826"/>
                  </a:lnTo>
                  <a:lnTo>
                    <a:pt x="18642" y="52091"/>
                  </a:lnTo>
                  <a:lnTo>
                    <a:pt x="18774" y="52223"/>
                  </a:lnTo>
                  <a:lnTo>
                    <a:pt x="19039" y="52355"/>
                  </a:lnTo>
                  <a:lnTo>
                    <a:pt x="19303" y="52223"/>
                  </a:lnTo>
                  <a:lnTo>
                    <a:pt x="19303" y="52091"/>
                  </a:lnTo>
                  <a:lnTo>
                    <a:pt x="19303" y="51826"/>
                  </a:lnTo>
                  <a:lnTo>
                    <a:pt x="19039" y="51694"/>
                  </a:lnTo>
                  <a:close/>
                  <a:moveTo>
                    <a:pt x="25252" y="51694"/>
                  </a:moveTo>
                  <a:lnTo>
                    <a:pt x="24988" y="51826"/>
                  </a:lnTo>
                  <a:lnTo>
                    <a:pt x="24988" y="52091"/>
                  </a:lnTo>
                  <a:lnTo>
                    <a:pt x="24988" y="52223"/>
                  </a:lnTo>
                  <a:lnTo>
                    <a:pt x="25252" y="52355"/>
                  </a:lnTo>
                  <a:lnTo>
                    <a:pt x="25517" y="52223"/>
                  </a:lnTo>
                  <a:lnTo>
                    <a:pt x="25649" y="52091"/>
                  </a:lnTo>
                  <a:lnTo>
                    <a:pt x="25517" y="51826"/>
                  </a:lnTo>
                  <a:lnTo>
                    <a:pt x="25252" y="51694"/>
                  </a:lnTo>
                  <a:close/>
                  <a:moveTo>
                    <a:pt x="31466" y="51694"/>
                  </a:moveTo>
                  <a:lnTo>
                    <a:pt x="31334" y="51826"/>
                  </a:lnTo>
                  <a:lnTo>
                    <a:pt x="31202" y="52091"/>
                  </a:lnTo>
                  <a:lnTo>
                    <a:pt x="31334" y="52223"/>
                  </a:lnTo>
                  <a:lnTo>
                    <a:pt x="31466" y="52355"/>
                  </a:lnTo>
                  <a:lnTo>
                    <a:pt x="31731" y="52223"/>
                  </a:lnTo>
                  <a:lnTo>
                    <a:pt x="31863" y="52091"/>
                  </a:lnTo>
                  <a:lnTo>
                    <a:pt x="31731" y="51826"/>
                  </a:lnTo>
                  <a:lnTo>
                    <a:pt x="31466" y="51694"/>
                  </a:lnTo>
                  <a:close/>
                  <a:moveTo>
                    <a:pt x="37812" y="51694"/>
                  </a:moveTo>
                  <a:lnTo>
                    <a:pt x="37548" y="51826"/>
                  </a:lnTo>
                  <a:lnTo>
                    <a:pt x="37415" y="52091"/>
                  </a:lnTo>
                  <a:lnTo>
                    <a:pt x="37548" y="52223"/>
                  </a:lnTo>
                  <a:lnTo>
                    <a:pt x="37812" y="52355"/>
                  </a:lnTo>
                  <a:lnTo>
                    <a:pt x="37944" y="52223"/>
                  </a:lnTo>
                  <a:lnTo>
                    <a:pt x="38077" y="52091"/>
                  </a:lnTo>
                  <a:lnTo>
                    <a:pt x="37944" y="51826"/>
                  </a:lnTo>
                  <a:lnTo>
                    <a:pt x="37812" y="51694"/>
                  </a:lnTo>
                  <a:close/>
                  <a:moveTo>
                    <a:pt x="3438" y="56057"/>
                  </a:moveTo>
                  <a:lnTo>
                    <a:pt x="3174" y="56189"/>
                  </a:lnTo>
                  <a:lnTo>
                    <a:pt x="3041" y="56321"/>
                  </a:lnTo>
                  <a:lnTo>
                    <a:pt x="3174" y="56586"/>
                  </a:lnTo>
                  <a:lnTo>
                    <a:pt x="3438" y="56718"/>
                  </a:lnTo>
                  <a:lnTo>
                    <a:pt x="3570" y="56586"/>
                  </a:lnTo>
                  <a:lnTo>
                    <a:pt x="3702" y="56321"/>
                  </a:lnTo>
                  <a:lnTo>
                    <a:pt x="3570" y="56189"/>
                  </a:lnTo>
                  <a:lnTo>
                    <a:pt x="3438" y="56057"/>
                  </a:lnTo>
                  <a:close/>
                  <a:moveTo>
                    <a:pt x="9387" y="56057"/>
                  </a:moveTo>
                  <a:lnTo>
                    <a:pt x="9255" y="56321"/>
                  </a:lnTo>
                  <a:lnTo>
                    <a:pt x="9387" y="56586"/>
                  </a:lnTo>
                  <a:lnTo>
                    <a:pt x="9652" y="56718"/>
                  </a:lnTo>
                  <a:lnTo>
                    <a:pt x="9916" y="56586"/>
                  </a:lnTo>
                  <a:lnTo>
                    <a:pt x="9916" y="56321"/>
                  </a:lnTo>
                  <a:lnTo>
                    <a:pt x="9916" y="56189"/>
                  </a:lnTo>
                  <a:lnTo>
                    <a:pt x="9652" y="56057"/>
                  </a:lnTo>
                  <a:close/>
                  <a:moveTo>
                    <a:pt x="15601" y="56057"/>
                  </a:moveTo>
                  <a:lnTo>
                    <a:pt x="15601" y="56321"/>
                  </a:lnTo>
                  <a:lnTo>
                    <a:pt x="15601" y="56586"/>
                  </a:lnTo>
                  <a:lnTo>
                    <a:pt x="15866" y="56718"/>
                  </a:lnTo>
                  <a:lnTo>
                    <a:pt x="16130" y="56586"/>
                  </a:lnTo>
                  <a:lnTo>
                    <a:pt x="16262" y="56321"/>
                  </a:lnTo>
                  <a:lnTo>
                    <a:pt x="16130" y="56189"/>
                  </a:lnTo>
                  <a:lnTo>
                    <a:pt x="15866" y="56057"/>
                  </a:lnTo>
                  <a:close/>
                  <a:moveTo>
                    <a:pt x="22079" y="56057"/>
                  </a:moveTo>
                  <a:lnTo>
                    <a:pt x="21947" y="56189"/>
                  </a:lnTo>
                  <a:lnTo>
                    <a:pt x="21815" y="56321"/>
                  </a:lnTo>
                  <a:lnTo>
                    <a:pt x="21947" y="56586"/>
                  </a:lnTo>
                  <a:lnTo>
                    <a:pt x="22079" y="56718"/>
                  </a:lnTo>
                  <a:lnTo>
                    <a:pt x="22344" y="56586"/>
                  </a:lnTo>
                  <a:lnTo>
                    <a:pt x="22476" y="56321"/>
                  </a:lnTo>
                  <a:lnTo>
                    <a:pt x="22344" y="56189"/>
                  </a:lnTo>
                  <a:lnTo>
                    <a:pt x="22079" y="56057"/>
                  </a:lnTo>
                  <a:close/>
                  <a:moveTo>
                    <a:pt x="28161" y="56057"/>
                  </a:moveTo>
                  <a:lnTo>
                    <a:pt x="28029" y="56321"/>
                  </a:lnTo>
                  <a:lnTo>
                    <a:pt x="28161" y="56586"/>
                  </a:lnTo>
                  <a:lnTo>
                    <a:pt x="28425" y="56718"/>
                  </a:lnTo>
                  <a:lnTo>
                    <a:pt x="28558" y="56586"/>
                  </a:lnTo>
                  <a:lnTo>
                    <a:pt x="28690" y="56321"/>
                  </a:lnTo>
                  <a:lnTo>
                    <a:pt x="28558" y="56189"/>
                  </a:lnTo>
                  <a:lnTo>
                    <a:pt x="28425" y="56057"/>
                  </a:lnTo>
                  <a:close/>
                  <a:moveTo>
                    <a:pt x="34639" y="56057"/>
                  </a:moveTo>
                  <a:lnTo>
                    <a:pt x="34375" y="56189"/>
                  </a:lnTo>
                  <a:lnTo>
                    <a:pt x="34242" y="56321"/>
                  </a:lnTo>
                  <a:lnTo>
                    <a:pt x="34375" y="56586"/>
                  </a:lnTo>
                  <a:lnTo>
                    <a:pt x="34639" y="56718"/>
                  </a:lnTo>
                  <a:lnTo>
                    <a:pt x="34904" y="56586"/>
                  </a:lnTo>
                  <a:lnTo>
                    <a:pt x="34904" y="56321"/>
                  </a:lnTo>
                  <a:lnTo>
                    <a:pt x="34904" y="56189"/>
                  </a:lnTo>
                  <a:lnTo>
                    <a:pt x="34639" y="56057"/>
                  </a:lnTo>
                  <a:close/>
                  <a:moveTo>
                    <a:pt x="40588" y="56057"/>
                  </a:moveTo>
                  <a:lnTo>
                    <a:pt x="40588" y="56321"/>
                  </a:lnTo>
                  <a:lnTo>
                    <a:pt x="40588" y="56586"/>
                  </a:lnTo>
                  <a:lnTo>
                    <a:pt x="40853" y="56718"/>
                  </a:lnTo>
                  <a:lnTo>
                    <a:pt x="41117" y="56586"/>
                  </a:lnTo>
                  <a:lnTo>
                    <a:pt x="41249" y="56321"/>
                  </a:lnTo>
                  <a:lnTo>
                    <a:pt x="41117" y="56189"/>
                  </a:lnTo>
                  <a:lnTo>
                    <a:pt x="40853" y="56057"/>
                  </a:lnTo>
                  <a:close/>
                  <a:moveTo>
                    <a:pt x="265" y="60288"/>
                  </a:moveTo>
                  <a:lnTo>
                    <a:pt x="1" y="60420"/>
                  </a:lnTo>
                  <a:lnTo>
                    <a:pt x="1" y="60684"/>
                  </a:lnTo>
                  <a:lnTo>
                    <a:pt x="1" y="60817"/>
                  </a:lnTo>
                  <a:lnTo>
                    <a:pt x="265" y="60949"/>
                  </a:lnTo>
                  <a:lnTo>
                    <a:pt x="529" y="60817"/>
                  </a:lnTo>
                  <a:lnTo>
                    <a:pt x="529" y="60684"/>
                  </a:lnTo>
                  <a:lnTo>
                    <a:pt x="529" y="60420"/>
                  </a:lnTo>
                  <a:lnTo>
                    <a:pt x="265" y="60288"/>
                  </a:lnTo>
                  <a:close/>
                  <a:moveTo>
                    <a:pt x="6479" y="60288"/>
                  </a:moveTo>
                  <a:lnTo>
                    <a:pt x="6347" y="60420"/>
                  </a:lnTo>
                  <a:lnTo>
                    <a:pt x="6214" y="60684"/>
                  </a:lnTo>
                  <a:lnTo>
                    <a:pt x="6347" y="60817"/>
                  </a:lnTo>
                  <a:lnTo>
                    <a:pt x="6479" y="60949"/>
                  </a:lnTo>
                  <a:lnTo>
                    <a:pt x="6743" y="60817"/>
                  </a:lnTo>
                  <a:lnTo>
                    <a:pt x="6875" y="60684"/>
                  </a:lnTo>
                  <a:lnTo>
                    <a:pt x="6743" y="60420"/>
                  </a:lnTo>
                  <a:lnTo>
                    <a:pt x="6479" y="60288"/>
                  </a:lnTo>
                  <a:close/>
                  <a:moveTo>
                    <a:pt x="12825" y="60288"/>
                  </a:moveTo>
                  <a:lnTo>
                    <a:pt x="12560" y="60420"/>
                  </a:lnTo>
                  <a:lnTo>
                    <a:pt x="12428" y="60684"/>
                  </a:lnTo>
                  <a:lnTo>
                    <a:pt x="12560" y="60817"/>
                  </a:lnTo>
                  <a:lnTo>
                    <a:pt x="12825" y="60949"/>
                  </a:lnTo>
                  <a:lnTo>
                    <a:pt x="12957" y="60817"/>
                  </a:lnTo>
                  <a:lnTo>
                    <a:pt x="13089" y="60684"/>
                  </a:lnTo>
                  <a:lnTo>
                    <a:pt x="12957" y="60420"/>
                  </a:lnTo>
                  <a:lnTo>
                    <a:pt x="12825" y="60288"/>
                  </a:lnTo>
                  <a:close/>
                  <a:moveTo>
                    <a:pt x="19039" y="60288"/>
                  </a:moveTo>
                  <a:lnTo>
                    <a:pt x="18774" y="60420"/>
                  </a:lnTo>
                  <a:lnTo>
                    <a:pt x="18642" y="60684"/>
                  </a:lnTo>
                  <a:lnTo>
                    <a:pt x="18774" y="60817"/>
                  </a:lnTo>
                  <a:lnTo>
                    <a:pt x="19039" y="60949"/>
                  </a:lnTo>
                  <a:lnTo>
                    <a:pt x="19303" y="60817"/>
                  </a:lnTo>
                  <a:lnTo>
                    <a:pt x="19303" y="60684"/>
                  </a:lnTo>
                  <a:lnTo>
                    <a:pt x="19303" y="60420"/>
                  </a:lnTo>
                  <a:lnTo>
                    <a:pt x="19039" y="60288"/>
                  </a:lnTo>
                  <a:close/>
                  <a:moveTo>
                    <a:pt x="25252" y="60288"/>
                  </a:moveTo>
                  <a:lnTo>
                    <a:pt x="24988" y="60420"/>
                  </a:lnTo>
                  <a:lnTo>
                    <a:pt x="24988" y="60684"/>
                  </a:lnTo>
                  <a:lnTo>
                    <a:pt x="24988" y="60817"/>
                  </a:lnTo>
                  <a:lnTo>
                    <a:pt x="25252" y="60949"/>
                  </a:lnTo>
                  <a:lnTo>
                    <a:pt x="25517" y="60817"/>
                  </a:lnTo>
                  <a:lnTo>
                    <a:pt x="25517" y="60684"/>
                  </a:lnTo>
                  <a:lnTo>
                    <a:pt x="25517" y="60420"/>
                  </a:lnTo>
                  <a:lnTo>
                    <a:pt x="25252" y="60288"/>
                  </a:lnTo>
                  <a:close/>
                  <a:moveTo>
                    <a:pt x="31466" y="60288"/>
                  </a:moveTo>
                  <a:lnTo>
                    <a:pt x="31334" y="60420"/>
                  </a:lnTo>
                  <a:lnTo>
                    <a:pt x="31202" y="60684"/>
                  </a:lnTo>
                  <a:lnTo>
                    <a:pt x="31334" y="60817"/>
                  </a:lnTo>
                  <a:lnTo>
                    <a:pt x="31466" y="60949"/>
                  </a:lnTo>
                  <a:lnTo>
                    <a:pt x="31731" y="60817"/>
                  </a:lnTo>
                  <a:lnTo>
                    <a:pt x="31863" y="60684"/>
                  </a:lnTo>
                  <a:lnTo>
                    <a:pt x="31731" y="60420"/>
                  </a:lnTo>
                  <a:lnTo>
                    <a:pt x="31466" y="60288"/>
                  </a:lnTo>
                  <a:close/>
                  <a:moveTo>
                    <a:pt x="37812" y="60288"/>
                  </a:moveTo>
                  <a:lnTo>
                    <a:pt x="37548" y="60420"/>
                  </a:lnTo>
                  <a:lnTo>
                    <a:pt x="37415" y="60684"/>
                  </a:lnTo>
                  <a:lnTo>
                    <a:pt x="37548" y="60817"/>
                  </a:lnTo>
                  <a:lnTo>
                    <a:pt x="37812" y="60949"/>
                  </a:lnTo>
                  <a:lnTo>
                    <a:pt x="37944" y="60817"/>
                  </a:lnTo>
                  <a:lnTo>
                    <a:pt x="38077" y="60684"/>
                  </a:lnTo>
                  <a:lnTo>
                    <a:pt x="37944" y="60420"/>
                  </a:lnTo>
                  <a:lnTo>
                    <a:pt x="37812" y="60288"/>
                  </a:lnTo>
                  <a:close/>
                  <a:moveTo>
                    <a:pt x="3438" y="64651"/>
                  </a:moveTo>
                  <a:lnTo>
                    <a:pt x="3174" y="64783"/>
                  </a:lnTo>
                  <a:lnTo>
                    <a:pt x="3041" y="64915"/>
                  </a:lnTo>
                  <a:lnTo>
                    <a:pt x="3174" y="65179"/>
                  </a:lnTo>
                  <a:lnTo>
                    <a:pt x="3438" y="65312"/>
                  </a:lnTo>
                  <a:lnTo>
                    <a:pt x="3570" y="65179"/>
                  </a:lnTo>
                  <a:lnTo>
                    <a:pt x="3702" y="64915"/>
                  </a:lnTo>
                  <a:lnTo>
                    <a:pt x="3570" y="64783"/>
                  </a:lnTo>
                  <a:lnTo>
                    <a:pt x="3438" y="64651"/>
                  </a:lnTo>
                  <a:close/>
                  <a:moveTo>
                    <a:pt x="9652" y="64651"/>
                  </a:moveTo>
                  <a:lnTo>
                    <a:pt x="9387" y="64783"/>
                  </a:lnTo>
                  <a:lnTo>
                    <a:pt x="9255" y="64915"/>
                  </a:lnTo>
                  <a:lnTo>
                    <a:pt x="9387" y="65179"/>
                  </a:lnTo>
                  <a:lnTo>
                    <a:pt x="9652" y="65312"/>
                  </a:lnTo>
                  <a:lnTo>
                    <a:pt x="9916" y="65179"/>
                  </a:lnTo>
                  <a:lnTo>
                    <a:pt x="9916" y="64915"/>
                  </a:lnTo>
                  <a:lnTo>
                    <a:pt x="9916" y="64783"/>
                  </a:lnTo>
                  <a:lnTo>
                    <a:pt x="9652" y="64651"/>
                  </a:lnTo>
                  <a:close/>
                  <a:moveTo>
                    <a:pt x="15866" y="64651"/>
                  </a:moveTo>
                  <a:lnTo>
                    <a:pt x="15601" y="64783"/>
                  </a:lnTo>
                  <a:lnTo>
                    <a:pt x="15601" y="64915"/>
                  </a:lnTo>
                  <a:lnTo>
                    <a:pt x="15601" y="65179"/>
                  </a:lnTo>
                  <a:lnTo>
                    <a:pt x="15866" y="65312"/>
                  </a:lnTo>
                  <a:lnTo>
                    <a:pt x="16130" y="65179"/>
                  </a:lnTo>
                  <a:lnTo>
                    <a:pt x="16262" y="64915"/>
                  </a:lnTo>
                  <a:lnTo>
                    <a:pt x="16130" y="64783"/>
                  </a:lnTo>
                  <a:lnTo>
                    <a:pt x="15866" y="64651"/>
                  </a:lnTo>
                  <a:close/>
                  <a:moveTo>
                    <a:pt x="22079" y="64651"/>
                  </a:moveTo>
                  <a:lnTo>
                    <a:pt x="21947" y="64783"/>
                  </a:lnTo>
                  <a:lnTo>
                    <a:pt x="21815" y="64915"/>
                  </a:lnTo>
                  <a:lnTo>
                    <a:pt x="21947" y="65179"/>
                  </a:lnTo>
                  <a:lnTo>
                    <a:pt x="22079" y="65312"/>
                  </a:lnTo>
                  <a:lnTo>
                    <a:pt x="22344" y="65179"/>
                  </a:lnTo>
                  <a:lnTo>
                    <a:pt x="22476" y="64915"/>
                  </a:lnTo>
                  <a:lnTo>
                    <a:pt x="22344" y="64783"/>
                  </a:lnTo>
                  <a:lnTo>
                    <a:pt x="22079" y="64651"/>
                  </a:lnTo>
                  <a:close/>
                  <a:moveTo>
                    <a:pt x="28425" y="64651"/>
                  </a:moveTo>
                  <a:lnTo>
                    <a:pt x="28161" y="64783"/>
                  </a:lnTo>
                  <a:lnTo>
                    <a:pt x="28029" y="64915"/>
                  </a:lnTo>
                  <a:lnTo>
                    <a:pt x="28161" y="65179"/>
                  </a:lnTo>
                  <a:lnTo>
                    <a:pt x="28425" y="65312"/>
                  </a:lnTo>
                  <a:lnTo>
                    <a:pt x="28558" y="65179"/>
                  </a:lnTo>
                  <a:lnTo>
                    <a:pt x="28690" y="64915"/>
                  </a:lnTo>
                  <a:lnTo>
                    <a:pt x="28558" y="64783"/>
                  </a:lnTo>
                  <a:lnTo>
                    <a:pt x="28425" y="64651"/>
                  </a:lnTo>
                  <a:close/>
                  <a:moveTo>
                    <a:pt x="34639" y="64651"/>
                  </a:moveTo>
                  <a:lnTo>
                    <a:pt x="34375" y="64783"/>
                  </a:lnTo>
                  <a:lnTo>
                    <a:pt x="34242" y="64915"/>
                  </a:lnTo>
                  <a:lnTo>
                    <a:pt x="34375" y="65179"/>
                  </a:lnTo>
                  <a:lnTo>
                    <a:pt x="34639" y="65312"/>
                  </a:lnTo>
                  <a:lnTo>
                    <a:pt x="34904" y="65179"/>
                  </a:lnTo>
                  <a:lnTo>
                    <a:pt x="34904" y="64915"/>
                  </a:lnTo>
                  <a:lnTo>
                    <a:pt x="34904" y="64783"/>
                  </a:lnTo>
                  <a:lnTo>
                    <a:pt x="34639" y="64651"/>
                  </a:lnTo>
                  <a:close/>
                  <a:moveTo>
                    <a:pt x="40853" y="64651"/>
                  </a:moveTo>
                  <a:lnTo>
                    <a:pt x="40588" y="64783"/>
                  </a:lnTo>
                  <a:lnTo>
                    <a:pt x="40588" y="64915"/>
                  </a:lnTo>
                  <a:lnTo>
                    <a:pt x="40588" y="65179"/>
                  </a:lnTo>
                  <a:lnTo>
                    <a:pt x="40853" y="65312"/>
                  </a:lnTo>
                  <a:lnTo>
                    <a:pt x="41117" y="65179"/>
                  </a:lnTo>
                  <a:lnTo>
                    <a:pt x="41249" y="64915"/>
                  </a:lnTo>
                  <a:lnTo>
                    <a:pt x="41117" y="64783"/>
                  </a:lnTo>
                  <a:lnTo>
                    <a:pt x="40853" y="64651"/>
                  </a:lnTo>
                  <a:close/>
                  <a:moveTo>
                    <a:pt x="1" y="69013"/>
                  </a:moveTo>
                  <a:lnTo>
                    <a:pt x="1" y="69278"/>
                  </a:lnTo>
                  <a:lnTo>
                    <a:pt x="1" y="69542"/>
                  </a:lnTo>
                  <a:lnTo>
                    <a:pt x="529" y="69542"/>
                  </a:lnTo>
                  <a:lnTo>
                    <a:pt x="529" y="69278"/>
                  </a:lnTo>
                  <a:lnTo>
                    <a:pt x="529" y="69013"/>
                  </a:lnTo>
                  <a:close/>
                  <a:moveTo>
                    <a:pt x="6347" y="69013"/>
                  </a:moveTo>
                  <a:lnTo>
                    <a:pt x="6214" y="69278"/>
                  </a:lnTo>
                  <a:lnTo>
                    <a:pt x="6347" y="69542"/>
                  </a:lnTo>
                  <a:lnTo>
                    <a:pt x="6743" y="69542"/>
                  </a:lnTo>
                  <a:lnTo>
                    <a:pt x="6875" y="69278"/>
                  </a:lnTo>
                  <a:lnTo>
                    <a:pt x="6743" y="69013"/>
                  </a:lnTo>
                  <a:close/>
                  <a:moveTo>
                    <a:pt x="12560" y="69013"/>
                  </a:moveTo>
                  <a:lnTo>
                    <a:pt x="12428" y="69278"/>
                  </a:lnTo>
                  <a:lnTo>
                    <a:pt x="12560" y="69542"/>
                  </a:lnTo>
                  <a:lnTo>
                    <a:pt x="12957" y="69542"/>
                  </a:lnTo>
                  <a:lnTo>
                    <a:pt x="13089" y="69278"/>
                  </a:lnTo>
                  <a:lnTo>
                    <a:pt x="12957" y="69013"/>
                  </a:lnTo>
                  <a:close/>
                  <a:moveTo>
                    <a:pt x="18774" y="69013"/>
                  </a:moveTo>
                  <a:lnTo>
                    <a:pt x="18642" y="69278"/>
                  </a:lnTo>
                  <a:lnTo>
                    <a:pt x="18774" y="69542"/>
                  </a:lnTo>
                  <a:lnTo>
                    <a:pt x="19171" y="69542"/>
                  </a:lnTo>
                  <a:lnTo>
                    <a:pt x="19303" y="69278"/>
                  </a:lnTo>
                  <a:lnTo>
                    <a:pt x="19303" y="69013"/>
                  </a:lnTo>
                  <a:close/>
                  <a:moveTo>
                    <a:pt x="24988" y="69013"/>
                  </a:moveTo>
                  <a:lnTo>
                    <a:pt x="24988" y="69278"/>
                  </a:lnTo>
                  <a:lnTo>
                    <a:pt x="24988" y="69542"/>
                  </a:lnTo>
                  <a:lnTo>
                    <a:pt x="25517" y="69542"/>
                  </a:lnTo>
                  <a:lnTo>
                    <a:pt x="25517" y="69278"/>
                  </a:lnTo>
                  <a:lnTo>
                    <a:pt x="25517" y="69013"/>
                  </a:lnTo>
                  <a:close/>
                  <a:moveTo>
                    <a:pt x="31334" y="69013"/>
                  </a:moveTo>
                  <a:lnTo>
                    <a:pt x="31202" y="69278"/>
                  </a:lnTo>
                  <a:lnTo>
                    <a:pt x="31334" y="69542"/>
                  </a:lnTo>
                  <a:lnTo>
                    <a:pt x="31731" y="69542"/>
                  </a:lnTo>
                  <a:lnTo>
                    <a:pt x="31863" y="69278"/>
                  </a:lnTo>
                  <a:lnTo>
                    <a:pt x="31731" y="69013"/>
                  </a:lnTo>
                  <a:close/>
                  <a:moveTo>
                    <a:pt x="37548" y="69013"/>
                  </a:moveTo>
                  <a:lnTo>
                    <a:pt x="37415" y="69278"/>
                  </a:lnTo>
                  <a:lnTo>
                    <a:pt x="37548" y="69542"/>
                  </a:lnTo>
                  <a:lnTo>
                    <a:pt x="37944" y="69542"/>
                  </a:lnTo>
                  <a:lnTo>
                    <a:pt x="38077" y="69278"/>
                  </a:lnTo>
                  <a:lnTo>
                    <a:pt x="37944" y="69013"/>
                  </a:lnTo>
                  <a:close/>
                  <a:moveTo>
                    <a:pt x="43761" y="69013"/>
                  </a:moveTo>
                  <a:lnTo>
                    <a:pt x="43629" y="69278"/>
                  </a:lnTo>
                  <a:lnTo>
                    <a:pt x="43761" y="69542"/>
                  </a:lnTo>
                  <a:lnTo>
                    <a:pt x="44290" y="69542"/>
                  </a:lnTo>
                  <a:lnTo>
                    <a:pt x="44290" y="69278"/>
                  </a:lnTo>
                  <a:lnTo>
                    <a:pt x="44290" y="69013"/>
                  </a:lnTo>
                  <a:close/>
                  <a:moveTo>
                    <a:pt x="3438" y="73244"/>
                  </a:moveTo>
                  <a:lnTo>
                    <a:pt x="3174" y="73376"/>
                  </a:lnTo>
                  <a:lnTo>
                    <a:pt x="3041" y="73641"/>
                  </a:lnTo>
                  <a:lnTo>
                    <a:pt x="3174" y="73773"/>
                  </a:lnTo>
                  <a:lnTo>
                    <a:pt x="3438" y="73905"/>
                  </a:lnTo>
                  <a:lnTo>
                    <a:pt x="3570" y="73773"/>
                  </a:lnTo>
                  <a:lnTo>
                    <a:pt x="3702" y="73641"/>
                  </a:lnTo>
                  <a:lnTo>
                    <a:pt x="3570" y="73376"/>
                  </a:lnTo>
                  <a:lnTo>
                    <a:pt x="3438" y="73244"/>
                  </a:lnTo>
                  <a:close/>
                  <a:moveTo>
                    <a:pt x="9652" y="73244"/>
                  </a:moveTo>
                  <a:lnTo>
                    <a:pt x="9387" y="73376"/>
                  </a:lnTo>
                  <a:lnTo>
                    <a:pt x="9255" y="73641"/>
                  </a:lnTo>
                  <a:lnTo>
                    <a:pt x="9387" y="73773"/>
                  </a:lnTo>
                  <a:lnTo>
                    <a:pt x="9652" y="73905"/>
                  </a:lnTo>
                  <a:lnTo>
                    <a:pt x="9916" y="73773"/>
                  </a:lnTo>
                  <a:lnTo>
                    <a:pt x="9916" y="73641"/>
                  </a:lnTo>
                  <a:lnTo>
                    <a:pt x="9916" y="73376"/>
                  </a:lnTo>
                  <a:lnTo>
                    <a:pt x="9652" y="73244"/>
                  </a:lnTo>
                  <a:close/>
                  <a:moveTo>
                    <a:pt x="15866" y="73244"/>
                  </a:moveTo>
                  <a:lnTo>
                    <a:pt x="15601" y="73376"/>
                  </a:lnTo>
                  <a:lnTo>
                    <a:pt x="15601" y="73641"/>
                  </a:lnTo>
                  <a:lnTo>
                    <a:pt x="15601" y="73773"/>
                  </a:lnTo>
                  <a:lnTo>
                    <a:pt x="15866" y="73905"/>
                  </a:lnTo>
                  <a:lnTo>
                    <a:pt x="16130" y="73773"/>
                  </a:lnTo>
                  <a:lnTo>
                    <a:pt x="16262" y="73641"/>
                  </a:lnTo>
                  <a:lnTo>
                    <a:pt x="16130" y="73376"/>
                  </a:lnTo>
                  <a:lnTo>
                    <a:pt x="15866" y="73244"/>
                  </a:lnTo>
                  <a:close/>
                  <a:moveTo>
                    <a:pt x="22079" y="73244"/>
                  </a:moveTo>
                  <a:lnTo>
                    <a:pt x="21947" y="73376"/>
                  </a:lnTo>
                  <a:lnTo>
                    <a:pt x="21815" y="73641"/>
                  </a:lnTo>
                  <a:lnTo>
                    <a:pt x="21947" y="73773"/>
                  </a:lnTo>
                  <a:lnTo>
                    <a:pt x="22079" y="73905"/>
                  </a:lnTo>
                  <a:lnTo>
                    <a:pt x="22344" y="73773"/>
                  </a:lnTo>
                  <a:lnTo>
                    <a:pt x="22476" y="73641"/>
                  </a:lnTo>
                  <a:lnTo>
                    <a:pt x="22344" y="73376"/>
                  </a:lnTo>
                  <a:lnTo>
                    <a:pt x="22079" y="73244"/>
                  </a:lnTo>
                  <a:close/>
                  <a:moveTo>
                    <a:pt x="28425" y="73244"/>
                  </a:moveTo>
                  <a:lnTo>
                    <a:pt x="28161" y="73376"/>
                  </a:lnTo>
                  <a:lnTo>
                    <a:pt x="28029" y="73641"/>
                  </a:lnTo>
                  <a:lnTo>
                    <a:pt x="28161" y="73773"/>
                  </a:lnTo>
                  <a:lnTo>
                    <a:pt x="28425" y="73905"/>
                  </a:lnTo>
                  <a:lnTo>
                    <a:pt x="28558" y="73773"/>
                  </a:lnTo>
                  <a:lnTo>
                    <a:pt x="28690" y="73641"/>
                  </a:lnTo>
                  <a:lnTo>
                    <a:pt x="28558" y="73376"/>
                  </a:lnTo>
                  <a:lnTo>
                    <a:pt x="28425" y="73244"/>
                  </a:lnTo>
                  <a:close/>
                  <a:moveTo>
                    <a:pt x="34639" y="73244"/>
                  </a:moveTo>
                  <a:lnTo>
                    <a:pt x="34375" y="73376"/>
                  </a:lnTo>
                  <a:lnTo>
                    <a:pt x="34242" y="73641"/>
                  </a:lnTo>
                  <a:lnTo>
                    <a:pt x="34375" y="73773"/>
                  </a:lnTo>
                  <a:lnTo>
                    <a:pt x="34639" y="73905"/>
                  </a:lnTo>
                  <a:lnTo>
                    <a:pt x="34904" y="73773"/>
                  </a:lnTo>
                  <a:lnTo>
                    <a:pt x="34904" y="73641"/>
                  </a:lnTo>
                  <a:lnTo>
                    <a:pt x="34904" y="73376"/>
                  </a:lnTo>
                  <a:lnTo>
                    <a:pt x="34639" y="73244"/>
                  </a:lnTo>
                  <a:close/>
                  <a:moveTo>
                    <a:pt x="40853" y="73244"/>
                  </a:moveTo>
                  <a:lnTo>
                    <a:pt x="40588" y="73376"/>
                  </a:lnTo>
                  <a:lnTo>
                    <a:pt x="40588" y="73641"/>
                  </a:lnTo>
                  <a:lnTo>
                    <a:pt x="40588" y="73773"/>
                  </a:lnTo>
                  <a:lnTo>
                    <a:pt x="40853" y="73905"/>
                  </a:lnTo>
                  <a:lnTo>
                    <a:pt x="41117" y="73773"/>
                  </a:lnTo>
                  <a:lnTo>
                    <a:pt x="41249" y="73641"/>
                  </a:lnTo>
                  <a:lnTo>
                    <a:pt x="41117" y="73376"/>
                  </a:lnTo>
                  <a:lnTo>
                    <a:pt x="40853" y="73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29;p48"/>
            <p:cNvSpPr/>
            <p:nvPr/>
          </p:nvSpPr>
          <p:spPr>
            <a:xfrm>
              <a:off x="5308352" y="2314743"/>
              <a:ext cx="901940" cy="1246725"/>
            </a:xfrm>
            <a:custGeom>
              <a:avLst/>
              <a:gdLst/>
              <a:ahLst/>
              <a:cxnLst/>
              <a:rect l="l" t="t" r="r" b="b"/>
              <a:pathLst>
                <a:path w="47728" h="65973" extrusionOk="0">
                  <a:moveTo>
                    <a:pt x="46273" y="0"/>
                  </a:moveTo>
                  <a:lnTo>
                    <a:pt x="45480" y="133"/>
                  </a:lnTo>
                  <a:lnTo>
                    <a:pt x="44687" y="397"/>
                  </a:lnTo>
                  <a:lnTo>
                    <a:pt x="43761" y="794"/>
                  </a:lnTo>
                  <a:lnTo>
                    <a:pt x="41778" y="1851"/>
                  </a:lnTo>
                  <a:lnTo>
                    <a:pt x="39663" y="3306"/>
                  </a:lnTo>
                  <a:lnTo>
                    <a:pt x="35564" y="6214"/>
                  </a:lnTo>
                  <a:lnTo>
                    <a:pt x="31598" y="9255"/>
                  </a:lnTo>
                  <a:lnTo>
                    <a:pt x="27764" y="12428"/>
                  </a:lnTo>
                  <a:lnTo>
                    <a:pt x="24062" y="15733"/>
                  </a:lnTo>
                  <a:lnTo>
                    <a:pt x="20493" y="18906"/>
                  </a:lnTo>
                  <a:lnTo>
                    <a:pt x="17055" y="22211"/>
                  </a:lnTo>
                  <a:lnTo>
                    <a:pt x="14014" y="25384"/>
                  </a:lnTo>
                  <a:lnTo>
                    <a:pt x="11106" y="28425"/>
                  </a:lnTo>
                  <a:lnTo>
                    <a:pt x="8462" y="31466"/>
                  </a:lnTo>
                  <a:lnTo>
                    <a:pt x="6214" y="34375"/>
                  </a:lnTo>
                  <a:lnTo>
                    <a:pt x="4231" y="37151"/>
                  </a:lnTo>
                  <a:lnTo>
                    <a:pt x="2512" y="39663"/>
                  </a:lnTo>
                  <a:lnTo>
                    <a:pt x="1323" y="42043"/>
                  </a:lnTo>
                  <a:lnTo>
                    <a:pt x="529" y="44158"/>
                  </a:lnTo>
                  <a:lnTo>
                    <a:pt x="265" y="45083"/>
                  </a:lnTo>
                  <a:lnTo>
                    <a:pt x="0" y="46009"/>
                  </a:lnTo>
                  <a:lnTo>
                    <a:pt x="0" y="46802"/>
                  </a:lnTo>
                  <a:lnTo>
                    <a:pt x="133" y="47463"/>
                  </a:lnTo>
                  <a:lnTo>
                    <a:pt x="529" y="48918"/>
                  </a:lnTo>
                  <a:lnTo>
                    <a:pt x="1323" y="50372"/>
                  </a:lnTo>
                  <a:lnTo>
                    <a:pt x="2248" y="51826"/>
                  </a:lnTo>
                  <a:lnTo>
                    <a:pt x="3570" y="53280"/>
                  </a:lnTo>
                  <a:lnTo>
                    <a:pt x="5024" y="54602"/>
                  </a:lnTo>
                  <a:lnTo>
                    <a:pt x="6611" y="56057"/>
                  </a:lnTo>
                  <a:lnTo>
                    <a:pt x="8462" y="57379"/>
                  </a:lnTo>
                  <a:lnTo>
                    <a:pt x="10445" y="58701"/>
                  </a:lnTo>
                  <a:lnTo>
                    <a:pt x="12560" y="60023"/>
                  </a:lnTo>
                  <a:lnTo>
                    <a:pt x="14676" y="61081"/>
                  </a:lnTo>
                  <a:lnTo>
                    <a:pt x="17055" y="62271"/>
                  </a:lnTo>
                  <a:lnTo>
                    <a:pt x="19435" y="63196"/>
                  </a:lnTo>
                  <a:lnTo>
                    <a:pt x="21815" y="64121"/>
                  </a:lnTo>
                  <a:lnTo>
                    <a:pt x="24327" y="64783"/>
                  </a:lnTo>
                  <a:lnTo>
                    <a:pt x="26839" y="65444"/>
                  </a:lnTo>
                  <a:lnTo>
                    <a:pt x="29218" y="65972"/>
                  </a:lnTo>
                  <a:lnTo>
                    <a:pt x="29483" y="65972"/>
                  </a:lnTo>
                  <a:lnTo>
                    <a:pt x="29747" y="65840"/>
                  </a:lnTo>
                  <a:lnTo>
                    <a:pt x="30540" y="65311"/>
                  </a:lnTo>
                  <a:lnTo>
                    <a:pt x="31202" y="64386"/>
                  </a:lnTo>
                  <a:lnTo>
                    <a:pt x="32127" y="63196"/>
                  </a:lnTo>
                  <a:lnTo>
                    <a:pt x="33052" y="61742"/>
                  </a:lnTo>
                  <a:lnTo>
                    <a:pt x="33846" y="60155"/>
                  </a:lnTo>
                  <a:lnTo>
                    <a:pt x="35697" y="56586"/>
                  </a:lnTo>
                  <a:lnTo>
                    <a:pt x="37151" y="52884"/>
                  </a:lnTo>
                  <a:lnTo>
                    <a:pt x="37812" y="51165"/>
                  </a:lnTo>
                  <a:lnTo>
                    <a:pt x="38209" y="49711"/>
                  </a:lnTo>
                  <a:lnTo>
                    <a:pt x="38473" y="48256"/>
                  </a:lnTo>
                  <a:lnTo>
                    <a:pt x="38605" y="47199"/>
                  </a:lnTo>
                  <a:lnTo>
                    <a:pt x="38473" y="46406"/>
                  </a:lnTo>
                  <a:lnTo>
                    <a:pt x="38341" y="46273"/>
                  </a:lnTo>
                  <a:lnTo>
                    <a:pt x="38076" y="46009"/>
                  </a:lnTo>
                  <a:lnTo>
                    <a:pt x="31334" y="43629"/>
                  </a:lnTo>
                  <a:lnTo>
                    <a:pt x="27367" y="42175"/>
                  </a:lnTo>
                  <a:lnTo>
                    <a:pt x="26045" y="41382"/>
                  </a:lnTo>
                  <a:lnTo>
                    <a:pt x="25517" y="41117"/>
                  </a:lnTo>
                  <a:lnTo>
                    <a:pt x="25252" y="40853"/>
                  </a:lnTo>
                  <a:lnTo>
                    <a:pt x="25252" y="40721"/>
                  </a:lnTo>
                  <a:lnTo>
                    <a:pt x="25252" y="40456"/>
                  </a:lnTo>
                  <a:lnTo>
                    <a:pt x="25649" y="39663"/>
                  </a:lnTo>
                  <a:lnTo>
                    <a:pt x="27367" y="36887"/>
                  </a:lnTo>
                  <a:lnTo>
                    <a:pt x="33052" y="28293"/>
                  </a:lnTo>
                  <a:lnTo>
                    <a:pt x="36622" y="23137"/>
                  </a:lnTo>
                  <a:lnTo>
                    <a:pt x="39927" y="17849"/>
                  </a:lnTo>
                  <a:lnTo>
                    <a:pt x="43100" y="12825"/>
                  </a:lnTo>
                  <a:lnTo>
                    <a:pt x="44422" y="10445"/>
                  </a:lnTo>
                  <a:lnTo>
                    <a:pt x="45480" y="8330"/>
                  </a:lnTo>
                  <a:lnTo>
                    <a:pt x="46405" y="6346"/>
                  </a:lnTo>
                  <a:lnTo>
                    <a:pt x="47066" y="4628"/>
                  </a:lnTo>
                  <a:lnTo>
                    <a:pt x="47463" y="3306"/>
                  </a:lnTo>
                  <a:lnTo>
                    <a:pt x="47728" y="2116"/>
                  </a:lnTo>
                  <a:lnTo>
                    <a:pt x="47728" y="1323"/>
                  </a:lnTo>
                  <a:lnTo>
                    <a:pt x="47595" y="662"/>
                  </a:lnTo>
                  <a:lnTo>
                    <a:pt x="47331" y="265"/>
                  </a:lnTo>
                  <a:lnTo>
                    <a:pt x="46802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30;p48"/>
            <p:cNvSpPr/>
            <p:nvPr/>
          </p:nvSpPr>
          <p:spPr>
            <a:xfrm>
              <a:off x="5760569" y="3171688"/>
              <a:ext cx="829487" cy="524689"/>
            </a:xfrm>
            <a:custGeom>
              <a:avLst/>
              <a:gdLst/>
              <a:ahLst/>
              <a:cxnLst/>
              <a:rect l="l" t="t" r="r" b="b"/>
              <a:pathLst>
                <a:path w="43894" h="27765" extrusionOk="0">
                  <a:moveTo>
                    <a:pt x="8726" y="1"/>
                  </a:moveTo>
                  <a:lnTo>
                    <a:pt x="7139" y="2909"/>
                  </a:lnTo>
                  <a:lnTo>
                    <a:pt x="4099" y="9520"/>
                  </a:lnTo>
                  <a:lnTo>
                    <a:pt x="2380" y="13090"/>
                  </a:lnTo>
                  <a:lnTo>
                    <a:pt x="1058" y="16130"/>
                  </a:lnTo>
                  <a:lnTo>
                    <a:pt x="264" y="18378"/>
                  </a:lnTo>
                  <a:lnTo>
                    <a:pt x="0" y="19039"/>
                  </a:lnTo>
                  <a:lnTo>
                    <a:pt x="132" y="19303"/>
                  </a:lnTo>
                  <a:lnTo>
                    <a:pt x="1851" y="19832"/>
                  </a:lnTo>
                  <a:lnTo>
                    <a:pt x="3702" y="20229"/>
                  </a:lnTo>
                  <a:lnTo>
                    <a:pt x="5553" y="20625"/>
                  </a:lnTo>
                  <a:lnTo>
                    <a:pt x="7404" y="20890"/>
                  </a:lnTo>
                  <a:lnTo>
                    <a:pt x="9387" y="21022"/>
                  </a:lnTo>
                  <a:lnTo>
                    <a:pt x="11502" y="21154"/>
                  </a:lnTo>
                  <a:lnTo>
                    <a:pt x="13750" y="21022"/>
                  </a:lnTo>
                  <a:lnTo>
                    <a:pt x="16262" y="20890"/>
                  </a:lnTo>
                  <a:lnTo>
                    <a:pt x="17584" y="22212"/>
                  </a:lnTo>
                  <a:lnTo>
                    <a:pt x="19038" y="23534"/>
                  </a:lnTo>
                  <a:lnTo>
                    <a:pt x="20889" y="24856"/>
                  </a:lnTo>
                  <a:lnTo>
                    <a:pt x="22872" y="26178"/>
                  </a:lnTo>
                  <a:lnTo>
                    <a:pt x="23798" y="26839"/>
                  </a:lnTo>
                  <a:lnTo>
                    <a:pt x="24723" y="27236"/>
                  </a:lnTo>
                  <a:lnTo>
                    <a:pt x="25648" y="27500"/>
                  </a:lnTo>
                  <a:lnTo>
                    <a:pt x="26442" y="27765"/>
                  </a:lnTo>
                  <a:lnTo>
                    <a:pt x="27235" y="27632"/>
                  </a:lnTo>
                  <a:lnTo>
                    <a:pt x="27896" y="27500"/>
                  </a:lnTo>
                  <a:lnTo>
                    <a:pt x="28293" y="27104"/>
                  </a:lnTo>
                  <a:lnTo>
                    <a:pt x="28557" y="26707"/>
                  </a:lnTo>
                  <a:lnTo>
                    <a:pt x="28689" y="26310"/>
                  </a:lnTo>
                  <a:lnTo>
                    <a:pt x="28689" y="25914"/>
                  </a:lnTo>
                  <a:lnTo>
                    <a:pt x="28689" y="25385"/>
                  </a:lnTo>
                  <a:lnTo>
                    <a:pt x="28425" y="24988"/>
                  </a:lnTo>
                  <a:lnTo>
                    <a:pt x="28249" y="24680"/>
                  </a:lnTo>
                  <a:lnTo>
                    <a:pt x="28249" y="24680"/>
                  </a:lnTo>
                  <a:lnTo>
                    <a:pt x="28425" y="24856"/>
                  </a:lnTo>
                  <a:lnTo>
                    <a:pt x="29615" y="25782"/>
                  </a:lnTo>
                  <a:lnTo>
                    <a:pt x="30937" y="26575"/>
                  </a:lnTo>
                  <a:lnTo>
                    <a:pt x="31598" y="26839"/>
                  </a:lnTo>
                  <a:lnTo>
                    <a:pt x="32259" y="26971"/>
                  </a:lnTo>
                  <a:lnTo>
                    <a:pt x="32920" y="26839"/>
                  </a:lnTo>
                  <a:lnTo>
                    <a:pt x="33449" y="26707"/>
                  </a:lnTo>
                  <a:lnTo>
                    <a:pt x="33978" y="26443"/>
                  </a:lnTo>
                  <a:lnTo>
                    <a:pt x="34374" y="26046"/>
                  </a:lnTo>
                  <a:lnTo>
                    <a:pt x="34639" y="25649"/>
                  </a:lnTo>
                  <a:lnTo>
                    <a:pt x="34639" y="25120"/>
                  </a:lnTo>
                  <a:lnTo>
                    <a:pt x="34639" y="24724"/>
                  </a:lnTo>
                  <a:lnTo>
                    <a:pt x="34639" y="24195"/>
                  </a:lnTo>
                  <a:lnTo>
                    <a:pt x="34110" y="23270"/>
                  </a:lnTo>
                  <a:lnTo>
                    <a:pt x="33996" y="23071"/>
                  </a:lnTo>
                  <a:lnTo>
                    <a:pt x="34506" y="23666"/>
                  </a:lnTo>
                  <a:lnTo>
                    <a:pt x="35564" y="24459"/>
                  </a:lnTo>
                  <a:lnTo>
                    <a:pt x="36093" y="24856"/>
                  </a:lnTo>
                  <a:lnTo>
                    <a:pt x="36754" y="25120"/>
                  </a:lnTo>
                  <a:lnTo>
                    <a:pt x="37283" y="25253"/>
                  </a:lnTo>
                  <a:lnTo>
                    <a:pt x="38473" y="25253"/>
                  </a:lnTo>
                  <a:lnTo>
                    <a:pt x="39001" y="24988"/>
                  </a:lnTo>
                  <a:lnTo>
                    <a:pt x="39530" y="24592"/>
                  </a:lnTo>
                  <a:lnTo>
                    <a:pt x="39795" y="24195"/>
                  </a:lnTo>
                  <a:lnTo>
                    <a:pt x="40059" y="23798"/>
                  </a:lnTo>
                  <a:lnTo>
                    <a:pt x="40059" y="23270"/>
                  </a:lnTo>
                  <a:lnTo>
                    <a:pt x="40059" y="22741"/>
                  </a:lnTo>
                  <a:lnTo>
                    <a:pt x="40059" y="22344"/>
                  </a:lnTo>
                  <a:lnTo>
                    <a:pt x="39662" y="21286"/>
                  </a:lnTo>
                  <a:lnTo>
                    <a:pt x="39134" y="20361"/>
                  </a:lnTo>
                  <a:lnTo>
                    <a:pt x="38737" y="19700"/>
                  </a:lnTo>
                  <a:lnTo>
                    <a:pt x="38737" y="19700"/>
                  </a:lnTo>
                  <a:lnTo>
                    <a:pt x="39266" y="20229"/>
                  </a:lnTo>
                  <a:lnTo>
                    <a:pt x="39927" y="20758"/>
                  </a:lnTo>
                  <a:lnTo>
                    <a:pt x="40852" y="21154"/>
                  </a:lnTo>
                  <a:lnTo>
                    <a:pt x="41249" y="21419"/>
                  </a:lnTo>
                  <a:lnTo>
                    <a:pt x="42174" y="21419"/>
                  </a:lnTo>
                  <a:lnTo>
                    <a:pt x="42703" y="21286"/>
                  </a:lnTo>
                  <a:lnTo>
                    <a:pt x="43100" y="21022"/>
                  </a:lnTo>
                  <a:lnTo>
                    <a:pt x="43496" y="20625"/>
                  </a:lnTo>
                  <a:lnTo>
                    <a:pt x="43761" y="20361"/>
                  </a:lnTo>
                  <a:lnTo>
                    <a:pt x="43893" y="20097"/>
                  </a:lnTo>
                  <a:lnTo>
                    <a:pt x="43893" y="19303"/>
                  </a:lnTo>
                  <a:lnTo>
                    <a:pt x="43629" y="18378"/>
                  </a:lnTo>
                  <a:lnTo>
                    <a:pt x="43232" y="17320"/>
                  </a:lnTo>
                  <a:lnTo>
                    <a:pt x="42571" y="16263"/>
                  </a:lnTo>
                  <a:lnTo>
                    <a:pt x="41778" y="15073"/>
                  </a:lnTo>
                  <a:lnTo>
                    <a:pt x="39795" y="12693"/>
                  </a:lnTo>
                  <a:lnTo>
                    <a:pt x="37547" y="10313"/>
                  </a:lnTo>
                  <a:lnTo>
                    <a:pt x="35432" y="8198"/>
                  </a:lnTo>
                  <a:lnTo>
                    <a:pt x="33449" y="6479"/>
                  </a:lnTo>
                  <a:lnTo>
                    <a:pt x="31994" y="5289"/>
                  </a:lnTo>
                  <a:lnTo>
                    <a:pt x="31069" y="4760"/>
                  </a:lnTo>
                  <a:lnTo>
                    <a:pt x="30011" y="4232"/>
                  </a:lnTo>
                  <a:lnTo>
                    <a:pt x="27367" y="3306"/>
                  </a:lnTo>
                  <a:lnTo>
                    <a:pt x="24591" y="2513"/>
                  </a:lnTo>
                  <a:lnTo>
                    <a:pt x="22079" y="1984"/>
                  </a:lnTo>
                  <a:lnTo>
                    <a:pt x="17716" y="1323"/>
                  </a:lnTo>
                  <a:lnTo>
                    <a:pt x="13353" y="662"/>
                  </a:lnTo>
                  <a:lnTo>
                    <a:pt x="8726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31;p48"/>
            <p:cNvSpPr/>
            <p:nvPr/>
          </p:nvSpPr>
          <p:spPr>
            <a:xfrm>
              <a:off x="6255249" y="3436518"/>
              <a:ext cx="152408" cy="179904"/>
            </a:xfrm>
            <a:custGeom>
              <a:avLst/>
              <a:gdLst/>
              <a:ahLst/>
              <a:cxnLst/>
              <a:rect l="l" t="t" r="r" b="b"/>
              <a:pathLst>
                <a:path w="8065" h="9520" extrusionOk="0">
                  <a:moveTo>
                    <a:pt x="0" y="1"/>
                  </a:moveTo>
                  <a:lnTo>
                    <a:pt x="0" y="133"/>
                  </a:lnTo>
                  <a:lnTo>
                    <a:pt x="1190" y="1323"/>
                  </a:lnTo>
                  <a:lnTo>
                    <a:pt x="2116" y="2513"/>
                  </a:lnTo>
                  <a:lnTo>
                    <a:pt x="4099" y="5025"/>
                  </a:lnTo>
                  <a:lnTo>
                    <a:pt x="6082" y="7272"/>
                  </a:lnTo>
                  <a:lnTo>
                    <a:pt x="7139" y="8462"/>
                  </a:lnTo>
                  <a:lnTo>
                    <a:pt x="8065" y="9520"/>
                  </a:lnTo>
                  <a:lnTo>
                    <a:pt x="7404" y="8330"/>
                  </a:lnTo>
                  <a:lnTo>
                    <a:pt x="6478" y="7008"/>
                  </a:lnTo>
                  <a:lnTo>
                    <a:pt x="5553" y="5686"/>
                  </a:lnTo>
                  <a:lnTo>
                    <a:pt x="4628" y="4496"/>
                  </a:lnTo>
                  <a:lnTo>
                    <a:pt x="2512" y="2249"/>
                  </a:lnTo>
                  <a:lnTo>
                    <a:pt x="1322" y="1191"/>
                  </a:lnTo>
                  <a:lnTo>
                    <a:pt x="132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32;p48"/>
            <p:cNvSpPr/>
            <p:nvPr/>
          </p:nvSpPr>
          <p:spPr>
            <a:xfrm>
              <a:off x="6352684" y="3381564"/>
              <a:ext cx="142430" cy="167413"/>
            </a:xfrm>
            <a:custGeom>
              <a:avLst/>
              <a:gdLst/>
              <a:ahLst/>
              <a:cxnLst/>
              <a:rect l="l" t="t" r="r" b="b"/>
              <a:pathLst>
                <a:path w="7537" h="8859" extrusionOk="0">
                  <a:moveTo>
                    <a:pt x="0" y="0"/>
                  </a:moveTo>
                  <a:lnTo>
                    <a:pt x="3702" y="4495"/>
                  </a:lnTo>
                  <a:lnTo>
                    <a:pt x="7404" y="8858"/>
                  </a:lnTo>
                  <a:lnTo>
                    <a:pt x="7536" y="8858"/>
                  </a:lnTo>
                  <a:lnTo>
                    <a:pt x="7536" y="8726"/>
                  </a:lnTo>
                  <a:lnTo>
                    <a:pt x="7007" y="7801"/>
                  </a:lnTo>
                  <a:lnTo>
                    <a:pt x="5950" y="6346"/>
                  </a:lnTo>
                  <a:lnTo>
                    <a:pt x="4231" y="3967"/>
                  </a:lnTo>
                  <a:lnTo>
                    <a:pt x="2248" y="1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33;p48"/>
            <p:cNvSpPr/>
            <p:nvPr/>
          </p:nvSpPr>
          <p:spPr>
            <a:xfrm>
              <a:off x="6157813" y="3488996"/>
              <a:ext cx="142412" cy="152427"/>
            </a:xfrm>
            <a:custGeom>
              <a:avLst/>
              <a:gdLst/>
              <a:ahLst/>
              <a:cxnLst/>
              <a:rect l="l" t="t" r="r" b="b"/>
              <a:pathLst>
                <a:path w="7536" h="8066" extrusionOk="0">
                  <a:moveTo>
                    <a:pt x="0" y="0"/>
                  </a:moveTo>
                  <a:lnTo>
                    <a:pt x="0" y="133"/>
                  </a:lnTo>
                  <a:lnTo>
                    <a:pt x="3834" y="4099"/>
                  </a:lnTo>
                  <a:lnTo>
                    <a:pt x="5685" y="6082"/>
                  </a:lnTo>
                  <a:lnTo>
                    <a:pt x="7404" y="8065"/>
                  </a:lnTo>
                  <a:lnTo>
                    <a:pt x="7536" y="8065"/>
                  </a:lnTo>
                  <a:lnTo>
                    <a:pt x="5950" y="5818"/>
                  </a:lnTo>
                  <a:lnTo>
                    <a:pt x="4363" y="3570"/>
                  </a:lnTo>
                  <a:lnTo>
                    <a:pt x="2248" y="1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34;p48"/>
            <p:cNvSpPr/>
            <p:nvPr/>
          </p:nvSpPr>
          <p:spPr>
            <a:xfrm>
              <a:off x="5595669" y="2302252"/>
              <a:ext cx="629608" cy="644613"/>
            </a:xfrm>
            <a:custGeom>
              <a:avLst/>
              <a:gdLst/>
              <a:ahLst/>
              <a:cxnLst/>
              <a:rect l="l" t="t" r="r" b="b"/>
              <a:pathLst>
                <a:path w="33317" h="34111" extrusionOk="0">
                  <a:moveTo>
                    <a:pt x="31466" y="0"/>
                  </a:moveTo>
                  <a:lnTo>
                    <a:pt x="30673" y="133"/>
                  </a:lnTo>
                  <a:lnTo>
                    <a:pt x="29747" y="397"/>
                  </a:lnTo>
                  <a:lnTo>
                    <a:pt x="28689" y="926"/>
                  </a:lnTo>
                  <a:lnTo>
                    <a:pt x="26178" y="2248"/>
                  </a:lnTo>
                  <a:lnTo>
                    <a:pt x="23137" y="4231"/>
                  </a:lnTo>
                  <a:lnTo>
                    <a:pt x="19567" y="6875"/>
                  </a:lnTo>
                  <a:lnTo>
                    <a:pt x="15733" y="9784"/>
                  </a:lnTo>
                  <a:lnTo>
                    <a:pt x="8329" y="15865"/>
                  </a:lnTo>
                  <a:lnTo>
                    <a:pt x="2380" y="20889"/>
                  </a:lnTo>
                  <a:lnTo>
                    <a:pt x="0" y="23005"/>
                  </a:lnTo>
                  <a:lnTo>
                    <a:pt x="15998" y="34110"/>
                  </a:lnTo>
                  <a:lnTo>
                    <a:pt x="17981" y="31069"/>
                  </a:lnTo>
                  <a:lnTo>
                    <a:pt x="22740" y="23798"/>
                  </a:lnTo>
                  <a:lnTo>
                    <a:pt x="25516" y="19435"/>
                  </a:lnTo>
                  <a:lnTo>
                    <a:pt x="28161" y="14940"/>
                  </a:lnTo>
                  <a:lnTo>
                    <a:pt x="30408" y="10709"/>
                  </a:lnTo>
                  <a:lnTo>
                    <a:pt x="31334" y="8726"/>
                  </a:lnTo>
                  <a:lnTo>
                    <a:pt x="32127" y="7007"/>
                  </a:lnTo>
                  <a:lnTo>
                    <a:pt x="32656" y="5421"/>
                  </a:lnTo>
                  <a:lnTo>
                    <a:pt x="33052" y="4099"/>
                  </a:lnTo>
                  <a:lnTo>
                    <a:pt x="33317" y="3041"/>
                  </a:lnTo>
                  <a:lnTo>
                    <a:pt x="33317" y="1984"/>
                  </a:lnTo>
                  <a:lnTo>
                    <a:pt x="33317" y="1323"/>
                  </a:lnTo>
                  <a:lnTo>
                    <a:pt x="33052" y="661"/>
                  </a:lnTo>
                  <a:lnTo>
                    <a:pt x="32656" y="265"/>
                  </a:lnTo>
                  <a:lnTo>
                    <a:pt x="3212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35;p48"/>
            <p:cNvSpPr/>
            <p:nvPr/>
          </p:nvSpPr>
          <p:spPr>
            <a:xfrm>
              <a:off x="6155300" y="235471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8" y="1"/>
                  </a:moveTo>
                  <a:lnTo>
                    <a:pt x="133" y="133"/>
                  </a:lnTo>
                  <a:lnTo>
                    <a:pt x="1" y="397"/>
                  </a:lnTo>
                  <a:lnTo>
                    <a:pt x="133" y="662"/>
                  </a:lnTo>
                  <a:lnTo>
                    <a:pt x="398" y="662"/>
                  </a:lnTo>
                  <a:lnTo>
                    <a:pt x="662" y="530"/>
                  </a:lnTo>
                  <a:lnTo>
                    <a:pt x="662" y="397"/>
                  </a:lnTo>
                  <a:lnTo>
                    <a:pt x="662" y="133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36;p48"/>
            <p:cNvSpPr/>
            <p:nvPr/>
          </p:nvSpPr>
          <p:spPr>
            <a:xfrm>
              <a:off x="5920461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0" y="265"/>
                  </a:lnTo>
                  <a:lnTo>
                    <a:pt x="133" y="529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37;p48"/>
            <p:cNvSpPr/>
            <p:nvPr/>
          </p:nvSpPr>
          <p:spPr>
            <a:xfrm>
              <a:off x="6037890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2" y="1"/>
                  </a:moveTo>
                  <a:lnTo>
                    <a:pt x="0" y="265"/>
                  </a:lnTo>
                  <a:lnTo>
                    <a:pt x="132" y="529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38;p48"/>
            <p:cNvSpPr/>
            <p:nvPr/>
          </p:nvSpPr>
          <p:spPr>
            <a:xfrm>
              <a:off x="6155300" y="2519611"/>
              <a:ext cx="7521" cy="10016"/>
            </a:xfrm>
            <a:custGeom>
              <a:avLst/>
              <a:gdLst/>
              <a:ahLst/>
              <a:cxnLst/>
              <a:rect l="l" t="t" r="r" b="b"/>
              <a:pathLst>
                <a:path w="398" h="530" extrusionOk="0">
                  <a:moveTo>
                    <a:pt x="133" y="1"/>
                  </a:moveTo>
                  <a:lnTo>
                    <a:pt x="1" y="265"/>
                  </a:lnTo>
                  <a:lnTo>
                    <a:pt x="133" y="529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39;p48"/>
            <p:cNvSpPr/>
            <p:nvPr/>
          </p:nvSpPr>
          <p:spPr>
            <a:xfrm>
              <a:off x="5977928" y="243716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1"/>
                  </a:moveTo>
                  <a:lnTo>
                    <a:pt x="132" y="133"/>
                  </a:lnTo>
                  <a:lnTo>
                    <a:pt x="0" y="397"/>
                  </a:lnTo>
                  <a:lnTo>
                    <a:pt x="132" y="530"/>
                  </a:lnTo>
                  <a:lnTo>
                    <a:pt x="397" y="662"/>
                  </a:lnTo>
                  <a:lnTo>
                    <a:pt x="661" y="530"/>
                  </a:lnTo>
                  <a:lnTo>
                    <a:pt x="661" y="265"/>
                  </a:lnTo>
                  <a:lnTo>
                    <a:pt x="661" y="13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40;p48"/>
            <p:cNvSpPr/>
            <p:nvPr/>
          </p:nvSpPr>
          <p:spPr>
            <a:xfrm>
              <a:off x="6097852" y="243716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1"/>
                  </a:moveTo>
                  <a:lnTo>
                    <a:pt x="132" y="133"/>
                  </a:lnTo>
                  <a:lnTo>
                    <a:pt x="0" y="265"/>
                  </a:lnTo>
                  <a:lnTo>
                    <a:pt x="132" y="530"/>
                  </a:lnTo>
                  <a:lnTo>
                    <a:pt x="265" y="662"/>
                  </a:lnTo>
                  <a:lnTo>
                    <a:pt x="529" y="530"/>
                  </a:lnTo>
                  <a:lnTo>
                    <a:pt x="661" y="265"/>
                  </a:lnTo>
                  <a:lnTo>
                    <a:pt x="529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41;p48"/>
            <p:cNvSpPr/>
            <p:nvPr/>
          </p:nvSpPr>
          <p:spPr>
            <a:xfrm>
              <a:off x="5683108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3" y="0"/>
                  </a:moveTo>
                  <a:lnTo>
                    <a:pt x="1" y="265"/>
                  </a:lnTo>
                  <a:lnTo>
                    <a:pt x="133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2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42;p48"/>
            <p:cNvSpPr/>
            <p:nvPr/>
          </p:nvSpPr>
          <p:spPr>
            <a:xfrm>
              <a:off x="5803032" y="2682016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1" y="0"/>
                  </a:moveTo>
                  <a:lnTo>
                    <a:pt x="1" y="265"/>
                  </a:lnTo>
                  <a:lnTo>
                    <a:pt x="1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529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43;p48"/>
            <p:cNvSpPr/>
            <p:nvPr/>
          </p:nvSpPr>
          <p:spPr>
            <a:xfrm>
              <a:off x="5920461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3" y="0"/>
                  </a:moveTo>
                  <a:lnTo>
                    <a:pt x="0" y="265"/>
                  </a:lnTo>
                  <a:lnTo>
                    <a:pt x="133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44;p48"/>
            <p:cNvSpPr/>
            <p:nvPr/>
          </p:nvSpPr>
          <p:spPr>
            <a:xfrm>
              <a:off x="6037890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2" y="0"/>
                  </a:moveTo>
                  <a:lnTo>
                    <a:pt x="0" y="265"/>
                  </a:lnTo>
                  <a:lnTo>
                    <a:pt x="132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45;p48"/>
            <p:cNvSpPr/>
            <p:nvPr/>
          </p:nvSpPr>
          <p:spPr>
            <a:xfrm>
              <a:off x="5745564" y="2602061"/>
              <a:ext cx="10016" cy="10016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397" y="0"/>
                  </a:moveTo>
                  <a:lnTo>
                    <a:pt x="1" y="397"/>
                  </a:lnTo>
                  <a:lnTo>
                    <a:pt x="133" y="529"/>
                  </a:lnTo>
                  <a:lnTo>
                    <a:pt x="397" y="397"/>
                  </a:lnTo>
                  <a:lnTo>
                    <a:pt x="530" y="265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46;p48"/>
            <p:cNvSpPr/>
            <p:nvPr/>
          </p:nvSpPr>
          <p:spPr>
            <a:xfrm>
              <a:off x="5860499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0"/>
                  </a:moveTo>
                  <a:lnTo>
                    <a:pt x="133" y="132"/>
                  </a:lnTo>
                  <a:lnTo>
                    <a:pt x="0" y="397"/>
                  </a:lnTo>
                  <a:lnTo>
                    <a:pt x="133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47;p48"/>
            <p:cNvSpPr/>
            <p:nvPr/>
          </p:nvSpPr>
          <p:spPr>
            <a:xfrm>
              <a:off x="5977928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0"/>
                  </a:moveTo>
                  <a:lnTo>
                    <a:pt x="132" y="132"/>
                  </a:lnTo>
                  <a:lnTo>
                    <a:pt x="0" y="397"/>
                  </a:lnTo>
                  <a:lnTo>
                    <a:pt x="132" y="529"/>
                  </a:lnTo>
                  <a:lnTo>
                    <a:pt x="397" y="661"/>
                  </a:lnTo>
                  <a:lnTo>
                    <a:pt x="661" y="529"/>
                  </a:lnTo>
                  <a:lnTo>
                    <a:pt x="661" y="397"/>
                  </a:lnTo>
                  <a:lnTo>
                    <a:pt x="661" y="13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48;p48"/>
            <p:cNvSpPr/>
            <p:nvPr/>
          </p:nvSpPr>
          <p:spPr>
            <a:xfrm>
              <a:off x="6097852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0"/>
                  </a:moveTo>
                  <a:lnTo>
                    <a:pt x="132" y="132"/>
                  </a:lnTo>
                  <a:lnTo>
                    <a:pt x="0" y="397"/>
                  </a:lnTo>
                  <a:lnTo>
                    <a:pt x="132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49;p48"/>
            <p:cNvSpPr/>
            <p:nvPr/>
          </p:nvSpPr>
          <p:spPr>
            <a:xfrm>
              <a:off x="5803032" y="2844402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265" y="1"/>
                  </a:moveTo>
                  <a:lnTo>
                    <a:pt x="1" y="133"/>
                  </a:lnTo>
                  <a:lnTo>
                    <a:pt x="1" y="265"/>
                  </a:lnTo>
                  <a:lnTo>
                    <a:pt x="1" y="529"/>
                  </a:lnTo>
                  <a:lnTo>
                    <a:pt x="265" y="662"/>
                  </a:lnTo>
                  <a:lnTo>
                    <a:pt x="529" y="529"/>
                  </a:lnTo>
                  <a:lnTo>
                    <a:pt x="529" y="265"/>
                  </a:lnTo>
                  <a:lnTo>
                    <a:pt x="529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50;p48"/>
            <p:cNvSpPr/>
            <p:nvPr/>
          </p:nvSpPr>
          <p:spPr>
            <a:xfrm>
              <a:off x="5920461" y="2844402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1"/>
                  </a:moveTo>
                  <a:lnTo>
                    <a:pt x="133" y="133"/>
                  </a:lnTo>
                  <a:lnTo>
                    <a:pt x="0" y="265"/>
                  </a:lnTo>
                  <a:lnTo>
                    <a:pt x="133" y="529"/>
                  </a:lnTo>
                  <a:lnTo>
                    <a:pt x="265" y="662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51;p48"/>
            <p:cNvSpPr/>
            <p:nvPr/>
          </p:nvSpPr>
          <p:spPr>
            <a:xfrm>
              <a:off x="5743070" y="2764447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1" y="265"/>
                  </a:lnTo>
                  <a:lnTo>
                    <a:pt x="133" y="530"/>
                  </a:lnTo>
                  <a:lnTo>
                    <a:pt x="529" y="530"/>
                  </a:lnTo>
                  <a:lnTo>
                    <a:pt x="662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52;p48"/>
            <p:cNvSpPr/>
            <p:nvPr/>
          </p:nvSpPr>
          <p:spPr>
            <a:xfrm>
              <a:off x="5860499" y="2764447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0" y="265"/>
                  </a:lnTo>
                  <a:lnTo>
                    <a:pt x="133" y="530"/>
                  </a:lnTo>
                  <a:lnTo>
                    <a:pt x="529" y="530"/>
                  </a:lnTo>
                  <a:lnTo>
                    <a:pt x="661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53;p48"/>
            <p:cNvSpPr/>
            <p:nvPr/>
          </p:nvSpPr>
          <p:spPr>
            <a:xfrm>
              <a:off x="5977928" y="2764447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2" y="1"/>
                  </a:moveTo>
                  <a:lnTo>
                    <a:pt x="0" y="265"/>
                  </a:lnTo>
                  <a:lnTo>
                    <a:pt x="132" y="530"/>
                  </a:lnTo>
                  <a:lnTo>
                    <a:pt x="661" y="530"/>
                  </a:lnTo>
                  <a:lnTo>
                    <a:pt x="661" y="265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54;p48"/>
            <p:cNvSpPr/>
            <p:nvPr/>
          </p:nvSpPr>
          <p:spPr>
            <a:xfrm>
              <a:off x="5668122" y="2691994"/>
              <a:ext cx="252357" cy="184912"/>
            </a:xfrm>
            <a:custGeom>
              <a:avLst/>
              <a:gdLst/>
              <a:ahLst/>
              <a:cxnLst/>
              <a:rect l="l" t="t" r="r" b="b"/>
              <a:pathLst>
                <a:path w="13354" h="9785" extrusionOk="0">
                  <a:moveTo>
                    <a:pt x="133" y="1"/>
                  </a:moveTo>
                  <a:lnTo>
                    <a:pt x="0" y="133"/>
                  </a:lnTo>
                  <a:lnTo>
                    <a:pt x="2248" y="1984"/>
                  </a:lnTo>
                  <a:lnTo>
                    <a:pt x="4495" y="3703"/>
                  </a:lnTo>
                  <a:lnTo>
                    <a:pt x="8462" y="6611"/>
                  </a:lnTo>
                  <a:lnTo>
                    <a:pt x="13221" y="9784"/>
                  </a:lnTo>
                  <a:lnTo>
                    <a:pt x="13353" y="9784"/>
                  </a:lnTo>
                  <a:lnTo>
                    <a:pt x="13353" y="9652"/>
                  </a:lnTo>
                  <a:lnTo>
                    <a:pt x="8329" y="5950"/>
                  </a:lnTo>
                  <a:lnTo>
                    <a:pt x="4363" y="3042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55;p48"/>
            <p:cNvSpPr/>
            <p:nvPr/>
          </p:nvSpPr>
          <p:spPr>
            <a:xfrm>
              <a:off x="5877979" y="2667012"/>
              <a:ext cx="194909" cy="282348"/>
            </a:xfrm>
            <a:custGeom>
              <a:avLst/>
              <a:gdLst/>
              <a:ahLst/>
              <a:cxnLst/>
              <a:rect l="l" t="t" r="r" b="b"/>
              <a:pathLst>
                <a:path w="10314" h="14941" extrusionOk="0">
                  <a:moveTo>
                    <a:pt x="10313" y="1"/>
                  </a:moveTo>
                  <a:lnTo>
                    <a:pt x="8727" y="2381"/>
                  </a:lnTo>
                  <a:lnTo>
                    <a:pt x="7272" y="4628"/>
                  </a:lnTo>
                  <a:lnTo>
                    <a:pt x="4496" y="9123"/>
                  </a:lnTo>
                  <a:lnTo>
                    <a:pt x="2777" y="11767"/>
                  </a:lnTo>
                  <a:lnTo>
                    <a:pt x="926" y="14544"/>
                  </a:lnTo>
                  <a:lnTo>
                    <a:pt x="1" y="14015"/>
                  </a:lnTo>
                  <a:lnTo>
                    <a:pt x="1" y="14147"/>
                  </a:lnTo>
                  <a:lnTo>
                    <a:pt x="1059" y="14940"/>
                  </a:lnTo>
                  <a:lnTo>
                    <a:pt x="3174" y="12296"/>
                  </a:lnTo>
                  <a:lnTo>
                    <a:pt x="5025" y="9520"/>
                  </a:lnTo>
                  <a:lnTo>
                    <a:pt x="6611" y="6743"/>
                  </a:lnTo>
                  <a:lnTo>
                    <a:pt x="6743" y="6611"/>
                  </a:lnTo>
                  <a:lnTo>
                    <a:pt x="7801" y="5289"/>
                  </a:lnTo>
                  <a:lnTo>
                    <a:pt x="8859" y="3835"/>
                  </a:lnTo>
                  <a:lnTo>
                    <a:pt x="9916" y="2381"/>
                  </a:lnTo>
                  <a:lnTo>
                    <a:pt x="9784" y="2248"/>
                  </a:lnTo>
                  <a:lnTo>
                    <a:pt x="8462" y="3703"/>
                  </a:lnTo>
                  <a:lnTo>
                    <a:pt x="7933" y="4364"/>
                  </a:lnTo>
                  <a:lnTo>
                    <a:pt x="9255" y="2248"/>
                  </a:lnTo>
                  <a:lnTo>
                    <a:pt x="103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56;p48"/>
            <p:cNvSpPr/>
            <p:nvPr/>
          </p:nvSpPr>
          <p:spPr>
            <a:xfrm>
              <a:off x="6267740" y="2312249"/>
              <a:ext cx="894438" cy="971898"/>
            </a:xfrm>
            <a:custGeom>
              <a:avLst/>
              <a:gdLst/>
              <a:ahLst/>
              <a:cxnLst/>
              <a:rect l="l" t="t" r="r" b="b"/>
              <a:pathLst>
                <a:path w="47331" h="51430" extrusionOk="0">
                  <a:moveTo>
                    <a:pt x="1322" y="0"/>
                  </a:moveTo>
                  <a:lnTo>
                    <a:pt x="661" y="132"/>
                  </a:lnTo>
                  <a:lnTo>
                    <a:pt x="265" y="397"/>
                  </a:lnTo>
                  <a:lnTo>
                    <a:pt x="0" y="926"/>
                  </a:lnTo>
                  <a:lnTo>
                    <a:pt x="0" y="1719"/>
                  </a:lnTo>
                  <a:lnTo>
                    <a:pt x="133" y="2644"/>
                  </a:lnTo>
                  <a:lnTo>
                    <a:pt x="661" y="3967"/>
                  </a:lnTo>
                  <a:lnTo>
                    <a:pt x="1587" y="5421"/>
                  </a:lnTo>
                  <a:lnTo>
                    <a:pt x="2644" y="7272"/>
                  </a:lnTo>
                  <a:lnTo>
                    <a:pt x="3834" y="8858"/>
                  </a:lnTo>
                  <a:lnTo>
                    <a:pt x="5156" y="10577"/>
                  </a:lnTo>
                  <a:lnTo>
                    <a:pt x="8462" y="14411"/>
                  </a:lnTo>
                  <a:lnTo>
                    <a:pt x="12428" y="18509"/>
                  </a:lnTo>
                  <a:lnTo>
                    <a:pt x="16394" y="22608"/>
                  </a:lnTo>
                  <a:lnTo>
                    <a:pt x="23401" y="29483"/>
                  </a:lnTo>
                  <a:lnTo>
                    <a:pt x="25649" y="31730"/>
                  </a:lnTo>
                  <a:lnTo>
                    <a:pt x="26574" y="32656"/>
                  </a:lnTo>
                  <a:lnTo>
                    <a:pt x="26706" y="33185"/>
                  </a:lnTo>
                  <a:lnTo>
                    <a:pt x="26574" y="33713"/>
                  </a:lnTo>
                  <a:lnTo>
                    <a:pt x="26310" y="34374"/>
                  </a:lnTo>
                  <a:lnTo>
                    <a:pt x="25913" y="35300"/>
                  </a:lnTo>
                  <a:lnTo>
                    <a:pt x="25120" y="36358"/>
                  </a:lnTo>
                  <a:lnTo>
                    <a:pt x="24194" y="37680"/>
                  </a:lnTo>
                  <a:lnTo>
                    <a:pt x="22740" y="39134"/>
                  </a:lnTo>
                  <a:lnTo>
                    <a:pt x="21021" y="40853"/>
                  </a:lnTo>
                  <a:lnTo>
                    <a:pt x="21021" y="41117"/>
                  </a:lnTo>
                  <a:lnTo>
                    <a:pt x="21021" y="41381"/>
                  </a:lnTo>
                  <a:lnTo>
                    <a:pt x="21154" y="41646"/>
                  </a:lnTo>
                  <a:lnTo>
                    <a:pt x="21418" y="42043"/>
                  </a:lnTo>
                  <a:lnTo>
                    <a:pt x="22343" y="42836"/>
                  </a:lnTo>
                  <a:lnTo>
                    <a:pt x="23666" y="43629"/>
                  </a:lnTo>
                  <a:lnTo>
                    <a:pt x="25252" y="44687"/>
                  </a:lnTo>
                  <a:lnTo>
                    <a:pt x="27103" y="45612"/>
                  </a:lnTo>
                  <a:lnTo>
                    <a:pt x="31201" y="47727"/>
                  </a:lnTo>
                  <a:lnTo>
                    <a:pt x="35564" y="49446"/>
                  </a:lnTo>
                  <a:lnTo>
                    <a:pt x="37547" y="50239"/>
                  </a:lnTo>
                  <a:lnTo>
                    <a:pt x="39398" y="50900"/>
                  </a:lnTo>
                  <a:lnTo>
                    <a:pt x="41117" y="51297"/>
                  </a:lnTo>
                  <a:lnTo>
                    <a:pt x="42307" y="51429"/>
                  </a:lnTo>
                  <a:lnTo>
                    <a:pt x="43232" y="51429"/>
                  </a:lnTo>
                  <a:lnTo>
                    <a:pt x="43497" y="51297"/>
                  </a:lnTo>
                  <a:lnTo>
                    <a:pt x="43761" y="51033"/>
                  </a:lnTo>
                  <a:lnTo>
                    <a:pt x="44554" y="49050"/>
                  </a:lnTo>
                  <a:lnTo>
                    <a:pt x="45348" y="46670"/>
                  </a:lnTo>
                  <a:lnTo>
                    <a:pt x="46009" y="44158"/>
                  </a:lnTo>
                  <a:lnTo>
                    <a:pt x="46670" y="41646"/>
                  </a:lnTo>
                  <a:lnTo>
                    <a:pt x="47066" y="39134"/>
                  </a:lnTo>
                  <a:lnTo>
                    <a:pt x="47331" y="36754"/>
                  </a:lnTo>
                  <a:lnTo>
                    <a:pt x="47199" y="35564"/>
                  </a:lnTo>
                  <a:lnTo>
                    <a:pt x="47199" y="34507"/>
                  </a:lnTo>
                  <a:lnTo>
                    <a:pt x="46934" y="33449"/>
                  </a:lnTo>
                  <a:lnTo>
                    <a:pt x="46670" y="32524"/>
                  </a:lnTo>
                  <a:lnTo>
                    <a:pt x="46009" y="30937"/>
                  </a:lnTo>
                  <a:lnTo>
                    <a:pt x="45083" y="29483"/>
                  </a:lnTo>
                  <a:lnTo>
                    <a:pt x="43761" y="27764"/>
                  </a:lnTo>
                  <a:lnTo>
                    <a:pt x="42307" y="26045"/>
                  </a:lnTo>
                  <a:lnTo>
                    <a:pt x="40588" y="24327"/>
                  </a:lnTo>
                  <a:lnTo>
                    <a:pt x="38605" y="22476"/>
                  </a:lnTo>
                  <a:lnTo>
                    <a:pt x="36490" y="20625"/>
                  </a:lnTo>
                  <a:lnTo>
                    <a:pt x="34110" y="18774"/>
                  </a:lnTo>
                  <a:lnTo>
                    <a:pt x="28954" y="14940"/>
                  </a:lnTo>
                  <a:lnTo>
                    <a:pt x="23269" y="11106"/>
                  </a:lnTo>
                  <a:lnTo>
                    <a:pt x="17187" y="7404"/>
                  </a:lnTo>
                  <a:lnTo>
                    <a:pt x="10974" y="3702"/>
                  </a:lnTo>
                  <a:lnTo>
                    <a:pt x="8065" y="2248"/>
                  </a:lnTo>
                  <a:lnTo>
                    <a:pt x="5421" y="1058"/>
                  </a:lnTo>
                  <a:lnTo>
                    <a:pt x="4231" y="529"/>
                  </a:lnTo>
                  <a:lnTo>
                    <a:pt x="3173" y="265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57;p48"/>
            <p:cNvSpPr/>
            <p:nvPr/>
          </p:nvSpPr>
          <p:spPr>
            <a:xfrm>
              <a:off x="6460117" y="2966820"/>
              <a:ext cx="662093" cy="612128"/>
            </a:xfrm>
            <a:custGeom>
              <a:avLst/>
              <a:gdLst/>
              <a:ahLst/>
              <a:cxnLst/>
              <a:rect l="l" t="t" r="r" b="b"/>
              <a:pathLst>
                <a:path w="35036" h="32392" extrusionOk="0">
                  <a:moveTo>
                    <a:pt x="18377" y="1"/>
                  </a:moveTo>
                  <a:lnTo>
                    <a:pt x="16526" y="1587"/>
                  </a:lnTo>
                  <a:lnTo>
                    <a:pt x="12163" y="5157"/>
                  </a:lnTo>
                  <a:lnTo>
                    <a:pt x="9784" y="7272"/>
                  </a:lnTo>
                  <a:lnTo>
                    <a:pt x="7536" y="9255"/>
                  </a:lnTo>
                  <a:lnTo>
                    <a:pt x="5817" y="11239"/>
                  </a:lnTo>
                  <a:lnTo>
                    <a:pt x="5156" y="12032"/>
                  </a:lnTo>
                  <a:lnTo>
                    <a:pt x="4628" y="12693"/>
                  </a:lnTo>
                  <a:lnTo>
                    <a:pt x="3967" y="14147"/>
                  </a:lnTo>
                  <a:lnTo>
                    <a:pt x="3041" y="16262"/>
                  </a:lnTo>
                  <a:lnTo>
                    <a:pt x="1983" y="18774"/>
                  </a:lnTo>
                  <a:lnTo>
                    <a:pt x="1058" y="21419"/>
                  </a:lnTo>
                  <a:lnTo>
                    <a:pt x="265" y="24063"/>
                  </a:lnTo>
                  <a:lnTo>
                    <a:pt x="133" y="25253"/>
                  </a:lnTo>
                  <a:lnTo>
                    <a:pt x="0" y="26442"/>
                  </a:lnTo>
                  <a:lnTo>
                    <a:pt x="0" y="27368"/>
                  </a:lnTo>
                  <a:lnTo>
                    <a:pt x="133" y="28293"/>
                  </a:lnTo>
                  <a:lnTo>
                    <a:pt x="529" y="28954"/>
                  </a:lnTo>
                  <a:lnTo>
                    <a:pt x="1058" y="29483"/>
                  </a:lnTo>
                  <a:lnTo>
                    <a:pt x="1455" y="29615"/>
                  </a:lnTo>
                  <a:lnTo>
                    <a:pt x="2380" y="29615"/>
                  </a:lnTo>
                  <a:lnTo>
                    <a:pt x="2777" y="29351"/>
                  </a:lnTo>
                  <a:lnTo>
                    <a:pt x="3702" y="28690"/>
                  </a:lnTo>
                  <a:lnTo>
                    <a:pt x="4495" y="27765"/>
                  </a:lnTo>
                  <a:lnTo>
                    <a:pt x="5156" y="26839"/>
                  </a:lnTo>
                  <a:lnTo>
                    <a:pt x="5685" y="25914"/>
                  </a:lnTo>
                  <a:lnTo>
                    <a:pt x="6214" y="25120"/>
                  </a:lnTo>
                  <a:lnTo>
                    <a:pt x="6214" y="25914"/>
                  </a:lnTo>
                  <a:lnTo>
                    <a:pt x="6478" y="26707"/>
                  </a:lnTo>
                  <a:lnTo>
                    <a:pt x="6875" y="27368"/>
                  </a:lnTo>
                  <a:lnTo>
                    <a:pt x="7404" y="28029"/>
                  </a:lnTo>
                  <a:lnTo>
                    <a:pt x="7933" y="28426"/>
                  </a:lnTo>
                  <a:lnTo>
                    <a:pt x="8594" y="28690"/>
                  </a:lnTo>
                  <a:lnTo>
                    <a:pt x="9387" y="28690"/>
                  </a:lnTo>
                  <a:lnTo>
                    <a:pt x="10048" y="28558"/>
                  </a:lnTo>
                  <a:lnTo>
                    <a:pt x="11106" y="28161"/>
                  </a:lnTo>
                  <a:lnTo>
                    <a:pt x="11635" y="27897"/>
                  </a:lnTo>
                  <a:lnTo>
                    <a:pt x="11899" y="28690"/>
                  </a:lnTo>
                  <a:lnTo>
                    <a:pt x="12296" y="29483"/>
                  </a:lnTo>
                  <a:lnTo>
                    <a:pt x="12824" y="30277"/>
                  </a:lnTo>
                  <a:lnTo>
                    <a:pt x="13353" y="30805"/>
                  </a:lnTo>
                  <a:lnTo>
                    <a:pt x="14014" y="31202"/>
                  </a:lnTo>
                  <a:lnTo>
                    <a:pt x="14675" y="31334"/>
                  </a:lnTo>
                  <a:lnTo>
                    <a:pt x="16262" y="31334"/>
                  </a:lnTo>
                  <a:lnTo>
                    <a:pt x="17452" y="31070"/>
                  </a:lnTo>
                  <a:lnTo>
                    <a:pt x="17981" y="30805"/>
                  </a:lnTo>
                  <a:lnTo>
                    <a:pt x="18642" y="31466"/>
                  </a:lnTo>
                  <a:lnTo>
                    <a:pt x="19435" y="31995"/>
                  </a:lnTo>
                  <a:lnTo>
                    <a:pt x="20228" y="32260"/>
                  </a:lnTo>
                  <a:lnTo>
                    <a:pt x="21154" y="32392"/>
                  </a:lnTo>
                  <a:lnTo>
                    <a:pt x="22343" y="32392"/>
                  </a:lnTo>
                  <a:lnTo>
                    <a:pt x="23533" y="31863"/>
                  </a:lnTo>
                  <a:lnTo>
                    <a:pt x="24723" y="31202"/>
                  </a:lnTo>
                  <a:lnTo>
                    <a:pt x="25781" y="30277"/>
                  </a:lnTo>
                  <a:lnTo>
                    <a:pt x="26839" y="29219"/>
                  </a:lnTo>
                  <a:lnTo>
                    <a:pt x="27764" y="28029"/>
                  </a:lnTo>
                  <a:lnTo>
                    <a:pt x="29350" y="25914"/>
                  </a:lnTo>
                  <a:lnTo>
                    <a:pt x="30144" y="24724"/>
                  </a:lnTo>
                  <a:lnTo>
                    <a:pt x="30937" y="23005"/>
                  </a:lnTo>
                  <a:lnTo>
                    <a:pt x="32656" y="18774"/>
                  </a:lnTo>
                  <a:lnTo>
                    <a:pt x="34110" y="14940"/>
                  </a:lnTo>
                  <a:lnTo>
                    <a:pt x="35035" y="12428"/>
                  </a:lnTo>
                  <a:lnTo>
                    <a:pt x="18377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58;p48"/>
            <p:cNvSpPr/>
            <p:nvPr/>
          </p:nvSpPr>
          <p:spPr>
            <a:xfrm>
              <a:off x="6575032" y="3256632"/>
              <a:ext cx="84963" cy="184912"/>
            </a:xfrm>
            <a:custGeom>
              <a:avLst/>
              <a:gdLst/>
              <a:ahLst/>
              <a:cxnLst/>
              <a:rect l="l" t="t" r="r" b="b"/>
              <a:pathLst>
                <a:path w="4496" h="9785" extrusionOk="0">
                  <a:moveTo>
                    <a:pt x="4364" y="1"/>
                  </a:moveTo>
                  <a:lnTo>
                    <a:pt x="3042" y="2249"/>
                  </a:lnTo>
                  <a:lnTo>
                    <a:pt x="1852" y="4628"/>
                  </a:lnTo>
                  <a:lnTo>
                    <a:pt x="794" y="7140"/>
                  </a:lnTo>
                  <a:lnTo>
                    <a:pt x="1" y="9652"/>
                  </a:lnTo>
                  <a:lnTo>
                    <a:pt x="133" y="9784"/>
                  </a:lnTo>
                  <a:lnTo>
                    <a:pt x="265" y="9652"/>
                  </a:lnTo>
                  <a:lnTo>
                    <a:pt x="1323" y="7272"/>
                  </a:lnTo>
                  <a:lnTo>
                    <a:pt x="2248" y="4893"/>
                  </a:lnTo>
                  <a:lnTo>
                    <a:pt x="3306" y="2381"/>
                  </a:lnTo>
                  <a:lnTo>
                    <a:pt x="44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59;p48"/>
            <p:cNvSpPr/>
            <p:nvPr/>
          </p:nvSpPr>
          <p:spPr>
            <a:xfrm>
              <a:off x="6674981" y="3329104"/>
              <a:ext cx="104938" cy="162405"/>
            </a:xfrm>
            <a:custGeom>
              <a:avLst/>
              <a:gdLst/>
              <a:ahLst/>
              <a:cxnLst/>
              <a:rect l="l" t="t" r="r" b="b"/>
              <a:pathLst>
                <a:path w="5553" h="8594" extrusionOk="0">
                  <a:moveTo>
                    <a:pt x="5421" y="0"/>
                  </a:moveTo>
                  <a:lnTo>
                    <a:pt x="2512" y="4231"/>
                  </a:lnTo>
                  <a:lnTo>
                    <a:pt x="1190" y="6346"/>
                  </a:lnTo>
                  <a:lnTo>
                    <a:pt x="529" y="7404"/>
                  </a:lnTo>
                  <a:lnTo>
                    <a:pt x="0" y="8461"/>
                  </a:lnTo>
                  <a:lnTo>
                    <a:pt x="132" y="8594"/>
                  </a:lnTo>
                  <a:lnTo>
                    <a:pt x="265" y="8594"/>
                  </a:lnTo>
                  <a:lnTo>
                    <a:pt x="926" y="7668"/>
                  </a:lnTo>
                  <a:lnTo>
                    <a:pt x="1587" y="6610"/>
                  </a:lnTo>
                  <a:lnTo>
                    <a:pt x="2909" y="4363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60;p48"/>
            <p:cNvSpPr/>
            <p:nvPr/>
          </p:nvSpPr>
          <p:spPr>
            <a:xfrm>
              <a:off x="6799894" y="3404052"/>
              <a:ext cx="97454" cy="144925"/>
            </a:xfrm>
            <a:custGeom>
              <a:avLst/>
              <a:gdLst/>
              <a:ahLst/>
              <a:cxnLst/>
              <a:rect l="l" t="t" r="r" b="b"/>
              <a:pathLst>
                <a:path w="5157" h="7669" extrusionOk="0">
                  <a:moveTo>
                    <a:pt x="5024" y="0"/>
                  </a:moveTo>
                  <a:lnTo>
                    <a:pt x="2380" y="3834"/>
                  </a:lnTo>
                  <a:lnTo>
                    <a:pt x="1058" y="5817"/>
                  </a:lnTo>
                  <a:lnTo>
                    <a:pt x="529" y="6743"/>
                  </a:lnTo>
                  <a:lnTo>
                    <a:pt x="1" y="7668"/>
                  </a:lnTo>
                  <a:lnTo>
                    <a:pt x="794" y="6875"/>
                  </a:lnTo>
                  <a:lnTo>
                    <a:pt x="1323" y="6082"/>
                  </a:lnTo>
                  <a:lnTo>
                    <a:pt x="2645" y="4099"/>
                  </a:lnTo>
                  <a:lnTo>
                    <a:pt x="515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61;p48"/>
            <p:cNvSpPr/>
            <p:nvPr/>
          </p:nvSpPr>
          <p:spPr>
            <a:xfrm>
              <a:off x="6262732" y="2302252"/>
              <a:ext cx="677097" cy="577149"/>
            </a:xfrm>
            <a:custGeom>
              <a:avLst/>
              <a:gdLst/>
              <a:ahLst/>
              <a:cxnLst/>
              <a:rect l="l" t="t" r="r" b="b"/>
              <a:pathLst>
                <a:path w="35830" h="30541" extrusionOk="0">
                  <a:moveTo>
                    <a:pt x="1587" y="0"/>
                  </a:moveTo>
                  <a:lnTo>
                    <a:pt x="926" y="133"/>
                  </a:lnTo>
                  <a:lnTo>
                    <a:pt x="398" y="397"/>
                  </a:lnTo>
                  <a:lnTo>
                    <a:pt x="133" y="926"/>
                  </a:lnTo>
                  <a:lnTo>
                    <a:pt x="1" y="1455"/>
                  </a:lnTo>
                  <a:lnTo>
                    <a:pt x="1" y="2248"/>
                  </a:lnTo>
                  <a:lnTo>
                    <a:pt x="133" y="3173"/>
                  </a:lnTo>
                  <a:lnTo>
                    <a:pt x="530" y="4363"/>
                  </a:lnTo>
                  <a:lnTo>
                    <a:pt x="1191" y="5553"/>
                  </a:lnTo>
                  <a:lnTo>
                    <a:pt x="1852" y="7007"/>
                  </a:lnTo>
                  <a:lnTo>
                    <a:pt x="2909" y="8726"/>
                  </a:lnTo>
                  <a:lnTo>
                    <a:pt x="4099" y="10445"/>
                  </a:lnTo>
                  <a:lnTo>
                    <a:pt x="5554" y="12296"/>
                  </a:lnTo>
                  <a:lnTo>
                    <a:pt x="7140" y="14147"/>
                  </a:lnTo>
                  <a:lnTo>
                    <a:pt x="10445" y="18113"/>
                  </a:lnTo>
                  <a:lnTo>
                    <a:pt x="14015" y="21947"/>
                  </a:lnTo>
                  <a:lnTo>
                    <a:pt x="17320" y="25252"/>
                  </a:lnTo>
                  <a:lnTo>
                    <a:pt x="20096" y="28029"/>
                  </a:lnTo>
                  <a:lnTo>
                    <a:pt x="22741" y="30541"/>
                  </a:lnTo>
                  <a:lnTo>
                    <a:pt x="35829" y="18510"/>
                  </a:lnTo>
                  <a:lnTo>
                    <a:pt x="33185" y="16791"/>
                  </a:lnTo>
                  <a:lnTo>
                    <a:pt x="26707" y="12692"/>
                  </a:lnTo>
                  <a:lnTo>
                    <a:pt x="18378" y="7536"/>
                  </a:lnTo>
                  <a:lnTo>
                    <a:pt x="14279" y="5157"/>
                  </a:lnTo>
                  <a:lnTo>
                    <a:pt x="10445" y="3041"/>
                  </a:lnTo>
                  <a:lnTo>
                    <a:pt x="7140" y="1587"/>
                  </a:lnTo>
                  <a:lnTo>
                    <a:pt x="4496" y="529"/>
                  </a:lnTo>
                  <a:lnTo>
                    <a:pt x="3306" y="133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62;p48"/>
            <p:cNvSpPr/>
            <p:nvPr/>
          </p:nvSpPr>
          <p:spPr>
            <a:xfrm>
              <a:off x="6262732" y="2302252"/>
              <a:ext cx="677097" cy="577149"/>
            </a:xfrm>
            <a:custGeom>
              <a:avLst/>
              <a:gdLst/>
              <a:ahLst/>
              <a:cxnLst/>
              <a:rect l="l" t="t" r="r" b="b"/>
              <a:pathLst>
                <a:path w="35830" h="30541" extrusionOk="0">
                  <a:moveTo>
                    <a:pt x="1587" y="0"/>
                  </a:moveTo>
                  <a:lnTo>
                    <a:pt x="926" y="133"/>
                  </a:lnTo>
                  <a:lnTo>
                    <a:pt x="398" y="397"/>
                  </a:lnTo>
                  <a:lnTo>
                    <a:pt x="133" y="926"/>
                  </a:lnTo>
                  <a:lnTo>
                    <a:pt x="1" y="1455"/>
                  </a:lnTo>
                  <a:lnTo>
                    <a:pt x="1" y="2248"/>
                  </a:lnTo>
                  <a:lnTo>
                    <a:pt x="133" y="3173"/>
                  </a:lnTo>
                  <a:lnTo>
                    <a:pt x="530" y="4363"/>
                  </a:lnTo>
                  <a:lnTo>
                    <a:pt x="1191" y="5553"/>
                  </a:lnTo>
                  <a:lnTo>
                    <a:pt x="1852" y="7007"/>
                  </a:lnTo>
                  <a:lnTo>
                    <a:pt x="2909" y="8726"/>
                  </a:lnTo>
                  <a:lnTo>
                    <a:pt x="4099" y="10445"/>
                  </a:lnTo>
                  <a:lnTo>
                    <a:pt x="5554" y="12296"/>
                  </a:lnTo>
                  <a:lnTo>
                    <a:pt x="7140" y="14147"/>
                  </a:lnTo>
                  <a:lnTo>
                    <a:pt x="10445" y="18113"/>
                  </a:lnTo>
                  <a:lnTo>
                    <a:pt x="14015" y="21947"/>
                  </a:lnTo>
                  <a:lnTo>
                    <a:pt x="17320" y="25252"/>
                  </a:lnTo>
                  <a:lnTo>
                    <a:pt x="20096" y="28029"/>
                  </a:lnTo>
                  <a:lnTo>
                    <a:pt x="22741" y="30541"/>
                  </a:lnTo>
                  <a:lnTo>
                    <a:pt x="35829" y="18510"/>
                  </a:lnTo>
                  <a:lnTo>
                    <a:pt x="33185" y="16791"/>
                  </a:lnTo>
                  <a:lnTo>
                    <a:pt x="26707" y="12692"/>
                  </a:lnTo>
                  <a:lnTo>
                    <a:pt x="18378" y="7536"/>
                  </a:lnTo>
                  <a:lnTo>
                    <a:pt x="14279" y="5157"/>
                  </a:lnTo>
                  <a:lnTo>
                    <a:pt x="10445" y="3041"/>
                  </a:lnTo>
                  <a:lnTo>
                    <a:pt x="7140" y="1587"/>
                  </a:lnTo>
                  <a:lnTo>
                    <a:pt x="4496" y="529"/>
                  </a:lnTo>
                  <a:lnTo>
                    <a:pt x="3306" y="133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63;p48"/>
            <p:cNvSpPr/>
            <p:nvPr/>
          </p:nvSpPr>
          <p:spPr>
            <a:xfrm>
              <a:off x="6275224" y="2354711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265" y="1"/>
                  </a:moveTo>
                  <a:lnTo>
                    <a:pt x="1" y="133"/>
                  </a:lnTo>
                  <a:lnTo>
                    <a:pt x="1" y="397"/>
                  </a:lnTo>
                  <a:lnTo>
                    <a:pt x="1" y="530"/>
                  </a:lnTo>
                  <a:lnTo>
                    <a:pt x="265" y="662"/>
                  </a:lnTo>
                  <a:lnTo>
                    <a:pt x="530" y="530"/>
                  </a:lnTo>
                  <a:lnTo>
                    <a:pt x="530" y="397"/>
                  </a:lnTo>
                  <a:lnTo>
                    <a:pt x="530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64;p48"/>
            <p:cNvSpPr/>
            <p:nvPr/>
          </p:nvSpPr>
          <p:spPr>
            <a:xfrm>
              <a:off x="6392653" y="235471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1"/>
                  </a:moveTo>
                  <a:lnTo>
                    <a:pt x="133" y="133"/>
                  </a:lnTo>
                  <a:lnTo>
                    <a:pt x="1" y="397"/>
                  </a:lnTo>
                  <a:lnTo>
                    <a:pt x="133" y="662"/>
                  </a:lnTo>
                  <a:lnTo>
                    <a:pt x="265" y="662"/>
                  </a:lnTo>
                  <a:lnTo>
                    <a:pt x="530" y="530"/>
                  </a:lnTo>
                  <a:lnTo>
                    <a:pt x="662" y="397"/>
                  </a:lnTo>
                  <a:lnTo>
                    <a:pt x="530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65;p48"/>
            <p:cNvSpPr/>
            <p:nvPr/>
          </p:nvSpPr>
          <p:spPr>
            <a:xfrm>
              <a:off x="6392653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1" y="265"/>
                  </a:lnTo>
                  <a:lnTo>
                    <a:pt x="133" y="529"/>
                  </a:lnTo>
                  <a:lnTo>
                    <a:pt x="530" y="529"/>
                  </a:lnTo>
                  <a:lnTo>
                    <a:pt x="662" y="265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66;p48"/>
            <p:cNvSpPr/>
            <p:nvPr/>
          </p:nvSpPr>
          <p:spPr>
            <a:xfrm>
              <a:off x="6510082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0" y="265"/>
                  </a:lnTo>
                  <a:lnTo>
                    <a:pt x="133" y="529"/>
                  </a:lnTo>
                  <a:lnTo>
                    <a:pt x="529" y="529"/>
                  </a:lnTo>
                  <a:lnTo>
                    <a:pt x="662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67;p48"/>
            <p:cNvSpPr/>
            <p:nvPr/>
          </p:nvSpPr>
          <p:spPr>
            <a:xfrm>
              <a:off x="6627511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2" y="1"/>
                  </a:moveTo>
                  <a:lnTo>
                    <a:pt x="0" y="265"/>
                  </a:lnTo>
                  <a:lnTo>
                    <a:pt x="132" y="529"/>
                  </a:lnTo>
                  <a:lnTo>
                    <a:pt x="661" y="529"/>
                  </a:lnTo>
                  <a:lnTo>
                    <a:pt x="661" y="265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68;p48"/>
            <p:cNvSpPr/>
            <p:nvPr/>
          </p:nvSpPr>
          <p:spPr>
            <a:xfrm>
              <a:off x="6332691" y="243716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1"/>
                  </a:moveTo>
                  <a:lnTo>
                    <a:pt x="133" y="133"/>
                  </a:lnTo>
                  <a:lnTo>
                    <a:pt x="1" y="265"/>
                  </a:lnTo>
                  <a:lnTo>
                    <a:pt x="133" y="530"/>
                  </a:lnTo>
                  <a:lnTo>
                    <a:pt x="397" y="662"/>
                  </a:lnTo>
                  <a:lnTo>
                    <a:pt x="530" y="530"/>
                  </a:lnTo>
                  <a:lnTo>
                    <a:pt x="662" y="265"/>
                  </a:lnTo>
                  <a:lnTo>
                    <a:pt x="530" y="13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69;p48"/>
            <p:cNvSpPr/>
            <p:nvPr/>
          </p:nvSpPr>
          <p:spPr>
            <a:xfrm>
              <a:off x="6452614" y="2437161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265" y="1"/>
                  </a:moveTo>
                  <a:lnTo>
                    <a:pt x="1" y="133"/>
                  </a:lnTo>
                  <a:lnTo>
                    <a:pt x="1" y="397"/>
                  </a:lnTo>
                  <a:lnTo>
                    <a:pt x="1" y="530"/>
                  </a:lnTo>
                  <a:lnTo>
                    <a:pt x="265" y="662"/>
                  </a:lnTo>
                  <a:lnTo>
                    <a:pt x="530" y="530"/>
                  </a:lnTo>
                  <a:lnTo>
                    <a:pt x="530" y="265"/>
                  </a:lnTo>
                  <a:lnTo>
                    <a:pt x="530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70;p48"/>
            <p:cNvSpPr/>
            <p:nvPr/>
          </p:nvSpPr>
          <p:spPr>
            <a:xfrm>
              <a:off x="6570043" y="243716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1"/>
                  </a:moveTo>
                  <a:lnTo>
                    <a:pt x="0" y="133"/>
                  </a:lnTo>
                  <a:lnTo>
                    <a:pt x="0" y="397"/>
                  </a:lnTo>
                  <a:lnTo>
                    <a:pt x="133" y="530"/>
                  </a:lnTo>
                  <a:lnTo>
                    <a:pt x="265" y="662"/>
                  </a:lnTo>
                  <a:lnTo>
                    <a:pt x="529" y="530"/>
                  </a:lnTo>
                  <a:lnTo>
                    <a:pt x="661" y="265"/>
                  </a:lnTo>
                  <a:lnTo>
                    <a:pt x="529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71;p48"/>
            <p:cNvSpPr/>
            <p:nvPr/>
          </p:nvSpPr>
          <p:spPr>
            <a:xfrm>
              <a:off x="6510082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3" y="0"/>
                  </a:moveTo>
                  <a:lnTo>
                    <a:pt x="0" y="265"/>
                  </a:lnTo>
                  <a:lnTo>
                    <a:pt x="133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2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72;p48"/>
            <p:cNvSpPr/>
            <p:nvPr/>
          </p:nvSpPr>
          <p:spPr>
            <a:xfrm>
              <a:off x="6627511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2" y="0"/>
                  </a:moveTo>
                  <a:lnTo>
                    <a:pt x="0" y="265"/>
                  </a:lnTo>
                  <a:lnTo>
                    <a:pt x="132" y="529"/>
                  </a:lnTo>
                  <a:lnTo>
                    <a:pt x="397" y="661"/>
                  </a:lnTo>
                  <a:lnTo>
                    <a:pt x="661" y="529"/>
                  </a:lnTo>
                  <a:lnTo>
                    <a:pt x="661" y="265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73;p48"/>
            <p:cNvSpPr/>
            <p:nvPr/>
          </p:nvSpPr>
          <p:spPr>
            <a:xfrm>
              <a:off x="6747434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0" y="0"/>
                  </a:moveTo>
                  <a:lnTo>
                    <a:pt x="0" y="265"/>
                  </a:lnTo>
                  <a:lnTo>
                    <a:pt x="0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74;p48"/>
            <p:cNvSpPr/>
            <p:nvPr/>
          </p:nvSpPr>
          <p:spPr>
            <a:xfrm>
              <a:off x="6864844" y="2682016"/>
              <a:ext cx="12529" cy="12510"/>
            </a:xfrm>
            <a:custGeom>
              <a:avLst/>
              <a:gdLst/>
              <a:ahLst/>
              <a:cxnLst/>
              <a:rect l="l" t="t" r="r" b="b"/>
              <a:pathLst>
                <a:path w="663" h="662" extrusionOk="0">
                  <a:moveTo>
                    <a:pt x="133" y="0"/>
                  </a:moveTo>
                  <a:lnTo>
                    <a:pt x="1" y="265"/>
                  </a:lnTo>
                  <a:lnTo>
                    <a:pt x="133" y="529"/>
                  </a:lnTo>
                  <a:lnTo>
                    <a:pt x="265" y="661"/>
                  </a:lnTo>
                  <a:lnTo>
                    <a:pt x="530" y="529"/>
                  </a:lnTo>
                  <a:lnTo>
                    <a:pt x="662" y="26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75;p48"/>
            <p:cNvSpPr/>
            <p:nvPr/>
          </p:nvSpPr>
          <p:spPr>
            <a:xfrm>
              <a:off x="6452614" y="2599566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265" y="0"/>
                  </a:moveTo>
                  <a:lnTo>
                    <a:pt x="1" y="132"/>
                  </a:lnTo>
                  <a:lnTo>
                    <a:pt x="1" y="397"/>
                  </a:lnTo>
                  <a:lnTo>
                    <a:pt x="1" y="529"/>
                  </a:lnTo>
                  <a:lnTo>
                    <a:pt x="265" y="661"/>
                  </a:lnTo>
                  <a:lnTo>
                    <a:pt x="530" y="529"/>
                  </a:lnTo>
                  <a:lnTo>
                    <a:pt x="530" y="397"/>
                  </a:lnTo>
                  <a:lnTo>
                    <a:pt x="530" y="13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76;p48"/>
            <p:cNvSpPr/>
            <p:nvPr/>
          </p:nvSpPr>
          <p:spPr>
            <a:xfrm>
              <a:off x="6570043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0"/>
                  </a:moveTo>
                  <a:lnTo>
                    <a:pt x="0" y="132"/>
                  </a:lnTo>
                  <a:lnTo>
                    <a:pt x="0" y="397"/>
                  </a:lnTo>
                  <a:lnTo>
                    <a:pt x="133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77;p48"/>
            <p:cNvSpPr/>
            <p:nvPr/>
          </p:nvSpPr>
          <p:spPr>
            <a:xfrm>
              <a:off x="6687473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0"/>
                  </a:moveTo>
                  <a:lnTo>
                    <a:pt x="132" y="132"/>
                  </a:lnTo>
                  <a:lnTo>
                    <a:pt x="0" y="397"/>
                  </a:lnTo>
                  <a:lnTo>
                    <a:pt x="132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78;p48"/>
            <p:cNvSpPr/>
            <p:nvPr/>
          </p:nvSpPr>
          <p:spPr>
            <a:xfrm>
              <a:off x="6804902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0"/>
                  </a:moveTo>
                  <a:lnTo>
                    <a:pt x="132" y="132"/>
                  </a:lnTo>
                  <a:lnTo>
                    <a:pt x="0" y="397"/>
                  </a:lnTo>
                  <a:lnTo>
                    <a:pt x="132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79;p48"/>
            <p:cNvSpPr/>
            <p:nvPr/>
          </p:nvSpPr>
          <p:spPr>
            <a:xfrm>
              <a:off x="6572538" y="2764447"/>
              <a:ext cx="10016" cy="7521"/>
            </a:xfrm>
            <a:custGeom>
              <a:avLst/>
              <a:gdLst/>
              <a:ahLst/>
              <a:cxnLst/>
              <a:rect l="l" t="t" r="r" b="b"/>
              <a:pathLst>
                <a:path w="530" h="398" extrusionOk="0">
                  <a:moveTo>
                    <a:pt x="1" y="1"/>
                  </a:moveTo>
                  <a:lnTo>
                    <a:pt x="397" y="398"/>
                  </a:lnTo>
                  <a:lnTo>
                    <a:pt x="529" y="265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80;p48"/>
            <p:cNvSpPr/>
            <p:nvPr/>
          </p:nvSpPr>
          <p:spPr>
            <a:xfrm>
              <a:off x="6687473" y="2764447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2" y="1"/>
                  </a:moveTo>
                  <a:lnTo>
                    <a:pt x="0" y="265"/>
                  </a:lnTo>
                  <a:lnTo>
                    <a:pt x="132" y="530"/>
                  </a:lnTo>
                  <a:lnTo>
                    <a:pt x="529" y="530"/>
                  </a:lnTo>
                  <a:lnTo>
                    <a:pt x="661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81;p48"/>
            <p:cNvSpPr/>
            <p:nvPr/>
          </p:nvSpPr>
          <p:spPr>
            <a:xfrm>
              <a:off x="6804902" y="2761953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1"/>
                  </a:moveTo>
                  <a:lnTo>
                    <a:pt x="132" y="133"/>
                  </a:lnTo>
                  <a:lnTo>
                    <a:pt x="0" y="397"/>
                  </a:lnTo>
                  <a:lnTo>
                    <a:pt x="132" y="662"/>
                  </a:lnTo>
                  <a:lnTo>
                    <a:pt x="661" y="13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82;p48"/>
            <p:cNvSpPr/>
            <p:nvPr/>
          </p:nvSpPr>
          <p:spPr>
            <a:xfrm>
              <a:off x="6642496" y="2612058"/>
              <a:ext cx="219872" cy="204887"/>
            </a:xfrm>
            <a:custGeom>
              <a:avLst/>
              <a:gdLst/>
              <a:ahLst/>
              <a:cxnLst/>
              <a:rect l="l" t="t" r="r" b="b"/>
              <a:pathLst>
                <a:path w="11635" h="10842" extrusionOk="0">
                  <a:moveTo>
                    <a:pt x="11503" y="0"/>
                  </a:moveTo>
                  <a:lnTo>
                    <a:pt x="7140" y="4099"/>
                  </a:lnTo>
                  <a:lnTo>
                    <a:pt x="3570" y="7272"/>
                  </a:lnTo>
                  <a:lnTo>
                    <a:pt x="0" y="10709"/>
                  </a:lnTo>
                  <a:lnTo>
                    <a:pt x="0" y="10841"/>
                  </a:lnTo>
                  <a:lnTo>
                    <a:pt x="2248" y="8990"/>
                  </a:lnTo>
                  <a:lnTo>
                    <a:pt x="4231" y="7272"/>
                  </a:lnTo>
                  <a:lnTo>
                    <a:pt x="7669" y="3967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83;p48"/>
            <p:cNvSpPr/>
            <p:nvPr/>
          </p:nvSpPr>
          <p:spPr>
            <a:xfrm>
              <a:off x="6532570" y="2584562"/>
              <a:ext cx="84963" cy="222386"/>
            </a:xfrm>
            <a:custGeom>
              <a:avLst/>
              <a:gdLst/>
              <a:ahLst/>
              <a:cxnLst/>
              <a:rect l="l" t="t" r="r" b="b"/>
              <a:pathLst>
                <a:path w="4496" h="11768" extrusionOk="0">
                  <a:moveTo>
                    <a:pt x="0" y="1"/>
                  </a:moveTo>
                  <a:lnTo>
                    <a:pt x="794" y="1455"/>
                  </a:lnTo>
                  <a:lnTo>
                    <a:pt x="1587" y="2777"/>
                  </a:lnTo>
                  <a:lnTo>
                    <a:pt x="2380" y="4232"/>
                  </a:lnTo>
                  <a:lnTo>
                    <a:pt x="3041" y="5818"/>
                  </a:lnTo>
                  <a:lnTo>
                    <a:pt x="3570" y="7272"/>
                  </a:lnTo>
                  <a:lnTo>
                    <a:pt x="3967" y="8727"/>
                  </a:lnTo>
                  <a:lnTo>
                    <a:pt x="4099" y="9784"/>
                  </a:lnTo>
                  <a:lnTo>
                    <a:pt x="4231" y="10578"/>
                  </a:lnTo>
                  <a:lnTo>
                    <a:pt x="4363" y="11635"/>
                  </a:lnTo>
                  <a:lnTo>
                    <a:pt x="4495" y="11768"/>
                  </a:lnTo>
                  <a:lnTo>
                    <a:pt x="4495" y="10313"/>
                  </a:lnTo>
                  <a:lnTo>
                    <a:pt x="4495" y="8991"/>
                  </a:lnTo>
                  <a:lnTo>
                    <a:pt x="4099" y="7272"/>
                  </a:lnTo>
                  <a:lnTo>
                    <a:pt x="3570" y="5686"/>
                  </a:lnTo>
                  <a:lnTo>
                    <a:pt x="3306" y="5157"/>
                  </a:lnTo>
                  <a:lnTo>
                    <a:pt x="3173" y="4893"/>
                  </a:lnTo>
                  <a:lnTo>
                    <a:pt x="3173" y="4760"/>
                  </a:lnTo>
                  <a:lnTo>
                    <a:pt x="3041" y="3703"/>
                  </a:lnTo>
                  <a:lnTo>
                    <a:pt x="2512" y="1587"/>
                  </a:lnTo>
                  <a:lnTo>
                    <a:pt x="2380" y="1587"/>
                  </a:lnTo>
                  <a:lnTo>
                    <a:pt x="2777" y="3835"/>
                  </a:lnTo>
                  <a:lnTo>
                    <a:pt x="2777" y="4232"/>
                  </a:lnTo>
                  <a:lnTo>
                    <a:pt x="1983" y="277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84;p48"/>
            <p:cNvSpPr/>
            <p:nvPr/>
          </p:nvSpPr>
          <p:spPr>
            <a:xfrm>
              <a:off x="6032882" y="2287266"/>
              <a:ext cx="467222" cy="219872"/>
            </a:xfrm>
            <a:custGeom>
              <a:avLst/>
              <a:gdLst/>
              <a:ahLst/>
              <a:cxnLst/>
              <a:rect l="l" t="t" r="r" b="b"/>
              <a:pathLst>
                <a:path w="24724" h="11635" extrusionOk="0">
                  <a:moveTo>
                    <a:pt x="10710" y="0"/>
                  </a:moveTo>
                  <a:lnTo>
                    <a:pt x="9520" y="132"/>
                  </a:lnTo>
                  <a:lnTo>
                    <a:pt x="7933" y="661"/>
                  </a:lnTo>
                  <a:lnTo>
                    <a:pt x="6215" y="1322"/>
                  </a:lnTo>
                  <a:lnTo>
                    <a:pt x="4628" y="2116"/>
                  </a:lnTo>
                  <a:lnTo>
                    <a:pt x="3174" y="2909"/>
                  </a:lnTo>
                  <a:lnTo>
                    <a:pt x="794" y="4363"/>
                  </a:lnTo>
                  <a:lnTo>
                    <a:pt x="1" y="5024"/>
                  </a:lnTo>
                  <a:lnTo>
                    <a:pt x="1587" y="6214"/>
                  </a:lnTo>
                  <a:lnTo>
                    <a:pt x="3306" y="7272"/>
                  </a:lnTo>
                  <a:lnTo>
                    <a:pt x="5553" y="8594"/>
                  </a:lnTo>
                  <a:lnTo>
                    <a:pt x="8065" y="9784"/>
                  </a:lnTo>
                  <a:lnTo>
                    <a:pt x="10710" y="10841"/>
                  </a:lnTo>
                  <a:lnTo>
                    <a:pt x="12032" y="11238"/>
                  </a:lnTo>
                  <a:lnTo>
                    <a:pt x="13222" y="11502"/>
                  </a:lnTo>
                  <a:lnTo>
                    <a:pt x="14411" y="11635"/>
                  </a:lnTo>
                  <a:lnTo>
                    <a:pt x="15601" y="11502"/>
                  </a:lnTo>
                  <a:lnTo>
                    <a:pt x="16659" y="11370"/>
                  </a:lnTo>
                  <a:lnTo>
                    <a:pt x="17717" y="11106"/>
                  </a:lnTo>
                  <a:lnTo>
                    <a:pt x="18642" y="10709"/>
                  </a:lnTo>
                  <a:lnTo>
                    <a:pt x="19568" y="10312"/>
                  </a:lnTo>
                  <a:lnTo>
                    <a:pt x="21022" y="9255"/>
                  </a:lnTo>
                  <a:lnTo>
                    <a:pt x="22344" y="8065"/>
                  </a:lnTo>
                  <a:lnTo>
                    <a:pt x="23402" y="6875"/>
                  </a:lnTo>
                  <a:lnTo>
                    <a:pt x="24063" y="5950"/>
                  </a:lnTo>
                  <a:lnTo>
                    <a:pt x="24724" y="5024"/>
                  </a:lnTo>
                  <a:lnTo>
                    <a:pt x="23137" y="4099"/>
                  </a:lnTo>
                  <a:lnTo>
                    <a:pt x="21418" y="3173"/>
                  </a:lnTo>
                  <a:lnTo>
                    <a:pt x="19303" y="2116"/>
                  </a:lnTo>
                  <a:lnTo>
                    <a:pt x="16923" y="1190"/>
                  </a:lnTo>
                  <a:lnTo>
                    <a:pt x="14411" y="397"/>
                  </a:lnTo>
                  <a:lnTo>
                    <a:pt x="13089" y="132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85;p48"/>
            <p:cNvSpPr/>
            <p:nvPr/>
          </p:nvSpPr>
          <p:spPr>
            <a:xfrm>
              <a:off x="6187785" y="2104887"/>
              <a:ext cx="177410" cy="339796"/>
            </a:xfrm>
            <a:custGeom>
              <a:avLst/>
              <a:gdLst/>
              <a:ahLst/>
              <a:cxnLst/>
              <a:rect l="l" t="t" r="r" b="b"/>
              <a:pathLst>
                <a:path w="9388" h="17981" extrusionOk="0">
                  <a:moveTo>
                    <a:pt x="1" y="0"/>
                  </a:moveTo>
                  <a:lnTo>
                    <a:pt x="265" y="6082"/>
                  </a:lnTo>
                  <a:lnTo>
                    <a:pt x="662" y="12428"/>
                  </a:lnTo>
                  <a:lnTo>
                    <a:pt x="926" y="12956"/>
                  </a:lnTo>
                  <a:lnTo>
                    <a:pt x="1455" y="13882"/>
                  </a:lnTo>
                  <a:lnTo>
                    <a:pt x="2116" y="14807"/>
                  </a:lnTo>
                  <a:lnTo>
                    <a:pt x="3041" y="15733"/>
                  </a:lnTo>
                  <a:lnTo>
                    <a:pt x="4099" y="16658"/>
                  </a:lnTo>
                  <a:lnTo>
                    <a:pt x="5289" y="17451"/>
                  </a:lnTo>
                  <a:lnTo>
                    <a:pt x="5950" y="17716"/>
                  </a:lnTo>
                  <a:lnTo>
                    <a:pt x="6479" y="17848"/>
                  </a:lnTo>
                  <a:lnTo>
                    <a:pt x="7140" y="17980"/>
                  </a:lnTo>
                  <a:lnTo>
                    <a:pt x="7801" y="17980"/>
                  </a:lnTo>
                  <a:lnTo>
                    <a:pt x="8198" y="17848"/>
                  </a:lnTo>
                  <a:lnTo>
                    <a:pt x="8330" y="17584"/>
                  </a:lnTo>
                  <a:lnTo>
                    <a:pt x="8594" y="17187"/>
                  </a:lnTo>
                  <a:lnTo>
                    <a:pt x="8726" y="16790"/>
                  </a:lnTo>
                  <a:lnTo>
                    <a:pt x="8991" y="15733"/>
                  </a:lnTo>
                  <a:lnTo>
                    <a:pt x="8991" y="14543"/>
                  </a:lnTo>
                  <a:lnTo>
                    <a:pt x="8991" y="12295"/>
                  </a:lnTo>
                  <a:lnTo>
                    <a:pt x="8859" y="11370"/>
                  </a:lnTo>
                  <a:lnTo>
                    <a:pt x="8991" y="10841"/>
                  </a:lnTo>
                  <a:lnTo>
                    <a:pt x="9387" y="4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86;p48"/>
            <p:cNvSpPr/>
            <p:nvPr/>
          </p:nvSpPr>
          <p:spPr>
            <a:xfrm>
              <a:off x="6187785" y="2104887"/>
              <a:ext cx="177410" cy="204887"/>
            </a:xfrm>
            <a:custGeom>
              <a:avLst/>
              <a:gdLst/>
              <a:ahLst/>
              <a:cxnLst/>
              <a:rect l="l" t="t" r="r" b="b"/>
              <a:pathLst>
                <a:path w="9388" h="10842" extrusionOk="0">
                  <a:moveTo>
                    <a:pt x="1" y="0"/>
                  </a:moveTo>
                  <a:lnTo>
                    <a:pt x="133" y="4495"/>
                  </a:lnTo>
                  <a:lnTo>
                    <a:pt x="926" y="5685"/>
                  </a:lnTo>
                  <a:lnTo>
                    <a:pt x="1852" y="6743"/>
                  </a:lnTo>
                  <a:lnTo>
                    <a:pt x="2777" y="7800"/>
                  </a:lnTo>
                  <a:lnTo>
                    <a:pt x="3835" y="8594"/>
                  </a:lnTo>
                  <a:lnTo>
                    <a:pt x="5025" y="9387"/>
                  </a:lnTo>
                  <a:lnTo>
                    <a:pt x="6347" y="10048"/>
                  </a:lnTo>
                  <a:lnTo>
                    <a:pt x="7536" y="10444"/>
                  </a:lnTo>
                  <a:lnTo>
                    <a:pt x="8991" y="10841"/>
                  </a:lnTo>
                  <a:lnTo>
                    <a:pt x="9387" y="4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87;p48"/>
            <p:cNvSpPr/>
            <p:nvPr/>
          </p:nvSpPr>
          <p:spPr>
            <a:xfrm>
              <a:off x="6142809" y="1742603"/>
              <a:ext cx="397263" cy="519700"/>
            </a:xfrm>
            <a:custGeom>
              <a:avLst/>
              <a:gdLst/>
              <a:ahLst/>
              <a:cxnLst/>
              <a:rect l="l" t="t" r="r" b="b"/>
              <a:pathLst>
                <a:path w="21022" h="27501" extrusionOk="0">
                  <a:moveTo>
                    <a:pt x="8991" y="1"/>
                  </a:moveTo>
                  <a:lnTo>
                    <a:pt x="8066" y="265"/>
                  </a:lnTo>
                  <a:lnTo>
                    <a:pt x="7008" y="397"/>
                  </a:lnTo>
                  <a:lnTo>
                    <a:pt x="6082" y="794"/>
                  </a:lnTo>
                  <a:lnTo>
                    <a:pt x="5157" y="1191"/>
                  </a:lnTo>
                  <a:lnTo>
                    <a:pt x="4364" y="1852"/>
                  </a:lnTo>
                  <a:lnTo>
                    <a:pt x="3438" y="2513"/>
                  </a:lnTo>
                  <a:lnTo>
                    <a:pt x="2777" y="3306"/>
                  </a:lnTo>
                  <a:lnTo>
                    <a:pt x="1984" y="4231"/>
                  </a:lnTo>
                  <a:lnTo>
                    <a:pt x="1455" y="5421"/>
                  </a:lnTo>
                  <a:lnTo>
                    <a:pt x="926" y="6611"/>
                  </a:lnTo>
                  <a:lnTo>
                    <a:pt x="530" y="8066"/>
                  </a:lnTo>
                  <a:lnTo>
                    <a:pt x="265" y="9652"/>
                  </a:lnTo>
                  <a:lnTo>
                    <a:pt x="1" y="11371"/>
                  </a:lnTo>
                  <a:lnTo>
                    <a:pt x="1" y="13222"/>
                  </a:lnTo>
                  <a:lnTo>
                    <a:pt x="133" y="15337"/>
                  </a:lnTo>
                  <a:lnTo>
                    <a:pt x="398" y="17452"/>
                  </a:lnTo>
                  <a:lnTo>
                    <a:pt x="794" y="19171"/>
                  </a:lnTo>
                  <a:lnTo>
                    <a:pt x="1323" y="20758"/>
                  </a:lnTo>
                  <a:lnTo>
                    <a:pt x="1852" y="22212"/>
                  </a:lnTo>
                  <a:lnTo>
                    <a:pt x="2645" y="23269"/>
                  </a:lnTo>
                  <a:lnTo>
                    <a:pt x="3438" y="24327"/>
                  </a:lnTo>
                  <a:lnTo>
                    <a:pt x="4232" y="25120"/>
                  </a:lnTo>
                  <a:lnTo>
                    <a:pt x="5157" y="25781"/>
                  </a:lnTo>
                  <a:lnTo>
                    <a:pt x="5950" y="26310"/>
                  </a:lnTo>
                  <a:lnTo>
                    <a:pt x="6876" y="26707"/>
                  </a:lnTo>
                  <a:lnTo>
                    <a:pt x="7801" y="27104"/>
                  </a:lnTo>
                  <a:lnTo>
                    <a:pt x="8594" y="27236"/>
                  </a:lnTo>
                  <a:lnTo>
                    <a:pt x="10049" y="27500"/>
                  </a:lnTo>
                  <a:lnTo>
                    <a:pt x="12296" y="27500"/>
                  </a:lnTo>
                  <a:lnTo>
                    <a:pt x="13618" y="27236"/>
                  </a:lnTo>
                  <a:lnTo>
                    <a:pt x="14412" y="26971"/>
                  </a:lnTo>
                  <a:lnTo>
                    <a:pt x="15205" y="26575"/>
                  </a:lnTo>
                  <a:lnTo>
                    <a:pt x="16130" y="26178"/>
                  </a:lnTo>
                  <a:lnTo>
                    <a:pt x="16924" y="25517"/>
                  </a:lnTo>
                  <a:lnTo>
                    <a:pt x="17585" y="24856"/>
                  </a:lnTo>
                  <a:lnTo>
                    <a:pt x="18378" y="23931"/>
                  </a:lnTo>
                  <a:lnTo>
                    <a:pt x="19039" y="22873"/>
                  </a:lnTo>
                  <a:lnTo>
                    <a:pt x="19700" y="21683"/>
                  </a:lnTo>
                  <a:lnTo>
                    <a:pt x="20097" y="20361"/>
                  </a:lnTo>
                  <a:lnTo>
                    <a:pt x="20493" y="18642"/>
                  </a:lnTo>
                  <a:lnTo>
                    <a:pt x="20890" y="16791"/>
                  </a:lnTo>
                  <a:lnTo>
                    <a:pt x="21022" y="14808"/>
                  </a:lnTo>
                  <a:lnTo>
                    <a:pt x="20890" y="12693"/>
                  </a:lnTo>
                  <a:lnTo>
                    <a:pt x="20758" y="10710"/>
                  </a:lnTo>
                  <a:lnTo>
                    <a:pt x="20493" y="9123"/>
                  </a:lnTo>
                  <a:lnTo>
                    <a:pt x="20097" y="7537"/>
                  </a:lnTo>
                  <a:lnTo>
                    <a:pt x="19568" y="6082"/>
                  </a:lnTo>
                  <a:lnTo>
                    <a:pt x="19039" y="4893"/>
                  </a:lnTo>
                  <a:lnTo>
                    <a:pt x="18246" y="3835"/>
                  </a:lnTo>
                  <a:lnTo>
                    <a:pt x="17585" y="2909"/>
                  </a:lnTo>
                  <a:lnTo>
                    <a:pt x="16659" y="2116"/>
                  </a:lnTo>
                  <a:lnTo>
                    <a:pt x="15866" y="1587"/>
                  </a:lnTo>
                  <a:lnTo>
                    <a:pt x="14940" y="1058"/>
                  </a:lnTo>
                  <a:lnTo>
                    <a:pt x="13883" y="662"/>
                  </a:lnTo>
                  <a:lnTo>
                    <a:pt x="12957" y="265"/>
                  </a:lnTo>
                  <a:lnTo>
                    <a:pt x="11900" y="133"/>
                  </a:lnTo>
                  <a:lnTo>
                    <a:pt x="10974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88;p48"/>
            <p:cNvSpPr/>
            <p:nvPr/>
          </p:nvSpPr>
          <p:spPr>
            <a:xfrm>
              <a:off x="6447625" y="1949984"/>
              <a:ext cx="39987" cy="25001"/>
            </a:xfrm>
            <a:custGeom>
              <a:avLst/>
              <a:gdLst/>
              <a:ahLst/>
              <a:cxnLst/>
              <a:rect l="l" t="t" r="r" b="b"/>
              <a:pathLst>
                <a:path w="2116" h="1323" extrusionOk="0">
                  <a:moveTo>
                    <a:pt x="661" y="0"/>
                  </a:moveTo>
                  <a:lnTo>
                    <a:pt x="132" y="265"/>
                  </a:lnTo>
                  <a:lnTo>
                    <a:pt x="0" y="529"/>
                  </a:lnTo>
                  <a:lnTo>
                    <a:pt x="132" y="793"/>
                  </a:lnTo>
                  <a:lnTo>
                    <a:pt x="529" y="1058"/>
                  </a:lnTo>
                  <a:lnTo>
                    <a:pt x="926" y="1058"/>
                  </a:lnTo>
                  <a:lnTo>
                    <a:pt x="1719" y="1322"/>
                  </a:lnTo>
                  <a:lnTo>
                    <a:pt x="1983" y="1190"/>
                  </a:lnTo>
                  <a:lnTo>
                    <a:pt x="2116" y="926"/>
                  </a:lnTo>
                  <a:lnTo>
                    <a:pt x="2116" y="529"/>
                  </a:lnTo>
                  <a:lnTo>
                    <a:pt x="1719" y="265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89;p48"/>
            <p:cNvSpPr/>
            <p:nvPr/>
          </p:nvSpPr>
          <p:spPr>
            <a:xfrm>
              <a:off x="6327702" y="1942481"/>
              <a:ext cx="42482" cy="22507"/>
            </a:xfrm>
            <a:custGeom>
              <a:avLst/>
              <a:gdLst/>
              <a:ahLst/>
              <a:cxnLst/>
              <a:rect l="l" t="t" r="r" b="b"/>
              <a:pathLst>
                <a:path w="2248" h="1191" extrusionOk="0">
                  <a:moveTo>
                    <a:pt x="1190" y="0"/>
                  </a:moveTo>
                  <a:lnTo>
                    <a:pt x="661" y="133"/>
                  </a:lnTo>
                  <a:lnTo>
                    <a:pt x="132" y="529"/>
                  </a:lnTo>
                  <a:lnTo>
                    <a:pt x="0" y="794"/>
                  </a:lnTo>
                  <a:lnTo>
                    <a:pt x="132" y="1190"/>
                  </a:lnTo>
                  <a:lnTo>
                    <a:pt x="1322" y="1190"/>
                  </a:lnTo>
                  <a:lnTo>
                    <a:pt x="1719" y="1058"/>
                  </a:lnTo>
                  <a:lnTo>
                    <a:pt x="2116" y="926"/>
                  </a:lnTo>
                  <a:lnTo>
                    <a:pt x="2248" y="662"/>
                  </a:lnTo>
                  <a:lnTo>
                    <a:pt x="2116" y="397"/>
                  </a:lnTo>
                  <a:lnTo>
                    <a:pt x="1719" y="133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90;p48"/>
            <p:cNvSpPr/>
            <p:nvPr/>
          </p:nvSpPr>
          <p:spPr>
            <a:xfrm>
              <a:off x="6347677" y="2024931"/>
              <a:ext cx="15024" cy="34998"/>
            </a:xfrm>
            <a:custGeom>
              <a:avLst/>
              <a:gdLst/>
              <a:ahLst/>
              <a:cxnLst/>
              <a:rect l="l" t="t" r="r" b="b"/>
              <a:pathLst>
                <a:path w="795" h="1852" extrusionOk="0">
                  <a:moveTo>
                    <a:pt x="662" y="0"/>
                  </a:moveTo>
                  <a:lnTo>
                    <a:pt x="662" y="661"/>
                  </a:lnTo>
                  <a:lnTo>
                    <a:pt x="530" y="1190"/>
                  </a:lnTo>
                  <a:lnTo>
                    <a:pt x="265" y="1719"/>
                  </a:lnTo>
                  <a:lnTo>
                    <a:pt x="662" y="1190"/>
                  </a:lnTo>
                  <a:lnTo>
                    <a:pt x="794" y="529"/>
                  </a:lnTo>
                  <a:lnTo>
                    <a:pt x="794" y="0"/>
                  </a:lnTo>
                  <a:close/>
                  <a:moveTo>
                    <a:pt x="258" y="1723"/>
                  </a:moveTo>
                  <a:lnTo>
                    <a:pt x="1" y="1851"/>
                  </a:lnTo>
                  <a:lnTo>
                    <a:pt x="1" y="1851"/>
                  </a:lnTo>
                  <a:lnTo>
                    <a:pt x="258" y="1723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91;p48"/>
            <p:cNvSpPr/>
            <p:nvPr/>
          </p:nvSpPr>
          <p:spPr>
            <a:xfrm>
              <a:off x="6327702" y="2007432"/>
              <a:ext cx="34998" cy="47489"/>
            </a:xfrm>
            <a:custGeom>
              <a:avLst/>
              <a:gdLst/>
              <a:ahLst/>
              <a:cxnLst/>
              <a:rect l="l" t="t" r="r" b="b"/>
              <a:pathLst>
                <a:path w="1852" h="2513" extrusionOk="0">
                  <a:moveTo>
                    <a:pt x="661" y="1"/>
                  </a:moveTo>
                  <a:lnTo>
                    <a:pt x="397" y="265"/>
                  </a:lnTo>
                  <a:lnTo>
                    <a:pt x="132" y="662"/>
                  </a:lnTo>
                  <a:lnTo>
                    <a:pt x="0" y="1191"/>
                  </a:lnTo>
                  <a:lnTo>
                    <a:pt x="0" y="1587"/>
                  </a:lnTo>
                  <a:lnTo>
                    <a:pt x="132" y="2116"/>
                  </a:lnTo>
                  <a:lnTo>
                    <a:pt x="397" y="2381"/>
                  </a:lnTo>
                  <a:lnTo>
                    <a:pt x="794" y="2513"/>
                  </a:lnTo>
                  <a:lnTo>
                    <a:pt x="1190" y="2513"/>
                  </a:lnTo>
                  <a:lnTo>
                    <a:pt x="1455" y="2248"/>
                  </a:lnTo>
                  <a:lnTo>
                    <a:pt x="1719" y="1852"/>
                  </a:lnTo>
                  <a:lnTo>
                    <a:pt x="1851" y="1323"/>
                  </a:lnTo>
                  <a:lnTo>
                    <a:pt x="1851" y="926"/>
                  </a:lnTo>
                  <a:lnTo>
                    <a:pt x="1719" y="530"/>
                  </a:lnTo>
                  <a:lnTo>
                    <a:pt x="1455" y="133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92;p48"/>
            <p:cNvSpPr/>
            <p:nvPr/>
          </p:nvSpPr>
          <p:spPr>
            <a:xfrm>
              <a:off x="6310203" y="2004938"/>
              <a:ext cx="32504" cy="22507"/>
            </a:xfrm>
            <a:custGeom>
              <a:avLst/>
              <a:gdLst/>
              <a:ahLst/>
              <a:cxnLst/>
              <a:rect l="l" t="t" r="r" b="b"/>
              <a:pathLst>
                <a:path w="1720" h="1191" extrusionOk="0">
                  <a:moveTo>
                    <a:pt x="1" y="1"/>
                  </a:moveTo>
                  <a:lnTo>
                    <a:pt x="1" y="397"/>
                  </a:lnTo>
                  <a:lnTo>
                    <a:pt x="133" y="794"/>
                  </a:lnTo>
                  <a:lnTo>
                    <a:pt x="265" y="1058"/>
                  </a:lnTo>
                  <a:lnTo>
                    <a:pt x="662" y="1191"/>
                  </a:lnTo>
                  <a:lnTo>
                    <a:pt x="1058" y="1191"/>
                  </a:lnTo>
                  <a:lnTo>
                    <a:pt x="1323" y="1058"/>
                  </a:lnTo>
                  <a:lnTo>
                    <a:pt x="1587" y="794"/>
                  </a:lnTo>
                  <a:lnTo>
                    <a:pt x="1720" y="397"/>
                  </a:lnTo>
                  <a:lnTo>
                    <a:pt x="1720" y="265"/>
                  </a:lnTo>
                  <a:lnTo>
                    <a:pt x="1587" y="265"/>
                  </a:lnTo>
                  <a:lnTo>
                    <a:pt x="1191" y="397"/>
                  </a:lnTo>
                  <a:lnTo>
                    <a:pt x="794" y="530"/>
                  </a:lnTo>
                  <a:lnTo>
                    <a:pt x="662" y="530"/>
                  </a:lnTo>
                  <a:lnTo>
                    <a:pt x="397" y="39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93;p48"/>
            <p:cNvSpPr/>
            <p:nvPr/>
          </p:nvSpPr>
          <p:spPr>
            <a:xfrm>
              <a:off x="6447625" y="2027426"/>
              <a:ext cx="15005" cy="42500"/>
            </a:xfrm>
            <a:custGeom>
              <a:avLst/>
              <a:gdLst/>
              <a:ahLst/>
              <a:cxnLst/>
              <a:rect l="l" t="t" r="r" b="b"/>
              <a:pathLst>
                <a:path w="794" h="2249" extrusionOk="0">
                  <a:moveTo>
                    <a:pt x="0" y="1"/>
                  </a:moveTo>
                  <a:lnTo>
                    <a:pt x="0" y="662"/>
                  </a:lnTo>
                  <a:lnTo>
                    <a:pt x="0" y="794"/>
                  </a:lnTo>
                  <a:lnTo>
                    <a:pt x="132" y="133"/>
                  </a:lnTo>
                  <a:lnTo>
                    <a:pt x="0" y="1"/>
                  </a:lnTo>
                  <a:close/>
                  <a:moveTo>
                    <a:pt x="0" y="794"/>
                  </a:moveTo>
                  <a:lnTo>
                    <a:pt x="0" y="1323"/>
                  </a:lnTo>
                  <a:lnTo>
                    <a:pt x="265" y="1851"/>
                  </a:lnTo>
                  <a:lnTo>
                    <a:pt x="529" y="2116"/>
                  </a:lnTo>
                  <a:lnTo>
                    <a:pt x="794" y="2248"/>
                  </a:lnTo>
                  <a:lnTo>
                    <a:pt x="794" y="2116"/>
                  </a:lnTo>
                  <a:lnTo>
                    <a:pt x="397" y="1851"/>
                  </a:lnTo>
                  <a:lnTo>
                    <a:pt x="132" y="1323"/>
                  </a:lnTo>
                  <a:lnTo>
                    <a:pt x="0" y="794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94;p48"/>
            <p:cNvSpPr/>
            <p:nvPr/>
          </p:nvSpPr>
          <p:spPr>
            <a:xfrm>
              <a:off x="6447625" y="2014934"/>
              <a:ext cx="32485" cy="47489"/>
            </a:xfrm>
            <a:custGeom>
              <a:avLst/>
              <a:gdLst/>
              <a:ahLst/>
              <a:cxnLst/>
              <a:rect l="l" t="t" r="r" b="b"/>
              <a:pathLst>
                <a:path w="1719" h="2513" extrusionOk="0">
                  <a:moveTo>
                    <a:pt x="397" y="1"/>
                  </a:moveTo>
                  <a:lnTo>
                    <a:pt x="132" y="397"/>
                  </a:lnTo>
                  <a:lnTo>
                    <a:pt x="0" y="794"/>
                  </a:lnTo>
                  <a:lnTo>
                    <a:pt x="0" y="1190"/>
                  </a:lnTo>
                  <a:lnTo>
                    <a:pt x="0" y="1719"/>
                  </a:lnTo>
                  <a:lnTo>
                    <a:pt x="132" y="2116"/>
                  </a:lnTo>
                  <a:lnTo>
                    <a:pt x="397" y="2380"/>
                  </a:lnTo>
                  <a:lnTo>
                    <a:pt x="794" y="2512"/>
                  </a:lnTo>
                  <a:lnTo>
                    <a:pt x="1190" y="2380"/>
                  </a:lnTo>
                  <a:lnTo>
                    <a:pt x="1455" y="2116"/>
                  </a:lnTo>
                  <a:lnTo>
                    <a:pt x="1719" y="1719"/>
                  </a:lnTo>
                  <a:lnTo>
                    <a:pt x="1719" y="1190"/>
                  </a:lnTo>
                  <a:lnTo>
                    <a:pt x="1719" y="794"/>
                  </a:lnTo>
                  <a:lnTo>
                    <a:pt x="1455" y="397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95;p48"/>
            <p:cNvSpPr/>
            <p:nvPr/>
          </p:nvSpPr>
          <p:spPr>
            <a:xfrm>
              <a:off x="6470113" y="2014934"/>
              <a:ext cx="27496" cy="20012"/>
            </a:xfrm>
            <a:custGeom>
              <a:avLst/>
              <a:gdLst/>
              <a:ahLst/>
              <a:cxnLst/>
              <a:rect l="l" t="t" r="r" b="b"/>
              <a:pathLst>
                <a:path w="1455" h="1059" extrusionOk="0">
                  <a:moveTo>
                    <a:pt x="1454" y="1"/>
                  </a:moveTo>
                  <a:lnTo>
                    <a:pt x="1190" y="397"/>
                  </a:lnTo>
                  <a:lnTo>
                    <a:pt x="926" y="529"/>
                  </a:lnTo>
                  <a:lnTo>
                    <a:pt x="793" y="529"/>
                  </a:lnTo>
                  <a:lnTo>
                    <a:pt x="397" y="397"/>
                  </a:lnTo>
                  <a:lnTo>
                    <a:pt x="132" y="133"/>
                  </a:lnTo>
                  <a:lnTo>
                    <a:pt x="0" y="133"/>
                  </a:lnTo>
                  <a:lnTo>
                    <a:pt x="0" y="265"/>
                  </a:lnTo>
                  <a:lnTo>
                    <a:pt x="132" y="529"/>
                  </a:lnTo>
                  <a:lnTo>
                    <a:pt x="265" y="926"/>
                  </a:lnTo>
                  <a:lnTo>
                    <a:pt x="529" y="1058"/>
                  </a:lnTo>
                  <a:lnTo>
                    <a:pt x="793" y="1058"/>
                  </a:lnTo>
                  <a:lnTo>
                    <a:pt x="1190" y="926"/>
                  </a:lnTo>
                  <a:lnTo>
                    <a:pt x="1322" y="662"/>
                  </a:lnTo>
                  <a:lnTo>
                    <a:pt x="1454" y="397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96;p48"/>
            <p:cNvSpPr/>
            <p:nvPr/>
          </p:nvSpPr>
          <p:spPr>
            <a:xfrm>
              <a:off x="6345182" y="2142360"/>
              <a:ext cx="27515" cy="19994"/>
            </a:xfrm>
            <a:custGeom>
              <a:avLst/>
              <a:gdLst/>
              <a:ahLst/>
              <a:cxnLst/>
              <a:rect l="l" t="t" r="r" b="b"/>
              <a:pathLst>
                <a:path w="1456" h="1058" extrusionOk="0">
                  <a:moveTo>
                    <a:pt x="1" y="0"/>
                  </a:moveTo>
                  <a:lnTo>
                    <a:pt x="133" y="529"/>
                  </a:lnTo>
                  <a:lnTo>
                    <a:pt x="397" y="926"/>
                  </a:lnTo>
                  <a:lnTo>
                    <a:pt x="926" y="1058"/>
                  </a:lnTo>
                  <a:lnTo>
                    <a:pt x="1455" y="793"/>
                  </a:lnTo>
                  <a:lnTo>
                    <a:pt x="1058" y="793"/>
                  </a:lnTo>
                  <a:lnTo>
                    <a:pt x="530" y="661"/>
                  </a:lnTo>
                  <a:lnTo>
                    <a:pt x="265" y="397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97;p48"/>
            <p:cNvSpPr/>
            <p:nvPr/>
          </p:nvSpPr>
          <p:spPr>
            <a:xfrm>
              <a:off x="6365176" y="1949984"/>
              <a:ext cx="79974" cy="179904"/>
            </a:xfrm>
            <a:custGeom>
              <a:avLst/>
              <a:gdLst/>
              <a:ahLst/>
              <a:cxnLst/>
              <a:rect l="l" t="t" r="r" b="b"/>
              <a:pathLst>
                <a:path w="4232" h="9520" extrusionOk="0">
                  <a:moveTo>
                    <a:pt x="3173" y="0"/>
                  </a:moveTo>
                  <a:lnTo>
                    <a:pt x="3173" y="1851"/>
                  </a:lnTo>
                  <a:lnTo>
                    <a:pt x="3438" y="3834"/>
                  </a:lnTo>
                  <a:lnTo>
                    <a:pt x="3570" y="5685"/>
                  </a:lnTo>
                  <a:lnTo>
                    <a:pt x="3702" y="7536"/>
                  </a:lnTo>
                  <a:lnTo>
                    <a:pt x="3041" y="7272"/>
                  </a:lnTo>
                  <a:lnTo>
                    <a:pt x="2380" y="7139"/>
                  </a:lnTo>
                  <a:lnTo>
                    <a:pt x="2512" y="8065"/>
                  </a:lnTo>
                  <a:lnTo>
                    <a:pt x="2512" y="9122"/>
                  </a:lnTo>
                  <a:lnTo>
                    <a:pt x="1851" y="9122"/>
                  </a:lnTo>
                  <a:lnTo>
                    <a:pt x="1190" y="8858"/>
                  </a:lnTo>
                  <a:lnTo>
                    <a:pt x="661" y="8594"/>
                  </a:lnTo>
                  <a:lnTo>
                    <a:pt x="133" y="8197"/>
                  </a:lnTo>
                  <a:lnTo>
                    <a:pt x="0" y="8197"/>
                  </a:lnTo>
                  <a:lnTo>
                    <a:pt x="0" y="8329"/>
                  </a:lnTo>
                  <a:lnTo>
                    <a:pt x="661" y="8858"/>
                  </a:lnTo>
                  <a:lnTo>
                    <a:pt x="1322" y="9255"/>
                  </a:lnTo>
                  <a:lnTo>
                    <a:pt x="2116" y="9519"/>
                  </a:lnTo>
                  <a:lnTo>
                    <a:pt x="2909" y="9519"/>
                  </a:lnTo>
                  <a:lnTo>
                    <a:pt x="2909" y="8329"/>
                  </a:lnTo>
                  <a:lnTo>
                    <a:pt x="2909" y="7668"/>
                  </a:lnTo>
                  <a:lnTo>
                    <a:pt x="3702" y="8065"/>
                  </a:lnTo>
                  <a:lnTo>
                    <a:pt x="4099" y="8197"/>
                  </a:lnTo>
                  <a:lnTo>
                    <a:pt x="4099" y="8065"/>
                  </a:lnTo>
                  <a:lnTo>
                    <a:pt x="4231" y="8065"/>
                  </a:lnTo>
                  <a:lnTo>
                    <a:pt x="3967" y="3966"/>
                  </a:lnTo>
                  <a:lnTo>
                    <a:pt x="3702" y="1983"/>
                  </a:lnTo>
                  <a:lnTo>
                    <a:pt x="330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98;p48"/>
            <p:cNvSpPr/>
            <p:nvPr/>
          </p:nvSpPr>
          <p:spPr>
            <a:xfrm>
              <a:off x="6357673" y="2104887"/>
              <a:ext cx="47489" cy="37493"/>
            </a:xfrm>
            <a:custGeom>
              <a:avLst/>
              <a:gdLst/>
              <a:ahLst/>
              <a:cxnLst/>
              <a:rect l="l" t="t" r="r" b="b"/>
              <a:pathLst>
                <a:path w="2513" h="1984" extrusionOk="0">
                  <a:moveTo>
                    <a:pt x="530" y="0"/>
                  </a:moveTo>
                  <a:lnTo>
                    <a:pt x="133" y="661"/>
                  </a:lnTo>
                  <a:lnTo>
                    <a:pt x="1" y="1058"/>
                  </a:lnTo>
                  <a:lnTo>
                    <a:pt x="133" y="1454"/>
                  </a:lnTo>
                  <a:lnTo>
                    <a:pt x="265" y="1719"/>
                  </a:lnTo>
                  <a:lnTo>
                    <a:pt x="530" y="1851"/>
                  </a:lnTo>
                  <a:lnTo>
                    <a:pt x="926" y="1983"/>
                  </a:lnTo>
                  <a:lnTo>
                    <a:pt x="1323" y="1983"/>
                  </a:lnTo>
                  <a:lnTo>
                    <a:pt x="1984" y="1587"/>
                  </a:lnTo>
                  <a:lnTo>
                    <a:pt x="2513" y="1190"/>
                  </a:lnTo>
                  <a:lnTo>
                    <a:pt x="1984" y="1058"/>
                  </a:lnTo>
                  <a:lnTo>
                    <a:pt x="1455" y="793"/>
                  </a:lnTo>
                  <a:lnTo>
                    <a:pt x="926" y="397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99;p48"/>
            <p:cNvSpPr/>
            <p:nvPr/>
          </p:nvSpPr>
          <p:spPr>
            <a:xfrm>
              <a:off x="6360168" y="2117378"/>
              <a:ext cx="22507" cy="25001"/>
            </a:xfrm>
            <a:custGeom>
              <a:avLst/>
              <a:gdLst/>
              <a:ahLst/>
              <a:cxnLst/>
              <a:rect l="l" t="t" r="r" b="b"/>
              <a:pathLst>
                <a:path w="1191" h="1323" extrusionOk="0">
                  <a:moveTo>
                    <a:pt x="1" y="0"/>
                  </a:moveTo>
                  <a:lnTo>
                    <a:pt x="1" y="397"/>
                  </a:lnTo>
                  <a:lnTo>
                    <a:pt x="1" y="793"/>
                  </a:lnTo>
                  <a:lnTo>
                    <a:pt x="133" y="1058"/>
                  </a:lnTo>
                  <a:lnTo>
                    <a:pt x="398" y="1190"/>
                  </a:lnTo>
                  <a:lnTo>
                    <a:pt x="794" y="1322"/>
                  </a:lnTo>
                  <a:lnTo>
                    <a:pt x="1191" y="1322"/>
                  </a:lnTo>
                  <a:lnTo>
                    <a:pt x="1059" y="793"/>
                  </a:lnTo>
                  <a:lnTo>
                    <a:pt x="794" y="529"/>
                  </a:lnTo>
                  <a:lnTo>
                    <a:pt x="530" y="2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00;p48"/>
            <p:cNvSpPr/>
            <p:nvPr/>
          </p:nvSpPr>
          <p:spPr>
            <a:xfrm>
              <a:off x="6120340" y="1730111"/>
              <a:ext cx="414743" cy="317327"/>
            </a:xfrm>
            <a:custGeom>
              <a:avLst/>
              <a:gdLst/>
              <a:ahLst/>
              <a:cxnLst/>
              <a:rect l="l" t="t" r="r" b="b"/>
              <a:pathLst>
                <a:path w="21947" h="16792" extrusionOk="0">
                  <a:moveTo>
                    <a:pt x="10444" y="1"/>
                  </a:moveTo>
                  <a:lnTo>
                    <a:pt x="9387" y="133"/>
                  </a:lnTo>
                  <a:lnTo>
                    <a:pt x="8329" y="265"/>
                  </a:lnTo>
                  <a:lnTo>
                    <a:pt x="7271" y="530"/>
                  </a:lnTo>
                  <a:lnTo>
                    <a:pt x="6082" y="1058"/>
                  </a:lnTo>
                  <a:lnTo>
                    <a:pt x="5024" y="1587"/>
                  </a:lnTo>
                  <a:lnTo>
                    <a:pt x="3966" y="2381"/>
                  </a:lnTo>
                  <a:lnTo>
                    <a:pt x="3041" y="3438"/>
                  </a:lnTo>
                  <a:lnTo>
                    <a:pt x="2115" y="4628"/>
                  </a:lnTo>
                  <a:lnTo>
                    <a:pt x="1322" y="5686"/>
                  </a:lnTo>
                  <a:lnTo>
                    <a:pt x="793" y="6876"/>
                  </a:lnTo>
                  <a:lnTo>
                    <a:pt x="397" y="8065"/>
                  </a:lnTo>
                  <a:lnTo>
                    <a:pt x="132" y="9123"/>
                  </a:lnTo>
                  <a:lnTo>
                    <a:pt x="0" y="10181"/>
                  </a:lnTo>
                  <a:lnTo>
                    <a:pt x="0" y="11238"/>
                  </a:lnTo>
                  <a:lnTo>
                    <a:pt x="0" y="12164"/>
                  </a:lnTo>
                  <a:lnTo>
                    <a:pt x="132" y="13089"/>
                  </a:lnTo>
                  <a:lnTo>
                    <a:pt x="264" y="14015"/>
                  </a:lnTo>
                  <a:lnTo>
                    <a:pt x="793" y="15337"/>
                  </a:lnTo>
                  <a:lnTo>
                    <a:pt x="1454" y="16262"/>
                  </a:lnTo>
                  <a:lnTo>
                    <a:pt x="1719" y="16659"/>
                  </a:lnTo>
                  <a:lnTo>
                    <a:pt x="1983" y="16791"/>
                  </a:lnTo>
                  <a:lnTo>
                    <a:pt x="2380" y="16791"/>
                  </a:lnTo>
                  <a:lnTo>
                    <a:pt x="2776" y="16659"/>
                  </a:lnTo>
                  <a:lnTo>
                    <a:pt x="3173" y="16527"/>
                  </a:lnTo>
                  <a:lnTo>
                    <a:pt x="3437" y="16262"/>
                  </a:lnTo>
                  <a:lnTo>
                    <a:pt x="3966" y="15601"/>
                  </a:lnTo>
                  <a:lnTo>
                    <a:pt x="4495" y="14676"/>
                  </a:lnTo>
                  <a:lnTo>
                    <a:pt x="5024" y="13089"/>
                  </a:lnTo>
                  <a:lnTo>
                    <a:pt x="5288" y="12296"/>
                  </a:lnTo>
                  <a:lnTo>
                    <a:pt x="6743" y="12032"/>
                  </a:lnTo>
                  <a:lnTo>
                    <a:pt x="8329" y="11635"/>
                  </a:lnTo>
                  <a:lnTo>
                    <a:pt x="10180" y="10974"/>
                  </a:lnTo>
                  <a:lnTo>
                    <a:pt x="11105" y="10577"/>
                  </a:lnTo>
                  <a:lnTo>
                    <a:pt x="12031" y="10049"/>
                  </a:lnTo>
                  <a:lnTo>
                    <a:pt x="12956" y="9388"/>
                  </a:lnTo>
                  <a:lnTo>
                    <a:pt x="13882" y="8594"/>
                  </a:lnTo>
                  <a:lnTo>
                    <a:pt x="14675" y="7669"/>
                  </a:lnTo>
                  <a:lnTo>
                    <a:pt x="15336" y="6611"/>
                  </a:lnTo>
                  <a:lnTo>
                    <a:pt x="15865" y="5421"/>
                  </a:lnTo>
                  <a:lnTo>
                    <a:pt x="16262" y="4099"/>
                  </a:lnTo>
                  <a:lnTo>
                    <a:pt x="16658" y="5289"/>
                  </a:lnTo>
                  <a:lnTo>
                    <a:pt x="17055" y="6479"/>
                  </a:lnTo>
                  <a:lnTo>
                    <a:pt x="17716" y="7537"/>
                  </a:lnTo>
                  <a:lnTo>
                    <a:pt x="18377" y="8462"/>
                  </a:lnTo>
                  <a:lnTo>
                    <a:pt x="19170" y="9520"/>
                  </a:lnTo>
                  <a:lnTo>
                    <a:pt x="20096" y="10313"/>
                  </a:lnTo>
                  <a:lnTo>
                    <a:pt x="21021" y="11106"/>
                  </a:lnTo>
                  <a:lnTo>
                    <a:pt x="21947" y="11767"/>
                  </a:lnTo>
                  <a:lnTo>
                    <a:pt x="21947" y="10445"/>
                  </a:lnTo>
                  <a:lnTo>
                    <a:pt x="21814" y="8991"/>
                  </a:lnTo>
                  <a:lnTo>
                    <a:pt x="21418" y="7404"/>
                  </a:lnTo>
                  <a:lnTo>
                    <a:pt x="21153" y="6479"/>
                  </a:lnTo>
                  <a:lnTo>
                    <a:pt x="20757" y="5554"/>
                  </a:lnTo>
                  <a:lnTo>
                    <a:pt x="20360" y="4628"/>
                  </a:lnTo>
                  <a:lnTo>
                    <a:pt x="19699" y="3835"/>
                  </a:lnTo>
                  <a:lnTo>
                    <a:pt x="19038" y="3042"/>
                  </a:lnTo>
                  <a:lnTo>
                    <a:pt x="18245" y="2381"/>
                  </a:lnTo>
                  <a:lnTo>
                    <a:pt x="17187" y="1719"/>
                  </a:lnTo>
                  <a:lnTo>
                    <a:pt x="16129" y="1191"/>
                  </a:lnTo>
                  <a:lnTo>
                    <a:pt x="14807" y="662"/>
                  </a:lnTo>
                  <a:lnTo>
                    <a:pt x="13353" y="397"/>
                  </a:lnTo>
                  <a:lnTo>
                    <a:pt x="11502" y="133"/>
                  </a:lnTo>
                  <a:lnTo>
                    <a:pt x="1044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01;p48"/>
            <p:cNvSpPr/>
            <p:nvPr/>
          </p:nvSpPr>
          <p:spPr>
            <a:xfrm>
              <a:off x="6090349" y="1987457"/>
              <a:ext cx="94960" cy="142430"/>
            </a:xfrm>
            <a:custGeom>
              <a:avLst/>
              <a:gdLst/>
              <a:ahLst/>
              <a:cxnLst/>
              <a:rect l="l" t="t" r="r" b="b"/>
              <a:pathLst>
                <a:path w="5025" h="7537" extrusionOk="0">
                  <a:moveTo>
                    <a:pt x="1190" y="0"/>
                  </a:moveTo>
                  <a:lnTo>
                    <a:pt x="794" y="132"/>
                  </a:lnTo>
                  <a:lnTo>
                    <a:pt x="529" y="265"/>
                  </a:lnTo>
                  <a:lnTo>
                    <a:pt x="397" y="661"/>
                  </a:lnTo>
                  <a:lnTo>
                    <a:pt x="133" y="926"/>
                  </a:lnTo>
                  <a:lnTo>
                    <a:pt x="133" y="1455"/>
                  </a:lnTo>
                  <a:lnTo>
                    <a:pt x="1" y="2512"/>
                  </a:lnTo>
                  <a:lnTo>
                    <a:pt x="265" y="3570"/>
                  </a:lnTo>
                  <a:lnTo>
                    <a:pt x="529" y="4760"/>
                  </a:lnTo>
                  <a:lnTo>
                    <a:pt x="1058" y="5817"/>
                  </a:lnTo>
                  <a:lnTo>
                    <a:pt x="1587" y="6743"/>
                  </a:lnTo>
                  <a:lnTo>
                    <a:pt x="1984" y="7007"/>
                  </a:lnTo>
                  <a:lnTo>
                    <a:pt x="2248" y="7272"/>
                  </a:lnTo>
                  <a:lnTo>
                    <a:pt x="2645" y="7404"/>
                  </a:lnTo>
                  <a:lnTo>
                    <a:pt x="3041" y="7536"/>
                  </a:lnTo>
                  <a:lnTo>
                    <a:pt x="3835" y="7536"/>
                  </a:lnTo>
                  <a:lnTo>
                    <a:pt x="4496" y="7139"/>
                  </a:lnTo>
                  <a:lnTo>
                    <a:pt x="4760" y="6875"/>
                  </a:lnTo>
                  <a:lnTo>
                    <a:pt x="5024" y="6611"/>
                  </a:lnTo>
                  <a:lnTo>
                    <a:pt x="5024" y="6478"/>
                  </a:lnTo>
                  <a:lnTo>
                    <a:pt x="4760" y="3305"/>
                  </a:lnTo>
                  <a:lnTo>
                    <a:pt x="4363" y="2644"/>
                  </a:lnTo>
                  <a:lnTo>
                    <a:pt x="3438" y="1455"/>
                  </a:lnTo>
                  <a:lnTo>
                    <a:pt x="2909" y="793"/>
                  </a:lnTo>
                  <a:lnTo>
                    <a:pt x="2248" y="265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02;p48"/>
            <p:cNvSpPr/>
            <p:nvPr/>
          </p:nvSpPr>
          <p:spPr>
            <a:xfrm>
              <a:off x="6115332" y="2019923"/>
              <a:ext cx="49984" cy="89971"/>
            </a:xfrm>
            <a:custGeom>
              <a:avLst/>
              <a:gdLst/>
              <a:ahLst/>
              <a:cxnLst/>
              <a:rect l="l" t="t" r="r" b="b"/>
              <a:pathLst>
                <a:path w="2645" h="4761" extrusionOk="0">
                  <a:moveTo>
                    <a:pt x="1" y="1"/>
                  </a:moveTo>
                  <a:lnTo>
                    <a:pt x="397" y="265"/>
                  </a:lnTo>
                  <a:lnTo>
                    <a:pt x="794" y="662"/>
                  </a:lnTo>
                  <a:lnTo>
                    <a:pt x="1455" y="1455"/>
                  </a:lnTo>
                  <a:lnTo>
                    <a:pt x="1852" y="2381"/>
                  </a:lnTo>
                  <a:lnTo>
                    <a:pt x="2116" y="3438"/>
                  </a:lnTo>
                  <a:lnTo>
                    <a:pt x="1852" y="3042"/>
                  </a:lnTo>
                  <a:lnTo>
                    <a:pt x="1587" y="2777"/>
                  </a:lnTo>
                  <a:lnTo>
                    <a:pt x="1190" y="2777"/>
                  </a:lnTo>
                  <a:lnTo>
                    <a:pt x="662" y="2910"/>
                  </a:lnTo>
                  <a:lnTo>
                    <a:pt x="529" y="2910"/>
                  </a:lnTo>
                  <a:lnTo>
                    <a:pt x="662" y="3042"/>
                  </a:lnTo>
                  <a:lnTo>
                    <a:pt x="1323" y="3042"/>
                  </a:lnTo>
                  <a:lnTo>
                    <a:pt x="1719" y="3306"/>
                  </a:lnTo>
                  <a:lnTo>
                    <a:pt x="1852" y="3571"/>
                  </a:lnTo>
                  <a:lnTo>
                    <a:pt x="2380" y="4760"/>
                  </a:lnTo>
                  <a:lnTo>
                    <a:pt x="2645" y="4760"/>
                  </a:lnTo>
                  <a:lnTo>
                    <a:pt x="2645" y="4628"/>
                  </a:lnTo>
                  <a:lnTo>
                    <a:pt x="2645" y="3967"/>
                  </a:lnTo>
                  <a:lnTo>
                    <a:pt x="2645" y="3174"/>
                  </a:lnTo>
                  <a:lnTo>
                    <a:pt x="2380" y="2513"/>
                  </a:lnTo>
                  <a:lnTo>
                    <a:pt x="2116" y="1852"/>
                  </a:lnTo>
                  <a:lnTo>
                    <a:pt x="1719" y="1191"/>
                  </a:lnTo>
                  <a:lnTo>
                    <a:pt x="1190" y="662"/>
                  </a:lnTo>
                  <a:lnTo>
                    <a:pt x="662" y="2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03;p48"/>
            <p:cNvSpPr/>
            <p:nvPr/>
          </p:nvSpPr>
          <p:spPr>
            <a:xfrm>
              <a:off x="6137820" y="2104887"/>
              <a:ext cx="20012" cy="19994"/>
            </a:xfrm>
            <a:custGeom>
              <a:avLst/>
              <a:gdLst/>
              <a:ahLst/>
              <a:cxnLst/>
              <a:rect l="l" t="t" r="r" b="b"/>
              <a:pathLst>
                <a:path w="1059" h="1058" extrusionOk="0">
                  <a:moveTo>
                    <a:pt x="397" y="0"/>
                  </a:moveTo>
                  <a:lnTo>
                    <a:pt x="133" y="264"/>
                  </a:lnTo>
                  <a:lnTo>
                    <a:pt x="0" y="661"/>
                  </a:lnTo>
                  <a:lnTo>
                    <a:pt x="133" y="793"/>
                  </a:lnTo>
                  <a:lnTo>
                    <a:pt x="265" y="925"/>
                  </a:lnTo>
                  <a:lnTo>
                    <a:pt x="397" y="1058"/>
                  </a:lnTo>
                  <a:lnTo>
                    <a:pt x="794" y="1058"/>
                  </a:lnTo>
                  <a:lnTo>
                    <a:pt x="926" y="925"/>
                  </a:lnTo>
                  <a:lnTo>
                    <a:pt x="1058" y="793"/>
                  </a:lnTo>
                  <a:lnTo>
                    <a:pt x="1058" y="529"/>
                  </a:lnTo>
                  <a:lnTo>
                    <a:pt x="1058" y="264"/>
                  </a:lnTo>
                  <a:lnTo>
                    <a:pt x="926" y="132"/>
                  </a:lnTo>
                  <a:lnTo>
                    <a:pt x="662" y="13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04;p48"/>
            <p:cNvSpPr/>
            <p:nvPr/>
          </p:nvSpPr>
          <p:spPr>
            <a:xfrm>
              <a:off x="6255249" y="1797575"/>
              <a:ext cx="174896" cy="167413"/>
            </a:xfrm>
            <a:custGeom>
              <a:avLst/>
              <a:gdLst/>
              <a:ahLst/>
              <a:cxnLst/>
              <a:rect l="l" t="t" r="r" b="b"/>
              <a:pathLst>
                <a:path w="9255" h="8859" extrusionOk="0">
                  <a:moveTo>
                    <a:pt x="9255" y="0"/>
                  </a:moveTo>
                  <a:lnTo>
                    <a:pt x="8726" y="1719"/>
                  </a:lnTo>
                  <a:lnTo>
                    <a:pt x="8329" y="2909"/>
                  </a:lnTo>
                  <a:lnTo>
                    <a:pt x="7668" y="3967"/>
                  </a:lnTo>
                  <a:lnTo>
                    <a:pt x="6875" y="5024"/>
                  </a:lnTo>
                  <a:lnTo>
                    <a:pt x="6082" y="5950"/>
                  </a:lnTo>
                  <a:lnTo>
                    <a:pt x="5421" y="6479"/>
                  </a:lnTo>
                  <a:lnTo>
                    <a:pt x="5024" y="6743"/>
                  </a:lnTo>
                  <a:lnTo>
                    <a:pt x="4628" y="7007"/>
                  </a:lnTo>
                  <a:lnTo>
                    <a:pt x="3966" y="7404"/>
                  </a:lnTo>
                  <a:lnTo>
                    <a:pt x="3173" y="7801"/>
                  </a:lnTo>
                  <a:lnTo>
                    <a:pt x="2777" y="7933"/>
                  </a:lnTo>
                  <a:lnTo>
                    <a:pt x="2380" y="8065"/>
                  </a:lnTo>
                  <a:lnTo>
                    <a:pt x="1587" y="8462"/>
                  </a:lnTo>
                  <a:lnTo>
                    <a:pt x="0" y="8858"/>
                  </a:lnTo>
                  <a:lnTo>
                    <a:pt x="1719" y="8726"/>
                  </a:lnTo>
                  <a:lnTo>
                    <a:pt x="2512" y="8462"/>
                  </a:lnTo>
                  <a:lnTo>
                    <a:pt x="2909" y="8330"/>
                  </a:lnTo>
                  <a:lnTo>
                    <a:pt x="3305" y="8197"/>
                  </a:lnTo>
                  <a:lnTo>
                    <a:pt x="4231" y="7801"/>
                  </a:lnTo>
                  <a:lnTo>
                    <a:pt x="4892" y="7404"/>
                  </a:lnTo>
                  <a:lnTo>
                    <a:pt x="5289" y="7140"/>
                  </a:lnTo>
                  <a:lnTo>
                    <a:pt x="5685" y="6875"/>
                  </a:lnTo>
                  <a:lnTo>
                    <a:pt x="6346" y="6346"/>
                  </a:lnTo>
                  <a:lnTo>
                    <a:pt x="7007" y="5685"/>
                  </a:lnTo>
                  <a:lnTo>
                    <a:pt x="7536" y="5024"/>
                  </a:lnTo>
                  <a:lnTo>
                    <a:pt x="8065" y="4231"/>
                  </a:lnTo>
                  <a:lnTo>
                    <a:pt x="8462" y="3438"/>
                  </a:lnTo>
                  <a:lnTo>
                    <a:pt x="8726" y="2645"/>
                  </a:lnTo>
                  <a:lnTo>
                    <a:pt x="8990" y="1719"/>
                  </a:lnTo>
                  <a:lnTo>
                    <a:pt x="9123" y="926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05;p48"/>
            <p:cNvSpPr/>
            <p:nvPr/>
          </p:nvSpPr>
          <p:spPr>
            <a:xfrm>
              <a:off x="6030388" y="1612682"/>
              <a:ext cx="172402" cy="177410"/>
            </a:xfrm>
            <a:custGeom>
              <a:avLst/>
              <a:gdLst/>
              <a:ahLst/>
              <a:cxnLst/>
              <a:rect l="l" t="t" r="r" b="b"/>
              <a:pathLst>
                <a:path w="9123" h="9388" extrusionOk="0">
                  <a:moveTo>
                    <a:pt x="3174" y="1"/>
                  </a:moveTo>
                  <a:lnTo>
                    <a:pt x="2645" y="133"/>
                  </a:lnTo>
                  <a:lnTo>
                    <a:pt x="1984" y="398"/>
                  </a:lnTo>
                  <a:lnTo>
                    <a:pt x="1455" y="662"/>
                  </a:lnTo>
                  <a:lnTo>
                    <a:pt x="1058" y="1059"/>
                  </a:lnTo>
                  <a:lnTo>
                    <a:pt x="662" y="1587"/>
                  </a:lnTo>
                  <a:lnTo>
                    <a:pt x="265" y="2116"/>
                  </a:lnTo>
                  <a:lnTo>
                    <a:pt x="133" y="2777"/>
                  </a:lnTo>
                  <a:lnTo>
                    <a:pt x="1" y="3438"/>
                  </a:lnTo>
                  <a:lnTo>
                    <a:pt x="1" y="4099"/>
                  </a:lnTo>
                  <a:lnTo>
                    <a:pt x="133" y="4893"/>
                  </a:lnTo>
                  <a:lnTo>
                    <a:pt x="397" y="5686"/>
                  </a:lnTo>
                  <a:lnTo>
                    <a:pt x="662" y="6215"/>
                  </a:lnTo>
                  <a:lnTo>
                    <a:pt x="1058" y="6744"/>
                  </a:lnTo>
                  <a:lnTo>
                    <a:pt x="1851" y="7537"/>
                  </a:lnTo>
                  <a:lnTo>
                    <a:pt x="2909" y="8198"/>
                  </a:lnTo>
                  <a:lnTo>
                    <a:pt x="4099" y="8859"/>
                  </a:lnTo>
                  <a:lnTo>
                    <a:pt x="5157" y="9256"/>
                  </a:lnTo>
                  <a:lnTo>
                    <a:pt x="6347" y="9388"/>
                  </a:lnTo>
                  <a:lnTo>
                    <a:pt x="7404" y="9388"/>
                  </a:lnTo>
                  <a:lnTo>
                    <a:pt x="8330" y="9256"/>
                  </a:lnTo>
                  <a:lnTo>
                    <a:pt x="8462" y="9123"/>
                  </a:lnTo>
                  <a:lnTo>
                    <a:pt x="8594" y="8859"/>
                  </a:lnTo>
                  <a:lnTo>
                    <a:pt x="8858" y="8198"/>
                  </a:lnTo>
                  <a:lnTo>
                    <a:pt x="9123" y="7140"/>
                  </a:lnTo>
                  <a:lnTo>
                    <a:pt x="9123" y="5950"/>
                  </a:lnTo>
                  <a:lnTo>
                    <a:pt x="8991" y="4628"/>
                  </a:lnTo>
                  <a:lnTo>
                    <a:pt x="8462" y="3306"/>
                  </a:lnTo>
                  <a:lnTo>
                    <a:pt x="8197" y="2645"/>
                  </a:lnTo>
                  <a:lnTo>
                    <a:pt x="7801" y="1984"/>
                  </a:lnTo>
                  <a:lnTo>
                    <a:pt x="7272" y="1455"/>
                  </a:lnTo>
                  <a:lnTo>
                    <a:pt x="6611" y="926"/>
                  </a:lnTo>
                  <a:lnTo>
                    <a:pt x="5950" y="530"/>
                  </a:lnTo>
                  <a:lnTo>
                    <a:pt x="5289" y="265"/>
                  </a:lnTo>
                  <a:lnTo>
                    <a:pt x="44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06;p48"/>
            <p:cNvSpPr/>
            <p:nvPr/>
          </p:nvSpPr>
          <p:spPr>
            <a:xfrm>
              <a:off x="6007900" y="1625192"/>
              <a:ext cx="177410" cy="174896"/>
            </a:xfrm>
            <a:custGeom>
              <a:avLst/>
              <a:gdLst/>
              <a:ahLst/>
              <a:cxnLst/>
              <a:rect l="l" t="t" r="r" b="b"/>
              <a:pathLst>
                <a:path w="9388" h="9255" extrusionOk="0">
                  <a:moveTo>
                    <a:pt x="2777" y="0"/>
                  </a:moveTo>
                  <a:lnTo>
                    <a:pt x="1984" y="529"/>
                  </a:lnTo>
                  <a:lnTo>
                    <a:pt x="1191" y="1322"/>
                  </a:lnTo>
                  <a:lnTo>
                    <a:pt x="530" y="2248"/>
                  </a:lnTo>
                  <a:lnTo>
                    <a:pt x="265" y="3305"/>
                  </a:lnTo>
                  <a:lnTo>
                    <a:pt x="1" y="4363"/>
                  </a:lnTo>
                  <a:lnTo>
                    <a:pt x="133" y="5421"/>
                  </a:lnTo>
                  <a:lnTo>
                    <a:pt x="662" y="6478"/>
                  </a:lnTo>
                  <a:lnTo>
                    <a:pt x="1323" y="7404"/>
                  </a:lnTo>
                  <a:lnTo>
                    <a:pt x="2248" y="8065"/>
                  </a:lnTo>
                  <a:lnTo>
                    <a:pt x="3174" y="8594"/>
                  </a:lnTo>
                  <a:lnTo>
                    <a:pt x="4231" y="8990"/>
                  </a:lnTo>
                  <a:lnTo>
                    <a:pt x="5289" y="9122"/>
                  </a:lnTo>
                  <a:lnTo>
                    <a:pt x="6347" y="9255"/>
                  </a:lnTo>
                  <a:lnTo>
                    <a:pt x="7404" y="9255"/>
                  </a:lnTo>
                  <a:lnTo>
                    <a:pt x="8462" y="8990"/>
                  </a:lnTo>
                  <a:lnTo>
                    <a:pt x="9387" y="8594"/>
                  </a:lnTo>
                  <a:lnTo>
                    <a:pt x="9387" y="8594"/>
                  </a:lnTo>
                  <a:lnTo>
                    <a:pt x="8462" y="8858"/>
                  </a:lnTo>
                  <a:lnTo>
                    <a:pt x="7404" y="8858"/>
                  </a:lnTo>
                  <a:lnTo>
                    <a:pt x="6347" y="8726"/>
                  </a:lnTo>
                  <a:lnTo>
                    <a:pt x="5421" y="8594"/>
                  </a:lnTo>
                  <a:lnTo>
                    <a:pt x="4364" y="8329"/>
                  </a:lnTo>
                  <a:lnTo>
                    <a:pt x="3438" y="7933"/>
                  </a:lnTo>
                  <a:lnTo>
                    <a:pt x="2645" y="7404"/>
                  </a:lnTo>
                  <a:lnTo>
                    <a:pt x="1852" y="6875"/>
                  </a:lnTo>
                  <a:lnTo>
                    <a:pt x="1191" y="6082"/>
                  </a:lnTo>
                  <a:lnTo>
                    <a:pt x="926" y="5288"/>
                  </a:lnTo>
                  <a:lnTo>
                    <a:pt x="662" y="4363"/>
                  </a:lnTo>
                  <a:lnTo>
                    <a:pt x="794" y="3437"/>
                  </a:lnTo>
                  <a:lnTo>
                    <a:pt x="1058" y="2380"/>
                  </a:lnTo>
                  <a:lnTo>
                    <a:pt x="1587" y="1454"/>
                  </a:lnTo>
                  <a:lnTo>
                    <a:pt x="2116" y="661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07;p48"/>
            <p:cNvSpPr/>
            <p:nvPr/>
          </p:nvSpPr>
          <p:spPr>
            <a:xfrm>
              <a:off x="6085360" y="3653896"/>
              <a:ext cx="1044351" cy="47489"/>
            </a:xfrm>
            <a:custGeom>
              <a:avLst/>
              <a:gdLst/>
              <a:ahLst/>
              <a:cxnLst/>
              <a:rect l="l" t="t" r="r" b="b"/>
              <a:pathLst>
                <a:path w="55264" h="2513" extrusionOk="0">
                  <a:moveTo>
                    <a:pt x="0" y="0"/>
                  </a:moveTo>
                  <a:lnTo>
                    <a:pt x="0" y="2512"/>
                  </a:lnTo>
                  <a:lnTo>
                    <a:pt x="55263" y="2512"/>
                  </a:lnTo>
                  <a:lnTo>
                    <a:pt x="5526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08;p48"/>
            <p:cNvSpPr/>
            <p:nvPr/>
          </p:nvSpPr>
          <p:spPr>
            <a:xfrm>
              <a:off x="6352684" y="3009302"/>
              <a:ext cx="1101819" cy="692083"/>
            </a:xfrm>
            <a:custGeom>
              <a:avLst/>
              <a:gdLst/>
              <a:ahLst/>
              <a:cxnLst/>
              <a:rect l="l" t="t" r="r" b="b"/>
              <a:pathLst>
                <a:path w="58305" h="36623" extrusionOk="0">
                  <a:moveTo>
                    <a:pt x="4495" y="0"/>
                  </a:moveTo>
                  <a:lnTo>
                    <a:pt x="0" y="36622"/>
                  </a:lnTo>
                  <a:lnTo>
                    <a:pt x="53809" y="36622"/>
                  </a:lnTo>
                  <a:lnTo>
                    <a:pt x="58304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09;p48"/>
            <p:cNvSpPr/>
            <p:nvPr/>
          </p:nvSpPr>
          <p:spPr>
            <a:xfrm>
              <a:off x="6842375" y="3294125"/>
              <a:ext cx="124931" cy="122437"/>
            </a:xfrm>
            <a:custGeom>
              <a:avLst/>
              <a:gdLst/>
              <a:ahLst/>
              <a:cxnLst/>
              <a:rect l="l" t="t" r="r" b="b"/>
              <a:pathLst>
                <a:path w="6611" h="6479" extrusionOk="0">
                  <a:moveTo>
                    <a:pt x="2644" y="0"/>
                  </a:moveTo>
                  <a:lnTo>
                    <a:pt x="2115" y="265"/>
                  </a:lnTo>
                  <a:lnTo>
                    <a:pt x="1454" y="529"/>
                  </a:lnTo>
                  <a:lnTo>
                    <a:pt x="1058" y="926"/>
                  </a:lnTo>
                  <a:lnTo>
                    <a:pt x="529" y="1454"/>
                  </a:lnTo>
                  <a:lnTo>
                    <a:pt x="265" y="1983"/>
                  </a:lnTo>
                  <a:lnTo>
                    <a:pt x="132" y="2512"/>
                  </a:lnTo>
                  <a:lnTo>
                    <a:pt x="0" y="3173"/>
                  </a:lnTo>
                  <a:lnTo>
                    <a:pt x="0" y="3834"/>
                  </a:lnTo>
                  <a:lnTo>
                    <a:pt x="265" y="4495"/>
                  </a:lnTo>
                  <a:lnTo>
                    <a:pt x="529" y="5024"/>
                  </a:lnTo>
                  <a:lnTo>
                    <a:pt x="926" y="5553"/>
                  </a:lnTo>
                  <a:lnTo>
                    <a:pt x="1322" y="5949"/>
                  </a:lnTo>
                  <a:lnTo>
                    <a:pt x="1851" y="6214"/>
                  </a:lnTo>
                  <a:lnTo>
                    <a:pt x="2512" y="6478"/>
                  </a:lnTo>
                  <a:lnTo>
                    <a:pt x="3834" y="6478"/>
                  </a:lnTo>
                  <a:lnTo>
                    <a:pt x="4495" y="6214"/>
                  </a:lnTo>
                  <a:lnTo>
                    <a:pt x="5024" y="5949"/>
                  </a:lnTo>
                  <a:lnTo>
                    <a:pt x="5553" y="5553"/>
                  </a:lnTo>
                  <a:lnTo>
                    <a:pt x="5949" y="5024"/>
                  </a:lnTo>
                  <a:lnTo>
                    <a:pt x="6214" y="4495"/>
                  </a:lnTo>
                  <a:lnTo>
                    <a:pt x="6478" y="3834"/>
                  </a:lnTo>
                  <a:lnTo>
                    <a:pt x="6611" y="3173"/>
                  </a:lnTo>
                  <a:lnTo>
                    <a:pt x="6478" y="2644"/>
                  </a:lnTo>
                  <a:lnTo>
                    <a:pt x="6346" y="1983"/>
                  </a:lnTo>
                  <a:lnTo>
                    <a:pt x="6082" y="1454"/>
                  </a:lnTo>
                  <a:lnTo>
                    <a:pt x="5685" y="926"/>
                  </a:lnTo>
                  <a:lnTo>
                    <a:pt x="5156" y="529"/>
                  </a:lnTo>
                  <a:lnTo>
                    <a:pt x="4627" y="265"/>
                  </a:lnTo>
                  <a:lnTo>
                    <a:pt x="4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7012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551664"/>
            <a:ext cx="3685308" cy="948000"/>
          </a:xfrm>
        </p:spPr>
        <p:txBody>
          <a:bodyPr/>
          <a:lstStyle/>
          <a:p>
            <a:pPr algn="ctr"/>
            <a:r>
              <a:rPr lang="en-GB" dirty="0"/>
              <a:t>PREPROCESSING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4473" y="3775879"/>
            <a:ext cx="5190837" cy="518985"/>
          </a:xfrm>
        </p:spPr>
        <p:txBody>
          <a:bodyPr/>
          <a:lstStyle/>
          <a:p>
            <a:pPr algn="ctr"/>
            <a:r>
              <a:rPr lang="en-US" sz="1100" i="1" dirty="0" err="1"/>
              <a:t>Gambar</a:t>
            </a:r>
            <a:r>
              <a:rPr lang="en-US" sz="1100" i="1" dirty="0"/>
              <a:t>  1 Database </a:t>
            </a:r>
            <a:r>
              <a:rPr lang="en-US" sz="1100" i="1" dirty="0" err="1"/>
              <a:t>transaksi</a:t>
            </a:r>
            <a:r>
              <a:rPr lang="en-US" sz="1100" i="1" dirty="0"/>
              <a:t> (</a:t>
            </a:r>
            <a:r>
              <a:rPr lang="en-US" sz="1100" i="1" dirty="0" err="1"/>
              <a:t>kiri</a:t>
            </a:r>
            <a:r>
              <a:rPr lang="en-US" sz="1100" i="1" dirty="0"/>
              <a:t>), </a:t>
            </a:r>
            <a:r>
              <a:rPr lang="en-US" sz="1100" i="1" dirty="0" err="1"/>
              <a:t>frekuensi</a:t>
            </a:r>
            <a:r>
              <a:rPr lang="en-US" sz="1100" i="1" dirty="0"/>
              <a:t> item (</a:t>
            </a:r>
            <a:r>
              <a:rPr lang="en-US" sz="1100" i="1" dirty="0" err="1"/>
              <a:t>tengah</a:t>
            </a:r>
            <a:r>
              <a:rPr lang="en-US" sz="1100" i="1" dirty="0"/>
              <a:t>), </a:t>
            </a:r>
            <a:r>
              <a:rPr lang="en-US" sz="1100" i="1" dirty="0" err="1"/>
              <a:t>dan</a:t>
            </a:r>
            <a:r>
              <a:rPr lang="en-US" sz="1100" i="1" dirty="0"/>
              <a:t> database yang </a:t>
            </a:r>
            <a:r>
              <a:rPr lang="en-US" sz="1100" i="1" dirty="0" err="1"/>
              <a:t>telah</a:t>
            </a:r>
            <a:r>
              <a:rPr lang="en-US" sz="1100" i="1" dirty="0"/>
              <a:t> </a:t>
            </a:r>
            <a:r>
              <a:rPr lang="en-US" sz="1100" i="1" dirty="0" err="1"/>
              <a:t>direduksi</a:t>
            </a:r>
            <a:r>
              <a:rPr lang="en-US" sz="1100" i="1" dirty="0"/>
              <a:t> (</a:t>
            </a:r>
            <a:r>
              <a:rPr lang="en-US" sz="1100" i="1" dirty="0" err="1"/>
              <a:t>kanan</a:t>
            </a:r>
            <a:r>
              <a:rPr lang="en-US" sz="1100" i="1" dirty="0"/>
              <a:t>)</a:t>
            </a:r>
          </a:p>
          <a:p>
            <a:pPr algn="ctr"/>
            <a:endParaRPr lang="en-US" sz="1100" dirty="0"/>
          </a:p>
        </p:txBody>
      </p:sp>
      <p:grpSp>
        <p:nvGrpSpPr>
          <p:cNvPr id="4" name="Google Shape;1437;p46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5" name="Google Shape;1438;p4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39;p4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440;p46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8" name="Google Shape;1441;p4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2;p4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43;p46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44;p46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474;p48"/>
          <p:cNvGrpSpPr/>
          <p:nvPr/>
        </p:nvGrpSpPr>
        <p:grpSpPr>
          <a:xfrm>
            <a:off x="601200" y="2433247"/>
            <a:ext cx="2479743" cy="2268062"/>
            <a:chOff x="4161595" y="1612682"/>
            <a:chExt cx="3892507" cy="2988110"/>
          </a:xfrm>
        </p:grpSpPr>
        <p:sp>
          <p:nvSpPr>
            <p:cNvPr id="13" name="Google Shape;1475;p48"/>
            <p:cNvSpPr/>
            <p:nvPr/>
          </p:nvSpPr>
          <p:spPr>
            <a:xfrm>
              <a:off x="4671260" y="4081112"/>
              <a:ext cx="3382841" cy="519681"/>
            </a:xfrm>
            <a:custGeom>
              <a:avLst/>
              <a:gdLst/>
              <a:ahLst/>
              <a:cxnLst/>
              <a:rect l="l" t="t" r="r" b="b"/>
              <a:pathLst>
                <a:path w="179010" h="27500" extrusionOk="0">
                  <a:moveTo>
                    <a:pt x="80383" y="1"/>
                  </a:moveTo>
                  <a:lnTo>
                    <a:pt x="71525" y="265"/>
                  </a:lnTo>
                  <a:lnTo>
                    <a:pt x="62931" y="530"/>
                  </a:lnTo>
                  <a:lnTo>
                    <a:pt x="54735" y="1058"/>
                  </a:lnTo>
                  <a:lnTo>
                    <a:pt x="46802" y="1587"/>
                  </a:lnTo>
                  <a:lnTo>
                    <a:pt x="39531" y="2248"/>
                  </a:lnTo>
                  <a:lnTo>
                    <a:pt x="32524" y="3041"/>
                  </a:lnTo>
                  <a:lnTo>
                    <a:pt x="26178" y="3967"/>
                  </a:lnTo>
                  <a:lnTo>
                    <a:pt x="20493" y="5025"/>
                  </a:lnTo>
                  <a:lnTo>
                    <a:pt x="15337" y="6082"/>
                  </a:lnTo>
                  <a:lnTo>
                    <a:pt x="10841" y="7140"/>
                  </a:lnTo>
                  <a:lnTo>
                    <a:pt x="7007" y="8330"/>
                  </a:lnTo>
                  <a:lnTo>
                    <a:pt x="5421" y="8991"/>
                  </a:lnTo>
                  <a:lnTo>
                    <a:pt x="4099" y="9652"/>
                  </a:lnTo>
                  <a:lnTo>
                    <a:pt x="2909" y="10313"/>
                  </a:lnTo>
                  <a:lnTo>
                    <a:pt x="1851" y="10974"/>
                  </a:lnTo>
                  <a:lnTo>
                    <a:pt x="1058" y="11635"/>
                  </a:lnTo>
                  <a:lnTo>
                    <a:pt x="529" y="12296"/>
                  </a:lnTo>
                  <a:lnTo>
                    <a:pt x="133" y="12957"/>
                  </a:lnTo>
                  <a:lnTo>
                    <a:pt x="0" y="13750"/>
                  </a:lnTo>
                  <a:lnTo>
                    <a:pt x="133" y="14411"/>
                  </a:lnTo>
                  <a:lnTo>
                    <a:pt x="529" y="15072"/>
                  </a:lnTo>
                  <a:lnTo>
                    <a:pt x="1058" y="15866"/>
                  </a:lnTo>
                  <a:lnTo>
                    <a:pt x="1851" y="16527"/>
                  </a:lnTo>
                  <a:lnTo>
                    <a:pt x="2909" y="17188"/>
                  </a:lnTo>
                  <a:lnTo>
                    <a:pt x="4099" y="17849"/>
                  </a:lnTo>
                  <a:lnTo>
                    <a:pt x="5421" y="18510"/>
                  </a:lnTo>
                  <a:lnTo>
                    <a:pt x="7007" y="19039"/>
                  </a:lnTo>
                  <a:lnTo>
                    <a:pt x="10841" y="20229"/>
                  </a:lnTo>
                  <a:lnTo>
                    <a:pt x="15337" y="21418"/>
                  </a:lnTo>
                  <a:lnTo>
                    <a:pt x="20493" y="22476"/>
                  </a:lnTo>
                  <a:lnTo>
                    <a:pt x="26178" y="23402"/>
                  </a:lnTo>
                  <a:lnTo>
                    <a:pt x="32524" y="24327"/>
                  </a:lnTo>
                  <a:lnTo>
                    <a:pt x="39531" y="25120"/>
                  </a:lnTo>
                  <a:lnTo>
                    <a:pt x="46802" y="25781"/>
                  </a:lnTo>
                  <a:lnTo>
                    <a:pt x="54735" y="26442"/>
                  </a:lnTo>
                  <a:lnTo>
                    <a:pt x="62931" y="26839"/>
                  </a:lnTo>
                  <a:lnTo>
                    <a:pt x="71525" y="27236"/>
                  </a:lnTo>
                  <a:lnTo>
                    <a:pt x="80383" y="27368"/>
                  </a:lnTo>
                  <a:lnTo>
                    <a:pt x="89505" y="27500"/>
                  </a:lnTo>
                  <a:lnTo>
                    <a:pt x="98628" y="27368"/>
                  </a:lnTo>
                  <a:lnTo>
                    <a:pt x="107485" y="27236"/>
                  </a:lnTo>
                  <a:lnTo>
                    <a:pt x="116079" y="26839"/>
                  </a:lnTo>
                  <a:lnTo>
                    <a:pt x="124276" y="26442"/>
                  </a:lnTo>
                  <a:lnTo>
                    <a:pt x="132208" y="25781"/>
                  </a:lnTo>
                  <a:lnTo>
                    <a:pt x="139480" y="25120"/>
                  </a:lnTo>
                  <a:lnTo>
                    <a:pt x="146487" y="24327"/>
                  </a:lnTo>
                  <a:lnTo>
                    <a:pt x="152833" y="23402"/>
                  </a:lnTo>
                  <a:lnTo>
                    <a:pt x="158518" y="22476"/>
                  </a:lnTo>
                  <a:lnTo>
                    <a:pt x="163674" y="21418"/>
                  </a:lnTo>
                  <a:lnTo>
                    <a:pt x="168169" y="20229"/>
                  </a:lnTo>
                  <a:lnTo>
                    <a:pt x="172003" y="19039"/>
                  </a:lnTo>
                  <a:lnTo>
                    <a:pt x="173589" y="18510"/>
                  </a:lnTo>
                  <a:lnTo>
                    <a:pt x="174912" y="17849"/>
                  </a:lnTo>
                  <a:lnTo>
                    <a:pt x="176101" y="17188"/>
                  </a:lnTo>
                  <a:lnTo>
                    <a:pt x="177159" y="16527"/>
                  </a:lnTo>
                  <a:lnTo>
                    <a:pt x="177952" y="15866"/>
                  </a:lnTo>
                  <a:lnTo>
                    <a:pt x="178481" y="15072"/>
                  </a:lnTo>
                  <a:lnTo>
                    <a:pt x="178878" y="14411"/>
                  </a:lnTo>
                  <a:lnTo>
                    <a:pt x="179010" y="13750"/>
                  </a:lnTo>
                  <a:lnTo>
                    <a:pt x="178878" y="12957"/>
                  </a:lnTo>
                  <a:lnTo>
                    <a:pt x="178481" y="12296"/>
                  </a:lnTo>
                  <a:lnTo>
                    <a:pt x="177952" y="11635"/>
                  </a:lnTo>
                  <a:lnTo>
                    <a:pt x="177159" y="10974"/>
                  </a:lnTo>
                  <a:lnTo>
                    <a:pt x="176101" y="10313"/>
                  </a:lnTo>
                  <a:lnTo>
                    <a:pt x="174912" y="9652"/>
                  </a:lnTo>
                  <a:lnTo>
                    <a:pt x="173589" y="8991"/>
                  </a:lnTo>
                  <a:lnTo>
                    <a:pt x="172003" y="8330"/>
                  </a:lnTo>
                  <a:lnTo>
                    <a:pt x="168169" y="7140"/>
                  </a:lnTo>
                  <a:lnTo>
                    <a:pt x="163674" y="6082"/>
                  </a:lnTo>
                  <a:lnTo>
                    <a:pt x="158518" y="5025"/>
                  </a:lnTo>
                  <a:lnTo>
                    <a:pt x="152833" y="3967"/>
                  </a:lnTo>
                  <a:lnTo>
                    <a:pt x="146487" y="3041"/>
                  </a:lnTo>
                  <a:lnTo>
                    <a:pt x="139480" y="2248"/>
                  </a:lnTo>
                  <a:lnTo>
                    <a:pt x="132208" y="1587"/>
                  </a:lnTo>
                  <a:lnTo>
                    <a:pt x="124276" y="1058"/>
                  </a:lnTo>
                  <a:lnTo>
                    <a:pt x="116079" y="530"/>
                  </a:lnTo>
                  <a:lnTo>
                    <a:pt x="107485" y="265"/>
                  </a:lnTo>
                  <a:lnTo>
                    <a:pt x="986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6;p48"/>
            <p:cNvSpPr/>
            <p:nvPr/>
          </p:nvSpPr>
          <p:spPr>
            <a:xfrm>
              <a:off x="4628779" y="2554590"/>
              <a:ext cx="477219" cy="979401"/>
            </a:xfrm>
            <a:custGeom>
              <a:avLst/>
              <a:gdLst/>
              <a:ahLst/>
              <a:cxnLst/>
              <a:rect l="l" t="t" r="r" b="b"/>
              <a:pathLst>
                <a:path w="25253" h="51827" extrusionOk="0">
                  <a:moveTo>
                    <a:pt x="10710" y="0"/>
                  </a:moveTo>
                  <a:lnTo>
                    <a:pt x="9916" y="133"/>
                  </a:lnTo>
                  <a:lnTo>
                    <a:pt x="9123" y="265"/>
                  </a:lnTo>
                  <a:lnTo>
                    <a:pt x="8330" y="529"/>
                  </a:lnTo>
                  <a:lnTo>
                    <a:pt x="7537" y="794"/>
                  </a:lnTo>
                  <a:lnTo>
                    <a:pt x="6876" y="1190"/>
                  </a:lnTo>
                  <a:lnTo>
                    <a:pt x="6082" y="1719"/>
                  </a:lnTo>
                  <a:lnTo>
                    <a:pt x="5554" y="2248"/>
                  </a:lnTo>
                  <a:lnTo>
                    <a:pt x="4893" y="2909"/>
                  </a:lnTo>
                  <a:lnTo>
                    <a:pt x="4364" y="3570"/>
                  </a:lnTo>
                  <a:lnTo>
                    <a:pt x="3438" y="5024"/>
                  </a:lnTo>
                  <a:lnTo>
                    <a:pt x="2645" y="6743"/>
                  </a:lnTo>
                  <a:lnTo>
                    <a:pt x="1984" y="8462"/>
                  </a:lnTo>
                  <a:lnTo>
                    <a:pt x="1587" y="10313"/>
                  </a:lnTo>
                  <a:lnTo>
                    <a:pt x="1191" y="12164"/>
                  </a:lnTo>
                  <a:lnTo>
                    <a:pt x="794" y="14147"/>
                  </a:lnTo>
                  <a:lnTo>
                    <a:pt x="530" y="16130"/>
                  </a:lnTo>
                  <a:lnTo>
                    <a:pt x="398" y="18245"/>
                  </a:lnTo>
                  <a:lnTo>
                    <a:pt x="133" y="22344"/>
                  </a:lnTo>
                  <a:lnTo>
                    <a:pt x="1" y="26574"/>
                  </a:lnTo>
                  <a:lnTo>
                    <a:pt x="1" y="34903"/>
                  </a:lnTo>
                  <a:lnTo>
                    <a:pt x="1" y="43233"/>
                  </a:lnTo>
                  <a:lnTo>
                    <a:pt x="1" y="47595"/>
                  </a:lnTo>
                  <a:lnTo>
                    <a:pt x="1" y="49579"/>
                  </a:lnTo>
                  <a:lnTo>
                    <a:pt x="265" y="51694"/>
                  </a:lnTo>
                  <a:lnTo>
                    <a:pt x="265" y="51826"/>
                  </a:lnTo>
                  <a:lnTo>
                    <a:pt x="662" y="51826"/>
                  </a:lnTo>
                  <a:lnTo>
                    <a:pt x="794" y="51694"/>
                  </a:lnTo>
                  <a:lnTo>
                    <a:pt x="926" y="49446"/>
                  </a:lnTo>
                  <a:lnTo>
                    <a:pt x="926" y="47331"/>
                  </a:lnTo>
                  <a:lnTo>
                    <a:pt x="1059" y="42836"/>
                  </a:lnTo>
                  <a:lnTo>
                    <a:pt x="1191" y="33846"/>
                  </a:lnTo>
                  <a:lnTo>
                    <a:pt x="1323" y="26046"/>
                  </a:lnTo>
                  <a:lnTo>
                    <a:pt x="1587" y="22079"/>
                  </a:lnTo>
                  <a:lnTo>
                    <a:pt x="1852" y="18113"/>
                  </a:lnTo>
                  <a:lnTo>
                    <a:pt x="2248" y="14279"/>
                  </a:lnTo>
                  <a:lnTo>
                    <a:pt x="2909" y="10577"/>
                  </a:lnTo>
                  <a:lnTo>
                    <a:pt x="3438" y="8858"/>
                  </a:lnTo>
                  <a:lnTo>
                    <a:pt x="3967" y="7140"/>
                  </a:lnTo>
                  <a:lnTo>
                    <a:pt x="4760" y="5553"/>
                  </a:lnTo>
                  <a:lnTo>
                    <a:pt x="5686" y="4099"/>
                  </a:lnTo>
                  <a:lnTo>
                    <a:pt x="6743" y="2909"/>
                  </a:lnTo>
                  <a:lnTo>
                    <a:pt x="7405" y="2512"/>
                  </a:lnTo>
                  <a:lnTo>
                    <a:pt x="8066" y="2116"/>
                  </a:lnTo>
                  <a:lnTo>
                    <a:pt x="8859" y="1719"/>
                  </a:lnTo>
                  <a:lnTo>
                    <a:pt x="9520" y="1455"/>
                  </a:lnTo>
                  <a:lnTo>
                    <a:pt x="10313" y="1323"/>
                  </a:lnTo>
                  <a:lnTo>
                    <a:pt x="11106" y="1323"/>
                  </a:lnTo>
                  <a:lnTo>
                    <a:pt x="11900" y="1455"/>
                  </a:lnTo>
                  <a:lnTo>
                    <a:pt x="12693" y="1587"/>
                  </a:lnTo>
                  <a:lnTo>
                    <a:pt x="13486" y="1851"/>
                  </a:lnTo>
                  <a:lnTo>
                    <a:pt x="14147" y="2248"/>
                  </a:lnTo>
                  <a:lnTo>
                    <a:pt x="15469" y="3173"/>
                  </a:lnTo>
                  <a:lnTo>
                    <a:pt x="16659" y="4231"/>
                  </a:lnTo>
                  <a:lnTo>
                    <a:pt x="19039" y="6875"/>
                  </a:lnTo>
                  <a:lnTo>
                    <a:pt x="21154" y="9652"/>
                  </a:lnTo>
                  <a:lnTo>
                    <a:pt x="23269" y="12692"/>
                  </a:lnTo>
                  <a:lnTo>
                    <a:pt x="25120" y="15998"/>
                  </a:lnTo>
                  <a:lnTo>
                    <a:pt x="25253" y="15865"/>
                  </a:lnTo>
                  <a:lnTo>
                    <a:pt x="23137" y="12031"/>
                  </a:lnTo>
                  <a:lnTo>
                    <a:pt x="20890" y="8330"/>
                  </a:lnTo>
                  <a:lnTo>
                    <a:pt x="19700" y="6611"/>
                  </a:lnTo>
                  <a:lnTo>
                    <a:pt x="18510" y="5024"/>
                  </a:lnTo>
                  <a:lnTo>
                    <a:pt x="17320" y="3570"/>
                  </a:lnTo>
                  <a:lnTo>
                    <a:pt x="15866" y="2116"/>
                  </a:lnTo>
                  <a:lnTo>
                    <a:pt x="14544" y="1190"/>
                  </a:lnTo>
                  <a:lnTo>
                    <a:pt x="13089" y="529"/>
                  </a:lnTo>
                  <a:lnTo>
                    <a:pt x="12296" y="265"/>
                  </a:lnTo>
                  <a:lnTo>
                    <a:pt x="11635" y="133"/>
                  </a:lnTo>
                  <a:lnTo>
                    <a:pt x="1071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77;p48"/>
            <p:cNvSpPr/>
            <p:nvPr/>
          </p:nvSpPr>
          <p:spPr>
            <a:xfrm>
              <a:off x="4756205" y="2517117"/>
              <a:ext cx="559668" cy="599637"/>
            </a:xfrm>
            <a:custGeom>
              <a:avLst/>
              <a:gdLst/>
              <a:ahLst/>
              <a:cxnLst/>
              <a:rect l="l" t="t" r="r" b="b"/>
              <a:pathLst>
                <a:path w="29616" h="31731" extrusionOk="0">
                  <a:moveTo>
                    <a:pt x="7669" y="10841"/>
                  </a:moveTo>
                  <a:lnTo>
                    <a:pt x="7933" y="11106"/>
                  </a:lnTo>
                  <a:lnTo>
                    <a:pt x="7933" y="11502"/>
                  </a:lnTo>
                  <a:lnTo>
                    <a:pt x="7801" y="12031"/>
                  </a:lnTo>
                  <a:lnTo>
                    <a:pt x="7669" y="12560"/>
                  </a:lnTo>
                  <a:lnTo>
                    <a:pt x="7404" y="13089"/>
                  </a:lnTo>
                  <a:lnTo>
                    <a:pt x="7008" y="13353"/>
                  </a:lnTo>
                  <a:lnTo>
                    <a:pt x="6611" y="13486"/>
                  </a:lnTo>
                  <a:lnTo>
                    <a:pt x="6082" y="13353"/>
                  </a:lnTo>
                  <a:lnTo>
                    <a:pt x="5950" y="12957"/>
                  </a:lnTo>
                  <a:lnTo>
                    <a:pt x="5818" y="12560"/>
                  </a:lnTo>
                  <a:lnTo>
                    <a:pt x="5950" y="12031"/>
                  </a:lnTo>
                  <a:lnTo>
                    <a:pt x="6214" y="11635"/>
                  </a:lnTo>
                  <a:lnTo>
                    <a:pt x="6611" y="11238"/>
                  </a:lnTo>
                  <a:lnTo>
                    <a:pt x="7008" y="10974"/>
                  </a:lnTo>
                  <a:lnTo>
                    <a:pt x="7404" y="10841"/>
                  </a:lnTo>
                  <a:close/>
                  <a:moveTo>
                    <a:pt x="23666" y="15469"/>
                  </a:moveTo>
                  <a:lnTo>
                    <a:pt x="24195" y="15865"/>
                  </a:lnTo>
                  <a:lnTo>
                    <a:pt x="24723" y="16262"/>
                  </a:lnTo>
                  <a:lnTo>
                    <a:pt x="25252" y="16659"/>
                  </a:lnTo>
                  <a:lnTo>
                    <a:pt x="25517" y="17187"/>
                  </a:lnTo>
                  <a:lnTo>
                    <a:pt x="25649" y="17848"/>
                  </a:lnTo>
                  <a:lnTo>
                    <a:pt x="25649" y="18113"/>
                  </a:lnTo>
                  <a:lnTo>
                    <a:pt x="25517" y="18245"/>
                  </a:lnTo>
                  <a:lnTo>
                    <a:pt x="25384" y="18510"/>
                  </a:lnTo>
                  <a:lnTo>
                    <a:pt x="24591" y="18510"/>
                  </a:lnTo>
                  <a:lnTo>
                    <a:pt x="24062" y="18245"/>
                  </a:lnTo>
                  <a:lnTo>
                    <a:pt x="23534" y="17716"/>
                  </a:lnTo>
                  <a:lnTo>
                    <a:pt x="23137" y="17187"/>
                  </a:lnTo>
                  <a:lnTo>
                    <a:pt x="22740" y="16659"/>
                  </a:lnTo>
                  <a:lnTo>
                    <a:pt x="22740" y="15998"/>
                  </a:lnTo>
                  <a:lnTo>
                    <a:pt x="22740" y="15865"/>
                  </a:lnTo>
                  <a:lnTo>
                    <a:pt x="22872" y="15601"/>
                  </a:lnTo>
                  <a:lnTo>
                    <a:pt x="23005" y="15469"/>
                  </a:lnTo>
                  <a:close/>
                  <a:moveTo>
                    <a:pt x="14147" y="0"/>
                  </a:moveTo>
                  <a:lnTo>
                    <a:pt x="13486" y="133"/>
                  </a:lnTo>
                  <a:lnTo>
                    <a:pt x="12825" y="265"/>
                  </a:lnTo>
                  <a:lnTo>
                    <a:pt x="12428" y="529"/>
                  </a:lnTo>
                  <a:lnTo>
                    <a:pt x="12164" y="794"/>
                  </a:lnTo>
                  <a:lnTo>
                    <a:pt x="11899" y="1190"/>
                  </a:lnTo>
                  <a:lnTo>
                    <a:pt x="11635" y="1587"/>
                  </a:lnTo>
                  <a:lnTo>
                    <a:pt x="11370" y="2645"/>
                  </a:lnTo>
                  <a:lnTo>
                    <a:pt x="11106" y="3702"/>
                  </a:lnTo>
                  <a:lnTo>
                    <a:pt x="10974" y="5685"/>
                  </a:lnTo>
                  <a:lnTo>
                    <a:pt x="10842" y="6214"/>
                  </a:lnTo>
                  <a:lnTo>
                    <a:pt x="10842" y="6346"/>
                  </a:lnTo>
                  <a:lnTo>
                    <a:pt x="9123" y="5818"/>
                  </a:lnTo>
                  <a:lnTo>
                    <a:pt x="7669" y="5421"/>
                  </a:lnTo>
                  <a:lnTo>
                    <a:pt x="6346" y="5024"/>
                  </a:lnTo>
                  <a:lnTo>
                    <a:pt x="5024" y="4892"/>
                  </a:lnTo>
                  <a:lnTo>
                    <a:pt x="3967" y="4892"/>
                  </a:lnTo>
                  <a:lnTo>
                    <a:pt x="3041" y="5024"/>
                  </a:lnTo>
                  <a:lnTo>
                    <a:pt x="2116" y="5421"/>
                  </a:lnTo>
                  <a:lnTo>
                    <a:pt x="1455" y="5950"/>
                  </a:lnTo>
                  <a:lnTo>
                    <a:pt x="926" y="6611"/>
                  </a:lnTo>
                  <a:lnTo>
                    <a:pt x="397" y="7404"/>
                  </a:lnTo>
                  <a:lnTo>
                    <a:pt x="133" y="8462"/>
                  </a:lnTo>
                  <a:lnTo>
                    <a:pt x="0" y="9652"/>
                  </a:lnTo>
                  <a:lnTo>
                    <a:pt x="133" y="10974"/>
                  </a:lnTo>
                  <a:lnTo>
                    <a:pt x="265" y="12560"/>
                  </a:lnTo>
                  <a:lnTo>
                    <a:pt x="662" y="14279"/>
                  </a:lnTo>
                  <a:lnTo>
                    <a:pt x="1190" y="16262"/>
                  </a:lnTo>
                  <a:lnTo>
                    <a:pt x="1455" y="15072"/>
                  </a:lnTo>
                  <a:lnTo>
                    <a:pt x="1719" y="13750"/>
                  </a:lnTo>
                  <a:lnTo>
                    <a:pt x="2248" y="12692"/>
                  </a:lnTo>
                  <a:lnTo>
                    <a:pt x="2777" y="11635"/>
                  </a:lnTo>
                  <a:lnTo>
                    <a:pt x="3306" y="10974"/>
                  </a:lnTo>
                  <a:lnTo>
                    <a:pt x="3835" y="10577"/>
                  </a:lnTo>
                  <a:lnTo>
                    <a:pt x="4363" y="10445"/>
                  </a:lnTo>
                  <a:lnTo>
                    <a:pt x="4760" y="10577"/>
                  </a:lnTo>
                  <a:lnTo>
                    <a:pt x="5024" y="10841"/>
                  </a:lnTo>
                  <a:lnTo>
                    <a:pt x="5024" y="11370"/>
                  </a:lnTo>
                  <a:lnTo>
                    <a:pt x="4892" y="12031"/>
                  </a:lnTo>
                  <a:lnTo>
                    <a:pt x="4363" y="12825"/>
                  </a:lnTo>
                  <a:lnTo>
                    <a:pt x="3702" y="14147"/>
                  </a:lnTo>
                  <a:lnTo>
                    <a:pt x="3041" y="15469"/>
                  </a:lnTo>
                  <a:lnTo>
                    <a:pt x="2645" y="16923"/>
                  </a:lnTo>
                  <a:lnTo>
                    <a:pt x="2248" y="18377"/>
                  </a:lnTo>
                  <a:lnTo>
                    <a:pt x="2777" y="19038"/>
                  </a:lnTo>
                  <a:lnTo>
                    <a:pt x="3967" y="20493"/>
                  </a:lnTo>
                  <a:lnTo>
                    <a:pt x="4760" y="21286"/>
                  </a:lnTo>
                  <a:lnTo>
                    <a:pt x="5818" y="22211"/>
                  </a:lnTo>
                  <a:lnTo>
                    <a:pt x="6875" y="23137"/>
                  </a:lnTo>
                  <a:lnTo>
                    <a:pt x="7933" y="23798"/>
                  </a:lnTo>
                  <a:lnTo>
                    <a:pt x="7669" y="21286"/>
                  </a:lnTo>
                  <a:lnTo>
                    <a:pt x="7536" y="19832"/>
                  </a:lnTo>
                  <a:lnTo>
                    <a:pt x="7669" y="18245"/>
                  </a:lnTo>
                  <a:lnTo>
                    <a:pt x="7933" y="16791"/>
                  </a:lnTo>
                  <a:lnTo>
                    <a:pt x="8462" y="15733"/>
                  </a:lnTo>
                  <a:lnTo>
                    <a:pt x="8991" y="15072"/>
                  </a:lnTo>
                  <a:lnTo>
                    <a:pt x="9255" y="14940"/>
                  </a:lnTo>
                  <a:lnTo>
                    <a:pt x="9519" y="14808"/>
                  </a:lnTo>
                  <a:lnTo>
                    <a:pt x="9784" y="14940"/>
                  </a:lnTo>
                  <a:lnTo>
                    <a:pt x="9916" y="14940"/>
                  </a:lnTo>
                  <a:lnTo>
                    <a:pt x="10181" y="15204"/>
                  </a:lnTo>
                  <a:lnTo>
                    <a:pt x="10313" y="15469"/>
                  </a:lnTo>
                  <a:lnTo>
                    <a:pt x="10445" y="16394"/>
                  </a:lnTo>
                  <a:lnTo>
                    <a:pt x="10313" y="17584"/>
                  </a:lnTo>
                  <a:lnTo>
                    <a:pt x="10048" y="19699"/>
                  </a:lnTo>
                  <a:lnTo>
                    <a:pt x="9784" y="21683"/>
                  </a:lnTo>
                  <a:lnTo>
                    <a:pt x="9652" y="23533"/>
                  </a:lnTo>
                  <a:lnTo>
                    <a:pt x="9652" y="24723"/>
                  </a:lnTo>
                  <a:lnTo>
                    <a:pt x="11370" y="25649"/>
                  </a:lnTo>
                  <a:lnTo>
                    <a:pt x="12957" y="26442"/>
                  </a:lnTo>
                  <a:lnTo>
                    <a:pt x="12428" y="24459"/>
                  </a:lnTo>
                  <a:lnTo>
                    <a:pt x="12164" y="23137"/>
                  </a:lnTo>
                  <a:lnTo>
                    <a:pt x="12164" y="21947"/>
                  </a:lnTo>
                  <a:lnTo>
                    <a:pt x="12428" y="21154"/>
                  </a:lnTo>
                  <a:lnTo>
                    <a:pt x="12825" y="20625"/>
                  </a:lnTo>
                  <a:lnTo>
                    <a:pt x="13221" y="20360"/>
                  </a:lnTo>
                  <a:lnTo>
                    <a:pt x="13618" y="20360"/>
                  </a:lnTo>
                  <a:lnTo>
                    <a:pt x="14015" y="20757"/>
                  </a:lnTo>
                  <a:lnTo>
                    <a:pt x="14147" y="21418"/>
                  </a:lnTo>
                  <a:lnTo>
                    <a:pt x="14543" y="24327"/>
                  </a:lnTo>
                  <a:lnTo>
                    <a:pt x="15204" y="27235"/>
                  </a:lnTo>
                  <a:lnTo>
                    <a:pt x="18642" y="28293"/>
                  </a:lnTo>
                  <a:lnTo>
                    <a:pt x="20096" y="28954"/>
                  </a:lnTo>
                  <a:lnTo>
                    <a:pt x="21418" y="29615"/>
                  </a:lnTo>
                  <a:lnTo>
                    <a:pt x="22608" y="30673"/>
                  </a:lnTo>
                  <a:lnTo>
                    <a:pt x="23666" y="31730"/>
                  </a:lnTo>
                  <a:lnTo>
                    <a:pt x="24723" y="30673"/>
                  </a:lnTo>
                  <a:lnTo>
                    <a:pt x="25649" y="29615"/>
                  </a:lnTo>
                  <a:lnTo>
                    <a:pt x="26442" y="28425"/>
                  </a:lnTo>
                  <a:lnTo>
                    <a:pt x="27103" y="27235"/>
                  </a:lnTo>
                  <a:lnTo>
                    <a:pt x="25252" y="25781"/>
                  </a:lnTo>
                  <a:lnTo>
                    <a:pt x="22608" y="23798"/>
                  </a:lnTo>
                  <a:lnTo>
                    <a:pt x="21947" y="23269"/>
                  </a:lnTo>
                  <a:lnTo>
                    <a:pt x="21418" y="22740"/>
                  </a:lnTo>
                  <a:lnTo>
                    <a:pt x="21022" y="22211"/>
                  </a:lnTo>
                  <a:lnTo>
                    <a:pt x="20625" y="21683"/>
                  </a:lnTo>
                  <a:lnTo>
                    <a:pt x="20361" y="21286"/>
                  </a:lnTo>
                  <a:lnTo>
                    <a:pt x="20228" y="20757"/>
                  </a:lnTo>
                  <a:lnTo>
                    <a:pt x="20228" y="20360"/>
                  </a:lnTo>
                  <a:lnTo>
                    <a:pt x="20228" y="19964"/>
                  </a:lnTo>
                  <a:lnTo>
                    <a:pt x="20361" y="19567"/>
                  </a:lnTo>
                  <a:lnTo>
                    <a:pt x="20625" y="19435"/>
                  </a:lnTo>
                  <a:lnTo>
                    <a:pt x="20889" y="19171"/>
                  </a:lnTo>
                  <a:lnTo>
                    <a:pt x="22079" y="19171"/>
                  </a:lnTo>
                  <a:lnTo>
                    <a:pt x="22608" y="19435"/>
                  </a:lnTo>
                  <a:lnTo>
                    <a:pt x="23137" y="19699"/>
                  </a:lnTo>
                  <a:lnTo>
                    <a:pt x="23930" y="20360"/>
                  </a:lnTo>
                  <a:lnTo>
                    <a:pt x="24723" y="21154"/>
                  </a:lnTo>
                  <a:lnTo>
                    <a:pt x="26045" y="22740"/>
                  </a:lnTo>
                  <a:lnTo>
                    <a:pt x="27103" y="24327"/>
                  </a:lnTo>
                  <a:lnTo>
                    <a:pt x="27896" y="25649"/>
                  </a:lnTo>
                  <a:lnTo>
                    <a:pt x="28557" y="23666"/>
                  </a:lnTo>
                  <a:lnTo>
                    <a:pt x="29086" y="21683"/>
                  </a:lnTo>
                  <a:lnTo>
                    <a:pt x="29483" y="19699"/>
                  </a:lnTo>
                  <a:lnTo>
                    <a:pt x="29615" y="17584"/>
                  </a:lnTo>
                  <a:lnTo>
                    <a:pt x="28293" y="16526"/>
                  </a:lnTo>
                  <a:lnTo>
                    <a:pt x="26706" y="15337"/>
                  </a:lnTo>
                  <a:lnTo>
                    <a:pt x="23401" y="13089"/>
                  </a:lnTo>
                  <a:lnTo>
                    <a:pt x="22079" y="12164"/>
                  </a:lnTo>
                  <a:lnTo>
                    <a:pt x="21154" y="11370"/>
                  </a:lnTo>
                  <a:lnTo>
                    <a:pt x="21022" y="11106"/>
                  </a:lnTo>
                  <a:lnTo>
                    <a:pt x="20889" y="10974"/>
                  </a:lnTo>
                  <a:lnTo>
                    <a:pt x="21022" y="10841"/>
                  </a:lnTo>
                  <a:lnTo>
                    <a:pt x="21286" y="10709"/>
                  </a:lnTo>
                  <a:lnTo>
                    <a:pt x="22211" y="10841"/>
                  </a:lnTo>
                  <a:lnTo>
                    <a:pt x="23269" y="11238"/>
                  </a:lnTo>
                  <a:lnTo>
                    <a:pt x="24327" y="11767"/>
                  </a:lnTo>
                  <a:lnTo>
                    <a:pt x="25517" y="12428"/>
                  </a:lnTo>
                  <a:lnTo>
                    <a:pt x="27896" y="13750"/>
                  </a:lnTo>
                  <a:lnTo>
                    <a:pt x="29615" y="14940"/>
                  </a:lnTo>
                  <a:lnTo>
                    <a:pt x="29351" y="12560"/>
                  </a:lnTo>
                  <a:lnTo>
                    <a:pt x="28029" y="11767"/>
                  </a:lnTo>
                  <a:lnTo>
                    <a:pt x="26178" y="10974"/>
                  </a:lnTo>
                  <a:lnTo>
                    <a:pt x="22344" y="9387"/>
                  </a:lnTo>
                  <a:lnTo>
                    <a:pt x="20625" y="8594"/>
                  </a:lnTo>
                  <a:lnTo>
                    <a:pt x="19303" y="7933"/>
                  </a:lnTo>
                  <a:lnTo>
                    <a:pt x="18774" y="7536"/>
                  </a:lnTo>
                  <a:lnTo>
                    <a:pt x="18510" y="7272"/>
                  </a:lnTo>
                  <a:lnTo>
                    <a:pt x="18510" y="7140"/>
                  </a:lnTo>
                  <a:lnTo>
                    <a:pt x="18642" y="6875"/>
                  </a:lnTo>
                  <a:lnTo>
                    <a:pt x="19038" y="6743"/>
                  </a:lnTo>
                  <a:lnTo>
                    <a:pt x="19435" y="6743"/>
                  </a:lnTo>
                  <a:lnTo>
                    <a:pt x="20625" y="6875"/>
                  </a:lnTo>
                  <a:lnTo>
                    <a:pt x="22079" y="7272"/>
                  </a:lnTo>
                  <a:lnTo>
                    <a:pt x="23534" y="7801"/>
                  </a:lnTo>
                  <a:lnTo>
                    <a:pt x="26574" y="8991"/>
                  </a:lnTo>
                  <a:lnTo>
                    <a:pt x="28690" y="9916"/>
                  </a:lnTo>
                  <a:lnTo>
                    <a:pt x="28425" y="8991"/>
                  </a:lnTo>
                  <a:lnTo>
                    <a:pt x="28029" y="8065"/>
                  </a:lnTo>
                  <a:lnTo>
                    <a:pt x="27500" y="7272"/>
                  </a:lnTo>
                  <a:lnTo>
                    <a:pt x="26971" y="6346"/>
                  </a:lnTo>
                  <a:lnTo>
                    <a:pt x="26178" y="5421"/>
                  </a:lnTo>
                  <a:lnTo>
                    <a:pt x="25384" y="4628"/>
                  </a:lnTo>
                  <a:lnTo>
                    <a:pt x="24459" y="3834"/>
                  </a:lnTo>
                  <a:lnTo>
                    <a:pt x="23534" y="3041"/>
                  </a:lnTo>
                  <a:lnTo>
                    <a:pt x="21550" y="1851"/>
                  </a:lnTo>
                  <a:lnTo>
                    <a:pt x="19567" y="926"/>
                  </a:lnTo>
                  <a:lnTo>
                    <a:pt x="17584" y="397"/>
                  </a:lnTo>
                  <a:lnTo>
                    <a:pt x="15733" y="133"/>
                  </a:lnTo>
                  <a:lnTo>
                    <a:pt x="1414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78;p48"/>
            <p:cNvSpPr/>
            <p:nvPr/>
          </p:nvSpPr>
          <p:spPr>
            <a:xfrm>
              <a:off x="4881117" y="2644524"/>
              <a:ext cx="314832" cy="422265"/>
            </a:xfrm>
            <a:custGeom>
              <a:avLst/>
              <a:gdLst/>
              <a:ahLst/>
              <a:cxnLst/>
              <a:rect l="l" t="t" r="r" b="b"/>
              <a:pathLst>
                <a:path w="16660" h="22345" extrusionOk="0">
                  <a:moveTo>
                    <a:pt x="6743" y="2645"/>
                  </a:moveTo>
                  <a:lnTo>
                    <a:pt x="9255" y="3438"/>
                  </a:lnTo>
                  <a:lnTo>
                    <a:pt x="11900" y="4364"/>
                  </a:lnTo>
                  <a:lnTo>
                    <a:pt x="11900" y="4232"/>
                  </a:lnTo>
                  <a:lnTo>
                    <a:pt x="9255" y="3306"/>
                  </a:lnTo>
                  <a:lnTo>
                    <a:pt x="6743" y="2645"/>
                  </a:lnTo>
                  <a:close/>
                  <a:moveTo>
                    <a:pt x="4628" y="1"/>
                  </a:moveTo>
                  <a:lnTo>
                    <a:pt x="5025" y="530"/>
                  </a:lnTo>
                  <a:lnTo>
                    <a:pt x="4232" y="1587"/>
                  </a:lnTo>
                  <a:lnTo>
                    <a:pt x="3571" y="2645"/>
                  </a:lnTo>
                  <a:lnTo>
                    <a:pt x="2248" y="5025"/>
                  </a:lnTo>
                  <a:lnTo>
                    <a:pt x="1059" y="7272"/>
                  </a:lnTo>
                  <a:lnTo>
                    <a:pt x="1" y="9784"/>
                  </a:lnTo>
                  <a:lnTo>
                    <a:pt x="265" y="9784"/>
                  </a:lnTo>
                  <a:lnTo>
                    <a:pt x="1191" y="7272"/>
                  </a:lnTo>
                  <a:lnTo>
                    <a:pt x="2513" y="5025"/>
                  </a:lnTo>
                  <a:lnTo>
                    <a:pt x="3703" y="2910"/>
                  </a:lnTo>
                  <a:lnTo>
                    <a:pt x="4496" y="1852"/>
                  </a:lnTo>
                  <a:lnTo>
                    <a:pt x="5157" y="662"/>
                  </a:lnTo>
                  <a:lnTo>
                    <a:pt x="6479" y="2513"/>
                  </a:lnTo>
                  <a:lnTo>
                    <a:pt x="7669" y="4364"/>
                  </a:lnTo>
                  <a:lnTo>
                    <a:pt x="6743" y="6479"/>
                  </a:lnTo>
                  <a:lnTo>
                    <a:pt x="5950" y="8727"/>
                  </a:lnTo>
                  <a:lnTo>
                    <a:pt x="4628" y="13222"/>
                  </a:lnTo>
                  <a:lnTo>
                    <a:pt x="4760" y="13354"/>
                  </a:lnTo>
                  <a:lnTo>
                    <a:pt x="5289" y="11106"/>
                  </a:lnTo>
                  <a:lnTo>
                    <a:pt x="6082" y="8859"/>
                  </a:lnTo>
                  <a:lnTo>
                    <a:pt x="6876" y="6744"/>
                  </a:lnTo>
                  <a:lnTo>
                    <a:pt x="7801" y="4628"/>
                  </a:lnTo>
                  <a:lnTo>
                    <a:pt x="8859" y="6347"/>
                  </a:lnTo>
                  <a:lnTo>
                    <a:pt x="9784" y="8198"/>
                  </a:lnTo>
                  <a:lnTo>
                    <a:pt x="9784" y="10710"/>
                  </a:lnTo>
                  <a:lnTo>
                    <a:pt x="10049" y="13090"/>
                  </a:lnTo>
                  <a:lnTo>
                    <a:pt x="10578" y="17849"/>
                  </a:lnTo>
                  <a:lnTo>
                    <a:pt x="10578" y="17981"/>
                  </a:lnTo>
                  <a:lnTo>
                    <a:pt x="10710" y="17849"/>
                  </a:lnTo>
                  <a:lnTo>
                    <a:pt x="10445" y="15602"/>
                  </a:lnTo>
                  <a:lnTo>
                    <a:pt x="10313" y="13354"/>
                  </a:lnTo>
                  <a:lnTo>
                    <a:pt x="10049" y="8859"/>
                  </a:lnTo>
                  <a:lnTo>
                    <a:pt x="10842" y="10445"/>
                  </a:lnTo>
                  <a:lnTo>
                    <a:pt x="13486" y="16130"/>
                  </a:lnTo>
                  <a:lnTo>
                    <a:pt x="14940" y="19171"/>
                  </a:lnTo>
                  <a:lnTo>
                    <a:pt x="16262" y="22344"/>
                  </a:lnTo>
                  <a:lnTo>
                    <a:pt x="16395" y="22344"/>
                  </a:lnTo>
                  <a:lnTo>
                    <a:pt x="16395" y="22212"/>
                  </a:lnTo>
                  <a:lnTo>
                    <a:pt x="14412" y="17717"/>
                  </a:lnTo>
                  <a:lnTo>
                    <a:pt x="12296" y="12957"/>
                  </a:lnTo>
                  <a:lnTo>
                    <a:pt x="10181" y="8462"/>
                  </a:lnTo>
                  <a:lnTo>
                    <a:pt x="8991" y="6215"/>
                  </a:lnTo>
                  <a:lnTo>
                    <a:pt x="7801" y="4099"/>
                  </a:lnTo>
                  <a:lnTo>
                    <a:pt x="9916" y="5025"/>
                  </a:lnTo>
                  <a:lnTo>
                    <a:pt x="12032" y="5950"/>
                  </a:lnTo>
                  <a:lnTo>
                    <a:pt x="14279" y="7008"/>
                  </a:lnTo>
                  <a:lnTo>
                    <a:pt x="16527" y="8198"/>
                  </a:lnTo>
                  <a:lnTo>
                    <a:pt x="16659" y="8198"/>
                  </a:lnTo>
                  <a:lnTo>
                    <a:pt x="16659" y="8066"/>
                  </a:lnTo>
                  <a:lnTo>
                    <a:pt x="14412" y="6876"/>
                  </a:lnTo>
                  <a:lnTo>
                    <a:pt x="12164" y="5686"/>
                  </a:lnTo>
                  <a:lnTo>
                    <a:pt x="9916" y="4628"/>
                  </a:lnTo>
                  <a:lnTo>
                    <a:pt x="7537" y="3835"/>
                  </a:lnTo>
                  <a:lnTo>
                    <a:pt x="6743" y="2645"/>
                  </a:lnTo>
                  <a:lnTo>
                    <a:pt x="5157" y="530"/>
                  </a:lnTo>
                  <a:lnTo>
                    <a:pt x="476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79;p48"/>
            <p:cNvSpPr/>
            <p:nvPr/>
          </p:nvSpPr>
          <p:spPr>
            <a:xfrm>
              <a:off x="4386437" y="2766960"/>
              <a:ext cx="367292" cy="772020"/>
            </a:xfrm>
            <a:custGeom>
              <a:avLst/>
              <a:gdLst/>
              <a:ahLst/>
              <a:cxnLst/>
              <a:rect l="l" t="t" r="r" b="b"/>
              <a:pathLst>
                <a:path w="19436" h="40853" extrusionOk="0">
                  <a:moveTo>
                    <a:pt x="8594" y="0"/>
                  </a:moveTo>
                  <a:lnTo>
                    <a:pt x="7272" y="132"/>
                  </a:lnTo>
                  <a:lnTo>
                    <a:pt x="5950" y="529"/>
                  </a:lnTo>
                  <a:lnTo>
                    <a:pt x="4892" y="1058"/>
                  </a:lnTo>
                  <a:lnTo>
                    <a:pt x="3703" y="1719"/>
                  </a:lnTo>
                  <a:lnTo>
                    <a:pt x="2777" y="2644"/>
                  </a:lnTo>
                  <a:lnTo>
                    <a:pt x="1719" y="3570"/>
                  </a:lnTo>
                  <a:lnTo>
                    <a:pt x="1" y="5289"/>
                  </a:lnTo>
                  <a:lnTo>
                    <a:pt x="1" y="5421"/>
                  </a:lnTo>
                  <a:lnTo>
                    <a:pt x="133" y="5421"/>
                  </a:lnTo>
                  <a:lnTo>
                    <a:pt x="1058" y="4495"/>
                  </a:lnTo>
                  <a:lnTo>
                    <a:pt x="2248" y="3570"/>
                  </a:lnTo>
                  <a:lnTo>
                    <a:pt x="3438" y="2644"/>
                  </a:lnTo>
                  <a:lnTo>
                    <a:pt x="4628" y="1851"/>
                  </a:lnTo>
                  <a:lnTo>
                    <a:pt x="6082" y="1322"/>
                  </a:lnTo>
                  <a:lnTo>
                    <a:pt x="7404" y="1058"/>
                  </a:lnTo>
                  <a:lnTo>
                    <a:pt x="8859" y="1058"/>
                  </a:lnTo>
                  <a:lnTo>
                    <a:pt x="9520" y="1190"/>
                  </a:lnTo>
                  <a:lnTo>
                    <a:pt x="10313" y="1454"/>
                  </a:lnTo>
                  <a:lnTo>
                    <a:pt x="11371" y="1983"/>
                  </a:lnTo>
                  <a:lnTo>
                    <a:pt x="12164" y="2777"/>
                  </a:lnTo>
                  <a:lnTo>
                    <a:pt x="13089" y="3570"/>
                  </a:lnTo>
                  <a:lnTo>
                    <a:pt x="13750" y="4495"/>
                  </a:lnTo>
                  <a:lnTo>
                    <a:pt x="14279" y="5553"/>
                  </a:lnTo>
                  <a:lnTo>
                    <a:pt x="14808" y="6611"/>
                  </a:lnTo>
                  <a:lnTo>
                    <a:pt x="15733" y="8726"/>
                  </a:lnTo>
                  <a:lnTo>
                    <a:pt x="16262" y="11106"/>
                  </a:lnTo>
                  <a:lnTo>
                    <a:pt x="16659" y="13485"/>
                  </a:lnTo>
                  <a:lnTo>
                    <a:pt x="17320" y="18377"/>
                  </a:lnTo>
                  <a:lnTo>
                    <a:pt x="17849" y="23930"/>
                  </a:lnTo>
                  <a:lnTo>
                    <a:pt x="18113" y="29483"/>
                  </a:lnTo>
                  <a:lnTo>
                    <a:pt x="18245" y="32259"/>
                  </a:lnTo>
                  <a:lnTo>
                    <a:pt x="18245" y="35035"/>
                  </a:lnTo>
                  <a:lnTo>
                    <a:pt x="18245" y="37812"/>
                  </a:lnTo>
                  <a:lnTo>
                    <a:pt x="18245" y="40588"/>
                  </a:lnTo>
                  <a:lnTo>
                    <a:pt x="18378" y="40853"/>
                  </a:lnTo>
                  <a:lnTo>
                    <a:pt x="18774" y="40853"/>
                  </a:lnTo>
                  <a:lnTo>
                    <a:pt x="18906" y="40588"/>
                  </a:lnTo>
                  <a:lnTo>
                    <a:pt x="19303" y="37283"/>
                  </a:lnTo>
                  <a:lnTo>
                    <a:pt x="19435" y="33978"/>
                  </a:lnTo>
                  <a:lnTo>
                    <a:pt x="19435" y="30540"/>
                  </a:lnTo>
                  <a:lnTo>
                    <a:pt x="19435" y="27235"/>
                  </a:lnTo>
                  <a:lnTo>
                    <a:pt x="19171" y="21286"/>
                  </a:lnTo>
                  <a:lnTo>
                    <a:pt x="18510" y="15336"/>
                  </a:lnTo>
                  <a:lnTo>
                    <a:pt x="18113" y="12824"/>
                  </a:lnTo>
                  <a:lnTo>
                    <a:pt x="17717" y="10312"/>
                  </a:lnTo>
                  <a:lnTo>
                    <a:pt x="16923" y="7933"/>
                  </a:lnTo>
                  <a:lnTo>
                    <a:pt x="16527" y="6743"/>
                  </a:lnTo>
                  <a:lnTo>
                    <a:pt x="15998" y="5685"/>
                  </a:lnTo>
                  <a:lnTo>
                    <a:pt x="15337" y="4495"/>
                  </a:lnTo>
                  <a:lnTo>
                    <a:pt x="14676" y="3570"/>
                  </a:lnTo>
                  <a:lnTo>
                    <a:pt x="13883" y="2512"/>
                  </a:lnTo>
                  <a:lnTo>
                    <a:pt x="12957" y="1719"/>
                  </a:lnTo>
                  <a:lnTo>
                    <a:pt x="12032" y="1058"/>
                  </a:lnTo>
                  <a:lnTo>
                    <a:pt x="10974" y="397"/>
                  </a:lnTo>
                  <a:lnTo>
                    <a:pt x="9784" y="132"/>
                  </a:lnTo>
                  <a:lnTo>
                    <a:pt x="859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0;p48"/>
            <p:cNvSpPr/>
            <p:nvPr/>
          </p:nvSpPr>
          <p:spPr>
            <a:xfrm>
              <a:off x="4161595" y="2664517"/>
              <a:ext cx="479694" cy="507190"/>
            </a:xfrm>
            <a:custGeom>
              <a:avLst/>
              <a:gdLst/>
              <a:ahLst/>
              <a:cxnLst/>
              <a:rect l="l" t="t" r="r" b="b"/>
              <a:pathLst>
                <a:path w="25384" h="26839" extrusionOk="0">
                  <a:moveTo>
                    <a:pt x="5156" y="10577"/>
                  </a:moveTo>
                  <a:lnTo>
                    <a:pt x="5421" y="10710"/>
                  </a:lnTo>
                  <a:lnTo>
                    <a:pt x="5553" y="10974"/>
                  </a:lnTo>
                  <a:lnTo>
                    <a:pt x="5553" y="11238"/>
                  </a:lnTo>
                  <a:lnTo>
                    <a:pt x="5421" y="11371"/>
                  </a:lnTo>
                  <a:lnTo>
                    <a:pt x="5156" y="11635"/>
                  </a:lnTo>
                  <a:lnTo>
                    <a:pt x="4759" y="11767"/>
                  </a:lnTo>
                  <a:lnTo>
                    <a:pt x="4231" y="11899"/>
                  </a:lnTo>
                  <a:lnTo>
                    <a:pt x="3966" y="11767"/>
                  </a:lnTo>
                  <a:lnTo>
                    <a:pt x="3570" y="11635"/>
                  </a:lnTo>
                  <a:lnTo>
                    <a:pt x="3437" y="11371"/>
                  </a:lnTo>
                  <a:lnTo>
                    <a:pt x="3437" y="11106"/>
                  </a:lnTo>
                  <a:lnTo>
                    <a:pt x="3702" y="10842"/>
                  </a:lnTo>
                  <a:lnTo>
                    <a:pt x="3966" y="10710"/>
                  </a:lnTo>
                  <a:lnTo>
                    <a:pt x="4363" y="10577"/>
                  </a:lnTo>
                  <a:close/>
                  <a:moveTo>
                    <a:pt x="20889" y="16262"/>
                  </a:moveTo>
                  <a:lnTo>
                    <a:pt x="21418" y="16394"/>
                  </a:lnTo>
                  <a:lnTo>
                    <a:pt x="21947" y="16791"/>
                  </a:lnTo>
                  <a:lnTo>
                    <a:pt x="22079" y="16923"/>
                  </a:lnTo>
                  <a:lnTo>
                    <a:pt x="22079" y="17188"/>
                  </a:lnTo>
                  <a:lnTo>
                    <a:pt x="21947" y="17452"/>
                  </a:lnTo>
                  <a:lnTo>
                    <a:pt x="21418" y="17452"/>
                  </a:lnTo>
                  <a:lnTo>
                    <a:pt x="21153" y="17320"/>
                  </a:lnTo>
                  <a:lnTo>
                    <a:pt x="20757" y="16923"/>
                  </a:lnTo>
                  <a:lnTo>
                    <a:pt x="20624" y="16659"/>
                  </a:lnTo>
                  <a:lnTo>
                    <a:pt x="20624" y="16527"/>
                  </a:lnTo>
                  <a:lnTo>
                    <a:pt x="20757" y="16394"/>
                  </a:lnTo>
                  <a:lnTo>
                    <a:pt x="20889" y="16262"/>
                  </a:lnTo>
                  <a:close/>
                  <a:moveTo>
                    <a:pt x="11502" y="19700"/>
                  </a:moveTo>
                  <a:lnTo>
                    <a:pt x="11899" y="19832"/>
                  </a:lnTo>
                  <a:lnTo>
                    <a:pt x="12295" y="20229"/>
                  </a:lnTo>
                  <a:lnTo>
                    <a:pt x="12692" y="20625"/>
                  </a:lnTo>
                  <a:lnTo>
                    <a:pt x="12824" y="21154"/>
                  </a:lnTo>
                  <a:lnTo>
                    <a:pt x="12956" y="21551"/>
                  </a:lnTo>
                  <a:lnTo>
                    <a:pt x="12824" y="21947"/>
                  </a:lnTo>
                  <a:lnTo>
                    <a:pt x="12560" y="22344"/>
                  </a:lnTo>
                  <a:lnTo>
                    <a:pt x="12163" y="22344"/>
                  </a:lnTo>
                  <a:lnTo>
                    <a:pt x="11767" y="22212"/>
                  </a:lnTo>
                  <a:lnTo>
                    <a:pt x="11502" y="21815"/>
                  </a:lnTo>
                  <a:lnTo>
                    <a:pt x="11238" y="21286"/>
                  </a:lnTo>
                  <a:lnTo>
                    <a:pt x="10973" y="20757"/>
                  </a:lnTo>
                  <a:lnTo>
                    <a:pt x="10841" y="20361"/>
                  </a:lnTo>
                  <a:lnTo>
                    <a:pt x="10973" y="19964"/>
                  </a:lnTo>
                  <a:lnTo>
                    <a:pt x="11105" y="19700"/>
                  </a:lnTo>
                  <a:close/>
                  <a:moveTo>
                    <a:pt x="10312" y="1"/>
                  </a:moveTo>
                  <a:lnTo>
                    <a:pt x="9519" y="265"/>
                  </a:lnTo>
                  <a:lnTo>
                    <a:pt x="8594" y="397"/>
                  </a:lnTo>
                  <a:lnTo>
                    <a:pt x="7668" y="794"/>
                  </a:lnTo>
                  <a:lnTo>
                    <a:pt x="6610" y="1323"/>
                  </a:lnTo>
                  <a:lnTo>
                    <a:pt x="7800" y="1455"/>
                  </a:lnTo>
                  <a:lnTo>
                    <a:pt x="8858" y="1719"/>
                  </a:lnTo>
                  <a:lnTo>
                    <a:pt x="9783" y="2248"/>
                  </a:lnTo>
                  <a:lnTo>
                    <a:pt x="10180" y="2513"/>
                  </a:lnTo>
                  <a:lnTo>
                    <a:pt x="10577" y="2909"/>
                  </a:lnTo>
                  <a:lnTo>
                    <a:pt x="10709" y="3306"/>
                  </a:lnTo>
                  <a:lnTo>
                    <a:pt x="10841" y="3702"/>
                  </a:lnTo>
                  <a:lnTo>
                    <a:pt x="10709" y="4099"/>
                  </a:lnTo>
                  <a:lnTo>
                    <a:pt x="10444" y="4231"/>
                  </a:lnTo>
                  <a:lnTo>
                    <a:pt x="10180" y="4496"/>
                  </a:lnTo>
                  <a:lnTo>
                    <a:pt x="9519" y="4496"/>
                  </a:lnTo>
                  <a:lnTo>
                    <a:pt x="9122" y="4231"/>
                  </a:lnTo>
                  <a:lnTo>
                    <a:pt x="8594" y="3835"/>
                  </a:lnTo>
                  <a:lnTo>
                    <a:pt x="7668" y="3306"/>
                  </a:lnTo>
                  <a:lnTo>
                    <a:pt x="6610" y="2645"/>
                  </a:lnTo>
                  <a:lnTo>
                    <a:pt x="5949" y="2513"/>
                  </a:lnTo>
                  <a:lnTo>
                    <a:pt x="5156" y="2380"/>
                  </a:lnTo>
                  <a:lnTo>
                    <a:pt x="3966" y="3570"/>
                  </a:lnTo>
                  <a:lnTo>
                    <a:pt x="2776" y="5025"/>
                  </a:lnTo>
                  <a:lnTo>
                    <a:pt x="2115" y="6082"/>
                  </a:lnTo>
                  <a:lnTo>
                    <a:pt x="3041" y="5686"/>
                  </a:lnTo>
                  <a:lnTo>
                    <a:pt x="3966" y="5421"/>
                  </a:lnTo>
                  <a:lnTo>
                    <a:pt x="5024" y="5289"/>
                  </a:lnTo>
                  <a:lnTo>
                    <a:pt x="5949" y="5289"/>
                  </a:lnTo>
                  <a:lnTo>
                    <a:pt x="7007" y="5421"/>
                  </a:lnTo>
                  <a:lnTo>
                    <a:pt x="7932" y="5553"/>
                  </a:lnTo>
                  <a:lnTo>
                    <a:pt x="8858" y="5818"/>
                  </a:lnTo>
                  <a:lnTo>
                    <a:pt x="9783" y="6214"/>
                  </a:lnTo>
                  <a:lnTo>
                    <a:pt x="10312" y="6479"/>
                  </a:lnTo>
                  <a:lnTo>
                    <a:pt x="10709" y="6875"/>
                  </a:lnTo>
                  <a:lnTo>
                    <a:pt x="10973" y="7140"/>
                  </a:lnTo>
                  <a:lnTo>
                    <a:pt x="11105" y="7537"/>
                  </a:lnTo>
                  <a:lnTo>
                    <a:pt x="11370" y="8198"/>
                  </a:lnTo>
                  <a:lnTo>
                    <a:pt x="11238" y="8726"/>
                  </a:lnTo>
                  <a:lnTo>
                    <a:pt x="10841" y="9255"/>
                  </a:lnTo>
                  <a:lnTo>
                    <a:pt x="10180" y="9652"/>
                  </a:lnTo>
                  <a:lnTo>
                    <a:pt x="9122" y="9652"/>
                  </a:lnTo>
                  <a:lnTo>
                    <a:pt x="8594" y="9387"/>
                  </a:lnTo>
                  <a:lnTo>
                    <a:pt x="6743" y="8594"/>
                  </a:lnTo>
                  <a:lnTo>
                    <a:pt x="5024" y="7933"/>
                  </a:lnTo>
                  <a:lnTo>
                    <a:pt x="4098" y="7669"/>
                  </a:lnTo>
                  <a:lnTo>
                    <a:pt x="2248" y="7669"/>
                  </a:lnTo>
                  <a:lnTo>
                    <a:pt x="1190" y="7801"/>
                  </a:lnTo>
                  <a:lnTo>
                    <a:pt x="661" y="9520"/>
                  </a:lnTo>
                  <a:lnTo>
                    <a:pt x="264" y="11371"/>
                  </a:lnTo>
                  <a:lnTo>
                    <a:pt x="0" y="13221"/>
                  </a:lnTo>
                  <a:lnTo>
                    <a:pt x="0" y="15205"/>
                  </a:lnTo>
                  <a:lnTo>
                    <a:pt x="925" y="14544"/>
                  </a:lnTo>
                  <a:lnTo>
                    <a:pt x="1983" y="13883"/>
                  </a:lnTo>
                  <a:lnTo>
                    <a:pt x="3041" y="13486"/>
                  </a:lnTo>
                  <a:lnTo>
                    <a:pt x="4231" y="13089"/>
                  </a:lnTo>
                  <a:lnTo>
                    <a:pt x="5156" y="12957"/>
                  </a:lnTo>
                  <a:lnTo>
                    <a:pt x="5949" y="12957"/>
                  </a:lnTo>
                  <a:lnTo>
                    <a:pt x="6478" y="13089"/>
                  </a:lnTo>
                  <a:lnTo>
                    <a:pt x="6743" y="13354"/>
                  </a:lnTo>
                  <a:lnTo>
                    <a:pt x="6743" y="13618"/>
                  </a:lnTo>
                  <a:lnTo>
                    <a:pt x="6478" y="14015"/>
                  </a:lnTo>
                  <a:lnTo>
                    <a:pt x="5817" y="14279"/>
                  </a:lnTo>
                  <a:lnTo>
                    <a:pt x="4759" y="14411"/>
                  </a:lnTo>
                  <a:lnTo>
                    <a:pt x="3570" y="14544"/>
                  </a:lnTo>
                  <a:lnTo>
                    <a:pt x="2380" y="14940"/>
                  </a:lnTo>
                  <a:lnTo>
                    <a:pt x="1190" y="15337"/>
                  </a:lnTo>
                  <a:lnTo>
                    <a:pt x="0" y="15998"/>
                  </a:lnTo>
                  <a:lnTo>
                    <a:pt x="132" y="17320"/>
                  </a:lnTo>
                  <a:lnTo>
                    <a:pt x="925" y="16791"/>
                  </a:lnTo>
                  <a:lnTo>
                    <a:pt x="1851" y="16262"/>
                  </a:lnTo>
                  <a:lnTo>
                    <a:pt x="2909" y="15998"/>
                  </a:lnTo>
                  <a:lnTo>
                    <a:pt x="3834" y="15733"/>
                  </a:lnTo>
                  <a:lnTo>
                    <a:pt x="5024" y="15733"/>
                  </a:lnTo>
                  <a:lnTo>
                    <a:pt x="5685" y="15998"/>
                  </a:lnTo>
                  <a:lnTo>
                    <a:pt x="6214" y="16262"/>
                  </a:lnTo>
                  <a:lnTo>
                    <a:pt x="6346" y="16659"/>
                  </a:lnTo>
                  <a:lnTo>
                    <a:pt x="6346" y="17188"/>
                  </a:lnTo>
                  <a:lnTo>
                    <a:pt x="6082" y="17584"/>
                  </a:lnTo>
                  <a:lnTo>
                    <a:pt x="5553" y="17849"/>
                  </a:lnTo>
                  <a:lnTo>
                    <a:pt x="4759" y="17981"/>
                  </a:lnTo>
                  <a:lnTo>
                    <a:pt x="3570" y="18113"/>
                  </a:lnTo>
                  <a:lnTo>
                    <a:pt x="2512" y="18245"/>
                  </a:lnTo>
                  <a:lnTo>
                    <a:pt x="1322" y="18510"/>
                  </a:lnTo>
                  <a:lnTo>
                    <a:pt x="264" y="18906"/>
                  </a:lnTo>
                  <a:lnTo>
                    <a:pt x="793" y="21947"/>
                  </a:lnTo>
                  <a:lnTo>
                    <a:pt x="1322" y="24459"/>
                  </a:lnTo>
                  <a:lnTo>
                    <a:pt x="1851" y="26178"/>
                  </a:lnTo>
                  <a:lnTo>
                    <a:pt x="2115" y="26839"/>
                  </a:lnTo>
                  <a:lnTo>
                    <a:pt x="6478" y="26442"/>
                  </a:lnTo>
                  <a:lnTo>
                    <a:pt x="10841" y="25649"/>
                  </a:lnTo>
                  <a:lnTo>
                    <a:pt x="10048" y="24327"/>
                  </a:lnTo>
                  <a:lnTo>
                    <a:pt x="9387" y="23005"/>
                  </a:lnTo>
                  <a:lnTo>
                    <a:pt x="8990" y="22476"/>
                  </a:lnTo>
                  <a:lnTo>
                    <a:pt x="8858" y="21947"/>
                  </a:lnTo>
                  <a:lnTo>
                    <a:pt x="8858" y="21683"/>
                  </a:lnTo>
                  <a:lnTo>
                    <a:pt x="9122" y="21418"/>
                  </a:lnTo>
                  <a:lnTo>
                    <a:pt x="9519" y="21551"/>
                  </a:lnTo>
                  <a:lnTo>
                    <a:pt x="9783" y="21683"/>
                  </a:lnTo>
                  <a:lnTo>
                    <a:pt x="10180" y="22079"/>
                  </a:lnTo>
                  <a:lnTo>
                    <a:pt x="10577" y="22608"/>
                  </a:lnTo>
                  <a:lnTo>
                    <a:pt x="11105" y="23930"/>
                  </a:lnTo>
                  <a:lnTo>
                    <a:pt x="11634" y="25517"/>
                  </a:lnTo>
                  <a:lnTo>
                    <a:pt x="14807" y="24856"/>
                  </a:lnTo>
                  <a:lnTo>
                    <a:pt x="17980" y="23798"/>
                  </a:lnTo>
                  <a:lnTo>
                    <a:pt x="16790" y="22873"/>
                  </a:lnTo>
                  <a:lnTo>
                    <a:pt x="15733" y="21815"/>
                  </a:lnTo>
                  <a:lnTo>
                    <a:pt x="15204" y="21418"/>
                  </a:lnTo>
                  <a:lnTo>
                    <a:pt x="14939" y="21022"/>
                  </a:lnTo>
                  <a:lnTo>
                    <a:pt x="14939" y="20625"/>
                  </a:lnTo>
                  <a:lnTo>
                    <a:pt x="15072" y="20361"/>
                  </a:lnTo>
                  <a:lnTo>
                    <a:pt x="15468" y="20229"/>
                  </a:lnTo>
                  <a:lnTo>
                    <a:pt x="15997" y="20361"/>
                  </a:lnTo>
                  <a:lnTo>
                    <a:pt x="16394" y="20625"/>
                  </a:lnTo>
                  <a:lnTo>
                    <a:pt x="16923" y="21022"/>
                  </a:lnTo>
                  <a:lnTo>
                    <a:pt x="17980" y="22212"/>
                  </a:lnTo>
                  <a:lnTo>
                    <a:pt x="18774" y="23534"/>
                  </a:lnTo>
                  <a:lnTo>
                    <a:pt x="20228" y="22740"/>
                  </a:lnTo>
                  <a:lnTo>
                    <a:pt x="21550" y="21947"/>
                  </a:lnTo>
                  <a:lnTo>
                    <a:pt x="20757" y="21022"/>
                  </a:lnTo>
                  <a:lnTo>
                    <a:pt x="19699" y="20229"/>
                  </a:lnTo>
                  <a:lnTo>
                    <a:pt x="18641" y="19435"/>
                  </a:lnTo>
                  <a:lnTo>
                    <a:pt x="17584" y="18906"/>
                  </a:lnTo>
                  <a:lnTo>
                    <a:pt x="16658" y="18378"/>
                  </a:lnTo>
                  <a:lnTo>
                    <a:pt x="15865" y="17717"/>
                  </a:lnTo>
                  <a:lnTo>
                    <a:pt x="15601" y="17452"/>
                  </a:lnTo>
                  <a:lnTo>
                    <a:pt x="15468" y="17188"/>
                  </a:lnTo>
                  <a:lnTo>
                    <a:pt x="15468" y="16791"/>
                  </a:lnTo>
                  <a:lnTo>
                    <a:pt x="15468" y="16394"/>
                  </a:lnTo>
                  <a:lnTo>
                    <a:pt x="15601" y="16130"/>
                  </a:lnTo>
                  <a:lnTo>
                    <a:pt x="15865" y="15866"/>
                  </a:lnTo>
                  <a:lnTo>
                    <a:pt x="16129" y="15733"/>
                  </a:lnTo>
                  <a:lnTo>
                    <a:pt x="16526" y="15733"/>
                  </a:lnTo>
                  <a:lnTo>
                    <a:pt x="17451" y="15998"/>
                  </a:lnTo>
                  <a:lnTo>
                    <a:pt x="18509" y="16527"/>
                  </a:lnTo>
                  <a:lnTo>
                    <a:pt x="19567" y="17320"/>
                  </a:lnTo>
                  <a:lnTo>
                    <a:pt x="20624" y="18378"/>
                  </a:lnTo>
                  <a:lnTo>
                    <a:pt x="21682" y="19700"/>
                  </a:lnTo>
                  <a:lnTo>
                    <a:pt x="22475" y="21022"/>
                  </a:lnTo>
                  <a:lnTo>
                    <a:pt x="23269" y="20096"/>
                  </a:lnTo>
                  <a:lnTo>
                    <a:pt x="23930" y="19039"/>
                  </a:lnTo>
                  <a:lnTo>
                    <a:pt x="24458" y="17981"/>
                  </a:lnTo>
                  <a:lnTo>
                    <a:pt x="24855" y="16923"/>
                  </a:lnTo>
                  <a:lnTo>
                    <a:pt x="25120" y="15733"/>
                  </a:lnTo>
                  <a:lnTo>
                    <a:pt x="25252" y="14544"/>
                  </a:lnTo>
                  <a:lnTo>
                    <a:pt x="25384" y="13354"/>
                  </a:lnTo>
                  <a:lnTo>
                    <a:pt x="25252" y="12296"/>
                  </a:lnTo>
                  <a:lnTo>
                    <a:pt x="23533" y="12164"/>
                  </a:lnTo>
                  <a:lnTo>
                    <a:pt x="21550" y="12032"/>
                  </a:lnTo>
                  <a:lnTo>
                    <a:pt x="20757" y="12032"/>
                  </a:lnTo>
                  <a:lnTo>
                    <a:pt x="20096" y="11767"/>
                  </a:lnTo>
                  <a:lnTo>
                    <a:pt x="19699" y="11503"/>
                  </a:lnTo>
                  <a:lnTo>
                    <a:pt x="19567" y="11238"/>
                  </a:lnTo>
                  <a:lnTo>
                    <a:pt x="19567" y="10974"/>
                  </a:lnTo>
                  <a:lnTo>
                    <a:pt x="19831" y="10577"/>
                  </a:lnTo>
                  <a:lnTo>
                    <a:pt x="20228" y="10181"/>
                  </a:lnTo>
                  <a:lnTo>
                    <a:pt x="20889" y="10048"/>
                  </a:lnTo>
                  <a:lnTo>
                    <a:pt x="21550" y="9916"/>
                  </a:lnTo>
                  <a:lnTo>
                    <a:pt x="22343" y="10048"/>
                  </a:lnTo>
                  <a:lnTo>
                    <a:pt x="23269" y="10181"/>
                  </a:lnTo>
                  <a:lnTo>
                    <a:pt x="25120" y="10710"/>
                  </a:lnTo>
                  <a:lnTo>
                    <a:pt x="24855" y="9784"/>
                  </a:lnTo>
                  <a:lnTo>
                    <a:pt x="24591" y="8991"/>
                  </a:lnTo>
                  <a:lnTo>
                    <a:pt x="24194" y="8198"/>
                  </a:lnTo>
                  <a:lnTo>
                    <a:pt x="23665" y="7404"/>
                  </a:lnTo>
                  <a:lnTo>
                    <a:pt x="23269" y="7008"/>
                  </a:lnTo>
                  <a:lnTo>
                    <a:pt x="22740" y="6611"/>
                  </a:lnTo>
                  <a:lnTo>
                    <a:pt x="22079" y="6479"/>
                  </a:lnTo>
                  <a:lnTo>
                    <a:pt x="21418" y="6347"/>
                  </a:lnTo>
                  <a:lnTo>
                    <a:pt x="19963" y="6479"/>
                  </a:lnTo>
                  <a:lnTo>
                    <a:pt x="18509" y="6743"/>
                  </a:lnTo>
                  <a:lnTo>
                    <a:pt x="17187" y="7272"/>
                  </a:lnTo>
                  <a:lnTo>
                    <a:pt x="15997" y="7669"/>
                  </a:lnTo>
                  <a:lnTo>
                    <a:pt x="14939" y="8198"/>
                  </a:lnTo>
                  <a:lnTo>
                    <a:pt x="15072" y="7140"/>
                  </a:lnTo>
                  <a:lnTo>
                    <a:pt x="15072" y="6082"/>
                  </a:lnTo>
                  <a:lnTo>
                    <a:pt x="15072" y="4760"/>
                  </a:lnTo>
                  <a:lnTo>
                    <a:pt x="14807" y="3438"/>
                  </a:lnTo>
                  <a:lnTo>
                    <a:pt x="14543" y="2116"/>
                  </a:lnTo>
                  <a:lnTo>
                    <a:pt x="14278" y="1587"/>
                  </a:lnTo>
                  <a:lnTo>
                    <a:pt x="14014" y="1058"/>
                  </a:lnTo>
                  <a:lnTo>
                    <a:pt x="13617" y="794"/>
                  </a:lnTo>
                  <a:lnTo>
                    <a:pt x="13221" y="397"/>
                  </a:lnTo>
                  <a:lnTo>
                    <a:pt x="12560" y="265"/>
                  </a:lnTo>
                  <a:lnTo>
                    <a:pt x="11899" y="133"/>
                  </a:lnTo>
                  <a:lnTo>
                    <a:pt x="11238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81;p48"/>
            <p:cNvSpPr/>
            <p:nvPr/>
          </p:nvSpPr>
          <p:spPr>
            <a:xfrm>
              <a:off x="4209046" y="2824409"/>
              <a:ext cx="312319" cy="339815"/>
            </a:xfrm>
            <a:custGeom>
              <a:avLst/>
              <a:gdLst/>
              <a:ahLst/>
              <a:cxnLst/>
              <a:rect l="l" t="t" r="r" b="b"/>
              <a:pathLst>
                <a:path w="16527" h="17982" extrusionOk="0">
                  <a:moveTo>
                    <a:pt x="12561" y="1"/>
                  </a:moveTo>
                  <a:lnTo>
                    <a:pt x="11767" y="926"/>
                  </a:lnTo>
                  <a:lnTo>
                    <a:pt x="11450" y="1349"/>
                  </a:lnTo>
                  <a:lnTo>
                    <a:pt x="11450" y="1349"/>
                  </a:lnTo>
                  <a:lnTo>
                    <a:pt x="12561" y="1"/>
                  </a:lnTo>
                  <a:close/>
                  <a:moveTo>
                    <a:pt x="11450" y="1349"/>
                  </a:moveTo>
                  <a:lnTo>
                    <a:pt x="10710" y="2249"/>
                  </a:lnTo>
                  <a:lnTo>
                    <a:pt x="10735" y="2267"/>
                  </a:lnTo>
                  <a:lnTo>
                    <a:pt x="10735" y="2267"/>
                  </a:lnTo>
                  <a:lnTo>
                    <a:pt x="10974" y="1984"/>
                  </a:lnTo>
                  <a:lnTo>
                    <a:pt x="11450" y="1349"/>
                  </a:lnTo>
                  <a:close/>
                  <a:moveTo>
                    <a:pt x="10578" y="2381"/>
                  </a:moveTo>
                  <a:lnTo>
                    <a:pt x="10247" y="2843"/>
                  </a:lnTo>
                  <a:lnTo>
                    <a:pt x="10247" y="2843"/>
                  </a:lnTo>
                  <a:lnTo>
                    <a:pt x="10614" y="2410"/>
                  </a:lnTo>
                  <a:lnTo>
                    <a:pt x="10614" y="2410"/>
                  </a:lnTo>
                  <a:lnTo>
                    <a:pt x="10578" y="2381"/>
                  </a:lnTo>
                  <a:close/>
                  <a:moveTo>
                    <a:pt x="3174" y="6611"/>
                  </a:moveTo>
                  <a:lnTo>
                    <a:pt x="1852" y="6744"/>
                  </a:lnTo>
                  <a:lnTo>
                    <a:pt x="4496" y="6744"/>
                  </a:lnTo>
                  <a:lnTo>
                    <a:pt x="3174" y="6611"/>
                  </a:lnTo>
                  <a:close/>
                  <a:moveTo>
                    <a:pt x="10735" y="2267"/>
                  </a:moveTo>
                  <a:lnTo>
                    <a:pt x="10614" y="2410"/>
                  </a:lnTo>
                  <a:lnTo>
                    <a:pt x="10614" y="2410"/>
                  </a:lnTo>
                  <a:lnTo>
                    <a:pt x="13618" y="4893"/>
                  </a:lnTo>
                  <a:lnTo>
                    <a:pt x="15073" y="6083"/>
                  </a:lnTo>
                  <a:lnTo>
                    <a:pt x="16527" y="7405"/>
                  </a:lnTo>
                  <a:lnTo>
                    <a:pt x="13751" y="4760"/>
                  </a:lnTo>
                  <a:lnTo>
                    <a:pt x="12296" y="3438"/>
                  </a:lnTo>
                  <a:lnTo>
                    <a:pt x="10735" y="2267"/>
                  </a:lnTo>
                  <a:close/>
                  <a:moveTo>
                    <a:pt x="1323" y="1191"/>
                  </a:moveTo>
                  <a:lnTo>
                    <a:pt x="3438" y="1720"/>
                  </a:lnTo>
                  <a:lnTo>
                    <a:pt x="5421" y="2249"/>
                  </a:lnTo>
                  <a:lnTo>
                    <a:pt x="7405" y="2910"/>
                  </a:lnTo>
                  <a:lnTo>
                    <a:pt x="9388" y="3835"/>
                  </a:lnTo>
                  <a:lnTo>
                    <a:pt x="6876" y="7008"/>
                  </a:lnTo>
                  <a:lnTo>
                    <a:pt x="6479" y="7008"/>
                  </a:lnTo>
                  <a:lnTo>
                    <a:pt x="5818" y="6876"/>
                  </a:lnTo>
                  <a:lnTo>
                    <a:pt x="4496" y="6744"/>
                  </a:lnTo>
                  <a:lnTo>
                    <a:pt x="5818" y="7008"/>
                  </a:lnTo>
                  <a:lnTo>
                    <a:pt x="6479" y="7140"/>
                  </a:lnTo>
                  <a:lnTo>
                    <a:pt x="6744" y="7140"/>
                  </a:lnTo>
                  <a:lnTo>
                    <a:pt x="4496" y="10445"/>
                  </a:lnTo>
                  <a:lnTo>
                    <a:pt x="2248" y="14147"/>
                  </a:lnTo>
                  <a:lnTo>
                    <a:pt x="1" y="17849"/>
                  </a:lnTo>
                  <a:lnTo>
                    <a:pt x="133" y="17981"/>
                  </a:lnTo>
                  <a:lnTo>
                    <a:pt x="133" y="17849"/>
                  </a:lnTo>
                  <a:lnTo>
                    <a:pt x="2777" y="13751"/>
                  </a:lnTo>
                  <a:lnTo>
                    <a:pt x="3967" y="11635"/>
                  </a:lnTo>
                  <a:lnTo>
                    <a:pt x="4099" y="11900"/>
                  </a:lnTo>
                  <a:lnTo>
                    <a:pt x="4232" y="12429"/>
                  </a:lnTo>
                  <a:lnTo>
                    <a:pt x="4628" y="13486"/>
                  </a:lnTo>
                  <a:lnTo>
                    <a:pt x="4760" y="14544"/>
                  </a:lnTo>
                  <a:lnTo>
                    <a:pt x="4893" y="15205"/>
                  </a:lnTo>
                  <a:lnTo>
                    <a:pt x="4893" y="14544"/>
                  </a:lnTo>
                  <a:lnTo>
                    <a:pt x="4760" y="13486"/>
                  </a:lnTo>
                  <a:lnTo>
                    <a:pt x="4496" y="12296"/>
                  </a:lnTo>
                  <a:lnTo>
                    <a:pt x="4232" y="11768"/>
                  </a:lnTo>
                  <a:lnTo>
                    <a:pt x="4099" y="11503"/>
                  </a:lnTo>
                  <a:lnTo>
                    <a:pt x="7008" y="7140"/>
                  </a:lnTo>
                  <a:lnTo>
                    <a:pt x="7140" y="7140"/>
                  </a:lnTo>
                  <a:lnTo>
                    <a:pt x="7405" y="6744"/>
                  </a:lnTo>
                  <a:lnTo>
                    <a:pt x="8330" y="5422"/>
                  </a:lnTo>
                  <a:lnTo>
                    <a:pt x="9256" y="7405"/>
                  </a:lnTo>
                  <a:lnTo>
                    <a:pt x="10313" y="9652"/>
                  </a:lnTo>
                  <a:lnTo>
                    <a:pt x="10974" y="11768"/>
                  </a:lnTo>
                  <a:lnTo>
                    <a:pt x="11635" y="14147"/>
                  </a:lnTo>
                  <a:lnTo>
                    <a:pt x="11106" y="11768"/>
                  </a:lnTo>
                  <a:lnTo>
                    <a:pt x="10445" y="9520"/>
                  </a:lnTo>
                  <a:lnTo>
                    <a:pt x="9520" y="7405"/>
                  </a:lnTo>
                  <a:lnTo>
                    <a:pt x="8991" y="6347"/>
                  </a:lnTo>
                  <a:lnTo>
                    <a:pt x="8462" y="5289"/>
                  </a:lnTo>
                  <a:lnTo>
                    <a:pt x="9520" y="3835"/>
                  </a:lnTo>
                  <a:lnTo>
                    <a:pt x="9917" y="3306"/>
                  </a:lnTo>
                  <a:lnTo>
                    <a:pt x="10247" y="2843"/>
                  </a:lnTo>
                  <a:lnTo>
                    <a:pt x="10247" y="2843"/>
                  </a:lnTo>
                  <a:lnTo>
                    <a:pt x="9520" y="3703"/>
                  </a:lnTo>
                  <a:lnTo>
                    <a:pt x="7537" y="2777"/>
                  </a:lnTo>
                  <a:lnTo>
                    <a:pt x="5554" y="2116"/>
                  </a:lnTo>
                  <a:lnTo>
                    <a:pt x="3438" y="1587"/>
                  </a:lnTo>
                  <a:lnTo>
                    <a:pt x="1323" y="119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82;p48"/>
            <p:cNvSpPr/>
            <p:nvPr/>
          </p:nvSpPr>
          <p:spPr>
            <a:xfrm>
              <a:off x="4638776" y="3064256"/>
              <a:ext cx="322316" cy="459738"/>
            </a:xfrm>
            <a:custGeom>
              <a:avLst/>
              <a:gdLst/>
              <a:ahLst/>
              <a:cxnLst/>
              <a:rect l="l" t="t" r="r" b="b"/>
              <a:pathLst>
                <a:path w="17056" h="24328" extrusionOk="0">
                  <a:moveTo>
                    <a:pt x="8462" y="1"/>
                  </a:moveTo>
                  <a:lnTo>
                    <a:pt x="7537" y="265"/>
                  </a:lnTo>
                  <a:lnTo>
                    <a:pt x="6743" y="530"/>
                  </a:lnTo>
                  <a:lnTo>
                    <a:pt x="5950" y="1059"/>
                  </a:lnTo>
                  <a:lnTo>
                    <a:pt x="5289" y="1587"/>
                  </a:lnTo>
                  <a:lnTo>
                    <a:pt x="4099" y="2910"/>
                  </a:lnTo>
                  <a:lnTo>
                    <a:pt x="3174" y="4364"/>
                  </a:lnTo>
                  <a:lnTo>
                    <a:pt x="2513" y="5950"/>
                  </a:lnTo>
                  <a:lnTo>
                    <a:pt x="1984" y="7669"/>
                  </a:lnTo>
                  <a:lnTo>
                    <a:pt x="1587" y="9652"/>
                  </a:lnTo>
                  <a:lnTo>
                    <a:pt x="1323" y="11635"/>
                  </a:lnTo>
                  <a:lnTo>
                    <a:pt x="926" y="15734"/>
                  </a:lnTo>
                  <a:lnTo>
                    <a:pt x="397" y="19964"/>
                  </a:lnTo>
                  <a:lnTo>
                    <a:pt x="265" y="21948"/>
                  </a:lnTo>
                  <a:lnTo>
                    <a:pt x="1" y="24063"/>
                  </a:lnTo>
                  <a:lnTo>
                    <a:pt x="133" y="24195"/>
                  </a:lnTo>
                  <a:lnTo>
                    <a:pt x="265" y="24327"/>
                  </a:lnTo>
                  <a:lnTo>
                    <a:pt x="397" y="24327"/>
                  </a:lnTo>
                  <a:lnTo>
                    <a:pt x="530" y="24195"/>
                  </a:lnTo>
                  <a:lnTo>
                    <a:pt x="926" y="21948"/>
                  </a:lnTo>
                  <a:lnTo>
                    <a:pt x="1191" y="19700"/>
                  </a:lnTo>
                  <a:lnTo>
                    <a:pt x="1719" y="15337"/>
                  </a:lnTo>
                  <a:lnTo>
                    <a:pt x="2248" y="11503"/>
                  </a:lnTo>
                  <a:lnTo>
                    <a:pt x="2513" y="9652"/>
                  </a:lnTo>
                  <a:lnTo>
                    <a:pt x="2909" y="7801"/>
                  </a:lnTo>
                  <a:lnTo>
                    <a:pt x="3438" y="6347"/>
                  </a:lnTo>
                  <a:lnTo>
                    <a:pt x="4099" y="4893"/>
                  </a:lnTo>
                  <a:lnTo>
                    <a:pt x="5025" y="3438"/>
                  </a:lnTo>
                  <a:lnTo>
                    <a:pt x="5553" y="2910"/>
                  </a:lnTo>
                  <a:lnTo>
                    <a:pt x="6082" y="2249"/>
                  </a:lnTo>
                  <a:lnTo>
                    <a:pt x="6743" y="1720"/>
                  </a:lnTo>
                  <a:lnTo>
                    <a:pt x="7404" y="1455"/>
                  </a:lnTo>
                  <a:lnTo>
                    <a:pt x="8198" y="1191"/>
                  </a:lnTo>
                  <a:lnTo>
                    <a:pt x="9123" y="1059"/>
                  </a:lnTo>
                  <a:lnTo>
                    <a:pt x="9916" y="1191"/>
                  </a:lnTo>
                  <a:lnTo>
                    <a:pt x="10710" y="1455"/>
                  </a:lnTo>
                  <a:lnTo>
                    <a:pt x="11371" y="1852"/>
                  </a:lnTo>
                  <a:lnTo>
                    <a:pt x="12164" y="2381"/>
                  </a:lnTo>
                  <a:lnTo>
                    <a:pt x="13486" y="3571"/>
                  </a:lnTo>
                  <a:lnTo>
                    <a:pt x="14808" y="4893"/>
                  </a:lnTo>
                  <a:lnTo>
                    <a:pt x="15998" y="6347"/>
                  </a:lnTo>
                  <a:lnTo>
                    <a:pt x="16923" y="7801"/>
                  </a:lnTo>
                  <a:lnTo>
                    <a:pt x="17056" y="7801"/>
                  </a:lnTo>
                  <a:lnTo>
                    <a:pt x="15998" y="5950"/>
                  </a:lnTo>
                  <a:lnTo>
                    <a:pt x="14808" y="4099"/>
                  </a:lnTo>
                  <a:lnTo>
                    <a:pt x="14147" y="3306"/>
                  </a:lnTo>
                  <a:lnTo>
                    <a:pt x="13486" y="2513"/>
                  </a:lnTo>
                  <a:lnTo>
                    <a:pt x="12693" y="1720"/>
                  </a:lnTo>
                  <a:lnTo>
                    <a:pt x="11899" y="1059"/>
                  </a:lnTo>
                  <a:lnTo>
                    <a:pt x="11106" y="662"/>
                  </a:lnTo>
                  <a:lnTo>
                    <a:pt x="10313" y="265"/>
                  </a:lnTo>
                  <a:lnTo>
                    <a:pt x="9387" y="133"/>
                  </a:lnTo>
                  <a:lnTo>
                    <a:pt x="846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3;p48"/>
            <p:cNvSpPr/>
            <p:nvPr/>
          </p:nvSpPr>
          <p:spPr>
            <a:xfrm>
              <a:off x="4736211" y="3051765"/>
              <a:ext cx="394769" cy="382278"/>
            </a:xfrm>
            <a:custGeom>
              <a:avLst/>
              <a:gdLst/>
              <a:ahLst/>
              <a:cxnLst/>
              <a:rect l="l" t="t" r="r" b="b"/>
              <a:pathLst>
                <a:path w="20890" h="20229" extrusionOk="0">
                  <a:moveTo>
                    <a:pt x="16659" y="4364"/>
                  </a:moveTo>
                  <a:lnTo>
                    <a:pt x="17056" y="4496"/>
                  </a:lnTo>
                  <a:lnTo>
                    <a:pt x="17320" y="4628"/>
                  </a:lnTo>
                  <a:lnTo>
                    <a:pt x="17452" y="4893"/>
                  </a:lnTo>
                  <a:lnTo>
                    <a:pt x="17320" y="5289"/>
                  </a:lnTo>
                  <a:lnTo>
                    <a:pt x="17188" y="5421"/>
                  </a:lnTo>
                  <a:lnTo>
                    <a:pt x="16791" y="5554"/>
                  </a:lnTo>
                  <a:lnTo>
                    <a:pt x="16395" y="5554"/>
                  </a:lnTo>
                  <a:lnTo>
                    <a:pt x="15998" y="5421"/>
                  </a:lnTo>
                  <a:lnTo>
                    <a:pt x="15601" y="5289"/>
                  </a:lnTo>
                  <a:lnTo>
                    <a:pt x="15337" y="5157"/>
                  </a:lnTo>
                  <a:lnTo>
                    <a:pt x="15205" y="4893"/>
                  </a:lnTo>
                  <a:lnTo>
                    <a:pt x="15205" y="4628"/>
                  </a:lnTo>
                  <a:lnTo>
                    <a:pt x="15469" y="4496"/>
                  </a:lnTo>
                  <a:lnTo>
                    <a:pt x="15866" y="4364"/>
                  </a:lnTo>
                  <a:close/>
                  <a:moveTo>
                    <a:pt x="19700" y="11900"/>
                  </a:moveTo>
                  <a:lnTo>
                    <a:pt x="19832" y="12032"/>
                  </a:lnTo>
                  <a:lnTo>
                    <a:pt x="19964" y="12296"/>
                  </a:lnTo>
                  <a:lnTo>
                    <a:pt x="19964" y="12428"/>
                  </a:lnTo>
                  <a:lnTo>
                    <a:pt x="19832" y="12428"/>
                  </a:lnTo>
                  <a:lnTo>
                    <a:pt x="19435" y="12561"/>
                  </a:lnTo>
                  <a:lnTo>
                    <a:pt x="19039" y="12428"/>
                  </a:lnTo>
                  <a:lnTo>
                    <a:pt x="18907" y="12296"/>
                  </a:lnTo>
                  <a:lnTo>
                    <a:pt x="18774" y="12164"/>
                  </a:lnTo>
                  <a:lnTo>
                    <a:pt x="18774" y="12032"/>
                  </a:lnTo>
                  <a:lnTo>
                    <a:pt x="18907" y="11900"/>
                  </a:lnTo>
                  <a:close/>
                  <a:moveTo>
                    <a:pt x="6743" y="12693"/>
                  </a:moveTo>
                  <a:lnTo>
                    <a:pt x="7008" y="12825"/>
                  </a:lnTo>
                  <a:lnTo>
                    <a:pt x="7140" y="13090"/>
                  </a:lnTo>
                  <a:lnTo>
                    <a:pt x="7404" y="13618"/>
                  </a:lnTo>
                  <a:lnTo>
                    <a:pt x="7404" y="14015"/>
                  </a:lnTo>
                  <a:lnTo>
                    <a:pt x="7404" y="14544"/>
                  </a:lnTo>
                  <a:lnTo>
                    <a:pt x="7272" y="14940"/>
                  </a:lnTo>
                  <a:lnTo>
                    <a:pt x="7008" y="15337"/>
                  </a:lnTo>
                  <a:lnTo>
                    <a:pt x="6611" y="15337"/>
                  </a:lnTo>
                  <a:lnTo>
                    <a:pt x="6347" y="15205"/>
                  </a:lnTo>
                  <a:lnTo>
                    <a:pt x="6082" y="14940"/>
                  </a:lnTo>
                  <a:lnTo>
                    <a:pt x="6082" y="14544"/>
                  </a:lnTo>
                  <a:lnTo>
                    <a:pt x="6082" y="14015"/>
                  </a:lnTo>
                  <a:lnTo>
                    <a:pt x="6082" y="13486"/>
                  </a:lnTo>
                  <a:lnTo>
                    <a:pt x="6347" y="13090"/>
                  </a:lnTo>
                  <a:lnTo>
                    <a:pt x="6479" y="12693"/>
                  </a:lnTo>
                  <a:close/>
                  <a:moveTo>
                    <a:pt x="13354" y="1"/>
                  </a:moveTo>
                  <a:lnTo>
                    <a:pt x="12561" y="133"/>
                  </a:lnTo>
                  <a:lnTo>
                    <a:pt x="11767" y="265"/>
                  </a:lnTo>
                  <a:lnTo>
                    <a:pt x="11239" y="530"/>
                  </a:lnTo>
                  <a:lnTo>
                    <a:pt x="10710" y="926"/>
                  </a:lnTo>
                  <a:lnTo>
                    <a:pt x="10445" y="1323"/>
                  </a:lnTo>
                  <a:lnTo>
                    <a:pt x="10181" y="1852"/>
                  </a:lnTo>
                  <a:lnTo>
                    <a:pt x="9916" y="2381"/>
                  </a:lnTo>
                  <a:lnTo>
                    <a:pt x="9916" y="3042"/>
                  </a:lnTo>
                  <a:lnTo>
                    <a:pt x="9784" y="4099"/>
                  </a:lnTo>
                  <a:lnTo>
                    <a:pt x="9916" y="5157"/>
                  </a:lnTo>
                  <a:lnTo>
                    <a:pt x="10181" y="6082"/>
                  </a:lnTo>
                  <a:lnTo>
                    <a:pt x="9520" y="5686"/>
                  </a:lnTo>
                  <a:lnTo>
                    <a:pt x="8066" y="4893"/>
                  </a:lnTo>
                  <a:lnTo>
                    <a:pt x="7008" y="4496"/>
                  </a:lnTo>
                  <a:lnTo>
                    <a:pt x="5950" y="4099"/>
                  </a:lnTo>
                  <a:lnTo>
                    <a:pt x="4760" y="3835"/>
                  </a:lnTo>
                  <a:lnTo>
                    <a:pt x="3570" y="3703"/>
                  </a:lnTo>
                  <a:lnTo>
                    <a:pt x="2909" y="3835"/>
                  </a:lnTo>
                  <a:lnTo>
                    <a:pt x="2381" y="3967"/>
                  </a:lnTo>
                  <a:lnTo>
                    <a:pt x="1852" y="4364"/>
                  </a:lnTo>
                  <a:lnTo>
                    <a:pt x="1455" y="4760"/>
                  </a:lnTo>
                  <a:lnTo>
                    <a:pt x="1058" y="5157"/>
                  </a:lnTo>
                  <a:lnTo>
                    <a:pt x="662" y="5686"/>
                  </a:lnTo>
                  <a:lnTo>
                    <a:pt x="397" y="6347"/>
                  </a:lnTo>
                  <a:lnTo>
                    <a:pt x="133" y="7008"/>
                  </a:lnTo>
                  <a:lnTo>
                    <a:pt x="1" y="7801"/>
                  </a:lnTo>
                  <a:lnTo>
                    <a:pt x="1" y="8594"/>
                  </a:lnTo>
                  <a:lnTo>
                    <a:pt x="1" y="9520"/>
                  </a:lnTo>
                  <a:lnTo>
                    <a:pt x="133" y="10313"/>
                  </a:lnTo>
                  <a:lnTo>
                    <a:pt x="397" y="11239"/>
                  </a:lnTo>
                  <a:lnTo>
                    <a:pt x="662" y="12164"/>
                  </a:lnTo>
                  <a:lnTo>
                    <a:pt x="1191" y="12957"/>
                  </a:lnTo>
                  <a:lnTo>
                    <a:pt x="1720" y="13883"/>
                  </a:lnTo>
                  <a:lnTo>
                    <a:pt x="2513" y="14808"/>
                  </a:lnTo>
                  <a:lnTo>
                    <a:pt x="3306" y="15469"/>
                  </a:lnTo>
                  <a:lnTo>
                    <a:pt x="3174" y="14279"/>
                  </a:lnTo>
                  <a:lnTo>
                    <a:pt x="3042" y="12957"/>
                  </a:lnTo>
                  <a:lnTo>
                    <a:pt x="3042" y="11503"/>
                  </a:lnTo>
                  <a:lnTo>
                    <a:pt x="3306" y="10974"/>
                  </a:lnTo>
                  <a:lnTo>
                    <a:pt x="3438" y="10445"/>
                  </a:lnTo>
                  <a:lnTo>
                    <a:pt x="3835" y="9784"/>
                  </a:lnTo>
                  <a:lnTo>
                    <a:pt x="4231" y="9388"/>
                  </a:lnTo>
                  <a:lnTo>
                    <a:pt x="4628" y="9255"/>
                  </a:lnTo>
                  <a:lnTo>
                    <a:pt x="4893" y="9388"/>
                  </a:lnTo>
                  <a:lnTo>
                    <a:pt x="5157" y="9652"/>
                  </a:lnTo>
                  <a:lnTo>
                    <a:pt x="5289" y="10049"/>
                  </a:lnTo>
                  <a:lnTo>
                    <a:pt x="5289" y="10578"/>
                  </a:lnTo>
                  <a:lnTo>
                    <a:pt x="5157" y="11106"/>
                  </a:lnTo>
                  <a:lnTo>
                    <a:pt x="4760" y="12296"/>
                  </a:lnTo>
                  <a:lnTo>
                    <a:pt x="4364" y="13486"/>
                  </a:lnTo>
                  <a:lnTo>
                    <a:pt x="4231" y="14808"/>
                  </a:lnTo>
                  <a:lnTo>
                    <a:pt x="4099" y="16130"/>
                  </a:lnTo>
                  <a:lnTo>
                    <a:pt x="6347" y="17320"/>
                  </a:lnTo>
                  <a:lnTo>
                    <a:pt x="8727" y="18246"/>
                  </a:lnTo>
                  <a:lnTo>
                    <a:pt x="8727" y="18246"/>
                  </a:lnTo>
                  <a:lnTo>
                    <a:pt x="8594" y="17056"/>
                  </a:lnTo>
                  <a:lnTo>
                    <a:pt x="8594" y="15866"/>
                  </a:lnTo>
                  <a:lnTo>
                    <a:pt x="8727" y="15205"/>
                  </a:lnTo>
                  <a:lnTo>
                    <a:pt x="8991" y="14676"/>
                  </a:lnTo>
                  <a:lnTo>
                    <a:pt x="9255" y="14412"/>
                  </a:lnTo>
                  <a:lnTo>
                    <a:pt x="9520" y="14279"/>
                  </a:lnTo>
                  <a:lnTo>
                    <a:pt x="9784" y="14412"/>
                  </a:lnTo>
                  <a:lnTo>
                    <a:pt x="10049" y="14676"/>
                  </a:lnTo>
                  <a:lnTo>
                    <a:pt x="10049" y="15205"/>
                  </a:lnTo>
                  <a:lnTo>
                    <a:pt x="10049" y="15998"/>
                  </a:lnTo>
                  <a:lnTo>
                    <a:pt x="9784" y="17320"/>
                  </a:lnTo>
                  <a:lnTo>
                    <a:pt x="9784" y="18642"/>
                  </a:lnTo>
                  <a:lnTo>
                    <a:pt x="13354" y="19568"/>
                  </a:lnTo>
                  <a:lnTo>
                    <a:pt x="17056" y="20229"/>
                  </a:lnTo>
                  <a:lnTo>
                    <a:pt x="17981" y="19039"/>
                  </a:lnTo>
                  <a:lnTo>
                    <a:pt x="18774" y="17717"/>
                  </a:lnTo>
                  <a:lnTo>
                    <a:pt x="19435" y="16263"/>
                  </a:lnTo>
                  <a:lnTo>
                    <a:pt x="19964" y="14940"/>
                  </a:lnTo>
                  <a:lnTo>
                    <a:pt x="18510" y="14676"/>
                  </a:lnTo>
                  <a:lnTo>
                    <a:pt x="16791" y="14279"/>
                  </a:lnTo>
                  <a:lnTo>
                    <a:pt x="15998" y="14147"/>
                  </a:lnTo>
                  <a:lnTo>
                    <a:pt x="15337" y="13883"/>
                  </a:lnTo>
                  <a:lnTo>
                    <a:pt x="14940" y="13486"/>
                  </a:lnTo>
                  <a:lnTo>
                    <a:pt x="14808" y="13354"/>
                  </a:lnTo>
                  <a:lnTo>
                    <a:pt x="14808" y="13090"/>
                  </a:lnTo>
                  <a:lnTo>
                    <a:pt x="14940" y="12825"/>
                  </a:lnTo>
                  <a:lnTo>
                    <a:pt x="15073" y="12693"/>
                  </a:lnTo>
                  <a:lnTo>
                    <a:pt x="15205" y="12428"/>
                  </a:lnTo>
                  <a:lnTo>
                    <a:pt x="15469" y="12428"/>
                  </a:lnTo>
                  <a:lnTo>
                    <a:pt x="16130" y="12296"/>
                  </a:lnTo>
                  <a:lnTo>
                    <a:pt x="16923" y="12428"/>
                  </a:lnTo>
                  <a:lnTo>
                    <a:pt x="17717" y="12693"/>
                  </a:lnTo>
                  <a:lnTo>
                    <a:pt x="18642" y="13090"/>
                  </a:lnTo>
                  <a:lnTo>
                    <a:pt x="20361" y="14015"/>
                  </a:lnTo>
                  <a:lnTo>
                    <a:pt x="20625" y="12825"/>
                  </a:lnTo>
                  <a:lnTo>
                    <a:pt x="20890" y="11767"/>
                  </a:lnTo>
                  <a:lnTo>
                    <a:pt x="20890" y="10578"/>
                  </a:lnTo>
                  <a:lnTo>
                    <a:pt x="20890" y="9388"/>
                  </a:lnTo>
                  <a:lnTo>
                    <a:pt x="18510" y="8859"/>
                  </a:lnTo>
                  <a:lnTo>
                    <a:pt x="16130" y="8594"/>
                  </a:lnTo>
                  <a:lnTo>
                    <a:pt x="14940" y="8462"/>
                  </a:lnTo>
                  <a:lnTo>
                    <a:pt x="14147" y="8198"/>
                  </a:lnTo>
                  <a:lnTo>
                    <a:pt x="13618" y="7801"/>
                  </a:lnTo>
                  <a:lnTo>
                    <a:pt x="13354" y="7405"/>
                  </a:lnTo>
                  <a:lnTo>
                    <a:pt x="13486" y="7008"/>
                  </a:lnTo>
                  <a:lnTo>
                    <a:pt x="13883" y="6611"/>
                  </a:lnTo>
                  <a:lnTo>
                    <a:pt x="14411" y="6479"/>
                  </a:lnTo>
                  <a:lnTo>
                    <a:pt x="15337" y="6347"/>
                  </a:lnTo>
                  <a:lnTo>
                    <a:pt x="16130" y="6479"/>
                  </a:lnTo>
                  <a:lnTo>
                    <a:pt x="16791" y="6611"/>
                  </a:lnTo>
                  <a:lnTo>
                    <a:pt x="18378" y="7008"/>
                  </a:lnTo>
                  <a:lnTo>
                    <a:pt x="19700" y="7669"/>
                  </a:lnTo>
                  <a:lnTo>
                    <a:pt x="20890" y="8198"/>
                  </a:lnTo>
                  <a:lnTo>
                    <a:pt x="20890" y="8198"/>
                  </a:lnTo>
                  <a:lnTo>
                    <a:pt x="20361" y="6479"/>
                  </a:lnTo>
                  <a:lnTo>
                    <a:pt x="19832" y="4893"/>
                  </a:lnTo>
                  <a:lnTo>
                    <a:pt x="18907" y="3438"/>
                  </a:lnTo>
                  <a:lnTo>
                    <a:pt x="17981" y="2381"/>
                  </a:lnTo>
                  <a:lnTo>
                    <a:pt x="16791" y="1323"/>
                  </a:lnTo>
                  <a:lnTo>
                    <a:pt x="15734" y="662"/>
                  </a:lnTo>
                  <a:lnTo>
                    <a:pt x="14544" y="265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4;p48"/>
            <p:cNvSpPr/>
            <p:nvPr/>
          </p:nvSpPr>
          <p:spPr>
            <a:xfrm>
              <a:off x="4883631" y="3329104"/>
              <a:ext cx="5008" cy="19994"/>
            </a:xfrm>
            <a:custGeom>
              <a:avLst/>
              <a:gdLst/>
              <a:ahLst/>
              <a:cxnLst/>
              <a:rect l="l" t="t" r="r" b="b"/>
              <a:pathLst>
                <a:path w="265" h="1058" extrusionOk="0">
                  <a:moveTo>
                    <a:pt x="265" y="0"/>
                  </a:moveTo>
                  <a:lnTo>
                    <a:pt x="0" y="925"/>
                  </a:lnTo>
                  <a:lnTo>
                    <a:pt x="0" y="1058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5;p48"/>
            <p:cNvSpPr/>
            <p:nvPr/>
          </p:nvSpPr>
          <p:spPr>
            <a:xfrm>
              <a:off x="4891114" y="3171688"/>
              <a:ext cx="197403" cy="257365"/>
            </a:xfrm>
            <a:custGeom>
              <a:avLst/>
              <a:gdLst/>
              <a:ahLst/>
              <a:cxnLst/>
              <a:rect l="l" t="t" r="r" b="b"/>
              <a:pathLst>
                <a:path w="10446" h="13619" extrusionOk="0">
                  <a:moveTo>
                    <a:pt x="6214" y="2777"/>
                  </a:moveTo>
                  <a:lnTo>
                    <a:pt x="7140" y="3042"/>
                  </a:lnTo>
                  <a:lnTo>
                    <a:pt x="7140" y="2909"/>
                  </a:lnTo>
                  <a:lnTo>
                    <a:pt x="6214" y="2777"/>
                  </a:lnTo>
                  <a:close/>
                  <a:moveTo>
                    <a:pt x="2116" y="1"/>
                  </a:moveTo>
                  <a:lnTo>
                    <a:pt x="2513" y="926"/>
                  </a:lnTo>
                  <a:lnTo>
                    <a:pt x="2116" y="1852"/>
                  </a:lnTo>
                  <a:lnTo>
                    <a:pt x="1719" y="2909"/>
                  </a:lnTo>
                  <a:lnTo>
                    <a:pt x="926" y="4893"/>
                  </a:lnTo>
                  <a:lnTo>
                    <a:pt x="397" y="6479"/>
                  </a:lnTo>
                  <a:lnTo>
                    <a:pt x="1" y="8066"/>
                  </a:lnTo>
                  <a:lnTo>
                    <a:pt x="530" y="6479"/>
                  </a:lnTo>
                  <a:lnTo>
                    <a:pt x="1191" y="5025"/>
                  </a:lnTo>
                  <a:lnTo>
                    <a:pt x="1984" y="2909"/>
                  </a:lnTo>
                  <a:lnTo>
                    <a:pt x="2380" y="1852"/>
                  </a:lnTo>
                  <a:lnTo>
                    <a:pt x="2645" y="1059"/>
                  </a:lnTo>
                  <a:lnTo>
                    <a:pt x="3042" y="1720"/>
                  </a:lnTo>
                  <a:lnTo>
                    <a:pt x="3967" y="3438"/>
                  </a:lnTo>
                  <a:lnTo>
                    <a:pt x="4760" y="5157"/>
                  </a:lnTo>
                  <a:lnTo>
                    <a:pt x="4628" y="5818"/>
                  </a:lnTo>
                  <a:lnTo>
                    <a:pt x="4496" y="6611"/>
                  </a:lnTo>
                  <a:lnTo>
                    <a:pt x="4231" y="8330"/>
                  </a:lnTo>
                  <a:lnTo>
                    <a:pt x="4099" y="10049"/>
                  </a:lnTo>
                  <a:lnTo>
                    <a:pt x="3967" y="11767"/>
                  </a:lnTo>
                  <a:lnTo>
                    <a:pt x="4099" y="11767"/>
                  </a:lnTo>
                  <a:lnTo>
                    <a:pt x="4231" y="10049"/>
                  </a:lnTo>
                  <a:lnTo>
                    <a:pt x="4496" y="8330"/>
                  </a:lnTo>
                  <a:lnTo>
                    <a:pt x="4760" y="6611"/>
                  </a:lnTo>
                  <a:lnTo>
                    <a:pt x="4892" y="5818"/>
                  </a:lnTo>
                  <a:lnTo>
                    <a:pt x="5025" y="5554"/>
                  </a:lnTo>
                  <a:lnTo>
                    <a:pt x="5553" y="6744"/>
                  </a:lnTo>
                  <a:lnTo>
                    <a:pt x="7140" y="10181"/>
                  </a:lnTo>
                  <a:lnTo>
                    <a:pt x="8594" y="13618"/>
                  </a:lnTo>
                  <a:lnTo>
                    <a:pt x="8594" y="13618"/>
                  </a:lnTo>
                  <a:lnTo>
                    <a:pt x="7272" y="10049"/>
                  </a:lnTo>
                  <a:lnTo>
                    <a:pt x="5818" y="6479"/>
                  </a:lnTo>
                  <a:lnTo>
                    <a:pt x="4231" y="3438"/>
                  </a:lnTo>
                  <a:lnTo>
                    <a:pt x="4892" y="3571"/>
                  </a:lnTo>
                  <a:lnTo>
                    <a:pt x="5686" y="3703"/>
                  </a:lnTo>
                  <a:lnTo>
                    <a:pt x="7272" y="4099"/>
                  </a:lnTo>
                  <a:lnTo>
                    <a:pt x="8859" y="4496"/>
                  </a:lnTo>
                  <a:lnTo>
                    <a:pt x="10445" y="4893"/>
                  </a:lnTo>
                  <a:lnTo>
                    <a:pt x="7272" y="3835"/>
                  </a:lnTo>
                  <a:lnTo>
                    <a:pt x="5686" y="3438"/>
                  </a:lnTo>
                  <a:lnTo>
                    <a:pt x="4892" y="3306"/>
                  </a:lnTo>
                  <a:lnTo>
                    <a:pt x="4231" y="3174"/>
                  </a:lnTo>
                  <a:lnTo>
                    <a:pt x="4099" y="3174"/>
                  </a:lnTo>
                  <a:lnTo>
                    <a:pt x="3703" y="2513"/>
                  </a:lnTo>
                  <a:lnTo>
                    <a:pt x="4496" y="2513"/>
                  </a:lnTo>
                  <a:lnTo>
                    <a:pt x="5289" y="2645"/>
                  </a:lnTo>
                  <a:lnTo>
                    <a:pt x="6214" y="2777"/>
                  </a:lnTo>
                  <a:lnTo>
                    <a:pt x="6214" y="2777"/>
                  </a:lnTo>
                  <a:lnTo>
                    <a:pt x="5289" y="2513"/>
                  </a:lnTo>
                  <a:lnTo>
                    <a:pt x="4496" y="2381"/>
                  </a:lnTo>
                  <a:lnTo>
                    <a:pt x="3570" y="2248"/>
                  </a:lnTo>
                  <a:lnTo>
                    <a:pt x="3174" y="1455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6;p48"/>
            <p:cNvSpPr/>
            <p:nvPr/>
          </p:nvSpPr>
          <p:spPr>
            <a:xfrm>
              <a:off x="4888619" y="3324097"/>
              <a:ext cx="2513" cy="5027"/>
            </a:xfrm>
            <a:custGeom>
              <a:avLst/>
              <a:gdLst/>
              <a:ahLst/>
              <a:cxnLst/>
              <a:rect l="l" t="t" r="r" b="b"/>
              <a:pathLst>
                <a:path w="133" h="266" extrusionOk="0">
                  <a:moveTo>
                    <a:pt x="1" y="265"/>
                  </a:moveTo>
                  <a:lnTo>
                    <a:pt x="1" y="265"/>
                  </a:lnTo>
                  <a:lnTo>
                    <a:pt x="133" y="1"/>
                  </a:lnTo>
                  <a:lnTo>
                    <a:pt x="133" y="1"/>
                  </a:lnTo>
                  <a:lnTo>
                    <a:pt x="1" y="265"/>
                  </a:lnTo>
                  <a:lnTo>
                    <a:pt x="1" y="265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87;p48"/>
            <p:cNvSpPr/>
            <p:nvPr/>
          </p:nvSpPr>
          <p:spPr>
            <a:xfrm>
              <a:off x="4523860" y="3466508"/>
              <a:ext cx="337301" cy="504696"/>
            </a:xfrm>
            <a:custGeom>
              <a:avLst/>
              <a:gdLst/>
              <a:ahLst/>
              <a:cxnLst/>
              <a:rect l="l" t="t" r="r" b="b"/>
              <a:pathLst>
                <a:path w="17849" h="26707" extrusionOk="0">
                  <a:moveTo>
                    <a:pt x="0" y="0"/>
                  </a:moveTo>
                  <a:lnTo>
                    <a:pt x="397" y="7404"/>
                  </a:lnTo>
                  <a:lnTo>
                    <a:pt x="1058" y="26707"/>
                  </a:lnTo>
                  <a:lnTo>
                    <a:pt x="16923" y="26707"/>
                  </a:lnTo>
                  <a:lnTo>
                    <a:pt x="17584" y="7404"/>
                  </a:lnTo>
                  <a:lnTo>
                    <a:pt x="17848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8;p48"/>
            <p:cNvSpPr/>
            <p:nvPr/>
          </p:nvSpPr>
          <p:spPr>
            <a:xfrm>
              <a:off x="4523860" y="3466508"/>
              <a:ext cx="337301" cy="139936"/>
            </a:xfrm>
            <a:custGeom>
              <a:avLst/>
              <a:gdLst/>
              <a:ahLst/>
              <a:cxnLst/>
              <a:rect l="l" t="t" r="r" b="b"/>
              <a:pathLst>
                <a:path w="17849" h="7405" extrusionOk="0">
                  <a:moveTo>
                    <a:pt x="0" y="0"/>
                  </a:moveTo>
                  <a:lnTo>
                    <a:pt x="397" y="7404"/>
                  </a:lnTo>
                  <a:lnTo>
                    <a:pt x="17584" y="7404"/>
                  </a:lnTo>
                  <a:lnTo>
                    <a:pt x="1784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9;p48"/>
            <p:cNvSpPr/>
            <p:nvPr/>
          </p:nvSpPr>
          <p:spPr>
            <a:xfrm>
              <a:off x="4503866" y="3409041"/>
              <a:ext cx="379783" cy="114953"/>
            </a:xfrm>
            <a:custGeom>
              <a:avLst/>
              <a:gdLst/>
              <a:ahLst/>
              <a:cxnLst/>
              <a:rect l="l" t="t" r="r" b="b"/>
              <a:pathLst>
                <a:path w="20097" h="6083" extrusionOk="0">
                  <a:moveTo>
                    <a:pt x="0" y="1"/>
                  </a:moveTo>
                  <a:lnTo>
                    <a:pt x="0" y="6082"/>
                  </a:lnTo>
                  <a:lnTo>
                    <a:pt x="20096" y="6082"/>
                  </a:lnTo>
                  <a:lnTo>
                    <a:pt x="20096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0;p48"/>
            <p:cNvSpPr/>
            <p:nvPr/>
          </p:nvSpPr>
          <p:spPr>
            <a:xfrm>
              <a:off x="4766201" y="3971185"/>
              <a:ext cx="52478" cy="59981"/>
            </a:xfrm>
            <a:custGeom>
              <a:avLst/>
              <a:gdLst/>
              <a:ahLst/>
              <a:cxnLst/>
              <a:rect l="l" t="t" r="r" b="b"/>
              <a:pathLst>
                <a:path w="2777" h="3174" extrusionOk="0">
                  <a:moveTo>
                    <a:pt x="0" y="1"/>
                  </a:moveTo>
                  <a:lnTo>
                    <a:pt x="0" y="3174"/>
                  </a:lnTo>
                  <a:lnTo>
                    <a:pt x="2777" y="317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91;p48"/>
            <p:cNvSpPr/>
            <p:nvPr/>
          </p:nvSpPr>
          <p:spPr>
            <a:xfrm>
              <a:off x="4766201" y="3971185"/>
              <a:ext cx="52478" cy="30009"/>
            </a:xfrm>
            <a:custGeom>
              <a:avLst/>
              <a:gdLst/>
              <a:ahLst/>
              <a:cxnLst/>
              <a:rect l="l" t="t" r="r" b="b"/>
              <a:pathLst>
                <a:path w="2777" h="1588" extrusionOk="0">
                  <a:moveTo>
                    <a:pt x="0" y="1"/>
                  </a:moveTo>
                  <a:lnTo>
                    <a:pt x="0" y="1587"/>
                  </a:lnTo>
                  <a:lnTo>
                    <a:pt x="2777" y="1587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92;p48"/>
            <p:cNvSpPr/>
            <p:nvPr/>
          </p:nvSpPr>
          <p:spPr>
            <a:xfrm>
              <a:off x="4568817" y="3971185"/>
              <a:ext cx="52497" cy="59981"/>
            </a:xfrm>
            <a:custGeom>
              <a:avLst/>
              <a:gdLst/>
              <a:ahLst/>
              <a:cxnLst/>
              <a:rect l="l" t="t" r="r" b="b"/>
              <a:pathLst>
                <a:path w="2778" h="3174" extrusionOk="0">
                  <a:moveTo>
                    <a:pt x="1" y="1"/>
                  </a:moveTo>
                  <a:lnTo>
                    <a:pt x="1" y="3174"/>
                  </a:lnTo>
                  <a:lnTo>
                    <a:pt x="2777" y="317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93;p48"/>
            <p:cNvSpPr/>
            <p:nvPr/>
          </p:nvSpPr>
          <p:spPr>
            <a:xfrm>
              <a:off x="4568817" y="3971185"/>
              <a:ext cx="52497" cy="30009"/>
            </a:xfrm>
            <a:custGeom>
              <a:avLst/>
              <a:gdLst/>
              <a:ahLst/>
              <a:cxnLst/>
              <a:rect l="l" t="t" r="r" b="b"/>
              <a:pathLst>
                <a:path w="2778" h="1588" extrusionOk="0">
                  <a:moveTo>
                    <a:pt x="1" y="1"/>
                  </a:moveTo>
                  <a:lnTo>
                    <a:pt x="1" y="1587"/>
                  </a:lnTo>
                  <a:lnTo>
                    <a:pt x="2777" y="1587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94;p48"/>
            <p:cNvSpPr/>
            <p:nvPr/>
          </p:nvSpPr>
          <p:spPr>
            <a:xfrm>
              <a:off x="5200920" y="3606425"/>
              <a:ext cx="1349149" cy="891943"/>
            </a:xfrm>
            <a:custGeom>
              <a:avLst/>
              <a:gdLst/>
              <a:ahLst/>
              <a:cxnLst/>
              <a:rect l="l" t="t" r="r" b="b"/>
              <a:pathLst>
                <a:path w="71393" h="47199" extrusionOk="0">
                  <a:moveTo>
                    <a:pt x="28425" y="0"/>
                  </a:moveTo>
                  <a:lnTo>
                    <a:pt x="27764" y="661"/>
                  </a:lnTo>
                  <a:lnTo>
                    <a:pt x="26707" y="2115"/>
                  </a:lnTo>
                  <a:lnTo>
                    <a:pt x="23269" y="7139"/>
                  </a:lnTo>
                  <a:lnTo>
                    <a:pt x="18774" y="14146"/>
                  </a:lnTo>
                  <a:lnTo>
                    <a:pt x="13618" y="22079"/>
                  </a:lnTo>
                  <a:lnTo>
                    <a:pt x="4363" y="37283"/>
                  </a:lnTo>
                  <a:lnTo>
                    <a:pt x="1323" y="42439"/>
                  </a:lnTo>
                  <a:lnTo>
                    <a:pt x="397" y="44025"/>
                  </a:lnTo>
                  <a:lnTo>
                    <a:pt x="1" y="44819"/>
                  </a:lnTo>
                  <a:lnTo>
                    <a:pt x="1" y="45215"/>
                  </a:lnTo>
                  <a:lnTo>
                    <a:pt x="133" y="45480"/>
                  </a:lnTo>
                  <a:lnTo>
                    <a:pt x="397" y="45744"/>
                  </a:lnTo>
                  <a:lnTo>
                    <a:pt x="662" y="46009"/>
                  </a:lnTo>
                  <a:lnTo>
                    <a:pt x="1455" y="46537"/>
                  </a:lnTo>
                  <a:lnTo>
                    <a:pt x="2380" y="46934"/>
                  </a:lnTo>
                  <a:lnTo>
                    <a:pt x="3570" y="47198"/>
                  </a:lnTo>
                  <a:lnTo>
                    <a:pt x="5818" y="47198"/>
                  </a:lnTo>
                  <a:lnTo>
                    <a:pt x="6875" y="47066"/>
                  </a:lnTo>
                  <a:lnTo>
                    <a:pt x="7801" y="46537"/>
                  </a:lnTo>
                  <a:lnTo>
                    <a:pt x="9519" y="45480"/>
                  </a:lnTo>
                  <a:lnTo>
                    <a:pt x="14015" y="42703"/>
                  </a:lnTo>
                  <a:lnTo>
                    <a:pt x="17981" y="39927"/>
                  </a:lnTo>
                  <a:lnTo>
                    <a:pt x="21683" y="37415"/>
                  </a:lnTo>
                  <a:lnTo>
                    <a:pt x="25252" y="34903"/>
                  </a:lnTo>
                  <a:lnTo>
                    <a:pt x="71393" y="31466"/>
                  </a:lnTo>
                  <a:lnTo>
                    <a:pt x="68220" y="926"/>
                  </a:lnTo>
                  <a:lnTo>
                    <a:pt x="55792" y="4760"/>
                  </a:lnTo>
                  <a:lnTo>
                    <a:pt x="47067" y="7272"/>
                  </a:lnTo>
                  <a:lnTo>
                    <a:pt x="44158" y="7933"/>
                  </a:lnTo>
                  <a:lnTo>
                    <a:pt x="43233" y="8065"/>
                  </a:lnTo>
                  <a:lnTo>
                    <a:pt x="42836" y="8065"/>
                  </a:lnTo>
                  <a:lnTo>
                    <a:pt x="35697" y="3966"/>
                  </a:lnTo>
                  <a:lnTo>
                    <a:pt x="30805" y="1190"/>
                  </a:lnTo>
                  <a:lnTo>
                    <a:pt x="28425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5;p48"/>
            <p:cNvSpPr/>
            <p:nvPr/>
          </p:nvSpPr>
          <p:spPr>
            <a:xfrm>
              <a:off x="5203414" y="3606425"/>
              <a:ext cx="926922" cy="891943"/>
            </a:xfrm>
            <a:custGeom>
              <a:avLst/>
              <a:gdLst/>
              <a:ahLst/>
              <a:cxnLst/>
              <a:rect l="l" t="t" r="r" b="b"/>
              <a:pathLst>
                <a:path w="49050" h="47199" extrusionOk="0">
                  <a:moveTo>
                    <a:pt x="28293" y="0"/>
                  </a:moveTo>
                  <a:lnTo>
                    <a:pt x="27632" y="661"/>
                  </a:lnTo>
                  <a:lnTo>
                    <a:pt x="26575" y="2115"/>
                  </a:lnTo>
                  <a:lnTo>
                    <a:pt x="23137" y="7139"/>
                  </a:lnTo>
                  <a:lnTo>
                    <a:pt x="18642" y="14146"/>
                  </a:lnTo>
                  <a:lnTo>
                    <a:pt x="13618" y="22079"/>
                  </a:lnTo>
                  <a:lnTo>
                    <a:pt x="4231" y="37283"/>
                  </a:lnTo>
                  <a:lnTo>
                    <a:pt x="1191" y="42439"/>
                  </a:lnTo>
                  <a:lnTo>
                    <a:pt x="265" y="44025"/>
                  </a:lnTo>
                  <a:lnTo>
                    <a:pt x="1" y="44819"/>
                  </a:lnTo>
                  <a:lnTo>
                    <a:pt x="1" y="45215"/>
                  </a:lnTo>
                  <a:lnTo>
                    <a:pt x="1" y="45480"/>
                  </a:lnTo>
                  <a:lnTo>
                    <a:pt x="265" y="45744"/>
                  </a:lnTo>
                  <a:lnTo>
                    <a:pt x="530" y="46009"/>
                  </a:lnTo>
                  <a:lnTo>
                    <a:pt x="1323" y="46537"/>
                  </a:lnTo>
                  <a:lnTo>
                    <a:pt x="2380" y="46934"/>
                  </a:lnTo>
                  <a:lnTo>
                    <a:pt x="3438" y="47198"/>
                  </a:lnTo>
                  <a:lnTo>
                    <a:pt x="5686" y="47198"/>
                  </a:lnTo>
                  <a:lnTo>
                    <a:pt x="6743" y="47066"/>
                  </a:lnTo>
                  <a:lnTo>
                    <a:pt x="7669" y="46537"/>
                  </a:lnTo>
                  <a:lnTo>
                    <a:pt x="9387" y="45480"/>
                  </a:lnTo>
                  <a:lnTo>
                    <a:pt x="13883" y="42703"/>
                  </a:lnTo>
                  <a:lnTo>
                    <a:pt x="17849" y="39927"/>
                  </a:lnTo>
                  <a:lnTo>
                    <a:pt x="21551" y="37415"/>
                  </a:lnTo>
                  <a:lnTo>
                    <a:pt x="25120" y="34903"/>
                  </a:lnTo>
                  <a:lnTo>
                    <a:pt x="35432" y="34110"/>
                  </a:lnTo>
                  <a:lnTo>
                    <a:pt x="49050" y="6743"/>
                  </a:lnTo>
                  <a:lnTo>
                    <a:pt x="49050" y="6743"/>
                  </a:lnTo>
                  <a:lnTo>
                    <a:pt x="44687" y="7800"/>
                  </a:lnTo>
                  <a:lnTo>
                    <a:pt x="43365" y="8065"/>
                  </a:lnTo>
                  <a:lnTo>
                    <a:pt x="42704" y="8065"/>
                  </a:lnTo>
                  <a:lnTo>
                    <a:pt x="35697" y="3966"/>
                  </a:lnTo>
                  <a:lnTo>
                    <a:pt x="30673" y="1190"/>
                  </a:lnTo>
                  <a:lnTo>
                    <a:pt x="28954" y="265"/>
                  </a:lnTo>
                  <a:lnTo>
                    <a:pt x="28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6;p48"/>
            <p:cNvSpPr/>
            <p:nvPr/>
          </p:nvSpPr>
          <p:spPr>
            <a:xfrm>
              <a:off x="5195931" y="3606425"/>
              <a:ext cx="814482" cy="896932"/>
            </a:xfrm>
            <a:custGeom>
              <a:avLst/>
              <a:gdLst/>
              <a:ahLst/>
              <a:cxnLst/>
              <a:rect l="l" t="t" r="r" b="b"/>
              <a:pathLst>
                <a:path w="43100" h="47463" extrusionOk="0">
                  <a:moveTo>
                    <a:pt x="28689" y="0"/>
                  </a:moveTo>
                  <a:lnTo>
                    <a:pt x="28028" y="661"/>
                  </a:lnTo>
                  <a:lnTo>
                    <a:pt x="26838" y="2115"/>
                  </a:lnTo>
                  <a:lnTo>
                    <a:pt x="23401" y="7139"/>
                  </a:lnTo>
                  <a:lnTo>
                    <a:pt x="18774" y="14146"/>
                  </a:lnTo>
                  <a:lnTo>
                    <a:pt x="13750" y="22211"/>
                  </a:lnTo>
                  <a:lnTo>
                    <a:pt x="8726" y="30144"/>
                  </a:lnTo>
                  <a:lnTo>
                    <a:pt x="4363" y="37283"/>
                  </a:lnTo>
                  <a:lnTo>
                    <a:pt x="1322" y="42571"/>
                  </a:lnTo>
                  <a:lnTo>
                    <a:pt x="397" y="44158"/>
                  </a:lnTo>
                  <a:lnTo>
                    <a:pt x="0" y="44951"/>
                  </a:lnTo>
                  <a:lnTo>
                    <a:pt x="0" y="45215"/>
                  </a:lnTo>
                  <a:lnTo>
                    <a:pt x="132" y="45612"/>
                  </a:lnTo>
                  <a:lnTo>
                    <a:pt x="397" y="45876"/>
                  </a:lnTo>
                  <a:lnTo>
                    <a:pt x="661" y="46141"/>
                  </a:lnTo>
                  <a:lnTo>
                    <a:pt x="1454" y="46670"/>
                  </a:lnTo>
                  <a:lnTo>
                    <a:pt x="2512" y="47066"/>
                  </a:lnTo>
                  <a:lnTo>
                    <a:pt x="3702" y="47331"/>
                  </a:lnTo>
                  <a:lnTo>
                    <a:pt x="4892" y="47463"/>
                  </a:lnTo>
                  <a:lnTo>
                    <a:pt x="5949" y="47463"/>
                  </a:lnTo>
                  <a:lnTo>
                    <a:pt x="7007" y="47198"/>
                  </a:lnTo>
                  <a:lnTo>
                    <a:pt x="8461" y="46405"/>
                  </a:lnTo>
                  <a:lnTo>
                    <a:pt x="10973" y="44951"/>
                  </a:lnTo>
                  <a:lnTo>
                    <a:pt x="17452" y="40852"/>
                  </a:lnTo>
                  <a:lnTo>
                    <a:pt x="26177" y="35168"/>
                  </a:lnTo>
                  <a:lnTo>
                    <a:pt x="43100" y="8065"/>
                  </a:lnTo>
                  <a:lnTo>
                    <a:pt x="40588" y="6214"/>
                  </a:lnTo>
                  <a:lnTo>
                    <a:pt x="38076" y="4627"/>
                  </a:lnTo>
                  <a:lnTo>
                    <a:pt x="35696" y="3173"/>
                  </a:lnTo>
                  <a:lnTo>
                    <a:pt x="33581" y="1983"/>
                  </a:lnTo>
                  <a:lnTo>
                    <a:pt x="31730" y="1058"/>
                  </a:lnTo>
                  <a:lnTo>
                    <a:pt x="30276" y="397"/>
                  </a:lnTo>
                  <a:lnTo>
                    <a:pt x="29218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7;p48"/>
            <p:cNvSpPr/>
            <p:nvPr/>
          </p:nvSpPr>
          <p:spPr>
            <a:xfrm>
              <a:off x="5233404" y="3656390"/>
              <a:ext cx="499688" cy="809493"/>
            </a:xfrm>
            <a:custGeom>
              <a:avLst/>
              <a:gdLst/>
              <a:ahLst/>
              <a:cxnLst/>
              <a:rect l="l" t="t" r="r" b="b"/>
              <a:pathLst>
                <a:path w="26442" h="42836" extrusionOk="0">
                  <a:moveTo>
                    <a:pt x="26310" y="0"/>
                  </a:moveTo>
                  <a:lnTo>
                    <a:pt x="24062" y="3438"/>
                  </a:lnTo>
                  <a:lnTo>
                    <a:pt x="20889" y="8462"/>
                  </a:lnTo>
                  <a:lnTo>
                    <a:pt x="12957" y="21154"/>
                  </a:lnTo>
                  <a:lnTo>
                    <a:pt x="5289" y="33846"/>
                  </a:lnTo>
                  <a:lnTo>
                    <a:pt x="0" y="42704"/>
                  </a:lnTo>
                  <a:lnTo>
                    <a:pt x="0" y="42836"/>
                  </a:lnTo>
                  <a:lnTo>
                    <a:pt x="132" y="42704"/>
                  </a:lnTo>
                  <a:lnTo>
                    <a:pt x="5553" y="34110"/>
                  </a:lnTo>
                  <a:lnTo>
                    <a:pt x="13485" y="21418"/>
                  </a:lnTo>
                  <a:lnTo>
                    <a:pt x="21286" y="8726"/>
                  </a:lnTo>
                  <a:lnTo>
                    <a:pt x="24326" y="3702"/>
                  </a:lnTo>
                  <a:lnTo>
                    <a:pt x="2644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8;p48"/>
            <p:cNvSpPr/>
            <p:nvPr/>
          </p:nvSpPr>
          <p:spPr>
            <a:xfrm>
              <a:off x="5350815" y="4290987"/>
              <a:ext cx="57486" cy="174896"/>
            </a:xfrm>
            <a:custGeom>
              <a:avLst/>
              <a:gdLst/>
              <a:ahLst/>
              <a:cxnLst/>
              <a:rect l="l" t="t" r="r" b="b"/>
              <a:pathLst>
                <a:path w="3042" h="9255" extrusionOk="0">
                  <a:moveTo>
                    <a:pt x="133" y="0"/>
                  </a:moveTo>
                  <a:lnTo>
                    <a:pt x="1" y="132"/>
                  </a:lnTo>
                  <a:lnTo>
                    <a:pt x="926" y="926"/>
                  </a:lnTo>
                  <a:lnTo>
                    <a:pt x="1587" y="1983"/>
                  </a:lnTo>
                  <a:lnTo>
                    <a:pt x="2116" y="3041"/>
                  </a:lnTo>
                  <a:lnTo>
                    <a:pt x="2513" y="4363"/>
                  </a:lnTo>
                  <a:lnTo>
                    <a:pt x="2645" y="5553"/>
                  </a:lnTo>
                  <a:lnTo>
                    <a:pt x="2645" y="6743"/>
                  </a:lnTo>
                  <a:lnTo>
                    <a:pt x="2381" y="8065"/>
                  </a:lnTo>
                  <a:lnTo>
                    <a:pt x="1852" y="9123"/>
                  </a:lnTo>
                  <a:lnTo>
                    <a:pt x="1984" y="9255"/>
                  </a:lnTo>
                  <a:lnTo>
                    <a:pt x="2645" y="7933"/>
                  </a:lnTo>
                  <a:lnTo>
                    <a:pt x="3042" y="6611"/>
                  </a:lnTo>
                  <a:lnTo>
                    <a:pt x="3042" y="5289"/>
                  </a:lnTo>
                  <a:lnTo>
                    <a:pt x="2910" y="3966"/>
                  </a:lnTo>
                  <a:lnTo>
                    <a:pt x="2513" y="2777"/>
                  </a:lnTo>
                  <a:lnTo>
                    <a:pt x="1852" y="1719"/>
                  </a:lnTo>
                  <a:lnTo>
                    <a:pt x="1059" y="79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9;p48"/>
            <p:cNvSpPr/>
            <p:nvPr/>
          </p:nvSpPr>
          <p:spPr>
            <a:xfrm>
              <a:off x="5645634" y="4118585"/>
              <a:ext cx="47489" cy="189901"/>
            </a:xfrm>
            <a:custGeom>
              <a:avLst/>
              <a:gdLst/>
              <a:ahLst/>
              <a:cxnLst/>
              <a:rect l="l" t="t" r="r" b="b"/>
              <a:pathLst>
                <a:path w="2513" h="10049" extrusionOk="0">
                  <a:moveTo>
                    <a:pt x="1719" y="1"/>
                  </a:moveTo>
                  <a:lnTo>
                    <a:pt x="1455" y="2513"/>
                  </a:lnTo>
                  <a:lnTo>
                    <a:pt x="1058" y="4893"/>
                  </a:lnTo>
                  <a:lnTo>
                    <a:pt x="529" y="7404"/>
                  </a:lnTo>
                  <a:lnTo>
                    <a:pt x="1" y="9784"/>
                  </a:lnTo>
                  <a:lnTo>
                    <a:pt x="1" y="9916"/>
                  </a:lnTo>
                  <a:lnTo>
                    <a:pt x="133" y="10049"/>
                  </a:lnTo>
                  <a:lnTo>
                    <a:pt x="265" y="10049"/>
                  </a:lnTo>
                  <a:lnTo>
                    <a:pt x="397" y="9916"/>
                  </a:lnTo>
                  <a:lnTo>
                    <a:pt x="926" y="8859"/>
                  </a:lnTo>
                  <a:lnTo>
                    <a:pt x="1587" y="7669"/>
                  </a:lnTo>
                  <a:lnTo>
                    <a:pt x="1984" y="6347"/>
                  </a:lnTo>
                  <a:lnTo>
                    <a:pt x="2248" y="5157"/>
                  </a:lnTo>
                  <a:lnTo>
                    <a:pt x="2512" y="3835"/>
                  </a:lnTo>
                  <a:lnTo>
                    <a:pt x="2512" y="2513"/>
                  </a:lnTo>
                  <a:lnTo>
                    <a:pt x="2248" y="1191"/>
                  </a:lnTo>
                  <a:lnTo>
                    <a:pt x="198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00;p48"/>
            <p:cNvSpPr/>
            <p:nvPr/>
          </p:nvSpPr>
          <p:spPr>
            <a:xfrm>
              <a:off x="5603153" y="4148576"/>
              <a:ext cx="47489" cy="189901"/>
            </a:xfrm>
            <a:custGeom>
              <a:avLst/>
              <a:gdLst/>
              <a:ahLst/>
              <a:cxnLst/>
              <a:rect l="l" t="t" r="r" b="b"/>
              <a:pathLst>
                <a:path w="2513" h="10049" extrusionOk="0">
                  <a:moveTo>
                    <a:pt x="1852" y="0"/>
                  </a:moveTo>
                  <a:lnTo>
                    <a:pt x="1720" y="133"/>
                  </a:lnTo>
                  <a:lnTo>
                    <a:pt x="1455" y="2512"/>
                  </a:lnTo>
                  <a:lnTo>
                    <a:pt x="1191" y="5024"/>
                  </a:lnTo>
                  <a:lnTo>
                    <a:pt x="662" y="7404"/>
                  </a:lnTo>
                  <a:lnTo>
                    <a:pt x="1" y="9784"/>
                  </a:lnTo>
                  <a:lnTo>
                    <a:pt x="1" y="9916"/>
                  </a:lnTo>
                  <a:lnTo>
                    <a:pt x="133" y="10048"/>
                  </a:lnTo>
                  <a:lnTo>
                    <a:pt x="265" y="10048"/>
                  </a:lnTo>
                  <a:lnTo>
                    <a:pt x="398" y="9916"/>
                  </a:lnTo>
                  <a:lnTo>
                    <a:pt x="1059" y="8858"/>
                  </a:lnTo>
                  <a:lnTo>
                    <a:pt x="1587" y="7668"/>
                  </a:lnTo>
                  <a:lnTo>
                    <a:pt x="1984" y="6479"/>
                  </a:lnTo>
                  <a:lnTo>
                    <a:pt x="2381" y="5156"/>
                  </a:lnTo>
                  <a:lnTo>
                    <a:pt x="2513" y="3834"/>
                  </a:lnTo>
                  <a:lnTo>
                    <a:pt x="2513" y="2512"/>
                  </a:lnTo>
                  <a:lnTo>
                    <a:pt x="2381" y="1322"/>
                  </a:lnTo>
                  <a:lnTo>
                    <a:pt x="1984" y="133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01;p48"/>
            <p:cNvSpPr/>
            <p:nvPr/>
          </p:nvSpPr>
          <p:spPr>
            <a:xfrm>
              <a:off x="5560690" y="4181060"/>
              <a:ext cx="47489" cy="189882"/>
            </a:xfrm>
            <a:custGeom>
              <a:avLst/>
              <a:gdLst/>
              <a:ahLst/>
              <a:cxnLst/>
              <a:rect l="l" t="t" r="r" b="b"/>
              <a:pathLst>
                <a:path w="2513" h="10048" extrusionOk="0">
                  <a:moveTo>
                    <a:pt x="1851" y="0"/>
                  </a:moveTo>
                  <a:lnTo>
                    <a:pt x="1851" y="132"/>
                  </a:lnTo>
                  <a:lnTo>
                    <a:pt x="1587" y="2512"/>
                  </a:lnTo>
                  <a:lnTo>
                    <a:pt x="1190" y="4892"/>
                  </a:lnTo>
                  <a:lnTo>
                    <a:pt x="661" y="7404"/>
                  </a:lnTo>
                  <a:lnTo>
                    <a:pt x="0" y="9783"/>
                  </a:lnTo>
                  <a:lnTo>
                    <a:pt x="0" y="9916"/>
                  </a:lnTo>
                  <a:lnTo>
                    <a:pt x="133" y="10048"/>
                  </a:lnTo>
                  <a:lnTo>
                    <a:pt x="265" y="10048"/>
                  </a:lnTo>
                  <a:lnTo>
                    <a:pt x="397" y="9916"/>
                  </a:lnTo>
                  <a:lnTo>
                    <a:pt x="1058" y="8858"/>
                  </a:lnTo>
                  <a:lnTo>
                    <a:pt x="1587" y="7668"/>
                  </a:lnTo>
                  <a:lnTo>
                    <a:pt x="2116" y="6346"/>
                  </a:lnTo>
                  <a:lnTo>
                    <a:pt x="2380" y="5156"/>
                  </a:lnTo>
                  <a:lnTo>
                    <a:pt x="2512" y="3834"/>
                  </a:lnTo>
                  <a:lnTo>
                    <a:pt x="2512" y="2512"/>
                  </a:lnTo>
                  <a:lnTo>
                    <a:pt x="2380" y="1190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02;p48"/>
            <p:cNvSpPr/>
            <p:nvPr/>
          </p:nvSpPr>
          <p:spPr>
            <a:xfrm>
              <a:off x="5520722" y="4211032"/>
              <a:ext cx="47489" cy="189901"/>
            </a:xfrm>
            <a:custGeom>
              <a:avLst/>
              <a:gdLst/>
              <a:ahLst/>
              <a:cxnLst/>
              <a:rect l="l" t="t" r="r" b="b"/>
              <a:pathLst>
                <a:path w="2513" h="10049" extrusionOk="0">
                  <a:moveTo>
                    <a:pt x="1851" y="1"/>
                  </a:moveTo>
                  <a:lnTo>
                    <a:pt x="1719" y="133"/>
                  </a:lnTo>
                  <a:lnTo>
                    <a:pt x="1454" y="2645"/>
                  </a:lnTo>
                  <a:lnTo>
                    <a:pt x="1058" y="5024"/>
                  </a:lnTo>
                  <a:lnTo>
                    <a:pt x="529" y="7404"/>
                  </a:lnTo>
                  <a:lnTo>
                    <a:pt x="0" y="9784"/>
                  </a:lnTo>
                  <a:lnTo>
                    <a:pt x="0" y="9916"/>
                  </a:lnTo>
                  <a:lnTo>
                    <a:pt x="0" y="10048"/>
                  </a:lnTo>
                  <a:lnTo>
                    <a:pt x="265" y="10048"/>
                  </a:lnTo>
                  <a:lnTo>
                    <a:pt x="397" y="9916"/>
                  </a:lnTo>
                  <a:lnTo>
                    <a:pt x="926" y="8858"/>
                  </a:lnTo>
                  <a:lnTo>
                    <a:pt x="1587" y="7669"/>
                  </a:lnTo>
                  <a:lnTo>
                    <a:pt x="1983" y="6479"/>
                  </a:lnTo>
                  <a:lnTo>
                    <a:pt x="2248" y="5157"/>
                  </a:lnTo>
                  <a:lnTo>
                    <a:pt x="2512" y="3835"/>
                  </a:lnTo>
                  <a:lnTo>
                    <a:pt x="2512" y="2512"/>
                  </a:lnTo>
                  <a:lnTo>
                    <a:pt x="2248" y="1323"/>
                  </a:lnTo>
                  <a:lnTo>
                    <a:pt x="1983" y="133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03;p48"/>
            <p:cNvSpPr/>
            <p:nvPr/>
          </p:nvSpPr>
          <p:spPr>
            <a:xfrm>
              <a:off x="5735587" y="3686362"/>
              <a:ext cx="109946" cy="107451"/>
            </a:xfrm>
            <a:custGeom>
              <a:avLst/>
              <a:gdLst/>
              <a:ahLst/>
              <a:cxnLst/>
              <a:rect l="l" t="t" r="r" b="b"/>
              <a:pathLst>
                <a:path w="5818" h="5686" extrusionOk="0">
                  <a:moveTo>
                    <a:pt x="2380" y="1"/>
                  </a:moveTo>
                  <a:lnTo>
                    <a:pt x="1851" y="133"/>
                  </a:lnTo>
                  <a:lnTo>
                    <a:pt x="1322" y="397"/>
                  </a:lnTo>
                  <a:lnTo>
                    <a:pt x="925" y="794"/>
                  </a:lnTo>
                  <a:lnTo>
                    <a:pt x="529" y="1323"/>
                  </a:lnTo>
                  <a:lnTo>
                    <a:pt x="132" y="1984"/>
                  </a:lnTo>
                  <a:lnTo>
                    <a:pt x="0" y="2513"/>
                  </a:lnTo>
                  <a:lnTo>
                    <a:pt x="0" y="3042"/>
                  </a:lnTo>
                  <a:lnTo>
                    <a:pt x="132" y="3570"/>
                  </a:lnTo>
                  <a:lnTo>
                    <a:pt x="397" y="4099"/>
                  </a:lnTo>
                  <a:lnTo>
                    <a:pt x="661" y="4628"/>
                  </a:lnTo>
                  <a:lnTo>
                    <a:pt x="1058" y="4893"/>
                  </a:lnTo>
                  <a:lnTo>
                    <a:pt x="1454" y="5289"/>
                  </a:lnTo>
                  <a:lnTo>
                    <a:pt x="1983" y="5554"/>
                  </a:lnTo>
                  <a:lnTo>
                    <a:pt x="2512" y="5686"/>
                  </a:lnTo>
                  <a:lnTo>
                    <a:pt x="3570" y="5686"/>
                  </a:lnTo>
                  <a:lnTo>
                    <a:pt x="4098" y="5554"/>
                  </a:lnTo>
                  <a:lnTo>
                    <a:pt x="4627" y="5289"/>
                  </a:lnTo>
                  <a:lnTo>
                    <a:pt x="5024" y="4893"/>
                  </a:lnTo>
                  <a:lnTo>
                    <a:pt x="5421" y="4364"/>
                  </a:lnTo>
                  <a:lnTo>
                    <a:pt x="5685" y="3835"/>
                  </a:lnTo>
                  <a:lnTo>
                    <a:pt x="5817" y="3174"/>
                  </a:lnTo>
                  <a:lnTo>
                    <a:pt x="5817" y="2645"/>
                  </a:lnTo>
                  <a:lnTo>
                    <a:pt x="5817" y="2116"/>
                  </a:lnTo>
                  <a:lnTo>
                    <a:pt x="5553" y="1587"/>
                  </a:lnTo>
                  <a:lnTo>
                    <a:pt x="5288" y="1191"/>
                  </a:lnTo>
                  <a:lnTo>
                    <a:pt x="4892" y="794"/>
                  </a:lnTo>
                  <a:lnTo>
                    <a:pt x="4363" y="530"/>
                  </a:lnTo>
                  <a:lnTo>
                    <a:pt x="3966" y="265"/>
                  </a:lnTo>
                  <a:lnTo>
                    <a:pt x="3437" y="13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04;p48"/>
            <p:cNvSpPr/>
            <p:nvPr/>
          </p:nvSpPr>
          <p:spPr>
            <a:xfrm>
              <a:off x="5665628" y="4226018"/>
              <a:ext cx="127426" cy="227375"/>
            </a:xfrm>
            <a:custGeom>
              <a:avLst/>
              <a:gdLst/>
              <a:ahLst/>
              <a:cxnLst/>
              <a:rect l="l" t="t" r="r" b="b"/>
              <a:pathLst>
                <a:path w="6743" h="12032" extrusionOk="0">
                  <a:moveTo>
                    <a:pt x="793" y="530"/>
                  </a:moveTo>
                  <a:lnTo>
                    <a:pt x="2512" y="2645"/>
                  </a:lnTo>
                  <a:lnTo>
                    <a:pt x="3966" y="4760"/>
                  </a:lnTo>
                  <a:lnTo>
                    <a:pt x="4627" y="5818"/>
                  </a:lnTo>
                  <a:lnTo>
                    <a:pt x="5288" y="6876"/>
                  </a:lnTo>
                  <a:lnTo>
                    <a:pt x="5421" y="7537"/>
                  </a:lnTo>
                  <a:lnTo>
                    <a:pt x="5685" y="8330"/>
                  </a:lnTo>
                  <a:lnTo>
                    <a:pt x="5685" y="9123"/>
                  </a:lnTo>
                  <a:lnTo>
                    <a:pt x="5685" y="9916"/>
                  </a:lnTo>
                  <a:lnTo>
                    <a:pt x="5421" y="10577"/>
                  </a:lnTo>
                  <a:lnTo>
                    <a:pt x="5288" y="10842"/>
                  </a:lnTo>
                  <a:lnTo>
                    <a:pt x="5024" y="10974"/>
                  </a:lnTo>
                  <a:lnTo>
                    <a:pt x="4627" y="11106"/>
                  </a:lnTo>
                  <a:lnTo>
                    <a:pt x="4231" y="11106"/>
                  </a:lnTo>
                  <a:lnTo>
                    <a:pt x="3834" y="10974"/>
                  </a:lnTo>
                  <a:lnTo>
                    <a:pt x="3173" y="10710"/>
                  </a:lnTo>
                  <a:lnTo>
                    <a:pt x="2644" y="10313"/>
                  </a:lnTo>
                  <a:lnTo>
                    <a:pt x="2116" y="9652"/>
                  </a:lnTo>
                  <a:lnTo>
                    <a:pt x="1719" y="8859"/>
                  </a:lnTo>
                  <a:lnTo>
                    <a:pt x="1587" y="8065"/>
                  </a:lnTo>
                  <a:lnTo>
                    <a:pt x="1190" y="6215"/>
                  </a:lnTo>
                  <a:lnTo>
                    <a:pt x="1058" y="4760"/>
                  </a:lnTo>
                  <a:lnTo>
                    <a:pt x="926" y="2645"/>
                  </a:lnTo>
                  <a:lnTo>
                    <a:pt x="793" y="530"/>
                  </a:lnTo>
                  <a:close/>
                  <a:moveTo>
                    <a:pt x="529" y="1"/>
                  </a:moveTo>
                  <a:lnTo>
                    <a:pt x="529" y="133"/>
                  </a:lnTo>
                  <a:lnTo>
                    <a:pt x="265" y="133"/>
                  </a:lnTo>
                  <a:lnTo>
                    <a:pt x="0" y="397"/>
                  </a:lnTo>
                  <a:lnTo>
                    <a:pt x="132" y="4892"/>
                  </a:lnTo>
                  <a:lnTo>
                    <a:pt x="397" y="7008"/>
                  </a:lnTo>
                  <a:lnTo>
                    <a:pt x="661" y="8065"/>
                  </a:lnTo>
                  <a:lnTo>
                    <a:pt x="926" y="9123"/>
                  </a:lnTo>
                  <a:lnTo>
                    <a:pt x="1587" y="10313"/>
                  </a:lnTo>
                  <a:lnTo>
                    <a:pt x="1983" y="10974"/>
                  </a:lnTo>
                  <a:lnTo>
                    <a:pt x="2380" y="11371"/>
                  </a:lnTo>
                  <a:lnTo>
                    <a:pt x="3041" y="11767"/>
                  </a:lnTo>
                  <a:lnTo>
                    <a:pt x="3570" y="12032"/>
                  </a:lnTo>
                  <a:lnTo>
                    <a:pt x="4231" y="12032"/>
                  </a:lnTo>
                  <a:lnTo>
                    <a:pt x="4892" y="11900"/>
                  </a:lnTo>
                  <a:lnTo>
                    <a:pt x="5685" y="11635"/>
                  </a:lnTo>
                  <a:lnTo>
                    <a:pt x="6082" y="11106"/>
                  </a:lnTo>
                  <a:lnTo>
                    <a:pt x="6478" y="10577"/>
                  </a:lnTo>
                  <a:lnTo>
                    <a:pt x="6611" y="9916"/>
                  </a:lnTo>
                  <a:lnTo>
                    <a:pt x="6743" y="9123"/>
                  </a:lnTo>
                  <a:lnTo>
                    <a:pt x="6611" y="8462"/>
                  </a:lnTo>
                  <a:lnTo>
                    <a:pt x="6478" y="7801"/>
                  </a:lnTo>
                  <a:lnTo>
                    <a:pt x="6346" y="7140"/>
                  </a:lnTo>
                  <a:lnTo>
                    <a:pt x="5288" y="5025"/>
                  </a:lnTo>
                  <a:lnTo>
                    <a:pt x="3966" y="3174"/>
                  </a:lnTo>
                  <a:lnTo>
                    <a:pt x="2380" y="1455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05;p48"/>
            <p:cNvSpPr/>
            <p:nvPr/>
          </p:nvSpPr>
          <p:spPr>
            <a:xfrm>
              <a:off x="5665628" y="4048627"/>
              <a:ext cx="182399" cy="192414"/>
            </a:xfrm>
            <a:custGeom>
              <a:avLst/>
              <a:gdLst/>
              <a:ahLst/>
              <a:cxnLst/>
              <a:rect l="l" t="t" r="r" b="b"/>
              <a:pathLst>
                <a:path w="9652" h="10182" extrusionOk="0">
                  <a:moveTo>
                    <a:pt x="7800" y="1059"/>
                  </a:moveTo>
                  <a:lnTo>
                    <a:pt x="8065" y="1191"/>
                  </a:lnTo>
                  <a:lnTo>
                    <a:pt x="8461" y="1455"/>
                  </a:lnTo>
                  <a:lnTo>
                    <a:pt x="8594" y="1720"/>
                  </a:lnTo>
                  <a:lnTo>
                    <a:pt x="8726" y="1984"/>
                  </a:lnTo>
                  <a:lnTo>
                    <a:pt x="8594" y="2645"/>
                  </a:lnTo>
                  <a:lnTo>
                    <a:pt x="8461" y="3438"/>
                  </a:lnTo>
                  <a:lnTo>
                    <a:pt x="8065" y="4232"/>
                  </a:lnTo>
                  <a:lnTo>
                    <a:pt x="7668" y="4893"/>
                  </a:lnTo>
                  <a:lnTo>
                    <a:pt x="7272" y="5289"/>
                  </a:lnTo>
                  <a:lnTo>
                    <a:pt x="6346" y="6215"/>
                  </a:lnTo>
                  <a:lnTo>
                    <a:pt x="5288" y="7008"/>
                  </a:lnTo>
                  <a:lnTo>
                    <a:pt x="3173" y="8462"/>
                  </a:lnTo>
                  <a:lnTo>
                    <a:pt x="793" y="9784"/>
                  </a:lnTo>
                  <a:lnTo>
                    <a:pt x="1719" y="7801"/>
                  </a:lnTo>
                  <a:lnTo>
                    <a:pt x="2644" y="5950"/>
                  </a:lnTo>
                  <a:lnTo>
                    <a:pt x="3305" y="4496"/>
                  </a:lnTo>
                  <a:lnTo>
                    <a:pt x="4099" y="3042"/>
                  </a:lnTo>
                  <a:lnTo>
                    <a:pt x="4627" y="2249"/>
                  </a:lnTo>
                  <a:lnTo>
                    <a:pt x="5288" y="1720"/>
                  </a:lnTo>
                  <a:lnTo>
                    <a:pt x="5950" y="1191"/>
                  </a:lnTo>
                  <a:lnTo>
                    <a:pt x="6611" y="1059"/>
                  </a:lnTo>
                  <a:close/>
                  <a:moveTo>
                    <a:pt x="6743" y="1"/>
                  </a:moveTo>
                  <a:lnTo>
                    <a:pt x="6082" y="133"/>
                  </a:lnTo>
                  <a:lnTo>
                    <a:pt x="5553" y="398"/>
                  </a:lnTo>
                  <a:lnTo>
                    <a:pt x="4892" y="794"/>
                  </a:lnTo>
                  <a:lnTo>
                    <a:pt x="3966" y="1720"/>
                  </a:lnTo>
                  <a:lnTo>
                    <a:pt x="3305" y="2645"/>
                  </a:lnTo>
                  <a:lnTo>
                    <a:pt x="2777" y="3571"/>
                  </a:lnTo>
                  <a:lnTo>
                    <a:pt x="1719" y="5554"/>
                  </a:lnTo>
                  <a:lnTo>
                    <a:pt x="0" y="9652"/>
                  </a:lnTo>
                  <a:lnTo>
                    <a:pt x="132" y="9917"/>
                  </a:lnTo>
                  <a:lnTo>
                    <a:pt x="265" y="10049"/>
                  </a:lnTo>
                  <a:lnTo>
                    <a:pt x="397" y="10181"/>
                  </a:lnTo>
                  <a:lnTo>
                    <a:pt x="529" y="10181"/>
                  </a:lnTo>
                  <a:lnTo>
                    <a:pt x="2777" y="9388"/>
                  </a:lnTo>
                  <a:lnTo>
                    <a:pt x="4760" y="8330"/>
                  </a:lnTo>
                  <a:lnTo>
                    <a:pt x="6611" y="7008"/>
                  </a:lnTo>
                  <a:lnTo>
                    <a:pt x="8329" y="5554"/>
                  </a:lnTo>
                  <a:lnTo>
                    <a:pt x="8726" y="5025"/>
                  </a:lnTo>
                  <a:lnTo>
                    <a:pt x="9123" y="4364"/>
                  </a:lnTo>
                  <a:lnTo>
                    <a:pt x="9387" y="3703"/>
                  </a:lnTo>
                  <a:lnTo>
                    <a:pt x="9651" y="3042"/>
                  </a:lnTo>
                  <a:lnTo>
                    <a:pt x="9651" y="2381"/>
                  </a:lnTo>
                  <a:lnTo>
                    <a:pt x="9519" y="1720"/>
                  </a:lnTo>
                  <a:lnTo>
                    <a:pt x="9255" y="1059"/>
                  </a:lnTo>
                  <a:lnTo>
                    <a:pt x="8726" y="530"/>
                  </a:lnTo>
                  <a:lnTo>
                    <a:pt x="8065" y="133"/>
                  </a:lnTo>
                  <a:lnTo>
                    <a:pt x="740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06;p48"/>
            <p:cNvSpPr/>
            <p:nvPr/>
          </p:nvSpPr>
          <p:spPr>
            <a:xfrm>
              <a:off x="5887976" y="3141717"/>
              <a:ext cx="1978757" cy="1121793"/>
            </a:xfrm>
            <a:custGeom>
              <a:avLst/>
              <a:gdLst/>
              <a:ahLst/>
              <a:cxnLst/>
              <a:rect l="l" t="t" r="r" b="b"/>
              <a:pathLst>
                <a:path w="104710" h="59362" extrusionOk="0">
                  <a:moveTo>
                    <a:pt x="79722" y="0"/>
                  </a:moveTo>
                  <a:lnTo>
                    <a:pt x="78003" y="133"/>
                  </a:lnTo>
                  <a:lnTo>
                    <a:pt x="76152" y="265"/>
                  </a:lnTo>
                  <a:lnTo>
                    <a:pt x="72318" y="926"/>
                  </a:lnTo>
                  <a:lnTo>
                    <a:pt x="68088" y="1984"/>
                  </a:lnTo>
                  <a:lnTo>
                    <a:pt x="63725" y="3173"/>
                  </a:lnTo>
                  <a:lnTo>
                    <a:pt x="59098" y="4628"/>
                  </a:lnTo>
                  <a:lnTo>
                    <a:pt x="54470" y="6214"/>
                  </a:lnTo>
                  <a:lnTo>
                    <a:pt x="49843" y="8065"/>
                  </a:lnTo>
                  <a:lnTo>
                    <a:pt x="45348" y="9784"/>
                  </a:lnTo>
                  <a:lnTo>
                    <a:pt x="37019" y="13353"/>
                  </a:lnTo>
                  <a:lnTo>
                    <a:pt x="30276" y="16394"/>
                  </a:lnTo>
                  <a:lnTo>
                    <a:pt x="24063" y="19303"/>
                  </a:lnTo>
                  <a:lnTo>
                    <a:pt x="24687" y="26070"/>
                  </a:lnTo>
                  <a:lnTo>
                    <a:pt x="24687" y="26070"/>
                  </a:lnTo>
                  <a:lnTo>
                    <a:pt x="23005" y="26574"/>
                  </a:lnTo>
                  <a:lnTo>
                    <a:pt x="18906" y="28029"/>
                  </a:lnTo>
                  <a:lnTo>
                    <a:pt x="15469" y="29218"/>
                  </a:lnTo>
                  <a:lnTo>
                    <a:pt x="1" y="59362"/>
                  </a:lnTo>
                  <a:lnTo>
                    <a:pt x="1" y="59362"/>
                  </a:lnTo>
                  <a:lnTo>
                    <a:pt x="3041" y="59230"/>
                  </a:lnTo>
                  <a:lnTo>
                    <a:pt x="11238" y="58965"/>
                  </a:lnTo>
                  <a:lnTo>
                    <a:pt x="16923" y="58569"/>
                  </a:lnTo>
                  <a:lnTo>
                    <a:pt x="23401" y="58172"/>
                  </a:lnTo>
                  <a:lnTo>
                    <a:pt x="30409" y="57511"/>
                  </a:lnTo>
                  <a:lnTo>
                    <a:pt x="37944" y="56850"/>
                  </a:lnTo>
                  <a:lnTo>
                    <a:pt x="45612" y="55792"/>
                  </a:lnTo>
                  <a:lnTo>
                    <a:pt x="53545" y="54735"/>
                  </a:lnTo>
                  <a:lnTo>
                    <a:pt x="61213" y="53280"/>
                  </a:lnTo>
                  <a:lnTo>
                    <a:pt x="64915" y="52487"/>
                  </a:lnTo>
                  <a:lnTo>
                    <a:pt x="68617" y="51694"/>
                  </a:lnTo>
                  <a:lnTo>
                    <a:pt x="72186" y="50768"/>
                  </a:lnTo>
                  <a:lnTo>
                    <a:pt x="75624" y="49711"/>
                  </a:lnTo>
                  <a:lnTo>
                    <a:pt x="78929" y="48653"/>
                  </a:lnTo>
                  <a:lnTo>
                    <a:pt x="82102" y="47463"/>
                  </a:lnTo>
                  <a:lnTo>
                    <a:pt x="85010" y="46273"/>
                  </a:lnTo>
                  <a:lnTo>
                    <a:pt x="87655" y="44951"/>
                  </a:lnTo>
                  <a:lnTo>
                    <a:pt x="90166" y="43497"/>
                  </a:lnTo>
                  <a:lnTo>
                    <a:pt x="92282" y="42043"/>
                  </a:lnTo>
                  <a:lnTo>
                    <a:pt x="94529" y="40324"/>
                  </a:lnTo>
                  <a:lnTo>
                    <a:pt x="96512" y="38605"/>
                  </a:lnTo>
                  <a:lnTo>
                    <a:pt x="98231" y="36754"/>
                  </a:lnTo>
                  <a:lnTo>
                    <a:pt x="99685" y="34903"/>
                  </a:lnTo>
                  <a:lnTo>
                    <a:pt x="101008" y="33185"/>
                  </a:lnTo>
                  <a:lnTo>
                    <a:pt x="102065" y="31334"/>
                  </a:lnTo>
                  <a:lnTo>
                    <a:pt x="102991" y="29483"/>
                  </a:lnTo>
                  <a:lnTo>
                    <a:pt x="103652" y="27632"/>
                  </a:lnTo>
                  <a:lnTo>
                    <a:pt x="104181" y="25913"/>
                  </a:lnTo>
                  <a:lnTo>
                    <a:pt x="104577" y="24062"/>
                  </a:lnTo>
                  <a:lnTo>
                    <a:pt x="104709" y="22344"/>
                  </a:lnTo>
                  <a:lnTo>
                    <a:pt x="104709" y="20625"/>
                  </a:lnTo>
                  <a:lnTo>
                    <a:pt x="104445" y="18906"/>
                  </a:lnTo>
                  <a:lnTo>
                    <a:pt x="104181" y="17187"/>
                  </a:lnTo>
                  <a:lnTo>
                    <a:pt x="103652" y="15601"/>
                  </a:lnTo>
                  <a:lnTo>
                    <a:pt x="102991" y="14014"/>
                  </a:lnTo>
                  <a:lnTo>
                    <a:pt x="102330" y="12428"/>
                  </a:lnTo>
                  <a:lnTo>
                    <a:pt x="101404" y="10974"/>
                  </a:lnTo>
                  <a:lnTo>
                    <a:pt x="100347" y="9652"/>
                  </a:lnTo>
                  <a:lnTo>
                    <a:pt x="99289" y="8330"/>
                  </a:lnTo>
                  <a:lnTo>
                    <a:pt x="98099" y="7007"/>
                  </a:lnTo>
                  <a:lnTo>
                    <a:pt x="96777" y="5950"/>
                  </a:lnTo>
                  <a:lnTo>
                    <a:pt x="95323" y="4892"/>
                  </a:lnTo>
                  <a:lnTo>
                    <a:pt x="93868" y="3834"/>
                  </a:lnTo>
                  <a:lnTo>
                    <a:pt x="92282" y="2909"/>
                  </a:lnTo>
                  <a:lnTo>
                    <a:pt x="90695" y="2248"/>
                  </a:lnTo>
                  <a:lnTo>
                    <a:pt x="88977" y="1587"/>
                  </a:lnTo>
                  <a:lnTo>
                    <a:pt x="87126" y="926"/>
                  </a:lnTo>
                  <a:lnTo>
                    <a:pt x="85407" y="529"/>
                  </a:lnTo>
                  <a:lnTo>
                    <a:pt x="83556" y="265"/>
                  </a:lnTo>
                  <a:lnTo>
                    <a:pt x="8157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07;p48"/>
            <p:cNvSpPr/>
            <p:nvPr/>
          </p:nvSpPr>
          <p:spPr>
            <a:xfrm>
              <a:off x="6355179" y="3461519"/>
              <a:ext cx="914431" cy="167413"/>
            </a:xfrm>
            <a:custGeom>
              <a:avLst/>
              <a:gdLst/>
              <a:ahLst/>
              <a:cxnLst/>
              <a:rect l="l" t="t" r="r" b="b"/>
              <a:pathLst>
                <a:path w="48389" h="8859" extrusionOk="0">
                  <a:moveTo>
                    <a:pt x="45745" y="0"/>
                  </a:moveTo>
                  <a:lnTo>
                    <a:pt x="42307" y="926"/>
                  </a:lnTo>
                  <a:lnTo>
                    <a:pt x="40588" y="1322"/>
                  </a:lnTo>
                  <a:lnTo>
                    <a:pt x="39663" y="1587"/>
                  </a:lnTo>
                  <a:lnTo>
                    <a:pt x="39266" y="1719"/>
                  </a:lnTo>
                  <a:lnTo>
                    <a:pt x="37548" y="1851"/>
                  </a:lnTo>
                  <a:lnTo>
                    <a:pt x="32788" y="2248"/>
                  </a:lnTo>
                  <a:lnTo>
                    <a:pt x="28029" y="2909"/>
                  </a:lnTo>
                  <a:lnTo>
                    <a:pt x="23401" y="3570"/>
                  </a:lnTo>
                  <a:lnTo>
                    <a:pt x="18774" y="4363"/>
                  </a:lnTo>
                  <a:lnTo>
                    <a:pt x="9387" y="6214"/>
                  </a:lnTo>
                  <a:lnTo>
                    <a:pt x="4760" y="7139"/>
                  </a:lnTo>
                  <a:lnTo>
                    <a:pt x="2513" y="7668"/>
                  </a:lnTo>
                  <a:lnTo>
                    <a:pt x="133" y="8329"/>
                  </a:lnTo>
                  <a:lnTo>
                    <a:pt x="1" y="8461"/>
                  </a:lnTo>
                  <a:lnTo>
                    <a:pt x="1" y="8594"/>
                  </a:lnTo>
                  <a:lnTo>
                    <a:pt x="133" y="8858"/>
                  </a:lnTo>
                  <a:lnTo>
                    <a:pt x="265" y="8858"/>
                  </a:lnTo>
                  <a:lnTo>
                    <a:pt x="2909" y="8461"/>
                  </a:lnTo>
                  <a:lnTo>
                    <a:pt x="5553" y="7933"/>
                  </a:lnTo>
                  <a:lnTo>
                    <a:pt x="10842" y="6875"/>
                  </a:lnTo>
                  <a:lnTo>
                    <a:pt x="20096" y="5156"/>
                  </a:lnTo>
                  <a:lnTo>
                    <a:pt x="29483" y="3570"/>
                  </a:lnTo>
                  <a:lnTo>
                    <a:pt x="34242" y="2909"/>
                  </a:lnTo>
                  <a:lnTo>
                    <a:pt x="38870" y="2380"/>
                  </a:lnTo>
                  <a:lnTo>
                    <a:pt x="43497" y="1851"/>
                  </a:lnTo>
                  <a:lnTo>
                    <a:pt x="48256" y="1587"/>
                  </a:lnTo>
                  <a:lnTo>
                    <a:pt x="48389" y="1587"/>
                  </a:lnTo>
                  <a:lnTo>
                    <a:pt x="48256" y="1454"/>
                  </a:lnTo>
                  <a:lnTo>
                    <a:pt x="41382" y="1587"/>
                  </a:lnTo>
                  <a:lnTo>
                    <a:pt x="41382" y="1587"/>
                  </a:lnTo>
                  <a:lnTo>
                    <a:pt x="42307" y="1322"/>
                  </a:lnTo>
                  <a:lnTo>
                    <a:pt x="45877" y="132"/>
                  </a:lnTo>
                  <a:lnTo>
                    <a:pt x="4587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08;p48"/>
            <p:cNvSpPr/>
            <p:nvPr/>
          </p:nvSpPr>
          <p:spPr>
            <a:xfrm>
              <a:off x="6020391" y="3668881"/>
              <a:ext cx="264848" cy="567152"/>
            </a:xfrm>
            <a:custGeom>
              <a:avLst/>
              <a:gdLst/>
              <a:ahLst/>
              <a:cxnLst/>
              <a:rect l="l" t="t" r="r" b="b"/>
              <a:pathLst>
                <a:path w="14015" h="30012" extrusionOk="0">
                  <a:moveTo>
                    <a:pt x="13883" y="0"/>
                  </a:moveTo>
                  <a:lnTo>
                    <a:pt x="12428" y="2777"/>
                  </a:lnTo>
                  <a:lnTo>
                    <a:pt x="9916" y="7933"/>
                  </a:lnTo>
                  <a:lnTo>
                    <a:pt x="5157" y="18113"/>
                  </a:lnTo>
                  <a:lnTo>
                    <a:pt x="2645" y="23930"/>
                  </a:lnTo>
                  <a:lnTo>
                    <a:pt x="1455" y="26971"/>
                  </a:lnTo>
                  <a:lnTo>
                    <a:pt x="1" y="29879"/>
                  </a:lnTo>
                  <a:lnTo>
                    <a:pt x="133" y="30012"/>
                  </a:lnTo>
                  <a:lnTo>
                    <a:pt x="133" y="29879"/>
                  </a:lnTo>
                  <a:lnTo>
                    <a:pt x="1719" y="26574"/>
                  </a:lnTo>
                  <a:lnTo>
                    <a:pt x="3438" y="23401"/>
                  </a:lnTo>
                  <a:lnTo>
                    <a:pt x="6214" y="17584"/>
                  </a:lnTo>
                  <a:lnTo>
                    <a:pt x="8991" y="11767"/>
                  </a:lnTo>
                  <a:lnTo>
                    <a:pt x="11635" y="5553"/>
                  </a:lnTo>
                  <a:lnTo>
                    <a:pt x="13222" y="2116"/>
                  </a:lnTo>
                  <a:lnTo>
                    <a:pt x="14015" y="133"/>
                  </a:lnTo>
                  <a:lnTo>
                    <a:pt x="1388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09;p48"/>
            <p:cNvSpPr/>
            <p:nvPr/>
          </p:nvSpPr>
          <p:spPr>
            <a:xfrm>
              <a:off x="6395147" y="3581443"/>
              <a:ext cx="1366648" cy="849462"/>
            </a:xfrm>
            <a:custGeom>
              <a:avLst/>
              <a:gdLst/>
              <a:ahLst/>
              <a:cxnLst/>
              <a:rect l="l" t="t" r="r" b="b"/>
              <a:pathLst>
                <a:path w="72319" h="44951" extrusionOk="0">
                  <a:moveTo>
                    <a:pt x="39795" y="0"/>
                  </a:moveTo>
                  <a:lnTo>
                    <a:pt x="37548" y="1454"/>
                  </a:lnTo>
                  <a:lnTo>
                    <a:pt x="32921" y="4760"/>
                  </a:lnTo>
                  <a:lnTo>
                    <a:pt x="26178" y="9387"/>
                  </a:lnTo>
                  <a:lnTo>
                    <a:pt x="25781" y="9519"/>
                  </a:lnTo>
                  <a:lnTo>
                    <a:pt x="24988" y="9519"/>
                  </a:lnTo>
                  <a:lnTo>
                    <a:pt x="21947" y="8990"/>
                  </a:lnTo>
                  <a:lnTo>
                    <a:pt x="13089" y="7404"/>
                  </a:lnTo>
                  <a:lnTo>
                    <a:pt x="265" y="4760"/>
                  </a:lnTo>
                  <a:lnTo>
                    <a:pt x="1" y="35432"/>
                  </a:lnTo>
                  <a:lnTo>
                    <a:pt x="46274" y="34506"/>
                  </a:lnTo>
                  <a:lnTo>
                    <a:pt x="50108" y="36754"/>
                  </a:lnTo>
                  <a:lnTo>
                    <a:pt x="53942" y="38869"/>
                  </a:lnTo>
                  <a:lnTo>
                    <a:pt x="58305" y="41117"/>
                  </a:lnTo>
                  <a:lnTo>
                    <a:pt x="63064" y="43629"/>
                  </a:lnTo>
                  <a:lnTo>
                    <a:pt x="64783" y="44422"/>
                  </a:lnTo>
                  <a:lnTo>
                    <a:pt x="65840" y="44819"/>
                  </a:lnTo>
                  <a:lnTo>
                    <a:pt x="66766" y="44951"/>
                  </a:lnTo>
                  <a:lnTo>
                    <a:pt x="67824" y="44819"/>
                  </a:lnTo>
                  <a:lnTo>
                    <a:pt x="69013" y="44686"/>
                  </a:lnTo>
                  <a:lnTo>
                    <a:pt x="70071" y="44290"/>
                  </a:lnTo>
                  <a:lnTo>
                    <a:pt x="71129" y="43761"/>
                  </a:lnTo>
                  <a:lnTo>
                    <a:pt x="71922" y="43232"/>
                  </a:lnTo>
                  <a:lnTo>
                    <a:pt x="72186" y="42968"/>
                  </a:lnTo>
                  <a:lnTo>
                    <a:pt x="72319" y="42571"/>
                  </a:lnTo>
                  <a:lnTo>
                    <a:pt x="72319" y="42307"/>
                  </a:lnTo>
                  <a:lnTo>
                    <a:pt x="72319" y="42042"/>
                  </a:lnTo>
                  <a:lnTo>
                    <a:pt x="71922" y="41249"/>
                  </a:lnTo>
                  <a:lnTo>
                    <a:pt x="70864" y="39795"/>
                  </a:lnTo>
                  <a:lnTo>
                    <a:pt x="67295" y="34903"/>
                  </a:lnTo>
                  <a:lnTo>
                    <a:pt x="56586" y="20625"/>
                  </a:lnTo>
                  <a:lnTo>
                    <a:pt x="50901" y="13221"/>
                  </a:lnTo>
                  <a:lnTo>
                    <a:pt x="45613" y="6743"/>
                  </a:lnTo>
                  <a:lnTo>
                    <a:pt x="41779" y="1983"/>
                  </a:lnTo>
                  <a:lnTo>
                    <a:pt x="40457" y="661"/>
                  </a:lnTo>
                  <a:lnTo>
                    <a:pt x="39795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10;p48"/>
            <p:cNvSpPr/>
            <p:nvPr/>
          </p:nvSpPr>
          <p:spPr>
            <a:xfrm>
              <a:off x="6769922" y="3581443"/>
              <a:ext cx="991873" cy="849462"/>
            </a:xfrm>
            <a:custGeom>
              <a:avLst/>
              <a:gdLst/>
              <a:ahLst/>
              <a:cxnLst/>
              <a:rect l="l" t="t" r="r" b="b"/>
              <a:pathLst>
                <a:path w="52487" h="44951" extrusionOk="0">
                  <a:moveTo>
                    <a:pt x="19963" y="0"/>
                  </a:moveTo>
                  <a:lnTo>
                    <a:pt x="19302" y="397"/>
                  </a:lnTo>
                  <a:lnTo>
                    <a:pt x="17716" y="1454"/>
                  </a:lnTo>
                  <a:lnTo>
                    <a:pt x="13089" y="4760"/>
                  </a:lnTo>
                  <a:lnTo>
                    <a:pt x="6346" y="9519"/>
                  </a:lnTo>
                  <a:lnTo>
                    <a:pt x="5817" y="9519"/>
                  </a:lnTo>
                  <a:lnTo>
                    <a:pt x="4495" y="9387"/>
                  </a:lnTo>
                  <a:lnTo>
                    <a:pt x="0" y="8726"/>
                  </a:lnTo>
                  <a:lnTo>
                    <a:pt x="0" y="8726"/>
                  </a:lnTo>
                  <a:lnTo>
                    <a:pt x="16129" y="34771"/>
                  </a:lnTo>
                  <a:lnTo>
                    <a:pt x="26442" y="34506"/>
                  </a:lnTo>
                  <a:lnTo>
                    <a:pt x="30276" y="36754"/>
                  </a:lnTo>
                  <a:lnTo>
                    <a:pt x="34110" y="38869"/>
                  </a:lnTo>
                  <a:lnTo>
                    <a:pt x="38473" y="41117"/>
                  </a:lnTo>
                  <a:lnTo>
                    <a:pt x="43232" y="43629"/>
                  </a:lnTo>
                  <a:lnTo>
                    <a:pt x="44951" y="44422"/>
                  </a:lnTo>
                  <a:lnTo>
                    <a:pt x="46008" y="44819"/>
                  </a:lnTo>
                  <a:lnTo>
                    <a:pt x="46934" y="44951"/>
                  </a:lnTo>
                  <a:lnTo>
                    <a:pt x="47992" y="44819"/>
                  </a:lnTo>
                  <a:lnTo>
                    <a:pt x="49181" y="44686"/>
                  </a:lnTo>
                  <a:lnTo>
                    <a:pt x="50239" y="44290"/>
                  </a:lnTo>
                  <a:lnTo>
                    <a:pt x="51297" y="43761"/>
                  </a:lnTo>
                  <a:lnTo>
                    <a:pt x="51958" y="43232"/>
                  </a:lnTo>
                  <a:lnTo>
                    <a:pt x="52222" y="42968"/>
                  </a:lnTo>
                  <a:lnTo>
                    <a:pt x="52487" y="42703"/>
                  </a:lnTo>
                  <a:lnTo>
                    <a:pt x="52487" y="42307"/>
                  </a:lnTo>
                  <a:lnTo>
                    <a:pt x="52487" y="42042"/>
                  </a:lnTo>
                  <a:lnTo>
                    <a:pt x="52090" y="41249"/>
                  </a:lnTo>
                  <a:lnTo>
                    <a:pt x="51032" y="39795"/>
                  </a:lnTo>
                  <a:lnTo>
                    <a:pt x="47463" y="34903"/>
                  </a:lnTo>
                  <a:lnTo>
                    <a:pt x="36754" y="20625"/>
                  </a:lnTo>
                  <a:lnTo>
                    <a:pt x="30937" y="13221"/>
                  </a:lnTo>
                  <a:lnTo>
                    <a:pt x="25781" y="6743"/>
                  </a:lnTo>
                  <a:lnTo>
                    <a:pt x="21947" y="1983"/>
                  </a:lnTo>
                  <a:lnTo>
                    <a:pt x="20625" y="661"/>
                  </a:lnTo>
                  <a:lnTo>
                    <a:pt x="19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11;p48"/>
            <p:cNvSpPr/>
            <p:nvPr/>
          </p:nvSpPr>
          <p:spPr>
            <a:xfrm>
              <a:off x="6889846" y="3581443"/>
              <a:ext cx="876957" cy="851975"/>
            </a:xfrm>
            <a:custGeom>
              <a:avLst/>
              <a:gdLst/>
              <a:ahLst/>
              <a:cxnLst/>
              <a:rect l="l" t="t" r="r" b="b"/>
              <a:pathLst>
                <a:path w="46406" h="45084" extrusionOk="0">
                  <a:moveTo>
                    <a:pt x="13617" y="0"/>
                  </a:moveTo>
                  <a:lnTo>
                    <a:pt x="13089" y="132"/>
                  </a:lnTo>
                  <a:lnTo>
                    <a:pt x="12163" y="529"/>
                  </a:lnTo>
                  <a:lnTo>
                    <a:pt x="10709" y="1454"/>
                  </a:lnTo>
                  <a:lnTo>
                    <a:pt x="8990" y="2512"/>
                  </a:lnTo>
                  <a:lnTo>
                    <a:pt x="6875" y="3966"/>
                  </a:lnTo>
                  <a:lnTo>
                    <a:pt x="4760" y="5553"/>
                  </a:lnTo>
                  <a:lnTo>
                    <a:pt x="2380" y="7404"/>
                  </a:lnTo>
                  <a:lnTo>
                    <a:pt x="0" y="9387"/>
                  </a:lnTo>
                  <a:lnTo>
                    <a:pt x="19435" y="34903"/>
                  </a:lnTo>
                  <a:lnTo>
                    <a:pt x="28689" y="39663"/>
                  </a:lnTo>
                  <a:lnTo>
                    <a:pt x="35564" y="43100"/>
                  </a:lnTo>
                  <a:lnTo>
                    <a:pt x="38208" y="44422"/>
                  </a:lnTo>
                  <a:lnTo>
                    <a:pt x="39662" y="44951"/>
                  </a:lnTo>
                  <a:lnTo>
                    <a:pt x="40720" y="45083"/>
                  </a:lnTo>
                  <a:lnTo>
                    <a:pt x="41910" y="45083"/>
                  </a:lnTo>
                  <a:lnTo>
                    <a:pt x="43100" y="44819"/>
                  </a:lnTo>
                  <a:lnTo>
                    <a:pt x="44158" y="44422"/>
                  </a:lnTo>
                  <a:lnTo>
                    <a:pt x="45215" y="43893"/>
                  </a:lnTo>
                  <a:lnTo>
                    <a:pt x="46008" y="43364"/>
                  </a:lnTo>
                  <a:lnTo>
                    <a:pt x="46273" y="42968"/>
                  </a:lnTo>
                  <a:lnTo>
                    <a:pt x="46405" y="42703"/>
                  </a:lnTo>
                  <a:lnTo>
                    <a:pt x="46405" y="42439"/>
                  </a:lnTo>
                  <a:lnTo>
                    <a:pt x="46405" y="42042"/>
                  </a:lnTo>
                  <a:lnTo>
                    <a:pt x="46008" y="41249"/>
                  </a:lnTo>
                  <a:lnTo>
                    <a:pt x="44951" y="39795"/>
                  </a:lnTo>
                  <a:lnTo>
                    <a:pt x="41381" y="34903"/>
                  </a:lnTo>
                  <a:lnTo>
                    <a:pt x="36357" y="28160"/>
                  </a:lnTo>
                  <a:lnTo>
                    <a:pt x="30672" y="20757"/>
                  </a:lnTo>
                  <a:lnTo>
                    <a:pt x="24855" y="13221"/>
                  </a:lnTo>
                  <a:lnTo>
                    <a:pt x="19567" y="6743"/>
                  </a:lnTo>
                  <a:lnTo>
                    <a:pt x="15601" y="1983"/>
                  </a:lnTo>
                  <a:lnTo>
                    <a:pt x="14411" y="661"/>
                  </a:lnTo>
                  <a:lnTo>
                    <a:pt x="1361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12;p48"/>
            <p:cNvSpPr/>
            <p:nvPr/>
          </p:nvSpPr>
          <p:spPr>
            <a:xfrm>
              <a:off x="7157170" y="3631408"/>
              <a:ext cx="574654" cy="757034"/>
            </a:xfrm>
            <a:custGeom>
              <a:avLst/>
              <a:gdLst/>
              <a:ahLst/>
              <a:cxnLst/>
              <a:rect l="l" t="t" r="r" b="b"/>
              <a:pathLst>
                <a:path w="30409" h="40060" extrusionOk="0">
                  <a:moveTo>
                    <a:pt x="0" y="0"/>
                  </a:moveTo>
                  <a:lnTo>
                    <a:pt x="2512" y="3438"/>
                  </a:lnTo>
                  <a:lnTo>
                    <a:pt x="5950" y="8329"/>
                  </a:lnTo>
                  <a:lnTo>
                    <a:pt x="14940" y="20228"/>
                  </a:lnTo>
                  <a:lnTo>
                    <a:pt x="23930" y="31995"/>
                  </a:lnTo>
                  <a:lnTo>
                    <a:pt x="30276" y="40059"/>
                  </a:lnTo>
                  <a:lnTo>
                    <a:pt x="30408" y="40059"/>
                  </a:lnTo>
                  <a:lnTo>
                    <a:pt x="30408" y="39927"/>
                  </a:lnTo>
                  <a:lnTo>
                    <a:pt x="24327" y="31730"/>
                  </a:lnTo>
                  <a:lnTo>
                    <a:pt x="15336" y="19831"/>
                  </a:lnTo>
                  <a:lnTo>
                    <a:pt x="6346" y="7933"/>
                  </a:lnTo>
                  <a:lnTo>
                    <a:pt x="2777" y="330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13;p48"/>
            <p:cNvSpPr/>
            <p:nvPr/>
          </p:nvSpPr>
          <p:spPr>
            <a:xfrm>
              <a:off x="7549406" y="4226018"/>
              <a:ext cx="47489" cy="177410"/>
            </a:xfrm>
            <a:custGeom>
              <a:avLst/>
              <a:gdLst/>
              <a:ahLst/>
              <a:cxnLst/>
              <a:rect l="l" t="t" r="r" b="b"/>
              <a:pathLst>
                <a:path w="2513" h="9388" extrusionOk="0">
                  <a:moveTo>
                    <a:pt x="2513" y="1"/>
                  </a:moveTo>
                  <a:lnTo>
                    <a:pt x="1587" y="926"/>
                  </a:lnTo>
                  <a:lnTo>
                    <a:pt x="926" y="1852"/>
                  </a:lnTo>
                  <a:lnTo>
                    <a:pt x="398" y="3042"/>
                  </a:lnTo>
                  <a:lnTo>
                    <a:pt x="1" y="4231"/>
                  </a:lnTo>
                  <a:lnTo>
                    <a:pt x="1" y="5554"/>
                  </a:lnTo>
                  <a:lnTo>
                    <a:pt x="265" y="7008"/>
                  </a:lnTo>
                  <a:lnTo>
                    <a:pt x="662" y="8198"/>
                  </a:lnTo>
                  <a:lnTo>
                    <a:pt x="1455" y="9388"/>
                  </a:lnTo>
                  <a:lnTo>
                    <a:pt x="1587" y="9388"/>
                  </a:lnTo>
                  <a:lnTo>
                    <a:pt x="926" y="8198"/>
                  </a:lnTo>
                  <a:lnTo>
                    <a:pt x="662" y="7008"/>
                  </a:lnTo>
                  <a:lnTo>
                    <a:pt x="530" y="5818"/>
                  </a:lnTo>
                  <a:lnTo>
                    <a:pt x="530" y="4628"/>
                  </a:lnTo>
                  <a:lnTo>
                    <a:pt x="662" y="3306"/>
                  </a:lnTo>
                  <a:lnTo>
                    <a:pt x="1191" y="2248"/>
                  </a:lnTo>
                  <a:lnTo>
                    <a:pt x="1720" y="1191"/>
                  </a:lnTo>
                  <a:lnTo>
                    <a:pt x="2513" y="133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14;p48"/>
            <p:cNvSpPr/>
            <p:nvPr/>
          </p:nvSpPr>
          <p:spPr>
            <a:xfrm>
              <a:off x="7247103" y="4086119"/>
              <a:ext cx="57486" cy="184893"/>
            </a:xfrm>
            <a:custGeom>
              <a:avLst/>
              <a:gdLst/>
              <a:ahLst/>
              <a:cxnLst/>
              <a:rect l="l" t="t" r="r" b="b"/>
              <a:pathLst>
                <a:path w="3042" h="9784" extrusionOk="0">
                  <a:moveTo>
                    <a:pt x="265" y="0"/>
                  </a:moveTo>
                  <a:lnTo>
                    <a:pt x="1" y="1322"/>
                  </a:lnTo>
                  <a:lnTo>
                    <a:pt x="1" y="2644"/>
                  </a:lnTo>
                  <a:lnTo>
                    <a:pt x="133" y="3834"/>
                  </a:lnTo>
                  <a:lnTo>
                    <a:pt x="397" y="5156"/>
                  </a:lnTo>
                  <a:lnTo>
                    <a:pt x="794" y="6346"/>
                  </a:lnTo>
                  <a:lnTo>
                    <a:pt x="1323" y="7536"/>
                  </a:lnTo>
                  <a:lnTo>
                    <a:pt x="1984" y="8726"/>
                  </a:lnTo>
                  <a:lnTo>
                    <a:pt x="2777" y="9784"/>
                  </a:lnTo>
                  <a:lnTo>
                    <a:pt x="2909" y="9784"/>
                  </a:lnTo>
                  <a:lnTo>
                    <a:pt x="3042" y="9651"/>
                  </a:lnTo>
                  <a:lnTo>
                    <a:pt x="3042" y="9519"/>
                  </a:lnTo>
                  <a:lnTo>
                    <a:pt x="2248" y="7272"/>
                  </a:lnTo>
                  <a:lnTo>
                    <a:pt x="1587" y="4892"/>
                  </a:lnTo>
                  <a:lnTo>
                    <a:pt x="926" y="2512"/>
                  </a:lnTo>
                  <a:lnTo>
                    <a:pt x="397" y="13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15;p48"/>
            <p:cNvSpPr/>
            <p:nvPr/>
          </p:nvSpPr>
          <p:spPr>
            <a:xfrm>
              <a:off x="7289585" y="4113596"/>
              <a:ext cx="59981" cy="184893"/>
            </a:xfrm>
            <a:custGeom>
              <a:avLst/>
              <a:gdLst/>
              <a:ahLst/>
              <a:cxnLst/>
              <a:rect l="l" t="t" r="r" b="b"/>
              <a:pathLst>
                <a:path w="3174" h="9784" extrusionOk="0">
                  <a:moveTo>
                    <a:pt x="265" y="0"/>
                  </a:moveTo>
                  <a:lnTo>
                    <a:pt x="133" y="1322"/>
                  </a:lnTo>
                  <a:lnTo>
                    <a:pt x="0" y="2512"/>
                  </a:lnTo>
                  <a:lnTo>
                    <a:pt x="133" y="3834"/>
                  </a:lnTo>
                  <a:lnTo>
                    <a:pt x="529" y="5157"/>
                  </a:lnTo>
                  <a:lnTo>
                    <a:pt x="926" y="6346"/>
                  </a:lnTo>
                  <a:lnTo>
                    <a:pt x="1455" y="7536"/>
                  </a:lnTo>
                  <a:lnTo>
                    <a:pt x="2116" y="8726"/>
                  </a:lnTo>
                  <a:lnTo>
                    <a:pt x="2909" y="9784"/>
                  </a:lnTo>
                  <a:lnTo>
                    <a:pt x="3041" y="9784"/>
                  </a:lnTo>
                  <a:lnTo>
                    <a:pt x="3173" y="9652"/>
                  </a:lnTo>
                  <a:lnTo>
                    <a:pt x="3173" y="9519"/>
                  </a:lnTo>
                  <a:lnTo>
                    <a:pt x="2380" y="7272"/>
                  </a:lnTo>
                  <a:lnTo>
                    <a:pt x="1587" y="4892"/>
                  </a:lnTo>
                  <a:lnTo>
                    <a:pt x="1058" y="2512"/>
                  </a:lnTo>
                  <a:lnTo>
                    <a:pt x="529" y="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16;p48"/>
            <p:cNvSpPr/>
            <p:nvPr/>
          </p:nvSpPr>
          <p:spPr>
            <a:xfrm>
              <a:off x="7334561" y="4141073"/>
              <a:ext cx="59981" cy="184912"/>
            </a:xfrm>
            <a:custGeom>
              <a:avLst/>
              <a:gdLst/>
              <a:ahLst/>
              <a:cxnLst/>
              <a:rect l="l" t="t" r="r" b="b"/>
              <a:pathLst>
                <a:path w="3174" h="9785" extrusionOk="0">
                  <a:moveTo>
                    <a:pt x="264" y="1"/>
                  </a:moveTo>
                  <a:lnTo>
                    <a:pt x="0" y="1323"/>
                  </a:lnTo>
                  <a:lnTo>
                    <a:pt x="0" y="2513"/>
                  </a:lnTo>
                  <a:lnTo>
                    <a:pt x="132" y="3835"/>
                  </a:lnTo>
                  <a:lnTo>
                    <a:pt x="397" y="5157"/>
                  </a:lnTo>
                  <a:lnTo>
                    <a:pt x="926" y="6347"/>
                  </a:lnTo>
                  <a:lnTo>
                    <a:pt x="1454" y="7537"/>
                  </a:lnTo>
                  <a:lnTo>
                    <a:pt x="2115" y="8726"/>
                  </a:lnTo>
                  <a:lnTo>
                    <a:pt x="2776" y="9784"/>
                  </a:lnTo>
                  <a:lnTo>
                    <a:pt x="3041" y="9784"/>
                  </a:lnTo>
                  <a:lnTo>
                    <a:pt x="3173" y="9652"/>
                  </a:lnTo>
                  <a:lnTo>
                    <a:pt x="3173" y="9520"/>
                  </a:lnTo>
                  <a:lnTo>
                    <a:pt x="2380" y="7272"/>
                  </a:lnTo>
                  <a:lnTo>
                    <a:pt x="1587" y="4892"/>
                  </a:lnTo>
                  <a:lnTo>
                    <a:pt x="1058" y="2513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17;p48"/>
            <p:cNvSpPr/>
            <p:nvPr/>
          </p:nvSpPr>
          <p:spPr>
            <a:xfrm>
              <a:off x="7379518" y="4168550"/>
              <a:ext cx="59981" cy="184912"/>
            </a:xfrm>
            <a:custGeom>
              <a:avLst/>
              <a:gdLst/>
              <a:ahLst/>
              <a:cxnLst/>
              <a:rect l="l" t="t" r="r" b="b"/>
              <a:pathLst>
                <a:path w="3174" h="9785" extrusionOk="0">
                  <a:moveTo>
                    <a:pt x="265" y="1"/>
                  </a:moveTo>
                  <a:lnTo>
                    <a:pt x="1" y="1323"/>
                  </a:lnTo>
                  <a:lnTo>
                    <a:pt x="1" y="2513"/>
                  </a:lnTo>
                  <a:lnTo>
                    <a:pt x="133" y="3835"/>
                  </a:lnTo>
                  <a:lnTo>
                    <a:pt x="397" y="5157"/>
                  </a:lnTo>
                  <a:lnTo>
                    <a:pt x="926" y="6347"/>
                  </a:lnTo>
                  <a:lnTo>
                    <a:pt x="1455" y="7537"/>
                  </a:lnTo>
                  <a:lnTo>
                    <a:pt x="2116" y="8727"/>
                  </a:lnTo>
                  <a:lnTo>
                    <a:pt x="2777" y="9652"/>
                  </a:lnTo>
                  <a:lnTo>
                    <a:pt x="3042" y="9784"/>
                  </a:lnTo>
                  <a:lnTo>
                    <a:pt x="3174" y="9652"/>
                  </a:lnTo>
                  <a:lnTo>
                    <a:pt x="3174" y="9520"/>
                  </a:lnTo>
                  <a:lnTo>
                    <a:pt x="2248" y="7140"/>
                  </a:lnTo>
                  <a:lnTo>
                    <a:pt x="1587" y="4893"/>
                  </a:lnTo>
                  <a:lnTo>
                    <a:pt x="926" y="251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18;p48"/>
            <p:cNvSpPr/>
            <p:nvPr/>
          </p:nvSpPr>
          <p:spPr>
            <a:xfrm>
              <a:off x="7052232" y="3666387"/>
              <a:ext cx="109946" cy="109946"/>
            </a:xfrm>
            <a:custGeom>
              <a:avLst/>
              <a:gdLst/>
              <a:ahLst/>
              <a:cxnLst/>
              <a:rect l="l" t="t" r="r" b="b"/>
              <a:pathLst>
                <a:path w="5818" h="5818" extrusionOk="0">
                  <a:moveTo>
                    <a:pt x="2645" y="0"/>
                  </a:moveTo>
                  <a:lnTo>
                    <a:pt x="2248" y="132"/>
                  </a:lnTo>
                  <a:lnTo>
                    <a:pt x="1719" y="397"/>
                  </a:lnTo>
                  <a:lnTo>
                    <a:pt x="1190" y="661"/>
                  </a:lnTo>
                  <a:lnTo>
                    <a:pt x="794" y="1058"/>
                  </a:lnTo>
                  <a:lnTo>
                    <a:pt x="529" y="1454"/>
                  </a:lnTo>
                  <a:lnTo>
                    <a:pt x="265" y="1983"/>
                  </a:lnTo>
                  <a:lnTo>
                    <a:pt x="1" y="2380"/>
                  </a:lnTo>
                  <a:lnTo>
                    <a:pt x="1" y="2909"/>
                  </a:lnTo>
                  <a:lnTo>
                    <a:pt x="1" y="3570"/>
                  </a:lnTo>
                  <a:lnTo>
                    <a:pt x="265" y="4099"/>
                  </a:lnTo>
                  <a:lnTo>
                    <a:pt x="662" y="4627"/>
                  </a:lnTo>
                  <a:lnTo>
                    <a:pt x="1058" y="5156"/>
                  </a:lnTo>
                  <a:lnTo>
                    <a:pt x="1587" y="5553"/>
                  </a:lnTo>
                  <a:lnTo>
                    <a:pt x="2116" y="5685"/>
                  </a:lnTo>
                  <a:lnTo>
                    <a:pt x="2645" y="5817"/>
                  </a:lnTo>
                  <a:lnTo>
                    <a:pt x="3174" y="5817"/>
                  </a:lnTo>
                  <a:lnTo>
                    <a:pt x="3702" y="5685"/>
                  </a:lnTo>
                  <a:lnTo>
                    <a:pt x="4099" y="5421"/>
                  </a:lnTo>
                  <a:lnTo>
                    <a:pt x="4628" y="5156"/>
                  </a:lnTo>
                  <a:lnTo>
                    <a:pt x="5024" y="4760"/>
                  </a:lnTo>
                  <a:lnTo>
                    <a:pt x="5421" y="4363"/>
                  </a:lnTo>
                  <a:lnTo>
                    <a:pt x="5553" y="3834"/>
                  </a:lnTo>
                  <a:lnTo>
                    <a:pt x="5818" y="3438"/>
                  </a:lnTo>
                  <a:lnTo>
                    <a:pt x="5818" y="2909"/>
                  </a:lnTo>
                  <a:lnTo>
                    <a:pt x="5818" y="2248"/>
                  </a:lnTo>
                  <a:lnTo>
                    <a:pt x="5553" y="1719"/>
                  </a:lnTo>
                  <a:lnTo>
                    <a:pt x="5289" y="1190"/>
                  </a:lnTo>
                  <a:lnTo>
                    <a:pt x="4760" y="661"/>
                  </a:lnTo>
                  <a:lnTo>
                    <a:pt x="4231" y="265"/>
                  </a:lnTo>
                  <a:lnTo>
                    <a:pt x="3835" y="132"/>
                  </a:lnTo>
                  <a:lnTo>
                    <a:pt x="330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19;p48"/>
            <p:cNvSpPr/>
            <p:nvPr/>
          </p:nvSpPr>
          <p:spPr>
            <a:xfrm>
              <a:off x="7167167" y="4193552"/>
              <a:ext cx="117429" cy="234858"/>
            </a:xfrm>
            <a:custGeom>
              <a:avLst/>
              <a:gdLst/>
              <a:ahLst/>
              <a:cxnLst/>
              <a:rect l="l" t="t" r="r" b="b"/>
              <a:pathLst>
                <a:path w="6214" h="12428" extrusionOk="0">
                  <a:moveTo>
                    <a:pt x="5156" y="529"/>
                  </a:moveTo>
                  <a:lnTo>
                    <a:pt x="5156" y="2644"/>
                  </a:lnTo>
                  <a:lnTo>
                    <a:pt x="5288" y="4760"/>
                  </a:lnTo>
                  <a:lnTo>
                    <a:pt x="5288" y="6346"/>
                  </a:lnTo>
                  <a:lnTo>
                    <a:pt x="5156" y="8065"/>
                  </a:lnTo>
                  <a:lnTo>
                    <a:pt x="5024" y="8990"/>
                  </a:lnTo>
                  <a:lnTo>
                    <a:pt x="4627" y="9783"/>
                  </a:lnTo>
                  <a:lnTo>
                    <a:pt x="4231" y="10445"/>
                  </a:lnTo>
                  <a:lnTo>
                    <a:pt x="3702" y="10973"/>
                  </a:lnTo>
                  <a:lnTo>
                    <a:pt x="3173" y="11238"/>
                  </a:lnTo>
                  <a:lnTo>
                    <a:pt x="2644" y="11370"/>
                  </a:lnTo>
                  <a:lnTo>
                    <a:pt x="1983" y="11370"/>
                  </a:lnTo>
                  <a:lnTo>
                    <a:pt x="1719" y="11238"/>
                  </a:lnTo>
                  <a:lnTo>
                    <a:pt x="1454" y="10973"/>
                  </a:lnTo>
                  <a:lnTo>
                    <a:pt x="1190" y="10312"/>
                  </a:lnTo>
                  <a:lnTo>
                    <a:pt x="1058" y="9519"/>
                  </a:lnTo>
                  <a:lnTo>
                    <a:pt x="1058" y="8726"/>
                  </a:lnTo>
                  <a:lnTo>
                    <a:pt x="1190" y="7933"/>
                  </a:lnTo>
                  <a:lnTo>
                    <a:pt x="1322" y="7404"/>
                  </a:lnTo>
                  <a:lnTo>
                    <a:pt x="1719" y="6214"/>
                  </a:lnTo>
                  <a:lnTo>
                    <a:pt x="2380" y="5024"/>
                  </a:lnTo>
                  <a:lnTo>
                    <a:pt x="3702" y="2776"/>
                  </a:lnTo>
                  <a:lnTo>
                    <a:pt x="5156" y="529"/>
                  </a:lnTo>
                  <a:close/>
                  <a:moveTo>
                    <a:pt x="5288" y="0"/>
                  </a:moveTo>
                  <a:lnTo>
                    <a:pt x="3702" y="1719"/>
                  </a:lnTo>
                  <a:lnTo>
                    <a:pt x="2248" y="3570"/>
                  </a:lnTo>
                  <a:lnTo>
                    <a:pt x="1190" y="5553"/>
                  </a:lnTo>
                  <a:lnTo>
                    <a:pt x="265" y="7668"/>
                  </a:lnTo>
                  <a:lnTo>
                    <a:pt x="132" y="8329"/>
                  </a:lnTo>
                  <a:lnTo>
                    <a:pt x="0" y="8990"/>
                  </a:lnTo>
                  <a:lnTo>
                    <a:pt x="132" y="9783"/>
                  </a:lnTo>
                  <a:lnTo>
                    <a:pt x="265" y="10445"/>
                  </a:lnTo>
                  <a:lnTo>
                    <a:pt x="397" y="11106"/>
                  </a:lnTo>
                  <a:lnTo>
                    <a:pt x="793" y="11634"/>
                  </a:lnTo>
                  <a:lnTo>
                    <a:pt x="1454" y="12031"/>
                  </a:lnTo>
                  <a:lnTo>
                    <a:pt x="2115" y="12295"/>
                  </a:lnTo>
                  <a:lnTo>
                    <a:pt x="2777" y="12428"/>
                  </a:lnTo>
                  <a:lnTo>
                    <a:pt x="3438" y="12295"/>
                  </a:lnTo>
                  <a:lnTo>
                    <a:pt x="4099" y="11899"/>
                  </a:lnTo>
                  <a:lnTo>
                    <a:pt x="4495" y="11502"/>
                  </a:lnTo>
                  <a:lnTo>
                    <a:pt x="5024" y="10973"/>
                  </a:lnTo>
                  <a:lnTo>
                    <a:pt x="5288" y="10445"/>
                  </a:lnTo>
                  <a:lnTo>
                    <a:pt x="5817" y="9122"/>
                  </a:lnTo>
                  <a:lnTo>
                    <a:pt x="6082" y="8065"/>
                  </a:lnTo>
                  <a:lnTo>
                    <a:pt x="6214" y="7007"/>
                  </a:lnTo>
                  <a:lnTo>
                    <a:pt x="6214" y="4760"/>
                  </a:lnTo>
                  <a:lnTo>
                    <a:pt x="5950" y="397"/>
                  </a:lnTo>
                  <a:lnTo>
                    <a:pt x="5817" y="132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0;p48"/>
            <p:cNvSpPr/>
            <p:nvPr/>
          </p:nvSpPr>
          <p:spPr>
            <a:xfrm>
              <a:off x="7084717" y="4028652"/>
              <a:ext cx="192395" cy="179904"/>
            </a:xfrm>
            <a:custGeom>
              <a:avLst/>
              <a:gdLst/>
              <a:ahLst/>
              <a:cxnLst/>
              <a:rect l="l" t="t" r="r" b="b"/>
              <a:pathLst>
                <a:path w="10181" h="9520" extrusionOk="0">
                  <a:moveTo>
                    <a:pt x="2909" y="926"/>
                  </a:moveTo>
                  <a:lnTo>
                    <a:pt x="3570" y="1190"/>
                  </a:lnTo>
                  <a:lnTo>
                    <a:pt x="4231" y="1455"/>
                  </a:lnTo>
                  <a:lnTo>
                    <a:pt x="4892" y="1983"/>
                  </a:lnTo>
                  <a:lnTo>
                    <a:pt x="5553" y="2644"/>
                  </a:lnTo>
                  <a:lnTo>
                    <a:pt x="6611" y="4099"/>
                  </a:lnTo>
                  <a:lnTo>
                    <a:pt x="7404" y="5421"/>
                  </a:lnTo>
                  <a:lnTo>
                    <a:pt x="8329" y="7272"/>
                  </a:lnTo>
                  <a:lnTo>
                    <a:pt x="9519" y="9123"/>
                  </a:lnTo>
                  <a:lnTo>
                    <a:pt x="7140" y="8065"/>
                  </a:lnTo>
                  <a:lnTo>
                    <a:pt x="4760" y="6743"/>
                  </a:lnTo>
                  <a:lnTo>
                    <a:pt x="3702" y="6082"/>
                  </a:lnTo>
                  <a:lnTo>
                    <a:pt x="2644" y="5289"/>
                  </a:lnTo>
                  <a:lnTo>
                    <a:pt x="2248" y="4892"/>
                  </a:lnTo>
                  <a:lnTo>
                    <a:pt x="1719" y="4231"/>
                  </a:lnTo>
                  <a:lnTo>
                    <a:pt x="1322" y="3570"/>
                  </a:lnTo>
                  <a:lnTo>
                    <a:pt x="1058" y="2777"/>
                  </a:lnTo>
                  <a:lnTo>
                    <a:pt x="926" y="2116"/>
                  </a:lnTo>
                  <a:lnTo>
                    <a:pt x="926" y="1851"/>
                  </a:lnTo>
                  <a:lnTo>
                    <a:pt x="1190" y="1455"/>
                  </a:lnTo>
                  <a:lnTo>
                    <a:pt x="1455" y="1322"/>
                  </a:lnTo>
                  <a:lnTo>
                    <a:pt x="1719" y="1058"/>
                  </a:lnTo>
                  <a:lnTo>
                    <a:pt x="2248" y="1058"/>
                  </a:lnTo>
                  <a:lnTo>
                    <a:pt x="2909" y="926"/>
                  </a:lnTo>
                  <a:close/>
                  <a:moveTo>
                    <a:pt x="1983" y="0"/>
                  </a:moveTo>
                  <a:lnTo>
                    <a:pt x="1322" y="265"/>
                  </a:lnTo>
                  <a:lnTo>
                    <a:pt x="794" y="661"/>
                  </a:lnTo>
                  <a:lnTo>
                    <a:pt x="265" y="1190"/>
                  </a:lnTo>
                  <a:lnTo>
                    <a:pt x="0" y="1851"/>
                  </a:lnTo>
                  <a:lnTo>
                    <a:pt x="0" y="2512"/>
                  </a:lnTo>
                  <a:lnTo>
                    <a:pt x="132" y="3306"/>
                  </a:lnTo>
                  <a:lnTo>
                    <a:pt x="397" y="3967"/>
                  </a:lnTo>
                  <a:lnTo>
                    <a:pt x="661" y="4495"/>
                  </a:lnTo>
                  <a:lnTo>
                    <a:pt x="1190" y="5156"/>
                  </a:lnTo>
                  <a:lnTo>
                    <a:pt x="1587" y="5553"/>
                  </a:lnTo>
                  <a:lnTo>
                    <a:pt x="3438" y="7007"/>
                  </a:lnTo>
                  <a:lnTo>
                    <a:pt x="5421" y="8065"/>
                  </a:lnTo>
                  <a:lnTo>
                    <a:pt x="7536" y="8990"/>
                  </a:lnTo>
                  <a:lnTo>
                    <a:pt x="9784" y="9519"/>
                  </a:lnTo>
                  <a:lnTo>
                    <a:pt x="9916" y="9519"/>
                  </a:lnTo>
                  <a:lnTo>
                    <a:pt x="9916" y="9387"/>
                  </a:lnTo>
                  <a:lnTo>
                    <a:pt x="10180" y="9255"/>
                  </a:lnTo>
                  <a:lnTo>
                    <a:pt x="10180" y="8990"/>
                  </a:lnTo>
                  <a:lnTo>
                    <a:pt x="10180" y="8858"/>
                  </a:lnTo>
                  <a:lnTo>
                    <a:pt x="8197" y="4892"/>
                  </a:lnTo>
                  <a:lnTo>
                    <a:pt x="7007" y="3041"/>
                  </a:lnTo>
                  <a:lnTo>
                    <a:pt x="6346" y="2248"/>
                  </a:lnTo>
                  <a:lnTo>
                    <a:pt x="5553" y="1455"/>
                  </a:lnTo>
                  <a:lnTo>
                    <a:pt x="4495" y="529"/>
                  </a:lnTo>
                  <a:lnTo>
                    <a:pt x="3967" y="265"/>
                  </a:lnTo>
                  <a:lnTo>
                    <a:pt x="33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1;p48"/>
            <p:cNvSpPr/>
            <p:nvPr/>
          </p:nvSpPr>
          <p:spPr>
            <a:xfrm>
              <a:off x="4858648" y="3336588"/>
              <a:ext cx="2193603" cy="981895"/>
            </a:xfrm>
            <a:custGeom>
              <a:avLst/>
              <a:gdLst/>
              <a:ahLst/>
              <a:cxnLst/>
              <a:rect l="l" t="t" r="r" b="b"/>
              <a:pathLst>
                <a:path w="116079" h="51959" extrusionOk="0">
                  <a:moveTo>
                    <a:pt x="28425" y="1"/>
                  </a:moveTo>
                  <a:lnTo>
                    <a:pt x="23930" y="133"/>
                  </a:lnTo>
                  <a:lnTo>
                    <a:pt x="21814" y="265"/>
                  </a:lnTo>
                  <a:lnTo>
                    <a:pt x="19831" y="529"/>
                  </a:lnTo>
                  <a:lnTo>
                    <a:pt x="17980" y="794"/>
                  </a:lnTo>
                  <a:lnTo>
                    <a:pt x="16129" y="1323"/>
                  </a:lnTo>
                  <a:lnTo>
                    <a:pt x="14411" y="1852"/>
                  </a:lnTo>
                  <a:lnTo>
                    <a:pt x="12824" y="2645"/>
                  </a:lnTo>
                  <a:lnTo>
                    <a:pt x="11238" y="3438"/>
                  </a:lnTo>
                  <a:lnTo>
                    <a:pt x="9783" y="4364"/>
                  </a:lnTo>
                  <a:lnTo>
                    <a:pt x="8461" y="5289"/>
                  </a:lnTo>
                  <a:lnTo>
                    <a:pt x="7139" y="6479"/>
                  </a:lnTo>
                  <a:lnTo>
                    <a:pt x="5949" y="7669"/>
                  </a:lnTo>
                  <a:lnTo>
                    <a:pt x="4892" y="8859"/>
                  </a:lnTo>
                  <a:lnTo>
                    <a:pt x="3834" y="10181"/>
                  </a:lnTo>
                  <a:lnTo>
                    <a:pt x="3041" y="11635"/>
                  </a:lnTo>
                  <a:lnTo>
                    <a:pt x="2248" y="13089"/>
                  </a:lnTo>
                  <a:lnTo>
                    <a:pt x="1587" y="14544"/>
                  </a:lnTo>
                  <a:lnTo>
                    <a:pt x="1058" y="16130"/>
                  </a:lnTo>
                  <a:lnTo>
                    <a:pt x="529" y="17717"/>
                  </a:lnTo>
                  <a:lnTo>
                    <a:pt x="264" y="19303"/>
                  </a:lnTo>
                  <a:lnTo>
                    <a:pt x="132" y="20890"/>
                  </a:lnTo>
                  <a:lnTo>
                    <a:pt x="0" y="22608"/>
                  </a:lnTo>
                  <a:lnTo>
                    <a:pt x="132" y="24195"/>
                  </a:lnTo>
                  <a:lnTo>
                    <a:pt x="264" y="25913"/>
                  </a:lnTo>
                  <a:lnTo>
                    <a:pt x="661" y="27632"/>
                  </a:lnTo>
                  <a:lnTo>
                    <a:pt x="1058" y="29219"/>
                  </a:lnTo>
                  <a:lnTo>
                    <a:pt x="1719" y="30937"/>
                  </a:lnTo>
                  <a:lnTo>
                    <a:pt x="2512" y="32524"/>
                  </a:lnTo>
                  <a:lnTo>
                    <a:pt x="3305" y="34110"/>
                  </a:lnTo>
                  <a:lnTo>
                    <a:pt x="4363" y="35697"/>
                  </a:lnTo>
                  <a:lnTo>
                    <a:pt x="5553" y="37151"/>
                  </a:lnTo>
                  <a:lnTo>
                    <a:pt x="6875" y="38738"/>
                  </a:lnTo>
                  <a:lnTo>
                    <a:pt x="8461" y="40060"/>
                  </a:lnTo>
                  <a:lnTo>
                    <a:pt x="10048" y="41514"/>
                  </a:lnTo>
                  <a:lnTo>
                    <a:pt x="11899" y="42704"/>
                  </a:lnTo>
                  <a:lnTo>
                    <a:pt x="14146" y="44026"/>
                  </a:lnTo>
                  <a:lnTo>
                    <a:pt x="16658" y="45216"/>
                  </a:lnTo>
                  <a:lnTo>
                    <a:pt x="19567" y="46274"/>
                  </a:lnTo>
                  <a:lnTo>
                    <a:pt x="22740" y="47331"/>
                  </a:lnTo>
                  <a:lnTo>
                    <a:pt x="26177" y="48124"/>
                  </a:lnTo>
                  <a:lnTo>
                    <a:pt x="29747" y="48918"/>
                  </a:lnTo>
                  <a:lnTo>
                    <a:pt x="33581" y="49579"/>
                  </a:lnTo>
                  <a:lnTo>
                    <a:pt x="37547" y="50108"/>
                  </a:lnTo>
                  <a:lnTo>
                    <a:pt x="41646" y="50636"/>
                  </a:lnTo>
                  <a:lnTo>
                    <a:pt x="45876" y="51033"/>
                  </a:lnTo>
                  <a:lnTo>
                    <a:pt x="54602" y="51562"/>
                  </a:lnTo>
                  <a:lnTo>
                    <a:pt x="63460" y="51826"/>
                  </a:lnTo>
                  <a:lnTo>
                    <a:pt x="72318" y="51958"/>
                  </a:lnTo>
                  <a:lnTo>
                    <a:pt x="80911" y="51958"/>
                  </a:lnTo>
                  <a:lnTo>
                    <a:pt x="88976" y="51694"/>
                  </a:lnTo>
                  <a:lnTo>
                    <a:pt x="96380" y="51430"/>
                  </a:lnTo>
                  <a:lnTo>
                    <a:pt x="102858" y="51033"/>
                  </a:lnTo>
                  <a:lnTo>
                    <a:pt x="112509" y="50504"/>
                  </a:lnTo>
                  <a:lnTo>
                    <a:pt x="116079" y="50108"/>
                  </a:lnTo>
                  <a:lnTo>
                    <a:pt x="97834" y="19171"/>
                  </a:lnTo>
                  <a:lnTo>
                    <a:pt x="92942" y="18245"/>
                  </a:lnTo>
                  <a:lnTo>
                    <a:pt x="87522" y="17320"/>
                  </a:lnTo>
                  <a:lnTo>
                    <a:pt x="80515" y="16394"/>
                  </a:lnTo>
                  <a:lnTo>
                    <a:pt x="80118" y="16343"/>
                  </a:lnTo>
                  <a:lnTo>
                    <a:pt x="80118" y="16343"/>
                  </a:lnTo>
                  <a:lnTo>
                    <a:pt x="80118" y="8330"/>
                  </a:lnTo>
                  <a:lnTo>
                    <a:pt x="73640" y="6743"/>
                  </a:lnTo>
                  <a:lnTo>
                    <a:pt x="66501" y="5025"/>
                  </a:lnTo>
                  <a:lnTo>
                    <a:pt x="57775" y="3306"/>
                  </a:lnTo>
                  <a:lnTo>
                    <a:pt x="53015" y="2513"/>
                  </a:lnTo>
                  <a:lnTo>
                    <a:pt x="48124" y="1719"/>
                  </a:lnTo>
                  <a:lnTo>
                    <a:pt x="43100" y="926"/>
                  </a:lnTo>
                  <a:lnTo>
                    <a:pt x="38076" y="397"/>
                  </a:lnTo>
                  <a:lnTo>
                    <a:pt x="33184" y="133"/>
                  </a:lnTo>
                  <a:lnTo>
                    <a:pt x="28425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2;p48"/>
            <p:cNvSpPr/>
            <p:nvPr/>
          </p:nvSpPr>
          <p:spPr>
            <a:xfrm>
              <a:off x="5453258" y="3568951"/>
              <a:ext cx="1276696" cy="169907"/>
            </a:xfrm>
            <a:custGeom>
              <a:avLst/>
              <a:gdLst/>
              <a:ahLst/>
              <a:cxnLst/>
              <a:rect l="l" t="t" r="r" b="b"/>
              <a:pathLst>
                <a:path w="67559" h="8991" extrusionOk="0">
                  <a:moveTo>
                    <a:pt x="2380" y="0"/>
                  </a:moveTo>
                  <a:lnTo>
                    <a:pt x="5950" y="925"/>
                  </a:lnTo>
                  <a:lnTo>
                    <a:pt x="7008" y="1190"/>
                  </a:lnTo>
                  <a:lnTo>
                    <a:pt x="3438" y="1322"/>
                  </a:lnTo>
                  <a:lnTo>
                    <a:pt x="1" y="1719"/>
                  </a:lnTo>
                  <a:lnTo>
                    <a:pt x="1" y="1851"/>
                  </a:lnTo>
                  <a:lnTo>
                    <a:pt x="4760" y="1587"/>
                  </a:lnTo>
                  <a:lnTo>
                    <a:pt x="9519" y="1587"/>
                  </a:lnTo>
                  <a:lnTo>
                    <a:pt x="14147" y="1719"/>
                  </a:lnTo>
                  <a:lnTo>
                    <a:pt x="18906" y="1983"/>
                  </a:lnTo>
                  <a:lnTo>
                    <a:pt x="28425" y="2644"/>
                  </a:lnTo>
                  <a:lnTo>
                    <a:pt x="37812" y="3570"/>
                  </a:lnTo>
                  <a:lnTo>
                    <a:pt x="52090" y="5421"/>
                  </a:lnTo>
                  <a:lnTo>
                    <a:pt x="60948" y="6610"/>
                  </a:lnTo>
                  <a:lnTo>
                    <a:pt x="64254" y="7007"/>
                  </a:lnTo>
                  <a:lnTo>
                    <a:pt x="66369" y="7139"/>
                  </a:lnTo>
                  <a:lnTo>
                    <a:pt x="66501" y="7404"/>
                  </a:lnTo>
                  <a:lnTo>
                    <a:pt x="66766" y="7933"/>
                  </a:lnTo>
                  <a:lnTo>
                    <a:pt x="67162" y="8461"/>
                  </a:lnTo>
                  <a:lnTo>
                    <a:pt x="67294" y="8726"/>
                  </a:lnTo>
                  <a:lnTo>
                    <a:pt x="67427" y="8858"/>
                  </a:lnTo>
                  <a:lnTo>
                    <a:pt x="67427" y="8990"/>
                  </a:lnTo>
                  <a:lnTo>
                    <a:pt x="67559" y="8990"/>
                  </a:lnTo>
                  <a:lnTo>
                    <a:pt x="67559" y="8858"/>
                  </a:lnTo>
                  <a:lnTo>
                    <a:pt x="67559" y="8726"/>
                  </a:lnTo>
                  <a:lnTo>
                    <a:pt x="67427" y="8594"/>
                  </a:lnTo>
                  <a:lnTo>
                    <a:pt x="67427" y="8329"/>
                  </a:lnTo>
                  <a:lnTo>
                    <a:pt x="67162" y="7668"/>
                  </a:lnTo>
                  <a:lnTo>
                    <a:pt x="66898" y="7139"/>
                  </a:lnTo>
                  <a:lnTo>
                    <a:pt x="66633" y="6610"/>
                  </a:lnTo>
                  <a:lnTo>
                    <a:pt x="66501" y="6610"/>
                  </a:lnTo>
                  <a:lnTo>
                    <a:pt x="66501" y="6478"/>
                  </a:lnTo>
                  <a:lnTo>
                    <a:pt x="66369" y="6478"/>
                  </a:lnTo>
                  <a:lnTo>
                    <a:pt x="52751" y="4495"/>
                  </a:lnTo>
                  <a:lnTo>
                    <a:pt x="39134" y="2644"/>
                  </a:lnTo>
                  <a:lnTo>
                    <a:pt x="29747" y="1719"/>
                  </a:lnTo>
                  <a:lnTo>
                    <a:pt x="24988" y="1322"/>
                  </a:lnTo>
                  <a:lnTo>
                    <a:pt x="20228" y="1058"/>
                  </a:lnTo>
                  <a:lnTo>
                    <a:pt x="15469" y="925"/>
                  </a:lnTo>
                  <a:lnTo>
                    <a:pt x="10709" y="1058"/>
                  </a:lnTo>
                  <a:lnTo>
                    <a:pt x="8991" y="1058"/>
                  </a:lnTo>
                  <a:lnTo>
                    <a:pt x="8594" y="925"/>
                  </a:lnTo>
                  <a:lnTo>
                    <a:pt x="7669" y="793"/>
                  </a:lnTo>
                  <a:lnTo>
                    <a:pt x="5950" y="529"/>
                  </a:lnTo>
                  <a:lnTo>
                    <a:pt x="238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3;p48"/>
            <p:cNvSpPr/>
            <p:nvPr/>
          </p:nvSpPr>
          <p:spPr>
            <a:xfrm>
              <a:off x="6612506" y="3713857"/>
              <a:ext cx="314832" cy="537161"/>
            </a:xfrm>
            <a:custGeom>
              <a:avLst/>
              <a:gdLst/>
              <a:ahLst/>
              <a:cxnLst/>
              <a:rect l="l" t="t" r="r" b="b"/>
              <a:pathLst>
                <a:path w="16660" h="28425" extrusionOk="0">
                  <a:moveTo>
                    <a:pt x="1" y="0"/>
                  </a:moveTo>
                  <a:lnTo>
                    <a:pt x="926" y="1851"/>
                  </a:lnTo>
                  <a:lnTo>
                    <a:pt x="2777" y="5288"/>
                  </a:lnTo>
                  <a:lnTo>
                    <a:pt x="6083" y="11106"/>
                  </a:lnTo>
                  <a:lnTo>
                    <a:pt x="9388" y="16658"/>
                  </a:lnTo>
                  <a:lnTo>
                    <a:pt x="12693" y="22079"/>
                  </a:lnTo>
                  <a:lnTo>
                    <a:pt x="14676" y="25252"/>
                  </a:lnTo>
                  <a:lnTo>
                    <a:pt x="15602" y="26838"/>
                  </a:lnTo>
                  <a:lnTo>
                    <a:pt x="16527" y="28425"/>
                  </a:lnTo>
                  <a:lnTo>
                    <a:pt x="16659" y="28425"/>
                  </a:lnTo>
                  <a:lnTo>
                    <a:pt x="16659" y="28293"/>
                  </a:lnTo>
                  <a:lnTo>
                    <a:pt x="15073" y="25516"/>
                  </a:lnTo>
                  <a:lnTo>
                    <a:pt x="13486" y="22740"/>
                  </a:lnTo>
                  <a:lnTo>
                    <a:pt x="10445" y="17055"/>
                  </a:lnTo>
                  <a:lnTo>
                    <a:pt x="4760" y="7404"/>
                  </a:lnTo>
                  <a:lnTo>
                    <a:pt x="1720" y="251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4;p48"/>
            <p:cNvSpPr/>
            <p:nvPr/>
          </p:nvSpPr>
          <p:spPr>
            <a:xfrm>
              <a:off x="5897973" y="1725122"/>
              <a:ext cx="719560" cy="762023"/>
            </a:xfrm>
            <a:custGeom>
              <a:avLst/>
              <a:gdLst/>
              <a:ahLst/>
              <a:cxnLst/>
              <a:rect l="l" t="t" r="r" b="b"/>
              <a:pathLst>
                <a:path w="38077" h="40324" extrusionOk="0">
                  <a:moveTo>
                    <a:pt x="22872" y="0"/>
                  </a:moveTo>
                  <a:lnTo>
                    <a:pt x="21550" y="265"/>
                  </a:lnTo>
                  <a:lnTo>
                    <a:pt x="20228" y="529"/>
                  </a:lnTo>
                  <a:lnTo>
                    <a:pt x="18774" y="1190"/>
                  </a:lnTo>
                  <a:lnTo>
                    <a:pt x="17320" y="1983"/>
                  </a:lnTo>
                  <a:lnTo>
                    <a:pt x="15865" y="3041"/>
                  </a:lnTo>
                  <a:lnTo>
                    <a:pt x="14543" y="3306"/>
                  </a:lnTo>
                  <a:lnTo>
                    <a:pt x="13221" y="3967"/>
                  </a:lnTo>
                  <a:lnTo>
                    <a:pt x="12031" y="4760"/>
                  </a:lnTo>
                  <a:lnTo>
                    <a:pt x="11106" y="5685"/>
                  </a:lnTo>
                  <a:lnTo>
                    <a:pt x="10181" y="6875"/>
                  </a:lnTo>
                  <a:lnTo>
                    <a:pt x="9519" y="8197"/>
                  </a:lnTo>
                  <a:lnTo>
                    <a:pt x="8991" y="9652"/>
                  </a:lnTo>
                  <a:lnTo>
                    <a:pt x="8594" y="11238"/>
                  </a:lnTo>
                  <a:lnTo>
                    <a:pt x="8197" y="12825"/>
                  </a:lnTo>
                  <a:lnTo>
                    <a:pt x="7536" y="14543"/>
                  </a:lnTo>
                  <a:lnTo>
                    <a:pt x="6611" y="16791"/>
                  </a:lnTo>
                  <a:lnTo>
                    <a:pt x="5289" y="18774"/>
                  </a:lnTo>
                  <a:lnTo>
                    <a:pt x="5289" y="18906"/>
                  </a:lnTo>
                  <a:lnTo>
                    <a:pt x="3306" y="21947"/>
                  </a:lnTo>
                  <a:lnTo>
                    <a:pt x="2380" y="23533"/>
                  </a:lnTo>
                  <a:lnTo>
                    <a:pt x="1587" y="25120"/>
                  </a:lnTo>
                  <a:lnTo>
                    <a:pt x="926" y="26839"/>
                  </a:lnTo>
                  <a:lnTo>
                    <a:pt x="397" y="28690"/>
                  </a:lnTo>
                  <a:lnTo>
                    <a:pt x="133" y="30408"/>
                  </a:lnTo>
                  <a:lnTo>
                    <a:pt x="1" y="32259"/>
                  </a:lnTo>
                  <a:lnTo>
                    <a:pt x="1" y="34639"/>
                  </a:lnTo>
                  <a:lnTo>
                    <a:pt x="1" y="36225"/>
                  </a:lnTo>
                  <a:lnTo>
                    <a:pt x="1984" y="36490"/>
                  </a:lnTo>
                  <a:lnTo>
                    <a:pt x="4628" y="36886"/>
                  </a:lnTo>
                  <a:lnTo>
                    <a:pt x="4892" y="35168"/>
                  </a:lnTo>
                  <a:lnTo>
                    <a:pt x="5289" y="33449"/>
                  </a:lnTo>
                  <a:lnTo>
                    <a:pt x="5950" y="31730"/>
                  </a:lnTo>
                  <a:lnTo>
                    <a:pt x="6611" y="30144"/>
                  </a:lnTo>
                  <a:lnTo>
                    <a:pt x="6743" y="30673"/>
                  </a:lnTo>
                  <a:lnTo>
                    <a:pt x="6875" y="32259"/>
                  </a:lnTo>
                  <a:lnTo>
                    <a:pt x="7272" y="37283"/>
                  </a:lnTo>
                  <a:lnTo>
                    <a:pt x="18113" y="38473"/>
                  </a:lnTo>
                  <a:lnTo>
                    <a:pt x="29351" y="39663"/>
                  </a:lnTo>
                  <a:lnTo>
                    <a:pt x="29747" y="38076"/>
                  </a:lnTo>
                  <a:lnTo>
                    <a:pt x="30144" y="36225"/>
                  </a:lnTo>
                  <a:lnTo>
                    <a:pt x="30541" y="33713"/>
                  </a:lnTo>
                  <a:lnTo>
                    <a:pt x="30805" y="30144"/>
                  </a:lnTo>
                  <a:lnTo>
                    <a:pt x="30937" y="29879"/>
                  </a:lnTo>
                  <a:lnTo>
                    <a:pt x="30937" y="30144"/>
                  </a:lnTo>
                  <a:lnTo>
                    <a:pt x="31334" y="31995"/>
                  </a:lnTo>
                  <a:lnTo>
                    <a:pt x="31730" y="35432"/>
                  </a:lnTo>
                  <a:lnTo>
                    <a:pt x="32127" y="39795"/>
                  </a:lnTo>
                  <a:lnTo>
                    <a:pt x="34903" y="40059"/>
                  </a:lnTo>
                  <a:lnTo>
                    <a:pt x="34903" y="38737"/>
                  </a:lnTo>
                  <a:lnTo>
                    <a:pt x="34903" y="37283"/>
                  </a:lnTo>
                  <a:lnTo>
                    <a:pt x="34903" y="35961"/>
                  </a:lnTo>
                  <a:lnTo>
                    <a:pt x="34639" y="34639"/>
                  </a:lnTo>
                  <a:lnTo>
                    <a:pt x="34639" y="34507"/>
                  </a:lnTo>
                  <a:lnTo>
                    <a:pt x="35036" y="35564"/>
                  </a:lnTo>
                  <a:lnTo>
                    <a:pt x="35697" y="37547"/>
                  </a:lnTo>
                  <a:lnTo>
                    <a:pt x="36225" y="40192"/>
                  </a:lnTo>
                  <a:lnTo>
                    <a:pt x="37680" y="40324"/>
                  </a:lnTo>
                  <a:lnTo>
                    <a:pt x="37944" y="40192"/>
                  </a:lnTo>
                  <a:lnTo>
                    <a:pt x="38076" y="39927"/>
                  </a:lnTo>
                  <a:lnTo>
                    <a:pt x="38076" y="37680"/>
                  </a:lnTo>
                  <a:lnTo>
                    <a:pt x="38076" y="35697"/>
                  </a:lnTo>
                  <a:lnTo>
                    <a:pt x="38076" y="33978"/>
                  </a:lnTo>
                  <a:lnTo>
                    <a:pt x="37812" y="32259"/>
                  </a:lnTo>
                  <a:lnTo>
                    <a:pt x="37680" y="30805"/>
                  </a:lnTo>
                  <a:lnTo>
                    <a:pt x="37283" y="29351"/>
                  </a:lnTo>
                  <a:lnTo>
                    <a:pt x="36622" y="27103"/>
                  </a:lnTo>
                  <a:lnTo>
                    <a:pt x="35829" y="24988"/>
                  </a:lnTo>
                  <a:lnTo>
                    <a:pt x="35036" y="23269"/>
                  </a:lnTo>
                  <a:lnTo>
                    <a:pt x="34375" y="21550"/>
                  </a:lnTo>
                  <a:lnTo>
                    <a:pt x="33714" y="19832"/>
                  </a:lnTo>
                  <a:lnTo>
                    <a:pt x="33449" y="18377"/>
                  </a:lnTo>
                  <a:lnTo>
                    <a:pt x="33317" y="16923"/>
                  </a:lnTo>
                  <a:lnTo>
                    <a:pt x="32788" y="12692"/>
                  </a:lnTo>
                  <a:lnTo>
                    <a:pt x="32259" y="8462"/>
                  </a:lnTo>
                  <a:lnTo>
                    <a:pt x="31863" y="6611"/>
                  </a:lnTo>
                  <a:lnTo>
                    <a:pt x="31598" y="5553"/>
                  </a:lnTo>
                  <a:lnTo>
                    <a:pt x="31202" y="4628"/>
                  </a:lnTo>
                  <a:lnTo>
                    <a:pt x="30541" y="3702"/>
                  </a:lnTo>
                  <a:lnTo>
                    <a:pt x="29880" y="2777"/>
                  </a:lnTo>
                  <a:lnTo>
                    <a:pt x="29086" y="1983"/>
                  </a:lnTo>
                  <a:lnTo>
                    <a:pt x="28293" y="1322"/>
                  </a:lnTo>
                  <a:lnTo>
                    <a:pt x="27368" y="794"/>
                  </a:lnTo>
                  <a:lnTo>
                    <a:pt x="26310" y="397"/>
                  </a:lnTo>
                  <a:lnTo>
                    <a:pt x="25252" y="133"/>
                  </a:lnTo>
                  <a:lnTo>
                    <a:pt x="2406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5;p48"/>
            <p:cNvSpPr/>
            <p:nvPr/>
          </p:nvSpPr>
          <p:spPr>
            <a:xfrm>
              <a:off x="5885482" y="1800070"/>
              <a:ext cx="284842" cy="584651"/>
            </a:xfrm>
            <a:custGeom>
              <a:avLst/>
              <a:gdLst/>
              <a:ahLst/>
              <a:cxnLst/>
              <a:rect l="l" t="t" r="r" b="b"/>
              <a:pathLst>
                <a:path w="15073" h="30938" extrusionOk="0">
                  <a:moveTo>
                    <a:pt x="14808" y="1"/>
                  </a:moveTo>
                  <a:lnTo>
                    <a:pt x="13882" y="397"/>
                  </a:lnTo>
                  <a:lnTo>
                    <a:pt x="12957" y="926"/>
                  </a:lnTo>
                  <a:lnTo>
                    <a:pt x="12164" y="1455"/>
                  </a:lnTo>
                  <a:lnTo>
                    <a:pt x="11503" y="2248"/>
                  </a:lnTo>
                  <a:lnTo>
                    <a:pt x="10842" y="3041"/>
                  </a:lnTo>
                  <a:lnTo>
                    <a:pt x="10445" y="3835"/>
                  </a:lnTo>
                  <a:lnTo>
                    <a:pt x="10048" y="4760"/>
                  </a:lnTo>
                  <a:lnTo>
                    <a:pt x="9784" y="5818"/>
                  </a:lnTo>
                  <a:lnTo>
                    <a:pt x="9123" y="8462"/>
                  </a:lnTo>
                  <a:lnTo>
                    <a:pt x="8726" y="9784"/>
                  </a:lnTo>
                  <a:lnTo>
                    <a:pt x="8065" y="10974"/>
                  </a:lnTo>
                  <a:lnTo>
                    <a:pt x="7404" y="12164"/>
                  </a:lnTo>
                  <a:lnTo>
                    <a:pt x="6611" y="13221"/>
                  </a:lnTo>
                  <a:lnTo>
                    <a:pt x="5685" y="14279"/>
                  </a:lnTo>
                  <a:lnTo>
                    <a:pt x="4760" y="15205"/>
                  </a:lnTo>
                  <a:lnTo>
                    <a:pt x="3306" y="16791"/>
                  </a:lnTo>
                  <a:lnTo>
                    <a:pt x="2116" y="18378"/>
                  </a:lnTo>
                  <a:lnTo>
                    <a:pt x="1719" y="19303"/>
                  </a:lnTo>
                  <a:lnTo>
                    <a:pt x="1190" y="20228"/>
                  </a:lnTo>
                  <a:lnTo>
                    <a:pt x="926" y="21286"/>
                  </a:lnTo>
                  <a:lnTo>
                    <a:pt x="662" y="22344"/>
                  </a:lnTo>
                  <a:lnTo>
                    <a:pt x="133" y="24724"/>
                  </a:lnTo>
                  <a:lnTo>
                    <a:pt x="0" y="27235"/>
                  </a:lnTo>
                  <a:lnTo>
                    <a:pt x="0" y="29747"/>
                  </a:lnTo>
                  <a:lnTo>
                    <a:pt x="133" y="30937"/>
                  </a:lnTo>
                  <a:lnTo>
                    <a:pt x="133" y="29615"/>
                  </a:lnTo>
                  <a:lnTo>
                    <a:pt x="265" y="26971"/>
                  </a:lnTo>
                  <a:lnTo>
                    <a:pt x="662" y="24459"/>
                  </a:lnTo>
                  <a:lnTo>
                    <a:pt x="1190" y="22079"/>
                  </a:lnTo>
                  <a:lnTo>
                    <a:pt x="1587" y="20890"/>
                  </a:lnTo>
                  <a:lnTo>
                    <a:pt x="2116" y="19832"/>
                  </a:lnTo>
                  <a:lnTo>
                    <a:pt x="2645" y="18774"/>
                  </a:lnTo>
                  <a:lnTo>
                    <a:pt x="3306" y="17981"/>
                  </a:lnTo>
                  <a:lnTo>
                    <a:pt x="4760" y="16262"/>
                  </a:lnTo>
                  <a:lnTo>
                    <a:pt x="6214" y="14544"/>
                  </a:lnTo>
                  <a:lnTo>
                    <a:pt x="7404" y="13089"/>
                  </a:lnTo>
                  <a:lnTo>
                    <a:pt x="8462" y="11503"/>
                  </a:lnTo>
                  <a:lnTo>
                    <a:pt x="9255" y="9916"/>
                  </a:lnTo>
                  <a:lnTo>
                    <a:pt x="9784" y="8065"/>
                  </a:lnTo>
                  <a:lnTo>
                    <a:pt x="10313" y="5818"/>
                  </a:lnTo>
                  <a:lnTo>
                    <a:pt x="10577" y="4628"/>
                  </a:lnTo>
                  <a:lnTo>
                    <a:pt x="11106" y="3570"/>
                  </a:lnTo>
                  <a:lnTo>
                    <a:pt x="11899" y="2513"/>
                  </a:lnTo>
                  <a:lnTo>
                    <a:pt x="12825" y="1587"/>
                  </a:lnTo>
                  <a:lnTo>
                    <a:pt x="13882" y="926"/>
                  </a:lnTo>
                  <a:lnTo>
                    <a:pt x="14940" y="265"/>
                  </a:lnTo>
                  <a:lnTo>
                    <a:pt x="15072" y="133"/>
                  </a:lnTo>
                  <a:lnTo>
                    <a:pt x="150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26;p48"/>
            <p:cNvSpPr/>
            <p:nvPr/>
          </p:nvSpPr>
          <p:spPr>
            <a:xfrm>
              <a:off x="6507587" y="1885014"/>
              <a:ext cx="139917" cy="584651"/>
            </a:xfrm>
            <a:custGeom>
              <a:avLst/>
              <a:gdLst/>
              <a:ahLst/>
              <a:cxnLst/>
              <a:rect l="l" t="t" r="r" b="b"/>
              <a:pathLst>
                <a:path w="7404" h="30938" extrusionOk="0">
                  <a:moveTo>
                    <a:pt x="0" y="1"/>
                  </a:moveTo>
                  <a:lnTo>
                    <a:pt x="529" y="3703"/>
                  </a:lnTo>
                  <a:lnTo>
                    <a:pt x="926" y="7404"/>
                  </a:lnTo>
                  <a:lnTo>
                    <a:pt x="1190" y="9255"/>
                  </a:lnTo>
                  <a:lnTo>
                    <a:pt x="1587" y="10974"/>
                  </a:lnTo>
                  <a:lnTo>
                    <a:pt x="2116" y="12693"/>
                  </a:lnTo>
                  <a:lnTo>
                    <a:pt x="2909" y="14411"/>
                  </a:lnTo>
                  <a:lnTo>
                    <a:pt x="4892" y="17981"/>
                  </a:lnTo>
                  <a:lnTo>
                    <a:pt x="5685" y="19832"/>
                  </a:lnTo>
                  <a:lnTo>
                    <a:pt x="6214" y="21947"/>
                  </a:lnTo>
                  <a:lnTo>
                    <a:pt x="6743" y="24063"/>
                  </a:lnTo>
                  <a:lnTo>
                    <a:pt x="7007" y="26310"/>
                  </a:lnTo>
                  <a:lnTo>
                    <a:pt x="7007" y="28558"/>
                  </a:lnTo>
                  <a:lnTo>
                    <a:pt x="6875" y="30805"/>
                  </a:lnTo>
                  <a:lnTo>
                    <a:pt x="6875" y="30937"/>
                  </a:lnTo>
                  <a:lnTo>
                    <a:pt x="7007" y="30805"/>
                  </a:lnTo>
                  <a:lnTo>
                    <a:pt x="7272" y="29086"/>
                  </a:lnTo>
                  <a:lnTo>
                    <a:pt x="7404" y="27236"/>
                  </a:lnTo>
                  <a:lnTo>
                    <a:pt x="7404" y="25385"/>
                  </a:lnTo>
                  <a:lnTo>
                    <a:pt x="7272" y="23666"/>
                  </a:lnTo>
                  <a:lnTo>
                    <a:pt x="6875" y="21815"/>
                  </a:lnTo>
                  <a:lnTo>
                    <a:pt x="6478" y="20096"/>
                  </a:lnTo>
                  <a:lnTo>
                    <a:pt x="5817" y="18378"/>
                  </a:lnTo>
                  <a:lnTo>
                    <a:pt x="5024" y="16791"/>
                  </a:lnTo>
                  <a:lnTo>
                    <a:pt x="3966" y="14808"/>
                  </a:lnTo>
                  <a:lnTo>
                    <a:pt x="2909" y="12825"/>
                  </a:lnTo>
                  <a:lnTo>
                    <a:pt x="1983" y="10842"/>
                  </a:lnTo>
                  <a:lnTo>
                    <a:pt x="1719" y="9784"/>
                  </a:lnTo>
                  <a:lnTo>
                    <a:pt x="1455" y="8726"/>
                  </a:lnTo>
                  <a:lnTo>
                    <a:pt x="1058" y="6479"/>
                  </a:lnTo>
                  <a:lnTo>
                    <a:pt x="794" y="4364"/>
                  </a:lnTo>
                  <a:lnTo>
                    <a:pt x="397" y="2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27;p48"/>
            <p:cNvSpPr/>
            <p:nvPr/>
          </p:nvSpPr>
          <p:spPr>
            <a:xfrm>
              <a:off x="5733073" y="2289761"/>
              <a:ext cx="926922" cy="1191752"/>
            </a:xfrm>
            <a:custGeom>
              <a:avLst/>
              <a:gdLst/>
              <a:ahLst/>
              <a:cxnLst/>
              <a:rect l="l" t="t" r="r" b="b"/>
              <a:pathLst>
                <a:path w="49050" h="63064" extrusionOk="0">
                  <a:moveTo>
                    <a:pt x="25649" y="0"/>
                  </a:moveTo>
                  <a:lnTo>
                    <a:pt x="24591" y="265"/>
                  </a:lnTo>
                  <a:lnTo>
                    <a:pt x="23534" y="661"/>
                  </a:lnTo>
                  <a:lnTo>
                    <a:pt x="22476" y="1058"/>
                  </a:lnTo>
                  <a:lnTo>
                    <a:pt x="21551" y="1587"/>
                  </a:lnTo>
                  <a:lnTo>
                    <a:pt x="20493" y="2380"/>
                  </a:lnTo>
                  <a:lnTo>
                    <a:pt x="19435" y="3173"/>
                  </a:lnTo>
                  <a:lnTo>
                    <a:pt x="18510" y="4231"/>
                  </a:lnTo>
                  <a:lnTo>
                    <a:pt x="17452" y="5421"/>
                  </a:lnTo>
                  <a:lnTo>
                    <a:pt x="16527" y="6743"/>
                  </a:lnTo>
                  <a:lnTo>
                    <a:pt x="15601" y="8197"/>
                  </a:lnTo>
                  <a:lnTo>
                    <a:pt x="14676" y="9916"/>
                  </a:lnTo>
                  <a:lnTo>
                    <a:pt x="12825" y="13486"/>
                  </a:lnTo>
                  <a:lnTo>
                    <a:pt x="11106" y="17584"/>
                  </a:lnTo>
                  <a:lnTo>
                    <a:pt x="9520" y="22079"/>
                  </a:lnTo>
                  <a:lnTo>
                    <a:pt x="8065" y="26574"/>
                  </a:lnTo>
                  <a:lnTo>
                    <a:pt x="6611" y="31334"/>
                  </a:lnTo>
                  <a:lnTo>
                    <a:pt x="5289" y="35961"/>
                  </a:lnTo>
                  <a:lnTo>
                    <a:pt x="3042" y="44819"/>
                  </a:lnTo>
                  <a:lnTo>
                    <a:pt x="1455" y="52223"/>
                  </a:lnTo>
                  <a:lnTo>
                    <a:pt x="1" y="59230"/>
                  </a:lnTo>
                  <a:lnTo>
                    <a:pt x="2513" y="60023"/>
                  </a:lnTo>
                  <a:lnTo>
                    <a:pt x="5025" y="60684"/>
                  </a:lnTo>
                  <a:lnTo>
                    <a:pt x="7404" y="61213"/>
                  </a:lnTo>
                  <a:lnTo>
                    <a:pt x="9784" y="61742"/>
                  </a:lnTo>
                  <a:lnTo>
                    <a:pt x="14544" y="62403"/>
                  </a:lnTo>
                  <a:lnTo>
                    <a:pt x="19039" y="62932"/>
                  </a:lnTo>
                  <a:lnTo>
                    <a:pt x="23269" y="63064"/>
                  </a:lnTo>
                  <a:lnTo>
                    <a:pt x="27368" y="63064"/>
                  </a:lnTo>
                  <a:lnTo>
                    <a:pt x="31070" y="62932"/>
                  </a:lnTo>
                  <a:lnTo>
                    <a:pt x="34639" y="62535"/>
                  </a:lnTo>
                  <a:lnTo>
                    <a:pt x="37812" y="62138"/>
                  </a:lnTo>
                  <a:lnTo>
                    <a:pt x="40589" y="61609"/>
                  </a:lnTo>
                  <a:lnTo>
                    <a:pt x="43101" y="61081"/>
                  </a:lnTo>
                  <a:lnTo>
                    <a:pt x="45216" y="60552"/>
                  </a:lnTo>
                  <a:lnTo>
                    <a:pt x="47992" y="59626"/>
                  </a:lnTo>
                  <a:lnTo>
                    <a:pt x="49050" y="59230"/>
                  </a:lnTo>
                  <a:lnTo>
                    <a:pt x="44819" y="34375"/>
                  </a:lnTo>
                  <a:lnTo>
                    <a:pt x="45216" y="33581"/>
                  </a:lnTo>
                  <a:lnTo>
                    <a:pt x="45613" y="32524"/>
                  </a:lnTo>
                  <a:lnTo>
                    <a:pt x="46009" y="31202"/>
                  </a:lnTo>
                  <a:lnTo>
                    <a:pt x="46406" y="29747"/>
                  </a:lnTo>
                  <a:lnTo>
                    <a:pt x="46670" y="27896"/>
                  </a:lnTo>
                  <a:lnTo>
                    <a:pt x="46670" y="26045"/>
                  </a:lnTo>
                  <a:lnTo>
                    <a:pt x="46538" y="25120"/>
                  </a:lnTo>
                  <a:lnTo>
                    <a:pt x="46406" y="24062"/>
                  </a:lnTo>
                  <a:lnTo>
                    <a:pt x="46009" y="22872"/>
                  </a:lnTo>
                  <a:lnTo>
                    <a:pt x="45613" y="21550"/>
                  </a:lnTo>
                  <a:lnTo>
                    <a:pt x="44819" y="19964"/>
                  </a:lnTo>
                  <a:lnTo>
                    <a:pt x="44026" y="18377"/>
                  </a:lnTo>
                  <a:lnTo>
                    <a:pt x="42175" y="15072"/>
                  </a:lnTo>
                  <a:lnTo>
                    <a:pt x="40060" y="11635"/>
                  </a:lnTo>
                  <a:lnTo>
                    <a:pt x="37944" y="8462"/>
                  </a:lnTo>
                  <a:lnTo>
                    <a:pt x="35961" y="5818"/>
                  </a:lnTo>
                  <a:lnTo>
                    <a:pt x="34639" y="3834"/>
                  </a:lnTo>
                  <a:lnTo>
                    <a:pt x="33846" y="2909"/>
                  </a:lnTo>
                  <a:lnTo>
                    <a:pt x="33053" y="2248"/>
                  </a:lnTo>
                  <a:lnTo>
                    <a:pt x="32260" y="1587"/>
                  </a:lnTo>
                  <a:lnTo>
                    <a:pt x="31334" y="1058"/>
                  </a:lnTo>
                  <a:lnTo>
                    <a:pt x="30541" y="661"/>
                  </a:lnTo>
                  <a:lnTo>
                    <a:pt x="29615" y="265"/>
                  </a:lnTo>
                  <a:lnTo>
                    <a:pt x="28558" y="133"/>
                  </a:lnTo>
                  <a:lnTo>
                    <a:pt x="276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28;p48"/>
            <p:cNvSpPr/>
            <p:nvPr/>
          </p:nvSpPr>
          <p:spPr>
            <a:xfrm>
              <a:off x="5803032" y="2029920"/>
              <a:ext cx="1429105" cy="1396639"/>
            </a:xfrm>
            <a:custGeom>
              <a:avLst/>
              <a:gdLst/>
              <a:ahLst/>
              <a:cxnLst/>
              <a:rect l="l" t="t" r="r" b="b"/>
              <a:pathLst>
                <a:path w="75624" h="73906" extrusionOk="0">
                  <a:moveTo>
                    <a:pt x="75227" y="1"/>
                  </a:moveTo>
                  <a:lnTo>
                    <a:pt x="74963" y="133"/>
                  </a:lnTo>
                  <a:lnTo>
                    <a:pt x="74963" y="265"/>
                  </a:lnTo>
                  <a:lnTo>
                    <a:pt x="74963" y="530"/>
                  </a:lnTo>
                  <a:lnTo>
                    <a:pt x="75227" y="662"/>
                  </a:lnTo>
                  <a:lnTo>
                    <a:pt x="75491" y="530"/>
                  </a:lnTo>
                  <a:lnTo>
                    <a:pt x="75624" y="265"/>
                  </a:lnTo>
                  <a:lnTo>
                    <a:pt x="75491" y="133"/>
                  </a:lnTo>
                  <a:lnTo>
                    <a:pt x="75227" y="1"/>
                  </a:lnTo>
                  <a:close/>
                  <a:moveTo>
                    <a:pt x="19039" y="17188"/>
                  </a:moveTo>
                  <a:lnTo>
                    <a:pt x="18774" y="17320"/>
                  </a:lnTo>
                  <a:lnTo>
                    <a:pt x="18774" y="17584"/>
                  </a:lnTo>
                  <a:lnTo>
                    <a:pt x="18774" y="17717"/>
                  </a:lnTo>
                  <a:lnTo>
                    <a:pt x="19039" y="17849"/>
                  </a:lnTo>
                  <a:lnTo>
                    <a:pt x="19303" y="17849"/>
                  </a:lnTo>
                  <a:lnTo>
                    <a:pt x="19303" y="17584"/>
                  </a:lnTo>
                  <a:lnTo>
                    <a:pt x="19303" y="17320"/>
                  </a:lnTo>
                  <a:lnTo>
                    <a:pt x="19039" y="17188"/>
                  </a:lnTo>
                  <a:close/>
                  <a:moveTo>
                    <a:pt x="25252" y="17188"/>
                  </a:moveTo>
                  <a:lnTo>
                    <a:pt x="25120" y="17320"/>
                  </a:lnTo>
                  <a:lnTo>
                    <a:pt x="24988" y="17584"/>
                  </a:lnTo>
                  <a:lnTo>
                    <a:pt x="24988" y="17717"/>
                  </a:lnTo>
                  <a:lnTo>
                    <a:pt x="25252" y="17849"/>
                  </a:lnTo>
                  <a:lnTo>
                    <a:pt x="25517" y="17849"/>
                  </a:lnTo>
                  <a:lnTo>
                    <a:pt x="25649" y="17584"/>
                  </a:lnTo>
                  <a:lnTo>
                    <a:pt x="25517" y="17320"/>
                  </a:lnTo>
                  <a:lnTo>
                    <a:pt x="25252" y="17188"/>
                  </a:lnTo>
                  <a:close/>
                  <a:moveTo>
                    <a:pt x="15866" y="21551"/>
                  </a:moveTo>
                  <a:lnTo>
                    <a:pt x="15733" y="21683"/>
                  </a:lnTo>
                  <a:lnTo>
                    <a:pt x="15601" y="21815"/>
                  </a:lnTo>
                  <a:lnTo>
                    <a:pt x="15733" y="22080"/>
                  </a:lnTo>
                  <a:lnTo>
                    <a:pt x="15866" y="22212"/>
                  </a:lnTo>
                  <a:lnTo>
                    <a:pt x="16130" y="22080"/>
                  </a:lnTo>
                  <a:lnTo>
                    <a:pt x="16262" y="21815"/>
                  </a:lnTo>
                  <a:lnTo>
                    <a:pt x="16130" y="21683"/>
                  </a:lnTo>
                  <a:lnTo>
                    <a:pt x="15866" y="21551"/>
                  </a:lnTo>
                  <a:close/>
                  <a:moveTo>
                    <a:pt x="22212" y="21551"/>
                  </a:moveTo>
                  <a:lnTo>
                    <a:pt x="21947" y="21683"/>
                  </a:lnTo>
                  <a:lnTo>
                    <a:pt x="21815" y="21815"/>
                  </a:lnTo>
                  <a:lnTo>
                    <a:pt x="21947" y="22080"/>
                  </a:lnTo>
                  <a:lnTo>
                    <a:pt x="22212" y="22212"/>
                  </a:lnTo>
                  <a:lnTo>
                    <a:pt x="22344" y="22080"/>
                  </a:lnTo>
                  <a:lnTo>
                    <a:pt x="22476" y="21815"/>
                  </a:lnTo>
                  <a:lnTo>
                    <a:pt x="22344" y="21683"/>
                  </a:lnTo>
                  <a:lnTo>
                    <a:pt x="22212" y="21551"/>
                  </a:lnTo>
                  <a:close/>
                  <a:moveTo>
                    <a:pt x="28425" y="21551"/>
                  </a:moveTo>
                  <a:lnTo>
                    <a:pt x="28161" y="21683"/>
                  </a:lnTo>
                  <a:lnTo>
                    <a:pt x="28029" y="21815"/>
                  </a:lnTo>
                  <a:lnTo>
                    <a:pt x="28161" y="22080"/>
                  </a:lnTo>
                  <a:lnTo>
                    <a:pt x="28425" y="22212"/>
                  </a:lnTo>
                  <a:lnTo>
                    <a:pt x="28690" y="22080"/>
                  </a:lnTo>
                  <a:lnTo>
                    <a:pt x="28690" y="21815"/>
                  </a:lnTo>
                  <a:lnTo>
                    <a:pt x="28690" y="21683"/>
                  </a:lnTo>
                  <a:lnTo>
                    <a:pt x="28425" y="21551"/>
                  </a:lnTo>
                  <a:close/>
                  <a:moveTo>
                    <a:pt x="12560" y="25914"/>
                  </a:moveTo>
                  <a:lnTo>
                    <a:pt x="12428" y="26178"/>
                  </a:lnTo>
                  <a:lnTo>
                    <a:pt x="12560" y="26442"/>
                  </a:lnTo>
                  <a:lnTo>
                    <a:pt x="12957" y="26442"/>
                  </a:lnTo>
                  <a:lnTo>
                    <a:pt x="13089" y="26178"/>
                  </a:lnTo>
                  <a:lnTo>
                    <a:pt x="12957" y="25914"/>
                  </a:lnTo>
                  <a:close/>
                  <a:moveTo>
                    <a:pt x="18774" y="25914"/>
                  </a:moveTo>
                  <a:lnTo>
                    <a:pt x="18774" y="26178"/>
                  </a:lnTo>
                  <a:lnTo>
                    <a:pt x="18774" y="26442"/>
                  </a:lnTo>
                  <a:lnTo>
                    <a:pt x="19303" y="26442"/>
                  </a:lnTo>
                  <a:lnTo>
                    <a:pt x="19303" y="26178"/>
                  </a:lnTo>
                  <a:lnTo>
                    <a:pt x="19303" y="25914"/>
                  </a:lnTo>
                  <a:close/>
                  <a:moveTo>
                    <a:pt x="25120" y="25914"/>
                  </a:moveTo>
                  <a:lnTo>
                    <a:pt x="24988" y="26178"/>
                  </a:lnTo>
                  <a:lnTo>
                    <a:pt x="24988" y="26442"/>
                  </a:lnTo>
                  <a:lnTo>
                    <a:pt x="25517" y="26442"/>
                  </a:lnTo>
                  <a:lnTo>
                    <a:pt x="25649" y="26178"/>
                  </a:lnTo>
                  <a:lnTo>
                    <a:pt x="25517" y="25914"/>
                  </a:lnTo>
                  <a:close/>
                  <a:moveTo>
                    <a:pt x="31334" y="25914"/>
                  </a:moveTo>
                  <a:lnTo>
                    <a:pt x="31202" y="26178"/>
                  </a:lnTo>
                  <a:lnTo>
                    <a:pt x="31334" y="26442"/>
                  </a:lnTo>
                  <a:lnTo>
                    <a:pt x="31731" y="26442"/>
                  </a:lnTo>
                  <a:lnTo>
                    <a:pt x="31863" y="26178"/>
                  </a:lnTo>
                  <a:lnTo>
                    <a:pt x="31731" y="25914"/>
                  </a:lnTo>
                  <a:close/>
                  <a:moveTo>
                    <a:pt x="9652" y="30144"/>
                  </a:moveTo>
                  <a:lnTo>
                    <a:pt x="9387" y="30276"/>
                  </a:lnTo>
                  <a:lnTo>
                    <a:pt x="9387" y="30541"/>
                  </a:lnTo>
                  <a:lnTo>
                    <a:pt x="9387" y="30673"/>
                  </a:lnTo>
                  <a:lnTo>
                    <a:pt x="9652" y="30805"/>
                  </a:lnTo>
                  <a:lnTo>
                    <a:pt x="9916" y="30673"/>
                  </a:lnTo>
                  <a:lnTo>
                    <a:pt x="10048" y="30541"/>
                  </a:lnTo>
                  <a:lnTo>
                    <a:pt x="9916" y="30276"/>
                  </a:lnTo>
                  <a:lnTo>
                    <a:pt x="9652" y="30144"/>
                  </a:lnTo>
                  <a:close/>
                  <a:moveTo>
                    <a:pt x="15866" y="30144"/>
                  </a:moveTo>
                  <a:lnTo>
                    <a:pt x="15733" y="30276"/>
                  </a:lnTo>
                  <a:lnTo>
                    <a:pt x="15601" y="30541"/>
                  </a:lnTo>
                  <a:lnTo>
                    <a:pt x="15733" y="30673"/>
                  </a:lnTo>
                  <a:lnTo>
                    <a:pt x="15866" y="30805"/>
                  </a:lnTo>
                  <a:lnTo>
                    <a:pt x="16130" y="30673"/>
                  </a:lnTo>
                  <a:lnTo>
                    <a:pt x="16262" y="30541"/>
                  </a:lnTo>
                  <a:lnTo>
                    <a:pt x="16130" y="30276"/>
                  </a:lnTo>
                  <a:lnTo>
                    <a:pt x="15866" y="30144"/>
                  </a:lnTo>
                  <a:close/>
                  <a:moveTo>
                    <a:pt x="22212" y="30144"/>
                  </a:moveTo>
                  <a:lnTo>
                    <a:pt x="21947" y="30276"/>
                  </a:lnTo>
                  <a:lnTo>
                    <a:pt x="21815" y="30541"/>
                  </a:lnTo>
                  <a:lnTo>
                    <a:pt x="21947" y="30673"/>
                  </a:lnTo>
                  <a:lnTo>
                    <a:pt x="22212" y="30805"/>
                  </a:lnTo>
                  <a:lnTo>
                    <a:pt x="22344" y="30673"/>
                  </a:lnTo>
                  <a:lnTo>
                    <a:pt x="22476" y="30541"/>
                  </a:lnTo>
                  <a:lnTo>
                    <a:pt x="22344" y="30276"/>
                  </a:lnTo>
                  <a:lnTo>
                    <a:pt x="22212" y="30144"/>
                  </a:lnTo>
                  <a:close/>
                  <a:moveTo>
                    <a:pt x="28425" y="30144"/>
                  </a:moveTo>
                  <a:lnTo>
                    <a:pt x="28161" y="30276"/>
                  </a:lnTo>
                  <a:lnTo>
                    <a:pt x="28029" y="30541"/>
                  </a:lnTo>
                  <a:lnTo>
                    <a:pt x="28161" y="30673"/>
                  </a:lnTo>
                  <a:lnTo>
                    <a:pt x="28425" y="30805"/>
                  </a:lnTo>
                  <a:lnTo>
                    <a:pt x="28690" y="30673"/>
                  </a:lnTo>
                  <a:lnTo>
                    <a:pt x="28690" y="30541"/>
                  </a:lnTo>
                  <a:lnTo>
                    <a:pt x="28690" y="30276"/>
                  </a:lnTo>
                  <a:lnTo>
                    <a:pt x="28425" y="30144"/>
                  </a:lnTo>
                  <a:close/>
                  <a:moveTo>
                    <a:pt x="34639" y="30144"/>
                  </a:moveTo>
                  <a:lnTo>
                    <a:pt x="34375" y="30276"/>
                  </a:lnTo>
                  <a:lnTo>
                    <a:pt x="34375" y="30541"/>
                  </a:lnTo>
                  <a:lnTo>
                    <a:pt x="34375" y="30673"/>
                  </a:lnTo>
                  <a:lnTo>
                    <a:pt x="34639" y="30805"/>
                  </a:lnTo>
                  <a:lnTo>
                    <a:pt x="34904" y="30673"/>
                  </a:lnTo>
                  <a:lnTo>
                    <a:pt x="35036" y="30541"/>
                  </a:lnTo>
                  <a:lnTo>
                    <a:pt x="34904" y="30276"/>
                  </a:lnTo>
                  <a:lnTo>
                    <a:pt x="34639" y="30144"/>
                  </a:lnTo>
                  <a:close/>
                  <a:moveTo>
                    <a:pt x="6347" y="34507"/>
                  </a:moveTo>
                  <a:lnTo>
                    <a:pt x="6214" y="34772"/>
                  </a:lnTo>
                  <a:lnTo>
                    <a:pt x="6347" y="35036"/>
                  </a:lnTo>
                  <a:lnTo>
                    <a:pt x="6479" y="35168"/>
                  </a:lnTo>
                  <a:lnTo>
                    <a:pt x="6743" y="35036"/>
                  </a:lnTo>
                  <a:lnTo>
                    <a:pt x="6875" y="34772"/>
                  </a:lnTo>
                  <a:lnTo>
                    <a:pt x="6743" y="34507"/>
                  </a:lnTo>
                  <a:close/>
                  <a:moveTo>
                    <a:pt x="12560" y="34507"/>
                  </a:moveTo>
                  <a:lnTo>
                    <a:pt x="12428" y="34772"/>
                  </a:lnTo>
                  <a:lnTo>
                    <a:pt x="12560" y="35036"/>
                  </a:lnTo>
                  <a:lnTo>
                    <a:pt x="12825" y="35168"/>
                  </a:lnTo>
                  <a:lnTo>
                    <a:pt x="12957" y="35036"/>
                  </a:lnTo>
                  <a:lnTo>
                    <a:pt x="13089" y="34772"/>
                  </a:lnTo>
                  <a:lnTo>
                    <a:pt x="12957" y="34507"/>
                  </a:lnTo>
                  <a:close/>
                  <a:moveTo>
                    <a:pt x="18774" y="34507"/>
                  </a:moveTo>
                  <a:lnTo>
                    <a:pt x="18774" y="34772"/>
                  </a:lnTo>
                  <a:lnTo>
                    <a:pt x="18774" y="35036"/>
                  </a:lnTo>
                  <a:lnTo>
                    <a:pt x="19039" y="35168"/>
                  </a:lnTo>
                  <a:lnTo>
                    <a:pt x="19303" y="35036"/>
                  </a:lnTo>
                  <a:lnTo>
                    <a:pt x="19303" y="34772"/>
                  </a:lnTo>
                  <a:lnTo>
                    <a:pt x="19303" y="34507"/>
                  </a:lnTo>
                  <a:close/>
                  <a:moveTo>
                    <a:pt x="25120" y="34507"/>
                  </a:moveTo>
                  <a:lnTo>
                    <a:pt x="24988" y="34772"/>
                  </a:lnTo>
                  <a:lnTo>
                    <a:pt x="24988" y="35036"/>
                  </a:lnTo>
                  <a:lnTo>
                    <a:pt x="25252" y="35168"/>
                  </a:lnTo>
                  <a:lnTo>
                    <a:pt x="25517" y="35036"/>
                  </a:lnTo>
                  <a:lnTo>
                    <a:pt x="25649" y="34772"/>
                  </a:lnTo>
                  <a:lnTo>
                    <a:pt x="25517" y="34507"/>
                  </a:lnTo>
                  <a:close/>
                  <a:moveTo>
                    <a:pt x="31334" y="34507"/>
                  </a:moveTo>
                  <a:lnTo>
                    <a:pt x="31202" y="34772"/>
                  </a:lnTo>
                  <a:lnTo>
                    <a:pt x="31334" y="35036"/>
                  </a:lnTo>
                  <a:lnTo>
                    <a:pt x="31466" y="35168"/>
                  </a:lnTo>
                  <a:lnTo>
                    <a:pt x="31731" y="35036"/>
                  </a:lnTo>
                  <a:lnTo>
                    <a:pt x="31863" y="34772"/>
                  </a:lnTo>
                  <a:lnTo>
                    <a:pt x="31731" y="34507"/>
                  </a:lnTo>
                  <a:close/>
                  <a:moveTo>
                    <a:pt x="37548" y="34507"/>
                  </a:moveTo>
                  <a:lnTo>
                    <a:pt x="37415" y="34772"/>
                  </a:lnTo>
                  <a:lnTo>
                    <a:pt x="37548" y="35036"/>
                  </a:lnTo>
                  <a:lnTo>
                    <a:pt x="37812" y="35168"/>
                  </a:lnTo>
                  <a:lnTo>
                    <a:pt x="37944" y="35036"/>
                  </a:lnTo>
                  <a:lnTo>
                    <a:pt x="38077" y="34772"/>
                  </a:lnTo>
                  <a:lnTo>
                    <a:pt x="37944" y="34507"/>
                  </a:lnTo>
                  <a:close/>
                  <a:moveTo>
                    <a:pt x="9652" y="38738"/>
                  </a:moveTo>
                  <a:lnTo>
                    <a:pt x="9387" y="38870"/>
                  </a:lnTo>
                  <a:lnTo>
                    <a:pt x="9387" y="39134"/>
                  </a:lnTo>
                  <a:lnTo>
                    <a:pt x="9387" y="39399"/>
                  </a:lnTo>
                  <a:lnTo>
                    <a:pt x="9916" y="39399"/>
                  </a:lnTo>
                  <a:lnTo>
                    <a:pt x="10048" y="39134"/>
                  </a:lnTo>
                  <a:lnTo>
                    <a:pt x="9916" y="38870"/>
                  </a:lnTo>
                  <a:lnTo>
                    <a:pt x="9652" y="38738"/>
                  </a:lnTo>
                  <a:close/>
                  <a:moveTo>
                    <a:pt x="15866" y="38738"/>
                  </a:moveTo>
                  <a:lnTo>
                    <a:pt x="15733" y="38870"/>
                  </a:lnTo>
                  <a:lnTo>
                    <a:pt x="15601" y="39134"/>
                  </a:lnTo>
                  <a:lnTo>
                    <a:pt x="15733" y="39399"/>
                  </a:lnTo>
                  <a:lnTo>
                    <a:pt x="16130" y="39399"/>
                  </a:lnTo>
                  <a:lnTo>
                    <a:pt x="16262" y="39134"/>
                  </a:lnTo>
                  <a:lnTo>
                    <a:pt x="16130" y="38870"/>
                  </a:lnTo>
                  <a:lnTo>
                    <a:pt x="15866" y="38738"/>
                  </a:lnTo>
                  <a:close/>
                  <a:moveTo>
                    <a:pt x="22212" y="38738"/>
                  </a:moveTo>
                  <a:lnTo>
                    <a:pt x="21947" y="38870"/>
                  </a:lnTo>
                  <a:lnTo>
                    <a:pt x="21815" y="39134"/>
                  </a:lnTo>
                  <a:lnTo>
                    <a:pt x="21947" y="39399"/>
                  </a:lnTo>
                  <a:lnTo>
                    <a:pt x="22344" y="39399"/>
                  </a:lnTo>
                  <a:lnTo>
                    <a:pt x="22476" y="39134"/>
                  </a:lnTo>
                  <a:lnTo>
                    <a:pt x="22344" y="38870"/>
                  </a:lnTo>
                  <a:lnTo>
                    <a:pt x="22212" y="38738"/>
                  </a:lnTo>
                  <a:close/>
                  <a:moveTo>
                    <a:pt x="28425" y="38738"/>
                  </a:moveTo>
                  <a:lnTo>
                    <a:pt x="28161" y="38870"/>
                  </a:lnTo>
                  <a:lnTo>
                    <a:pt x="28029" y="39134"/>
                  </a:lnTo>
                  <a:lnTo>
                    <a:pt x="28161" y="39399"/>
                  </a:lnTo>
                  <a:lnTo>
                    <a:pt x="28690" y="39399"/>
                  </a:lnTo>
                  <a:lnTo>
                    <a:pt x="28690" y="39134"/>
                  </a:lnTo>
                  <a:lnTo>
                    <a:pt x="28690" y="38870"/>
                  </a:lnTo>
                  <a:lnTo>
                    <a:pt x="28425" y="38738"/>
                  </a:lnTo>
                  <a:close/>
                  <a:moveTo>
                    <a:pt x="34639" y="38738"/>
                  </a:moveTo>
                  <a:lnTo>
                    <a:pt x="34375" y="38870"/>
                  </a:lnTo>
                  <a:lnTo>
                    <a:pt x="34375" y="39134"/>
                  </a:lnTo>
                  <a:lnTo>
                    <a:pt x="34375" y="39399"/>
                  </a:lnTo>
                  <a:lnTo>
                    <a:pt x="34904" y="39399"/>
                  </a:lnTo>
                  <a:lnTo>
                    <a:pt x="35036" y="39134"/>
                  </a:lnTo>
                  <a:lnTo>
                    <a:pt x="34904" y="38870"/>
                  </a:lnTo>
                  <a:lnTo>
                    <a:pt x="34639" y="38738"/>
                  </a:lnTo>
                  <a:close/>
                  <a:moveTo>
                    <a:pt x="40853" y="38738"/>
                  </a:moveTo>
                  <a:lnTo>
                    <a:pt x="40721" y="38870"/>
                  </a:lnTo>
                  <a:lnTo>
                    <a:pt x="40588" y="39134"/>
                  </a:lnTo>
                  <a:lnTo>
                    <a:pt x="40721" y="39399"/>
                  </a:lnTo>
                  <a:lnTo>
                    <a:pt x="41117" y="39399"/>
                  </a:lnTo>
                  <a:lnTo>
                    <a:pt x="41249" y="39134"/>
                  </a:lnTo>
                  <a:lnTo>
                    <a:pt x="41117" y="38870"/>
                  </a:lnTo>
                  <a:lnTo>
                    <a:pt x="40853" y="38738"/>
                  </a:lnTo>
                  <a:close/>
                  <a:moveTo>
                    <a:pt x="6479" y="43101"/>
                  </a:moveTo>
                  <a:lnTo>
                    <a:pt x="6347" y="43233"/>
                  </a:lnTo>
                  <a:lnTo>
                    <a:pt x="6214" y="43365"/>
                  </a:lnTo>
                  <a:lnTo>
                    <a:pt x="6347" y="43629"/>
                  </a:lnTo>
                  <a:lnTo>
                    <a:pt x="6479" y="43762"/>
                  </a:lnTo>
                  <a:lnTo>
                    <a:pt x="6743" y="43629"/>
                  </a:lnTo>
                  <a:lnTo>
                    <a:pt x="6875" y="43365"/>
                  </a:lnTo>
                  <a:lnTo>
                    <a:pt x="6743" y="43233"/>
                  </a:lnTo>
                  <a:lnTo>
                    <a:pt x="6479" y="43101"/>
                  </a:lnTo>
                  <a:close/>
                  <a:moveTo>
                    <a:pt x="12825" y="43101"/>
                  </a:moveTo>
                  <a:lnTo>
                    <a:pt x="12560" y="43233"/>
                  </a:lnTo>
                  <a:lnTo>
                    <a:pt x="12428" y="43365"/>
                  </a:lnTo>
                  <a:lnTo>
                    <a:pt x="12560" y="43629"/>
                  </a:lnTo>
                  <a:lnTo>
                    <a:pt x="12825" y="43762"/>
                  </a:lnTo>
                  <a:lnTo>
                    <a:pt x="12957" y="43629"/>
                  </a:lnTo>
                  <a:lnTo>
                    <a:pt x="13089" y="43365"/>
                  </a:lnTo>
                  <a:lnTo>
                    <a:pt x="12957" y="43233"/>
                  </a:lnTo>
                  <a:lnTo>
                    <a:pt x="12825" y="43101"/>
                  </a:lnTo>
                  <a:close/>
                  <a:moveTo>
                    <a:pt x="19039" y="43101"/>
                  </a:moveTo>
                  <a:lnTo>
                    <a:pt x="18774" y="43233"/>
                  </a:lnTo>
                  <a:lnTo>
                    <a:pt x="18774" y="43365"/>
                  </a:lnTo>
                  <a:lnTo>
                    <a:pt x="18774" y="43629"/>
                  </a:lnTo>
                  <a:lnTo>
                    <a:pt x="19039" y="43762"/>
                  </a:lnTo>
                  <a:lnTo>
                    <a:pt x="19303" y="43629"/>
                  </a:lnTo>
                  <a:lnTo>
                    <a:pt x="19303" y="43365"/>
                  </a:lnTo>
                  <a:lnTo>
                    <a:pt x="19303" y="43233"/>
                  </a:lnTo>
                  <a:lnTo>
                    <a:pt x="19039" y="43101"/>
                  </a:lnTo>
                  <a:close/>
                  <a:moveTo>
                    <a:pt x="25252" y="43101"/>
                  </a:moveTo>
                  <a:lnTo>
                    <a:pt x="25120" y="43233"/>
                  </a:lnTo>
                  <a:lnTo>
                    <a:pt x="24988" y="43365"/>
                  </a:lnTo>
                  <a:lnTo>
                    <a:pt x="24988" y="43629"/>
                  </a:lnTo>
                  <a:lnTo>
                    <a:pt x="25252" y="43762"/>
                  </a:lnTo>
                  <a:lnTo>
                    <a:pt x="25517" y="43629"/>
                  </a:lnTo>
                  <a:lnTo>
                    <a:pt x="25649" y="43365"/>
                  </a:lnTo>
                  <a:lnTo>
                    <a:pt x="25517" y="43233"/>
                  </a:lnTo>
                  <a:lnTo>
                    <a:pt x="25252" y="43101"/>
                  </a:lnTo>
                  <a:close/>
                  <a:moveTo>
                    <a:pt x="31598" y="43101"/>
                  </a:moveTo>
                  <a:lnTo>
                    <a:pt x="31334" y="43233"/>
                  </a:lnTo>
                  <a:lnTo>
                    <a:pt x="31202" y="43365"/>
                  </a:lnTo>
                  <a:lnTo>
                    <a:pt x="31334" y="43629"/>
                  </a:lnTo>
                  <a:lnTo>
                    <a:pt x="31466" y="43762"/>
                  </a:lnTo>
                  <a:lnTo>
                    <a:pt x="31731" y="43629"/>
                  </a:lnTo>
                  <a:lnTo>
                    <a:pt x="31863" y="43365"/>
                  </a:lnTo>
                  <a:lnTo>
                    <a:pt x="31731" y="43233"/>
                  </a:lnTo>
                  <a:lnTo>
                    <a:pt x="31598" y="43101"/>
                  </a:lnTo>
                  <a:close/>
                  <a:moveTo>
                    <a:pt x="37812" y="43101"/>
                  </a:moveTo>
                  <a:lnTo>
                    <a:pt x="37548" y="43233"/>
                  </a:lnTo>
                  <a:lnTo>
                    <a:pt x="37415" y="43365"/>
                  </a:lnTo>
                  <a:lnTo>
                    <a:pt x="37548" y="43629"/>
                  </a:lnTo>
                  <a:lnTo>
                    <a:pt x="37812" y="43762"/>
                  </a:lnTo>
                  <a:lnTo>
                    <a:pt x="37944" y="43629"/>
                  </a:lnTo>
                  <a:lnTo>
                    <a:pt x="38077" y="43365"/>
                  </a:lnTo>
                  <a:lnTo>
                    <a:pt x="37944" y="43233"/>
                  </a:lnTo>
                  <a:lnTo>
                    <a:pt x="37812" y="43101"/>
                  </a:lnTo>
                  <a:close/>
                  <a:moveTo>
                    <a:pt x="3174" y="47464"/>
                  </a:moveTo>
                  <a:lnTo>
                    <a:pt x="3041" y="47728"/>
                  </a:lnTo>
                  <a:lnTo>
                    <a:pt x="3174" y="47992"/>
                  </a:lnTo>
                  <a:lnTo>
                    <a:pt x="3570" y="47992"/>
                  </a:lnTo>
                  <a:lnTo>
                    <a:pt x="3702" y="47728"/>
                  </a:lnTo>
                  <a:lnTo>
                    <a:pt x="3570" y="47464"/>
                  </a:lnTo>
                  <a:close/>
                  <a:moveTo>
                    <a:pt x="9387" y="47464"/>
                  </a:moveTo>
                  <a:lnTo>
                    <a:pt x="9255" y="47728"/>
                  </a:lnTo>
                  <a:lnTo>
                    <a:pt x="9387" y="47992"/>
                  </a:lnTo>
                  <a:lnTo>
                    <a:pt x="9916" y="47992"/>
                  </a:lnTo>
                  <a:lnTo>
                    <a:pt x="9916" y="47728"/>
                  </a:lnTo>
                  <a:lnTo>
                    <a:pt x="9916" y="47464"/>
                  </a:lnTo>
                  <a:close/>
                  <a:moveTo>
                    <a:pt x="15601" y="47464"/>
                  </a:moveTo>
                  <a:lnTo>
                    <a:pt x="15601" y="47728"/>
                  </a:lnTo>
                  <a:lnTo>
                    <a:pt x="15601" y="47992"/>
                  </a:lnTo>
                  <a:lnTo>
                    <a:pt x="16130" y="47992"/>
                  </a:lnTo>
                  <a:lnTo>
                    <a:pt x="16262" y="47728"/>
                  </a:lnTo>
                  <a:lnTo>
                    <a:pt x="16130" y="47464"/>
                  </a:lnTo>
                  <a:close/>
                  <a:moveTo>
                    <a:pt x="21947" y="47464"/>
                  </a:moveTo>
                  <a:lnTo>
                    <a:pt x="21815" y="47728"/>
                  </a:lnTo>
                  <a:lnTo>
                    <a:pt x="21947" y="47992"/>
                  </a:lnTo>
                  <a:lnTo>
                    <a:pt x="22344" y="47992"/>
                  </a:lnTo>
                  <a:lnTo>
                    <a:pt x="22476" y="47728"/>
                  </a:lnTo>
                  <a:lnTo>
                    <a:pt x="22344" y="47464"/>
                  </a:lnTo>
                  <a:close/>
                  <a:moveTo>
                    <a:pt x="28161" y="47464"/>
                  </a:moveTo>
                  <a:lnTo>
                    <a:pt x="28029" y="47728"/>
                  </a:lnTo>
                  <a:lnTo>
                    <a:pt x="28161" y="47992"/>
                  </a:lnTo>
                  <a:lnTo>
                    <a:pt x="28558" y="47992"/>
                  </a:lnTo>
                  <a:lnTo>
                    <a:pt x="28690" y="47728"/>
                  </a:lnTo>
                  <a:lnTo>
                    <a:pt x="28558" y="47464"/>
                  </a:lnTo>
                  <a:close/>
                  <a:moveTo>
                    <a:pt x="34375" y="47464"/>
                  </a:moveTo>
                  <a:lnTo>
                    <a:pt x="34375" y="47728"/>
                  </a:lnTo>
                  <a:lnTo>
                    <a:pt x="34375" y="47992"/>
                  </a:lnTo>
                  <a:lnTo>
                    <a:pt x="34904" y="47992"/>
                  </a:lnTo>
                  <a:lnTo>
                    <a:pt x="34904" y="47728"/>
                  </a:lnTo>
                  <a:lnTo>
                    <a:pt x="34904" y="47464"/>
                  </a:lnTo>
                  <a:close/>
                  <a:moveTo>
                    <a:pt x="40721" y="47464"/>
                  </a:moveTo>
                  <a:lnTo>
                    <a:pt x="40588" y="47728"/>
                  </a:lnTo>
                  <a:lnTo>
                    <a:pt x="40588" y="47992"/>
                  </a:lnTo>
                  <a:lnTo>
                    <a:pt x="41117" y="47992"/>
                  </a:lnTo>
                  <a:lnTo>
                    <a:pt x="41249" y="47728"/>
                  </a:lnTo>
                  <a:lnTo>
                    <a:pt x="41117" y="47464"/>
                  </a:lnTo>
                  <a:close/>
                  <a:moveTo>
                    <a:pt x="6479" y="51694"/>
                  </a:moveTo>
                  <a:lnTo>
                    <a:pt x="6347" y="51826"/>
                  </a:lnTo>
                  <a:lnTo>
                    <a:pt x="6214" y="52091"/>
                  </a:lnTo>
                  <a:lnTo>
                    <a:pt x="6347" y="52223"/>
                  </a:lnTo>
                  <a:lnTo>
                    <a:pt x="6479" y="52355"/>
                  </a:lnTo>
                  <a:lnTo>
                    <a:pt x="6743" y="52223"/>
                  </a:lnTo>
                  <a:lnTo>
                    <a:pt x="6875" y="52091"/>
                  </a:lnTo>
                  <a:lnTo>
                    <a:pt x="6743" y="51826"/>
                  </a:lnTo>
                  <a:lnTo>
                    <a:pt x="6479" y="51694"/>
                  </a:lnTo>
                  <a:close/>
                  <a:moveTo>
                    <a:pt x="12825" y="51694"/>
                  </a:moveTo>
                  <a:lnTo>
                    <a:pt x="12560" y="51826"/>
                  </a:lnTo>
                  <a:lnTo>
                    <a:pt x="12428" y="52091"/>
                  </a:lnTo>
                  <a:lnTo>
                    <a:pt x="12560" y="52223"/>
                  </a:lnTo>
                  <a:lnTo>
                    <a:pt x="12825" y="52355"/>
                  </a:lnTo>
                  <a:lnTo>
                    <a:pt x="12957" y="52223"/>
                  </a:lnTo>
                  <a:lnTo>
                    <a:pt x="13089" y="52091"/>
                  </a:lnTo>
                  <a:lnTo>
                    <a:pt x="12957" y="51826"/>
                  </a:lnTo>
                  <a:lnTo>
                    <a:pt x="12825" y="51694"/>
                  </a:lnTo>
                  <a:close/>
                  <a:moveTo>
                    <a:pt x="19039" y="51694"/>
                  </a:moveTo>
                  <a:lnTo>
                    <a:pt x="18774" y="51826"/>
                  </a:lnTo>
                  <a:lnTo>
                    <a:pt x="18642" y="52091"/>
                  </a:lnTo>
                  <a:lnTo>
                    <a:pt x="18774" y="52223"/>
                  </a:lnTo>
                  <a:lnTo>
                    <a:pt x="19039" y="52355"/>
                  </a:lnTo>
                  <a:lnTo>
                    <a:pt x="19303" y="52223"/>
                  </a:lnTo>
                  <a:lnTo>
                    <a:pt x="19303" y="52091"/>
                  </a:lnTo>
                  <a:lnTo>
                    <a:pt x="19303" y="51826"/>
                  </a:lnTo>
                  <a:lnTo>
                    <a:pt x="19039" y="51694"/>
                  </a:lnTo>
                  <a:close/>
                  <a:moveTo>
                    <a:pt x="25252" y="51694"/>
                  </a:moveTo>
                  <a:lnTo>
                    <a:pt x="24988" y="51826"/>
                  </a:lnTo>
                  <a:lnTo>
                    <a:pt x="24988" y="52091"/>
                  </a:lnTo>
                  <a:lnTo>
                    <a:pt x="24988" y="52223"/>
                  </a:lnTo>
                  <a:lnTo>
                    <a:pt x="25252" y="52355"/>
                  </a:lnTo>
                  <a:lnTo>
                    <a:pt x="25517" y="52223"/>
                  </a:lnTo>
                  <a:lnTo>
                    <a:pt x="25649" y="52091"/>
                  </a:lnTo>
                  <a:lnTo>
                    <a:pt x="25517" y="51826"/>
                  </a:lnTo>
                  <a:lnTo>
                    <a:pt x="25252" y="51694"/>
                  </a:lnTo>
                  <a:close/>
                  <a:moveTo>
                    <a:pt x="31466" y="51694"/>
                  </a:moveTo>
                  <a:lnTo>
                    <a:pt x="31334" y="51826"/>
                  </a:lnTo>
                  <a:lnTo>
                    <a:pt x="31202" y="52091"/>
                  </a:lnTo>
                  <a:lnTo>
                    <a:pt x="31334" y="52223"/>
                  </a:lnTo>
                  <a:lnTo>
                    <a:pt x="31466" y="52355"/>
                  </a:lnTo>
                  <a:lnTo>
                    <a:pt x="31731" y="52223"/>
                  </a:lnTo>
                  <a:lnTo>
                    <a:pt x="31863" y="52091"/>
                  </a:lnTo>
                  <a:lnTo>
                    <a:pt x="31731" y="51826"/>
                  </a:lnTo>
                  <a:lnTo>
                    <a:pt x="31466" y="51694"/>
                  </a:lnTo>
                  <a:close/>
                  <a:moveTo>
                    <a:pt x="37812" y="51694"/>
                  </a:moveTo>
                  <a:lnTo>
                    <a:pt x="37548" y="51826"/>
                  </a:lnTo>
                  <a:lnTo>
                    <a:pt x="37415" y="52091"/>
                  </a:lnTo>
                  <a:lnTo>
                    <a:pt x="37548" y="52223"/>
                  </a:lnTo>
                  <a:lnTo>
                    <a:pt x="37812" y="52355"/>
                  </a:lnTo>
                  <a:lnTo>
                    <a:pt x="37944" y="52223"/>
                  </a:lnTo>
                  <a:lnTo>
                    <a:pt x="38077" y="52091"/>
                  </a:lnTo>
                  <a:lnTo>
                    <a:pt x="37944" y="51826"/>
                  </a:lnTo>
                  <a:lnTo>
                    <a:pt x="37812" y="51694"/>
                  </a:lnTo>
                  <a:close/>
                  <a:moveTo>
                    <a:pt x="3438" y="56057"/>
                  </a:moveTo>
                  <a:lnTo>
                    <a:pt x="3174" y="56189"/>
                  </a:lnTo>
                  <a:lnTo>
                    <a:pt x="3041" y="56321"/>
                  </a:lnTo>
                  <a:lnTo>
                    <a:pt x="3174" y="56586"/>
                  </a:lnTo>
                  <a:lnTo>
                    <a:pt x="3438" y="56718"/>
                  </a:lnTo>
                  <a:lnTo>
                    <a:pt x="3570" y="56586"/>
                  </a:lnTo>
                  <a:lnTo>
                    <a:pt x="3702" y="56321"/>
                  </a:lnTo>
                  <a:lnTo>
                    <a:pt x="3570" y="56189"/>
                  </a:lnTo>
                  <a:lnTo>
                    <a:pt x="3438" y="56057"/>
                  </a:lnTo>
                  <a:close/>
                  <a:moveTo>
                    <a:pt x="9387" y="56057"/>
                  </a:moveTo>
                  <a:lnTo>
                    <a:pt x="9255" y="56321"/>
                  </a:lnTo>
                  <a:lnTo>
                    <a:pt x="9387" y="56586"/>
                  </a:lnTo>
                  <a:lnTo>
                    <a:pt x="9652" y="56718"/>
                  </a:lnTo>
                  <a:lnTo>
                    <a:pt x="9916" y="56586"/>
                  </a:lnTo>
                  <a:lnTo>
                    <a:pt x="9916" y="56321"/>
                  </a:lnTo>
                  <a:lnTo>
                    <a:pt x="9916" y="56189"/>
                  </a:lnTo>
                  <a:lnTo>
                    <a:pt x="9652" y="56057"/>
                  </a:lnTo>
                  <a:close/>
                  <a:moveTo>
                    <a:pt x="15601" y="56057"/>
                  </a:moveTo>
                  <a:lnTo>
                    <a:pt x="15601" y="56321"/>
                  </a:lnTo>
                  <a:lnTo>
                    <a:pt x="15601" y="56586"/>
                  </a:lnTo>
                  <a:lnTo>
                    <a:pt x="15866" y="56718"/>
                  </a:lnTo>
                  <a:lnTo>
                    <a:pt x="16130" y="56586"/>
                  </a:lnTo>
                  <a:lnTo>
                    <a:pt x="16262" y="56321"/>
                  </a:lnTo>
                  <a:lnTo>
                    <a:pt x="16130" y="56189"/>
                  </a:lnTo>
                  <a:lnTo>
                    <a:pt x="15866" y="56057"/>
                  </a:lnTo>
                  <a:close/>
                  <a:moveTo>
                    <a:pt x="22079" y="56057"/>
                  </a:moveTo>
                  <a:lnTo>
                    <a:pt x="21947" y="56189"/>
                  </a:lnTo>
                  <a:lnTo>
                    <a:pt x="21815" y="56321"/>
                  </a:lnTo>
                  <a:lnTo>
                    <a:pt x="21947" y="56586"/>
                  </a:lnTo>
                  <a:lnTo>
                    <a:pt x="22079" y="56718"/>
                  </a:lnTo>
                  <a:lnTo>
                    <a:pt x="22344" y="56586"/>
                  </a:lnTo>
                  <a:lnTo>
                    <a:pt x="22476" y="56321"/>
                  </a:lnTo>
                  <a:lnTo>
                    <a:pt x="22344" y="56189"/>
                  </a:lnTo>
                  <a:lnTo>
                    <a:pt x="22079" y="56057"/>
                  </a:lnTo>
                  <a:close/>
                  <a:moveTo>
                    <a:pt x="28161" y="56057"/>
                  </a:moveTo>
                  <a:lnTo>
                    <a:pt x="28029" y="56321"/>
                  </a:lnTo>
                  <a:lnTo>
                    <a:pt x="28161" y="56586"/>
                  </a:lnTo>
                  <a:lnTo>
                    <a:pt x="28425" y="56718"/>
                  </a:lnTo>
                  <a:lnTo>
                    <a:pt x="28558" y="56586"/>
                  </a:lnTo>
                  <a:lnTo>
                    <a:pt x="28690" y="56321"/>
                  </a:lnTo>
                  <a:lnTo>
                    <a:pt x="28558" y="56189"/>
                  </a:lnTo>
                  <a:lnTo>
                    <a:pt x="28425" y="56057"/>
                  </a:lnTo>
                  <a:close/>
                  <a:moveTo>
                    <a:pt x="34639" y="56057"/>
                  </a:moveTo>
                  <a:lnTo>
                    <a:pt x="34375" y="56189"/>
                  </a:lnTo>
                  <a:lnTo>
                    <a:pt x="34242" y="56321"/>
                  </a:lnTo>
                  <a:lnTo>
                    <a:pt x="34375" y="56586"/>
                  </a:lnTo>
                  <a:lnTo>
                    <a:pt x="34639" y="56718"/>
                  </a:lnTo>
                  <a:lnTo>
                    <a:pt x="34904" y="56586"/>
                  </a:lnTo>
                  <a:lnTo>
                    <a:pt x="34904" y="56321"/>
                  </a:lnTo>
                  <a:lnTo>
                    <a:pt x="34904" y="56189"/>
                  </a:lnTo>
                  <a:lnTo>
                    <a:pt x="34639" y="56057"/>
                  </a:lnTo>
                  <a:close/>
                  <a:moveTo>
                    <a:pt x="40588" y="56057"/>
                  </a:moveTo>
                  <a:lnTo>
                    <a:pt x="40588" y="56321"/>
                  </a:lnTo>
                  <a:lnTo>
                    <a:pt x="40588" y="56586"/>
                  </a:lnTo>
                  <a:lnTo>
                    <a:pt x="40853" y="56718"/>
                  </a:lnTo>
                  <a:lnTo>
                    <a:pt x="41117" y="56586"/>
                  </a:lnTo>
                  <a:lnTo>
                    <a:pt x="41249" y="56321"/>
                  </a:lnTo>
                  <a:lnTo>
                    <a:pt x="41117" y="56189"/>
                  </a:lnTo>
                  <a:lnTo>
                    <a:pt x="40853" y="56057"/>
                  </a:lnTo>
                  <a:close/>
                  <a:moveTo>
                    <a:pt x="265" y="60288"/>
                  </a:moveTo>
                  <a:lnTo>
                    <a:pt x="1" y="60420"/>
                  </a:lnTo>
                  <a:lnTo>
                    <a:pt x="1" y="60684"/>
                  </a:lnTo>
                  <a:lnTo>
                    <a:pt x="1" y="60817"/>
                  </a:lnTo>
                  <a:lnTo>
                    <a:pt x="265" y="60949"/>
                  </a:lnTo>
                  <a:lnTo>
                    <a:pt x="529" y="60817"/>
                  </a:lnTo>
                  <a:lnTo>
                    <a:pt x="529" y="60684"/>
                  </a:lnTo>
                  <a:lnTo>
                    <a:pt x="529" y="60420"/>
                  </a:lnTo>
                  <a:lnTo>
                    <a:pt x="265" y="60288"/>
                  </a:lnTo>
                  <a:close/>
                  <a:moveTo>
                    <a:pt x="6479" y="60288"/>
                  </a:moveTo>
                  <a:lnTo>
                    <a:pt x="6347" y="60420"/>
                  </a:lnTo>
                  <a:lnTo>
                    <a:pt x="6214" y="60684"/>
                  </a:lnTo>
                  <a:lnTo>
                    <a:pt x="6347" y="60817"/>
                  </a:lnTo>
                  <a:lnTo>
                    <a:pt x="6479" y="60949"/>
                  </a:lnTo>
                  <a:lnTo>
                    <a:pt x="6743" y="60817"/>
                  </a:lnTo>
                  <a:lnTo>
                    <a:pt x="6875" y="60684"/>
                  </a:lnTo>
                  <a:lnTo>
                    <a:pt x="6743" y="60420"/>
                  </a:lnTo>
                  <a:lnTo>
                    <a:pt x="6479" y="60288"/>
                  </a:lnTo>
                  <a:close/>
                  <a:moveTo>
                    <a:pt x="12825" y="60288"/>
                  </a:moveTo>
                  <a:lnTo>
                    <a:pt x="12560" y="60420"/>
                  </a:lnTo>
                  <a:lnTo>
                    <a:pt x="12428" y="60684"/>
                  </a:lnTo>
                  <a:lnTo>
                    <a:pt x="12560" y="60817"/>
                  </a:lnTo>
                  <a:lnTo>
                    <a:pt x="12825" y="60949"/>
                  </a:lnTo>
                  <a:lnTo>
                    <a:pt x="12957" y="60817"/>
                  </a:lnTo>
                  <a:lnTo>
                    <a:pt x="13089" y="60684"/>
                  </a:lnTo>
                  <a:lnTo>
                    <a:pt x="12957" y="60420"/>
                  </a:lnTo>
                  <a:lnTo>
                    <a:pt x="12825" y="60288"/>
                  </a:lnTo>
                  <a:close/>
                  <a:moveTo>
                    <a:pt x="19039" y="60288"/>
                  </a:moveTo>
                  <a:lnTo>
                    <a:pt x="18774" y="60420"/>
                  </a:lnTo>
                  <a:lnTo>
                    <a:pt x="18642" y="60684"/>
                  </a:lnTo>
                  <a:lnTo>
                    <a:pt x="18774" y="60817"/>
                  </a:lnTo>
                  <a:lnTo>
                    <a:pt x="19039" y="60949"/>
                  </a:lnTo>
                  <a:lnTo>
                    <a:pt x="19303" y="60817"/>
                  </a:lnTo>
                  <a:lnTo>
                    <a:pt x="19303" y="60684"/>
                  </a:lnTo>
                  <a:lnTo>
                    <a:pt x="19303" y="60420"/>
                  </a:lnTo>
                  <a:lnTo>
                    <a:pt x="19039" y="60288"/>
                  </a:lnTo>
                  <a:close/>
                  <a:moveTo>
                    <a:pt x="25252" y="60288"/>
                  </a:moveTo>
                  <a:lnTo>
                    <a:pt x="24988" y="60420"/>
                  </a:lnTo>
                  <a:lnTo>
                    <a:pt x="24988" y="60684"/>
                  </a:lnTo>
                  <a:lnTo>
                    <a:pt x="24988" y="60817"/>
                  </a:lnTo>
                  <a:lnTo>
                    <a:pt x="25252" y="60949"/>
                  </a:lnTo>
                  <a:lnTo>
                    <a:pt x="25517" y="60817"/>
                  </a:lnTo>
                  <a:lnTo>
                    <a:pt x="25517" y="60684"/>
                  </a:lnTo>
                  <a:lnTo>
                    <a:pt x="25517" y="60420"/>
                  </a:lnTo>
                  <a:lnTo>
                    <a:pt x="25252" y="60288"/>
                  </a:lnTo>
                  <a:close/>
                  <a:moveTo>
                    <a:pt x="31466" y="60288"/>
                  </a:moveTo>
                  <a:lnTo>
                    <a:pt x="31334" y="60420"/>
                  </a:lnTo>
                  <a:lnTo>
                    <a:pt x="31202" y="60684"/>
                  </a:lnTo>
                  <a:lnTo>
                    <a:pt x="31334" y="60817"/>
                  </a:lnTo>
                  <a:lnTo>
                    <a:pt x="31466" y="60949"/>
                  </a:lnTo>
                  <a:lnTo>
                    <a:pt x="31731" y="60817"/>
                  </a:lnTo>
                  <a:lnTo>
                    <a:pt x="31863" y="60684"/>
                  </a:lnTo>
                  <a:lnTo>
                    <a:pt x="31731" y="60420"/>
                  </a:lnTo>
                  <a:lnTo>
                    <a:pt x="31466" y="60288"/>
                  </a:lnTo>
                  <a:close/>
                  <a:moveTo>
                    <a:pt x="37812" y="60288"/>
                  </a:moveTo>
                  <a:lnTo>
                    <a:pt x="37548" y="60420"/>
                  </a:lnTo>
                  <a:lnTo>
                    <a:pt x="37415" y="60684"/>
                  </a:lnTo>
                  <a:lnTo>
                    <a:pt x="37548" y="60817"/>
                  </a:lnTo>
                  <a:lnTo>
                    <a:pt x="37812" y="60949"/>
                  </a:lnTo>
                  <a:lnTo>
                    <a:pt x="37944" y="60817"/>
                  </a:lnTo>
                  <a:lnTo>
                    <a:pt x="38077" y="60684"/>
                  </a:lnTo>
                  <a:lnTo>
                    <a:pt x="37944" y="60420"/>
                  </a:lnTo>
                  <a:lnTo>
                    <a:pt x="37812" y="60288"/>
                  </a:lnTo>
                  <a:close/>
                  <a:moveTo>
                    <a:pt x="3438" y="64651"/>
                  </a:moveTo>
                  <a:lnTo>
                    <a:pt x="3174" y="64783"/>
                  </a:lnTo>
                  <a:lnTo>
                    <a:pt x="3041" y="64915"/>
                  </a:lnTo>
                  <a:lnTo>
                    <a:pt x="3174" y="65179"/>
                  </a:lnTo>
                  <a:lnTo>
                    <a:pt x="3438" y="65312"/>
                  </a:lnTo>
                  <a:lnTo>
                    <a:pt x="3570" y="65179"/>
                  </a:lnTo>
                  <a:lnTo>
                    <a:pt x="3702" y="64915"/>
                  </a:lnTo>
                  <a:lnTo>
                    <a:pt x="3570" y="64783"/>
                  </a:lnTo>
                  <a:lnTo>
                    <a:pt x="3438" y="64651"/>
                  </a:lnTo>
                  <a:close/>
                  <a:moveTo>
                    <a:pt x="9652" y="64651"/>
                  </a:moveTo>
                  <a:lnTo>
                    <a:pt x="9387" y="64783"/>
                  </a:lnTo>
                  <a:lnTo>
                    <a:pt x="9255" y="64915"/>
                  </a:lnTo>
                  <a:lnTo>
                    <a:pt x="9387" y="65179"/>
                  </a:lnTo>
                  <a:lnTo>
                    <a:pt x="9652" y="65312"/>
                  </a:lnTo>
                  <a:lnTo>
                    <a:pt x="9916" y="65179"/>
                  </a:lnTo>
                  <a:lnTo>
                    <a:pt x="9916" y="64915"/>
                  </a:lnTo>
                  <a:lnTo>
                    <a:pt x="9916" y="64783"/>
                  </a:lnTo>
                  <a:lnTo>
                    <a:pt x="9652" y="64651"/>
                  </a:lnTo>
                  <a:close/>
                  <a:moveTo>
                    <a:pt x="15866" y="64651"/>
                  </a:moveTo>
                  <a:lnTo>
                    <a:pt x="15601" y="64783"/>
                  </a:lnTo>
                  <a:lnTo>
                    <a:pt x="15601" y="64915"/>
                  </a:lnTo>
                  <a:lnTo>
                    <a:pt x="15601" y="65179"/>
                  </a:lnTo>
                  <a:lnTo>
                    <a:pt x="15866" y="65312"/>
                  </a:lnTo>
                  <a:lnTo>
                    <a:pt x="16130" y="65179"/>
                  </a:lnTo>
                  <a:lnTo>
                    <a:pt x="16262" y="64915"/>
                  </a:lnTo>
                  <a:lnTo>
                    <a:pt x="16130" y="64783"/>
                  </a:lnTo>
                  <a:lnTo>
                    <a:pt x="15866" y="64651"/>
                  </a:lnTo>
                  <a:close/>
                  <a:moveTo>
                    <a:pt x="22079" y="64651"/>
                  </a:moveTo>
                  <a:lnTo>
                    <a:pt x="21947" y="64783"/>
                  </a:lnTo>
                  <a:lnTo>
                    <a:pt x="21815" y="64915"/>
                  </a:lnTo>
                  <a:lnTo>
                    <a:pt x="21947" y="65179"/>
                  </a:lnTo>
                  <a:lnTo>
                    <a:pt x="22079" y="65312"/>
                  </a:lnTo>
                  <a:lnTo>
                    <a:pt x="22344" y="65179"/>
                  </a:lnTo>
                  <a:lnTo>
                    <a:pt x="22476" y="64915"/>
                  </a:lnTo>
                  <a:lnTo>
                    <a:pt x="22344" y="64783"/>
                  </a:lnTo>
                  <a:lnTo>
                    <a:pt x="22079" y="64651"/>
                  </a:lnTo>
                  <a:close/>
                  <a:moveTo>
                    <a:pt x="28425" y="64651"/>
                  </a:moveTo>
                  <a:lnTo>
                    <a:pt x="28161" y="64783"/>
                  </a:lnTo>
                  <a:lnTo>
                    <a:pt x="28029" y="64915"/>
                  </a:lnTo>
                  <a:lnTo>
                    <a:pt x="28161" y="65179"/>
                  </a:lnTo>
                  <a:lnTo>
                    <a:pt x="28425" y="65312"/>
                  </a:lnTo>
                  <a:lnTo>
                    <a:pt x="28558" y="65179"/>
                  </a:lnTo>
                  <a:lnTo>
                    <a:pt x="28690" y="64915"/>
                  </a:lnTo>
                  <a:lnTo>
                    <a:pt x="28558" y="64783"/>
                  </a:lnTo>
                  <a:lnTo>
                    <a:pt x="28425" y="64651"/>
                  </a:lnTo>
                  <a:close/>
                  <a:moveTo>
                    <a:pt x="34639" y="64651"/>
                  </a:moveTo>
                  <a:lnTo>
                    <a:pt x="34375" y="64783"/>
                  </a:lnTo>
                  <a:lnTo>
                    <a:pt x="34242" y="64915"/>
                  </a:lnTo>
                  <a:lnTo>
                    <a:pt x="34375" y="65179"/>
                  </a:lnTo>
                  <a:lnTo>
                    <a:pt x="34639" y="65312"/>
                  </a:lnTo>
                  <a:lnTo>
                    <a:pt x="34904" y="65179"/>
                  </a:lnTo>
                  <a:lnTo>
                    <a:pt x="34904" y="64915"/>
                  </a:lnTo>
                  <a:lnTo>
                    <a:pt x="34904" y="64783"/>
                  </a:lnTo>
                  <a:lnTo>
                    <a:pt x="34639" y="64651"/>
                  </a:lnTo>
                  <a:close/>
                  <a:moveTo>
                    <a:pt x="40853" y="64651"/>
                  </a:moveTo>
                  <a:lnTo>
                    <a:pt x="40588" y="64783"/>
                  </a:lnTo>
                  <a:lnTo>
                    <a:pt x="40588" y="64915"/>
                  </a:lnTo>
                  <a:lnTo>
                    <a:pt x="40588" y="65179"/>
                  </a:lnTo>
                  <a:lnTo>
                    <a:pt x="40853" y="65312"/>
                  </a:lnTo>
                  <a:lnTo>
                    <a:pt x="41117" y="65179"/>
                  </a:lnTo>
                  <a:lnTo>
                    <a:pt x="41249" y="64915"/>
                  </a:lnTo>
                  <a:lnTo>
                    <a:pt x="41117" y="64783"/>
                  </a:lnTo>
                  <a:lnTo>
                    <a:pt x="40853" y="64651"/>
                  </a:lnTo>
                  <a:close/>
                  <a:moveTo>
                    <a:pt x="1" y="69013"/>
                  </a:moveTo>
                  <a:lnTo>
                    <a:pt x="1" y="69278"/>
                  </a:lnTo>
                  <a:lnTo>
                    <a:pt x="1" y="69542"/>
                  </a:lnTo>
                  <a:lnTo>
                    <a:pt x="529" y="69542"/>
                  </a:lnTo>
                  <a:lnTo>
                    <a:pt x="529" y="69278"/>
                  </a:lnTo>
                  <a:lnTo>
                    <a:pt x="529" y="69013"/>
                  </a:lnTo>
                  <a:close/>
                  <a:moveTo>
                    <a:pt x="6347" y="69013"/>
                  </a:moveTo>
                  <a:lnTo>
                    <a:pt x="6214" y="69278"/>
                  </a:lnTo>
                  <a:lnTo>
                    <a:pt x="6347" y="69542"/>
                  </a:lnTo>
                  <a:lnTo>
                    <a:pt x="6743" y="69542"/>
                  </a:lnTo>
                  <a:lnTo>
                    <a:pt x="6875" y="69278"/>
                  </a:lnTo>
                  <a:lnTo>
                    <a:pt x="6743" y="69013"/>
                  </a:lnTo>
                  <a:close/>
                  <a:moveTo>
                    <a:pt x="12560" y="69013"/>
                  </a:moveTo>
                  <a:lnTo>
                    <a:pt x="12428" y="69278"/>
                  </a:lnTo>
                  <a:lnTo>
                    <a:pt x="12560" y="69542"/>
                  </a:lnTo>
                  <a:lnTo>
                    <a:pt x="12957" y="69542"/>
                  </a:lnTo>
                  <a:lnTo>
                    <a:pt x="13089" y="69278"/>
                  </a:lnTo>
                  <a:lnTo>
                    <a:pt x="12957" y="69013"/>
                  </a:lnTo>
                  <a:close/>
                  <a:moveTo>
                    <a:pt x="18774" y="69013"/>
                  </a:moveTo>
                  <a:lnTo>
                    <a:pt x="18642" y="69278"/>
                  </a:lnTo>
                  <a:lnTo>
                    <a:pt x="18774" y="69542"/>
                  </a:lnTo>
                  <a:lnTo>
                    <a:pt x="19171" y="69542"/>
                  </a:lnTo>
                  <a:lnTo>
                    <a:pt x="19303" y="69278"/>
                  </a:lnTo>
                  <a:lnTo>
                    <a:pt x="19303" y="69013"/>
                  </a:lnTo>
                  <a:close/>
                  <a:moveTo>
                    <a:pt x="24988" y="69013"/>
                  </a:moveTo>
                  <a:lnTo>
                    <a:pt x="24988" y="69278"/>
                  </a:lnTo>
                  <a:lnTo>
                    <a:pt x="24988" y="69542"/>
                  </a:lnTo>
                  <a:lnTo>
                    <a:pt x="25517" y="69542"/>
                  </a:lnTo>
                  <a:lnTo>
                    <a:pt x="25517" y="69278"/>
                  </a:lnTo>
                  <a:lnTo>
                    <a:pt x="25517" y="69013"/>
                  </a:lnTo>
                  <a:close/>
                  <a:moveTo>
                    <a:pt x="31334" y="69013"/>
                  </a:moveTo>
                  <a:lnTo>
                    <a:pt x="31202" y="69278"/>
                  </a:lnTo>
                  <a:lnTo>
                    <a:pt x="31334" y="69542"/>
                  </a:lnTo>
                  <a:lnTo>
                    <a:pt x="31731" y="69542"/>
                  </a:lnTo>
                  <a:lnTo>
                    <a:pt x="31863" y="69278"/>
                  </a:lnTo>
                  <a:lnTo>
                    <a:pt x="31731" y="69013"/>
                  </a:lnTo>
                  <a:close/>
                  <a:moveTo>
                    <a:pt x="37548" y="69013"/>
                  </a:moveTo>
                  <a:lnTo>
                    <a:pt x="37415" y="69278"/>
                  </a:lnTo>
                  <a:lnTo>
                    <a:pt x="37548" y="69542"/>
                  </a:lnTo>
                  <a:lnTo>
                    <a:pt x="37944" y="69542"/>
                  </a:lnTo>
                  <a:lnTo>
                    <a:pt x="38077" y="69278"/>
                  </a:lnTo>
                  <a:lnTo>
                    <a:pt x="37944" y="69013"/>
                  </a:lnTo>
                  <a:close/>
                  <a:moveTo>
                    <a:pt x="43761" y="69013"/>
                  </a:moveTo>
                  <a:lnTo>
                    <a:pt x="43629" y="69278"/>
                  </a:lnTo>
                  <a:lnTo>
                    <a:pt x="43761" y="69542"/>
                  </a:lnTo>
                  <a:lnTo>
                    <a:pt x="44290" y="69542"/>
                  </a:lnTo>
                  <a:lnTo>
                    <a:pt x="44290" y="69278"/>
                  </a:lnTo>
                  <a:lnTo>
                    <a:pt x="44290" y="69013"/>
                  </a:lnTo>
                  <a:close/>
                  <a:moveTo>
                    <a:pt x="3438" y="73244"/>
                  </a:moveTo>
                  <a:lnTo>
                    <a:pt x="3174" y="73376"/>
                  </a:lnTo>
                  <a:lnTo>
                    <a:pt x="3041" y="73641"/>
                  </a:lnTo>
                  <a:lnTo>
                    <a:pt x="3174" y="73773"/>
                  </a:lnTo>
                  <a:lnTo>
                    <a:pt x="3438" y="73905"/>
                  </a:lnTo>
                  <a:lnTo>
                    <a:pt x="3570" y="73773"/>
                  </a:lnTo>
                  <a:lnTo>
                    <a:pt x="3702" y="73641"/>
                  </a:lnTo>
                  <a:lnTo>
                    <a:pt x="3570" y="73376"/>
                  </a:lnTo>
                  <a:lnTo>
                    <a:pt x="3438" y="73244"/>
                  </a:lnTo>
                  <a:close/>
                  <a:moveTo>
                    <a:pt x="9652" y="73244"/>
                  </a:moveTo>
                  <a:lnTo>
                    <a:pt x="9387" y="73376"/>
                  </a:lnTo>
                  <a:lnTo>
                    <a:pt x="9255" y="73641"/>
                  </a:lnTo>
                  <a:lnTo>
                    <a:pt x="9387" y="73773"/>
                  </a:lnTo>
                  <a:lnTo>
                    <a:pt x="9652" y="73905"/>
                  </a:lnTo>
                  <a:lnTo>
                    <a:pt x="9916" y="73773"/>
                  </a:lnTo>
                  <a:lnTo>
                    <a:pt x="9916" y="73641"/>
                  </a:lnTo>
                  <a:lnTo>
                    <a:pt x="9916" y="73376"/>
                  </a:lnTo>
                  <a:lnTo>
                    <a:pt x="9652" y="73244"/>
                  </a:lnTo>
                  <a:close/>
                  <a:moveTo>
                    <a:pt x="15866" y="73244"/>
                  </a:moveTo>
                  <a:lnTo>
                    <a:pt x="15601" y="73376"/>
                  </a:lnTo>
                  <a:lnTo>
                    <a:pt x="15601" y="73641"/>
                  </a:lnTo>
                  <a:lnTo>
                    <a:pt x="15601" y="73773"/>
                  </a:lnTo>
                  <a:lnTo>
                    <a:pt x="15866" y="73905"/>
                  </a:lnTo>
                  <a:lnTo>
                    <a:pt x="16130" y="73773"/>
                  </a:lnTo>
                  <a:lnTo>
                    <a:pt x="16262" y="73641"/>
                  </a:lnTo>
                  <a:lnTo>
                    <a:pt x="16130" y="73376"/>
                  </a:lnTo>
                  <a:lnTo>
                    <a:pt x="15866" y="73244"/>
                  </a:lnTo>
                  <a:close/>
                  <a:moveTo>
                    <a:pt x="22079" y="73244"/>
                  </a:moveTo>
                  <a:lnTo>
                    <a:pt x="21947" y="73376"/>
                  </a:lnTo>
                  <a:lnTo>
                    <a:pt x="21815" y="73641"/>
                  </a:lnTo>
                  <a:lnTo>
                    <a:pt x="21947" y="73773"/>
                  </a:lnTo>
                  <a:lnTo>
                    <a:pt x="22079" y="73905"/>
                  </a:lnTo>
                  <a:lnTo>
                    <a:pt x="22344" y="73773"/>
                  </a:lnTo>
                  <a:lnTo>
                    <a:pt x="22476" y="73641"/>
                  </a:lnTo>
                  <a:lnTo>
                    <a:pt x="22344" y="73376"/>
                  </a:lnTo>
                  <a:lnTo>
                    <a:pt x="22079" y="73244"/>
                  </a:lnTo>
                  <a:close/>
                  <a:moveTo>
                    <a:pt x="28425" y="73244"/>
                  </a:moveTo>
                  <a:lnTo>
                    <a:pt x="28161" y="73376"/>
                  </a:lnTo>
                  <a:lnTo>
                    <a:pt x="28029" y="73641"/>
                  </a:lnTo>
                  <a:lnTo>
                    <a:pt x="28161" y="73773"/>
                  </a:lnTo>
                  <a:lnTo>
                    <a:pt x="28425" y="73905"/>
                  </a:lnTo>
                  <a:lnTo>
                    <a:pt x="28558" y="73773"/>
                  </a:lnTo>
                  <a:lnTo>
                    <a:pt x="28690" y="73641"/>
                  </a:lnTo>
                  <a:lnTo>
                    <a:pt x="28558" y="73376"/>
                  </a:lnTo>
                  <a:lnTo>
                    <a:pt x="28425" y="73244"/>
                  </a:lnTo>
                  <a:close/>
                  <a:moveTo>
                    <a:pt x="34639" y="73244"/>
                  </a:moveTo>
                  <a:lnTo>
                    <a:pt x="34375" y="73376"/>
                  </a:lnTo>
                  <a:lnTo>
                    <a:pt x="34242" y="73641"/>
                  </a:lnTo>
                  <a:lnTo>
                    <a:pt x="34375" y="73773"/>
                  </a:lnTo>
                  <a:lnTo>
                    <a:pt x="34639" y="73905"/>
                  </a:lnTo>
                  <a:lnTo>
                    <a:pt x="34904" y="73773"/>
                  </a:lnTo>
                  <a:lnTo>
                    <a:pt x="34904" y="73641"/>
                  </a:lnTo>
                  <a:lnTo>
                    <a:pt x="34904" y="73376"/>
                  </a:lnTo>
                  <a:lnTo>
                    <a:pt x="34639" y="73244"/>
                  </a:lnTo>
                  <a:close/>
                  <a:moveTo>
                    <a:pt x="40853" y="73244"/>
                  </a:moveTo>
                  <a:lnTo>
                    <a:pt x="40588" y="73376"/>
                  </a:lnTo>
                  <a:lnTo>
                    <a:pt x="40588" y="73641"/>
                  </a:lnTo>
                  <a:lnTo>
                    <a:pt x="40588" y="73773"/>
                  </a:lnTo>
                  <a:lnTo>
                    <a:pt x="40853" y="73905"/>
                  </a:lnTo>
                  <a:lnTo>
                    <a:pt x="41117" y="73773"/>
                  </a:lnTo>
                  <a:lnTo>
                    <a:pt x="41249" y="73641"/>
                  </a:lnTo>
                  <a:lnTo>
                    <a:pt x="41117" y="73376"/>
                  </a:lnTo>
                  <a:lnTo>
                    <a:pt x="40853" y="73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29;p48"/>
            <p:cNvSpPr/>
            <p:nvPr/>
          </p:nvSpPr>
          <p:spPr>
            <a:xfrm>
              <a:off x="5308352" y="2314743"/>
              <a:ext cx="901940" cy="1246725"/>
            </a:xfrm>
            <a:custGeom>
              <a:avLst/>
              <a:gdLst/>
              <a:ahLst/>
              <a:cxnLst/>
              <a:rect l="l" t="t" r="r" b="b"/>
              <a:pathLst>
                <a:path w="47728" h="65973" extrusionOk="0">
                  <a:moveTo>
                    <a:pt x="46273" y="0"/>
                  </a:moveTo>
                  <a:lnTo>
                    <a:pt x="45480" y="133"/>
                  </a:lnTo>
                  <a:lnTo>
                    <a:pt x="44687" y="397"/>
                  </a:lnTo>
                  <a:lnTo>
                    <a:pt x="43761" y="794"/>
                  </a:lnTo>
                  <a:lnTo>
                    <a:pt x="41778" y="1851"/>
                  </a:lnTo>
                  <a:lnTo>
                    <a:pt x="39663" y="3306"/>
                  </a:lnTo>
                  <a:lnTo>
                    <a:pt x="35564" y="6214"/>
                  </a:lnTo>
                  <a:lnTo>
                    <a:pt x="31598" y="9255"/>
                  </a:lnTo>
                  <a:lnTo>
                    <a:pt x="27764" y="12428"/>
                  </a:lnTo>
                  <a:lnTo>
                    <a:pt x="24062" y="15733"/>
                  </a:lnTo>
                  <a:lnTo>
                    <a:pt x="20493" y="18906"/>
                  </a:lnTo>
                  <a:lnTo>
                    <a:pt x="17055" y="22211"/>
                  </a:lnTo>
                  <a:lnTo>
                    <a:pt x="14014" y="25384"/>
                  </a:lnTo>
                  <a:lnTo>
                    <a:pt x="11106" y="28425"/>
                  </a:lnTo>
                  <a:lnTo>
                    <a:pt x="8462" y="31466"/>
                  </a:lnTo>
                  <a:lnTo>
                    <a:pt x="6214" y="34375"/>
                  </a:lnTo>
                  <a:lnTo>
                    <a:pt x="4231" y="37151"/>
                  </a:lnTo>
                  <a:lnTo>
                    <a:pt x="2512" y="39663"/>
                  </a:lnTo>
                  <a:lnTo>
                    <a:pt x="1323" y="42043"/>
                  </a:lnTo>
                  <a:lnTo>
                    <a:pt x="529" y="44158"/>
                  </a:lnTo>
                  <a:lnTo>
                    <a:pt x="265" y="45083"/>
                  </a:lnTo>
                  <a:lnTo>
                    <a:pt x="0" y="46009"/>
                  </a:lnTo>
                  <a:lnTo>
                    <a:pt x="0" y="46802"/>
                  </a:lnTo>
                  <a:lnTo>
                    <a:pt x="133" y="47463"/>
                  </a:lnTo>
                  <a:lnTo>
                    <a:pt x="529" y="48918"/>
                  </a:lnTo>
                  <a:lnTo>
                    <a:pt x="1323" y="50372"/>
                  </a:lnTo>
                  <a:lnTo>
                    <a:pt x="2248" y="51826"/>
                  </a:lnTo>
                  <a:lnTo>
                    <a:pt x="3570" y="53280"/>
                  </a:lnTo>
                  <a:lnTo>
                    <a:pt x="5024" y="54602"/>
                  </a:lnTo>
                  <a:lnTo>
                    <a:pt x="6611" y="56057"/>
                  </a:lnTo>
                  <a:lnTo>
                    <a:pt x="8462" y="57379"/>
                  </a:lnTo>
                  <a:lnTo>
                    <a:pt x="10445" y="58701"/>
                  </a:lnTo>
                  <a:lnTo>
                    <a:pt x="12560" y="60023"/>
                  </a:lnTo>
                  <a:lnTo>
                    <a:pt x="14676" y="61081"/>
                  </a:lnTo>
                  <a:lnTo>
                    <a:pt x="17055" y="62271"/>
                  </a:lnTo>
                  <a:lnTo>
                    <a:pt x="19435" y="63196"/>
                  </a:lnTo>
                  <a:lnTo>
                    <a:pt x="21815" y="64121"/>
                  </a:lnTo>
                  <a:lnTo>
                    <a:pt x="24327" y="64783"/>
                  </a:lnTo>
                  <a:lnTo>
                    <a:pt x="26839" y="65444"/>
                  </a:lnTo>
                  <a:lnTo>
                    <a:pt x="29218" y="65972"/>
                  </a:lnTo>
                  <a:lnTo>
                    <a:pt x="29483" y="65972"/>
                  </a:lnTo>
                  <a:lnTo>
                    <a:pt x="29747" y="65840"/>
                  </a:lnTo>
                  <a:lnTo>
                    <a:pt x="30540" y="65311"/>
                  </a:lnTo>
                  <a:lnTo>
                    <a:pt x="31202" y="64386"/>
                  </a:lnTo>
                  <a:lnTo>
                    <a:pt x="32127" y="63196"/>
                  </a:lnTo>
                  <a:lnTo>
                    <a:pt x="33052" y="61742"/>
                  </a:lnTo>
                  <a:lnTo>
                    <a:pt x="33846" y="60155"/>
                  </a:lnTo>
                  <a:lnTo>
                    <a:pt x="35697" y="56586"/>
                  </a:lnTo>
                  <a:lnTo>
                    <a:pt x="37151" y="52884"/>
                  </a:lnTo>
                  <a:lnTo>
                    <a:pt x="37812" y="51165"/>
                  </a:lnTo>
                  <a:lnTo>
                    <a:pt x="38209" y="49711"/>
                  </a:lnTo>
                  <a:lnTo>
                    <a:pt x="38473" y="48256"/>
                  </a:lnTo>
                  <a:lnTo>
                    <a:pt x="38605" y="47199"/>
                  </a:lnTo>
                  <a:lnTo>
                    <a:pt x="38473" y="46406"/>
                  </a:lnTo>
                  <a:lnTo>
                    <a:pt x="38341" y="46273"/>
                  </a:lnTo>
                  <a:lnTo>
                    <a:pt x="38076" y="46009"/>
                  </a:lnTo>
                  <a:lnTo>
                    <a:pt x="31334" y="43629"/>
                  </a:lnTo>
                  <a:lnTo>
                    <a:pt x="27367" y="42175"/>
                  </a:lnTo>
                  <a:lnTo>
                    <a:pt x="26045" y="41382"/>
                  </a:lnTo>
                  <a:lnTo>
                    <a:pt x="25517" y="41117"/>
                  </a:lnTo>
                  <a:lnTo>
                    <a:pt x="25252" y="40853"/>
                  </a:lnTo>
                  <a:lnTo>
                    <a:pt x="25252" y="40721"/>
                  </a:lnTo>
                  <a:lnTo>
                    <a:pt x="25252" y="40456"/>
                  </a:lnTo>
                  <a:lnTo>
                    <a:pt x="25649" y="39663"/>
                  </a:lnTo>
                  <a:lnTo>
                    <a:pt x="27367" y="36887"/>
                  </a:lnTo>
                  <a:lnTo>
                    <a:pt x="33052" y="28293"/>
                  </a:lnTo>
                  <a:lnTo>
                    <a:pt x="36622" y="23137"/>
                  </a:lnTo>
                  <a:lnTo>
                    <a:pt x="39927" y="17849"/>
                  </a:lnTo>
                  <a:lnTo>
                    <a:pt x="43100" y="12825"/>
                  </a:lnTo>
                  <a:lnTo>
                    <a:pt x="44422" y="10445"/>
                  </a:lnTo>
                  <a:lnTo>
                    <a:pt x="45480" y="8330"/>
                  </a:lnTo>
                  <a:lnTo>
                    <a:pt x="46405" y="6346"/>
                  </a:lnTo>
                  <a:lnTo>
                    <a:pt x="47066" y="4628"/>
                  </a:lnTo>
                  <a:lnTo>
                    <a:pt x="47463" y="3306"/>
                  </a:lnTo>
                  <a:lnTo>
                    <a:pt x="47728" y="2116"/>
                  </a:lnTo>
                  <a:lnTo>
                    <a:pt x="47728" y="1323"/>
                  </a:lnTo>
                  <a:lnTo>
                    <a:pt x="47595" y="662"/>
                  </a:lnTo>
                  <a:lnTo>
                    <a:pt x="47331" y="265"/>
                  </a:lnTo>
                  <a:lnTo>
                    <a:pt x="46802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30;p48"/>
            <p:cNvSpPr/>
            <p:nvPr/>
          </p:nvSpPr>
          <p:spPr>
            <a:xfrm>
              <a:off x="5760569" y="3171688"/>
              <a:ext cx="829487" cy="524689"/>
            </a:xfrm>
            <a:custGeom>
              <a:avLst/>
              <a:gdLst/>
              <a:ahLst/>
              <a:cxnLst/>
              <a:rect l="l" t="t" r="r" b="b"/>
              <a:pathLst>
                <a:path w="43894" h="27765" extrusionOk="0">
                  <a:moveTo>
                    <a:pt x="8726" y="1"/>
                  </a:moveTo>
                  <a:lnTo>
                    <a:pt x="7139" y="2909"/>
                  </a:lnTo>
                  <a:lnTo>
                    <a:pt x="4099" y="9520"/>
                  </a:lnTo>
                  <a:lnTo>
                    <a:pt x="2380" y="13090"/>
                  </a:lnTo>
                  <a:lnTo>
                    <a:pt x="1058" y="16130"/>
                  </a:lnTo>
                  <a:lnTo>
                    <a:pt x="264" y="18378"/>
                  </a:lnTo>
                  <a:lnTo>
                    <a:pt x="0" y="19039"/>
                  </a:lnTo>
                  <a:lnTo>
                    <a:pt x="132" y="19303"/>
                  </a:lnTo>
                  <a:lnTo>
                    <a:pt x="1851" y="19832"/>
                  </a:lnTo>
                  <a:lnTo>
                    <a:pt x="3702" y="20229"/>
                  </a:lnTo>
                  <a:lnTo>
                    <a:pt x="5553" y="20625"/>
                  </a:lnTo>
                  <a:lnTo>
                    <a:pt x="7404" y="20890"/>
                  </a:lnTo>
                  <a:lnTo>
                    <a:pt x="9387" y="21022"/>
                  </a:lnTo>
                  <a:lnTo>
                    <a:pt x="11502" y="21154"/>
                  </a:lnTo>
                  <a:lnTo>
                    <a:pt x="13750" y="21022"/>
                  </a:lnTo>
                  <a:lnTo>
                    <a:pt x="16262" y="20890"/>
                  </a:lnTo>
                  <a:lnTo>
                    <a:pt x="17584" y="22212"/>
                  </a:lnTo>
                  <a:lnTo>
                    <a:pt x="19038" y="23534"/>
                  </a:lnTo>
                  <a:lnTo>
                    <a:pt x="20889" y="24856"/>
                  </a:lnTo>
                  <a:lnTo>
                    <a:pt x="22872" y="26178"/>
                  </a:lnTo>
                  <a:lnTo>
                    <a:pt x="23798" y="26839"/>
                  </a:lnTo>
                  <a:lnTo>
                    <a:pt x="24723" y="27236"/>
                  </a:lnTo>
                  <a:lnTo>
                    <a:pt x="25648" y="27500"/>
                  </a:lnTo>
                  <a:lnTo>
                    <a:pt x="26442" y="27765"/>
                  </a:lnTo>
                  <a:lnTo>
                    <a:pt x="27235" y="27632"/>
                  </a:lnTo>
                  <a:lnTo>
                    <a:pt x="27896" y="27500"/>
                  </a:lnTo>
                  <a:lnTo>
                    <a:pt x="28293" y="27104"/>
                  </a:lnTo>
                  <a:lnTo>
                    <a:pt x="28557" y="26707"/>
                  </a:lnTo>
                  <a:lnTo>
                    <a:pt x="28689" y="26310"/>
                  </a:lnTo>
                  <a:lnTo>
                    <a:pt x="28689" y="25914"/>
                  </a:lnTo>
                  <a:lnTo>
                    <a:pt x="28689" y="25385"/>
                  </a:lnTo>
                  <a:lnTo>
                    <a:pt x="28425" y="24988"/>
                  </a:lnTo>
                  <a:lnTo>
                    <a:pt x="28249" y="24680"/>
                  </a:lnTo>
                  <a:lnTo>
                    <a:pt x="28249" y="24680"/>
                  </a:lnTo>
                  <a:lnTo>
                    <a:pt x="28425" y="24856"/>
                  </a:lnTo>
                  <a:lnTo>
                    <a:pt x="29615" y="25782"/>
                  </a:lnTo>
                  <a:lnTo>
                    <a:pt x="30937" y="26575"/>
                  </a:lnTo>
                  <a:lnTo>
                    <a:pt x="31598" y="26839"/>
                  </a:lnTo>
                  <a:lnTo>
                    <a:pt x="32259" y="26971"/>
                  </a:lnTo>
                  <a:lnTo>
                    <a:pt x="32920" y="26839"/>
                  </a:lnTo>
                  <a:lnTo>
                    <a:pt x="33449" y="26707"/>
                  </a:lnTo>
                  <a:lnTo>
                    <a:pt x="33978" y="26443"/>
                  </a:lnTo>
                  <a:lnTo>
                    <a:pt x="34374" y="26046"/>
                  </a:lnTo>
                  <a:lnTo>
                    <a:pt x="34639" y="25649"/>
                  </a:lnTo>
                  <a:lnTo>
                    <a:pt x="34639" y="25120"/>
                  </a:lnTo>
                  <a:lnTo>
                    <a:pt x="34639" y="24724"/>
                  </a:lnTo>
                  <a:lnTo>
                    <a:pt x="34639" y="24195"/>
                  </a:lnTo>
                  <a:lnTo>
                    <a:pt x="34110" y="23270"/>
                  </a:lnTo>
                  <a:lnTo>
                    <a:pt x="33996" y="23071"/>
                  </a:lnTo>
                  <a:lnTo>
                    <a:pt x="34506" y="23666"/>
                  </a:lnTo>
                  <a:lnTo>
                    <a:pt x="35564" y="24459"/>
                  </a:lnTo>
                  <a:lnTo>
                    <a:pt x="36093" y="24856"/>
                  </a:lnTo>
                  <a:lnTo>
                    <a:pt x="36754" y="25120"/>
                  </a:lnTo>
                  <a:lnTo>
                    <a:pt x="37283" y="25253"/>
                  </a:lnTo>
                  <a:lnTo>
                    <a:pt x="38473" y="25253"/>
                  </a:lnTo>
                  <a:lnTo>
                    <a:pt x="39001" y="24988"/>
                  </a:lnTo>
                  <a:lnTo>
                    <a:pt x="39530" y="24592"/>
                  </a:lnTo>
                  <a:lnTo>
                    <a:pt x="39795" y="24195"/>
                  </a:lnTo>
                  <a:lnTo>
                    <a:pt x="40059" y="23798"/>
                  </a:lnTo>
                  <a:lnTo>
                    <a:pt x="40059" y="23270"/>
                  </a:lnTo>
                  <a:lnTo>
                    <a:pt x="40059" y="22741"/>
                  </a:lnTo>
                  <a:lnTo>
                    <a:pt x="40059" y="22344"/>
                  </a:lnTo>
                  <a:lnTo>
                    <a:pt x="39662" y="21286"/>
                  </a:lnTo>
                  <a:lnTo>
                    <a:pt x="39134" y="20361"/>
                  </a:lnTo>
                  <a:lnTo>
                    <a:pt x="38737" y="19700"/>
                  </a:lnTo>
                  <a:lnTo>
                    <a:pt x="38737" y="19700"/>
                  </a:lnTo>
                  <a:lnTo>
                    <a:pt x="39266" y="20229"/>
                  </a:lnTo>
                  <a:lnTo>
                    <a:pt x="39927" y="20758"/>
                  </a:lnTo>
                  <a:lnTo>
                    <a:pt x="40852" y="21154"/>
                  </a:lnTo>
                  <a:lnTo>
                    <a:pt x="41249" y="21419"/>
                  </a:lnTo>
                  <a:lnTo>
                    <a:pt x="42174" y="21419"/>
                  </a:lnTo>
                  <a:lnTo>
                    <a:pt x="42703" y="21286"/>
                  </a:lnTo>
                  <a:lnTo>
                    <a:pt x="43100" y="21022"/>
                  </a:lnTo>
                  <a:lnTo>
                    <a:pt x="43496" y="20625"/>
                  </a:lnTo>
                  <a:lnTo>
                    <a:pt x="43761" y="20361"/>
                  </a:lnTo>
                  <a:lnTo>
                    <a:pt x="43893" y="20097"/>
                  </a:lnTo>
                  <a:lnTo>
                    <a:pt x="43893" y="19303"/>
                  </a:lnTo>
                  <a:lnTo>
                    <a:pt x="43629" y="18378"/>
                  </a:lnTo>
                  <a:lnTo>
                    <a:pt x="43232" y="17320"/>
                  </a:lnTo>
                  <a:lnTo>
                    <a:pt x="42571" y="16263"/>
                  </a:lnTo>
                  <a:lnTo>
                    <a:pt x="41778" y="15073"/>
                  </a:lnTo>
                  <a:lnTo>
                    <a:pt x="39795" y="12693"/>
                  </a:lnTo>
                  <a:lnTo>
                    <a:pt x="37547" y="10313"/>
                  </a:lnTo>
                  <a:lnTo>
                    <a:pt x="35432" y="8198"/>
                  </a:lnTo>
                  <a:lnTo>
                    <a:pt x="33449" y="6479"/>
                  </a:lnTo>
                  <a:lnTo>
                    <a:pt x="31994" y="5289"/>
                  </a:lnTo>
                  <a:lnTo>
                    <a:pt x="31069" y="4760"/>
                  </a:lnTo>
                  <a:lnTo>
                    <a:pt x="30011" y="4232"/>
                  </a:lnTo>
                  <a:lnTo>
                    <a:pt x="27367" y="3306"/>
                  </a:lnTo>
                  <a:lnTo>
                    <a:pt x="24591" y="2513"/>
                  </a:lnTo>
                  <a:lnTo>
                    <a:pt x="22079" y="1984"/>
                  </a:lnTo>
                  <a:lnTo>
                    <a:pt x="17716" y="1323"/>
                  </a:lnTo>
                  <a:lnTo>
                    <a:pt x="13353" y="662"/>
                  </a:lnTo>
                  <a:lnTo>
                    <a:pt x="8726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31;p48"/>
            <p:cNvSpPr/>
            <p:nvPr/>
          </p:nvSpPr>
          <p:spPr>
            <a:xfrm>
              <a:off x="6255249" y="3436518"/>
              <a:ext cx="152408" cy="179904"/>
            </a:xfrm>
            <a:custGeom>
              <a:avLst/>
              <a:gdLst/>
              <a:ahLst/>
              <a:cxnLst/>
              <a:rect l="l" t="t" r="r" b="b"/>
              <a:pathLst>
                <a:path w="8065" h="9520" extrusionOk="0">
                  <a:moveTo>
                    <a:pt x="0" y="1"/>
                  </a:moveTo>
                  <a:lnTo>
                    <a:pt x="0" y="133"/>
                  </a:lnTo>
                  <a:lnTo>
                    <a:pt x="1190" y="1323"/>
                  </a:lnTo>
                  <a:lnTo>
                    <a:pt x="2116" y="2513"/>
                  </a:lnTo>
                  <a:lnTo>
                    <a:pt x="4099" y="5025"/>
                  </a:lnTo>
                  <a:lnTo>
                    <a:pt x="6082" y="7272"/>
                  </a:lnTo>
                  <a:lnTo>
                    <a:pt x="7139" y="8462"/>
                  </a:lnTo>
                  <a:lnTo>
                    <a:pt x="8065" y="9520"/>
                  </a:lnTo>
                  <a:lnTo>
                    <a:pt x="7404" y="8330"/>
                  </a:lnTo>
                  <a:lnTo>
                    <a:pt x="6478" y="7008"/>
                  </a:lnTo>
                  <a:lnTo>
                    <a:pt x="5553" y="5686"/>
                  </a:lnTo>
                  <a:lnTo>
                    <a:pt x="4628" y="4496"/>
                  </a:lnTo>
                  <a:lnTo>
                    <a:pt x="2512" y="2249"/>
                  </a:lnTo>
                  <a:lnTo>
                    <a:pt x="1322" y="1191"/>
                  </a:lnTo>
                  <a:lnTo>
                    <a:pt x="132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32;p48"/>
            <p:cNvSpPr/>
            <p:nvPr/>
          </p:nvSpPr>
          <p:spPr>
            <a:xfrm>
              <a:off x="6352684" y="3381564"/>
              <a:ext cx="142430" cy="167413"/>
            </a:xfrm>
            <a:custGeom>
              <a:avLst/>
              <a:gdLst/>
              <a:ahLst/>
              <a:cxnLst/>
              <a:rect l="l" t="t" r="r" b="b"/>
              <a:pathLst>
                <a:path w="7537" h="8859" extrusionOk="0">
                  <a:moveTo>
                    <a:pt x="0" y="0"/>
                  </a:moveTo>
                  <a:lnTo>
                    <a:pt x="3702" y="4495"/>
                  </a:lnTo>
                  <a:lnTo>
                    <a:pt x="7404" y="8858"/>
                  </a:lnTo>
                  <a:lnTo>
                    <a:pt x="7536" y="8858"/>
                  </a:lnTo>
                  <a:lnTo>
                    <a:pt x="7536" y="8726"/>
                  </a:lnTo>
                  <a:lnTo>
                    <a:pt x="7007" y="7801"/>
                  </a:lnTo>
                  <a:lnTo>
                    <a:pt x="5950" y="6346"/>
                  </a:lnTo>
                  <a:lnTo>
                    <a:pt x="4231" y="3967"/>
                  </a:lnTo>
                  <a:lnTo>
                    <a:pt x="2248" y="1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33;p48"/>
            <p:cNvSpPr/>
            <p:nvPr/>
          </p:nvSpPr>
          <p:spPr>
            <a:xfrm>
              <a:off x="6157813" y="3488996"/>
              <a:ext cx="142412" cy="152427"/>
            </a:xfrm>
            <a:custGeom>
              <a:avLst/>
              <a:gdLst/>
              <a:ahLst/>
              <a:cxnLst/>
              <a:rect l="l" t="t" r="r" b="b"/>
              <a:pathLst>
                <a:path w="7536" h="8066" extrusionOk="0">
                  <a:moveTo>
                    <a:pt x="0" y="0"/>
                  </a:moveTo>
                  <a:lnTo>
                    <a:pt x="0" y="133"/>
                  </a:lnTo>
                  <a:lnTo>
                    <a:pt x="3834" y="4099"/>
                  </a:lnTo>
                  <a:lnTo>
                    <a:pt x="5685" y="6082"/>
                  </a:lnTo>
                  <a:lnTo>
                    <a:pt x="7404" y="8065"/>
                  </a:lnTo>
                  <a:lnTo>
                    <a:pt x="7536" y="8065"/>
                  </a:lnTo>
                  <a:lnTo>
                    <a:pt x="5950" y="5818"/>
                  </a:lnTo>
                  <a:lnTo>
                    <a:pt x="4363" y="3570"/>
                  </a:lnTo>
                  <a:lnTo>
                    <a:pt x="2248" y="1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34;p48"/>
            <p:cNvSpPr/>
            <p:nvPr/>
          </p:nvSpPr>
          <p:spPr>
            <a:xfrm>
              <a:off x="5595669" y="2302252"/>
              <a:ext cx="629608" cy="644613"/>
            </a:xfrm>
            <a:custGeom>
              <a:avLst/>
              <a:gdLst/>
              <a:ahLst/>
              <a:cxnLst/>
              <a:rect l="l" t="t" r="r" b="b"/>
              <a:pathLst>
                <a:path w="33317" h="34111" extrusionOk="0">
                  <a:moveTo>
                    <a:pt x="31466" y="0"/>
                  </a:moveTo>
                  <a:lnTo>
                    <a:pt x="30673" y="133"/>
                  </a:lnTo>
                  <a:lnTo>
                    <a:pt x="29747" y="397"/>
                  </a:lnTo>
                  <a:lnTo>
                    <a:pt x="28689" y="926"/>
                  </a:lnTo>
                  <a:lnTo>
                    <a:pt x="26178" y="2248"/>
                  </a:lnTo>
                  <a:lnTo>
                    <a:pt x="23137" y="4231"/>
                  </a:lnTo>
                  <a:lnTo>
                    <a:pt x="19567" y="6875"/>
                  </a:lnTo>
                  <a:lnTo>
                    <a:pt x="15733" y="9784"/>
                  </a:lnTo>
                  <a:lnTo>
                    <a:pt x="8329" y="15865"/>
                  </a:lnTo>
                  <a:lnTo>
                    <a:pt x="2380" y="20889"/>
                  </a:lnTo>
                  <a:lnTo>
                    <a:pt x="0" y="23005"/>
                  </a:lnTo>
                  <a:lnTo>
                    <a:pt x="15998" y="34110"/>
                  </a:lnTo>
                  <a:lnTo>
                    <a:pt x="17981" y="31069"/>
                  </a:lnTo>
                  <a:lnTo>
                    <a:pt x="22740" y="23798"/>
                  </a:lnTo>
                  <a:lnTo>
                    <a:pt x="25516" y="19435"/>
                  </a:lnTo>
                  <a:lnTo>
                    <a:pt x="28161" y="14940"/>
                  </a:lnTo>
                  <a:lnTo>
                    <a:pt x="30408" y="10709"/>
                  </a:lnTo>
                  <a:lnTo>
                    <a:pt x="31334" y="8726"/>
                  </a:lnTo>
                  <a:lnTo>
                    <a:pt x="32127" y="7007"/>
                  </a:lnTo>
                  <a:lnTo>
                    <a:pt x="32656" y="5421"/>
                  </a:lnTo>
                  <a:lnTo>
                    <a:pt x="33052" y="4099"/>
                  </a:lnTo>
                  <a:lnTo>
                    <a:pt x="33317" y="3041"/>
                  </a:lnTo>
                  <a:lnTo>
                    <a:pt x="33317" y="1984"/>
                  </a:lnTo>
                  <a:lnTo>
                    <a:pt x="33317" y="1323"/>
                  </a:lnTo>
                  <a:lnTo>
                    <a:pt x="33052" y="661"/>
                  </a:lnTo>
                  <a:lnTo>
                    <a:pt x="32656" y="265"/>
                  </a:lnTo>
                  <a:lnTo>
                    <a:pt x="3212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35;p48"/>
            <p:cNvSpPr/>
            <p:nvPr/>
          </p:nvSpPr>
          <p:spPr>
            <a:xfrm>
              <a:off x="6155300" y="235471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8" y="1"/>
                  </a:moveTo>
                  <a:lnTo>
                    <a:pt x="133" y="133"/>
                  </a:lnTo>
                  <a:lnTo>
                    <a:pt x="1" y="397"/>
                  </a:lnTo>
                  <a:lnTo>
                    <a:pt x="133" y="662"/>
                  </a:lnTo>
                  <a:lnTo>
                    <a:pt x="398" y="662"/>
                  </a:lnTo>
                  <a:lnTo>
                    <a:pt x="662" y="530"/>
                  </a:lnTo>
                  <a:lnTo>
                    <a:pt x="662" y="397"/>
                  </a:lnTo>
                  <a:lnTo>
                    <a:pt x="662" y="133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36;p48"/>
            <p:cNvSpPr/>
            <p:nvPr/>
          </p:nvSpPr>
          <p:spPr>
            <a:xfrm>
              <a:off x="5920461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0" y="265"/>
                  </a:lnTo>
                  <a:lnTo>
                    <a:pt x="133" y="529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37;p48"/>
            <p:cNvSpPr/>
            <p:nvPr/>
          </p:nvSpPr>
          <p:spPr>
            <a:xfrm>
              <a:off x="6037890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2" y="1"/>
                  </a:moveTo>
                  <a:lnTo>
                    <a:pt x="0" y="265"/>
                  </a:lnTo>
                  <a:lnTo>
                    <a:pt x="132" y="529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38;p48"/>
            <p:cNvSpPr/>
            <p:nvPr/>
          </p:nvSpPr>
          <p:spPr>
            <a:xfrm>
              <a:off x="6155300" y="2519611"/>
              <a:ext cx="7521" cy="10016"/>
            </a:xfrm>
            <a:custGeom>
              <a:avLst/>
              <a:gdLst/>
              <a:ahLst/>
              <a:cxnLst/>
              <a:rect l="l" t="t" r="r" b="b"/>
              <a:pathLst>
                <a:path w="398" h="530" extrusionOk="0">
                  <a:moveTo>
                    <a:pt x="133" y="1"/>
                  </a:moveTo>
                  <a:lnTo>
                    <a:pt x="1" y="265"/>
                  </a:lnTo>
                  <a:lnTo>
                    <a:pt x="133" y="529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39;p48"/>
            <p:cNvSpPr/>
            <p:nvPr/>
          </p:nvSpPr>
          <p:spPr>
            <a:xfrm>
              <a:off x="5977928" y="243716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1"/>
                  </a:moveTo>
                  <a:lnTo>
                    <a:pt x="132" y="133"/>
                  </a:lnTo>
                  <a:lnTo>
                    <a:pt x="0" y="397"/>
                  </a:lnTo>
                  <a:lnTo>
                    <a:pt x="132" y="530"/>
                  </a:lnTo>
                  <a:lnTo>
                    <a:pt x="397" y="662"/>
                  </a:lnTo>
                  <a:lnTo>
                    <a:pt x="661" y="530"/>
                  </a:lnTo>
                  <a:lnTo>
                    <a:pt x="661" y="265"/>
                  </a:lnTo>
                  <a:lnTo>
                    <a:pt x="661" y="13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40;p48"/>
            <p:cNvSpPr/>
            <p:nvPr/>
          </p:nvSpPr>
          <p:spPr>
            <a:xfrm>
              <a:off x="6097852" y="243716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1"/>
                  </a:moveTo>
                  <a:lnTo>
                    <a:pt x="132" y="133"/>
                  </a:lnTo>
                  <a:lnTo>
                    <a:pt x="0" y="265"/>
                  </a:lnTo>
                  <a:lnTo>
                    <a:pt x="132" y="530"/>
                  </a:lnTo>
                  <a:lnTo>
                    <a:pt x="265" y="662"/>
                  </a:lnTo>
                  <a:lnTo>
                    <a:pt x="529" y="530"/>
                  </a:lnTo>
                  <a:lnTo>
                    <a:pt x="661" y="265"/>
                  </a:lnTo>
                  <a:lnTo>
                    <a:pt x="529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41;p48"/>
            <p:cNvSpPr/>
            <p:nvPr/>
          </p:nvSpPr>
          <p:spPr>
            <a:xfrm>
              <a:off x="5683108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3" y="0"/>
                  </a:moveTo>
                  <a:lnTo>
                    <a:pt x="1" y="265"/>
                  </a:lnTo>
                  <a:lnTo>
                    <a:pt x="133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2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42;p48"/>
            <p:cNvSpPr/>
            <p:nvPr/>
          </p:nvSpPr>
          <p:spPr>
            <a:xfrm>
              <a:off x="5803032" y="2682016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1" y="0"/>
                  </a:moveTo>
                  <a:lnTo>
                    <a:pt x="1" y="265"/>
                  </a:lnTo>
                  <a:lnTo>
                    <a:pt x="1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529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43;p48"/>
            <p:cNvSpPr/>
            <p:nvPr/>
          </p:nvSpPr>
          <p:spPr>
            <a:xfrm>
              <a:off x="5920461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3" y="0"/>
                  </a:moveTo>
                  <a:lnTo>
                    <a:pt x="0" y="265"/>
                  </a:lnTo>
                  <a:lnTo>
                    <a:pt x="133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44;p48"/>
            <p:cNvSpPr/>
            <p:nvPr/>
          </p:nvSpPr>
          <p:spPr>
            <a:xfrm>
              <a:off x="6037890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2" y="0"/>
                  </a:moveTo>
                  <a:lnTo>
                    <a:pt x="0" y="265"/>
                  </a:lnTo>
                  <a:lnTo>
                    <a:pt x="132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45;p48"/>
            <p:cNvSpPr/>
            <p:nvPr/>
          </p:nvSpPr>
          <p:spPr>
            <a:xfrm>
              <a:off x="5745564" y="2602061"/>
              <a:ext cx="10016" cy="10016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397" y="0"/>
                  </a:moveTo>
                  <a:lnTo>
                    <a:pt x="1" y="397"/>
                  </a:lnTo>
                  <a:lnTo>
                    <a:pt x="133" y="529"/>
                  </a:lnTo>
                  <a:lnTo>
                    <a:pt x="397" y="397"/>
                  </a:lnTo>
                  <a:lnTo>
                    <a:pt x="530" y="265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46;p48"/>
            <p:cNvSpPr/>
            <p:nvPr/>
          </p:nvSpPr>
          <p:spPr>
            <a:xfrm>
              <a:off x="5860499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0"/>
                  </a:moveTo>
                  <a:lnTo>
                    <a:pt x="133" y="132"/>
                  </a:lnTo>
                  <a:lnTo>
                    <a:pt x="0" y="397"/>
                  </a:lnTo>
                  <a:lnTo>
                    <a:pt x="133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47;p48"/>
            <p:cNvSpPr/>
            <p:nvPr/>
          </p:nvSpPr>
          <p:spPr>
            <a:xfrm>
              <a:off x="5977928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0"/>
                  </a:moveTo>
                  <a:lnTo>
                    <a:pt x="132" y="132"/>
                  </a:lnTo>
                  <a:lnTo>
                    <a:pt x="0" y="397"/>
                  </a:lnTo>
                  <a:lnTo>
                    <a:pt x="132" y="529"/>
                  </a:lnTo>
                  <a:lnTo>
                    <a:pt x="397" y="661"/>
                  </a:lnTo>
                  <a:lnTo>
                    <a:pt x="661" y="529"/>
                  </a:lnTo>
                  <a:lnTo>
                    <a:pt x="661" y="397"/>
                  </a:lnTo>
                  <a:lnTo>
                    <a:pt x="661" y="13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48;p48"/>
            <p:cNvSpPr/>
            <p:nvPr/>
          </p:nvSpPr>
          <p:spPr>
            <a:xfrm>
              <a:off x="6097852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0"/>
                  </a:moveTo>
                  <a:lnTo>
                    <a:pt x="132" y="132"/>
                  </a:lnTo>
                  <a:lnTo>
                    <a:pt x="0" y="397"/>
                  </a:lnTo>
                  <a:lnTo>
                    <a:pt x="132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49;p48"/>
            <p:cNvSpPr/>
            <p:nvPr/>
          </p:nvSpPr>
          <p:spPr>
            <a:xfrm>
              <a:off x="5803032" y="2844402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265" y="1"/>
                  </a:moveTo>
                  <a:lnTo>
                    <a:pt x="1" y="133"/>
                  </a:lnTo>
                  <a:lnTo>
                    <a:pt x="1" y="265"/>
                  </a:lnTo>
                  <a:lnTo>
                    <a:pt x="1" y="529"/>
                  </a:lnTo>
                  <a:lnTo>
                    <a:pt x="265" y="662"/>
                  </a:lnTo>
                  <a:lnTo>
                    <a:pt x="529" y="529"/>
                  </a:lnTo>
                  <a:lnTo>
                    <a:pt x="529" y="265"/>
                  </a:lnTo>
                  <a:lnTo>
                    <a:pt x="529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50;p48"/>
            <p:cNvSpPr/>
            <p:nvPr/>
          </p:nvSpPr>
          <p:spPr>
            <a:xfrm>
              <a:off x="5920461" y="2844402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1"/>
                  </a:moveTo>
                  <a:lnTo>
                    <a:pt x="133" y="133"/>
                  </a:lnTo>
                  <a:lnTo>
                    <a:pt x="0" y="265"/>
                  </a:lnTo>
                  <a:lnTo>
                    <a:pt x="133" y="529"/>
                  </a:lnTo>
                  <a:lnTo>
                    <a:pt x="265" y="662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51;p48"/>
            <p:cNvSpPr/>
            <p:nvPr/>
          </p:nvSpPr>
          <p:spPr>
            <a:xfrm>
              <a:off x="5743070" y="2764447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1" y="265"/>
                  </a:lnTo>
                  <a:lnTo>
                    <a:pt x="133" y="530"/>
                  </a:lnTo>
                  <a:lnTo>
                    <a:pt x="529" y="530"/>
                  </a:lnTo>
                  <a:lnTo>
                    <a:pt x="662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52;p48"/>
            <p:cNvSpPr/>
            <p:nvPr/>
          </p:nvSpPr>
          <p:spPr>
            <a:xfrm>
              <a:off x="5860499" y="2764447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0" y="265"/>
                  </a:lnTo>
                  <a:lnTo>
                    <a:pt x="133" y="530"/>
                  </a:lnTo>
                  <a:lnTo>
                    <a:pt x="529" y="530"/>
                  </a:lnTo>
                  <a:lnTo>
                    <a:pt x="661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53;p48"/>
            <p:cNvSpPr/>
            <p:nvPr/>
          </p:nvSpPr>
          <p:spPr>
            <a:xfrm>
              <a:off x="5977928" y="2764447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2" y="1"/>
                  </a:moveTo>
                  <a:lnTo>
                    <a:pt x="0" y="265"/>
                  </a:lnTo>
                  <a:lnTo>
                    <a:pt x="132" y="530"/>
                  </a:lnTo>
                  <a:lnTo>
                    <a:pt x="661" y="530"/>
                  </a:lnTo>
                  <a:lnTo>
                    <a:pt x="661" y="265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54;p48"/>
            <p:cNvSpPr/>
            <p:nvPr/>
          </p:nvSpPr>
          <p:spPr>
            <a:xfrm>
              <a:off x="5668122" y="2691994"/>
              <a:ext cx="252357" cy="184912"/>
            </a:xfrm>
            <a:custGeom>
              <a:avLst/>
              <a:gdLst/>
              <a:ahLst/>
              <a:cxnLst/>
              <a:rect l="l" t="t" r="r" b="b"/>
              <a:pathLst>
                <a:path w="13354" h="9785" extrusionOk="0">
                  <a:moveTo>
                    <a:pt x="133" y="1"/>
                  </a:moveTo>
                  <a:lnTo>
                    <a:pt x="0" y="133"/>
                  </a:lnTo>
                  <a:lnTo>
                    <a:pt x="2248" y="1984"/>
                  </a:lnTo>
                  <a:lnTo>
                    <a:pt x="4495" y="3703"/>
                  </a:lnTo>
                  <a:lnTo>
                    <a:pt x="8462" y="6611"/>
                  </a:lnTo>
                  <a:lnTo>
                    <a:pt x="13221" y="9784"/>
                  </a:lnTo>
                  <a:lnTo>
                    <a:pt x="13353" y="9784"/>
                  </a:lnTo>
                  <a:lnTo>
                    <a:pt x="13353" y="9652"/>
                  </a:lnTo>
                  <a:lnTo>
                    <a:pt x="8329" y="5950"/>
                  </a:lnTo>
                  <a:lnTo>
                    <a:pt x="4363" y="3042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55;p48"/>
            <p:cNvSpPr/>
            <p:nvPr/>
          </p:nvSpPr>
          <p:spPr>
            <a:xfrm>
              <a:off x="5877979" y="2667012"/>
              <a:ext cx="194909" cy="282348"/>
            </a:xfrm>
            <a:custGeom>
              <a:avLst/>
              <a:gdLst/>
              <a:ahLst/>
              <a:cxnLst/>
              <a:rect l="l" t="t" r="r" b="b"/>
              <a:pathLst>
                <a:path w="10314" h="14941" extrusionOk="0">
                  <a:moveTo>
                    <a:pt x="10313" y="1"/>
                  </a:moveTo>
                  <a:lnTo>
                    <a:pt x="8727" y="2381"/>
                  </a:lnTo>
                  <a:lnTo>
                    <a:pt x="7272" y="4628"/>
                  </a:lnTo>
                  <a:lnTo>
                    <a:pt x="4496" y="9123"/>
                  </a:lnTo>
                  <a:lnTo>
                    <a:pt x="2777" y="11767"/>
                  </a:lnTo>
                  <a:lnTo>
                    <a:pt x="926" y="14544"/>
                  </a:lnTo>
                  <a:lnTo>
                    <a:pt x="1" y="14015"/>
                  </a:lnTo>
                  <a:lnTo>
                    <a:pt x="1" y="14147"/>
                  </a:lnTo>
                  <a:lnTo>
                    <a:pt x="1059" y="14940"/>
                  </a:lnTo>
                  <a:lnTo>
                    <a:pt x="3174" y="12296"/>
                  </a:lnTo>
                  <a:lnTo>
                    <a:pt x="5025" y="9520"/>
                  </a:lnTo>
                  <a:lnTo>
                    <a:pt x="6611" y="6743"/>
                  </a:lnTo>
                  <a:lnTo>
                    <a:pt x="6743" y="6611"/>
                  </a:lnTo>
                  <a:lnTo>
                    <a:pt x="7801" y="5289"/>
                  </a:lnTo>
                  <a:lnTo>
                    <a:pt x="8859" y="3835"/>
                  </a:lnTo>
                  <a:lnTo>
                    <a:pt x="9916" y="2381"/>
                  </a:lnTo>
                  <a:lnTo>
                    <a:pt x="9784" y="2248"/>
                  </a:lnTo>
                  <a:lnTo>
                    <a:pt x="8462" y="3703"/>
                  </a:lnTo>
                  <a:lnTo>
                    <a:pt x="7933" y="4364"/>
                  </a:lnTo>
                  <a:lnTo>
                    <a:pt x="9255" y="2248"/>
                  </a:lnTo>
                  <a:lnTo>
                    <a:pt x="103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56;p48"/>
            <p:cNvSpPr/>
            <p:nvPr/>
          </p:nvSpPr>
          <p:spPr>
            <a:xfrm>
              <a:off x="6267740" y="2312249"/>
              <a:ext cx="894438" cy="971898"/>
            </a:xfrm>
            <a:custGeom>
              <a:avLst/>
              <a:gdLst/>
              <a:ahLst/>
              <a:cxnLst/>
              <a:rect l="l" t="t" r="r" b="b"/>
              <a:pathLst>
                <a:path w="47331" h="51430" extrusionOk="0">
                  <a:moveTo>
                    <a:pt x="1322" y="0"/>
                  </a:moveTo>
                  <a:lnTo>
                    <a:pt x="661" y="132"/>
                  </a:lnTo>
                  <a:lnTo>
                    <a:pt x="265" y="397"/>
                  </a:lnTo>
                  <a:lnTo>
                    <a:pt x="0" y="926"/>
                  </a:lnTo>
                  <a:lnTo>
                    <a:pt x="0" y="1719"/>
                  </a:lnTo>
                  <a:lnTo>
                    <a:pt x="133" y="2644"/>
                  </a:lnTo>
                  <a:lnTo>
                    <a:pt x="661" y="3967"/>
                  </a:lnTo>
                  <a:lnTo>
                    <a:pt x="1587" y="5421"/>
                  </a:lnTo>
                  <a:lnTo>
                    <a:pt x="2644" y="7272"/>
                  </a:lnTo>
                  <a:lnTo>
                    <a:pt x="3834" y="8858"/>
                  </a:lnTo>
                  <a:lnTo>
                    <a:pt x="5156" y="10577"/>
                  </a:lnTo>
                  <a:lnTo>
                    <a:pt x="8462" y="14411"/>
                  </a:lnTo>
                  <a:lnTo>
                    <a:pt x="12428" y="18509"/>
                  </a:lnTo>
                  <a:lnTo>
                    <a:pt x="16394" y="22608"/>
                  </a:lnTo>
                  <a:lnTo>
                    <a:pt x="23401" y="29483"/>
                  </a:lnTo>
                  <a:lnTo>
                    <a:pt x="25649" y="31730"/>
                  </a:lnTo>
                  <a:lnTo>
                    <a:pt x="26574" y="32656"/>
                  </a:lnTo>
                  <a:lnTo>
                    <a:pt x="26706" y="33185"/>
                  </a:lnTo>
                  <a:lnTo>
                    <a:pt x="26574" y="33713"/>
                  </a:lnTo>
                  <a:lnTo>
                    <a:pt x="26310" y="34374"/>
                  </a:lnTo>
                  <a:lnTo>
                    <a:pt x="25913" y="35300"/>
                  </a:lnTo>
                  <a:lnTo>
                    <a:pt x="25120" y="36358"/>
                  </a:lnTo>
                  <a:lnTo>
                    <a:pt x="24194" y="37680"/>
                  </a:lnTo>
                  <a:lnTo>
                    <a:pt x="22740" y="39134"/>
                  </a:lnTo>
                  <a:lnTo>
                    <a:pt x="21021" y="40853"/>
                  </a:lnTo>
                  <a:lnTo>
                    <a:pt x="21021" y="41117"/>
                  </a:lnTo>
                  <a:lnTo>
                    <a:pt x="21021" y="41381"/>
                  </a:lnTo>
                  <a:lnTo>
                    <a:pt x="21154" y="41646"/>
                  </a:lnTo>
                  <a:lnTo>
                    <a:pt x="21418" y="42043"/>
                  </a:lnTo>
                  <a:lnTo>
                    <a:pt x="22343" y="42836"/>
                  </a:lnTo>
                  <a:lnTo>
                    <a:pt x="23666" y="43629"/>
                  </a:lnTo>
                  <a:lnTo>
                    <a:pt x="25252" y="44687"/>
                  </a:lnTo>
                  <a:lnTo>
                    <a:pt x="27103" y="45612"/>
                  </a:lnTo>
                  <a:lnTo>
                    <a:pt x="31201" y="47727"/>
                  </a:lnTo>
                  <a:lnTo>
                    <a:pt x="35564" y="49446"/>
                  </a:lnTo>
                  <a:lnTo>
                    <a:pt x="37547" y="50239"/>
                  </a:lnTo>
                  <a:lnTo>
                    <a:pt x="39398" y="50900"/>
                  </a:lnTo>
                  <a:lnTo>
                    <a:pt x="41117" y="51297"/>
                  </a:lnTo>
                  <a:lnTo>
                    <a:pt x="42307" y="51429"/>
                  </a:lnTo>
                  <a:lnTo>
                    <a:pt x="43232" y="51429"/>
                  </a:lnTo>
                  <a:lnTo>
                    <a:pt x="43497" y="51297"/>
                  </a:lnTo>
                  <a:lnTo>
                    <a:pt x="43761" y="51033"/>
                  </a:lnTo>
                  <a:lnTo>
                    <a:pt x="44554" y="49050"/>
                  </a:lnTo>
                  <a:lnTo>
                    <a:pt x="45348" y="46670"/>
                  </a:lnTo>
                  <a:lnTo>
                    <a:pt x="46009" y="44158"/>
                  </a:lnTo>
                  <a:lnTo>
                    <a:pt x="46670" y="41646"/>
                  </a:lnTo>
                  <a:lnTo>
                    <a:pt x="47066" y="39134"/>
                  </a:lnTo>
                  <a:lnTo>
                    <a:pt x="47331" y="36754"/>
                  </a:lnTo>
                  <a:lnTo>
                    <a:pt x="47199" y="35564"/>
                  </a:lnTo>
                  <a:lnTo>
                    <a:pt x="47199" y="34507"/>
                  </a:lnTo>
                  <a:lnTo>
                    <a:pt x="46934" y="33449"/>
                  </a:lnTo>
                  <a:lnTo>
                    <a:pt x="46670" y="32524"/>
                  </a:lnTo>
                  <a:lnTo>
                    <a:pt x="46009" y="30937"/>
                  </a:lnTo>
                  <a:lnTo>
                    <a:pt x="45083" y="29483"/>
                  </a:lnTo>
                  <a:lnTo>
                    <a:pt x="43761" y="27764"/>
                  </a:lnTo>
                  <a:lnTo>
                    <a:pt x="42307" y="26045"/>
                  </a:lnTo>
                  <a:lnTo>
                    <a:pt x="40588" y="24327"/>
                  </a:lnTo>
                  <a:lnTo>
                    <a:pt x="38605" y="22476"/>
                  </a:lnTo>
                  <a:lnTo>
                    <a:pt x="36490" y="20625"/>
                  </a:lnTo>
                  <a:lnTo>
                    <a:pt x="34110" y="18774"/>
                  </a:lnTo>
                  <a:lnTo>
                    <a:pt x="28954" y="14940"/>
                  </a:lnTo>
                  <a:lnTo>
                    <a:pt x="23269" y="11106"/>
                  </a:lnTo>
                  <a:lnTo>
                    <a:pt x="17187" y="7404"/>
                  </a:lnTo>
                  <a:lnTo>
                    <a:pt x="10974" y="3702"/>
                  </a:lnTo>
                  <a:lnTo>
                    <a:pt x="8065" y="2248"/>
                  </a:lnTo>
                  <a:lnTo>
                    <a:pt x="5421" y="1058"/>
                  </a:lnTo>
                  <a:lnTo>
                    <a:pt x="4231" y="529"/>
                  </a:lnTo>
                  <a:lnTo>
                    <a:pt x="3173" y="265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57;p48"/>
            <p:cNvSpPr/>
            <p:nvPr/>
          </p:nvSpPr>
          <p:spPr>
            <a:xfrm>
              <a:off x="6460117" y="2966820"/>
              <a:ext cx="662093" cy="612128"/>
            </a:xfrm>
            <a:custGeom>
              <a:avLst/>
              <a:gdLst/>
              <a:ahLst/>
              <a:cxnLst/>
              <a:rect l="l" t="t" r="r" b="b"/>
              <a:pathLst>
                <a:path w="35036" h="32392" extrusionOk="0">
                  <a:moveTo>
                    <a:pt x="18377" y="1"/>
                  </a:moveTo>
                  <a:lnTo>
                    <a:pt x="16526" y="1587"/>
                  </a:lnTo>
                  <a:lnTo>
                    <a:pt x="12163" y="5157"/>
                  </a:lnTo>
                  <a:lnTo>
                    <a:pt x="9784" y="7272"/>
                  </a:lnTo>
                  <a:lnTo>
                    <a:pt x="7536" y="9255"/>
                  </a:lnTo>
                  <a:lnTo>
                    <a:pt x="5817" y="11239"/>
                  </a:lnTo>
                  <a:lnTo>
                    <a:pt x="5156" y="12032"/>
                  </a:lnTo>
                  <a:lnTo>
                    <a:pt x="4628" y="12693"/>
                  </a:lnTo>
                  <a:lnTo>
                    <a:pt x="3967" y="14147"/>
                  </a:lnTo>
                  <a:lnTo>
                    <a:pt x="3041" y="16262"/>
                  </a:lnTo>
                  <a:lnTo>
                    <a:pt x="1983" y="18774"/>
                  </a:lnTo>
                  <a:lnTo>
                    <a:pt x="1058" y="21419"/>
                  </a:lnTo>
                  <a:lnTo>
                    <a:pt x="265" y="24063"/>
                  </a:lnTo>
                  <a:lnTo>
                    <a:pt x="133" y="25253"/>
                  </a:lnTo>
                  <a:lnTo>
                    <a:pt x="0" y="26442"/>
                  </a:lnTo>
                  <a:lnTo>
                    <a:pt x="0" y="27368"/>
                  </a:lnTo>
                  <a:lnTo>
                    <a:pt x="133" y="28293"/>
                  </a:lnTo>
                  <a:lnTo>
                    <a:pt x="529" y="28954"/>
                  </a:lnTo>
                  <a:lnTo>
                    <a:pt x="1058" y="29483"/>
                  </a:lnTo>
                  <a:lnTo>
                    <a:pt x="1455" y="29615"/>
                  </a:lnTo>
                  <a:lnTo>
                    <a:pt x="2380" y="29615"/>
                  </a:lnTo>
                  <a:lnTo>
                    <a:pt x="2777" y="29351"/>
                  </a:lnTo>
                  <a:lnTo>
                    <a:pt x="3702" y="28690"/>
                  </a:lnTo>
                  <a:lnTo>
                    <a:pt x="4495" y="27765"/>
                  </a:lnTo>
                  <a:lnTo>
                    <a:pt x="5156" y="26839"/>
                  </a:lnTo>
                  <a:lnTo>
                    <a:pt x="5685" y="25914"/>
                  </a:lnTo>
                  <a:lnTo>
                    <a:pt x="6214" y="25120"/>
                  </a:lnTo>
                  <a:lnTo>
                    <a:pt x="6214" y="25914"/>
                  </a:lnTo>
                  <a:lnTo>
                    <a:pt x="6478" y="26707"/>
                  </a:lnTo>
                  <a:lnTo>
                    <a:pt x="6875" y="27368"/>
                  </a:lnTo>
                  <a:lnTo>
                    <a:pt x="7404" y="28029"/>
                  </a:lnTo>
                  <a:lnTo>
                    <a:pt x="7933" y="28426"/>
                  </a:lnTo>
                  <a:lnTo>
                    <a:pt x="8594" y="28690"/>
                  </a:lnTo>
                  <a:lnTo>
                    <a:pt x="9387" y="28690"/>
                  </a:lnTo>
                  <a:lnTo>
                    <a:pt x="10048" y="28558"/>
                  </a:lnTo>
                  <a:lnTo>
                    <a:pt x="11106" y="28161"/>
                  </a:lnTo>
                  <a:lnTo>
                    <a:pt x="11635" y="27897"/>
                  </a:lnTo>
                  <a:lnTo>
                    <a:pt x="11899" y="28690"/>
                  </a:lnTo>
                  <a:lnTo>
                    <a:pt x="12296" y="29483"/>
                  </a:lnTo>
                  <a:lnTo>
                    <a:pt x="12824" y="30277"/>
                  </a:lnTo>
                  <a:lnTo>
                    <a:pt x="13353" y="30805"/>
                  </a:lnTo>
                  <a:lnTo>
                    <a:pt x="14014" y="31202"/>
                  </a:lnTo>
                  <a:lnTo>
                    <a:pt x="14675" y="31334"/>
                  </a:lnTo>
                  <a:lnTo>
                    <a:pt x="16262" y="31334"/>
                  </a:lnTo>
                  <a:lnTo>
                    <a:pt x="17452" y="31070"/>
                  </a:lnTo>
                  <a:lnTo>
                    <a:pt x="17981" y="30805"/>
                  </a:lnTo>
                  <a:lnTo>
                    <a:pt x="18642" y="31466"/>
                  </a:lnTo>
                  <a:lnTo>
                    <a:pt x="19435" y="31995"/>
                  </a:lnTo>
                  <a:lnTo>
                    <a:pt x="20228" y="32260"/>
                  </a:lnTo>
                  <a:lnTo>
                    <a:pt x="21154" y="32392"/>
                  </a:lnTo>
                  <a:lnTo>
                    <a:pt x="22343" y="32392"/>
                  </a:lnTo>
                  <a:lnTo>
                    <a:pt x="23533" y="31863"/>
                  </a:lnTo>
                  <a:lnTo>
                    <a:pt x="24723" y="31202"/>
                  </a:lnTo>
                  <a:lnTo>
                    <a:pt x="25781" y="30277"/>
                  </a:lnTo>
                  <a:lnTo>
                    <a:pt x="26839" y="29219"/>
                  </a:lnTo>
                  <a:lnTo>
                    <a:pt x="27764" y="28029"/>
                  </a:lnTo>
                  <a:lnTo>
                    <a:pt x="29350" y="25914"/>
                  </a:lnTo>
                  <a:lnTo>
                    <a:pt x="30144" y="24724"/>
                  </a:lnTo>
                  <a:lnTo>
                    <a:pt x="30937" y="23005"/>
                  </a:lnTo>
                  <a:lnTo>
                    <a:pt x="32656" y="18774"/>
                  </a:lnTo>
                  <a:lnTo>
                    <a:pt x="34110" y="14940"/>
                  </a:lnTo>
                  <a:lnTo>
                    <a:pt x="35035" y="12428"/>
                  </a:lnTo>
                  <a:lnTo>
                    <a:pt x="18377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58;p48"/>
            <p:cNvSpPr/>
            <p:nvPr/>
          </p:nvSpPr>
          <p:spPr>
            <a:xfrm>
              <a:off x="6575032" y="3256632"/>
              <a:ext cx="84963" cy="184912"/>
            </a:xfrm>
            <a:custGeom>
              <a:avLst/>
              <a:gdLst/>
              <a:ahLst/>
              <a:cxnLst/>
              <a:rect l="l" t="t" r="r" b="b"/>
              <a:pathLst>
                <a:path w="4496" h="9785" extrusionOk="0">
                  <a:moveTo>
                    <a:pt x="4364" y="1"/>
                  </a:moveTo>
                  <a:lnTo>
                    <a:pt x="3042" y="2249"/>
                  </a:lnTo>
                  <a:lnTo>
                    <a:pt x="1852" y="4628"/>
                  </a:lnTo>
                  <a:lnTo>
                    <a:pt x="794" y="7140"/>
                  </a:lnTo>
                  <a:lnTo>
                    <a:pt x="1" y="9652"/>
                  </a:lnTo>
                  <a:lnTo>
                    <a:pt x="133" y="9784"/>
                  </a:lnTo>
                  <a:lnTo>
                    <a:pt x="265" y="9652"/>
                  </a:lnTo>
                  <a:lnTo>
                    <a:pt x="1323" y="7272"/>
                  </a:lnTo>
                  <a:lnTo>
                    <a:pt x="2248" y="4893"/>
                  </a:lnTo>
                  <a:lnTo>
                    <a:pt x="3306" y="2381"/>
                  </a:lnTo>
                  <a:lnTo>
                    <a:pt x="44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59;p48"/>
            <p:cNvSpPr/>
            <p:nvPr/>
          </p:nvSpPr>
          <p:spPr>
            <a:xfrm>
              <a:off x="6674981" y="3329104"/>
              <a:ext cx="104938" cy="162405"/>
            </a:xfrm>
            <a:custGeom>
              <a:avLst/>
              <a:gdLst/>
              <a:ahLst/>
              <a:cxnLst/>
              <a:rect l="l" t="t" r="r" b="b"/>
              <a:pathLst>
                <a:path w="5553" h="8594" extrusionOk="0">
                  <a:moveTo>
                    <a:pt x="5421" y="0"/>
                  </a:moveTo>
                  <a:lnTo>
                    <a:pt x="2512" y="4231"/>
                  </a:lnTo>
                  <a:lnTo>
                    <a:pt x="1190" y="6346"/>
                  </a:lnTo>
                  <a:lnTo>
                    <a:pt x="529" y="7404"/>
                  </a:lnTo>
                  <a:lnTo>
                    <a:pt x="0" y="8461"/>
                  </a:lnTo>
                  <a:lnTo>
                    <a:pt x="132" y="8594"/>
                  </a:lnTo>
                  <a:lnTo>
                    <a:pt x="265" y="8594"/>
                  </a:lnTo>
                  <a:lnTo>
                    <a:pt x="926" y="7668"/>
                  </a:lnTo>
                  <a:lnTo>
                    <a:pt x="1587" y="6610"/>
                  </a:lnTo>
                  <a:lnTo>
                    <a:pt x="2909" y="4363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60;p48"/>
            <p:cNvSpPr/>
            <p:nvPr/>
          </p:nvSpPr>
          <p:spPr>
            <a:xfrm>
              <a:off x="6799894" y="3404052"/>
              <a:ext cx="97454" cy="144925"/>
            </a:xfrm>
            <a:custGeom>
              <a:avLst/>
              <a:gdLst/>
              <a:ahLst/>
              <a:cxnLst/>
              <a:rect l="l" t="t" r="r" b="b"/>
              <a:pathLst>
                <a:path w="5157" h="7669" extrusionOk="0">
                  <a:moveTo>
                    <a:pt x="5024" y="0"/>
                  </a:moveTo>
                  <a:lnTo>
                    <a:pt x="2380" y="3834"/>
                  </a:lnTo>
                  <a:lnTo>
                    <a:pt x="1058" y="5817"/>
                  </a:lnTo>
                  <a:lnTo>
                    <a:pt x="529" y="6743"/>
                  </a:lnTo>
                  <a:lnTo>
                    <a:pt x="1" y="7668"/>
                  </a:lnTo>
                  <a:lnTo>
                    <a:pt x="794" y="6875"/>
                  </a:lnTo>
                  <a:lnTo>
                    <a:pt x="1323" y="6082"/>
                  </a:lnTo>
                  <a:lnTo>
                    <a:pt x="2645" y="4099"/>
                  </a:lnTo>
                  <a:lnTo>
                    <a:pt x="515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61;p48"/>
            <p:cNvSpPr/>
            <p:nvPr/>
          </p:nvSpPr>
          <p:spPr>
            <a:xfrm>
              <a:off x="6262732" y="2302252"/>
              <a:ext cx="677097" cy="577149"/>
            </a:xfrm>
            <a:custGeom>
              <a:avLst/>
              <a:gdLst/>
              <a:ahLst/>
              <a:cxnLst/>
              <a:rect l="l" t="t" r="r" b="b"/>
              <a:pathLst>
                <a:path w="35830" h="30541" extrusionOk="0">
                  <a:moveTo>
                    <a:pt x="1587" y="0"/>
                  </a:moveTo>
                  <a:lnTo>
                    <a:pt x="926" y="133"/>
                  </a:lnTo>
                  <a:lnTo>
                    <a:pt x="398" y="397"/>
                  </a:lnTo>
                  <a:lnTo>
                    <a:pt x="133" y="926"/>
                  </a:lnTo>
                  <a:lnTo>
                    <a:pt x="1" y="1455"/>
                  </a:lnTo>
                  <a:lnTo>
                    <a:pt x="1" y="2248"/>
                  </a:lnTo>
                  <a:lnTo>
                    <a:pt x="133" y="3173"/>
                  </a:lnTo>
                  <a:lnTo>
                    <a:pt x="530" y="4363"/>
                  </a:lnTo>
                  <a:lnTo>
                    <a:pt x="1191" y="5553"/>
                  </a:lnTo>
                  <a:lnTo>
                    <a:pt x="1852" y="7007"/>
                  </a:lnTo>
                  <a:lnTo>
                    <a:pt x="2909" y="8726"/>
                  </a:lnTo>
                  <a:lnTo>
                    <a:pt x="4099" y="10445"/>
                  </a:lnTo>
                  <a:lnTo>
                    <a:pt x="5554" y="12296"/>
                  </a:lnTo>
                  <a:lnTo>
                    <a:pt x="7140" y="14147"/>
                  </a:lnTo>
                  <a:lnTo>
                    <a:pt x="10445" y="18113"/>
                  </a:lnTo>
                  <a:lnTo>
                    <a:pt x="14015" y="21947"/>
                  </a:lnTo>
                  <a:lnTo>
                    <a:pt x="17320" y="25252"/>
                  </a:lnTo>
                  <a:lnTo>
                    <a:pt x="20096" y="28029"/>
                  </a:lnTo>
                  <a:lnTo>
                    <a:pt x="22741" y="30541"/>
                  </a:lnTo>
                  <a:lnTo>
                    <a:pt x="35829" y="18510"/>
                  </a:lnTo>
                  <a:lnTo>
                    <a:pt x="33185" y="16791"/>
                  </a:lnTo>
                  <a:lnTo>
                    <a:pt x="26707" y="12692"/>
                  </a:lnTo>
                  <a:lnTo>
                    <a:pt x="18378" y="7536"/>
                  </a:lnTo>
                  <a:lnTo>
                    <a:pt x="14279" y="5157"/>
                  </a:lnTo>
                  <a:lnTo>
                    <a:pt x="10445" y="3041"/>
                  </a:lnTo>
                  <a:lnTo>
                    <a:pt x="7140" y="1587"/>
                  </a:lnTo>
                  <a:lnTo>
                    <a:pt x="4496" y="529"/>
                  </a:lnTo>
                  <a:lnTo>
                    <a:pt x="3306" y="133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62;p48"/>
            <p:cNvSpPr/>
            <p:nvPr/>
          </p:nvSpPr>
          <p:spPr>
            <a:xfrm>
              <a:off x="6262732" y="2302252"/>
              <a:ext cx="677097" cy="577149"/>
            </a:xfrm>
            <a:custGeom>
              <a:avLst/>
              <a:gdLst/>
              <a:ahLst/>
              <a:cxnLst/>
              <a:rect l="l" t="t" r="r" b="b"/>
              <a:pathLst>
                <a:path w="35830" h="30541" extrusionOk="0">
                  <a:moveTo>
                    <a:pt x="1587" y="0"/>
                  </a:moveTo>
                  <a:lnTo>
                    <a:pt x="926" y="133"/>
                  </a:lnTo>
                  <a:lnTo>
                    <a:pt x="398" y="397"/>
                  </a:lnTo>
                  <a:lnTo>
                    <a:pt x="133" y="926"/>
                  </a:lnTo>
                  <a:lnTo>
                    <a:pt x="1" y="1455"/>
                  </a:lnTo>
                  <a:lnTo>
                    <a:pt x="1" y="2248"/>
                  </a:lnTo>
                  <a:lnTo>
                    <a:pt x="133" y="3173"/>
                  </a:lnTo>
                  <a:lnTo>
                    <a:pt x="530" y="4363"/>
                  </a:lnTo>
                  <a:lnTo>
                    <a:pt x="1191" y="5553"/>
                  </a:lnTo>
                  <a:lnTo>
                    <a:pt x="1852" y="7007"/>
                  </a:lnTo>
                  <a:lnTo>
                    <a:pt x="2909" y="8726"/>
                  </a:lnTo>
                  <a:lnTo>
                    <a:pt x="4099" y="10445"/>
                  </a:lnTo>
                  <a:lnTo>
                    <a:pt x="5554" y="12296"/>
                  </a:lnTo>
                  <a:lnTo>
                    <a:pt x="7140" y="14147"/>
                  </a:lnTo>
                  <a:lnTo>
                    <a:pt x="10445" y="18113"/>
                  </a:lnTo>
                  <a:lnTo>
                    <a:pt x="14015" y="21947"/>
                  </a:lnTo>
                  <a:lnTo>
                    <a:pt x="17320" y="25252"/>
                  </a:lnTo>
                  <a:lnTo>
                    <a:pt x="20096" y="28029"/>
                  </a:lnTo>
                  <a:lnTo>
                    <a:pt x="22741" y="30541"/>
                  </a:lnTo>
                  <a:lnTo>
                    <a:pt x="35829" y="18510"/>
                  </a:lnTo>
                  <a:lnTo>
                    <a:pt x="33185" y="16791"/>
                  </a:lnTo>
                  <a:lnTo>
                    <a:pt x="26707" y="12692"/>
                  </a:lnTo>
                  <a:lnTo>
                    <a:pt x="18378" y="7536"/>
                  </a:lnTo>
                  <a:lnTo>
                    <a:pt x="14279" y="5157"/>
                  </a:lnTo>
                  <a:lnTo>
                    <a:pt x="10445" y="3041"/>
                  </a:lnTo>
                  <a:lnTo>
                    <a:pt x="7140" y="1587"/>
                  </a:lnTo>
                  <a:lnTo>
                    <a:pt x="4496" y="529"/>
                  </a:lnTo>
                  <a:lnTo>
                    <a:pt x="3306" y="133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63;p48"/>
            <p:cNvSpPr/>
            <p:nvPr/>
          </p:nvSpPr>
          <p:spPr>
            <a:xfrm>
              <a:off x="6275224" y="2354711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265" y="1"/>
                  </a:moveTo>
                  <a:lnTo>
                    <a:pt x="1" y="133"/>
                  </a:lnTo>
                  <a:lnTo>
                    <a:pt x="1" y="397"/>
                  </a:lnTo>
                  <a:lnTo>
                    <a:pt x="1" y="530"/>
                  </a:lnTo>
                  <a:lnTo>
                    <a:pt x="265" y="662"/>
                  </a:lnTo>
                  <a:lnTo>
                    <a:pt x="530" y="530"/>
                  </a:lnTo>
                  <a:lnTo>
                    <a:pt x="530" y="397"/>
                  </a:lnTo>
                  <a:lnTo>
                    <a:pt x="530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64;p48"/>
            <p:cNvSpPr/>
            <p:nvPr/>
          </p:nvSpPr>
          <p:spPr>
            <a:xfrm>
              <a:off x="6392653" y="235471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1"/>
                  </a:moveTo>
                  <a:lnTo>
                    <a:pt x="133" y="133"/>
                  </a:lnTo>
                  <a:lnTo>
                    <a:pt x="1" y="397"/>
                  </a:lnTo>
                  <a:lnTo>
                    <a:pt x="133" y="662"/>
                  </a:lnTo>
                  <a:lnTo>
                    <a:pt x="265" y="662"/>
                  </a:lnTo>
                  <a:lnTo>
                    <a:pt x="530" y="530"/>
                  </a:lnTo>
                  <a:lnTo>
                    <a:pt x="662" y="397"/>
                  </a:lnTo>
                  <a:lnTo>
                    <a:pt x="530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65;p48"/>
            <p:cNvSpPr/>
            <p:nvPr/>
          </p:nvSpPr>
          <p:spPr>
            <a:xfrm>
              <a:off x="6392653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1" y="265"/>
                  </a:lnTo>
                  <a:lnTo>
                    <a:pt x="133" y="529"/>
                  </a:lnTo>
                  <a:lnTo>
                    <a:pt x="530" y="529"/>
                  </a:lnTo>
                  <a:lnTo>
                    <a:pt x="662" y="265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66;p48"/>
            <p:cNvSpPr/>
            <p:nvPr/>
          </p:nvSpPr>
          <p:spPr>
            <a:xfrm>
              <a:off x="6510082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0" y="265"/>
                  </a:lnTo>
                  <a:lnTo>
                    <a:pt x="133" y="529"/>
                  </a:lnTo>
                  <a:lnTo>
                    <a:pt x="529" y="529"/>
                  </a:lnTo>
                  <a:lnTo>
                    <a:pt x="662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67;p48"/>
            <p:cNvSpPr/>
            <p:nvPr/>
          </p:nvSpPr>
          <p:spPr>
            <a:xfrm>
              <a:off x="6627511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2" y="1"/>
                  </a:moveTo>
                  <a:lnTo>
                    <a:pt x="0" y="265"/>
                  </a:lnTo>
                  <a:lnTo>
                    <a:pt x="132" y="529"/>
                  </a:lnTo>
                  <a:lnTo>
                    <a:pt x="661" y="529"/>
                  </a:lnTo>
                  <a:lnTo>
                    <a:pt x="661" y="265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68;p48"/>
            <p:cNvSpPr/>
            <p:nvPr/>
          </p:nvSpPr>
          <p:spPr>
            <a:xfrm>
              <a:off x="6332691" y="243716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1"/>
                  </a:moveTo>
                  <a:lnTo>
                    <a:pt x="133" y="133"/>
                  </a:lnTo>
                  <a:lnTo>
                    <a:pt x="1" y="265"/>
                  </a:lnTo>
                  <a:lnTo>
                    <a:pt x="133" y="530"/>
                  </a:lnTo>
                  <a:lnTo>
                    <a:pt x="397" y="662"/>
                  </a:lnTo>
                  <a:lnTo>
                    <a:pt x="530" y="530"/>
                  </a:lnTo>
                  <a:lnTo>
                    <a:pt x="662" y="265"/>
                  </a:lnTo>
                  <a:lnTo>
                    <a:pt x="530" y="13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69;p48"/>
            <p:cNvSpPr/>
            <p:nvPr/>
          </p:nvSpPr>
          <p:spPr>
            <a:xfrm>
              <a:off x="6452614" y="2437161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265" y="1"/>
                  </a:moveTo>
                  <a:lnTo>
                    <a:pt x="1" y="133"/>
                  </a:lnTo>
                  <a:lnTo>
                    <a:pt x="1" y="397"/>
                  </a:lnTo>
                  <a:lnTo>
                    <a:pt x="1" y="530"/>
                  </a:lnTo>
                  <a:lnTo>
                    <a:pt x="265" y="662"/>
                  </a:lnTo>
                  <a:lnTo>
                    <a:pt x="530" y="530"/>
                  </a:lnTo>
                  <a:lnTo>
                    <a:pt x="530" y="265"/>
                  </a:lnTo>
                  <a:lnTo>
                    <a:pt x="530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70;p48"/>
            <p:cNvSpPr/>
            <p:nvPr/>
          </p:nvSpPr>
          <p:spPr>
            <a:xfrm>
              <a:off x="6570043" y="243716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1"/>
                  </a:moveTo>
                  <a:lnTo>
                    <a:pt x="0" y="133"/>
                  </a:lnTo>
                  <a:lnTo>
                    <a:pt x="0" y="397"/>
                  </a:lnTo>
                  <a:lnTo>
                    <a:pt x="133" y="530"/>
                  </a:lnTo>
                  <a:lnTo>
                    <a:pt x="265" y="662"/>
                  </a:lnTo>
                  <a:lnTo>
                    <a:pt x="529" y="530"/>
                  </a:lnTo>
                  <a:lnTo>
                    <a:pt x="661" y="265"/>
                  </a:lnTo>
                  <a:lnTo>
                    <a:pt x="529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71;p48"/>
            <p:cNvSpPr/>
            <p:nvPr/>
          </p:nvSpPr>
          <p:spPr>
            <a:xfrm>
              <a:off x="6510082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3" y="0"/>
                  </a:moveTo>
                  <a:lnTo>
                    <a:pt x="0" y="265"/>
                  </a:lnTo>
                  <a:lnTo>
                    <a:pt x="133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2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72;p48"/>
            <p:cNvSpPr/>
            <p:nvPr/>
          </p:nvSpPr>
          <p:spPr>
            <a:xfrm>
              <a:off x="6627511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2" y="0"/>
                  </a:moveTo>
                  <a:lnTo>
                    <a:pt x="0" y="265"/>
                  </a:lnTo>
                  <a:lnTo>
                    <a:pt x="132" y="529"/>
                  </a:lnTo>
                  <a:lnTo>
                    <a:pt x="397" y="661"/>
                  </a:lnTo>
                  <a:lnTo>
                    <a:pt x="661" y="529"/>
                  </a:lnTo>
                  <a:lnTo>
                    <a:pt x="661" y="265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73;p48"/>
            <p:cNvSpPr/>
            <p:nvPr/>
          </p:nvSpPr>
          <p:spPr>
            <a:xfrm>
              <a:off x="6747434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0" y="0"/>
                  </a:moveTo>
                  <a:lnTo>
                    <a:pt x="0" y="265"/>
                  </a:lnTo>
                  <a:lnTo>
                    <a:pt x="0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74;p48"/>
            <p:cNvSpPr/>
            <p:nvPr/>
          </p:nvSpPr>
          <p:spPr>
            <a:xfrm>
              <a:off x="6864844" y="2682016"/>
              <a:ext cx="12529" cy="12510"/>
            </a:xfrm>
            <a:custGeom>
              <a:avLst/>
              <a:gdLst/>
              <a:ahLst/>
              <a:cxnLst/>
              <a:rect l="l" t="t" r="r" b="b"/>
              <a:pathLst>
                <a:path w="663" h="662" extrusionOk="0">
                  <a:moveTo>
                    <a:pt x="133" y="0"/>
                  </a:moveTo>
                  <a:lnTo>
                    <a:pt x="1" y="265"/>
                  </a:lnTo>
                  <a:lnTo>
                    <a:pt x="133" y="529"/>
                  </a:lnTo>
                  <a:lnTo>
                    <a:pt x="265" y="661"/>
                  </a:lnTo>
                  <a:lnTo>
                    <a:pt x="530" y="529"/>
                  </a:lnTo>
                  <a:lnTo>
                    <a:pt x="662" y="26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75;p48"/>
            <p:cNvSpPr/>
            <p:nvPr/>
          </p:nvSpPr>
          <p:spPr>
            <a:xfrm>
              <a:off x="6452614" y="2599566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265" y="0"/>
                  </a:moveTo>
                  <a:lnTo>
                    <a:pt x="1" y="132"/>
                  </a:lnTo>
                  <a:lnTo>
                    <a:pt x="1" y="397"/>
                  </a:lnTo>
                  <a:lnTo>
                    <a:pt x="1" y="529"/>
                  </a:lnTo>
                  <a:lnTo>
                    <a:pt x="265" y="661"/>
                  </a:lnTo>
                  <a:lnTo>
                    <a:pt x="530" y="529"/>
                  </a:lnTo>
                  <a:lnTo>
                    <a:pt x="530" y="397"/>
                  </a:lnTo>
                  <a:lnTo>
                    <a:pt x="530" y="13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76;p48"/>
            <p:cNvSpPr/>
            <p:nvPr/>
          </p:nvSpPr>
          <p:spPr>
            <a:xfrm>
              <a:off x="6570043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0"/>
                  </a:moveTo>
                  <a:lnTo>
                    <a:pt x="0" y="132"/>
                  </a:lnTo>
                  <a:lnTo>
                    <a:pt x="0" y="397"/>
                  </a:lnTo>
                  <a:lnTo>
                    <a:pt x="133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77;p48"/>
            <p:cNvSpPr/>
            <p:nvPr/>
          </p:nvSpPr>
          <p:spPr>
            <a:xfrm>
              <a:off x="6687473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0"/>
                  </a:moveTo>
                  <a:lnTo>
                    <a:pt x="132" y="132"/>
                  </a:lnTo>
                  <a:lnTo>
                    <a:pt x="0" y="397"/>
                  </a:lnTo>
                  <a:lnTo>
                    <a:pt x="132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78;p48"/>
            <p:cNvSpPr/>
            <p:nvPr/>
          </p:nvSpPr>
          <p:spPr>
            <a:xfrm>
              <a:off x="6804902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0"/>
                  </a:moveTo>
                  <a:lnTo>
                    <a:pt x="132" y="132"/>
                  </a:lnTo>
                  <a:lnTo>
                    <a:pt x="0" y="397"/>
                  </a:lnTo>
                  <a:lnTo>
                    <a:pt x="132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79;p48"/>
            <p:cNvSpPr/>
            <p:nvPr/>
          </p:nvSpPr>
          <p:spPr>
            <a:xfrm>
              <a:off x="6572538" y="2764447"/>
              <a:ext cx="10016" cy="7521"/>
            </a:xfrm>
            <a:custGeom>
              <a:avLst/>
              <a:gdLst/>
              <a:ahLst/>
              <a:cxnLst/>
              <a:rect l="l" t="t" r="r" b="b"/>
              <a:pathLst>
                <a:path w="530" h="398" extrusionOk="0">
                  <a:moveTo>
                    <a:pt x="1" y="1"/>
                  </a:moveTo>
                  <a:lnTo>
                    <a:pt x="397" y="398"/>
                  </a:lnTo>
                  <a:lnTo>
                    <a:pt x="529" y="265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80;p48"/>
            <p:cNvSpPr/>
            <p:nvPr/>
          </p:nvSpPr>
          <p:spPr>
            <a:xfrm>
              <a:off x="6687473" y="2764447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2" y="1"/>
                  </a:moveTo>
                  <a:lnTo>
                    <a:pt x="0" y="265"/>
                  </a:lnTo>
                  <a:lnTo>
                    <a:pt x="132" y="530"/>
                  </a:lnTo>
                  <a:lnTo>
                    <a:pt x="529" y="530"/>
                  </a:lnTo>
                  <a:lnTo>
                    <a:pt x="661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81;p48"/>
            <p:cNvSpPr/>
            <p:nvPr/>
          </p:nvSpPr>
          <p:spPr>
            <a:xfrm>
              <a:off x="6804902" y="2761953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1"/>
                  </a:moveTo>
                  <a:lnTo>
                    <a:pt x="132" y="133"/>
                  </a:lnTo>
                  <a:lnTo>
                    <a:pt x="0" y="397"/>
                  </a:lnTo>
                  <a:lnTo>
                    <a:pt x="132" y="662"/>
                  </a:lnTo>
                  <a:lnTo>
                    <a:pt x="661" y="13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82;p48"/>
            <p:cNvSpPr/>
            <p:nvPr/>
          </p:nvSpPr>
          <p:spPr>
            <a:xfrm>
              <a:off x="6642496" y="2612058"/>
              <a:ext cx="219872" cy="204887"/>
            </a:xfrm>
            <a:custGeom>
              <a:avLst/>
              <a:gdLst/>
              <a:ahLst/>
              <a:cxnLst/>
              <a:rect l="l" t="t" r="r" b="b"/>
              <a:pathLst>
                <a:path w="11635" h="10842" extrusionOk="0">
                  <a:moveTo>
                    <a:pt x="11503" y="0"/>
                  </a:moveTo>
                  <a:lnTo>
                    <a:pt x="7140" y="4099"/>
                  </a:lnTo>
                  <a:lnTo>
                    <a:pt x="3570" y="7272"/>
                  </a:lnTo>
                  <a:lnTo>
                    <a:pt x="0" y="10709"/>
                  </a:lnTo>
                  <a:lnTo>
                    <a:pt x="0" y="10841"/>
                  </a:lnTo>
                  <a:lnTo>
                    <a:pt x="2248" y="8990"/>
                  </a:lnTo>
                  <a:lnTo>
                    <a:pt x="4231" y="7272"/>
                  </a:lnTo>
                  <a:lnTo>
                    <a:pt x="7669" y="3967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83;p48"/>
            <p:cNvSpPr/>
            <p:nvPr/>
          </p:nvSpPr>
          <p:spPr>
            <a:xfrm>
              <a:off x="6532570" y="2584562"/>
              <a:ext cx="84963" cy="222386"/>
            </a:xfrm>
            <a:custGeom>
              <a:avLst/>
              <a:gdLst/>
              <a:ahLst/>
              <a:cxnLst/>
              <a:rect l="l" t="t" r="r" b="b"/>
              <a:pathLst>
                <a:path w="4496" h="11768" extrusionOk="0">
                  <a:moveTo>
                    <a:pt x="0" y="1"/>
                  </a:moveTo>
                  <a:lnTo>
                    <a:pt x="794" y="1455"/>
                  </a:lnTo>
                  <a:lnTo>
                    <a:pt x="1587" y="2777"/>
                  </a:lnTo>
                  <a:lnTo>
                    <a:pt x="2380" y="4232"/>
                  </a:lnTo>
                  <a:lnTo>
                    <a:pt x="3041" y="5818"/>
                  </a:lnTo>
                  <a:lnTo>
                    <a:pt x="3570" y="7272"/>
                  </a:lnTo>
                  <a:lnTo>
                    <a:pt x="3967" y="8727"/>
                  </a:lnTo>
                  <a:lnTo>
                    <a:pt x="4099" y="9784"/>
                  </a:lnTo>
                  <a:lnTo>
                    <a:pt x="4231" y="10578"/>
                  </a:lnTo>
                  <a:lnTo>
                    <a:pt x="4363" y="11635"/>
                  </a:lnTo>
                  <a:lnTo>
                    <a:pt x="4495" y="11768"/>
                  </a:lnTo>
                  <a:lnTo>
                    <a:pt x="4495" y="10313"/>
                  </a:lnTo>
                  <a:lnTo>
                    <a:pt x="4495" y="8991"/>
                  </a:lnTo>
                  <a:lnTo>
                    <a:pt x="4099" y="7272"/>
                  </a:lnTo>
                  <a:lnTo>
                    <a:pt x="3570" y="5686"/>
                  </a:lnTo>
                  <a:lnTo>
                    <a:pt x="3306" y="5157"/>
                  </a:lnTo>
                  <a:lnTo>
                    <a:pt x="3173" y="4893"/>
                  </a:lnTo>
                  <a:lnTo>
                    <a:pt x="3173" y="4760"/>
                  </a:lnTo>
                  <a:lnTo>
                    <a:pt x="3041" y="3703"/>
                  </a:lnTo>
                  <a:lnTo>
                    <a:pt x="2512" y="1587"/>
                  </a:lnTo>
                  <a:lnTo>
                    <a:pt x="2380" y="1587"/>
                  </a:lnTo>
                  <a:lnTo>
                    <a:pt x="2777" y="3835"/>
                  </a:lnTo>
                  <a:lnTo>
                    <a:pt x="2777" y="4232"/>
                  </a:lnTo>
                  <a:lnTo>
                    <a:pt x="1983" y="277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84;p48"/>
            <p:cNvSpPr/>
            <p:nvPr/>
          </p:nvSpPr>
          <p:spPr>
            <a:xfrm>
              <a:off x="6032882" y="2287266"/>
              <a:ext cx="467222" cy="219872"/>
            </a:xfrm>
            <a:custGeom>
              <a:avLst/>
              <a:gdLst/>
              <a:ahLst/>
              <a:cxnLst/>
              <a:rect l="l" t="t" r="r" b="b"/>
              <a:pathLst>
                <a:path w="24724" h="11635" extrusionOk="0">
                  <a:moveTo>
                    <a:pt x="10710" y="0"/>
                  </a:moveTo>
                  <a:lnTo>
                    <a:pt x="9520" y="132"/>
                  </a:lnTo>
                  <a:lnTo>
                    <a:pt x="7933" y="661"/>
                  </a:lnTo>
                  <a:lnTo>
                    <a:pt x="6215" y="1322"/>
                  </a:lnTo>
                  <a:lnTo>
                    <a:pt x="4628" y="2116"/>
                  </a:lnTo>
                  <a:lnTo>
                    <a:pt x="3174" y="2909"/>
                  </a:lnTo>
                  <a:lnTo>
                    <a:pt x="794" y="4363"/>
                  </a:lnTo>
                  <a:lnTo>
                    <a:pt x="1" y="5024"/>
                  </a:lnTo>
                  <a:lnTo>
                    <a:pt x="1587" y="6214"/>
                  </a:lnTo>
                  <a:lnTo>
                    <a:pt x="3306" y="7272"/>
                  </a:lnTo>
                  <a:lnTo>
                    <a:pt x="5553" y="8594"/>
                  </a:lnTo>
                  <a:lnTo>
                    <a:pt x="8065" y="9784"/>
                  </a:lnTo>
                  <a:lnTo>
                    <a:pt x="10710" y="10841"/>
                  </a:lnTo>
                  <a:lnTo>
                    <a:pt x="12032" y="11238"/>
                  </a:lnTo>
                  <a:lnTo>
                    <a:pt x="13222" y="11502"/>
                  </a:lnTo>
                  <a:lnTo>
                    <a:pt x="14411" y="11635"/>
                  </a:lnTo>
                  <a:lnTo>
                    <a:pt x="15601" y="11502"/>
                  </a:lnTo>
                  <a:lnTo>
                    <a:pt x="16659" y="11370"/>
                  </a:lnTo>
                  <a:lnTo>
                    <a:pt x="17717" y="11106"/>
                  </a:lnTo>
                  <a:lnTo>
                    <a:pt x="18642" y="10709"/>
                  </a:lnTo>
                  <a:lnTo>
                    <a:pt x="19568" y="10312"/>
                  </a:lnTo>
                  <a:lnTo>
                    <a:pt x="21022" y="9255"/>
                  </a:lnTo>
                  <a:lnTo>
                    <a:pt x="22344" y="8065"/>
                  </a:lnTo>
                  <a:lnTo>
                    <a:pt x="23402" y="6875"/>
                  </a:lnTo>
                  <a:lnTo>
                    <a:pt x="24063" y="5950"/>
                  </a:lnTo>
                  <a:lnTo>
                    <a:pt x="24724" y="5024"/>
                  </a:lnTo>
                  <a:lnTo>
                    <a:pt x="23137" y="4099"/>
                  </a:lnTo>
                  <a:lnTo>
                    <a:pt x="21418" y="3173"/>
                  </a:lnTo>
                  <a:lnTo>
                    <a:pt x="19303" y="2116"/>
                  </a:lnTo>
                  <a:lnTo>
                    <a:pt x="16923" y="1190"/>
                  </a:lnTo>
                  <a:lnTo>
                    <a:pt x="14411" y="397"/>
                  </a:lnTo>
                  <a:lnTo>
                    <a:pt x="13089" y="132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85;p48"/>
            <p:cNvSpPr/>
            <p:nvPr/>
          </p:nvSpPr>
          <p:spPr>
            <a:xfrm>
              <a:off x="6187785" y="2104887"/>
              <a:ext cx="177410" cy="339796"/>
            </a:xfrm>
            <a:custGeom>
              <a:avLst/>
              <a:gdLst/>
              <a:ahLst/>
              <a:cxnLst/>
              <a:rect l="l" t="t" r="r" b="b"/>
              <a:pathLst>
                <a:path w="9388" h="17981" extrusionOk="0">
                  <a:moveTo>
                    <a:pt x="1" y="0"/>
                  </a:moveTo>
                  <a:lnTo>
                    <a:pt x="265" y="6082"/>
                  </a:lnTo>
                  <a:lnTo>
                    <a:pt x="662" y="12428"/>
                  </a:lnTo>
                  <a:lnTo>
                    <a:pt x="926" y="12956"/>
                  </a:lnTo>
                  <a:lnTo>
                    <a:pt x="1455" y="13882"/>
                  </a:lnTo>
                  <a:lnTo>
                    <a:pt x="2116" y="14807"/>
                  </a:lnTo>
                  <a:lnTo>
                    <a:pt x="3041" y="15733"/>
                  </a:lnTo>
                  <a:lnTo>
                    <a:pt x="4099" y="16658"/>
                  </a:lnTo>
                  <a:lnTo>
                    <a:pt x="5289" y="17451"/>
                  </a:lnTo>
                  <a:lnTo>
                    <a:pt x="5950" y="17716"/>
                  </a:lnTo>
                  <a:lnTo>
                    <a:pt x="6479" y="17848"/>
                  </a:lnTo>
                  <a:lnTo>
                    <a:pt x="7140" y="17980"/>
                  </a:lnTo>
                  <a:lnTo>
                    <a:pt x="7801" y="17980"/>
                  </a:lnTo>
                  <a:lnTo>
                    <a:pt x="8198" y="17848"/>
                  </a:lnTo>
                  <a:lnTo>
                    <a:pt x="8330" y="17584"/>
                  </a:lnTo>
                  <a:lnTo>
                    <a:pt x="8594" y="17187"/>
                  </a:lnTo>
                  <a:lnTo>
                    <a:pt x="8726" y="16790"/>
                  </a:lnTo>
                  <a:lnTo>
                    <a:pt x="8991" y="15733"/>
                  </a:lnTo>
                  <a:lnTo>
                    <a:pt x="8991" y="14543"/>
                  </a:lnTo>
                  <a:lnTo>
                    <a:pt x="8991" y="12295"/>
                  </a:lnTo>
                  <a:lnTo>
                    <a:pt x="8859" y="11370"/>
                  </a:lnTo>
                  <a:lnTo>
                    <a:pt x="8991" y="10841"/>
                  </a:lnTo>
                  <a:lnTo>
                    <a:pt x="9387" y="4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86;p48"/>
            <p:cNvSpPr/>
            <p:nvPr/>
          </p:nvSpPr>
          <p:spPr>
            <a:xfrm>
              <a:off x="6187785" y="2104887"/>
              <a:ext cx="177410" cy="204887"/>
            </a:xfrm>
            <a:custGeom>
              <a:avLst/>
              <a:gdLst/>
              <a:ahLst/>
              <a:cxnLst/>
              <a:rect l="l" t="t" r="r" b="b"/>
              <a:pathLst>
                <a:path w="9388" h="10842" extrusionOk="0">
                  <a:moveTo>
                    <a:pt x="1" y="0"/>
                  </a:moveTo>
                  <a:lnTo>
                    <a:pt x="133" y="4495"/>
                  </a:lnTo>
                  <a:lnTo>
                    <a:pt x="926" y="5685"/>
                  </a:lnTo>
                  <a:lnTo>
                    <a:pt x="1852" y="6743"/>
                  </a:lnTo>
                  <a:lnTo>
                    <a:pt x="2777" y="7800"/>
                  </a:lnTo>
                  <a:lnTo>
                    <a:pt x="3835" y="8594"/>
                  </a:lnTo>
                  <a:lnTo>
                    <a:pt x="5025" y="9387"/>
                  </a:lnTo>
                  <a:lnTo>
                    <a:pt x="6347" y="10048"/>
                  </a:lnTo>
                  <a:lnTo>
                    <a:pt x="7536" y="10444"/>
                  </a:lnTo>
                  <a:lnTo>
                    <a:pt x="8991" y="10841"/>
                  </a:lnTo>
                  <a:lnTo>
                    <a:pt x="9387" y="4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87;p48"/>
            <p:cNvSpPr/>
            <p:nvPr/>
          </p:nvSpPr>
          <p:spPr>
            <a:xfrm>
              <a:off x="6142809" y="1742603"/>
              <a:ext cx="397263" cy="519700"/>
            </a:xfrm>
            <a:custGeom>
              <a:avLst/>
              <a:gdLst/>
              <a:ahLst/>
              <a:cxnLst/>
              <a:rect l="l" t="t" r="r" b="b"/>
              <a:pathLst>
                <a:path w="21022" h="27501" extrusionOk="0">
                  <a:moveTo>
                    <a:pt x="8991" y="1"/>
                  </a:moveTo>
                  <a:lnTo>
                    <a:pt x="8066" y="265"/>
                  </a:lnTo>
                  <a:lnTo>
                    <a:pt x="7008" y="397"/>
                  </a:lnTo>
                  <a:lnTo>
                    <a:pt x="6082" y="794"/>
                  </a:lnTo>
                  <a:lnTo>
                    <a:pt x="5157" y="1191"/>
                  </a:lnTo>
                  <a:lnTo>
                    <a:pt x="4364" y="1852"/>
                  </a:lnTo>
                  <a:lnTo>
                    <a:pt x="3438" y="2513"/>
                  </a:lnTo>
                  <a:lnTo>
                    <a:pt x="2777" y="3306"/>
                  </a:lnTo>
                  <a:lnTo>
                    <a:pt x="1984" y="4231"/>
                  </a:lnTo>
                  <a:lnTo>
                    <a:pt x="1455" y="5421"/>
                  </a:lnTo>
                  <a:lnTo>
                    <a:pt x="926" y="6611"/>
                  </a:lnTo>
                  <a:lnTo>
                    <a:pt x="530" y="8066"/>
                  </a:lnTo>
                  <a:lnTo>
                    <a:pt x="265" y="9652"/>
                  </a:lnTo>
                  <a:lnTo>
                    <a:pt x="1" y="11371"/>
                  </a:lnTo>
                  <a:lnTo>
                    <a:pt x="1" y="13222"/>
                  </a:lnTo>
                  <a:lnTo>
                    <a:pt x="133" y="15337"/>
                  </a:lnTo>
                  <a:lnTo>
                    <a:pt x="398" y="17452"/>
                  </a:lnTo>
                  <a:lnTo>
                    <a:pt x="794" y="19171"/>
                  </a:lnTo>
                  <a:lnTo>
                    <a:pt x="1323" y="20758"/>
                  </a:lnTo>
                  <a:lnTo>
                    <a:pt x="1852" y="22212"/>
                  </a:lnTo>
                  <a:lnTo>
                    <a:pt x="2645" y="23269"/>
                  </a:lnTo>
                  <a:lnTo>
                    <a:pt x="3438" y="24327"/>
                  </a:lnTo>
                  <a:lnTo>
                    <a:pt x="4232" y="25120"/>
                  </a:lnTo>
                  <a:lnTo>
                    <a:pt x="5157" y="25781"/>
                  </a:lnTo>
                  <a:lnTo>
                    <a:pt x="5950" y="26310"/>
                  </a:lnTo>
                  <a:lnTo>
                    <a:pt x="6876" y="26707"/>
                  </a:lnTo>
                  <a:lnTo>
                    <a:pt x="7801" y="27104"/>
                  </a:lnTo>
                  <a:lnTo>
                    <a:pt x="8594" y="27236"/>
                  </a:lnTo>
                  <a:lnTo>
                    <a:pt x="10049" y="27500"/>
                  </a:lnTo>
                  <a:lnTo>
                    <a:pt x="12296" y="27500"/>
                  </a:lnTo>
                  <a:lnTo>
                    <a:pt x="13618" y="27236"/>
                  </a:lnTo>
                  <a:lnTo>
                    <a:pt x="14412" y="26971"/>
                  </a:lnTo>
                  <a:lnTo>
                    <a:pt x="15205" y="26575"/>
                  </a:lnTo>
                  <a:lnTo>
                    <a:pt x="16130" y="26178"/>
                  </a:lnTo>
                  <a:lnTo>
                    <a:pt x="16924" y="25517"/>
                  </a:lnTo>
                  <a:lnTo>
                    <a:pt x="17585" y="24856"/>
                  </a:lnTo>
                  <a:lnTo>
                    <a:pt x="18378" y="23931"/>
                  </a:lnTo>
                  <a:lnTo>
                    <a:pt x="19039" y="22873"/>
                  </a:lnTo>
                  <a:lnTo>
                    <a:pt x="19700" y="21683"/>
                  </a:lnTo>
                  <a:lnTo>
                    <a:pt x="20097" y="20361"/>
                  </a:lnTo>
                  <a:lnTo>
                    <a:pt x="20493" y="18642"/>
                  </a:lnTo>
                  <a:lnTo>
                    <a:pt x="20890" y="16791"/>
                  </a:lnTo>
                  <a:lnTo>
                    <a:pt x="21022" y="14808"/>
                  </a:lnTo>
                  <a:lnTo>
                    <a:pt x="20890" y="12693"/>
                  </a:lnTo>
                  <a:lnTo>
                    <a:pt x="20758" y="10710"/>
                  </a:lnTo>
                  <a:lnTo>
                    <a:pt x="20493" y="9123"/>
                  </a:lnTo>
                  <a:lnTo>
                    <a:pt x="20097" y="7537"/>
                  </a:lnTo>
                  <a:lnTo>
                    <a:pt x="19568" y="6082"/>
                  </a:lnTo>
                  <a:lnTo>
                    <a:pt x="19039" y="4893"/>
                  </a:lnTo>
                  <a:lnTo>
                    <a:pt x="18246" y="3835"/>
                  </a:lnTo>
                  <a:lnTo>
                    <a:pt x="17585" y="2909"/>
                  </a:lnTo>
                  <a:lnTo>
                    <a:pt x="16659" y="2116"/>
                  </a:lnTo>
                  <a:lnTo>
                    <a:pt x="15866" y="1587"/>
                  </a:lnTo>
                  <a:lnTo>
                    <a:pt x="14940" y="1058"/>
                  </a:lnTo>
                  <a:lnTo>
                    <a:pt x="13883" y="662"/>
                  </a:lnTo>
                  <a:lnTo>
                    <a:pt x="12957" y="265"/>
                  </a:lnTo>
                  <a:lnTo>
                    <a:pt x="11900" y="133"/>
                  </a:lnTo>
                  <a:lnTo>
                    <a:pt x="10974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88;p48"/>
            <p:cNvSpPr/>
            <p:nvPr/>
          </p:nvSpPr>
          <p:spPr>
            <a:xfrm>
              <a:off x="6447625" y="1949984"/>
              <a:ext cx="39987" cy="25001"/>
            </a:xfrm>
            <a:custGeom>
              <a:avLst/>
              <a:gdLst/>
              <a:ahLst/>
              <a:cxnLst/>
              <a:rect l="l" t="t" r="r" b="b"/>
              <a:pathLst>
                <a:path w="2116" h="1323" extrusionOk="0">
                  <a:moveTo>
                    <a:pt x="661" y="0"/>
                  </a:moveTo>
                  <a:lnTo>
                    <a:pt x="132" y="265"/>
                  </a:lnTo>
                  <a:lnTo>
                    <a:pt x="0" y="529"/>
                  </a:lnTo>
                  <a:lnTo>
                    <a:pt x="132" y="793"/>
                  </a:lnTo>
                  <a:lnTo>
                    <a:pt x="529" y="1058"/>
                  </a:lnTo>
                  <a:lnTo>
                    <a:pt x="926" y="1058"/>
                  </a:lnTo>
                  <a:lnTo>
                    <a:pt x="1719" y="1322"/>
                  </a:lnTo>
                  <a:lnTo>
                    <a:pt x="1983" y="1190"/>
                  </a:lnTo>
                  <a:lnTo>
                    <a:pt x="2116" y="926"/>
                  </a:lnTo>
                  <a:lnTo>
                    <a:pt x="2116" y="529"/>
                  </a:lnTo>
                  <a:lnTo>
                    <a:pt x="1719" y="265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89;p48"/>
            <p:cNvSpPr/>
            <p:nvPr/>
          </p:nvSpPr>
          <p:spPr>
            <a:xfrm>
              <a:off x="6327702" y="1942481"/>
              <a:ext cx="42482" cy="22507"/>
            </a:xfrm>
            <a:custGeom>
              <a:avLst/>
              <a:gdLst/>
              <a:ahLst/>
              <a:cxnLst/>
              <a:rect l="l" t="t" r="r" b="b"/>
              <a:pathLst>
                <a:path w="2248" h="1191" extrusionOk="0">
                  <a:moveTo>
                    <a:pt x="1190" y="0"/>
                  </a:moveTo>
                  <a:lnTo>
                    <a:pt x="661" y="133"/>
                  </a:lnTo>
                  <a:lnTo>
                    <a:pt x="132" y="529"/>
                  </a:lnTo>
                  <a:lnTo>
                    <a:pt x="0" y="794"/>
                  </a:lnTo>
                  <a:lnTo>
                    <a:pt x="132" y="1190"/>
                  </a:lnTo>
                  <a:lnTo>
                    <a:pt x="1322" y="1190"/>
                  </a:lnTo>
                  <a:lnTo>
                    <a:pt x="1719" y="1058"/>
                  </a:lnTo>
                  <a:lnTo>
                    <a:pt x="2116" y="926"/>
                  </a:lnTo>
                  <a:lnTo>
                    <a:pt x="2248" y="662"/>
                  </a:lnTo>
                  <a:lnTo>
                    <a:pt x="2116" y="397"/>
                  </a:lnTo>
                  <a:lnTo>
                    <a:pt x="1719" y="133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90;p48"/>
            <p:cNvSpPr/>
            <p:nvPr/>
          </p:nvSpPr>
          <p:spPr>
            <a:xfrm>
              <a:off x="6347677" y="2024931"/>
              <a:ext cx="15024" cy="34998"/>
            </a:xfrm>
            <a:custGeom>
              <a:avLst/>
              <a:gdLst/>
              <a:ahLst/>
              <a:cxnLst/>
              <a:rect l="l" t="t" r="r" b="b"/>
              <a:pathLst>
                <a:path w="795" h="1852" extrusionOk="0">
                  <a:moveTo>
                    <a:pt x="662" y="0"/>
                  </a:moveTo>
                  <a:lnTo>
                    <a:pt x="662" y="661"/>
                  </a:lnTo>
                  <a:lnTo>
                    <a:pt x="530" y="1190"/>
                  </a:lnTo>
                  <a:lnTo>
                    <a:pt x="265" y="1719"/>
                  </a:lnTo>
                  <a:lnTo>
                    <a:pt x="662" y="1190"/>
                  </a:lnTo>
                  <a:lnTo>
                    <a:pt x="794" y="529"/>
                  </a:lnTo>
                  <a:lnTo>
                    <a:pt x="794" y="0"/>
                  </a:lnTo>
                  <a:close/>
                  <a:moveTo>
                    <a:pt x="258" y="1723"/>
                  </a:moveTo>
                  <a:lnTo>
                    <a:pt x="1" y="1851"/>
                  </a:lnTo>
                  <a:lnTo>
                    <a:pt x="1" y="1851"/>
                  </a:lnTo>
                  <a:lnTo>
                    <a:pt x="258" y="1723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91;p48"/>
            <p:cNvSpPr/>
            <p:nvPr/>
          </p:nvSpPr>
          <p:spPr>
            <a:xfrm>
              <a:off x="6327702" y="2007432"/>
              <a:ext cx="34998" cy="47489"/>
            </a:xfrm>
            <a:custGeom>
              <a:avLst/>
              <a:gdLst/>
              <a:ahLst/>
              <a:cxnLst/>
              <a:rect l="l" t="t" r="r" b="b"/>
              <a:pathLst>
                <a:path w="1852" h="2513" extrusionOk="0">
                  <a:moveTo>
                    <a:pt x="661" y="1"/>
                  </a:moveTo>
                  <a:lnTo>
                    <a:pt x="397" y="265"/>
                  </a:lnTo>
                  <a:lnTo>
                    <a:pt x="132" y="662"/>
                  </a:lnTo>
                  <a:lnTo>
                    <a:pt x="0" y="1191"/>
                  </a:lnTo>
                  <a:lnTo>
                    <a:pt x="0" y="1587"/>
                  </a:lnTo>
                  <a:lnTo>
                    <a:pt x="132" y="2116"/>
                  </a:lnTo>
                  <a:lnTo>
                    <a:pt x="397" y="2381"/>
                  </a:lnTo>
                  <a:lnTo>
                    <a:pt x="794" y="2513"/>
                  </a:lnTo>
                  <a:lnTo>
                    <a:pt x="1190" y="2513"/>
                  </a:lnTo>
                  <a:lnTo>
                    <a:pt x="1455" y="2248"/>
                  </a:lnTo>
                  <a:lnTo>
                    <a:pt x="1719" y="1852"/>
                  </a:lnTo>
                  <a:lnTo>
                    <a:pt x="1851" y="1323"/>
                  </a:lnTo>
                  <a:lnTo>
                    <a:pt x="1851" y="926"/>
                  </a:lnTo>
                  <a:lnTo>
                    <a:pt x="1719" y="530"/>
                  </a:lnTo>
                  <a:lnTo>
                    <a:pt x="1455" y="133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92;p48"/>
            <p:cNvSpPr/>
            <p:nvPr/>
          </p:nvSpPr>
          <p:spPr>
            <a:xfrm>
              <a:off x="6310203" y="2004938"/>
              <a:ext cx="32504" cy="22507"/>
            </a:xfrm>
            <a:custGeom>
              <a:avLst/>
              <a:gdLst/>
              <a:ahLst/>
              <a:cxnLst/>
              <a:rect l="l" t="t" r="r" b="b"/>
              <a:pathLst>
                <a:path w="1720" h="1191" extrusionOk="0">
                  <a:moveTo>
                    <a:pt x="1" y="1"/>
                  </a:moveTo>
                  <a:lnTo>
                    <a:pt x="1" y="397"/>
                  </a:lnTo>
                  <a:lnTo>
                    <a:pt x="133" y="794"/>
                  </a:lnTo>
                  <a:lnTo>
                    <a:pt x="265" y="1058"/>
                  </a:lnTo>
                  <a:lnTo>
                    <a:pt x="662" y="1191"/>
                  </a:lnTo>
                  <a:lnTo>
                    <a:pt x="1058" y="1191"/>
                  </a:lnTo>
                  <a:lnTo>
                    <a:pt x="1323" y="1058"/>
                  </a:lnTo>
                  <a:lnTo>
                    <a:pt x="1587" y="794"/>
                  </a:lnTo>
                  <a:lnTo>
                    <a:pt x="1720" y="397"/>
                  </a:lnTo>
                  <a:lnTo>
                    <a:pt x="1720" y="265"/>
                  </a:lnTo>
                  <a:lnTo>
                    <a:pt x="1587" y="265"/>
                  </a:lnTo>
                  <a:lnTo>
                    <a:pt x="1191" y="397"/>
                  </a:lnTo>
                  <a:lnTo>
                    <a:pt x="794" y="530"/>
                  </a:lnTo>
                  <a:lnTo>
                    <a:pt x="662" y="530"/>
                  </a:lnTo>
                  <a:lnTo>
                    <a:pt x="397" y="39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93;p48"/>
            <p:cNvSpPr/>
            <p:nvPr/>
          </p:nvSpPr>
          <p:spPr>
            <a:xfrm>
              <a:off x="6447625" y="2027426"/>
              <a:ext cx="15005" cy="42500"/>
            </a:xfrm>
            <a:custGeom>
              <a:avLst/>
              <a:gdLst/>
              <a:ahLst/>
              <a:cxnLst/>
              <a:rect l="l" t="t" r="r" b="b"/>
              <a:pathLst>
                <a:path w="794" h="2249" extrusionOk="0">
                  <a:moveTo>
                    <a:pt x="0" y="1"/>
                  </a:moveTo>
                  <a:lnTo>
                    <a:pt x="0" y="662"/>
                  </a:lnTo>
                  <a:lnTo>
                    <a:pt x="0" y="794"/>
                  </a:lnTo>
                  <a:lnTo>
                    <a:pt x="132" y="133"/>
                  </a:lnTo>
                  <a:lnTo>
                    <a:pt x="0" y="1"/>
                  </a:lnTo>
                  <a:close/>
                  <a:moveTo>
                    <a:pt x="0" y="794"/>
                  </a:moveTo>
                  <a:lnTo>
                    <a:pt x="0" y="1323"/>
                  </a:lnTo>
                  <a:lnTo>
                    <a:pt x="265" y="1851"/>
                  </a:lnTo>
                  <a:lnTo>
                    <a:pt x="529" y="2116"/>
                  </a:lnTo>
                  <a:lnTo>
                    <a:pt x="794" y="2248"/>
                  </a:lnTo>
                  <a:lnTo>
                    <a:pt x="794" y="2116"/>
                  </a:lnTo>
                  <a:lnTo>
                    <a:pt x="397" y="1851"/>
                  </a:lnTo>
                  <a:lnTo>
                    <a:pt x="132" y="1323"/>
                  </a:lnTo>
                  <a:lnTo>
                    <a:pt x="0" y="794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94;p48"/>
            <p:cNvSpPr/>
            <p:nvPr/>
          </p:nvSpPr>
          <p:spPr>
            <a:xfrm>
              <a:off x="6447625" y="2014934"/>
              <a:ext cx="32485" cy="47489"/>
            </a:xfrm>
            <a:custGeom>
              <a:avLst/>
              <a:gdLst/>
              <a:ahLst/>
              <a:cxnLst/>
              <a:rect l="l" t="t" r="r" b="b"/>
              <a:pathLst>
                <a:path w="1719" h="2513" extrusionOk="0">
                  <a:moveTo>
                    <a:pt x="397" y="1"/>
                  </a:moveTo>
                  <a:lnTo>
                    <a:pt x="132" y="397"/>
                  </a:lnTo>
                  <a:lnTo>
                    <a:pt x="0" y="794"/>
                  </a:lnTo>
                  <a:lnTo>
                    <a:pt x="0" y="1190"/>
                  </a:lnTo>
                  <a:lnTo>
                    <a:pt x="0" y="1719"/>
                  </a:lnTo>
                  <a:lnTo>
                    <a:pt x="132" y="2116"/>
                  </a:lnTo>
                  <a:lnTo>
                    <a:pt x="397" y="2380"/>
                  </a:lnTo>
                  <a:lnTo>
                    <a:pt x="794" y="2512"/>
                  </a:lnTo>
                  <a:lnTo>
                    <a:pt x="1190" y="2380"/>
                  </a:lnTo>
                  <a:lnTo>
                    <a:pt x="1455" y="2116"/>
                  </a:lnTo>
                  <a:lnTo>
                    <a:pt x="1719" y="1719"/>
                  </a:lnTo>
                  <a:lnTo>
                    <a:pt x="1719" y="1190"/>
                  </a:lnTo>
                  <a:lnTo>
                    <a:pt x="1719" y="794"/>
                  </a:lnTo>
                  <a:lnTo>
                    <a:pt x="1455" y="397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95;p48"/>
            <p:cNvSpPr/>
            <p:nvPr/>
          </p:nvSpPr>
          <p:spPr>
            <a:xfrm>
              <a:off x="6470113" y="2014934"/>
              <a:ext cx="27496" cy="20012"/>
            </a:xfrm>
            <a:custGeom>
              <a:avLst/>
              <a:gdLst/>
              <a:ahLst/>
              <a:cxnLst/>
              <a:rect l="l" t="t" r="r" b="b"/>
              <a:pathLst>
                <a:path w="1455" h="1059" extrusionOk="0">
                  <a:moveTo>
                    <a:pt x="1454" y="1"/>
                  </a:moveTo>
                  <a:lnTo>
                    <a:pt x="1190" y="397"/>
                  </a:lnTo>
                  <a:lnTo>
                    <a:pt x="926" y="529"/>
                  </a:lnTo>
                  <a:lnTo>
                    <a:pt x="793" y="529"/>
                  </a:lnTo>
                  <a:lnTo>
                    <a:pt x="397" y="397"/>
                  </a:lnTo>
                  <a:lnTo>
                    <a:pt x="132" y="133"/>
                  </a:lnTo>
                  <a:lnTo>
                    <a:pt x="0" y="133"/>
                  </a:lnTo>
                  <a:lnTo>
                    <a:pt x="0" y="265"/>
                  </a:lnTo>
                  <a:lnTo>
                    <a:pt x="132" y="529"/>
                  </a:lnTo>
                  <a:lnTo>
                    <a:pt x="265" y="926"/>
                  </a:lnTo>
                  <a:lnTo>
                    <a:pt x="529" y="1058"/>
                  </a:lnTo>
                  <a:lnTo>
                    <a:pt x="793" y="1058"/>
                  </a:lnTo>
                  <a:lnTo>
                    <a:pt x="1190" y="926"/>
                  </a:lnTo>
                  <a:lnTo>
                    <a:pt x="1322" y="662"/>
                  </a:lnTo>
                  <a:lnTo>
                    <a:pt x="1454" y="397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96;p48"/>
            <p:cNvSpPr/>
            <p:nvPr/>
          </p:nvSpPr>
          <p:spPr>
            <a:xfrm>
              <a:off x="6345182" y="2142360"/>
              <a:ext cx="27515" cy="19994"/>
            </a:xfrm>
            <a:custGeom>
              <a:avLst/>
              <a:gdLst/>
              <a:ahLst/>
              <a:cxnLst/>
              <a:rect l="l" t="t" r="r" b="b"/>
              <a:pathLst>
                <a:path w="1456" h="1058" extrusionOk="0">
                  <a:moveTo>
                    <a:pt x="1" y="0"/>
                  </a:moveTo>
                  <a:lnTo>
                    <a:pt x="133" y="529"/>
                  </a:lnTo>
                  <a:lnTo>
                    <a:pt x="397" y="926"/>
                  </a:lnTo>
                  <a:lnTo>
                    <a:pt x="926" y="1058"/>
                  </a:lnTo>
                  <a:lnTo>
                    <a:pt x="1455" y="793"/>
                  </a:lnTo>
                  <a:lnTo>
                    <a:pt x="1058" y="793"/>
                  </a:lnTo>
                  <a:lnTo>
                    <a:pt x="530" y="661"/>
                  </a:lnTo>
                  <a:lnTo>
                    <a:pt x="265" y="397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97;p48"/>
            <p:cNvSpPr/>
            <p:nvPr/>
          </p:nvSpPr>
          <p:spPr>
            <a:xfrm>
              <a:off x="6365176" y="1949984"/>
              <a:ext cx="79974" cy="179904"/>
            </a:xfrm>
            <a:custGeom>
              <a:avLst/>
              <a:gdLst/>
              <a:ahLst/>
              <a:cxnLst/>
              <a:rect l="l" t="t" r="r" b="b"/>
              <a:pathLst>
                <a:path w="4232" h="9520" extrusionOk="0">
                  <a:moveTo>
                    <a:pt x="3173" y="0"/>
                  </a:moveTo>
                  <a:lnTo>
                    <a:pt x="3173" y="1851"/>
                  </a:lnTo>
                  <a:lnTo>
                    <a:pt x="3438" y="3834"/>
                  </a:lnTo>
                  <a:lnTo>
                    <a:pt x="3570" y="5685"/>
                  </a:lnTo>
                  <a:lnTo>
                    <a:pt x="3702" y="7536"/>
                  </a:lnTo>
                  <a:lnTo>
                    <a:pt x="3041" y="7272"/>
                  </a:lnTo>
                  <a:lnTo>
                    <a:pt x="2380" y="7139"/>
                  </a:lnTo>
                  <a:lnTo>
                    <a:pt x="2512" y="8065"/>
                  </a:lnTo>
                  <a:lnTo>
                    <a:pt x="2512" y="9122"/>
                  </a:lnTo>
                  <a:lnTo>
                    <a:pt x="1851" y="9122"/>
                  </a:lnTo>
                  <a:lnTo>
                    <a:pt x="1190" y="8858"/>
                  </a:lnTo>
                  <a:lnTo>
                    <a:pt x="661" y="8594"/>
                  </a:lnTo>
                  <a:lnTo>
                    <a:pt x="133" y="8197"/>
                  </a:lnTo>
                  <a:lnTo>
                    <a:pt x="0" y="8197"/>
                  </a:lnTo>
                  <a:lnTo>
                    <a:pt x="0" y="8329"/>
                  </a:lnTo>
                  <a:lnTo>
                    <a:pt x="661" y="8858"/>
                  </a:lnTo>
                  <a:lnTo>
                    <a:pt x="1322" y="9255"/>
                  </a:lnTo>
                  <a:lnTo>
                    <a:pt x="2116" y="9519"/>
                  </a:lnTo>
                  <a:lnTo>
                    <a:pt x="2909" y="9519"/>
                  </a:lnTo>
                  <a:lnTo>
                    <a:pt x="2909" y="8329"/>
                  </a:lnTo>
                  <a:lnTo>
                    <a:pt x="2909" y="7668"/>
                  </a:lnTo>
                  <a:lnTo>
                    <a:pt x="3702" y="8065"/>
                  </a:lnTo>
                  <a:lnTo>
                    <a:pt x="4099" y="8197"/>
                  </a:lnTo>
                  <a:lnTo>
                    <a:pt x="4099" y="8065"/>
                  </a:lnTo>
                  <a:lnTo>
                    <a:pt x="4231" y="8065"/>
                  </a:lnTo>
                  <a:lnTo>
                    <a:pt x="3967" y="3966"/>
                  </a:lnTo>
                  <a:lnTo>
                    <a:pt x="3702" y="1983"/>
                  </a:lnTo>
                  <a:lnTo>
                    <a:pt x="330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98;p48"/>
            <p:cNvSpPr/>
            <p:nvPr/>
          </p:nvSpPr>
          <p:spPr>
            <a:xfrm>
              <a:off x="6357673" y="2104887"/>
              <a:ext cx="47489" cy="37493"/>
            </a:xfrm>
            <a:custGeom>
              <a:avLst/>
              <a:gdLst/>
              <a:ahLst/>
              <a:cxnLst/>
              <a:rect l="l" t="t" r="r" b="b"/>
              <a:pathLst>
                <a:path w="2513" h="1984" extrusionOk="0">
                  <a:moveTo>
                    <a:pt x="530" y="0"/>
                  </a:moveTo>
                  <a:lnTo>
                    <a:pt x="133" y="661"/>
                  </a:lnTo>
                  <a:lnTo>
                    <a:pt x="1" y="1058"/>
                  </a:lnTo>
                  <a:lnTo>
                    <a:pt x="133" y="1454"/>
                  </a:lnTo>
                  <a:lnTo>
                    <a:pt x="265" y="1719"/>
                  </a:lnTo>
                  <a:lnTo>
                    <a:pt x="530" y="1851"/>
                  </a:lnTo>
                  <a:lnTo>
                    <a:pt x="926" y="1983"/>
                  </a:lnTo>
                  <a:lnTo>
                    <a:pt x="1323" y="1983"/>
                  </a:lnTo>
                  <a:lnTo>
                    <a:pt x="1984" y="1587"/>
                  </a:lnTo>
                  <a:lnTo>
                    <a:pt x="2513" y="1190"/>
                  </a:lnTo>
                  <a:lnTo>
                    <a:pt x="1984" y="1058"/>
                  </a:lnTo>
                  <a:lnTo>
                    <a:pt x="1455" y="793"/>
                  </a:lnTo>
                  <a:lnTo>
                    <a:pt x="926" y="397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99;p48"/>
            <p:cNvSpPr/>
            <p:nvPr/>
          </p:nvSpPr>
          <p:spPr>
            <a:xfrm>
              <a:off x="6360168" y="2117378"/>
              <a:ext cx="22507" cy="25001"/>
            </a:xfrm>
            <a:custGeom>
              <a:avLst/>
              <a:gdLst/>
              <a:ahLst/>
              <a:cxnLst/>
              <a:rect l="l" t="t" r="r" b="b"/>
              <a:pathLst>
                <a:path w="1191" h="1323" extrusionOk="0">
                  <a:moveTo>
                    <a:pt x="1" y="0"/>
                  </a:moveTo>
                  <a:lnTo>
                    <a:pt x="1" y="397"/>
                  </a:lnTo>
                  <a:lnTo>
                    <a:pt x="1" y="793"/>
                  </a:lnTo>
                  <a:lnTo>
                    <a:pt x="133" y="1058"/>
                  </a:lnTo>
                  <a:lnTo>
                    <a:pt x="398" y="1190"/>
                  </a:lnTo>
                  <a:lnTo>
                    <a:pt x="794" y="1322"/>
                  </a:lnTo>
                  <a:lnTo>
                    <a:pt x="1191" y="1322"/>
                  </a:lnTo>
                  <a:lnTo>
                    <a:pt x="1059" y="793"/>
                  </a:lnTo>
                  <a:lnTo>
                    <a:pt x="794" y="529"/>
                  </a:lnTo>
                  <a:lnTo>
                    <a:pt x="530" y="2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00;p48"/>
            <p:cNvSpPr/>
            <p:nvPr/>
          </p:nvSpPr>
          <p:spPr>
            <a:xfrm>
              <a:off x="6120340" y="1730111"/>
              <a:ext cx="414743" cy="317327"/>
            </a:xfrm>
            <a:custGeom>
              <a:avLst/>
              <a:gdLst/>
              <a:ahLst/>
              <a:cxnLst/>
              <a:rect l="l" t="t" r="r" b="b"/>
              <a:pathLst>
                <a:path w="21947" h="16792" extrusionOk="0">
                  <a:moveTo>
                    <a:pt x="10444" y="1"/>
                  </a:moveTo>
                  <a:lnTo>
                    <a:pt x="9387" y="133"/>
                  </a:lnTo>
                  <a:lnTo>
                    <a:pt x="8329" y="265"/>
                  </a:lnTo>
                  <a:lnTo>
                    <a:pt x="7271" y="530"/>
                  </a:lnTo>
                  <a:lnTo>
                    <a:pt x="6082" y="1058"/>
                  </a:lnTo>
                  <a:lnTo>
                    <a:pt x="5024" y="1587"/>
                  </a:lnTo>
                  <a:lnTo>
                    <a:pt x="3966" y="2381"/>
                  </a:lnTo>
                  <a:lnTo>
                    <a:pt x="3041" y="3438"/>
                  </a:lnTo>
                  <a:lnTo>
                    <a:pt x="2115" y="4628"/>
                  </a:lnTo>
                  <a:lnTo>
                    <a:pt x="1322" y="5686"/>
                  </a:lnTo>
                  <a:lnTo>
                    <a:pt x="793" y="6876"/>
                  </a:lnTo>
                  <a:lnTo>
                    <a:pt x="397" y="8065"/>
                  </a:lnTo>
                  <a:lnTo>
                    <a:pt x="132" y="9123"/>
                  </a:lnTo>
                  <a:lnTo>
                    <a:pt x="0" y="10181"/>
                  </a:lnTo>
                  <a:lnTo>
                    <a:pt x="0" y="11238"/>
                  </a:lnTo>
                  <a:lnTo>
                    <a:pt x="0" y="12164"/>
                  </a:lnTo>
                  <a:lnTo>
                    <a:pt x="132" y="13089"/>
                  </a:lnTo>
                  <a:lnTo>
                    <a:pt x="264" y="14015"/>
                  </a:lnTo>
                  <a:lnTo>
                    <a:pt x="793" y="15337"/>
                  </a:lnTo>
                  <a:lnTo>
                    <a:pt x="1454" y="16262"/>
                  </a:lnTo>
                  <a:lnTo>
                    <a:pt x="1719" y="16659"/>
                  </a:lnTo>
                  <a:lnTo>
                    <a:pt x="1983" y="16791"/>
                  </a:lnTo>
                  <a:lnTo>
                    <a:pt x="2380" y="16791"/>
                  </a:lnTo>
                  <a:lnTo>
                    <a:pt x="2776" y="16659"/>
                  </a:lnTo>
                  <a:lnTo>
                    <a:pt x="3173" y="16527"/>
                  </a:lnTo>
                  <a:lnTo>
                    <a:pt x="3437" y="16262"/>
                  </a:lnTo>
                  <a:lnTo>
                    <a:pt x="3966" y="15601"/>
                  </a:lnTo>
                  <a:lnTo>
                    <a:pt x="4495" y="14676"/>
                  </a:lnTo>
                  <a:lnTo>
                    <a:pt x="5024" y="13089"/>
                  </a:lnTo>
                  <a:lnTo>
                    <a:pt x="5288" y="12296"/>
                  </a:lnTo>
                  <a:lnTo>
                    <a:pt x="6743" y="12032"/>
                  </a:lnTo>
                  <a:lnTo>
                    <a:pt x="8329" y="11635"/>
                  </a:lnTo>
                  <a:lnTo>
                    <a:pt x="10180" y="10974"/>
                  </a:lnTo>
                  <a:lnTo>
                    <a:pt x="11105" y="10577"/>
                  </a:lnTo>
                  <a:lnTo>
                    <a:pt x="12031" y="10049"/>
                  </a:lnTo>
                  <a:lnTo>
                    <a:pt x="12956" y="9388"/>
                  </a:lnTo>
                  <a:lnTo>
                    <a:pt x="13882" y="8594"/>
                  </a:lnTo>
                  <a:lnTo>
                    <a:pt x="14675" y="7669"/>
                  </a:lnTo>
                  <a:lnTo>
                    <a:pt x="15336" y="6611"/>
                  </a:lnTo>
                  <a:lnTo>
                    <a:pt x="15865" y="5421"/>
                  </a:lnTo>
                  <a:lnTo>
                    <a:pt x="16262" y="4099"/>
                  </a:lnTo>
                  <a:lnTo>
                    <a:pt x="16658" y="5289"/>
                  </a:lnTo>
                  <a:lnTo>
                    <a:pt x="17055" y="6479"/>
                  </a:lnTo>
                  <a:lnTo>
                    <a:pt x="17716" y="7537"/>
                  </a:lnTo>
                  <a:lnTo>
                    <a:pt x="18377" y="8462"/>
                  </a:lnTo>
                  <a:lnTo>
                    <a:pt x="19170" y="9520"/>
                  </a:lnTo>
                  <a:lnTo>
                    <a:pt x="20096" y="10313"/>
                  </a:lnTo>
                  <a:lnTo>
                    <a:pt x="21021" y="11106"/>
                  </a:lnTo>
                  <a:lnTo>
                    <a:pt x="21947" y="11767"/>
                  </a:lnTo>
                  <a:lnTo>
                    <a:pt x="21947" y="10445"/>
                  </a:lnTo>
                  <a:lnTo>
                    <a:pt x="21814" y="8991"/>
                  </a:lnTo>
                  <a:lnTo>
                    <a:pt x="21418" y="7404"/>
                  </a:lnTo>
                  <a:lnTo>
                    <a:pt x="21153" y="6479"/>
                  </a:lnTo>
                  <a:lnTo>
                    <a:pt x="20757" y="5554"/>
                  </a:lnTo>
                  <a:lnTo>
                    <a:pt x="20360" y="4628"/>
                  </a:lnTo>
                  <a:lnTo>
                    <a:pt x="19699" y="3835"/>
                  </a:lnTo>
                  <a:lnTo>
                    <a:pt x="19038" y="3042"/>
                  </a:lnTo>
                  <a:lnTo>
                    <a:pt x="18245" y="2381"/>
                  </a:lnTo>
                  <a:lnTo>
                    <a:pt x="17187" y="1719"/>
                  </a:lnTo>
                  <a:lnTo>
                    <a:pt x="16129" y="1191"/>
                  </a:lnTo>
                  <a:lnTo>
                    <a:pt x="14807" y="662"/>
                  </a:lnTo>
                  <a:lnTo>
                    <a:pt x="13353" y="397"/>
                  </a:lnTo>
                  <a:lnTo>
                    <a:pt x="11502" y="133"/>
                  </a:lnTo>
                  <a:lnTo>
                    <a:pt x="1044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01;p48"/>
            <p:cNvSpPr/>
            <p:nvPr/>
          </p:nvSpPr>
          <p:spPr>
            <a:xfrm>
              <a:off x="6090349" y="1987457"/>
              <a:ext cx="94960" cy="142430"/>
            </a:xfrm>
            <a:custGeom>
              <a:avLst/>
              <a:gdLst/>
              <a:ahLst/>
              <a:cxnLst/>
              <a:rect l="l" t="t" r="r" b="b"/>
              <a:pathLst>
                <a:path w="5025" h="7537" extrusionOk="0">
                  <a:moveTo>
                    <a:pt x="1190" y="0"/>
                  </a:moveTo>
                  <a:lnTo>
                    <a:pt x="794" y="132"/>
                  </a:lnTo>
                  <a:lnTo>
                    <a:pt x="529" y="265"/>
                  </a:lnTo>
                  <a:lnTo>
                    <a:pt x="397" y="661"/>
                  </a:lnTo>
                  <a:lnTo>
                    <a:pt x="133" y="926"/>
                  </a:lnTo>
                  <a:lnTo>
                    <a:pt x="133" y="1455"/>
                  </a:lnTo>
                  <a:lnTo>
                    <a:pt x="1" y="2512"/>
                  </a:lnTo>
                  <a:lnTo>
                    <a:pt x="265" y="3570"/>
                  </a:lnTo>
                  <a:lnTo>
                    <a:pt x="529" y="4760"/>
                  </a:lnTo>
                  <a:lnTo>
                    <a:pt x="1058" y="5817"/>
                  </a:lnTo>
                  <a:lnTo>
                    <a:pt x="1587" y="6743"/>
                  </a:lnTo>
                  <a:lnTo>
                    <a:pt x="1984" y="7007"/>
                  </a:lnTo>
                  <a:lnTo>
                    <a:pt x="2248" y="7272"/>
                  </a:lnTo>
                  <a:lnTo>
                    <a:pt x="2645" y="7404"/>
                  </a:lnTo>
                  <a:lnTo>
                    <a:pt x="3041" y="7536"/>
                  </a:lnTo>
                  <a:lnTo>
                    <a:pt x="3835" y="7536"/>
                  </a:lnTo>
                  <a:lnTo>
                    <a:pt x="4496" y="7139"/>
                  </a:lnTo>
                  <a:lnTo>
                    <a:pt x="4760" y="6875"/>
                  </a:lnTo>
                  <a:lnTo>
                    <a:pt x="5024" y="6611"/>
                  </a:lnTo>
                  <a:lnTo>
                    <a:pt x="5024" y="6478"/>
                  </a:lnTo>
                  <a:lnTo>
                    <a:pt x="4760" y="3305"/>
                  </a:lnTo>
                  <a:lnTo>
                    <a:pt x="4363" y="2644"/>
                  </a:lnTo>
                  <a:lnTo>
                    <a:pt x="3438" y="1455"/>
                  </a:lnTo>
                  <a:lnTo>
                    <a:pt x="2909" y="793"/>
                  </a:lnTo>
                  <a:lnTo>
                    <a:pt x="2248" y="265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02;p48"/>
            <p:cNvSpPr/>
            <p:nvPr/>
          </p:nvSpPr>
          <p:spPr>
            <a:xfrm>
              <a:off x="6115332" y="2019923"/>
              <a:ext cx="49984" cy="89971"/>
            </a:xfrm>
            <a:custGeom>
              <a:avLst/>
              <a:gdLst/>
              <a:ahLst/>
              <a:cxnLst/>
              <a:rect l="l" t="t" r="r" b="b"/>
              <a:pathLst>
                <a:path w="2645" h="4761" extrusionOk="0">
                  <a:moveTo>
                    <a:pt x="1" y="1"/>
                  </a:moveTo>
                  <a:lnTo>
                    <a:pt x="397" y="265"/>
                  </a:lnTo>
                  <a:lnTo>
                    <a:pt x="794" y="662"/>
                  </a:lnTo>
                  <a:lnTo>
                    <a:pt x="1455" y="1455"/>
                  </a:lnTo>
                  <a:lnTo>
                    <a:pt x="1852" y="2381"/>
                  </a:lnTo>
                  <a:lnTo>
                    <a:pt x="2116" y="3438"/>
                  </a:lnTo>
                  <a:lnTo>
                    <a:pt x="1852" y="3042"/>
                  </a:lnTo>
                  <a:lnTo>
                    <a:pt x="1587" y="2777"/>
                  </a:lnTo>
                  <a:lnTo>
                    <a:pt x="1190" y="2777"/>
                  </a:lnTo>
                  <a:lnTo>
                    <a:pt x="662" y="2910"/>
                  </a:lnTo>
                  <a:lnTo>
                    <a:pt x="529" y="2910"/>
                  </a:lnTo>
                  <a:lnTo>
                    <a:pt x="662" y="3042"/>
                  </a:lnTo>
                  <a:lnTo>
                    <a:pt x="1323" y="3042"/>
                  </a:lnTo>
                  <a:lnTo>
                    <a:pt x="1719" y="3306"/>
                  </a:lnTo>
                  <a:lnTo>
                    <a:pt x="1852" y="3571"/>
                  </a:lnTo>
                  <a:lnTo>
                    <a:pt x="2380" y="4760"/>
                  </a:lnTo>
                  <a:lnTo>
                    <a:pt x="2645" y="4760"/>
                  </a:lnTo>
                  <a:lnTo>
                    <a:pt x="2645" y="4628"/>
                  </a:lnTo>
                  <a:lnTo>
                    <a:pt x="2645" y="3967"/>
                  </a:lnTo>
                  <a:lnTo>
                    <a:pt x="2645" y="3174"/>
                  </a:lnTo>
                  <a:lnTo>
                    <a:pt x="2380" y="2513"/>
                  </a:lnTo>
                  <a:lnTo>
                    <a:pt x="2116" y="1852"/>
                  </a:lnTo>
                  <a:lnTo>
                    <a:pt x="1719" y="1191"/>
                  </a:lnTo>
                  <a:lnTo>
                    <a:pt x="1190" y="662"/>
                  </a:lnTo>
                  <a:lnTo>
                    <a:pt x="662" y="2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03;p48"/>
            <p:cNvSpPr/>
            <p:nvPr/>
          </p:nvSpPr>
          <p:spPr>
            <a:xfrm>
              <a:off x="6137820" y="2104887"/>
              <a:ext cx="20012" cy="19994"/>
            </a:xfrm>
            <a:custGeom>
              <a:avLst/>
              <a:gdLst/>
              <a:ahLst/>
              <a:cxnLst/>
              <a:rect l="l" t="t" r="r" b="b"/>
              <a:pathLst>
                <a:path w="1059" h="1058" extrusionOk="0">
                  <a:moveTo>
                    <a:pt x="397" y="0"/>
                  </a:moveTo>
                  <a:lnTo>
                    <a:pt x="133" y="264"/>
                  </a:lnTo>
                  <a:lnTo>
                    <a:pt x="0" y="661"/>
                  </a:lnTo>
                  <a:lnTo>
                    <a:pt x="133" y="793"/>
                  </a:lnTo>
                  <a:lnTo>
                    <a:pt x="265" y="925"/>
                  </a:lnTo>
                  <a:lnTo>
                    <a:pt x="397" y="1058"/>
                  </a:lnTo>
                  <a:lnTo>
                    <a:pt x="794" y="1058"/>
                  </a:lnTo>
                  <a:lnTo>
                    <a:pt x="926" y="925"/>
                  </a:lnTo>
                  <a:lnTo>
                    <a:pt x="1058" y="793"/>
                  </a:lnTo>
                  <a:lnTo>
                    <a:pt x="1058" y="529"/>
                  </a:lnTo>
                  <a:lnTo>
                    <a:pt x="1058" y="264"/>
                  </a:lnTo>
                  <a:lnTo>
                    <a:pt x="926" y="132"/>
                  </a:lnTo>
                  <a:lnTo>
                    <a:pt x="662" y="13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04;p48"/>
            <p:cNvSpPr/>
            <p:nvPr/>
          </p:nvSpPr>
          <p:spPr>
            <a:xfrm>
              <a:off x="6255249" y="1797575"/>
              <a:ext cx="174896" cy="167413"/>
            </a:xfrm>
            <a:custGeom>
              <a:avLst/>
              <a:gdLst/>
              <a:ahLst/>
              <a:cxnLst/>
              <a:rect l="l" t="t" r="r" b="b"/>
              <a:pathLst>
                <a:path w="9255" h="8859" extrusionOk="0">
                  <a:moveTo>
                    <a:pt x="9255" y="0"/>
                  </a:moveTo>
                  <a:lnTo>
                    <a:pt x="8726" y="1719"/>
                  </a:lnTo>
                  <a:lnTo>
                    <a:pt x="8329" y="2909"/>
                  </a:lnTo>
                  <a:lnTo>
                    <a:pt x="7668" y="3967"/>
                  </a:lnTo>
                  <a:lnTo>
                    <a:pt x="6875" y="5024"/>
                  </a:lnTo>
                  <a:lnTo>
                    <a:pt x="6082" y="5950"/>
                  </a:lnTo>
                  <a:lnTo>
                    <a:pt x="5421" y="6479"/>
                  </a:lnTo>
                  <a:lnTo>
                    <a:pt x="5024" y="6743"/>
                  </a:lnTo>
                  <a:lnTo>
                    <a:pt x="4628" y="7007"/>
                  </a:lnTo>
                  <a:lnTo>
                    <a:pt x="3966" y="7404"/>
                  </a:lnTo>
                  <a:lnTo>
                    <a:pt x="3173" y="7801"/>
                  </a:lnTo>
                  <a:lnTo>
                    <a:pt x="2777" y="7933"/>
                  </a:lnTo>
                  <a:lnTo>
                    <a:pt x="2380" y="8065"/>
                  </a:lnTo>
                  <a:lnTo>
                    <a:pt x="1587" y="8462"/>
                  </a:lnTo>
                  <a:lnTo>
                    <a:pt x="0" y="8858"/>
                  </a:lnTo>
                  <a:lnTo>
                    <a:pt x="1719" y="8726"/>
                  </a:lnTo>
                  <a:lnTo>
                    <a:pt x="2512" y="8462"/>
                  </a:lnTo>
                  <a:lnTo>
                    <a:pt x="2909" y="8330"/>
                  </a:lnTo>
                  <a:lnTo>
                    <a:pt x="3305" y="8197"/>
                  </a:lnTo>
                  <a:lnTo>
                    <a:pt x="4231" y="7801"/>
                  </a:lnTo>
                  <a:lnTo>
                    <a:pt x="4892" y="7404"/>
                  </a:lnTo>
                  <a:lnTo>
                    <a:pt x="5289" y="7140"/>
                  </a:lnTo>
                  <a:lnTo>
                    <a:pt x="5685" y="6875"/>
                  </a:lnTo>
                  <a:lnTo>
                    <a:pt x="6346" y="6346"/>
                  </a:lnTo>
                  <a:lnTo>
                    <a:pt x="7007" y="5685"/>
                  </a:lnTo>
                  <a:lnTo>
                    <a:pt x="7536" y="5024"/>
                  </a:lnTo>
                  <a:lnTo>
                    <a:pt x="8065" y="4231"/>
                  </a:lnTo>
                  <a:lnTo>
                    <a:pt x="8462" y="3438"/>
                  </a:lnTo>
                  <a:lnTo>
                    <a:pt x="8726" y="2645"/>
                  </a:lnTo>
                  <a:lnTo>
                    <a:pt x="8990" y="1719"/>
                  </a:lnTo>
                  <a:lnTo>
                    <a:pt x="9123" y="926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05;p48"/>
            <p:cNvSpPr/>
            <p:nvPr/>
          </p:nvSpPr>
          <p:spPr>
            <a:xfrm>
              <a:off x="6030388" y="1612682"/>
              <a:ext cx="172402" cy="177410"/>
            </a:xfrm>
            <a:custGeom>
              <a:avLst/>
              <a:gdLst/>
              <a:ahLst/>
              <a:cxnLst/>
              <a:rect l="l" t="t" r="r" b="b"/>
              <a:pathLst>
                <a:path w="9123" h="9388" extrusionOk="0">
                  <a:moveTo>
                    <a:pt x="3174" y="1"/>
                  </a:moveTo>
                  <a:lnTo>
                    <a:pt x="2645" y="133"/>
                  </a:lnTo>
                  <a:lnTo>
                    <a:pt x="1984" y="398"/>
                  </a:lnTo>
                  <a:lnTo>
                    <a:pt x="1455" y="662"/>
                  </a:lnTo>
                  <a:lnTo>
                    <a:pt x="1058" y="1059"/>
                  </a:lnTo>
                  <a:lnTo>
                    <a:pt x="662" y="1587"/>
                  </a:lnTo>
                  <a:lnTo>
                    <a:pt x="265" y="2116"/>
                  </a:lnTo>
                  <a:lnTo>
                    <a:pt x="133" y="2777"/>
                  </a:lnTo>
                  <a:lnTo>
                    <a:pt x="1" y="3438"/>
                  </a:lnTo>
                  <a:lnTo>
                    <a:pt x="1" y="4099"/>
                  </a:lnTo>
                  <a:lnTo>
                    <a:pt x="133" y="4893"/>
                  </a:lnTo>
                  <a:lnTo>
                    <a:pt x="397" y="5686"/>
                  </a:lnTo>
                  <a:lnTo>
                    <a:pt x="662" y="6215"/>
                  </a:lnTo>
                  <a:lnTo>
                    <a:pt x="1058" y="6744"/>
                  </a:lnTo>
                  <a:lnTo>
                    <a:pt x="1851" y="7537"/>
                  </a:lnTo>
                  <a:lnTo>
                    <a:pt x="2909" y="8198"/>
                  </a:lnTo>
                  <a:lnTo>
                    <a:pt x="4099" y="8859"/>
                  </a:lnTo>
                  <a:lnTo>
                    <a:pt x="5157" y="9256"/>
                  </a:lnTo>
                  <a:lnTo>
                    <a:pt x="6347" y="9388"/>
                  </a:lnTo>
                  <a:lnTo>
                    <a:pt x="7404" y="9388"/>
                  </a:lnTo>
                  <a:lnTo>
                    <a:pt x="8330" y="9256"/>
                  </a:lnTo>
                  <a:lnTo>
                    <a:pt x="8462" y="9123"/>
                  </a:lnTo>
                  <a:lnTo>
                    <a:pt x="8594" y="8859"/>
                  </a:lnTo>
                  <a:lnTo>
                    <a:pt x="8858" y="8198"/>
                  </a:lnTo>
                  <a:lnTo>
                    <a:pt x="9123" y="7140"/>
                  </a:lnTo>
                  <a:lnTo>
                    <a:pt x="9123" y="5950"/>
                  </a:lnTo>
                  <a:lnTo>
                    <a:pt x="8991" y="4628"/>
                  </a:lnTo>
                  <a:lnTo>
                    <a:pt x="8462" y="3306"/>
                  </a:lnTo>
                  <a:lnTo>
                    <a:pt x="8197" y="2645"/>
                  </a:lnTo>
                  <a:lnTo>
                    <a:pt x="7801" y="1984"/>
                  </a:lnTo>
                  <a:lnTo>
                    <a:pt x="7272" y="1455"/>
                  </a:lnTo>
                  <a:lnTo>
                    <a:pt x="6611" y="926"/>
                  </a:lnTo>
                  <a:lnTo>
                    <a:pt x="5950" y="530"/>
                  </a:lnTo>
                  <a:lnTo>
                    <a:pt x="5289" y="265"/>
                  </a:lnTo>
                  <a:lnTo>
                    <a:pt x="44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06;p48"/>
            <p:cNvSpPr/>
            <p:nvPr/>
          </p:nvSpPr>
          <p:spPr>
            <a:xfrm>
              <a:off x="6007900" y="1625192"/>
              <a:ext cx="177410" cy="174896"/>
            </a:xfrm>
            <a:custGeom>
              <a:avLst/>
              <a:gdLst/>
              <a:ahLst/>
              <a:cxnLst/>
              <a:rect l="l" t="t" r="r" b="b"/>
              <a:pathLst>
                <a:path w="9388" h="9255" extrusionOk="0">
                  <a:moveTo>
                    <a:pt x="2777" y="0"/>
                  </a:moveTo>
                  <a:lnTo>
                    <a:pt x="1984" y="529"/>
                  </a:lnTo>
                  <a:lnTo>
                    <a:pt x="1191" y="1322"/>
                  </a:lnTo>
                  <a:lnTo>
                    <a:pt x="530" y="2248"/>
                  </a:lnTo>
                  <a:lnTo>
                    <a:pt x="265" y="3305"/>
                  </a:lnTo>
                  <a:lnTo>
                    <a:pt x="1" y="4363"/>
                  </a:lnTo>
                  <a:lnTo>
                    <a:pt x="133" y="5421"/>
                  </a:lnTo>
                  <a:lnTo>
                    <a:pt x="662" y="6478"/>
                  </a:lnTo>
                  <a:lnTo>
                    <a:pt x="1323" y="7404"/>
                  </a:lnTo>
                  <a:lnTo>
                    <a:pt x="2248" y="8065"/>
                  </a:lnTo>
                  <a:lnTo>
                    <a:pt x="3174" y="8594"/>
                  </a:lnTo>
                  <a:lnTo>
                    <a:pt x="4231" y="8990"/>
                  </a:lnTo>
                  <a:lnTo>
                    <a:pt x="5289" y="9122"/>
                  </a:lnTo>
                  <a:lnTo>
                    <a:pt x="6347" y="9255"/>
                  </a:lnTo>
                  <a:lnTo>
                    <a:pt x="7404" y="9255"/>
                  </a:lnTo>
                  <a:lnTo>
                    <a:pt x="8462" y="8990"/>
                  </a:lnTo>
                  <a:lnTo>
                    <a:pt x="9387" y="8594"/>
                  </a:lnTo>
                  <a:lnTo>
                    <a:pt x="9387" y="8594"/>
                  </a:lnTo>
                  <a:lnTo>
                    <a:pt x="8462" y="8858"/>
                  </a:lnTo>
                  <a:lnTo>
                    <a:pt x="7404" y="8858"/>
                  </a:lnTo>
                  <a:lnTo>
                    <a:pt x="6347" y="8726"/>
                  </a:lnTo>
                  <a:lnTo>
                    <a:pt x="5421" y="8594"/>
                  </a:lnTo>
                  <a:lnTo>
                    <a:pt x="4364" y="8329"/>
                  </a:lnTo>
                  <a:lnTo>
                    <a:pt x="3438" y="7933"/>
                  </a:lnTo>
                  <a:lnTo>
                    <a:pt x="2645" y="7404"/>
                  </a:lnTo>
                  <a:lnTo>
                    <a:pt x="1852" y="6875"/>
                  </a:lnTo>
                  <a:lnTo>
                    <a:pt x="1191" y="6082"/>
                  </a:lnTo>
                  <a:lnTo>
                    <a:pt x="926" y="5288"/>
                  </a:lnTo>
                  <a:lnTo>
                    <a:pt x="662" y="4363"/>
                  </a:lnTo>
                  <a:lnTo>
                    <a:pt x="794" y="3437"/>
                  </a:lnTo>
                  <a:lnTo>
                    <a:pt x="1058" y="2380"/>
                  </a:lnTo>
                  <a:lnTo>
                    <a:pt x="1587" y="1454"/>
                  </a:lnTo>
                  <a:lnTo>
                    <a:pt x="2116" y="661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07;p48"/>
            <p:cNvSpPr/>
            <p:nvPr/>
          </p:nvSpPr>
          <p:spPr>
            <a:xfrm>
              <a:off x="6085360" y="3653896"/>
              <a:ext cx="1044351" cy="47489"/>
            </a:xfrm>
            <a:custGeom>
              <a:avLst/>
              <a:gdLst/>
              <a:ahLst/>
              <a:cxnLst/>
              <a:rect l="l" t="t" r="r" b="b"/>
              <a:pathLst>
                <a:path w="55264" h="2513" extrusionOk="0">
                  <a:moveTo>
                    <a:pt x="0" y="0"/>
                  </a:moveTo>
                  <a:lnTo>
                    <a:pt x="0" y="2512"/>
                  </a:lnTo>
                  <a:lnTo>
                    <a:pt x="55263" y="2512"/>
                  </a:lnTo>
                  <a:lnTo>
                    <a:pt x="5526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08;p48"/>
            <p:cNvSpPr/>
            <p:nvPr/>
          </p:nvSpPr>
          <p:spPr>
            <a:xfrm>
              <a:off x="6352684" y="3009302"/>
              <a:ext cx="1101819" cy="692083"/>
            </a:xfrm>
            <a:custGeom>
              <a:avLst/>
              <a:gdLst/>
              <a:ahLst/>
              <a:cxnLst/>
              <a:rect l="l" t="t" r="r" b="b"/>
              <a:pathLst>
                <a:path w="58305" h="36623" extrusionOk="0">
                  <a:moveTo>
                    <a:pt x="4495" y="0"/>
                  </a:moveTo>
                  <a:lnTo>
                    <a:pt x="0" y="36622"/>
                  </a:lnTo>
                  <a:lnTo>
                    <a:pt x="53809" y="36622"/>
                  </a:lnTo>
                  <a:lnTo>
                    <a:pt x="58304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09;p48"/>
            <p:cNvSpPr/>
            <p:nvPr/>
          </p:nvSpPr>
          <p:spPr>
            <a:xfrm>
              <a:off x="6842375" y="3294125"/>
              <a:ext cx="124931" cy="122437"/>
            </a:xfrm>
            <a:custGeom>
              <a:avLst/>
              <a:gdLst/>
              <a:ahLst/>
              <a:cxnLst/>
              <a:rect l="l" t="t" r="r" b="b"/>
              <a:pathLst>
                <a:path w="6611" h="6479" extrusionOk="0">
                  <a:moveTo>
                    <a:pt x="2644" y="0"/>
                  </a:moveTo>
                  <a:lnTo>
                    <a:pt x="2115" y="265"/>
                  </a:lnTo>
                  <a:lnTo>
                    <a:pt x="1454" y="529"/>
                  </a:lnTo>
                  <a:lnTo>
                    <a:pt x="1058" y="926"/>
                  </a:lnTo>
                  <a:lnTo>
                    <a:pt x="529" y="1454"/>
                  </a:lnTo>
                  <a:lnTo>
                    <a:pt x="265" y="1983"/>
                  </a:lnTo>
                  <a:lnTo>
                    <a:pt x="132" y="2512"/>
                  </a:lnTo>
                  <a:lnTo>
                    <a:pt x="0" y="3173"/>
                  </a:lnTo>
                  <a:lnTo>
                    <a:pt x="0" y="3834"/>
                  </a:lnTo>
                  <a:lnTo>
                    <a:pt x="265" y="4495"/>
                  </a:lnTo>
                  <a:lnTo>
                    <a:pt x="529" y="5024"/>
                  </a:lnTo>
                  <a:lnTo>
                    <a:pt x="926" y="5553"/>
                  </a:lnTo>
                  <a:lnTo>
                    <a:pt x="1322" y="5949"/>
                  </a:lnTo>
                  <a:lnTo>
                    <a:pt x="1851" y="6214"/>
                  </a:lnTo>
                  <a:lnTo>
                    <a:pt x="2512" y="6478"/>
                  </a:lnTo>
                  <a:lnTo>
                    <a:pt x="3834" y="6478"/>
                  </a:lnTo>
                  <a:lnTo>
                    <a:pt x="4495" y="6214"/>
                  </a:lnTo>
                  <a:lnTo>
                    <a:pt x="5024" y="5949"/>
                  </a:lnTo>
                  <a:lnTo>
                    <a:pt x="5553" y="5553"/>
                  </a:lnTo>
                  <a:lnTo>
                    <a:pt x="5949" y="5024"/>
                  </a:lnTo>
                  <a:lnTo>
                    <a:pt x="6214" y="4495"/>
                  </a:lnTo>
                  <a:lnTo>
                    <a:pt x="6478" y="3834"/>
                  </a:lnTo>
                  <a:lnTo>
                    <a:pt x="6611" y="3173"/>
                  </a:lnTo>
                  <a:lnTo>
                    <a:pt x="6478" y="2644"/>
                  </a:lnTo>
                  <a:lnTo>
                    <a:pt x="6346" y="1983"/>
                  </a:lnTo>
                  <a:lnTo>
                    <a:pt x="6082" y="1454"/>
                  </a:lnTo>
                  <a:lnTo>
                    <a:pt x="5685" y="926"/>
                  </a:lnTo>
                  <a:lnTo>
                    <a:pt x="5156" y="529"/>
                  </a:lnTo>
                  <a:lnTo>
                    <a:pt x="4627" y="265"/>
                  </a:lnTo>
                  <a:lnTo>
                    <a:pt x="4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Picture 14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24" y="1523385"/>
            <a:ext cx="2940195" cy="21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7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4"/>
          <p:cNvSpPr txBox="1">
            <a:spLocks noGrp="1"/>
          </p:cNvSpPr>
          <p:nvPr>
            <p:ph type="title"/>
          </p:nvPr>
        </p:nvSpPr>
        <p:spPr>
          <a:xfrm flipH="1">
            <a:off x="5635624" y="2116863"/>
            <a:ext cx="27828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RElim</a:t>
            </a:r>
            <a:endParaRPr dirty="0"/>
          </a:p>
        </p:txBody>
      </p:sp>
      <p:sp>
        <p:nvSpPr>
          <p:cNvPr id="975" name="Google Shape;975;p44"/>
          <p:cNvSpPr txBox="1">
            <a:spLocks noGrp="1"/>
          </p:cNvSpPr>
          <p:nvPr>
            <p:ph type="subTitle" idx="1"/>
          </p:nvPr>
        </p:nvSpPr>
        <p:spPr>
          <a:xfrm flipH="1">
            <a:off x="5635923" y="3064875"/>
            <a:ext cx="3138621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/>
              <a:t>RElim</a:t>
            </a:r>
            <a:r>
              <a:rPr lang="en-US" b="1" dirty="0"/>
              <a:t> Algorithm</a:t>
            </a:r>
          </a:p>
          <a:p>
            <a:r>
              <a:rPr lang="en-US" b="1" dirty="0"/>
              <a:t>(Recursive Elimination)</a:t>
            </a:r>
          </a:p>
        </p:txBody>
      </p:sp>
      <p:sp>
        <p:nvSpPr>
          <p:cNvPr id="976" name="Google Shape;976;p44">
            <a:hlinkClick r:id="rId3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44"/>
          <p:cNvGrpSpPr/>
          <p:nvPr/>
        </p:nvGrpSpPr>
        <p:grpSpPr>
          <a:xfrm>
            <a:off x="720000" y="539992"/>
            <a:ext cx="4480455" cy="4062127"/>
            <a:chOff x="720000" y="539992"/>
            <a:chExt cx="4480455" cy="4062127"/>
          </a:xfrm>
        </p:grpSpPr>
        <p:sp>
          <p:nvSpPr>
            <p:cNvPr id="978" name="Google Shape;978;p44"/>
            <p:cNvSpPr/>
            <p:nvPr/>
          </p:nvSpPr>
          <p:spPr>
            <a:xfrm>
              <a:off x="918018" y="2059873"/>
              <a:ext cx="554508" cy="725309"/>
            </a:xfrm>
            <a:custGeom>
              <a:avLst/>
              <a:gdLst/>
              <a:ahLst/>
              <a:cxnLst/>
              <a:rect l="l" t="t" r="r" b="b"/>
              <a:pathLst>
                <a:path w="28605" h="37416" extrusionOk="0">
                  <a:moveTo>
                    <a:pt x="26561" y="1"/>
                  </a:moveTo>
                  <a:lnTo>
                    <a:pt x="18389" y="2299"/>
                  </a:lnTo>
                  <a:lnTo>
                    <a:pt x="12515" y="3959"/>
                  </a:lnTo>
                  <a:lnTo>
                    <a:pt x="9450" y="4725"/>
                  </a:lnTo>
                  <a:lnTo>
                    <a:pt x="5875" y="5236"/>
                  </a:lnTo>
                  <a:lnTo>
                    <a:pt x="2938" y="5619"/>
                  </a:lnTo>
                  <a:lnTo>
                    <a:pt x="895" y="6130"/>
                  </a:lnTo>
                  <a:lnTo>
                    <a:pt x="384" y="6258"/>
                  </a:lnTo>
                  <a:lnTo>
                    <a:pt x="128" y="6513"/>
                  </a:lnTo>
                  <a:lnTo>
                    <a:pt x="1" y="7024"/>
                  </a:lnTo>
                  <a:lnTo>
                    <a:pt x="1" y="8046"/>
                  </a:lnTo>
                  <a:lnTo>
                    <a:pt x="256" y="11621"/>
                  </a:lnTo>
                  <a:lnTo>
                    <a:pt x="1022" y="21837"/>
                  </a:lnTo>
                  <a:lnTo>
                    <a:pt x="2044" y="32052"/>
                  </a:lnTo>
                  <a:lnTo>
                    <a:pt x="2555" y="35500"/>
                  </a:lnTo>
                  <a:lnTo>
                    <a:pt x="2810" y="37033"/>
                  </a:lnTo>
                  <a:lnTo>
                    <a:pt x="3065" y="37288"/>
                  </a:lnTo>
                  <a:lnTo>
                    <a:pt x="3448" y="37416"/>
                  </a:lnTo>
                  <a:lnTo>
                    <a:pt x="3959" y="37288"/>
                  </a:lnTo>
                  <a:lnTo>
                    <a:pt x="4598" y="37160"/>
                  </a:lnTo>
                  <a:lnTo>
                    <a:pt x="5236" y="36905"/>
                  </a:lnTo>
                  <a:lnTo>
                    <a:pt x="5875" y="36522"/>
                  </a:lnTo>
                  <a:lnTo>
                    <a:pt x="6385" y="36139"/>
                  </a:lnTo>
                  <a:lnTo>
                    <a:pt x="6769" y="35628"/>
                  </a:lnTo>
                  <a:lnTo>
                    <a:pt x="7152" y="34734"/>
                  </a:lnTo>
                  <a:lnTo>
                    <a:pt x="7790" y="33202"/>
                  </a:lnTo>
                  <a:lnTo>
                    <a:pt x="9323" y="28860"/>
                  </a:lnTo>
                  <a:lnTo>
                    <a:pt x="11238" y="23114"/>
                  </a:lnTo>
                  <a:lnTo>
                    <a:pt x="28605" y="19027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918018" y="2158891"/>
              <a:ext cx="165877" cy="626291"/>
            </a:xfrm>
            <a:custGeom>
              <a:avLst/>
              <a:gdLst/>
              <a:ahLst/>
              <a:cxnLst/>
              <a:rect l="l" t="t" r="r" b="b"/>
              <a:pathLst>
                <a:path w="8557" h="32308" extrusionOk="0">
                  <a:moveTo>
                    <a:pt x="6769" y="1"/>
                  </a:moveTo>
                  <a:lnTo>
                    <a:pt x="2044" y="767"/>
                  </a:lnTo>
                  <a:lnTo>
                    <a:pt x="639" y="1022"/>
                  </a:lnTo>
                  <a:lnTo>
                    <a:pt x="256" y="1277"/>
                  </a:lnTo>
                  <a:lnTo>
                    <a:pt x="128" y="1405"/>
                  </a:lnTo>
                  <a:lnTo>
                    <a:pt x="1" y="1916"/>
                  </a:lnTo>
                  <a:lnTo>
                    <a:pt x="1" y="2938"/>
                  </a:lnTo>
                  <a:lnTo>
                    <a:pt x="128" y="6513"/>
                  </a:lnTo>
                  <a:lnTo>
                    <a:pt x="1022" y="16729"/>
                  </a:lnTo>
                  <a:lnTo>
                    <a:pt x="2044" y="26944"/>
                  </a:lnTo>
                  <a:lnTo>
                    <a:pt x="2555" y="30392"/>
                  </a:lnTo>
                  <a:lnTo>
                    <a:pt x="2810" y="31925"/>
                  </a:lnTo>
                  <a:lnTo>
                    <a:pt x="3065" y="32180"/>
                  </a:lnTo>
                  <a:lnTo>
                    <a:pt x="3448" y="32308"/>
                  </a:lnTo>
                  <a:lnTo>
                    <a:pt x="3959" y="32180"/>
                  </a:lnTo>
                  <a:lnTo>
                    <a:pt x="4598" y="32052"/>
                  </a:lnTo>
                  <a:lnTo>
                    <a:pt x="5236" y="31797"/>
                  </a:lnTo>
                  <a:lnTo>
                    <a:pt x="5875" y="31414"/>
                  </a:lnTo>
                  <a:lnTo>
                    <a:pt x="6385" y="31031"/>
                  </a:lnTo>
                  <a:lnTo>
                    <a:pt x="6769" y="30520"/>
                  </a:lnTo>
                  <a:lnTo>
                    <a:pt x="7662" y="28221"/>
                  </a:lnTo>
                  <a:lnTo>
                    <a:pt x="8556" y="25923"/>
                  </a:lnTo>
                  <a:lnTo>
                    <a:pt x="8173" y="26434"/>
                  </a:lnTo>
                  <a:lnTo>
                    <a:pt x="7918" y="26689"/>
                  </a:lnTo>
                  <a:lnTo>
                    <a:pt x="7662" y="26689"/>
                  </a:lnTo>
                  <a:lnTo>
                    <a:pt x="7535" y="26561"/>
                  </a:lnTo>
                  <a:lnTo>
                    <a:pt x="7279" y="25923"/>
                  </a:lnTo>
                  <a:lnTo>
                    <a:pt x="7152" y="24901"/>
                  </a:lnTo>
                  <a:lnTo>
                    <a:pt x="6896" y="23624"/>
                  </a:lnTo>
                  <a:lnTo>
                    <a:pt x="6769" y="20177"/>
                  </a:lnTo>
                  <a:lnTo>
                    <a:pt x="6641" y="15963"/>
                  </a:lnTo>
                  <a:lnTo>
                    <a:pt x="6641" y="7024"/>
                  </a:lnTo>
                  <a:lnTo>
                    <a:pt x="676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809113" y="3347076"/>
              <a:ext cx="1106515" cy="388669"/>
            </a:xfrm>
            <a:custGeom>
              <a:avLst/>
              <a:gdLst/>
              <a:ahLst/>
              <a:cxnLst/>
              <a:rect l="l" t="t" r="r" b="b"/>
              <a:pathLst>
                <a:path w="57081" h="20050" extrusionOk="0">
                  <a:moveTo>
                    <a:pt x="16984" y="1"/>
                  </a:moveTo>
                  <a:lnTo>
                    <a:pt x="0" y="11877"/>
                  </a:lnTo>
                  <a:lnTo>
                    <a:pt x="39586" y="20049"/>
                  </a:lnTo>
                  <a:lnTo>
                    <a:pt x="57080" y="5620"/>
                  </a:lnTo>
                  <a:lnTo>
                    <a:pt x="16984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838811" y="3347076"/>
              <a:ext cx="1029789" cy="368858"/>
            </a:xfrm>
            <a:custGeom>
              <a:avLst/>
              <a:gdLst/>
              <a:ahLst/>
              <a:cxnLst/>
              <a:rect l="l" t="t" r="r" b="b"/>
              <a:pathLst>
                <a:path w="53123" h="19028" extrusionOk="0">
                  <a:moveTo>
                    <a:pt x="16473" y="1"/>
                  </a:moveTo>
                  <a:lnTo>
                    <a:pt x="0" y="11366"/>
                  </a:lnTo>
                  <a:lnTo>
                    <a:pt x="37160" y="19028"/>
                  </a:lnTo>
                  <a:lnTo>
                    <a:pt x="53122" y="5747"/>
                  </a:lnTo>
                  <a:lnTo>
                    <a:pt x="40480" y="2172"/>
                  </a:lnTo>
                  <a:lnTo>
                    <a:pt x="36649" y="1916"/>
                  </a:lnTo>
                  <a:lnTo>
                    <a:pt x="33201" y="1661"/>
                  </a:lnTo>
                  <a:lnTo>
                    <a:pt x="27710" y="256"/>
                  </a:lnTo>
                  <a:lnTo>
                    <a:pt x="21836" y="129"/>
                  </a:lnTo>
                  <a:lnTo>
                    <a:pt x="16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1185356" y="3379255"/>
              <a:ext cx="297075" cy="259953"/>
            </a:xfrm>
            <a:custGeom>
              <a:avLst/>
              <a:gdLst/>
              <a:ahLst/>
              <a:cxnLst/>
              <a:rect l="l" t="t" r="r" b="b"/>
              <a:pathLst>
                <a:path w="15325" h="13410" extrusionOk="0">
                  <a:moveTo>
                    <a:pt x="15324" y="1"/>
                  </a:moveTo>
                  <a:lnTo>
                    <a:pt x="11494" y="3321"/>
                  </a:lnTo>
                  <a:lnTo>
                    <a:pt x="7535" y="6641"/>
                  </a:lnTo>
                  <a:lnTo>
                    <a:pt x="3832" y="9961"/>
                  </a:lnTo>
                  <a:lnTo>
                    <a:pt x="1" y="13409"/>
                  </a:lnTo>
                  <a:lnTo>
                    <a:pt x="3959" y="10089"/>
                  </a:lnTo>
                  <a:lnTo>
                    <a:pt x="7790" y="6769"/>
                  </a:lnTo>
                  <a:lnTo>
                    <a:pt x="11621" y="3449"/>
                  </a:lnTo>
                  <a:lnTo>
                    <a:pt x="15324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1482412" y="3399066"/>
              <a:ext cx="311924" cy="66859"/>
            </a:xfrm>
            <a:custGeom>
              <a:avLst/>
              <a:gdLst/>
              <a:ahLst/>
              <a:cxnLst/>
              <a:rect l="l" t="t" r="r" b="b"/>
              <a:pathLst>
                <a:path w="16091" h="3449" extrusionOk="0">
                  <a:moveTo>
                    <a:pt x="0" y="0"/>
                  </a:moveTo>
                  <a:lnTo>
                    <a:pt x="4087" y="511"/>
                  </a:lnTo>
                  <a:lnTo>
                    <a:pt x="6130" y="767"/>
                  </a:lnTo>
                  <a:lnTo>
                    <a:pt x="6641" y="767"/>
                  </a:lnTo>
                  <a:lnTo>
                    <a:pt x="7151" y="894"/>
                  </a:lnTo>
                  <a:lnTo>
                    <a:pt x="8173" y="1277"/>
                  </a:lnTo>
                  <a:lnTo>
                    <a:pt x="12132" y="2299"/>
                  </a:lnTo>
                  <a:lnTo>
                    <a:pt x="16090" y="3448"/>
                  </a:lnTo>
                  <a:lnTo>
                    <a:pt x="12132" y="2171"/>
                  </a:lnTo>
                  <a:lnTo>
                    <a:pt x="8173" y="1022"/>
                  </a:lnTo>
                  <a:lnTo>
                    <a:pt x="7151" y="767"/>
                  </a:lnTo>
                  <a:lnTo>
                    <a:pt x="6641" y="639"/>
                  </a:lnTo>
                  <a:lnTo>
                    <a:pt x="6130" y="511"/>
                  </a:lnTo>
                  <a:lnTo>
                    <a:pt x="4087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1462601" y="3416396"/>
              <a:ext cx="309443" cy="64378"/>
            </a:xfrm>
            <a:custGeom>
              <a:avLst/>
              <a:gdLst/>
              <a:ahLst/>
              <a:cxnLst/>
              <a:rect l="l" t="t" r="r" b="b"/>
              <a:pathLst>
                <a:path w="15963" h="3321" extrusionOk="0">
                  <a:moveTo>
                    <a:pt x="1" y="0"/>
                  </a:moveTo>
                  <a:lnTo>
                    <a:pt x="4087" y="511"/>
                  </a:lnTo>
                  <a:lnTo>
                    <a:pt x="6130" y="767"/>
                  </a:lnTo>
                  <a:lnTo>
                    <a:pt x="6641" y="767"/>
                  </a:lnTo>
                  <a:lnTo>
                    <a:pt x="7152" y="894"/>
                  </a:lnTo>
                  <a:lnTo>
                    <a:pt x="8046" y="1150"/>
                  </a:lnTo>
                  <a:lnTo>
                    <a:pt x="12004" y="2299"/>
                  </a:lnTo>
                  <a:lnTo>
                    <a:pt x="15963" y="3320"/>
                  </a:lnTo>
                  <a:lnTo>
                    <a:pt x="15963" y="3320"/>
                  </a:lnTo>
                  <a:lnTo>
                    <a:pt x="12004" y="2171"/>
                  </a:lnTo>
                  <a:lnTo>
                    <a:pt x="8046" y="894"/>
                  </a:lnTo>
                  <a:lnTo>
                    <a:pt x="7152" y="639"/>
                  </a:lnTo>
                  <a:lnTo>
                    <a:pt x="6641" y="511"/>
                  </a:lnTo>
                  <a:lnTo>
                    <a:pt x="6130" y="511"/>
                  </a:lnTo>
                  <a:lnTo>
                    <a:pt x="4087" y="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1447752" y="3433727"/>
              <a:ext cx="304500" cy="64378"/>
            </a:xfrm>
            <a:custGeom>
              <a:avLst/>
              <a:gdLst/>
              <a:ahLst/>
              <a:cxnLst/>
              <a:rect l="l" t="t" r="r" b="b"/>
              <a:pathLst>
                <a:path w="15708" h="3321" extrusionOk="0">
                  <a:moveTo>
                    <a:pt x="1" y="0"/>
                  </a:moveTo>
                  <a:lnTo>
                    <a:pt x="3959" y="511"/>
                  </a:lnTo>
                  <a:lnTo>
                    <a:pt x="6002" y="766"/>
                  </a:lnTo>
                  <a:lnTo>
                    <a:pt x="6896" y="894"/>
                  </a:lnTo>
                  <a:lnTo>
                    <a:pt x="7918" y="1150"/>
                  </a:lnTo>
                  <a:lnTo>
                    <a:pt x="11749" y="2299"/>
                  </a:lnTo>
                  <a:lnTo>
                    <a:pt x="15707" y="3320"/>
                  </a:lnTo>
                  <a:lnTo>
                    <a:pt x="15707" y="3320"/>
                  </a:lnTo>
                  <a:lnTo>
                    <a:pt x="11876" y="2043"/>
                  </a:lnTo>
                  <a:lnTo>
                    <a:pt x="8046" y="894"/>
                  </a:lnTo>
                  <a:lnTo>
                    <a:pt x="7024" y="639"/>
                  </a:lnTo>
                  <a:lnTo>
                    <a:pt x="6002" y="511"/>
                  </a:lnTo>
                  <a:lnTo>
                    <a:pt x="3959" y="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1430421" y="3451057"/>
              <a:ext cx="299556" cy="64378"/>
            </a:xfrm>
            <a:custGeom>
              <a:avLst/>
              <a:gdLst/>
              <a:ahLst/>
              <a:cxnLst/>
              <a:rect l="l" t="t" r="r" b="b"/>
              <a:pathLst>
                <a:path w="15453" h="3321" extrusionOk="0">
                  <a:moveTo>
                    <a:pt x="1" y="0"/>
                  </a:moveTo>
                  <a:lnTo>
                    <a:pt x="3959" y="511"/>
                  </a:lnTo>
                  <a:lnTo>
                    <a:pt x="5875" y="639"/>
                  </a:lnTo>
                  <a:lnTo>
                    <a:pt x="7790" y="1149"/>
                  </a:lnTo>
                  <a:lnTo>
                    <a:pt x="11621" y="2299"/>
                  </a:lnTo>
                  <a:lnTo>
                    <a:pt x="15452" y="3320"/>
                  </a:lnTo>
                  <a:lnTo>
                    <a:pt x="11621" y="2043"/>
                  </a:lnTo>
                  <a:lnTo>
                    <a:pt x="7918" y="1022"/>
                  </a:lnTo>
                  <a:lnTo>
                    <a:pt x="6896" y="639"/>
                  </a:lnTo>
                  <a:lnTo>
                    <a:pt x="5875" y="511"/>
                  </a:lnTo>
                  <a:lnTo>
                    <a:pt x="3959" y="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1410629" y="3465906"/>
              <a:ext cx="297056" cy="66859"/>
            </a:xfrm>
            <a:custGeom>
              <a:avLst/>
              <a:gdLst/>
              <a:ahLst/>
              <a:cxnLst/>
              <a:rect l="l" t="t" r="r" b="b"/>
              <a:pathLst>
                <a:path w="15324" h="3449" extrusionOk="0">
                  <a:moveTo>
                    <a:pt x="0" y="0"/>
                  </a:moveTo>
                  <a:lnTo>
                    <a:pt x="3831" y="511"/>
                  </a:lnTo>
                  <a:lnTo>
                    <a:pt x="4853" y="639"/>
                  </a:lnTo>
                  <a:lnTo>
                    <a:pt x="5874" y="766"/>
                  </a:lnTo>
                  <a:lnTo>
                    <a:pt x="7662" y="1277"/>
                  </a:lnTo>
                  <a:lnTo>
                    <a:pt x="11493" y="2427"/>
                  </a:lnTo>
                  <a:lnTo>
                    <a:pt x="15324" y="3448"/>
                  </a:lnTo>
                  <a:lnTo>
                    <a:pt x="11621" y="2171"/>
                  </a:lnTo>
                  <a:lnTo>
                    <a:pt x="7790" y="1022"/>
                  </a:lnTo>
                  <a:lnTo>
                    <a:pt x="6768" y="766"/>
                  </a:lnTo>
                  <a:lnTo>
                    <a:pt x="5874" y="511"/>
                  </a:lnTo>
                  <a:lnTo>
                    <a:pt x="3831" y="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1388337" y="3483236"/>
              <a:ext cx="297075" cy="64378"/>
            </a:xfrm>
            <a:custGeom>
              <a:avLst/>
              <a:gdLst/>
              <a:ahLst/>
              <a:cxnLst/>
              <a:rect l="l" t="t" r="r" b="b"/>
              <a:pathLst>
                <a:path w="15325" h="3321" extrusionOk="0">
                  <a:moveTo>
                    <a:pt x="1" y="0"/>
                  </a:moveTo>
                  <a:lnTo>
                    <a:pt x="3960" y="511"/>
                  </a:lnTo>
                  <a:lnTo>
                    <a:pt x="4981" y="639"/>
                  </a:lnTo>
                  <a:lnTo>
                    <a:pt x="5875" y="766"/>
                  </a:lnTo>
                  <a:lnTo>
                    <a:pt x="7790" y="1277"/>
                  </a:lnTo>
                  <a:lnTo>
                    <a:pt x="11494" y="2299"/>
                  </a:lnTo>
                  <a:lnTo>
                    <a:pt x="15324" y="3320"/>
                  </a:lnTo>
                  <a:lnTo>
                    <a:pt x="15324" y="3320"/>
                  </a:lnTo>
                  <a:lnTo>
                    <a:pt x="11621" y="2171"/>
                  </a:lnTo>
                  <a:lnTo>
                    <a:pt x="7790" y="1022"/>
                  </a:lnTo>
                  <a:lnTo>
                    <a:pt x="6897" y="766"/>
                  </a:lnTo>
                  <a:lnTo>
                    <a:pt x="5875" y="511"/>
                  </a:lnTo>
                  <a:lnTo>
                    <a:pt x="3960" y="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1371026" y="3500566"/>
              <a:ext cx="292113" cy="64378"/>
            </a:xfrm>
            <a:custGeom>
              <a:avLst/>
              <a:gdLst/>
              <a:ahLst/>
              <a:cxnLst/>
              <a:rect l="l" t="t" r="r" b="b"/>
              <a:pathLst>
                <a:path w="15069" h="3321" extrusionOk="0">
                  <a:moveTo>
                    <a:pt x="0" y="0"/>
                  </a:moveTo>
                  <a:lnTo>
                    <a:pt x="3831" y="511"/>
                  </a:lnTo>
                  <a:lnTo>
                    <a:pt x="4853" y="639"/>
                  </a:lnTo>
                  <a:lnTo>
                    <a:pt x="5746" y="766"/>
                  </a:lnTo>
                  <a:lnTo>
                    <a:pt x="7662" y="1277"/>
                  </a:lnTo>
                  <a:lnTo>
                    <a:pt x="11365" y="2299"/>
                  </a:lnTo>
                  <a:lnTo>
                    <a:pt x="15068" y="3320"/>
                  </a:lnTo>
                  <a:lnTo>
                    <a:pt x="11365" y="2043"/>
                  </a:lnTo>
                  <a:lnTo>
                    <a:pt x="7662" y="1022"/>
                  </a:lnTo>
                  <a:lnTo>
                    <a:pt x="6768" y="766"/>
                  </a:lnTo>
                  <a:lnTo>
                    <a:pt x="5874" y="511"/>
                  </a:lnTo>
                  <a:lnTo>
                    <a:pt x="3831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1348733" y="3517877"/>
              <a:ext cx="294594" cy="64397"/>
            </a:xfrm>
            <a:custGeom>
              <a:avLst/>
              <a:gdLst/>
              <a:ahLst/>
              <a:cxnLst/>
              <a:rect l="l" t="t" r="r" b="b"/>
              <a:pathLst>
                <a:path w="15197" h="3322" extrusionOk="0">
                  <a:moveTo>
                    <a:pt x="1" y="1"/>
                  </a:moveTo>
                  <a:lnTo>
                    <a:pt x="3832" y="512"/>
                  </a:lnTo>
                  <a:lnTo>
                    <a:pt x="4853" y="512"/>
                  </a:lnTo>
                  <a:lnTo>
                    <a:pt x="5747" y="639"/>
                  </a:lnTo>
                  <a:lnTo>
                    <a:pt x="7663" y="1150"/>
                  </a:lnTo>
                  <a:lnTo>
                    <a:pt x="11366" y="2299"/>
                  </a:lnTo>
                  <a:lnTo>
                    <a:pt x="15197" y="3321"/>
                  </a:lnTo>
                  <a:lnTo>
                    <a:pt x="11493" y="2044"/>
                  </a:lnTo>
                  <a:lnTo>
                    <a:pt x="7790" y="895"/>
                  </a:lnTo>
                  <a:lnTo>
                    <a:pt x="6769" y="639"/>
                  </a:lnTo>
                  <a:lnTo>
                    <a:pt x="5875" y="384"/>
                  </a:lnTo>
                  <a:lnTo>
                    <a:pt x="3959" y="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1326460" y="3535207"/>
              <a:ext cx="299537" cy="64378"/>
            </a:xfrm>
            <a:custGeom>
              <a:avLst/>
              <a:gdLst/>
              <a:ahLst/>
              <a:cxnLst/>
              <a:rect l="l" t="t" r="r" b="b"/>
              <a:pathLst>
                <a:path w="15452" h="3321" extrusionOk="0">
                  <a:moveTo>
                    <a:pt x="1" y="1"/>
                  </a:moveTo>
                  <a:lnTo>
                    <a:pt x="3959" y="512"/>
                  </a:lnTo>
                  <a:lnTo>
                    <a:pt x="5875" y="767"/>
                  </a:lnTo>
                  <a:lnTo>
                    <a:pt x="7790" y="1278"/>
                  </a:lnTo>
                  <a:lnTo>
                    <a:pt x="11621" y="2299"/>
                  </a:lnTo>
                  <a:lnTo>
                    <a:pt x="15452" y="3321"/>
                  </a:lnTo>
                  <a:lnTo>
                    <a:pt x="11621" y="2044"/>
                  </a:lnTo>
                  <a:lnTo>
                    <a:pt x="7918" y="1022"/>
                  </a:lnTo>
                  <a:lnTo>
                    <a:pt x="6896" y="639"/>
                  </a:lnTo>
                  <a:lnTo>
                    <a:pt x="6002" y="512"/>
                  </a:lnTo>
                  <a:lnTo>
                    <a:pt x="3959" y="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4"/>
            <p:cNvSpPr/>
            <p:nvPr/>
          </p:nvSpPr>
          <p:spPr>
            <a:xfrm>
              <a:off x="1306648" y="3550056"/>
              <a:ext cx="297075" cy="66859"/>
            </a:xfrm>
            <a:custGeom>
              <a:avLst/>
              <a:gdLst/>
              <a:ahLst/>
              <a:cxnLst/>
              <a:rect l="l" t="t" r="r" b="b"/>
              <a:pathLst>
                <a:path w="15325" h="3449" extrusionOk="0">
                  <a:moveTo>
                    <a:pt x="1" y="1"/>
                  </a:moveTo>
                  <a:lnTo>
                    <a:pt x="3960" y="512"/>
                  </a:lnTo>
                  <a:lnTo>
                    <a:pt x="4853" y="639"/>
                  </a:lnTo>
                  <a:lnTo>
                    <a:pt x="5875" y="767"/>
                  </a:lnTo>
                  <a:lnTo>
                    <a:pt x="7663" y="1406"/>
                  </a:lnTo>
                  <a:lnTo>
                    <a:pt x="11494" y="2427"/>
                  </a:lnTo>
                  <a:lnTo>
                    <a:pt x="15325" y="3449"/>
                  </a:lnTo>
                  <a:lnTo>
                    <a:pt x="11494" y="2172"/>
                  </a:lnTo>
                  <a:lnTo>
                    <a:pt x="7790" y="1023"/>
                  </a:lnTo>
                  <a:lnTo>
                    <a:pt x="5875" y="512"/>
                  </a:lnTo>
                  <a:lnTo>
                    <a:pt x="4853" y="384"/>
                  </a:lnTo>
                  <a:lnTo>
                    <a:pt x="3960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4"/>
            <p:cNvSpPr/>
            <p:nvPr/>
          </p:nvSpPr>
          <p:spPr>
            <a:xfrm>
              <a:off x="1294281" y="3567386"/>
              <a:ext cx="287169" cy="66859"/>
            </a:xfrm>
            <a:custGeom>
              <a:avLst/>
              <a:gdLst/>
              <a:ahLst/>
              <a:cxnLst/>
              <a:rect l="l" t="t" r="r" b="b"/>
              <a:pathLst>
                <a:path w="14814" h="3449" extrusionOk="0">
                  <a:moveTo>
                    <a:pt x="1" y="1"/>
                  </a:moveTo>
                  <a:lnTo>
                    <a:pt x="3704" y="512"/>
                  </a:lnTo>
                  <a:lnTo>
                    <a:pt x="4725" y="639"/>
                  </a:lnTo>
                  <a:lnTo>
                    <a:pt x="5619" y="895"/>
                  </a:lnTo>
                  <a:lnTo>
                    <a:pt x="7535" y="1406"/>
                  </a:lnTo>
                  <a:lnTo>
                    <a:pt x="11110" y="2427"/>
                  </a:lnTo>
                  <a:lnTo>
                    <a:pt x="14813" y="3449"/>
                  </a:lnTo>
                  <a:lnTo>
                    <a:pt x="14813" y="3449"/>
                  </a:lnTo>
                  <a:lnTo>
                    <a:pt x="11110" y="2299"/>
                  </a:lnTo>
                  <a:lnTo>
                    <a:pt x="7535" y="1150"/>
                  </a:lnTo>
                  <a:lnTo>
                    <a:pt x="5619" y="639"/>
                  </a:lnTo>
                  <a:lnTo>
                    <a:pt x="5236" y="512"/>
                  </a:lnTo>
                  <a:lnTo>
                    <a:pt x="4725" y="384"/>
                  </a:lnTo>
                  <a:lnTo>
                    <a:pt x="3831" y="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1269526" y="3587198"/>
              <a:ext cx="289631" cy="64378"/>
            </a:xfrm>
            <a:custGeom>
              <a:avLst/>
              <a:gdLst/>
              <a:ahLst/>
              <a:cxnLst/>
              <a:rect l="l" t="t" r="r" b="b"/>
              <a:pathLst>
                <a:path w="14941" h="3321" extrusionOk="0">
                  <a:moveTo>
                    <a:pt x="1" y="0"/>
                  </a:moveTo>
                  <a:lnTo>
                    <a:pt x="3831" y="639"/>
                  </a:lnTo>
                  <a:lnTo>
                    <a:pt x="5619" y="1022"/>
                  </a:lnTo>
                  <a:lnTo>
                    <a:pt x="7535" y="1405"/>
                  </a:lnTo>
                  <a:lnTo>
                    <a:pt x="11238" y="2427"/>
                  </a:lnTo>
                  <a:lnTo>
                    <a:pt x="14941" y="3321"/>
                  </a:lnTo>
                  <a:lnTo>
                    <a:pt x="11238" y="2299"/>
                  </a:lnTo>
                  <a:lnTo>
                    <a:pt x="7535" y="1277"/>
                  </a:lnTo>
                  <a:lnTo>
                    <a:pt x="5747" y="767"/>
                  </a:lnTo>
                  <a:lnTo>
                    <a:pt x="3831" y="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932867" y="3527783"/>
              <a:ext cx="274802" cy="52010"/>
            </a:xfrm>
            <a:custGeom>
              <a:avLst/>
              <a:gdLst/>
              <a:ahLst/>
              <a:cxnLst/>
              <a:rect l="l" t="t" r="r" b="b"/>
              <a:pathLst>
                <a:path w="14176" h="2683" extrusionOk="0">
                  <a:moveTo>
                    <a:pt x="1" y="1"/>
                  </a:moveTo>
                  <a:lnTo>
                    <a:pt x="3576" y="639"/>
                  </a:lnTo>
                  <a:lnTo>
                    <a:pt x="7152" y="1150"/>
                  </a:lnTo>
                  <a:lnTo>
                    <a:pt x="8940" y="1405"/>
                  </a:lnTo>
                  <a:lnTo>
                    <a:pt x="9833" y="1661"/>
                  </a:lnTo>
                  <a:lnTo>
                    <a:pt x="10600" y="1788"/>
                  </a:lnTo>
                  <a:lnTo>
                    <a:pt x="14175" y="2682"/>
                  </a:lnTo>
                  <a:lnTo>
                    <a:pt x="10727" y="1533"/>
                  </a:lnTo>
                  <a:lnTo>
                    <a:pt x="9833" y="1405"/>
                  </a:lnTo>
                  <a:lnTo>
                    <a:pt x="8940" y="1150"/>
                  </a:lnTo>
                  <a:lnTo>
                    <a:pt x="7152" y="895"/>
                  </a:lnTo>
                  <a:lnTo>
                    <a:pt x="3576" y="5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960103" y="3512934"/>
              <a:ext cx="267358" cy="47047"/>
            </a:xfrm>
            <a:custGeom>
              <a:avLst/>
              <a:gdLst/>
              <a:ahLst/>
              <a:cxnLst/>
              <a:rect l="l" t="t" r="r" b="b"/>
              <a:pathLst>
                <a:path w="13792" h="2427" extrusionOk="0">
                  <a:moveTo>
                    <a:pt x="1" y="1"/>
                  </a:moveTo>
                  <a:lnTo>
                    <a:pt x="3448" y="511"/>
                  </a:lnTo>
                  <a:lnTo>
                    <a:pt x="6896" y="1150"/>
                  </a:lnTo>
                  <a:lnTo>
                    <a:pt x="8684" y="1405"/>
                  </a:lnTo>
                  <a:lnTo>
                    <a:pt x="10344" y="1788"/>
                  </a:lnTo>
                  <a:lnTo>
                    <a:pt x="13792" y="2427"/>
                  </a:lnTo>
                  <a:lnTo>
                    <a:pt x="13792" y="2427"/>
                  </a:lnTo>
                  <a:lnTo>
                    <a:pt x="12132" y="1916"/>
                  </a:lnTo>
                  <a:lnTo>
                    <a:pt x="10472" y="1533"/>
                  </a:lnTo>
                  <a:lnTo>
                    <a:pt x="8684" y="1150"/>
                  </a:lnTo>
                  <a:lnTo>
                    <a:pt x="7024" y="894"/>
                  </a:lnTo>
                  <a:lnTo>
                    <a:pt x="3448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982376" y="3498085"/>
              <a:ext cx="264896" cy="42104"/>
            </a:xfrm>
            <a:custGeom>
              <a:avLst/>
              <a:gdLst/>
              <a:ahLst/>
              <a:cxnLst/>
              <a:rect l="l" t="t" r="r" b="b"/>
              <a:pathLst>
                <a:path w="13665" h="2172" extrusionOk="0">
                  <a:moveTo>
                    <a:pt x="1" y="0"/>
                  </a:moveTo>
                  <a:lnTo>
                    <a:pt x="3449" y="511"/>
                  </a:lnTo>
                  <a:lnTo>
                    <a:pt x="6896" y="1022"/>
                  </a:lnTo>
                  <a:lnTo>
                    <a:pt x="8556" y="1150"/>
                  </a:lnTo>
                  <a:lnTo>
                    <a:pt x="10344" y="1533"/>
                  </a:lnTo>
                  <a:lnTo>
                    <a:pt x="13664" y="2171"/>
                  </a:lnTo>
                  <a:lnTo>
                    <a:pt x="10344" y="1277"/>
                  </a:lnTo>
                  <a:lnTo>
                    <a:pt x="8684" y="894"/>
                  </a:lnTo>
                  <a:lnTo>
                    <a:pt x="6896" y="767"/>
                  </a:lnTo>
                  <a:lnTo>
                    <a:pt x="3449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997225" y="3485698"/>
              <a:ext cx="267377" cy="42104"/>
            </a:xfrm>
            <a:custGeom>
              <a:avLst/>
              <a:gdLst/>
              <a:ahLst/>
              <a:cxnLst/>
              <a:rect l="l" t="t" r="r" b="b"/>
              <a:pathLst>
                <a:path w="13793" h="2172" extrusionOk="0">
                  <a:moveTo>
                    <a:pt x="1" y="1"/>
                  </a:moveTo>
                  <a:lnTo>
                    <a:pt x="7024" y="767"/>
                  </a:lnTo>
                  <a:lnTo>
                    <a:pt x="8812" y="1022"/>
                  </a:lnTo>
                  <a:lnTo>
                    <a:pt x="9578" y="1022"/>
                  </a:lnTo>
                  <a:lnTo>
                    <a:pt x="10472" y="1278"/>
                  </a:lnTo>
                  <a:lnTo>
                    <a:pt x="13792" y="2172"/>
                  </a:lnTo>
                  <a:lnTo>
                    <a:pt x="13792" y="2172"/>
                  </a:lnTo>
                  <a:lnTo>
                    <a:pt x="12132" y="1533"/>
                  </a:lnTo>
                  <a:lnTo>
                    <a:pt x="10472" y="1022"/>
                  </a:lnTo>
                  <a:lnTo>
                    <a:pt x="9706" y="767"/>
                  </a:lnTo>
                  <a:lnTo>
                    <a:pt x="8812" y="767"/>
                  </a:lnTo>
                  <a:lnTo>
                    <a:pt x="7024" y="5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1017036" y="3470849"/>
              <a:ext cx="267358" cy="39623"/>
            </a:xfrm>
            <a:custGeom>
              <a:avLst/>
              <a:gdLst/>
              <a:ahLst/>
              <a:cxnLst/>
              <a:rect l="l" t="t" r="r" b="b"/>
              <a:pathLst>
                <a:path w="13792" h="2044" extrusionOk="0">
                  <a:moveTo>
                    <a:pt x="1" y="1"/>
                  </a:moveTo>
                  <a:lnTo>
                    <a:pt x="7024" y="767"/>
                  </a:lnTo>
                  <a:lnTo>
                    <a:pt x="8684" y="895"/>
                  </a:lnTo>
                  <a:lnTo>
                    <a:pt x="9578" y="1022"/>
                  </a:lnTo>
                  <a:lnTo>
                    <a:pt x="10472" y="1150"/>
                  </a:lnTo>
                  <a:lnTo>
                    <a:pt x="13792" y="2044"/>
                  </a:lnTo>
                  <a:lnTo>
                    <a:pt x="12132" y="1405"/>
                  </a:lnTo>
                  <a:lnTo>
                    <a:pt x="10472" y="895"/>
                  </a:lnTo>
                  <a:lnTo>
                    <a:pt x="9578" y="767"/>
                  </a:lnTo>
                  <a:lnTo>
                    <a:pt x="8684" y="639"/>
                  </a:lnTo>
                  <a:lnTo>
                    <a:pt x="7024" y="5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1036848" y="3453519"/>
              <a:ext cx="267358" cy="39623"/>
            </a:xfrm>
            <a:custGeom>
              <a:avLst/>
              <a:gdLst/>
              <a:ahLst/>
              <a:cxnLst/>
              <a:rect l="l" t="t" r="r" b="b"/>
              <a:pathLst>
                <a:path w="13792" h="2044" extrusionOk="0">
                  <a:moveTo>
                    <a:pt x="0" y="1"/>
                  </a:moveTo>
                  <a:lnTo>
                    <a:pt x="6896" y="767"/>
                  </a:lnTo>
                  <a:lnTo>
                    <a:pt x="8683" y="895"/>
                  </a:lnTo>
                  <a:lnTo>
                    <a:pt x="9577" y="1022"/>
                  </a:lnTo>
                  <a:lnTo>
                    <a:pt x="10343" y="1150"/>
                  </a:lnTo>
                  <a:lnTo>
                    <a:pt x="13791" y="2044"/>
                  </a:lnTo>
                  <a:lnTo>
                    <a:pt x="12131" y="1405"/>
                  </a:lnTo>
                  <a:lnTo>
                    <a:pt x="10471" y="895"/>
                  </a:lnTo>
                  <a:lnTo>
                    <a:pt x="9577" y="767"/>
                  </a:lnTo>
                  <a:lnTo>
                    <a:pt x="8683" y="639"/>
                  </a:lnTo>
                  <a:lnTo>
                    <a:pt x="6896" y="5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1054159" y="3436188"/>
              <a:ext cx="267377" cy="39642"/>
            </a:xfrm>
            <a:custGeom>
              <a:avLst/>
              <a:gdLst/>
              <a:ahLst/>
              <a:cxnLst/>
              <a:rect l="l" t="t" r="r" b="b"/>
              <a:pathLst>
                <a:path w="13793" h="2045" extrusionOk="0">
                  <a:moveTo>
                    <a:pt x="1" y="1"/>
                  </a:moveTo>
                  <a:lnTo>
                    <a:pt x="7024" y="767"/>
                  </a:lnTo>
                  <a:lnTo>
                    <a:pt x="8684" y="895"/>
                  </a:lnTo>
                  <a:lnTo>
                    <a:pt x="9578" y="1023"/>
                  </a:lnTo>
                  <a:lnTo>
                    <a:pt x="10472" y="1150"/>
                  </a:lnTo>
                  <a:lnTo>
                    <a:pt x="13792" y="2044"/>
                  </a:lnTo>
                  <a:lnTo>
                    <a:pt x="12132" y="1406"/>
                  </a:lnTo>
                  <a:lnTo>
                    <a:pt x="10472" y="895"/>
                  </a:lnTo>
                  <a:lnTo>
                    <a:pt x="9578" y="767"/>
                  </a:lnTo>
                  <a:lnTo>
                    <a:pt x="8812" y="639"/>
                  </a:lnTo>
                  <a:lnTo>
                    <a:pt x="7024" y="5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1078913" y="3421340"/>
              <a:ext cx="267377" cy="39623"/>
            </a:xfrm>
            <a:custGeom>
              <a:avLst/>
              <a:gdLst/>
              <a:ahLst/>
              <a:cxnLst/>
              <a:rect l="l" t="t" r="r" b="b"/>
              <a:pathLst>
                <a:path w="13793" h="2044" extrusionOk="0">
                  <a:moveTo>
                    <a:pt x="1" y="1"/>
                  </a:moveTo>
                  <a:lnTo>
                    <a:pt x="7024" y="767"/>
                  </a:lnTo>
                  <a:lnTo>
                    <a:pt x="8684" y="895"/>
                  </a:lnTo>
                  <a:lnTo>
                    <a:pt x="9578" y="1022"/>
                  </a:lnTo>
                  <a:lnTo>
                    <a:pt x="10472" y="1150"/>
                  </a:lnTo>
                  <a:lnTo>
                    <a:pt x="13792" y="2044"/>
                  </a:lnTo>
                  <a:lnTo>
                    <a:pt x="13792" y="2044"/>
                  </a:lnTo>
                  <a:lnTo>
                    <a:pt x="12132" y="1405"/>
                  </a:lnTo>
                  <a:lnTo>
                    <a:pt x="10472" y="895"/>
                  </a:lnTo>
                  <a:lnTo>
                    <a:pt x="9578" y="767"/>
                  </a:lnTo>
                  <a:lnTo>
                    <a:pt x="8812" y="639"/>
                  </a:lnTo>
                  <a:lnTo>
                    <a:pt x="7024" y="5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1103668" y="3406491"/>
              <a:ext cx="267377" cy="39623"/>
            </a:xfrm>
            <a:custGeom>
              <a:avLst/>
              <a:gdLst/>
              <a:ahLst/>
              <a:cxnLst/>
              <a:rect l="l" t="t" r="r" b="b"/>
              <a:pathLst>
                <a:path w="13793" h="2044" extrusionOk="0">
                  <a:moveTo>
                    <a:pt x="1" y="1"/>
                  </a:moveTo>
                  <a:lnTo>
                    <a:pt x="7024" y="767"/>
                  </a:lnTo>
                  <a:lnTo>
                    <a:pt x="8684" y="894"/>
                  </a:lnTo>
                  <a:lnTo>
                    <a:pt x="9578" y="1022"/>
                  </a:lnTo>
                  <a:lnTo>
                    <a:pt x="10472" y="1278"/>
                  </a:lnTo>
                  <a:lnTo>
                    <a:pt x="13792" y="2044"/>
                  </a:lnTo>
                  <a:lnTo>
                    <a:pt x="12132" y="1533"/>
                  </a:lnTo>
                  <a:lnTo>
                    <a:pt x="10472" y="894"/>
                  </a:lnTo>
                  <a:lnTo>
                    <a:pt x="9578" y="767"/>
                  </a:lnTo>
                  <a:lnTo>
                    <a:pt x="8812" y="639"/>
                  </a:lnTo>
                  <a:lnTo>
                    <a:pt x="7024" y="5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1123479" y="3394123"/>
              <a:ext cx="267358" cy="37142"/>
            </a:xfrm>
            <a:custGeom>
              <a:avLst/>
              <a:gdLst/>
              <a:ahLst/>
              <a:cxnLst/>
              <a:rect l="l" t="t" r="r" b="b"/>
              <a:pathLst>
                <a:path w="13792" h="1916" extrusionOk="0">
                  <a:moveTo>
                    <a:pt x="0" y="0"/>
                  </a:moveTo>
                  <a:lnTo>
                    <a:pt x="6896" y="639"/>
                  </a:lnTo>
                  <a:lnTo>
                    <a:pt x="8684" y="766"/>
                  </a:lnTo>
                  <a:lnTo>
                    <a:pt x="9578" y="766"/>
                  </a:lnTo>
                  <a:lnTo>
                    <a:pt x="10344" y="1022"/>
                  </a:lnTo>
                  <a:lnTo>
                    <a:pt x="13792" y="1916"/>
                  </a:lnTo>
                  <a:lnTo>
                    <a:pt x="13792" y="1916"/>
                  </a:lnTo>
                  <a:lnTo>
                    <a:pt x="12132" y="1277"/>
                  </a:lnTo>
                  <a:lnTo>
                    <a:pt x="10472" y="766"/>
                  </a:lnTo>
                  <a:lnTo>
                    <a:pt x="9578" y="639"/>
                  </a:lnTo>
                  <a:lnTo>
                    <a:pt x="8684" y="511"/>
                  </a:lnTo>
                  <a:lnTo>
                    <a:pt x="7024" y="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1143291" y="3381736"/>
              <a:ext cx="264877" cy="32198"/>
            </a:xfrm>
            <a:custGeom>
              <a:avLst/>
              <a:gdLst/>
              <a:ahLst/>
              <a:cxnLst/>
              <a:rect l="l" t="t" r="r" b="b"/>
              <a:pathLst>
                <a:path w="13664" h="1661" extrusionOk="0">
                  <a:moveTo>
                    <a:pt x="0" y="1"/>
                  </a:moveTo>
                  <a:lnTo>
                    <a:pt x="6896" y="384"/>
                  </a:lnTo>
                  <a:lnTo>
                    <a:pt x="8683" y="511"/>
                  </a:lnTo>
                  <a:lnTo>
                    <a:pt x="9577" y="639"/>
                  </a:lnTo>
                  <a:lnTo>
                    <a:pt x="10343" y="767"/>
                  </a:lnTo>
                  <a:lnTo>
                    <a:pt x="13664" y="1661"/>
                  </a:lnTo>
                  <a:lnTo>
                    <a:pt x="13664" y="1661"/>
                  </a:lnTo>
                  <a:lnTo>
                    <a:pt x="12131" y="1022"/>
                  </a:lnTo>
                  <a:lnTo>
                    <a:pt x="10471" y="511"/>
                  </a:lnTo>
                  <a:lnTo>
                    <a:pt x="9577" y="384"/>
                  </a:lnTo>
                  <a:lnTo>
                    <a:pt x="8683" y="256"/>
                  </a:lnTo>
                  <a:lnTo>
                    <a:pt x="6896" y="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1160602" y="3369368"/>
              <a:ext cx="267377" cy="27236"/>
            </a:xfrm>
            <a:custGeom>
              <a:avLst/>
              <a:gdLst/>
              <a:ahLst/>
              <a:cxnLst/>
              <a:rect l="l" t="t" r="r" b="b"/>
              <a:pathLst>
                <a:path w="13793" h="1405" extrusionOk="0">
                  <a:moveTo>
                    <a:pt x="1" y="0"/>
                  </a:moveTo>
                  <a:lnTo>
                    <a:pt x="7024" y="256"/>
                  </a:lnTo>
                  <a:lnTo>
                    <a:pt x="8684" y="383"/>
                  </a:lnTo>
                  <a:lnTo>
                    <a:pt x="9578" y="383"/>
                  </a:lnTo>
                  <a:lnTo>
                    <a:pt x="10472" y="511"/>
                  </a:lnTo>
                  <a:lnTo>
                    <a:pt x="13792" y="1405"/>
                  </a:lnTo>
                  <a:lnTo>
                    <a:pt x="13792" y="1405"/>
                  </a:lnTo>
                  <a:lnTo>
                    <a:pt x="12132" y="766"/>
                  </a:lnTo>
                  <a:lnTo>
                    <a:pt x="10472" y="256"/>
                  </a:lnTo>
                  <a:lnTo>
                    <a:pt x="9578" y="128"/>
                  </a:lnTo>
                  <a:lnTo>
                    <a:pt x="8684" y="128"/>
                  </a:lnTo>
                  <a:lnTo>
                    <a:pt x="7024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1244771" y="3611952"/>
              <a:ext cx="292113" cy="61896"/>
            </a:xfrm>
            <a:custGeom>
              <a:avLst/>
              <a:gdLst/>
              <a:ahLst/>
              <a:cxnLst/>
              <a:rect l="l" t="t" r="r" b="b"/>
              <a:pathLst>
                <a:path w="15069" h="3193" extrusionOk="0">
                  <a:moveTo>
                    <a:pt x="1" y="0"/>
                  </a:moveTo>
                  <a:lnTo>
                    <a:pt x="3831" y="767"/>
                  </a:lnTo>
                  <a:lnTo>
                    <a:pt x="5747" y="1150"/>
                  </a:lnTo>
                  <a:lnTo>
                    <a:pt x="7535" y="1533"/>
                  </a:lnTo>
                  <a:lnTo>
                    <a:pt x="11366" y="2427"/>
                  </a:lnTo>
                  <a:lnTo>
                    <a:pt x="15069" y="3193"/>
                  </a:lnTo>
                  <a:lnTo>
                    <a:pt x="11366" y="2171"/>
                  </a:lnTo>
                  <a:lnTo>
                    <a:pt x="7662" y="1277"/>
                  </a:lnTo>
                  <a:lnTo>
                    <a:pt x="5747" y="894"/>
                  </a:lnTo>
                  <a:lnTo>
                    <a:pt x="3831" y="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898226" y="3542631"/>
              <a:ext cx="294574" cy="56953"/>
            </a:xfrm>
            <a:custGeom>
              <a:avLst/>
              <a:gdLst/>
              <a:ahLst/>
              <a:cxnLst/>
              <a:rect l="l" t="t" r="r" b="b"/>
              <a:pathLst>
                <a:path w="15196" h="2938" extrusionOk="0">
                  <a:moveTo>
                    <a:pt x="0" y="1"/>
                  </a:moveTo>
                  <a:lnTo>
                    <a:pt x="3703" y="639"/>
                  </a:lnTo>
                  <a:lnTo>
                    <a:pt x="5619" y="1022"/>
                  </a:lnTo>
                  <a:lnTo>
                    <a:pt x="7534" y="1406"/>
                  </a:lnTo>
                  <a:lnTo>
                    <a:pt x="11365" y="2172"/>
                  </a:lnTo>
                  <a:lnTo>
                    <a:pt x="15196" y="2938"/>
                  </a:lnTo>
                  <a:lnTo>
                    <a:pt x="15196" y="2938"/>
                  </a:lnTo>
                  <a:lnTo>
                    <a:pt x="11365" y="2044"/>
                  </a:lnTo>
                  <a:lnTo>
                    <a:pt x="7662" y="1150"/>
                  </a:lnTo>
                  <a:lnTo>
                    <a:pt x="5746" y="767"/>
                  </a:lnTo>
                  <a:lnTo>
                    <a:pt x="3831" y="5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2893388" y="3022803"/>
              <a:ext cx="576781" cy="198057"/>
            </a:xfrm>
            <a:custGeom>
              <a:avLst/>
              <a:gdLst/>
              <a:ahLst/>
              <a:cxnLst/>
              <a:rect l="l" t="t" r="r" b="b"/>
              <a:pathLst>
                <a:path w="29754" h="10217" extrusionOk="0">
                  <a:moveTo>
                    <a:pt x="383" y="1"/>
                  </a:moveTo>
                  <a:lnTo>
                    <a:pt x="0" y="1278"/>
                  </a:lnTo>
                  <a:lnTo>
                    <a:pt x="29370" y="10216"/>
                  </a:lnTo>
                  <a:lnTo>
                    <a:pt x="29753" y="893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4"/>
            <p:cNvSpPr/>
            <p:nvPr/>
          </p:nvSpPr>
          <p:spPr>
            <a:xfrm>
              <a:off x="2893388" y="3022803"/>
              <a:ext cx="294594" cy="111406"/>
            </a:xfrm>
            <a:custGeom>
              <a:avLst/>
              <a:gdLst/>
              <a:ahLst/>
              <a:cxnLst/>
              <a:rect l="l" t="t" r="r" b="b"/>
              <a:pathLst>
                <a:path w="15197" h="5747" extrusionOk="0">
                  <a:moveTo>
                    <a:pt x="383" y="1"/>
                  </a:moveTo>
                  <a:lnTo>
                    <a:pt x="0" y="1278"/>
                  </a:lnTo>
                  <a:lnTo>
                    <a:pt x="14813" y="5747"/>
                  </a:lnTo>
                  <a:lnTo>
                    <a:pt x="15196" y="4470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4C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2596332" y="2557428"/>
              <a:ext cx="596593" cy="566895"/>
            </a:xfrm>
            <a:custGeom>
              <a:avLst/>
              <a:gdLst/>
              <a:ahLst/>
              <a:cxnLst/>
              <a:rect l="l" t="t" r="r" b="b"/>
              <a:pathLst>
                <a:path w="30776" h="29244" extrusionOk="0">
                  <a:moveTo>
                    <a:pt x="2172" y="1"/>
                  </a:moveTo>
                  <a:lnTo>
                    <a:pt x="1" y="20560"/>
                  </a:lnTo>
                  <a:lnTo>
                    <a:pt x="28477" y="29243"/>
                  </a:lnTo>
                  <a:lnTo>
                    <a:pt x="30775" y="8684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2858728" y="2804974"/>
              <a:ext cx="69321" cy="71802"/>
            </a:xfrm>
            <a:custGeom>
              <a:avLst/>
              <a:gdLst/>
              <a:ahLst/>
              <a:cxnLst/>
              <a:rect l="l" t="t" r="r" b="b"/>
              <a:pathLst>
                <a:path w="3576" h="3704" extrusionOk="0">
                  <a:moveTo>
                    <a:pt x="1277" y="0"/>
                  </a:moveTo>
                  <a:lnTo>
                    <a:pt x="767" y="256"/>
                  </a:lnTo>
                  <a:lnTo>
                    <a:pt x="256" y="767"/>
                  </a:lnTo>
                  <a:lnTo>
                    <a:pt x="0" y="1277"/>
                  </a:lnTo>
                  <a:lnTo>
                    <a:pt x="0" y="2043"/>
                  </a:lnTo>
                  <a:lnTo>
                    <a:pt x="256" y="2810"/>
                  </a:lnTo>
                  <a:lnTo>
                    <a:pt x="767" y="3320"/>
                  </a:lnTo>
                  <a:lnTo>
                    <a:pt x="1405" y="3704"/>
                  </a:lnTo>
                  <a:lnTo>
                    <a:pt x="2299" y="3704"/>
                  </a:lnTo>
                  <a:lnTo>
                    <a:pt x="2810" y="3448"/>
                  </a:lnTo>
                  <a:lnTo>
                    <a:pt x="3321" y="3065"/>
                  </a:lnTo>
                  <a:lnTo>
                    <a:pt x="3576" y="2427"/>
                  </a:lnTo>
                  <a:lnTo>
                    <a:pt x="3576" y="1660"/>
                  </a:lnTo>
                  <a:lnTo>
                    <a:pt x="3321" y="1022"/>
                  </a:lnTo>
                  <a:lnTo>
                    <a:pt x="2810" y="383"/>
                  </a:lnTo>
                  <a:lnTo>
                    <a:pt x="2171" y="128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4190477" y="3027766"/>
              <a:ext cx="621347" cy="792129"/>
            </a:xfrm>
            <a:custGeom>
              <a:avLst/>
              <a:gdLst/>
              <a:ahLst/>
              <a:cxnLst/>
              <a:rect l="l" t="t" r="r" b="b"/>
              <a:pathLst>
                <a:path w="32053" h="40863" extrusionOk="0">
                  <a:moveTo>
                    <a:pt x="9961" y="0"/>
                  </a:moveTo>
                  <a:lnTo>
                    <a:pt x="1" y="14941"/>
                  </a:lnTo>
                  <a:lnTo>
                    <a:pt x="8940" y="21070"/>
                  </a:lnTo>
                  <a:lnTo>
                    <a:pt x="12260" y="23241"/>
                  </a:lnTo>
                  <a:lnTo>
                    <a:pt x="14941" y="24901"/>
                  </a:lnTo>
                  <a:lnTo>
                    <a:pt x="14048" y="30775"/>
                  </a:lnTo>
                  <a:lnTo>
                    <a:pt x="13409" y="35117"/>
                  </a:lnTo>
                  <a:lnTo>
                    <a:pt x="13281" y="36777"/>
                  </a:lnTo>
                  <a:lnTo>
                    <a:pt x="13154" y="37798"/>
                  </a:lnTo>
                  <a:lnTo>
                    <a:pt x="13281" y="38309"/>
                  </a:lnTo>
                  <a:lnTo>
                    <a:pt x="13537" y="38820"/>
                  </a:lnTo>
                  <a:lnTo>
                    <a:pt x="13920" y="39458"/>
                  </a:lnTo>
                  <a:lnTo>
                    <a:pt x="14303" y="39969"/>
                  </a:lnTo>
                  <a:lnTo>
                    <a:pt x="14686" y="40352"/>
                  </a:lnTo>
                  <a:lnTo>
                    <a:pt x="15197" y="40735"/>
                  </a:lnTo>
                  <a:lnTo>
                    <a:pt x="15580" y="40863"/>
                  </a:lnTo>
                  <a:lnTo>
                    <a:pt x="15963" y="40735"/>
                  </a:lnTo>
                  <a:lnTo>
                    <a:pt x="16857" y="39586"/>
                  </a:lnTo>
                  <a:lnTo>
                    <a:pt x="18772" y="36777"/>
                  </a:lnTo>
                  <a:lnTo>
                    <a:pt x="24263" y="28476"/>
                  </a:lnTo>
                  <a:lnTo>
                    <a:pt x="29626" y="20176"/>
                  </a:lnTo>
                  <a:lnTo>
                    <a:pt x="31414" y="17239"/>
                  </a:lnTo>
                  <a:lnTo>
                    <a:pt x="31925" y="16345"/>
                  </a:lnTo>
                  <a:lnTo>
                    <a:pt x="32053" y="15834"/>
                  </a:lnTo>
                  <a:lnTo>
                    <a:pt x="31925" y="15579"/>
                  </a:lnTo>
                  <a:lnTo>
                    <a:pt x="31542" y="15196"/>
                  </a:lnTo>
                  <a:lnTo>
                    <a:pt x="30010" y="13919"/>
                  </a:lnTo>
                  <a:lnTo>
                    <a:pt x="24902" y="10088"/>
                  </a:lnTo>
                  <a:lnTo>
                    <a:pt x="22220" y="8300"/>
                  </a:lnTo>
                  <a:lnTo>
                    <a:pt x="19028" y="6002"/>
                  </a:lnTo>
                  <a:lnTo>
                    <a:pt x="12771" y="1788"/>
                  </a:lnTo>
                  <a:lnTo>
                    <a:pt x="9961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4363760" y="3144095"/>
              <a:ext cx="448065" cy="675800"/>
            </a:xfrm>
            <a:custGeom>
              <a:avLst/>
              <a:gdLst/>
              <a:ahLst/>
              <a:cxnLst/>
              <a:rect l="l" t="t" r="r" b="b"/>
              <a:pathLst>
                <a:path w="23114" h="34862" extrusionOk="0">
                  <a:moveTo>
                    <a:pt x="10089" y="1"/>
                  </a:moveTo>
                  <a:lnTo>
                    <a:pt x="1" y="14941"/>
                  </a:lnTo>
                  <a:lnTo>
                    <a:pt x="3321" y="17112"/>
                  </a:lnTo>
                  <a:lnTo>
                    <a:pt x="6002" y="18900"/>
                  </a:lnTo>
                  <a:lnTo>
                    <a:pt x="5109" y="24774"/>
                  </a:lnTo>
                  <a:lnTo>
                    <a:pt x="4470" y="29116"/>
                  </a:lnTo>
                  <a:lnTo>
                    <a:pt x="4342" y="30776"/>
                  </a:lnTo>
                  <a:lnTo>
                    <a:pt x="4215" y="31669"/>
                  </a:lnTo>
                  <a:lnTo>
                    <a:pt x="4342" y="32308"/>
                  </a:lnTo>
                  <a:lnTo>
                    <a:pt x="4598" y="32819"/>
                  </a:lnTo>
                  <a:lnTo>
                    <a:pt x="4981" y="33457"/>
                  </a:lnTo>
                  <a:lnTo>
                    <a:pt x="5364" y="33968"/>
                  </a:lnTo>
                  <a:lnTo>
                    <a:pt x="5747" y="34351"/>
                  </a:lnTo>
                  <a:lnTo>
                    <a:pt x="6258" y="34734"/>
                  </a:lnTo>
                  <a:lnTo>
                    <a:pt x="6641" y="34862"/>
                  </a:lnTo>
                  <a:lnTo>
                    <a:pt x="7024" y="34734"/>
                  </a:lnTo>
                  <a:lnTo>
                    <a:pt x="7918" y="33585"/>
                  </a:lnTo>
                  <a:lnTo>
                    <a:pt x="9833" y="30776"/>
                  </a:lnTo>
                  <a:lnTo>
                    <a:pt x="15324" y="22475"/>
                  </a:lnTo>
                  <a:lnTo>
                    <a:pt x="20687" y="14175"/>
                  </a:lnTo>
                  <a:lnTo>
                    <a:pt x="22475" y="11238"/>
                  </a:lnTo>
                  <a:lnTo>
                    <a:pt x="22986" y="10344"/>
                  </a:lnTo>
                  <a:lnTo>
                    <a:pt x="23114" y="9833"/>
                  </a:lnTo>
                  <a:lnTo>
                    <a:pt x="22986" y="9578"/>
                  </a:lnTo>
                  <a:lnTo>
                    <a:pt x="22603" y="9195"/>
                  </a:lnTo>
                  <a:lnTo>
                    <a:pt x="21071" y="7918"/>
                  </a:lnTo>
                  <a:lnTo>
                    <a:pt x="15963" y="4087"/>
                  </a:lnTo>
                  <a:lnTo>
                    <a:pt x="13281" y="2299"/>
                  </a:lnTo>
                  <a:lnTo>
                    <a:pt x="10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4428118" y="3186180"/>
              <a:ext cx="386188" cy="633715"/>
            </a:xfrm>
            <a:custGeom>
              <a:avLst/>
              <a:gdLst/>
              <a:ahLst/>
              <a:cxnLst/>
              <a:rect l="l" t="t" r="r" b="b"/>
              <a:pathLst>
                <a:path w="19922" h="32691" extrusionOk="0">
                  <a:moveTo>
                    <a:pt x="10089" y="1"/>
                  </a:moveTo>
                  <a:lnTo>
                    <a:pt x="1" y="15069"/>
                  </a:lnTo>
                  <a:lnTo>
                    <a:pt x="2682" y="16729"/>
                  </a:lnTo>
                  <a:lnTo>
                    <a:pt x="1789" y="22731"/>
                  </a:lnTo>
                  <a:lnTo>
                    <a:pt x="1150" y="27072"/>
                  </a:lnTo>
                  <a:lnTo>
                    <a:pt x="895" y="28732"/>
                  </a:lnTo>
                  <a:lnTo>
                    <a:pt x="895" y="29626"/>
                  </a:lnTo>
                  <a:lnTo>
                    <a:pt x="1022" y="30137"/>
                  </a:lnTo>
                  <a:lnTo>
                    <a:pt x="1278" y="30775"/>
                  </a:lnTo>
                  <a:lnTo>
                    <a:pt x="1533" y="31414"/>
                  </a:lnTo>
                  <a:lnTo>
                    <a:pt x="2044" y="31925"/>
                  </a:lnTo>
                  <a:lnTo>
                    <a:pt x="2427" y="32308"/>
                  </a:lnTo>
                  <a:lnTo>
                    <a:pt x="2938" y="32563"/>
                  </a:lnTo>
                  <a:lnTo>
                    <a:pt x="3321" y="32691"/>
                  </a:lnTo>
                  <a:lnTo>
                    <a:pt x="3704" y="32691"/>
                  </a:lnTo>
                  <a:lnTo>
                    <a:pt x="5109" y="30775"/>
                  </a:lnTo>
                  <a:lnTo>
                    <a:pt x="8046" y="26434"/>
                  </a:lnTo>
                  <a:lnTo>
                    <a:pt x="11749" y="20943"/>
                  </a:lnTo>
                  <a:lnTo>
                    <a:pt x="15452" y="15324"/>
                  </a:lnTo>
                  <a:lnTo>
                    <a:pt x="18261" y="10855"/>
                  </a:lnTo>
                  <a:lnTo>
                    <a:pt x="19411" y="8684"/>
                  </a:lnTo>
                  <a:lnTo>
                    <a:pt x="19921" y="7662"/>
                  </a:lnTo>
                  <a:lnTo>
                    <a:pt x="19666" y="7279"/>
                  </a:lnTo>
                  <a:lnTo>
                    <a:pt x="19155" y="6641"/>
                  </a:lnTo>
                  <a:lnTo>
                    <a:pt x="16857" y="4981"/>
                  </a:lnTo>
                  <a:lnTo>
                    <a:pt x="13792" y="2555"/>
                  </a:lnTo>
                  <a:lnTo>
                    <a:pt x="10089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4485052" y="3349557"/>
              <a:ext cx="304500" cy="450546"/>
            </a:xfrm>
            <a:custGeom>
              <a:avLst/>
              <a:gdLst/>
              <a:ahLst/>
              <a:cxnLst/>
              <a:rect l="l" t="t" r="r" b="b"/>
              <a:pathLst>
                <a:path w="15708" h="23242" extrusionOk="0">
                  <a:moveTo>
                    <a:pt x="15707" y="1"/>
                  </a:moveTo>
                  <a:lnTo>
                    <a:pt x="12387" y="4598"/>
                  </a:lnTo>
                  <a:lnTo>
                    <a:pt x="7790" y="11493"/>
                  </a:lnTo>
                  <a:lnTo>
                    <a:pt x="1" y="23241"/>
                  </a:lnTo>
                  <a:lnTo>
                    <a:pt x="8046" y="11621"/>
                  </a:lnTo>
                  <a:lnTo>
                    <a:pt x="12643" y="4725"/>
                  </a:lnTo>
                  <a:lnTo>
                    <a:pt x="1570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4457835" y="3436188"/>
              <a:ext cx="79226" cy="76765"/>
            </a:xfrm>
            <a:custGeom>
              <a:avLst/>
              <a:gdLst/>
              <a:ahLst/>
              <a:cxnLst/>
              <a:rect l="l" t="t" r="r" b="b"/>
              <a:pathLst>
                <a:path w="4087" h="3960" extrusionOk="0">
                  <a:moveTo>
                    <a:pt x="4086" y="1"/>
                  </a:moveTo>
                  <a:lnTo>
                    <a:pt x="3320" y="129"/>
                  </a:lnTo>
                  <a:lnTo>
                    <a:pt x="2682" y="512"/>
                  </a:lnTo>
                  <a:lnTo>
                    <a:pt x="2171" y="895"/>
                  </a:lnTo>
                  <a:lnTo>
                    <a:pt x="1533" y="1406"/>
                  </a:lnTo>
                  <a:lnTo>
                    <a:pt x="639" y="2555"/>
                  </a:lnTo>
                  <a:lnTo>
                    <a:pt x="0" y="3832"/>
                  </a:lnTo>
                  <a:lnTo>
                    <a:pt x="0" y="3960"/>
                  </a:lnTo>
                  <a:lnTo>
                    <a:pt x="128" y="3960"/>
                  </a:lnTo>
                  <a:lnTo>
                    <a:pt x="2043" y="1916"/>
                  </a:lnTo>
                  <a:lnTo>
                    <a:pt x="4086" y="129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>
              <a:off x="4455354" y="3465906"/>
              <a:ext cx="81708" cy="76745"/>
            </a:xfrm>
            <a:custGeom>
              <a:avLst/>
              <a:gdLst/>
              <a:ahLst/>
              <a:cxnLst/>
              <a:rect l="l" t="t" r="r" b="b"/>
              <a:pathLst>
                <a:path w="4215" h="3959" extrusionOk="0">
                  <a:moveTo>
                    <a:pt x="4087" y="0"/>
                  </a:moveTo>
                  <a:lnTo>
                    <a:pt x="3448" y="128"/>
                  </a:lnTo>
                  <a:lnTo>
                    <a:pt x="2810" y="511"/>
                  </a:lnTo>
                  <a:lnTo>
                    <a:pt x="2171" y="894"/>
                  </a:lnTo>
                  <a:lnTo>
                    <a:pt x="1661" y="1405"/>
                  </a:lnTo>
                  <a:lnTo>
                    <a:pt x="639" y="2554"/>
                  </a:lnTo>
                  <a:lnTo>
                    <a:pt x="0" y="3831"/>
                  </a:lnTo>
                  <a:lnTo>
                    <a:pt x="0" y="3959"/>
                  </a:lnTo>
                  <a:lnTo>
                    <a:pt x="256" y="3959"/>
                  </a:lnTo>
                  <a:lnTo>
                    <a:pt x="2044" y="1916"/>
                  </a:lnTo>
                  <a:lnTo>
                    <a:pt x="4087" y="128"/>
                  </a:lnTo>
                  <a:lnTo>
                    <a:pt x="421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4"/>
            <p:cNvSpPr/>
            <p:nvPr/>
          </p:nvSpPr>
          <p:spPr>
            <a:xfrm>
              <a:off x="4455354" y="3495603"/>
              <a:ext cx="79226" cy="76765"/>
            </a:xfrm>
            <a:custGeom>
              <a:avLst/>
              <a:gdLst/>
              <a:ahLst/>
              <a:cxnLst/>
              <a:rect l="l" t="t" r="r" b="b"/>
              <a:pathLst>
                <a:path w="4087" h="3960" extrusionOk="0">
                  <a:moveTo>
                    <a:pt x="4087" y="1"/>
                  </a:moveTo>
                  <a:lnTo>
                    <a:pt x="3321" y="128"/>
                  </a:lnTo>
                  <a:lnTo>
                    <a:pt x="2682" y="511"/>
                  </a:lnTo>
                  <a:lnTo>
                    <a:pt x="2044" y="895"/>
                  </a:lnTo>
                  <a:lnTo>
                    <a:pt x="1533" y="1405"/>
                  </a:lnTo>
                  <a:lnTo>
                    <a:pt x="639" y="2555"/>
                  </a:lnTo>
                  <a:lnTo>
                    <a:pt x="0" y="3832"/>
                  </a:lnTo>
                  <a:lnTo>
                    <a:pt x="0" y="3959"/>
                  </a:lnTo>
                  <a:lnTo>
                    <a:pt x="128" y="3959"/>
                  </a:lnTo>
                  <a:lnTo>
                    <a:pt x="2044" y="1916"/>
                  </a:lnTo>
                  <a:lnTo>
                    <a:pt x="4087" y="128"/>
                  </a:lnTo>
                  <a:lnTo>
                    <a:pt x="408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4452873" y="3525321"/>
              <a:ext cx="81708" cy="76745"/>
            </a:xfrm>
            <a:custGeom>
              <a:avLst/>
              <a:gdLst/>
              <a:ahLst/>
              <a:cxnLst/>
              <a:rect l="l" t="t" r="r" b="b"/>
              <a:pathLst>
                <a:path w="4215" h="3959" extrusionOk="0">
                  <a:moveTo>
                    <a:pt x="4087" y="0"/>
                  </a:moveTo>
                  <a:lnTo>
                    <a:pt x="3449" y="128"/>
                  </a:lnTo>
                  <a:lnTo>
                    <a:pt x="2810" y="511"/>
                  </a:lnTo>
                  <a:lnTo>
                    <a:pt x="2172" y="894"/>
                  </a:lnTo>
                  <a:lnTo>
                    <a:pt x="1661" y="1405"/>
                  </a:lnTo>
                  <a:lnTo>
                    <a:pt x="639" y="2554"/>
                  </a:lnTo>
                  <a:lnTo>
                    <a:pt x="1" y="3831"/>
                  </a:lnTo>
                  <a:lnTo>
                    <a:pt x="1" y="3959"/>
                  </a:lnTo>
                  <a:lnTo>
                    <a:pt x="256" y="3959"/>
                  </a:lnTo>
                  <a:lnTo>
                    <a:pt x="2044" y="1915"/>
                  </a:lnTo>
                  <a:lnTo>
                    <a:pt x="4087" y="128"/>
                  </a:lnTo>
                  <a:lnTo>
                    <a:pt x="421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4351392" y="3468368"/>
              <a:ext cx="133679" cy="69340"/>
            </a:xfrm>
            <a:custGeom>
              <a:avLst/>
              <a:gdLst/>
              <a:ahLst/>
              <a:cxnLst/>
              <a:rect l="l" t="t" r="r" b="b"/>
              <a:pathLst>
                <a:path w="6896" h="3577" extrusionOk="0">
                  <a:moveTo>
                    <a:pt x="6513" y="384"/>
                  </a:moveTo>
                  <a:lnTo>
                    <a:pt x="4597" y="1789"/>
                  </a:lnTo>
                  <a:lnTo>
                    <a:pt x="3831" y="2300"/>
                  </a:lnTo>
                  <a:lnTo>
                    <a:pt x="2937" y="2683"/>
                  </a:lnTo>
                  <a:lnTo>
                    <a:pt x="2043" y="3066"/>
                  </a:lnTo>
                  <a:lnTo>
                    <a:pt x="1533" y="3066"/>
                  </a:lnTo>
                  <a:lnTo>
                    <a:pt x="1149" y="2938"/>
                  </a:lnTo>
                  <a:lnTo>
                    <a:pt x="639" y="2683"/>
                  </a:lnTo>
                  <a:lnTo>
                    <a:pt x="511" y="2300"/>
                  </a:lnTo>
                  <a:lnTo>
                    <a:pt x="511" y="1916"/>
                  </a:lnTo>
                  <a:lnTo>
                    <a:pt x="639" y="1533"/>
                  </a:lnTo>
                  <a:lnTo>
                    <a:pt x="1022" y="1278"/>
                  </a:lnTo>
                  <a:lnTo>
                    <a:pt x="1405" y="1023"/>
                  </a:lnTo>
                  <a:lnTo>
                    <a:pt x="2171" y="767"/>
                  </a:lnTo>
                  <a:lnTo>
                    <a:pt x="3576" y="512"/>
                  </a:lnTo>
                  <a:lnTo>
                    <a:pt x="4980" y="384"/>
                  </a:lnTo>
                  <a:close/>
                  <a:moveTo>
                    <a:pt x="2937" y="1"/>
                  </a:moveTo>
                  <a:lnTo>
                    <a:pt x="1660" y="256"/>
                  </a:lnTo>
                  <a:lnTo>
                    <a:pt x="1022" y="639"/>
                  </a:lnTo>
                  <a:lnTo>
                    <a:pt x="383" y="1150"/>
                  </a:lnTo>
                  <a:lnTo>
                    <a:pt x="128" y="1406"/>
                  </a:lnTo>
                  <a:lnTo>
                    <a:pt x="0" y="1789"/>
                  </a:lnTo>
                  <a:lnTo>
                    <a:pt x="0" y="2172"/>
                  </a:lnTo>
                  <a:lnTo>
                    <a:pt x="0" y="2555"/>
                  </a:lnTo>
                  <a:lnTo>
                    <a:pt x="256" y="2938"/>
                  </a:lnTo>
                  <a:lnTo>
                    <a:pt x="511" y="3193"/>
                  </a:lnTo>
                  <a:lnTo>
                    <a:pt x="894" y="3449"/>
                  </a:lnTo>
                  <a:lnTo>
                    <a:pt x="1149" y="3577"/>
                  </a:lnTo>
                  <a:lnTo>
                    <a:pt x="1916" y="3577"/>
                  </a:lnTo>
                  <a:lnTo>
                    <a:pt x="2682" y="3321"/>
                  </a:lnTo>
                  <a:lnTo>
                    <a:pt x="3831" y="2938"/>
                  </a:lnTo>
                  <a:lnTo>
                    <a:pt x="4853" y="2172"/>
                  </a:lnTo>
                  <a:lnTo>
                    <a:pt x="6768" y="767"/>
                  </a:lnTo>
                  <a:lnTo>
                    <a:pt x="6896" y="639"/>
                  </a:lnTo>
                  <a:lnTo>
                    <a:pt x="6896" y="384"/>
                  </a:lnTo>
                  <a:lnTo>
                    <a:pt x="6768" y="384"/>
                  </a:lnTo>
                  <a:lnTo>
                    <a:pt x="6768" y="256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4462778" y="3344614"/>
              <a:ext cx="61896" cy="138642"/>
            </a:xfrm>
            <a:custGeom>
              <a:avLst/>
              <a:gdLst/>
              <a:ahLst/>
              <a:cxnLst/>
              <a:rect l="l" t="t" r="r" b="b"/>
              <a:pathLst>
                <a:path w="3193" h="7152" extrusionOk="0">
                  <a:moveTo>
                    <a:pt x="1788" y="511"/>
                  </a:moveTo>
                  <a:lnTo>
                    <a:pt x="2171" y="639"/>
                  </a:lnTo>
                  <a:lnTo>
                    <a:pt x="2554" y="1149"/>
                  </a:lnTo>
                  <a:lnTo>
                    <a:pt x="2682" y="1533"/>
                  </a:lnTo>
                  <a:lnTo>
                    <a:pt x="2810" y="1916"/>
                  </a:lnTo>
                  <a:lnTo>
                    <a:pt x="2554" y="2937"/>
                  </a:lnTo>
                  <a:lnTo>
                    <a:pt x="2171" y="3831"/>
                  </a:lnTo>
                  <a:lnTo>
                    <a:pt x="1916" y="4597"/>
                  </a:lnTo>
                  <a:lnTo>
                    <a:pt x="767" y="6768"/>
                  </a:lnTo>
                  <a:lnTo>
                    <a:pt x="511" y="5236"/>
                  </a:lnTo>
                  <a:lnTo>
                    <a:pt x="384" y="3831"/>
                  </a:lnTo>
                  <a:lnTo>
                    <a:pt x="511" y="2299"/>
                  </a:lnTo>
                  <a:lnTo>
                    <a:pt x="639" y="1660"/>
                  </a:lnTo>
                  <a:lnTo>
                    <a:pt x="894" y="1149"/>
                  </a:lnTo>
                  <a:lnTo>
                    <a:pt x="1150" y="766"/>
                  </a:lnTo>
                  <a:lnTo>
                    <a:pt x="1405" y="511"/>
                  </a:lnTo>
                  <a:close/>
                  <a:moveTo>
                    <a:pt x="1661" y="0"/>
                  </a:moveTo>
                  <a:lnTo>
                    <a:pt x="1278" y="128"/>
                  </a:lnTo>
                  <a:lnTo>
                    <a:pt x="894" y="256"/>
                  </a:lnTo>
                  <a:lnTo>
                    <a:pt x="639" y="511"/>
                  </a:lnTo>
                  <a:lnTo>
                    <a:pt x="256" y="1277"/>
                  </a:lnTo>
                  <a:lnTo>
                    <a:pt x="1" y="2043"/>
                  </a:lnTo>
                  <a:lnTo>
                    <a:pt x="1" y="3320"/>
                  </a:lnTo>
                  <a:lnTo>
                    <a:pt x="1" y="4597"/>
                  </a:lnTo>
                  <a:lnTo>
                    <a:pt x="256" y="5747"/>
                  </a:lnTo>
                  <a:lnTo>
                    <a:pt x="767" y="7023"/>
                  </a:lnTo>
                  <a:lnTo>
                    <a:pt x="894" y="7151"/>
                  </a:lnTo>
                  <a:lnTo>
                    <a:pt x="1150" y="7023"/>
                  </a:lnTo>
                  <a:lnTo>
                    <a:pt x="2299" y="4853"/>
                  </a:lnTo>
                  <a:lnTo>
                    <a:pt x="2810" y="3703"/>
                  </a:lnTo>
                  <a:lnTo>
                    <a:pt x="3193" y="2554"/>
                  </a:lnTo>
                  <a:lnTo>
                    <a:pt x="3193" y="1788"/>
                  </a:lnTo>
                  <a:lnTo>
                    <a:pt x="3065" y="1022"/>
                  </a:lnTo>
                  <a:lnTo>
                    <a:pt x="2938" y="639"/>
                  </a:lnTo>
                  <a:lnTo>
                    <a:pt x="2810" y="383"/>
                  </a:lnTo>
                  <a:lnTo>
                    <a:pt x="2427" y="1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3163208" y="2020269"/>
              <a:ext cx="1366429" cy="1420901"/>
            </a:xfrm>
            <a:custGeom>
              <a:avLst/>
              <a:gdLst/>
              <a:ahLst/>
              <a:cxnLst/>
              <a:rect l="l" t="t" r="r" b="b"/>
              <a:pathLst>
                <a:path w="70489" h="73299" extrusionOk="0">
                  <a:moveTo>
                    <a:pt x="12642" y="1"/>
                  </a:moveTo>
                  <a:lnTo>
                    <a:pt x="0" y="10344"/>
                  </a:lnTo>
                  <a:lnTo>
                    <a:pt x="2682" y="15196"/>
                  </a:lnTo>
                  <a:lnTo>
                    <a:pt x="5746" y="20432"/>
                  </a:lnTo>
                  <a:lnTo>
                    <a:pt x="9450" y="26817"/>
                  </a:lnTo>
                  <a:lnTo>
                    <a:pt x="13791" y="33585"/>
                  </a:lnTo>
                  <a:lnTo>
                    <a:pt x="15962" y="37033"/>
                  </a:lnTo>
                  <a:lnTo>
                    <a:pt x="18261" y="40353"/>
                  </a:lnTo>
                  <a:lnTo>
                    <a:pt x="20559" y="43545"/>
                  </a:lnTo>
                  <a:lnTo>
                    <a:pt x="22858" y="46482"/>
                  </a:lnTo>
                  <a:lnTo>
                    <a:pt x="25156" y="49164"/>
                  </a:lnTo>
                  <a:lnTo>
                    <a:pt x="27199" y="51335"/>
                  </a:lnTo>
                  <a:lnTo>
                    <a:pt x="28476" y="52356"/>
                  </a:lnTo>
                  <a:lnTo>
                    <a:pt x="30136" y="53761"/>
                  </a:lnTo>
                  <a:lnTo>
                    <a:pt x="34350" y="56825"/>
                  </a:lnTo>
                  <a:lnTo>
                    <a:pt x="39586" y="60529"/>
                  </a:lnTo>
                  <a:lnTo>
                    <a:pt x="45077" y="64232"/>
                  </a:lnTo>
                  <a:lnTo>
                    <a:pt x="54909" y="70617"/>
                  </a:lnTo>
                  <a:lnTo>
                    <a:pt x="59123" y="73298"/>
                  </a:lnTo>
                  <a:lnTo>
                    <a:pt x="70488" y="56442"/>
                  </a:lnTo>
                  <a:lnTo>
                    <a:pt x="57208" y="48398"/>
                  </a:lnTo>
                  <a:lnTo>
                    <a:pt x="47248" y="42140"/>
                  </a:lnTo>
                  <a:lnTo>
                    <a:pt x="43289" y="39714"/>
                  </a:lnTo>
                  <a:lnTo>
                    <a:pt x="40735" y="37926"/>
                  </a:lnTo>
                  <a:lnTo>
                    <a:pt x="39714" y="37033"/>
                  </a:lnTo>
                  <a:lnTo>
                    <a:pt x="38309" y="35372"/>
                  </a:lnTo>
                  <a:lnTo>
                    <a:pt x="36521" y="33329"/>
                  </a:lnTo>
                  <a:lnTo>
                    <a:pt x="34478" y="30648"/>
                  </a:lnTo>
                  <a:lnTo>
                    <a:pt x="30009" y="24518"/>
                  </a:lnTo>
                  <a:lnTo>
                    <a:pt x="25029" y="17750"/>
                  </a:lnTo>
                  <a:lnTo>
                    <a:pt x="16345" y="5491"/>
                  </a:lnTo>
                  <a:lnTo>
                    <a:pt x="1264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4262279" y="3099549"/>
              <a:ext cx="200518" cy="279726"/>
            </a:xfrm>
            <a:custGeom>
              <a:avLst/>
              <a:gdLst/>
              <a:ahLst/>
              <a:cxnLst/>
              <a:rect l="l" t="t" r="r" b="b"/>
              <a:pathLst>
                <a:path w="10344" h="14430" extrusionOk="0">
                  <a:moveTo>
                    <a:pt x="10344" y="0"/>
                  </a:moveTo>
                  <a:lnTo>
                    <a:pt x="9067" y="1533"/>
                  </a:lnTo>
                  <a:lnTo>
                    <a:pt x="7917" y="3065"/>
                  </a:lnTo>
                  <a:lnTo>
                    <a:pt x="5746" y="5874"/>
                  </a:lnTo>
                  <a:lnTo>
                    <a:pt x="3831" y="8684"/>
                  </a:lnTo>
                  <a:lnTo>
                    <a:pt x="1788" y="11621"/>
                  </a:lnTo>
                  <a:lnTo>
                    <a:pt x="766" y="13025"/>
                  </a:lnTo>
                  <a:lnTo>
                    <a:pt x="0" y="14430"/>
                  </a:lnTo>
                  <a:lnTo>
                    <a:pt x="639" y="13791"/>
                  </a:lnTo>
                  <a:lnTo>
                    <a:pt x="1277" y="12898"/>
                  </a:lnTo>
                  <a:lnTo>
                    <a:pt x="2426" y="11365"/>
                  </a:lnTo>
                  <a:lnTo>
                    <a:pt x="4470" y="8684"/>
                  </a:lnTo>
                  <a:lnTo>
                    <a:pt x="6513" y="5747"/>
                  </a:lnTo>
                  <a:lnTo>
                    <a:pt x="8428" y="2937"/>
                  </a:lnTo>
                  <a:lnTo>
                    <a:pt x="10344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3390943" y="2074722"/>
              <a:ext cx="1032251" cy="1047120"/>
            </a:xfrm>
            <a:custGeom>
              <a:avLst/>
              <a:gdLst/>
              <a:ahLst/>
              <a:cxnLst/>
              <a:rect l="l" t="t" r="r" b="b"/>
              <a:pathLst>
                <a:path w="53250" h="54017" extrusionOk="0">
                  <a:moveTo>
                    <a:pt x="0" y="1"/>
                  </a:moveTo>
                  <a:lnTo>
                    <a:pt x="0" y="129"/>
                  </a:lnTo>
                  <a:lnTo>
                    <a:pt x="8683" y="12771"/>
                  </a:lnTo>
                  <a:lnTo>
                    <a:pt x="17622" y="25412"/>
                  </a:lnTo>
                  <a:lnTo>
                    <a:pt x="22092" y="31670"/>
                  </a:lnTo>
                  <a:lnTo>
                    <a:pt x="24135" y="34479"/>
                  </a:lnTo>
                  <a:lnTo>
                    <a:pt x="26433" y="37288"/>
                  </a:lnTo>
                  <a:lnTo>
                    <a:pt x="27710" y="38438"/>
                  </a:lnTo>
                  <a:lnTo>
                    <a:pt x="28987" y="39459"/>
                  </a:lnTo>
                  <a:lnTo>
                    <a:pt x="30520" y="40481"/>
                  </a:lnTo>
                  <a:lnTo>
                    <a:pt x="32052" y="41375"/>
                  </a:lnTo>
                  <a:lnTo>
                    <a:pt x="38692" y="45333"/>
                  </a:lnTo>
                  <a:lnTo>
                    <a:pt x="45205" y="49292"/>
                  </a:lnTo>
                  <a:lnTo>
                    <a:pt x="49802" y="51973"/>
                  </a:lnTo>
                  <a:lnTo>
                    <a:pt x="53122" y="54016"/>
                  </a:lnTo>
                  <a:lnTo>
                    <a:pt x="53249" y="54016"/>
                  </a:lnTo>
                  <a:lnTo>
                    <a:pt x="53249" y="53889"/>
                  </a:lnTo>
                  <a:lnTo>
                    <a:pt x="53249" y="53761"/>
                  </a:lnTo>
                  <a:lnTo>
                    <a:pt x="50695" y="52356"/>
                  </a:lnTo>
                  <a:lnTo>
                    <a:pt x="46992" y="50058"/>
                  </a:lnTo>
                  <a:lnTo>
                    <a:pt x="40608" y="46099"/>
                  </a:lnTo>
                  <a:lnTo>
                    <a:pt x="34095" y="42141"/>
                  </a:lnTo>
                  <a:lnTo>
                    <a:pt x="31030" y="40353"/>
                  </a:lnTo>
                  <a:lnTo>
                    <a:pt x="29498" y="39331"/>
                  </a:lnTo>
                  <a:lnTo>
                    <a:pt x="27966" y="38182"/>
                  </a:lnTo>
                  <a:lnTo>
                    <a:pt x="26689" y="37033"/>
                  </a:lnTo>
                  <a:lnTo>
                    <a:pt x="25539" y="35628"/>
                  </a:lnTo>
                  <a:lnTo>
                    <a:pt x="24518" y="34351"/>
                  </a:lnTo>
                  <a:lnTo>
                    <a:pt x="23496" y="32947"/>
                  </a:lnTo>
                  <a:lnTo>
                    <a:pt x="19027" y="26562"/>
                  </a:lnTo>
                  <a:lnTo>
                    <a:pt x="10088" y="14047"/>
                  </a:lnTo>
                  <a:lnTo>
                    <a:pt x="1149" y="15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4507344" y="1921251"/>
              <a:ext cx="693111" cy="559470"/>
            </a:xfrm>
            <a:custGeom>
              <a:avLst/>
              <a:gdLst/>
              <a:ahLst/>
              <a:cxnLst/>
              <a:rect l="l" t="t" r="r" b="b"/>
              <a:pathLst>
                <a:path w="35755" h="28861" extrusionOk="0">
                  <a:moveTo>
                    <a:pt x="24773" y="1"/>
                  </a:moveTo>
                  <a:lnTo>
                    <a:pt x="22858" y="511"/>
                  </a:lnTo>
                  <a:lnTo>
                    <a:pt x="16856" y="2299"/>
                  </a:lnTo>
                  <a:lnTo>
                    <a:pt x="15324" y="2682"/>
                  </a:lnTo>
                  <a:lnTo>
                    <a:pt x="13664" y="3193"/>
                  </a:lnTo>
                  <a:lnTo>
                    <a:pt x="9833" y="4725"/>
                  </a:lnTo>
                  <a:lnTo>
                    <a:pt x="2937" y="7662"/>
                  </a:lnTo>
                  <a:lnTo>
                    <a:pt x="0" y="8939"/>
                  </a:lnTo>
                  <a:lnTo>
                    <a:pt x="5619" y="25412"/>
                  </a:lnTo>
                  <a:lnTo>
                    <a:pt x="15451" y="21709"/>
                  </a:lnTo>
                  <a:lnTo>
                    <a:pt x="19538" y="20304"/>
                  </a:lnTo>
                  <a:lnTo>
                    <a:pt x="22602" y="19155"/>
                  </a:lnTo>
                  <a:lnTo>
                    <a:pt x="26689" y="23497"/>
                  </a:lnTo>
                  <a:lnTo>
                    <a:pt x="29753" y="26562"/>
                  </a:lnTo>
                  <a:lnTo>
                    <a:pt x="30903" y="27711"/>
                  </a:lnTo>
                  <a:lnTo>
                    <a:pt x="31669" y="28349"/>
                  </a:lnTo>
                  <a:lnTo>
                    <a:pt x="32180" y="28605"/>
                  </a:lnTo>
                  <a:lnTo>
                    <a:pt x="32690" y="28732"/>
                  </a:lnTo>
                  <a:lnTo>
                    <a:pt x="33456" y="28860"/>
                  </a:lnTo>
                  <a:lnTo>
                    <a:pt x="34095" y="28860"/>
                  </a:lnTo>
                  <a:lnTo>
                    <a:pt x="34733" y="28732"/>
                  </a:lnTo>
                  <a:lnTo>
                    <a:pt x="35244" y="28605"/>
                  </a:lnTo>
                  <a:lnTo>
                    <a:pt x="35627" y="28349"/>
                  </a:lnTo>
                  <a:lnTo>
                    <a:pt x="35755" y="27966"/>
                  </a:lnTo>
                  <a:lnTo>
                    <a:pt x="35372" y="26562"/>
                  </a:lnTo>
                  <a:lnTo>
                    <a:pt x="34223" y="23241"/>
                  </a:lnTo>
                  <a:lnTo>
                    <a:pt x="31030" y="13920"/>
                  </a:lnTo>
                  <a:lnTo>
                    <a:pt x="27710" y="4598"/>
                  </a:lnTo>
                  <a:lnTo>
                    <a:pt x="26433" y="1405"/>
                  </a:lnTo>
                  <a:lnTo>
                    <a:pt x="26050" y="384"/>
                  </a:lnTo>
                  <a:lnTo>
                    <a:pt x="25667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4697938" y="1921251"/>
              <a:ext cx="502517" cy="559470"/>
            </a:xfrm>
            <a:custGeom>
              <a:avLst/>
              <a:gdLst/>
              <a:ahLst/>
              <a:cxnLst/>
              <a:rect l="l" t="t" r="r" b="b"/>
              <a:pathLst>
                <a:path w="25923" h="28861" extrusionOk="0">
                  <a:moveTo>
                    <a:pt x="14941" y="1"/>
                  </a:moveTo>
                  <a:lnTo>
                    <a:pt x="13026" y="511"/>
                  </a:lnTo>
                  <a:lnTo>
                    <a:pt x="7024" y="2299"/>
                  </a:lnTo>
                  <a:lnTo>
                    <a:pt x="5492" y="2682"/>
                  </a:lnTo>
                  <a:lnTo>
                    <a:pt x="3832" y="3193"/>
                  </a:lnTo>
                  <a:lnTo>
                    <a:pt x="1" y="4725"/>
                  </a:lnTo>
                  <a:lnTo>
                    <a:pt x="5619" y="21709"/>
                  </a:lnTo>
                  <a:lnTo>
                    <a:pt x="9706" y="20304"/>
                  </a:lnTo>
                  <a:lnTo>
                    <a:pt x="12770" y="19155"/>
                  </a:lnTo>
                  <a:lnTo>
                    <a:pt x="16857" y="23497"/>
                  </a:lnTo>
                  <a:lnTo>
                    <a:pt x="19921" y="26562"/>
                  </a:lnTo>
                  <a:lnTo>
                    <a:pt x="21071" y="27711"/>
                  </a:lnTo>
                  <a:lnTo>
                    <a:pt x="21837" y="28349"/>
                  </a:lnTo>
                  <a:lnTo>
                    <a:pt x="22348" y="28605"/>
                  </a:lnTo>
                  <a:lnTo>
                    <a:pt x="22986" y="28732"/>
                  </a:lnTo>
                  <a:lnTo>
                    <a:pt x="23624" y="28860"/>
                  </a:lnTo>
                  <a:lnTo>
                    <a:pt x="24263" y="28860"/>
                  </a:lnTo>
                  <a:lnTo>
                    <a:pt x="24901" y="28732"/>
                  </a:lnTo>
                  <a:lnTo>
                    <a:pt x="25412" y="28605"/>
                  </a:lnTo>
                  <a:lnTo>
                    <a:pt x="25795" y="28349"/>
                  </a:lnTo>
                  <a:lnTo>
                    <a:pt x="25923" y="27966"/>
                  </a:lnTo>
                  <a:lnTo>
                    <a:pt x="25540" y="26562"/>
                  </a:lnTo>
                  <a:lnTo>
                    <a:pt x="24391" y="23241"/>
                  </a:lnTo>
                  <a:lnTo>
                    <a:pt x="21198" y="13920"/>
                  </a:lnTo>
                  <a:lnTo>
                    <a:pt x="17878" y="4598"/>
                  </a:lnTo>
                  <a:lnTo>
                    <a:pt x="16601" y="1405"/>
                  </a:lnTo>
                  <a:lnTo>
                    <a:pt x="16218" y="384"/>
                  </a:lnTo>
                  <a:lnTo>
                    <a:pt x="15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4772202" y="1918769"/>
              <a:ext cx="428253" cy="561952"/>
            </a:xfrm>
            <a:custGeom>
              <a:avLst/>
              <a:gdLst/>
              <a:ahLst/>
              <a:cxnLst/>
              <a:rect l="l" t="t" r="r" b="b"/>
              <a:pathLst>
                <a:path w="22092" h="28989" extrusionOk="0">
                  <a:moveTo>
                    <a:pt x="11621" y="1"/>
                  </a:moveTo>
                  <a:lnTo>
                    <a:pt x="10855" y="129"/>
                  </a:lnTo>
                  <a:lnTo>
                    <a:pt x="8045" y="895"/>
                  </a:lnTo>
                  <a:lnTo>
                    <a:pt x="4342" y="1916"/>
                  </a:lnTo>
                  <a:lnTo>
                    <a:pt x="1" y="3321"/>
                  </a:lnTo>
                  <a:lnTo>
                    <a:pt x="5875" y="20432"/>
                  </a:lnTo>
                  <a:lnTo>
                    <a:pt x="8939" y="19283"/>
                  </a:lnTo>
                  <a:lnTo>
                    <a:pt x="13026" y="23625"/>
                  </a:lnTo>
                  <a:lnTo>
                    <a:pt x="16090" y="26817"/>
                  </a:lnTo>
                  <a:lnTo>
                    <a:pt x="17240" y="27967"/>
                  </a:lnTo>
                  <a:lnTo>
                    <a:pt x="18006" y="28605"/>
                  </a:lnTo>
                  <a:lnTo>
                    <a:pt x="18517" y="28733"/>
                  </a:lnTo>
                  <a:lnTo>
                    <a:pt x="19155" y="28988"/>
                  </a:lnTo>
                  <a:lnTo>
                    <a:pt x="21070" y="28988"/>
                  </a:lnTo>
                  <a:lnTo>
                    <a:pt x="21581" y="28733"/>
                  </a:lnTo>
                  <a:lnTo>
                    <a:pt x="21964" y="28477"/>
                  </a:lnTo>
                  <a:lnTo>
                    <a:pt x="22092" y="28222"/>
                  </a:lnTo>
                  <a:lnTo>
                    <a:pt x="21709" y="26690"/>
                  </a:lnTo>
                  <a:lnTo>
                    <a:pt x="20687" y="23497"/>
                  </a:lnTo>
                  <a:lnTo>
                    <a:pt x="17495" y="14048"/>
                  </a:lnTo>
                  <a:lnTo>
                    <a:pt x="14047" y="4598"/>
                  </a:lnTo>
                  <a:lnTo>
                    <a:pt x="12770" y="1406"/>
                  </a:lnTo>
                  <a:lnTo>
                    <a:pt x="12387" y="512"/>
                  </a:lnTo>
                  <a:lnTo>
                    <a:pt x="12132" y="129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3163208" y="1916308"/>
              <a:ext cx="1609013" cy="633715"/>
            </a:xfrm>
            <a:custGeom>
              <a:avLst/>
              <a:gdLst/>
              <a:ahLst/>
              <a:cxnLst/>
              <a:rect l="l" t="t" r="r" b="b"/>
              <a:pathLst>
                <a:path w="83003" h="32691" extrusionOk="0">
                  <a:moveTo>
                    <a:pt x="19027" y="0"/>
                  </a:moveTo>
                  <a:lnTo>
                    <a:pt x="0" y="15707"/>
                  </a:lnTo>
                  <a:lnTo>
                    <a:pt x="1022" y="16473"/>
                  </a:lnTo>
                  <a:lnTo>
                    <a:pt x="2043" y="17239"/>
                  </a:lnTo>
                  <a:lnTo>
                    <a:pt x="3576" y="18133"/>
                  </a:lnTo>
                  <a:lnTo>
                    <a:pt x="5236" y="19027"/>
                  </a:lnTo>
                  <a:lnTo>
                    <a:pt x="7279" y="19793"/>
                  </a:lnTo>
                  <a:lnTo>
                    <a:pt x="8300" y="20049"/>
                  </a:lnTo>
                  <a:lnTo>
                    <a:pt x="9322" y="20304"/>
                  </a:lnTo>
                  <a:lnTo>
                    <a:pt x="10471" y="20432"/>
                  </a:lnTo>
                  <a:lnTo>
                    <a:pt x="11620" y="20432"/>
                  </a:lnTo>
                  <a:lnTo>
                    <a:pt x="15962" y="22219"/>
                  </a:lnTo>
                  <a:lnTo>
                    <a:pt x="20559" y="24007"/>
                  </a:lnTo>
                  <a:lnTo>
                    <a:pt x="26178" y="26050"/>
                  </a:lnTo>
                  <a:lnTo>
                    <a:pt x="32307" y="28221"/>
                  </a:lnTo>
                  <a:lnTo>
                    <a:pt x="38437" y="30137"/>
                  </a:lnTo>
                  <a:lnTo>
                    <a:pt x="41246" y="31031"/>
                  </a:lnTo>
                  <a:lnTo>
                    <a:pt x="43928" y="31669"/>
                  </a:lnTo>
                  <a:lnTo>
                    <a:pt x="46354" y="32307"/>
                  </a:lnTo>
                  <a:lnTo>
                    <a:pt x="48397" y="32563"/>
                  </a:lnTo>
                  <a:lnTo>
                    <a:pt x="49929" y="32691"/>
                  </a:lnTo>
                  <a:lnTo>
                    <a:pt x="51972" y="32435"/>
                  </a:lnTo>
                  <a:lnTo>
                    <a:pt x="54271" y="32180"/>
                  </a:lnTo>
                  <a:lnTo>
                    <a:pt x="56825" y="31669"/>
                  </a:lnTo>
                  <a:lnTo>
                    <a:pt x="62443" y="30264"/>
                  </a:lnTo>
                  <a:lnTo>
                    <a:pt x="68318" y="28604"/>
                  </a:lnTo>
                  <a:lnTo>
                    <a:pt x="73936" y="26944"/>
                  </a:lnTo>
                  <a:lnTo>
                    <a:pt x="78661" y="25412"/>
                  </a:lnTo>
                  <a:lnTo>
                    <a:pt x="83003" y="24007"/>
                  </a:lnTo>
                  <a:lnTo>
                    <a:pt x="77001" y="5619"/>
                  </a:lnTo>
                  <a:lnTo>
                    <a:pt x="73298" y="7024"/>
                  </a:lnTo>
                  <a:lnTo>
                    <a:pt x="64742" y="10216"/>
                  </a:lnTo>
                  <a:lnTo>
                    <a:pt x="55803" y="13536"/>
                  </a:lnTo>
                  <a:lnTo>
                    <a:pt x="52483" y="14558"/>
                  </a:lnTo>
                  <a:lnTo>
                    <a:pt x="51334" y="14813"/>
                  </a:lnTo>
                  <a:lnTo>
                    <a:pt x="50695" y="14941"/>
                  </a:lnTo>
                  <a:lnTo>
                    <a:pt x="49929" y="14941"/>
                  </a:lnTo>
                  <a:lnTo>
                    <a:pt x="48908" y="14813"/>
                  </a:lnTo>
                  <a:lnTo>
                    <a:pt x="46226" y="14302"/>
                  </a:lnTo>
                  <a:lnTo>
                    <a:pt x="43034" y="13408"/>
                  </a:lnTo>
                  <a:lnTo>
                    <a:pt x="39714" y="12515"/>
                  </a:lnTo>
                  <a:lnTo>
                    <a:pt x="33712" y="10599"/>
                  </a:lnTo>
                  <a:lnTo>
                    <a:pt x="31669" y="9961"/>
                  </a:lnTo>
                  <a:lnTo>
                    <a:pt x="31158" y="9705"/>
                  </a:lnTo>
                  <a:lnTo>
                    <a:pt x="30903" y="9450"/>
                  </a:lnTo>
                  <a:lnTo>
                    <a:pt x="29881" y="7790"/>
                  </a:lnTo>
                  <a:lnTo>
                    <a:pt x="28604" y="6257"/>
                  </a:lnTo>
                  <a:lnTo>
                    <a:pt x="27327" y="4853"/>
                  </a:lnTo>
                  <a:lnTo>
                    <a:pt x="25922" y="3576"/>
                  </a:lnTo>
                  <a:lnTo>
                    <a:pt x="24390" y="2427"/>
                  </a:lnTo>
                  <a:lnTo>
                    <a:pt x="22602" y="1405"/>
                  </a:lnTo>
                  <a:lnTo>
                    <a:pt x="20942" y="639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3423122" y="2040081"/>
              <a:ext cx="173283" cy="37142"/>
            </a:xfrm>
            <a:custGeom>
              <a:avLst/>
              <a:gdLst/>
              <a:ahLst/>
              <a:cxnLst/>
              <a:rect l="l" t="t" r="r" b="b"/>
              <a:pathLst>
                <a:path w="8939" h="1916" extrusionOk="0">
                  <a:moveTo>
                    <a:pt x="8811" y="0"/>
                  </a:moveTo>
                  <a:lnTo>
                    <a:pt x="8556" y="128"/>
                  </a:lnTo>
                  <a:lnTo>
                    <a:pt x="7534" y="639"/>
                  </a:lnTo>
                  <a:lnTo>
                    <a:pt x="6513" y="1149"/>
                  </a:lnTo>
                  <a:lnTo>
                    <a:pt x="5363" y="1405"/>
                  </a:lnTo>
                  <a:lnTo>
                    <a:pt x="4214" y="1532"/>
                  </a:lnTo>
                  <a:lnTo>
                    <a:pt x="3065" y="1405"/>
                  </a:lnTo>
                  <a:lnTo>
                    <a:pt x="2043" y="1149"/>
                  </a:lnTo>
                  <a:lnTo>
                    <a:pt x="1022" y="766"/>
                  </a:lnTo>
                  <a:lnTo>
                    <a:pt x="128" y="128"/>
                  </a:lnTo>
                  <a:lnTo>
                    <a:pt x="0" y="128"/>
                  </a:lnTo>
                  <a:lnTo>
                    <a:pt x="0" y="255"/>
                  </a:lnTo>
                  <a:lnTo>
                    <a:pt x="1022" y="1022"/>
                  </a:lnTo>
                  <a:lnTo>
                    <a:pt x="2043" y="1532"/>
                  </a:lnTo>
                  <a:lnTo>
                    <a:pt x="3193" y="1916"/>
                  </a:lnTo>
                  <a:lnTo>
                    <a:pt x="4342" y="1916"/>
                  </a:lnTo>
                  <a:lnTo>
                    <a:pt x="5619" y="1788"/>
                  </a:lnTo>
                  <a:lnTo>
                    <a:pt x="6768" y="1532"/>
                  </a:lnTo>
                  <a:lnTo>
                    <a:pt x="7917" y="1022"/>
                  </a:lnTo>
                  <a:lnTo>
                    <a:pt x="8939" y="383"/>
                  </a:lnTo>
                  <a:lnTo>
                    <a:pt x="8939" y="255"/>
                  </a:lnTo>
                  <a:lnTo>
                    <a:pt x="8939" y="128"/>
                  </a:lnTo>
                  <a:lnTo>
                    <a:pt x="8811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3314198" y="2299995"/>
              <a:ext cx="148547" cy="17350"/>
            </a:xfrm>
            <a:custGeom>
              <a:avLst/>
              <a:gdLst/>
              <a:ahLst/>
              <a:cxnLst/>
              <a:rect l="l" t="t" r="r" b="b"/>
              <a:pathLst>
                <a:path w="7663" h="895" extrusionOk="0">
                  <a:moveTo>
                    <a:pt x="7662" y="0"/>
                  </a:moveTo>
                  <a:lnTo>
                    <a:pt x="5747" y="128"/>
                  </a:lnTo>
                  <a:lnTo>
                    <a:pt x="3704" y="128"/>
                  </a:lnTo>
                  <a:lnTo>
                    <a:pt x="1916" y="383"/>
                  </a:lnTo>
                  <a:lnTo>
                    <a:pt x="1" y="766"/>
                  </a:lnTo>
                  <a:lnTo>
                    <a:pt x="1" y="894"/>
                  </a:lnTo>
                  <a:lnTo>
                    <a:pt x="1916" y="894"/>
                  </a:lnTo>
                  <a:lnTo>
                    <a:pt x="3831" y="639"/>
                  </a:lnTo>
                  <a:lnTo>
                    <a:pt x="7662" y="128"/>
                  </a:lnTo>
                  <a:lnTo>
                    <a:pt x="7662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3227566" y="2193552"/>
              <a:ext cx="170821" cy="113887"/>
            </a:xfrm>
            <a:custGeom>
              <a:avLst/>
              <a:gdLst/>
              <a:ahLst/>
              <a:cxnLst/>
              <a:rect l="l" t="t" r="r" b="b"/>
              <a:pathLst>
                <a:path w="8812" h="5875" extrusionOk="0">
                  <a:moveTo>
                    <a:pt x="1916" y="0"/>
                  </a:moveTo>
                  <a:lnTo>
                    <a:pt x="1916" y="128"/>
                  </a:lnTo>
                  <a:lnTo>
                    <a:pt x="3448" y="1277"/>
                  </a:lnTo>
                  <a:lnTo>
                    <a:pt x="4853" y="2554"/>
                  </a:lnTo>
                  <a:lnTo>
                    <a:pt x="6257" y="3831"/>
                  </a:lnTo>
                  <a:lnTo>
                    <a:pt x="6896" y="4342"/>
                  </a:lnTo>
                  <a:lnTo>
                    <a:pt x="7151" y="4597"/>
                  </a:lnTo>
                  <a:lnTo>
                    <a:pt x="5363" y="4597"/>
                  </a:lnTo>
                  <a:lnTo>
                    <a:pt x="4342" y="4342"/>
                  </a:lnTo>
                  <a:lnTo>
                    <a:pt x="3576" y="3831"/>
                  </a:lnTo>
                  <a:lnTo>
                    <a:pt x="1788" y="2554"/>
                  </a:lnTo>
                  <a:lnTo>
                    <a:pt x="0" y="1150"/>
                  </a:lnTo>
                  <a:lnTo>
                    <a:pt x="1788" y="2937"/>
                  </a:lnTo>
                  <a:lnTo>
                    <a:pt x="2682" y="3703"/>
                  </a:lnTo>
                  <a:lnTo>
                    <a:pt x="3448" y="4470"/>
                  </a:lnTo>
                  <a:lnTo>
                    <a:pt x="4342" y="4853"/>
                  </a:lnTo>
                  <a:lnTo>
                    <a:pt x="5363" y="4980"/>
                  </a:lnTo>
                  <a:lnTo>
                    <a:pt x="6513" y="4980"/>
                  </a:lnTo>
                  <a:lnTo>
                    <a:pt x="7534" y="4853"/>
                  </a:lnTo>
                  <a:lnTo>
                    <a:pt x="7662" y="5108"/>
                  </a:lnTo>
                  <a:lnTo>
                    <a:pt x="8173" y="5491"/>
                  </a:lnTo>
                  <a:lnTo>
                    <a:pt x="8684" y="5874"/>
                  </a:lnTo>
                  <a:lnTo>
                    <a:pt x="8811" y="5747"/>
                  </a:lnTo>
                  <a:lnTo>
                    <a:pt x="8428" y="5236"/>
                  </a:lnTo>
                  <a:lnTo>
                    <a:pt x="7917" y="4853"/>
                  </a:lnTo>
                  <a:lnTo>
                    <a:pt x="4980" y="2299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4593976" y="2062354"/>
              <a:ext cx="106462" cy="329235"/>
            </a:xfrm>
            <a:custGeom>
              <a:avLst/>
              <a:gdLst/>
              <a:ahLst/>
              <a:cxnLst/>
              <a:rect l="l" t="t" r="r" b="b"/>
              <a:pathLst>
                <a:path w="5492" h="16984" extrusionOk="0">
                  <a:moveTo>
                    <a:pt x="0" y="0"/>
                  </a:moveTo>
                  <a:lnTo>
                    <a:pt x="511" y="1916"/>
                  </a:lnTo>
                  <a:lnTo>
                    <a:pt x="1022" y="3831"/>
                  </a:lnTo>
                  <a:lnTo>
                    <a:pt x="2044" y="7151"/>
                  </a:lnTo>
                  <a:lnTo>
                    <a:pt x="3065" y="10471"/>
                  </a:lnTo>
                  <a:lnTo>
                    <a:pt x="4214" y="13664"/>
                  </a:lnTo>
                  <a:lnTo>
                    <a:pt x="4853" y="15324"/>
                  </a:lnTo>
                  <a:lnTo>
                    <a:pt x="5364" y="16856"/>
                  </a:lnTo>
                  <a:lnTo>
                    <a:pt x="5491" y="16984"/>
                  </a:lnTo>
                  <a:lnTo>
                    <a:pt x="5491" y="16856"/>
                  </a:lnTo>
                  <a:lnTo>
                    <a:pt x="5236" y="15962"/>
                  </a:lnTo>
                  <a:lnTo>
                    <a:pt x="4981" y="15069"/>
                  </a:lnTo>
                  <a:lnTo>
                    <a:pt x="4470" y="13153"/>
                  </a:lnTo>
                  <a:lnTo>
                    <a:pt x="3448" y="9833"/>
                  </a:lnTo>
                  <a:lnTo>
                    <a:pt x="2427" y="6513"/>
                  </a:lnTo>
                  <a:lnTo>
                    <a:pt x="1277" y="3320"/>
                  </a:lnTo>
                  <a:lnTo>
                    <a:pt x="639" y="1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3383518" y="2309901"/>
              <a:ext cx="316867" cy="123773"/>
            </a:xfrm>
            <a:custGeom>
              <a:avLst/>
              <a:gdLst/>
              <a:ahLst/>
              <a:cxnLst/>
              <a:rect l="l" t="t" r="r" b="b"/>
              <a:pathLst>
                <a:path w="16346" h="6385" extrusionOk="0">
                  <a:moveTo>
                    <a:pt x="0" y="0"/>
                  </a:moveTo>
                  <a:lnTo>
                    <a:pt x="0" y="128"/>
                  </a:lnTo>
                  <a:lnTo>
                    <a:pt x="3065" y="1532"/>
                  </a:lnTo>
                  <a:lnTo>
                    <a:pt x="6257" y="2809"/>
                  </a:lnTo>
                  <a:lnTo>
                    <a:pt x="9450" y="4086"/>
                  </a:lnTo>
                  <a:lnTo>
                    <a:pt x="12642" y="5236"/>
                  </a:lnTo>
                  <a:lnTo>
                    <a:pt x="16345" y="6385"/>
                  </a:lnTo>
                  <a:lnTo>
                    <a:pt x="16345" y="6257"/>
                  </a:lnTo>
                  <a:lnTo>
                    <a:pt x="10088" y="3831"/>
                  </a:lnTo>
                  <a:lnTo>
                    <a:pt x="3703" y="1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3517178" y="1955911"/>
              <a:ext cx="1066912" cy="311924"/>
            </a:xfrm>
            <a:custGeom>
              <a:avLst/>
              <a:gdLst/>
              <a:ahLst/>
              <a:cxnLst/>
              <a:rect l="l" t="t" r="r" b="b"/>
              <a:pathLst>
                <a:path w="55038" h="16091" extrusionOk="0">
                  <a:moveTo>
                    <a:pt x="1" y="0"/>
                  </a:moveTo>
                  <a:lnTo>
                    <a:pt x="1278" y="511"/>
                  </a:lnTo>
                  <a:lnTo>
                    <a:pt x="2427" y="1022"/>
                  </a:lnTo>
                  <a:lnTo>
                    <a:pt x="3576" y="1533"/>
                  </a:lnTo>
                  <a:lnTo>
                    <a:pt x="4725" y="2299"/>
                  </a:lnTo>
                  <a:lnTo>
                    <a:pt x="5747" y="3065"/>
                  </a:lnTo>
                  <a:lnTo>
                    <a:pt x="6769" y="3831"/>
                  </a:lnTo>
                  <a:lnTo>
                    <a:pt x="7790" y="4725"/>
                  </a:lnTo>
                  <a:lnTo>
                    <a:pt x="8684" y="5619"/>
                  </a:lnTo>
                  <a:lnTo>
                    <a:pt x="9578" y="6641"/>
                  </a:lnTo>
                  <a:lnTo>
                    <a:pt x="10344" y="7662"/>
                  </a:lnTo>
                  <a:lnTo>
                    <a:pt x="10983" y="8684"/>
                  </a:lnTo>
                  <a:lnTo>
                    <a:pt x="11493" y="9195"/>
                  </a:lnTo>
                  <a:lnTo>
                    <a:pt x="12004" y="9578"/>
                  </a:lnTo>
                  <a:lnTo>
                    <a:pt x="13409" y="10216"/>
                  </a:lnTo>
                  <a:lnTo>
                    <a:pt x="14813" y="10727"/>
                  </a:lnTo>
                  <a:lnTo>
                    <a:pt x="17623" y="11876"/>
                  </a:lnTo>
                  <a:lnTo>
                    <a:pt x="23497" y="14047"/>
                  </a:lnTo>
                  <a:lnTo>
                    <a:pt x="26434" y="14941"/>
                  </a:lnTo>
                  <a:lnTo>
                    <a:pt x="29498" y="15707"/>
                  </a:lnTo>
                  <a:lnTo>
                    <a:pt x="30903" y="16090"/>
                  </a:lnTo>
                  <a:lnTo>
                    <a:pt x="32435" y="16090"/>
                  </a:lnTo>
                  <a:lnTo>
                    <a:pt x="33968" y="15962"/>
                  </a:lnTo>
                  <a:lnTo>
                    <a:pt x="35372" y="15452"/>
                  </a:lnTo>
                  <a:lnTo>
                    <a:pt x="41502" y="13409"/>
                  </a:lnTo>
                  <a:lnTo>
                    <a:pt x="53505" y="8939"/>
                  </a:lnTo>
                  <a:lnTo>
                    <a:pt x="55038" y="8301"/>
                  </a:lnTo>
                  <a:lnTo>
                    <a:pt x="55038" y="8173"/>
                  </a:lnTo>
                  <a:lnTo>
                    <a:pt x="43034" y="12642"/>
                  </a:lnTo>
                  <a:lnTo>
                    <a:pt x="36905" y="14686"/>
                  </a:lnTo>
                  <a:lnTo>
                    <a:pt x="35500" y="15196"/>
                  </a:lnTo>
                  <a:lnTo>
                    <a:pt x="33968" y="15707"/>
                  </a:lnTo>
                  <a:lnTo>
                    <a:pt x="33202" y="15835"/>
                  </a:lnTo>
                  <a:lnTo>
                    <a:pt x="31542" y="15835"/>
                  </a:lnTo>
                  <a:lnTo>
                    <a:pt x="30775" y="15707"/>
                  </a:lnTo>
                  <a:lnTo>
                    <a:pt x="27711" y="15069"/>
                  </a:lnTo>
                  <a:lnTo>
                    <a:pt x="24774" y="14175"/>
                  </a:lnTo>
                  <a:lnTo>
                    <a:pt x="18900" y="12132"/>
                  </a:lnTo>
                  <a:lnTo>
                    <a:pt x="13026" y="9833"/>
                  </a:lnTo>
                  <a:lnTo>
                    <a:pt x="11749" y="9195"/>
                  </a:lnTo>
                  <a:lnTo>
                    <a:pt x="11238" y="8684"/>
                  </a:lnTo>
                  <a:lnTo>
                    <a:pt x="10727" y="8045"/>
                  </a:lnTo>
                  <a:lnTo>
                    <a:pt x="9833" y="6768"/>
                  </a:lnTo>
                  <a:lnTo>
                    <a:pt x="8939" y="5619"/>
                  </a:lnTo>
                  <a:lnTo>
                    <a:pt x="7790" y="4470"/>
                  </a:lnTo>
                  <a:lnTo>
                    <a:pt x="6641" y="3448"/>
                  </a:lnTo>
                  <a:lnTo>
                    <a:pt x="5364" y="2554"/>
                  </a:lnTo>
                  <a:lnTo>
                    <a:pt x="4087" y="1660"/>
                  </a:lnTo>
                  <a:lnTo>
                    <a:pt x="2682" y="1022"/>
                  </a:lnTo>
                  <a:lnTo>
                    <a:pt x="1278" y="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2905756" y="876632"/>
              <a:ext cx="777300" cy="735215"/>
            </a:xfrm>
            <a:custGeom>
              <a:avLst/>
              <a:gdLst/>
              <a:ahLst/>
              <a:cxnLst/>
              <a:rect l="l" t="t" r="r" b="b"/>
              <a:pathLst>
                <a:path w="40098" h="37927" extrusionOk="0">
                  <a:moveTo>
                    <a:pt x="27583" y="1"/>
                  </a:moveTo>
                  <a:lnTo>
                    <a:pt x="26306" y="128"/>
                  </a:lnTo>
                  <a:lnTo>
                    <a:pt x="25157" y="384"/>
                  </a:lnTo>
                  <a:lnTo>
                    <a:pt x="24008" y="767"/>
                  </a:lnTo>
                  <a:lnTo>
                    <a:pt x="22858" y="1150"/>
                  </a:lnTo>
                  <a:lnTo>
                    <a:pt x="21964" y="1788"/>
                  </a:lnTo>
                  <a:lnTo>
                    <a:pt x="20943" y="2555"/>
                  </a:lnTo>
                  <a:lnTo>
                    <a:pt x="20177" y="3321"/>
                  </a:lnTo>
                  <a:lnTo>
                    <a:pt x="19538" y="4215"/>
                  </a:lnTo>
                  <a:lnTo>
                    <a:pt x="18900" y="5109"/>
                  </a:lnTo>
                  <a:lnTo>
                    <a:pt x="17878" y="6896"/>
                  </a:lnTo>
                  <a:lnTo>
                    <a:pt x="16984" y="8812"/>
                  </a:lnTo>
                  <a:lnTo>
                    <a:pt x="16346" y="10600"/>
                  </a:lnTo>
                  <a:lnTo>
                    <a:pt x="15580" y="12260"/>
                  </a:lnTo>
                  <a:lnTo>
                    <a:pt x="14686" y="13792"/>
                  </a:lnTo>
                  <a:lnTo>
                    <a:pt x="14175" y="14558"/>
                  </a:lnTo>
                  <a:lnTo>
                    <a:pt x="13664" y="15197"/>
                  </a:lnTo>
                  <a:lnTo>
                    <a:pt x="13026" y="15835"/>
                  </a:lnTo>
                  <a:lnTo>
                    <a:pt x="12387" y="16346"/>
                  </a:lnTo>
                  <a:lnTo>
                    <a:pt x="11493" y="16729"/>
                  </a:lnTo>
                  <a:lnTo>
                    <a:pt x="10599" y="17112"/>
                  </a:lnTo>
                  <a:lnTo>
                    <a:pt x="8429" y="17751"/>
                  </a:lnTo>
                  <a:lnTo>
                    <a:pt x="6002" y="18517"/>
                  </a:lnTo>
                  <a:lnTo>
                    <a:pt x="4853" y="19028"/>
                  </a:lnTo>
                  <a:lnTo>
                    <a:pt x="3704" y="19538"/>
                  </a:lnTo>
                  <a:lnTo>
                    <a:pt x="3065" y="20049"/>
                  </a:lnTo>
                  <a:lnTo>
                    <a:pt x="2555" y="20560"/>
                  </a:lnTo>
                  <a:lnTo>
                    <a:pt x="2044" y="21071"/>
                  </a:lnTo>
                  <a:lnTo>
                    <a:pt x="1533" y="21837"/>
                  </a:lnTo>
                  <a:lnTo>
                    <a:pt x="1022" y="22603"/>
                  </a:lnTo>
                  <a:lnTo>
                    <a:pt x="639" y="23369"/>
                  </a:lnTo>
                  <a:lnTo>
                    <a:pt x="384" y="24263"/>
                  </a:lnTo>
                  <a:lnTo>
                    <a:pt x="128" y="25157"/>
                  </a:lnTo>
                  <a:lnTo>
                    <a:pt x="1" y="26051"/>
                  </a:lnTo>
                  <a:lnTo>
                    <a:pt x="1" y="26945"/>
                  </a:lnTo>
                  <a:lnTo>
                    <a:pt x="128" y="27966"/>
                  </a:lnTo>
                  <a:lnTo>
                    <a:pt x="256" y="28860"/>
                  </a:lnTo>
                  <a:lnTo>
                    <a:pt x="639" y="29754"/>
                  </a:lnTo>
                  <a:lnTo>
                    <a:pt x="1022" y="30776"/>
                  </a:lnTo>
                  <a:lnTo>
                    <a:pt x="1661" y="31542"/>
                  </a:lnTo>
                  <a:lnTo>
                    <a:pt x="2427" y="32436"/>
                  </a:lnTo>
                  <a:lnTo>
                    <a:pt x="3704" y="33585"/>
                  </a:lnTo>
                  <a:lnTo>
                    <a:pt x="5236" y="34734"/>
                  </a:lnTo>
                  <a:lnTo>
                    <a:pt x="6769" y="35628"/>
                  </a:lnTo>
                  <a:lnTo>
                    <a:pt x="8301" y="36394"/>
                  </a:lnTo>
                  <a:lnTo>
                    <a:pt x="10089" y="37033"/>
                  </a:lnTo>
                  <a:lnTo>
                    <a:pt x="11876" y="37416"/>
                  </a:lnTo>
                  <a:lnTo>
                    <a:pt x="13664" y="37799"/>
                  </a:lnTo>
                  <a:lnTo>
                    <a:pt x="15452" y="37927"/>
                  </a:lnTo>
                  <a:lnTo>
                    <a:pt x="17367" y="37927"/>
                  </a:lnTo>
                  <a:lnTo>
                    <a:pt x="19283" y="37671"/>
                  </a:lnTo>
                  <a:lnTo>
                    <a:pt x="21198" y="37288"/>
                  </a:lnTo>
                  <a:lnTo>
                    <a:pt x="23241" y="36777"/>
                  </a:lnTo>
                  <a:lnTo>
                    <a:pt x="25157" y="36011"/>
                  </a:lnTo>
                  <a:lnTo>
                    <a:pt x="27072" y="34990"/>
                  </a:lnTo>
                  <a:lnTo>
                    <a:pt x="28988" y="33840"/>
                  </a:lnTo>
                  <a:lnTo>
                    <a:pt x="30903" y="32436"/>
                  </a:lnTo>
                  <a:lnTo>
                    <a:pt x="32563" y="31031"/>
                  </a:lnTo>
                  <a:lnTo>
                    <a:pt x="33968" y="29499"/>
                  </a:lnTo>
                  <a:lnTo>
                    <a:pt x="35245" y="27839"/>
                  </a:lnTo>
                  <a:lnTo>
                    <a:pt x="36394" y="26179"/>
                  </a:lnTo>
                  <a:lnTo>
                    <a:pt x="37416" y="24263"/>
                  </a:lnTo>
                  <a:lnTo>
                    <a:pt x="38310" y="22475"/>
                  </a:lnTo>
                  <a:lnTo>
                    <a:pt x="38948" y="20560"/>
                  </a:lnTo>
                  <a:lnTo>
                    <a:pt x="39459" y="18644"/>
                  </a:lnTo>
                  <a:lnTo>
                    <a:pt x="39842" y="16729"/>
                  </a:lnTo>
                  <a:lnTo>
                    <a:pt x="39970" y="14941"/>
                  </a:lnTo>
                  <a:lnTo>
                    <a:pt x="40097" y="13026"/>
                  </a:lnTo>
                  <a:lnTo>
                    <a:pt x="39970" y="11366"/>
                  </a:lnTo>
                  <a:lnTo>
                    <a:pt x="39586" y="9706"/>
                  </a:lnTo>
                  <a:lnTo>
                    <a:pt x="39203" y="8173"/>
                  </a:lnTo>
                  <a:lnTo>
                    <a:pt x="38565" y="6641"/>
                  </a:lnTo>
                  <a:lnTo>
                    <a:pt x="37799" y="5364"/>
                  </a:lnTo>
                  <a:lnTo>
                    <a:pt x="36905" y="4215"/>
                  </a:lnTo>
                  <a:lnTo>
                    <a:pt x="35883" y="3193"/>
                  </a:lnTo>
                  <a:lnTo>
                    <a:pt x="34862" y="2299"/>
                  </a:lnTo>
                  <a:lnTo>
                    <a:pt x="33712" y="1533"/>
                  </a:lnTo>
                  <a:lnTo>
                    <a:pt x="32436" y="1022"/>
                  </a:lnTo>
                  <a:lnTo>
                    <a:pt x="31286" y="512"/>
                  </a:lnTo>
                  <a:lnTo>
                    <a:pt x="30009" y="256"/>
                  </a:lnTo>
                  <a:lnTo>
                    <a:pt x="2873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3103793" y="1124178"/>
              <a:ext cx="591630" cy="495093"/>
            </a:xfrm>
            <a:custGeom>
              <a:avLst/>
              <a:gdLst/>
              <a:ahLst/>
              <a:cxnLst/>
              <a:rect l="l" t="t" r="r" b="b"/>
              <a:pathLst>
                <a:path w="30520" h="25540" extrusionOk="0">
                  <a:moveTo>
                    <a:pt x="30392" y="0"/>
                  </a:moveTo>
                  <a:lnTo>
                    <a:pt x="30392" y="1533"/>
                  </a:lnTo>
                  <a:lnTo>
                    <a:pt x="30264" y="2937"/>
                  </a:lnTo>
                  <a:lnTo>
                    <a:pt x="30137" y="4342"/>
                  </a:lnTo>
                  <a:lnTo>
                    <a:pt x="29754" y="5874"/>
                  </a:lnTo>
                  <a:lnTo>
                    <a:pt x="29498" y="7279"/>
                  </a:lnTo>
                  <a:lnTo>
                    <a:pt x="28987" y="8684"/>
                  </a:lnTo>
                  <a:lnTo>
                    <a:pt x="28477" y="9961"/>
                  </a:lnTo>
                  <a:lnTo>
                    <a:pt x="27838" y="11365"/>
                  </a:lnTo>
                  <a:lnTo>
                    <a:pt x="27200" y="12642"/>
                  </a:lnTo>
                  <a:lnTo>
                    <a:pt x="26433" y="13919"/>
                  </a:lnTo>
                  <a:lnTo>
                    <a:pt x="25667" y="15069"/>
                  </a:lnTo>
                  <a:lnTo>
                    <a:pt x="24773" y="16218"/>
                  </a:lnTo>
                  <a:lnTo>
                    <a:pt x="22730" y="18389"/>
                  </a:lnTo>
                  <a:lnTo>
                    <a:pt x="20559" y="20304"/>
                  </a:lnTo>
                  <a:lnTo>
                    <a:pt x="19410" y="21198"/>
                  </a:lnTo>
                  <a:lnTo>
                    <a:pt x="18133" y="21964"/>
                  </a:lnTo>
                  <a:lnTo>
                    <a:pt x="16984" y="22730"/>
                  </a:lnTo>
                  <a:lnTo>
                    <a:pt x="15579" y="23369"/>
                  </a:lnTo>
                  <a:lnTo>
                    <a:pt x="14302" y="23880"/>
                  </a:lnTo>
                  <a:lnTo>
                    <a:pt x="12898" y="24390"/>
                  </a:lnTo>
                  <a:lnTo>
                    <a:pt x="11493" y="24774"/>
                  </a:lnTo>
                  <a:lnTo>
                    <a:pt x="10088" y="25029"/>
                  </a:lnTo>
                  <a:lnTo>
                    <a:pt x="8684" y="25157"/>
                  </a:lnTo>
                  <a:lnTo>
                    <a:pt x="7151" y="25284"/>
                  </a:lnTo>
                  <a:lnTo>
                    <a:pt x="5747" y="25284"/>
                  </a:lnTo>
                  <a:lnTo>
                    <a:pt x="4214" y="25157"/>
                  </a:lnTo>
                  <a:lnTo>
                    <a:pt x="2810" y="24901"/>
                  </a:lnTo>
                  <a:lnTo>
                    <a:pt x="1405" y="24646"/>
                  </a:lnTo>
                  <a:lnTo>
                    <a:pt x="0" y="24263"/>
                  </a:lnTo>
                  <a:lnTo>
                    <a:pt x="0" y="24263"/>
                  </a:lnTo>
                  <a:lnTo>
                    <a:pt x="1405" y="24774"/>
                  </a:lnTo>
                  <a:lnTo>
                    <a:pt x="2810" y="25157"/>
                  </a:lnTo>
                  <a:lnTo>
                    <a:pt x="4214" y="25412"/>
                  </a:lnTo>
                  <a:lnTo>
                    <a:pt x="5747" y="25540"/>
                  </a:lnTo>
                  <a:lnTo>
                    <a:pt x="8684" y="25540"/>
                  </a:lnTo>
                  <a:lnTo>
                    <a:pt x="10088" y="25412"/>
                  </a:lnTo>
                  <a:lnTo>
                    <a:pt x="11621" y="25157"/>
                  </a:lnTo>
                  <a:lnTo>
                    <a:pt x="13025" y="24774"/>
                  </a:lnTo>
                  <a:lnTo>
                    <a:pt x="14430" y="24263"/>
                  </a:lnTo>
                  <a:lnTo>
                    <a:pt x="15835" y="23752"/>
                  </a:lnTo>
                  <a:lnTo>
                    <a:pt x="17112" y="23113"/>
                  </a:lnTo>
                  <a:lnTo>
                    <a:pt x="18389" y="22347"/>
                  </a:lnTo>
                  <a:lnTo>
                    <a:pt x="19666" y="21581"/>
                  </a:lnTo>
                  <a:lnTo>
                    <a:pt x="20815" y="20687"/>
                  </a:lnTo>
                  <a:lnTo>
                    <a:pt x="21964" y="19666"/>
                  </a:lnTo>
                  <a:lnTo>
                    <a:pt x="23113" y="18644"/>
                  </a:lnTo>
                  <a:lnTo>
                    <a:pt x="24135" y="17623"/>
                  </a:lnTo>
                  <a:lnTo>
                    <a:pt x="25029" y="16473"/>
                  </a:lnTo>
                  <a:lnTo>
                    <a:pt x="25923" y="15324"/>
                  </a:lnTo>
                  <a:lnTo>
                    <a:pt x="26817" y="14047"/>
                  </a:lnTo>
                  <a:lnTo>
                    <a:pt x="27583" y="12770"/>
                  </a:lnTo>
                  <a:lnTo>
                    <a:pt x="28221" y="11493"/>
                  </a:lnTo>
                  <a:lnTo>
                    <a:pt x="28860" y="10088"/>
                  </a:lnTo>
                  <a:lnTo>
                    <a:pt x="29370" y="8684"/>
                  </a:lnTo>
                  <a:lnTo>
                    <a:pt x="29754" y="7279"/>
                  </a:lnTo>
                  <a:lnTo>
                    <a:pt x="30009" y="5874"/>
                  </a:lnTo>
                  <a:lnTo>
                    <a:pt x="30264" y="4470"/>
                  </a:lnTo>
                  <a:lnTo>
                    <a:pt x="30392" y="2937"/>
                  </a:lnTo>
                  <a:lnTo>
                    <a:pt x="30520" y="1533"/>
                  </a:lnTo>
                  <a:lnTo>
                    <a:pt x="3039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2932992" y="913773"/>
              <a:ext cx="378744" cy="386169"/>
            </a:xfrm>
            <a:custGeom>
              <a:avLst/>
              <a:gdLst/>
              <a:ahLst/>
              <a:cxnLst/>
              <a:rect l="l" t="t" r="r" b="b"/>
              <a:pathLst>
                <a:path w="19538" h="19921" extrusionOk="0">
                  <a:moveTo>
                    <a:pt x="19538" y="0"/>
                  </a:moveTo>
                  <a:lnTo>
                    <a:pt x="18899" y="511"/>
                  </a:lnTo>
                  <a:lnTo>
                    <a:pt x="18133" y="1149"/>
                  </a:lnTo>
                  <a:lnTo>
                    <a:pt x="17495" y="1788"/>
                  </a:lnTo>
                  <a:lnTo>
                    <a:pt x="16984" y="2426"/>
                  </a:lnTo>
                  <a:lnTo>
                    <a:pt x="15962" y="3959"/>
                  </a:lnTo>
                  <a:lnTo>
                    <a:pt x="15196" y="5619"/>
                  </a:lnTo>
                  <a:lnTo>
                    <a:pt x="13664" y="8939"/>
                  </a:lnTo>
                  <a:lnTo>
                    <a:pt x="12898" y="10599"/>
                  </a:lnTo>
                  <a:lnTo>
                    <a:pt x="11876" y="12131"/>
                  </a:lnTo>
                  <a:lnTo>
                    <a:pt x="11238" y="12770"/>
                  </a:lnTo>
                  <a:lnTo>
                    <a:pt x="10727" y="13408"/>
                  </a:lnTo>
                  <a:lnTo>
                    <a:pt x="9961" y="13919"/>
                  </a:lnTo>
                  <a:lnTo>
                    <a:pt x="9194" y="14302"/>
                  </a:lnTo>
                  <a:lnTo>
                    <a:pt x="7534" y="15068"/>
                  </a:lnTo>
                  <a:lnTo>
                    <a:pt x="5874" y="15707"/>
                  </a:lnTo>
                  <a:lnTo>
                    <a:pt x="4087" y="16345"/>
                  </a:lnTo>
                  <a:lnTo>
                    <a:pt x="2554" y="17367"/>
                  </a:lnTo>
                  <a:lnTo>
                    <a:pt x="1788" y="17878"/>
                  </a:lnTo>
                  <a:lnTo>
                    <a:pt x="1150" y="18516"/>
                  </a:lnTo>
                  <a:lnTo>
                    <a:pt x="639" y="19155"/>
                  </a:lnTo>
                  <a:lnTo>
                    <a:pt x="0" y="19921"/>
                  </a:lnTo>
                  <a:lnTo>
                    <a:pt x="639" y="19282"/>
                  </a:lnTo>
                  <a:lnTo>
                    <a:pt x="1277" y="18644"/>
                  </a:lnTo>
                  <a:lnTo>
                    <a:pt x="1916" y="18005"/>
                  </a:lnTo>
                  <a:lnTo>
                    <a:pt x="2682" y="17495"/>
                  </a:lnTo>
                  <a:lnTo>
                    <a:pt x="4214" y="16601"/>
                  </a:lnTo>
                  <a:lnTo>
                    <a:pt x="6002" y="15962"/>
                  </a:lnTo>
                  <a:lnTo>
                    <a:pt x="7662" y="15451"/>
                  </a:lnTo>
                  <a:lnTo>
                    <a:pt x="9450" y="14685"/>
                  </a:lnTo>
                  <a:lnTo>
                    <a:pt x="10216" y="14302"/>
                  </a:lnTo>
                  <a:lnTo>
                    <a:pt x="10982" y="13664"/>
                  </a:lnTo>
                  <a:lnTo>
                    <a:pt x="11621" y="13025"/>
                  </a:lnTo>
                  <a:lnTo>
                    <a:pt x="12259" y="12387"/>
                  </a:lnTo>
                  <a:lnTo>
                    <a:pt x="13281" y="10854"/>
                  </a:lnTo>
                  <a:lnTo>
                    <a:pt x="14047" y="9194"/>
                  </a:lnTo>
                  <a:lnTo>
                    <a:pt x="15452" y="5747"/>
                  </a:lnTo>
                  <a:lnTo>
                    <a:pt x="16218" y="4086"/>
                  </a:lnTo>
                  <a:lnTo>
                    <a:pt x="17112" y="2554"/>
                  </a:lnTo>
                  <a:lnTo>
                    <a:pt x="18261" y="1149"/>
                  </a:lnTo>
                  <a:lnTo>
                    <a:pt x="1953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324051" y="1594497"/>
              <a:ext cx="794611" cy="316867"/>
            </a:xfrm>
            <a:custGeom>
              <a:avLst/>
              <a:gdLst/>
              <a:ahLst/>
              <a:cxnLst/>
              <a:rect l="l" t="t" r="r" b="b"/>
              <a:pathLst>
                <a:path w="40991" h="16346" extrusionOk="0">
                  <a:moveTo>
                    <a:pt x="3703" y="1"/>
                  </a:moveTo>
                  <a:lnTo>
                    <a:pt x="3193" y="256"/>
                  </a:lnTo>
                  <a:lnTo>
                    <a:pt x="2682" y="639"/>
                  </a:lnTo>
                  <a:lnTo>
                    <a:pt x="2299" y="1022"/>
                  </a:lnTo>
                  <a:lnTo>
                    <a:pt x="1405" y="2427"/>
                  </a:lnTo>
                  <a:lnTo>
                    <a:pt x="639" y="3959"/>
                  </a:lnTo>
                  <a:lnTo>
                    <a:pt x="383" y="4853"/>
                  </a:lnTo>
                  <a:lnTo>
                    <a:pt x="128" y="5619"/>
                  </a:lnTo>
                  <a:lnTo>
                    <a:pt x="0" y="6513"/>
                  </a:lnTo>
                  <a:lnTo>
                    <a:pt x="0" y="7279"/>
                  </a:lnTo>
                  <a:lnTo>
                    <a:pt x="128" y="8046"/>
                  </a:lnTo>
                  <a:lnTo>
                    <a:pt x="383" y="8812"/>
                  </a:lnTo>
                  <a:lnTo>
                    <a:pt x="766" y="9323"/>
                  </a:lnTo>
                  <a:lnTo>
                    <a:pt x="1277" y="9833"/>
                  </a:lnTo>
                  <a:lnTo>
                    <a:pt x="2682" y="10600"/>
                  </a:lnTo>
                  <a:lnTo>
                    <a:pt x="4725" y="11621"/>
                  </a:lnTo>
                  <a:lnTo>
                    <a:pt x="7151" y="12770"/>
                  </a:lnTo>
                  <a:lnTo>
                    <a:pt x="9833" y="13920"/>
                  </a:lnTo>
                  <a:lnTo>
                    <a:pt x="12642" y="14941"/>
                  </a:lnTo>
                  <a:lnTo>
                    <a:pt x="15196" y="15707"/>
                  </a:lnTo>
                  <a:lnTo>
                    <a:pt x="17239" y="16218"/>
                  </a:lnTo>
                  <a:lnTo>
                    <a:pt x="18133" y="16346"/>
                  </a:lnTo>
                  <a:lnTo>
                    <a:pt x="18771" y="16218"/>
                  </a:lnTo>
                  <a:lnTo>
                    <a:pt x="20431" y="15963"/>
                  </a:lnTo>
                  <a:lnTo>
                    <a:pt x="21964" y="15452"/>
                  </a:lnTo>
                  <a:lnTo>
                    <a:pt x="23624" y="14941"/>
                  </a:lnTo>
                  <a:lnTo>
                    <a:pt x="25412" y="14303"/>
                  </a:lnTo>
                  <a:lnTo>
                    <a:pt x="28732" y="12770"/>
                  </a:lnTo>
                  <a:lnTo>
                    <a:pt x="31924" y="11110"/>
                  </a:lnTo>
                  <a:lnTo>
                    <a:pt x="34733" y="9323"/>
                  </a:lnTo>
                  <a:lnTo>
                    <a:pt x="37160" y="7663"/>
                  </a:lnTo>
                  <a:lnTo>
                    <a:pt x="38947" y="6130"/>
                  </a:lnTo>
                  <a:lnTo>
                    <a:pt x="39714" y="5492"/>
                  </a:lnTo>
                  <a:lnTo>
                    <a:pt x="40097" y="4981"/>
                  </a:lnTo>
                  <a:lnTo>
                    <a:pt x="40607" y="4215"/>
                  </a:lnTo>
                  <a:lnTo>
                    <a:pt x="40863" y="3576"/>
                  </a:lnTo>
                  <a:lnTo>
                    <a:pt x="40991" y="2938"/>
                  </a:lnTo>
                  <a:lnTo>
                    <a:pt x="40863" y="2299"/>
                  </a:lnTo>
                  <a:lnTo>
                    <a:pt x="40480" y="1916"/>
                  </a:lnTo>
                  <a:lnTo>
                    <a:pt x="39841" y="1661"/>
                  </a:lnTo>
                  <a:lnTo>
                    <a:pt x="39075" y="1533"/>
                  </a:lnTo>
                  <a:lnTo>
                    <a:pt x="37926" y="1661"/>
                  </a:lnTo>
                  <a:lnTo>
                    <a:pt x="35500" y="2299"/>
                  </a:lnTo>
                  <a:lnTo>
                    <a:pt x="32946" y="2938"/>
                  </a:lnTo>
                  <a:lnTo>
                    <a:pt x="27966" y="4470"/>
                  </a:lnTo>
                  <a:lnTo>
                    <a:pt x="25667" y="5109"/>
                  </a:lnTo>
                  <a:lnTo>
                    <a:pt x="23624" y="5619"/>
                  </a:lnTo>
                  <a:lnTo>
                    <a:pt x="21836" y="5875"/>
                  </a:lnTo>
                  <a:lnTo>
                    <a:pt x="20559" y="5875"/>
                  </a:lnTo>
                  <a:lnTo>
                    <a:pt x="19155" y="5492"/>
                  </a:lnTo>
                  <a:lnTo>
                    <a:pt x="17239" y="4853"/>
                  </a:lnTo>
                  <a:lnTo>
                    <a:pt x="12387" y="2938"/>
                  </a:lnTo>
                  <a:lnTo>
                    <a:pt x="7406" y="1022"/>
                  </a:lnTo>
                  <a:lnTo>
                    <a:pt x="5491" y="384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160674" y="1480630"/>
              <a:ext cx="314386" cy="304500"/>
            </a:xfrm>
            <a:custGeom>
              <a:avLst/>
              <a:gdLst/>
              <a:ahLst/>
              <a:cxnLst/>
              <a:rect l="l" t="t" r="r" b="b"/>
              <a:pathLst>
                <a:path w="16218" h="15708" extrusionOk="0">
                  <a:moveTo>
                    <a:pt x="6385" y="1"/>
                  </a:moveTo>
                  <a:lnTo>
                    <a:pt x="6130" y="128"/>
                  </a:lnTo>
                  <a:lnTo>
                    <a:pt x="5874" y="384"/>
                  </a:lnTo>
                  <a:lnTo>
                    <a:pt x="5874" y="767"/>
                  </a:lnTo>
                  <a:lnTo>
                    <a:pt x="5874" y="1022"/>
                  </a:lnTo>
                  <a:lnTo>
                    <a:pt x="6002" y="1661"/>
                  </a:lnTo>
                  <a:lnTo>
                    <a:pt x="5491" y="1150"/>
                  </a:lnTo>
                  <a:lnTo>
                    <a:pt x="5236" y="895"/>
                  </a:lnTo>
                  <a:lnTo>
                    <a:pt x="4853" y="767"/>
                  </a:lnTo>
                  <a:lnTo>
                    <a:pt x="4470" y="767"/>
                  </a:lnTo>
                  <a:lnTo>
                    <a:pt x="4086" y="895"/>
                  </a:lnTo>
                  <a:lnTo>
                    <a:pt x="3831" y="1150"/>
                  </a:lnTo>
                  <a:lnTo>
                    <a:pt x="3703" y="1533"/>
                  </a:lnTo>
                  <a:lnTo>
                    <a:pt x="3703" y="2044"/>
                  </a:lnTo>
                  <a:lnTo>
                    <a:pt x="3703" y="2427"/>
                  </a:lnTo>
                  <a:lnTo>
                    <a:pt x="3831" y="3193"/>
                  </a:lnTo>
                  <a:lnTo>
                    <a:pt x="3193" y="2810"/>
                  </a:lnTo>
                  <a:lnTo>
                    <a:pt x="2809" y="2555"/>
                  </a:lnTo>
                  <a:lnTo>
                    <a:pt x="2554" y="2427"/>
                  </a:lnTo>
                  <a:lnTo>
                    <a:pt x="2171" y="2427"/>
                  </a:lnTo>
                  <a:lnTo>
                    <a:pt x="1788" y="2682"/>
                  </a:lnTo>
                  <a:lnTo>
                    <a:pt x="1533" y="3065"/>
                  </a:lnTo>
                  <a:lnTo>
                    <a:pt x="1405" y="3448"/>
                  </a:lnTo>
                  <a:lnTo>
                    <a:pt x="1405" y="3832"/>
                  </a:lnTo>
                  <a:lnTo>
                    <a:pt x="1405" y="4215"/>
                  </a:lnTo>
                  <a:lnTo>
                    <a:pt x="1660" y="4981"/>
                  </a:lnTo>
                  <a:lnTo>
                    <a:pt x="1788" y="5236"/>
                  </a:lnTo>
                  <a:lnTo>
                    <a:pt x="1660" y="5109"/>
                  </a:lnTo>
                  <a:lnTo>
                    <a:pt x="1277" y="4853"/>
                  </a:lnTo>
                  <a:lnTo>
                    <a:pt x="1022" y="4725"/>
                  </a:lnTo>
                  <a:lnTo>
                    <a:pt x="766" y="4725"/>
                  </a:lnTo>
                  <a:lnTo>
                    <a:pt x="383" y="4853"/>
                  </a:lnTo>
                  <a:lnTo>
                    <a:pt x="128" y="5109"/>
                  </a:lnTo>
                  <a:lnTo>
                    <a:pt x="0" y="5364"/>
                  </a:lnTo>
                  <a:lnTo>
                    <a:pt x="0" y="5619"/>
                  </a:lnTo>
                  <a:lnTo>
                    <a:pt x="128" y="6258"/>
                  </a:lnTo>
                  <a:lnTo>
                    <a:pt x="383" y="7024"/>
                  </a:lnTo>
                  <a:lnTo>
                    <a:pt x="894" y="7790"/>
                  </a:lnTo>
                  <a:lnTo>
                    <a:pt x="2043" y="9450"/>
                  </a:lnTo>
                  <a:lnTo>
                    <a:pt x="3065" y="10727"/>
                  </a:lnTo>
                  <a:lnTo>
                    <a:pt x="4470" y="11876"/>
                  </a:lnTo>
                  <a:lnTo>
                    <a:pt x="6385" y="13409"/>
                  </a:lnTo>
                  <a:lnTo>
                    <a:pt x="9705" y="15707"/>
                  </a:lnTo>
                  <a:lnTo>
                    <a:pt x="16218" y="9067"/>
                  </a:lnTo>
                  <a:lnTo>
                    <a:pt x="10088" y="3959"/>
                  </a:lnTo>
                  <a:lnTo>
                    <a:pt x="9577" y="3448"/>
                  </a:lnTo>
                  <a:lnTo>
                    <a:pt x="9194" y="2810"/>
                  </a:lnTo>
                  <a:lnTo>
                    <a:pt x="8300" y="1405"/>
                  </a:lnTo>
                  <a:lnTo>
                    <a:pt x="7790" y="767"/>
                  </a:lnTo>
                  <a:lnTo>
                    <a:pt x="7279" y="256"/>
                  </a:lnTo>
                  <a:lnTo>
                    <a:pt x="6896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277003" y="1515290"/>
              <a:ext cx="71821" cy="91614"/>
            </a:xfrm>
            <a:custGeom>
              <a:avLst/>
              <a:gdLst/>
              <a:ahLst/>
              <a:cxnLst/>
              <a:rect l="l" t="t" r="r" b="b"/>
              <a:pathLst>
                <a:path w="3705" h="4726" extrusionOk="0">
                  <a:moveTo>
                    <a:pt x="1" y="0"/>
                  </a:moveTo>
                  <a:lnTo>
                    <a:pt x="129" y="894"/>
                  </a:lnTo>
                  <a:lnTo>
                    <a:pt x="512" y="1660"/>
                  </a:lnTo>
                  <a:lnTo>
                    <a:pt x="767" y="2299"/>
                  </a:lnTo>
                  <a:lnTo>
                    <a:pt x="1278" y="2810"/>
                  </a:lnTo>
                  <a:lnTo>
                    <a:pt x="1789" y="3321"/>
                  </a:lnTo>
                  <a:lnTo>
                    <a:pt x="2299" y="3831"/>
                  </a:lnTo>
                  <a:lnTo>
                    <a:pt x="3704" y="4725"/>
                  </a:lnTo>
                  <a:lnTo>
                    <a:pt x="3704" y="4598"/>
                  </a:lnTo>
                  <a:lnTo>
                    <a:pt x="2427" y="3576"/>
                  </a:lnTo>
                  <a:lnTo>
                    <a:pt x="1533" y="2554"/>
                  </a:lnTo>
                  <a:lnTo>
                    <a:pt x="767" y="15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2234938" y="1542526"/>
              <a:ext cx="79226" cy="99019"/>
            </a:xfrm>
            <a:custGeom>
              <a:avLst/>
              <a:gdLst/>
              <a:ahLst/>
              <a:cxnLst/>
              <a:rect l="l" t="t" r="r" b="b"/>
              <a:pathLst>
                <a:path w="4087" h="5108" extrusionOk="0">
                  <a:moveTo>
                    <a:pt x="0" y="0"/>
                  </a:moveTo>
                  <a:lnTo>
                    <a:pt x="0" y="128"/>
                  </a:lnTo>
                  <a:lnTo>
                    <a:pt x="383" y="1022"/>
                  </a:lnTo>
                  <a:lnTo>
                    <a:pt x="639" y="1788"/>
                  </a:lnTo>
                  <a:lnTo>
                    <a:pt x="1149" y="2426"/>
                  </a:lnTo>
                  <a:lnTo>
                    <a:pt x="1532" y="2937"/>
                  </a:lnTo>
                  <a:lnTo>
                    <a:pt x="2682" y="3959"/>
                  </a:lnTo>
                  <a:lnTo>
                    <a:pt x="3959" y="5108"/>
                  </a:lnTo>
                  <a:lnTo>
                    <a:pt x="4086" y="4980"/>
                  </a:lnTo>
                  <a:lnTo>
                    <a:pt x="2809" y="3831"/>
                  </a:lnTo>
                  <a:lnTo>
                    <a:pt x="1788" y="2809"/>
                  </a:lnTo>
                  <a:lnTo>
                    <a:pt x="894" y="15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2195315" y="1582130"/>
              <a:ext cx="84189" cy="91614"/>
            </a:xfrm>
            <a:custGeom>
              <a:avLst/>
              <a:gdLst/>
              <a:ahLst/>
              <a:cxnLst/>
              <a:rect l="l" t="t" r="r" b="b"/>
              <a:pathLst>
                <a:path w="4343" h="4726" extrusionOk="0">
                  <a:moveTo>
                    <a:pt x="1" y="0"/>
                  </a:moveTo>
                  <a:lnTo>
                    <a:pt x="1" y="128"/>
                  </a:lnTo>
                  <a:lnTo>
                    <a:pt x="384" y="894"/>
                  </a:lnTo>
                  <a:lnTo>
                    <a:pt x="767" y="1533"/>
                  </a:lnTo>
                  <a:lnTo>
                    <a:pt x="1150" y="2171"/>
                  </a:lnTo>
                  <a:lnTo>
                    <a:pt x="1661" y="2810"/>
                  </a:lnTo>
                  <a:lnTo>
                    <a:pt x="2299" y="3448"/>
                  </a:lnTo>
                  <a:lnTo>
                    <a:pt x="2938" y="3959"/>
                  </a:lnTo>
                  <a:lnTo>
                    <a:pt x="3576" y="4342"/>
                  </a:lnTo>
                  <a:lnTo>
                    <a:pt x="4343" y="4725"/>
                  </a:lnTo>
                  <a:lnTo>
                    <a:pt x="2938" y="3703"/>
                  </a:lnTo>
                  <a:lnTo>
                    <a:pt x="1916" y="2682"/>
                  </a:lnTo>
                  <a:lnTo>
                    <a:pt x="1022" y="15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2338900" y="1527658"/>
              <a:ext cx="175764" cy="190632"/>
            </a:xfrm>
            <a:custGeom>
              <a:avLst/>
              <a:gdLst/>
              <a:ahLst/>
              <a:cxnLst/>
              <a:rect l="l" t="t" r="r" b="b"/>
              <a:pathLst>
                <a:path w="9067" h="9834" extrusionOk="0">
                  <a:moveTo>
                    <a:pt x="383" y="1"/>
                  </a:moveTo>
                  <a:lnTo>
                    <a:pt x="256" y="129"/>
                  </a:lnTo>
                  <a:lnTo>
                    <a:pt x="0" y="767"/>
                  </a:lnTo>
                  <a:lnTo>
                    <a:pt x="128" y="1278"/>
                  </a:lnTo>
                  <a:lnTo>
                    <a:pt x="511" y="1916"/>
                  </a:lnTo>
                  <a:lnTo>
                    <a:pt x="894" y="2427"/>
                  </a:lnTo>
                  <a:lnTo>
                    <a:pt x="2043" y="3576"/>
                  </a:lnTo>
                  <a:lnTo>
                    <a:pt x="3320" y="4470"/>
                  </a:lnTo>
                  <a:lnTo>
                    <a:pt x="2937" y="4981"/>
                  </a:lnTo>
                  <a:lnTo>
                    <a:pt x="2554" y="6258"/>
                  </a:lnTo>
                  <a:lnTo>
                    <a:pt x="2299" y="7024"/>
                  </a:lnTo>
                  <a:lnTo>
                    <a:pt x="2299" y="7790"/>
                  </a:lnTo>
                  <a:lnTo>
                    <a:pt x="2427" y="8684"/>
                  </a:lnTo>
                  <a:lnTo>
                    <a:pt x="2810" y="9323"/>
                  </a:lnTo>
                  <a:lnTo>
                    <a:pt x="3193" y="9706"/>
                  </a:lnTo>
                  <a:lnTo>
                    <a:pt x="3576" y="9834"/>
                  </a:lnTo>
                  <a:lnTo>
                    <a:pt x="3959" y="9834"/>
                  </a:lnTo>
                  <a:lnTo>
                    <a:pt x="4470" y="9706"/>
                  </a:lnTo>
                  <a:lnTo>
                    <a:pt x="5491" y="9323"/>
                  </a:lnTo>
                  <a:lnTo>
                    <a:pt x="6513" y="8684"/>
                  </a:lnTo>
                  <a:lnTo>
                    <a:pt x="7534" y="8046"/>
                  </a:lnTo>
                  <a:lnTo>
                    <a:pt x="8301" y="7407"/>
                  </a:lnTo>
                  <a:lnTo>
                    <a:pt x="9067" y="6641"/>
                  </a:lnTo>
                  <a:lnTo>
                    <a:pt x="7917" y="4726"/>
                  </a:lnTo>
                  <a:lnTo>
                    <a:pt x="6640" y="2938"/>
                  </a:lnTo>
                  <a:lnTo>
                    <a:pt x="6130" y="2427"/>
                  </a:lnTo>
                  <a:lnTo>
                    <a:pt x="5364" y="1916"/>
                  </a:lnTo>
                  <a:lnTo>
                    <a:pt x="3320" y="767"/>
                  </a:lnTo>
                  <a:lnTo>
                    <a:pt x="2299" y="256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2341361" y="1540045"/>
              <a:ext cx="64397" cy="170821"/>
            </a:xfrm>
            <a:custGeom>
              <a:avLst/>
              <a:gdLst/>
              <a:ahLst/>
              <a:cxnLst/>
              <a:rect l="l" t="t" r="r" b="b"/>
              <a:pathLst>
                <a:path w="3322" h="8812" extrusionOk="0">
                  <a:moveTo>
                    <a:pt x="1" y="0"/>
                  </a:moveTo>
                  <a:lnTo>
                    <a:pt x="1" y="639"/>
                  </a:lnTo>
                  <a:lnTo>
                    <a:pt x="129" y="1277"/>
                  </a:lnTo>
                  <a:lnTo>
                    <a:pt x="384" y="1788"/>
                  </a:lnTo>
                  <a:lnTo>
                    <a:pt x="895" y="2299"/>
                  </a:lnTo>
                  <a:lnTo>
                    <a:pt x="1789" y="3193"/>
                  </a:lnTo>
                  <a:lnTo>
                    <a:pt x="2938" y="3831"/>
                  </a:lnTo>
                  <a:lnTo>
                    <a:pt x="2300" y="4981"/>
                  </a:lnTo>
                  <a:lnTo>
                    <a:pt x="2172" y="5619"/>
                  </a:lnTo>
                  <a:lnTo>
                    <a:pt x="2044" y="6385"/>
                  </a:lnTo>
                  <a:lnTo>
                    <a:pt x="2044" y="7024"/>
                  </a:lnTo>
                  <a:lnTo>
                    <a:pt x="2044" y="7662"/>
                  </a:lnTo>
                  <a:lnTo>
                    <a:pt x="2300" y="8173"/>
                  </a:lnTo>
                  <a:lnTo>
                    <a:pt x="2555" y="8811"/>
                  </a:lnTo>
                  <a:lnTo>
                    <a:pt x="2427" y="8173"/>
                  </a:lnTo>
                  <a:lnTo>
                    <a:pt x="2300" y="7534"/>
                  </a:lnTo>
                  <a:lnTo>
                    <a:pt x="2300" y="6896"/>
                  </a:lnTo>
                  <a:lnTo>
                    <a:pt x="2427" y="6258"/>
                  </a:lnTo>
                  <a:lnTo>
                    <a:pt x="2683" y="5108"/>
                  </a:lnTo>
                  <a:lnTo>
                    <a:pt x="3193" y="3959"/>
                  </a:lnTo>
                  <a:lnTo>
                    <a:pt x="3321" y="3831"/>
                  </a:lnTo>
                  <a:lnTo>
                    <a:pt x="3193" y="3704"/>
                  </a:lnTo>
                  <a:lnTo>
                    <a:pt x="2172" y="2937"/>
                  </a:lnTo>
                  <a:lnTo>
                    <a:pt x="1150" y="2171"/>
                  </a:lnTo>
                  <a:lnTo>
                    <a:pt x="767" y="1660"/>
                  </a:lnTo>
                  <a:lnTo>
                    <a:pt x="384" y="1150"/>
                  </a:lnTo>
                  <a:lnTo>
                    <a:pt x="129" y="6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2415625" y="1621733"/>
              <a:ext cx="707979" cy="292113"/>
            </a:xfrm>
            <a:custGeom>
              <a:avLst/>
              <a:gdLst/>
              <a:ahLst/>
              <a:cxnLst/>
              <a:rect l="l" t="t" r="r" b="b"/>
              <a:pathLst>
                <a:path w="36522" h="15069" extrusionOk="0">
                  <a:moveTo>
                    <a:pt x="34096" y="0"/>
                  </a:moveTo>
                  <a:lnTo>
                    <a:pt x="33330" y="128"/>
                  </a:lnTo>
                  <a:lnTo>
                    <a:pt x="28988" y="1150"/>
                  </a:lnTo>
                  <a:lnTo>
                    <a:pt x="23497" y="2682"/>
                  </a:lnTo>
                  <a:lnTo>
                    <a:pt x="18644" y="3831"/>
                  </a:lnTo>
                  <a:lnTo>
                    <a:pt x="16984" y="4214"/>
                  </a:lnTo>
                  <a:lnTo>
                    <a:pt x="16091" y="4342"/>
                  </a:lnTo>
                  <a:lnTo>
                    <a:pt x="15324" y="4087"/>
                  </a:lnTo>
                  <a:lnTo>
                    <a:pt x="13920" y="3576"/>
                  </a:lnTo>
                  <a:lnTo>
                    <a:pt x="10344" y="2171"/>
                  </a:lnTo>
                  <a:lnTo>
                    <a:pt x="5492" y="128"/>
                  </a:lnTo>
                  <a:lnTo>
                    <a:pt x="1" y="10599"/>
                  </a:lnTo>
                  <a:lnTo>
                    <a:pt x="1533" y="11365"/>
                  </a:lnTo>
                  <a:lnTo>
                    <a:pt x="5492" y="12898"/>
                  </a:lnTo>
                  <a:lnTo>
                    <a:pt x="7790" y="13792"/>
                  </a:lnTo>
                  <a:lnTo>
                    <a:pt x="10089" y="14430"/>
                  </a:lnTo>
                  <a:lnTo>
                    <a:pt x="12132" y="14941"/>
                  </a:lnTo>
                  <a:lnTo>
                    <a:pt x="13154" y="15069"/>
                  </a:lnTo>
                  <a:lnTo>
                    <a:pt x="13920" y="15069"/>
                  </a:lnTo>
                  <a:lnTo>
                    <a:pt x="15580" y="14813"/>
                  </a:lnTo>
                  <a:lnTo>
                    <a:pt x="17240" y="14302"/>
                  </a:lnTo>
                  <a:lnTo>
                    <a:pt x="20177" y="13281"/>
                  </a:lnTo>
                  <a:lnTo>
                    <a:pt x="22986" y="12132"/>
                  </a:lnTo>
                  <a:lnTo>
                    <a:pt x="25668" y="10855"/>
                  </a:lnTo>
                  <a:lnTo>
                    <a:pt x="28094" y="9450"/>
                  </a:lnTo>
                  <a:lnTo>
                    <a:pt x="30265" y="8045"/>
                  </a:lnTo>
                  <a:lnTo>
                    <a:pt x="32053" y="6768"/>
                  </a:lnTo>
                  <a:lnTo>
                    <a:pt x="33585" y="5619"/>
                  </a:lnTo>
                  <a:lnTo>
                    <a:pt x="34607" y="4725"/>
                  </a:lnTo>
                  <a:lnTo>
                    <a:pt x="35373" y="3959"/>
                  </a:lnTo>
                  <a:lnTo>
                    <a:pt x="36011" y="3065"/>
                  </a:lnTo>
                  <a:lnTo>
                    <a:pt x="36394" y="2171"/>
                  </a:lnTo>
                  <a:lnTo>
                    <a:pt x="36522" y="1405"/>
                  </a:lnTo>
                  <a:lnTo>
                    <a:pt x="36522" y="1150"/>
                  </a:lnTo>
                  <a:lnTo>
                    <a:pt x="36394" y="767"/>
                  </a:lnTo>
                  <a:lnTo>
                    <a:pt x="36139" y="511"/>
                  </a:lnTo>
                  <a:lnTo>
                    <a:pt x="35883" y="256"/>
                  </a:lnTo>
                  <a:lnTo>
                    <a:pt x="35628" y="128"/>
                  </a:lnTo>
                  <a:lnTo>
                    <a:pt x="3524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2749803" y="1621733"/>
              <a:ext cx="373801" cy="277264"/>
            </a:xfrm>
            <a:custGeom>
              <a:avLst/>
              <a:gdLst/>
              <a:ahLst/>
              <a:cxnLst/>
              <a:rect l="l" t="t" r="r" b="b"/>
              <a:pathLst>
                <a:path w="19283" h="14303" extrusionOk="0">
                  <a:moveTo>
                    <a:pt x="16857" y="0"/>
                  </a:moveTo>
                  <a:lnTo>
                    <a:pt x="1" y="14302"/>
                  </a:lnTo>
                  <a:lnTo>
                    <a:pt x="2938" y="13281"/>
                  </a:lnTo>
                  <a:lnTo>
                    <a:pt x="5875" y="12132"/>
                  </a:lnTo>
                  <a:lnTo>
                    <a:pt x="8429" y="10855"/>
                  </a:lnTo>
                  <a:lnTo>
                    <a:pt x="10855" y="9450"/>
                  </a:lnTo>
                  <a:lnTo>
                    <a:pt x="13026" y="8045"/>
                  </a:lnTo>
                  <a:lnTo>
                    <a:pt x="14814" y="6768"/>
                  </a:lnTo>
                  <a:lnTo>
                    <a:pt x="16346" y="5619"/>
                  </a:lnTo>
                  <a:lnTo>
                    <a:pt x="17368" y="4725"/>
                  </a:lnTo>
                  <a:lnTo>
                    <a:pt x="18134" y="3959"/>
                  </a:lnTo>
                  <a:lnTo>
                    <a:pt x="18772" y="3065"/>
                  </a:lnTo>
                  <a:lnTo>
                    <a:pt x="19155" y="2171"/>
                  </a:lnTo>
                  <a:lnTo>
                    <a:pt x="19283" y="1405"/>
                  </a:lnTo>
                  <a:lnTo>
                    <a:pt x="19283" y="1150"/>
                  </a:lnTo>
                  <a:lnTo>
                    <a:pt x="19155" y="767"/>
                  </a:lnTo>
                  <a:lnTo>
                    <a:pt x="18900" y="511"/>
                  </a:lnTo>
                  <a:lnTo>
                    <a:pt x="18772" y="256"/>
                  </a:lnTo>
                  <a:lnTo>
                    <a:pt x="18389" y="128"/>
                  </a:lnTo>
                  <a:lnTo>
                    <a:pt x="1800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2460191" y="1648969"/>
              <a:ext cx="99038" cy="188131"/>
            </a:xfrm>
            <a:custGeom>
              <a:avLst/>
              <a:gdLst/>
              <a:ahLst/>
              <a:cxnLst/>
              <a:rect l="l" t="t" r="r" b="b"/>
              <a:pathLst>
                <a:path w="5109" h="9705" extrusionOk="0">
                  <a:moveTo>
                    <a:pt x="4981" y="0"/>
                  </a:moveTo>
                  <a:lnTo>
                    <a:pt x="4342" y="1149"/>
                  </a:lnTo>
                  <a:lnTo>
                    <a:pt x="3576" y="2426"/>
                  </a:lnTo>
                  <a:lnTo>
                    <a:pt x="2427" y="4725"/>
                  </a:lnTo>
                  <a:lnTo>
                    <a:pt x="0" y="9705"/>
                  </a:lnTo>
                  <a:lnTo>
                    <a:pt x="128" y="9705"/>
                  </a:lnTo>
                  <a:lnTo>
                    <a:pt x="2682" y="4980"/>
                  </a:lnTo>
                  <a:lnTo>
                    <a:pt x="3959" y="2554"/>
                  </a:lnTo>
                  <a:lnTo>
                    <a:pt x="4470" y="127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2994869" y="1579648"/>
              <a:ext cx="646102" cy="656008"/>
            </a:xfrm>
            <a:custGeom>
              <a:avLst/>
              <a:gdLst/>
              <a:ahLst/>
              <a:cxnLst/>
              <a:rect l="l" t="t" r="r" b="b"/>
              <a:pathLst>
                <a:path w="33330" h="33841" extrusionOk="0">
                  <a:moveTo>
                    <a:pt x="6258" y="1"/>
                  </a:moveTo>
                  <a:lnTo>
                    <a:pt x="5109" y="256"/>
                  </a:lnTo>
                  <a:lnTo>
                    <a:pt x="4087" y="767"/>
                  </a:lnTo>
                  <a:lnTo>
                    <a:pt x="3193" y="1533"/>
                  </a:lnTo>
                  <a:lnTo>
                    <a:pt x="2427" y="2299"/>
                  </a:lnTo>
                  <a:lnTo>
                    <a:pt x="1788" y="3193"/>
                  </a:lnTo>
                  <a:lnTo>
                    <a:pt x="1405" y="4215"/>
                  </a:lnTo>
                  <a:lnTo>
                    <a:pt x="895" y="6258"/>
                  </a:lnTo>
                  <a:lnTo>
                    <a:pt x="384" y="10344"/>
                  </a:lnTo>
                  <a:lnTo>
                    <a:pt x="128" y="12643"/>
                  </a:lnTo>
                  <a:lnTo>
                    <a:pt x="1" y="14941"/>
                  </a:lnTo>
                  <a:lnTo>
                    <a:pt x="128" y="16856"/>
                  </a:lnTo>
                  <a:lnTo>
                    <a:pt x="256" y="17623"/>
                  </a:lnTo>
                  <a:lnTo>
                    <a:pt x="384" y="18261"/>
                  </a:lnTo>
                  <a:lnTo>
                    <a:pt x="767" y="19283"/>
                  </a:lnTo>
                  <a:lnTo>
                    <a:pt x="1278" y="20177"/>
                  </a:lnTo>
                  <a:lnTo>
                    <a:pt x="1916" y="20943"/>
                  </a:lnTo>
                  <a:lnTo>
                    <a:pt x="2682" y="21581"/>
                  </a:lnTo>
                  <a:lnTo>
                    <a:pt x="3832" y="22475"/>
                  </a:lnTo>
                  <a:lnTo>
                    <a:pt x="4342" y="22731"/>
                  </a:lnTo>
                  <a:lnTo>
                    <a:pt x="8173" y="33840"/>
                  </a:lnTo>
                  <a:lnTo>
                    <a:pt x="10983" y="32691"/>
                  </a:lnTo>
                  <a:lnTo>
                    <a:pt x="14047" y="31414"/>
                  </a:lnTo>
                  <a:lnTo>
                    <a:pt x="17751" y="29754"/>
                  </a:lnTo>
                  <a:lnTo>
                    <a:pt x="21837" y="27583"/>
                  </a:lnTo>
                  <a:lnTo>
                    <a:pt x="23880" y="26434"/>
                  </a:lnTo>
                  <a:lnTo>
                    <a:pt x="25923" y="25157"/>
                  </a:lnTo>
                  <a:lnTo>
                    <a:pt x="27966" y="23880"/>
                  </a:lnTo>
                  <a:lnTo>
                    <a:pt x="29882" y="22475"/>
                  </a:lnTo>
                  <a:lnTo>
                    <a:pt x="31669" y="20943"/>
                  </a:lnTo>
                  <a:lnTo>
                    <a:pt x="33329" y="19410"/>
                  </a:lnTo>
                  <a:lnTo>
                    <a:pt x="30776" y="16984"/>
                  </a:lnTo>
                  <a:lnTo>
                    <a:pt x="28094" y="14303"/>
                  </a:lnTo>
                  <a:lnTo>
                    <a:pt x="24646" y="11238"/>
                  </a:lnTo>
                  <a:lnTo>
                    <a:pt x="20943" y="8045"/>
                  </a:lnTo>
                  <a:lnTo>
                    <a:pt x="16984" y="4981"/>
                  </a:lnTo>
                  <a:lnTo>
                    <a:pt x="14941" y="3576"/>
                  </a:lnTo>
                  <a:lnTo>
                    <a:pt x="13026" y="2427"/>
                  </a:lnTo>
                  <a:lnTo>
                    <a:pt x="11238" y="1405"/>
                  </a:lnTo>
                  <a:lnTo>
                    <a:pt x="9578" y="639"/>
                  </a:lnTo>
                  <a:lnTo>
                    <a:pt x="9067" y="384"/>
                  </a:lnTo>
                  <a:lnTo>
                    <a:pt x="8939" y="384"/>
                  </a:lnTo>
                  <a:lnTo>
                    <a:pt x="7535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3133491" y="1911345"/>
              <a:ext cx="485207" cy="297075"/>
            </a:xfrm>
            <a:custGeom>
              <a:avLst/>
              <a:gdLst/>
              <a:ahLst/>
              <a:cxnLst/>
              <a:rect l="l" t="t" r="r" b="b"/>
              <a:pathLst>
                <a:path w="25030" h="15325" extrusionOk="0">
                  <a:moveTo>
                    <a:pt x="23880" y="1"/>
                  </a:moveTo>
                  <a:lnTo>
                    <a:pt x="22603" y="1406"/>
                  </a:lnTo>
                  <a:lnTo>
                    <a:pt x="21198" y="2683"/>
                  </a:lnTo>
                  <a:lnTo>
                    <a:pt x="19666" y="3832"/>
                  </a:lnTo>
                  <a:lnTo>
                    <a:pt x="18134" y="4981"/>
                  </a:lnTo>
                  <a:lnTo>
                    <a:pt x="14813" y="7152"/>
                  </a:lnTo>
                  <a:lnTo>
                    <a:pt x="11366" y="9067"/>
                  </a:lnTo>
                  <a:lnTo>
                    <a:pt x="8046" y="10600"/>
                  </a:lnTo>
                  <a:lnTo>
                    <a:pt x="4981" y="12004"/>
                  </a:lnTo>
                  <a:lnTo>
                    <a:pt x="2172" y="13026"/>
                  </a:lnTo>
                  <a:lnTo>
                    <a:pt x="1" y="13792"/>
                  </a:lnTo>
                  <a:lnTo>
                    <a:pt x="512" y="15324"/>
                  </a:lnTo>
                  <a:lnTo>
                    <a:pt x="2810" y="14431"/>
                  </a:lnTo>
                  <a:lnTo>
                    <a:pt x="5619" y="13409"/>
                  </a:lnTo>
                  <a:lnTo>
                    <a:pt x="8812" y="12004"/>
                  </a:lnTo>
                  <a:lnTo>
                    <a:pt x="12260" y="10344"/>
                  </a:lnTo>
                  <a:lnTo>
                    <a:pt x="15707" y="8429"/>
                  </a:lnTo>
                  <a:lnTo>
                    <a:pt x="17367" y="7407"/>
                  </a:lnTo>
                  <a:lnTo>
                    <a:pt x="19027" y="6258"/>
                  </a:lnTo>
                  <a:lnTo>
                    <a:pt x="20688" y="5109"/>
                  </a:lnTo>
                  <a:lnTo>
                    <a:pt x="22220" y="3832"/>
                  </a:lnTo>
                  <a:lnTo>
                    <a:pt x="23625" y="2555"/>
                  </a:lnTo>
                  <a:lnTo>
                    <a:pt x="25029" y="1150"/>
                  </a:lnTo>
                  <a:lnTo>
                    <a:pt x="23880" y="1"/>
                  </a:lnTo>
                  <a:close/>
                </a:path>
              </a:pathLst>
            </a:custGeom>
            <a:solidFill>
              <a:srgbClr val="CF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3121123" y="1881647"/>
              <a:ext cx="457971" cy="279745"/>
            </a:xfrm>
            <a:custGeom>
              <a:avLst/>
              <a:gdLst/>
              <a:ahLst/>
              <a:cxnLst/>
              <a:rect l="l" t="t" r="r" b="b"/>
              <a:pathLst>
                <a:path w="23625" h="14431" extrusionOk="0">
                  <a:moveTo>
                    <a:pt x="22858" y="1"/>
                  </a:moveTo>
                  <a:lnTo>
                    <a:pt x="21709" y="1277"/>
                  </a:lnTo>
                  <a:lnTo>
                    <a:pt x="20304" y="2427"/>
                  </a:lnTo>
                  <a:lnTo>
                    <a:pt x="18899" y="3576"/>
                  </a:lnTo>
                  <a:lnTo>
                    <a:pt x="17495" y="4725"/>
                  </a:lnTo>
                  <a:lnTo>
                    <a:pt x="14302" y="6768"/>
                  </a:lnTo>
                  <a:lnTo>
                    <a:pt x="11110" y="8556"/>
                  </a:lnTo>
                  <a:lnTo>
                    <a:pt x="7917" y="10089"/>
                  </a:lnTo>
                  <a:lnTo>
                    <a:pt x="4980" y="11493"/>
                  </a:lnTo>
                  <a:lnTo>
                    <a:pt x="2299" y="12515"/>
                  </a:lnTo>
                  <a:lnTo>
                    <a:pt x="0" y="13409"/>
                  </a:lnTo>
                  <a:lnTo>
                    <a:pt x="256" y="14430"/>
                  </a:lnTo>
                  <a:lnTo>
                    <a:pt x="4725" y="12770"/>
                  </a:lnTo>
                  <a:lnTo>
                    <a:pt x="8939" y="10855"/>
                  </a:lnTo>
                  <a:lnTo>
                    <a:pt x="11365" y="9578"/>
                  </a:lnTo>
                  <a:lnTo>
                    <a:pt x="13536" y="8428"/>
                  </a:lnTo>
                  <a:lnTo>
                    <a:pt x="15579" y="7152"/>
                  </a:lnTo>
                  <a:lnTo>
                    <a:pt x="17495" y="6002"/>
                  </a:lnTo>
                  <a:lnTo>
                    <a:pt x="19282" y="4725"/>
                  </a:lnTo>
                  <a:lnTo>
                    <a:pt x="20942" y="3448"/>
                  </a:lnTo>
                  <a:lnTo>
                    <a:pt x="22347" y="2044"/>
                  </a:lnTo>
                  <a:lnTo>
                    <a:pt x="23624" y="767"/>
                  </a:lnTo>
                  <a:lnTo>
                    <a:pt x="22858" y="1"/>
                  </a:lnTo>
                  <a:close/>
                </a:path>
              </a:pathLst>
            </a:custGeom>
            <a:solidFill>
              <a:srgbClr val="CF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2962689" y="1639063"/>
              <a:ext cx="408461" cy="789667"/>
            </a:xfrm>
            <a:custGeom>
              <a:avLst/>
              <a:gdLst/>
              <a:ahLst/>
              <a:cxnLst/>
              <a:rect l="l" t="t" r="r" b="b"/>
              <a:pathLst>
                <a:path w="21071" h="40736" extrusionOk="0">
                  <a:moveTo>
                    <a:pt x="11621" y="0"/>
                  </a:moveTo>
                  <a:lnTo>
                    <a:pt x="11110" y="128"/>
                  </a:lnTo>
                  <a:lnTo>
                    <a:pt x="10727" y="383"/>
                  </a:lnTo>
                  <a:lnTo>
                    <a:pt x="10344" y="766"/>
                  </a:lnTo>
                  <a:lnTo>
                    <a:pt x="10089" y="1405"/>
                  </a:lnTo>
                  <a:lnTo>
                    <a:pt x="9833" y="2043"/>
                  </a:lnTo>
                  <a:lnTo>
                    <a:pt x="9706" y="2937"/>
                  </a:lnTo>
                  <a:lnTo>
                    <a:pt x="9706" y="4087"/>
                  </a:lnTo>
                  <a:lnTo>
                    <a:pt x="9706" y="5236"/>
                  </a:lnTo>
                  <a:lnTo>
                    <a:pt x="10216" y="10344"/>
                  </a:lnTo>
                  <a:lnTo>
                    <a:pt x="10599" y="16090"/>
                  </a:lnTo>
                  <a:lnTo>
                    <a:pt x="10855" y="20815"/>
                  </a:lnTo>
                  <a:lnTo>
                    <a:pt x="10855" y="22475"/>
                  </a:lnTo>
                  <a:lnTo>
                    <a:pt x="10727" y="23241"/>
                  </a:lnTo>
                  <a:lnTo>
                    <a:pt x="10089" y="23880"/>
                  </a:lnTo>
                  <a:lnTo>
                    <a:pt x="8812" y="24901"/>
                  </a:lnTo>
                  <a:lnTo>
                    <a:pt x="5236" y="27583"/>
                  </a:lnTo>
                  <a:lnTo>
                    <a:pt x="3321" y="29115"/>
                  </a:lnTo>
                  <a:lnTo>
                    <a:pt x="1661" y="30392"/>
                  </a:lnTo>
                  <a:lnTo>
                    <a:pt x="511" y="31541"/>
                  </a:lnTo>
                  <a:lnTo>
                    <a:pt x="128" y="31924"/>
                  </a:lnTo>
                  <a:lnTo>
                    <a:pt x="1" y="32307"/>
                  </a:lnTo>
                  <a:lnTo>
                    <a:pt x="1" y="32691"/>
                  </a:lnTo>
                  <a:lnTo>
                    <a:pt x="128" y="33201"/>
                  </a:lnTo>
                  <a:lnTo>
                    <a:pt x="767" y="34351"/>
                  </a:lnTo>
                  <a:lnTo>
                    <a:pt x="1661" y="35883"/>
                  </a:lnTo>
                  <a:lnTo>
                    <a:pt x="2938" y="37415"/>
                  </a:lnTo>
                  <a:lnTo>
                    <a:pt x="4215" y="38820"/>
                  </a:lnTo>
                  <a:lnTo>
                    <a:pt x="5364" y="39969"/>
                  </a:lnTo>
                  <a:lnTo>
                    <a:pt x="5875" y="40352"/>
                  </a:lnTo>
                  <a:lnTo>
                    <a:pt x="6386" y="40608"/>
                  </a:lnTo>
                  <a:lnTo>
                    <a:pt x="6769" y="40735"/>
                  </a:lnTo>
                  <a:lnTo>
                    <a:pt x="7024" y="40608"/>
                  </a:lnTo>
                  <a:lnTo>
                    <a:pt x="8429" y="39586"/>
                  </a:lnTo>
                  <a:lnTo>
                    <a:pt x="10216" y="38054"/>
                  </a:lnTo>
                  <a:lnTo>
                    <a:pt x="12387" y="36138"/>
                  </a:lnTo>
                  <a:lnTo>
                    <a:pt x="14686" y="33968"/>
                  </a:lnTo>
                  <a:lnTo>
                    <a:pt x="16857" y="31669"/>
                  </a:lnTo>
                  <a:lnTo>
                    <a:pt x="18772" y="29498"/>
                  </a:lnTo>
                  <a:lnTo>
                    <a:pt x="19666" y="28477"/>
                  </a:lnTo>
                  <a:lnTo>
                    <a:pt x="20304" y="27455"/>
                  </a:lnTo>
                  <a:lnTo>
                    <a:pt x="20815" y="26561"/>
                  </a:lnTo>
                  <a:lnTo>
                    <a:pt x="21071" y="25667"/>
                  </a:lnTo>
                  <a:lnTo>
                    <a:pt x="21071" y="25029"/>
                  </a:lnTo>
                  <a:lnTo>
                    <a:pt x="21071" y="24135"/>
                  </a:lnTo>
                  <a:lnTo>
                    <a:pt x="20815" y="21581"/>
                  </a:lnTo>
                  <a:lnTo>
                    <a:pt x="20177" y="18516"/>
                  </a:lnTo>
                  <a:lnTo>
                    <a:pt x="19283" y="15068"/>
                  </a:lnTo>
                  <a:lnTo>
                    <a:pt x="18134" y="11365"/>
                  </a:lnTo>
                  <a:lnTo>
                    <a:pt x="16984" y="7917"/>
                  </a:lnTo>
                  <a:lnTo>
                    <a:pt x="15835" y="4597"/>
                  </a:lnTo>
                  <a:lnTo>
                    <a:pt x="14813" y="1916"/>
                  </a:lnTo>
                  <a:lnTo>
                    <a:pt x="14558" y="1533"/>
                  </a:lnTo>
                  <a:lnTo>
                    <a:pt x="14303" y="1150"/>
                  </a:lnTo>
                  <a:lnTo>
                    <a:pt x="13409" y="383"/>
                  </a:lnTo>
                  <a:lnTo>
                    <a:pt x="13026" y="128"/>
                  </a:lnTo>
                  <a:lnTo>
                    <a:pt x="12515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2752285" y="2238099"/>
              <a:ext cx="356471" cy="341622"/>
            </a:xfrm>
            <a:custGeom>
              <a:avLst/>
              <a:gdLst/>
              <a:ahLst/>
              <a:cxnLst/>
              <a:rect l="l" t="t" r="r" b="b"/>
              <a:pathLst>
                <a:path w="18389" h="17623" extrusionOk="0">
                  <a:moveTo>
                    <a:pt x="11876" y="1"/>
                  </a:moveTo>
                  <a:lnTo>
                    <a:pt x="9961" y="384"/>
                  </a:lnTo>
                  <a:lnTo>
                    <a:pt x="8301" y="767"/>
                  </a:lnTo>
                  <a:lnTo>
                    <a:pt x="6896" y="1150"/>
                  </a:lnTo>
                  <a:lnTo>
                    <a:pt x="6130" y="1533"/>
                  </a:lnTo>
                  <a:lnTo>
                    <a:pt x="5108" y="2044"/>
                  </a:lnTo>
                  <a:lnTo>
                    <a:pt x="3959" y="2682"/>
                  </a:lnTo>
                  <a:lnTo>
                    <a:pt x="2938" y="3449"/>
                  </a:lnTo>
                  <a:lnTo>
                    <a:pt x="1916" y="4215"/>
                  </a:lnTo>
                  <a:lnTo>
                    <a:pt x="1150" y="4981"/>
                  </a:lnTo>
                  <a:lnTo>
                    <a:pt x="767" y="5747"/>
                  </a:lnTo>
                  <a:lnTo>
                    <a:pt x="767" y="6003"/>
                  </a:lnTo>
                  <a:lnTo>
                    <a:pt x="767" y="6258"/>
                  </a:lnTo>
                  <a:lnTo>
                    <a:pt x="1022" y="6513"/>
                  </a:lnTo>
                  <a:lnTo>
                    <a:pt x="1150" y="6641"/>
                  </a:lnTo>
                  <a:lnTo>
                    <a:pt x="1788" y="6641"/>
                  </a:lnTo>
                  <a:lnTo>
                    <a:pt x="2554" y="6513"/>
                  </a:lnTo>
                  <a:lnTo>
                    <a:pt x="3321" y="6130"/>
                  </a:lnTo>
                  <a:lnTo>
                    <a:pt x="4981" y="5364"/>
                  </a:lnTo>
                  <a:lnTo>
                    <a:pt x="6130" y="4853"/>
                  </a:lnTo>
                  <a:lnTo>
                    <a:pt x="6641" y="4598"/>
                  </a:lnTo>
                  <a:lnTo>
                    <a:pt x="7024" y="4598"/>
                  </a:lnTo>
                  <a:lnTo>
                    <a:pt x="7152" y="4853"/>
                  </a:lnTo>
                  <a:lnTo>
                    <a:pt x="7024" y="5109"/>
                  </a:lnTo>
                  <a:lnTo>
                    <a:pt x="5619" y="6386"/>
                  </a:lnTo>
                  <a:lnTo>
                    <a:pt x="4087" y="7535"/>
                  </a:lnTo>
                  <a:lnTo>
                    <a:pt x="3448" y="7918"/>
                  </a:lnTo>
                  <a:lnTo>
                    <a:pt x="2682" y="8173"/>
                  </a:lnTo>
                  <a:lnTo>
                    <a:pt x="1277" y="8684"/>
                  </a:lnTo>
                  <a:lnTo>
                    <a:pt x="639" y="8812"/>
                  </a:lnTo>
                  <a:lnTo>
                    <a:pt x="256" y="9195"/>
                  </a:lnTo>
                  <a:lnTo>
                    <a:pt x="1" y="9450"/>
                  </a:lnTo>
                  <a:lnTo>
                    <a:pt x="1" y="9961"/>
                  </a:lnTo>
                  <a:lnTo>
                    <a:pt x="128" y="10344"/>
                  </a:lnTo>
                  <a:lnTo>
                    <a:pt x="511" y="10600"/>
                  </a:lnTo>
                  <a:lnTo>
                    <a:pt x="894" y="10727"/>
                  </a:lnTo>
                  <a:lnTo>
                    <a:pt x="1277" y="10855"/>
                  </a:lnTo>
                  <a:lnTo>
                    <a:pt x="2299" y="10855"/>
                  </a:lnTo>
                  <a:lnTo>
                    <a:pt x="1916" y="11110"/>
                  </a:lnTo>
                  <a:lnTo>
                    <a:pt x="1277" y="11494"/>
                  </a:lnTo>
                  <a:lnTo>
                    <a:pt x="1022" y="11877"/>
                  </a:lnTo>
                  <a:lnTo>
                    <a:pt x="767" y="12260"/>
                  </a:lnTo>
                  <a:lnTo>
                    <a:pt x="767" y="12643"/>
                  </a:lnTo>
                  <a:lnTo>
                    <a:pt x="894" y="13026"/>
                  </a:lnTo>
                  <a:lnTo>
                    <a:pt x="1150" y="13409"/>
                  </a:lnTo>
                  <a:lnTo>
                    <a:pt x="1661" y="13664"/>
                  </a:lnTo>
                  <a:lnTo>
                    <a:pt x="3321" y="13664"/>
                  </a:lnTo>
                  <a:lnTo>
                    <a:pt x="3704" y="13537"/>
                  </a:lnTo>
                  <a:lnTo>
                    <a:pt x="3704" y="13537"/>
                  </a:lnTo>
                  <a:lnTo>
                    <a:pt x="3448" y="13664"/>
                  </a:lnTo>
                  <a:lnTo>
                    <a:pt x="2810" y="14175"/>
                  </a:lnTo>
                  <a:lnTo>
                    <a:pt x="2554" y="14431"/>
                  </a:lnTo>
                  <a:lnTo>
                    <a:pt x="2427" y="14814"/>
                  </a:lnTo>
                  <a:lnTo>
                    <a:pt x="2427" y="15197"/>
                  </a:lnTo>
                  <a:lnTo>
                    <a:pt x="2554" y="15580"/>
                  </a:lnTo>
                  <a:lnTo>
                    <a:pt x="2938" y="15963"/>
                  </a:lnTo>
                  <a:lnTo>
                    <a:pt x="3321" y="16218"/>
                  </a:lnTo>
                  <a:lnTo>
                    <a:pt x="3831" y="16346"/>
                  </a:lnTo>
                  <a:lnTo>
                    <a:pt x="5108" y="16346"/>
                  </a:lnTo>
                  <a:lnTo>
                    <a:pt x="5364" y="16218"/>
                  </a:lnTo>
                  <a:lnTo>
                    <a:pt x="5364" y="16346"/>
                  </a:lnTo>
                  <a:lnTo>
                    <a:pt x="5236" y="16601"/>
                  </a:lnTo>
                  <a:lnTo>
                    <a:pt x="5491" y="16984"/>
                  </a:lnTo>
                  <a:lnTo>
                    <a:pt x="5875" y="17368"/>
                  </a:lnTo>
                  <a:lnTo>
                    <a:pt x="6513" y="17495"/>
                  </a:lnTo>
                  <a:lnTo>
                    <a:pt x="7152" y="17623"/>
                  </a:lnTo>
                  <a:lnTo>
                    <a:pt x="7918" y="17495"/>
                  </a:lnTo>
                  <a:lnTo>
                    <a:pt x="8812" y="17240"/>
                  </a:lnTo>
                  <a:lnTo>
                    <a:pt x="10344" y="16601"/>
                  </a:lnTo>
                  <a:lnTo>
                    <a:pt x="11749" y="15835"/>
                  </a:lnTo>
                  <a:lnTo>
                    <a:pt x="13281" y="14558"/>
                  </a:lnTo>
                  <a:lnTo>
                    <a:pt x="15324" y="12515"/>
                  </a:lnTo>
                  <a:lnTo>
                    <a:pt x="18389" y="9323"/>
                  </a:lnTo>
                  <a:lnTo>
                    <a:pt x="11876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2796851" y="2389108"/>
              <a:ext cx="116349" cy="61896"/>
            </a:xfrm>
            <a:custGeom>
              <a:avLst/>
              <a:gdLst/>
              <a:ahLst/>
              <a:cxnLst/>
              <a:rect l="l" t="t" r="r" b="b"/>
              <a:pathLst>
                <a:path w="6002" h="3193" extrusionOk="0">
                  <a:moveTo>
                    <a:pt x="6002" y="0"/>
                  </a:moveTo>
                  <a:lnTo>
                    <a:pt x="4597" y="1150"/>
                  </a:lnTo>
                  <a:lnTo>
                    <a:pt x="3320" y="2043"/>
                  </a:lnTo>
                  <a:lnTo>
                    <a:pt x="1916" y="2682"/>
                  </a:lnTo>
                  <a:lnTo>
                    <a:pt x="128" y="3065"/>
                  </a:lnTo>
                  <a:lnTo>
                    <a:pt x="0" y="3193"/>
                  </a:lnTo>
                  <a:lnTo>
                    <a:pt x="128" y="3193"/>
                  </a:lnTo>
                  <a:lnTo>
                    <a:pt x="1149" y="3065"/>
                  </a:lnTo>
                  <a:lnTo>
                    <a:pt x="1916" y="2937"/>
                  </a:lnTo>
                  <a:lnTo>
                    <a:pt x="2809" y="2682"/>
                  </a:lnTo>
                  <a:lnTo>
                    <a:pt x="3448" y="2299"/>
                  </a:lnTo>
                  <a:lnTo>
                    <a:pt x="4086" y="1916"/>
                  </a:lnTo>
                  <a:lnTo>
                    <a:pt x="4725" y="140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2819124" y="2436136"/>
              <a:ext cx="126255" cy="66859"/>
            </a:xfrm>
            <a:custGeom>
              <a:avLst/>
              <a:gdLst/>
              <a:ahLst/>
              <a:cxnLst/>
              <a:rect l="l" t="t" r="r" b="b"/>
              <a:pathLst>
                <a:path w="6513" h="3449" extrusionOk="0">
                  <a:moveTo>
                    <a:pt x="6385" y="1"/>
                  </a:moveTo>
                  <a:lnTo>
                    <a:pt x="4853" y="1150"/>
                  </a:lnTo>
                  <a:lnTo>
                    <a:pt x="3448" y="2044"/>
                  </a:lnTo>
                  <a:lnTo>
                    <a:pt x="2043" y="2682"/>
                  </a:lnTo>
                  <a:lnTo>
                    <a:pt x="128" y="3321"/>
                  </a:lnTo>
                  <a:lnTo>
                    <a:pt x="0" y="3448"/>
                  </a:lnTo>
                  <a:lnTo>
                    <a:pt x="128" y="3448"/>
                  </a:lnTo>
                  <a:lnTo>
                    <a:pt x="1150" y="3321"/>
                  </a:lnTo>
                  <a:lnTo>
                    <a:pt x="2171" y="3065"/>
                  </a:lnTo>
                  <a:lnTo>
                    <a:pt x="2937" y="2682"/>
                  </a:lnTo>
                  <a:lnTo>
                    <a:pt x="3704" y="2299"/>
                  </a:lnTo>
                  <a:lnTo>
                    <a:pt x="4980" y="1405"/>
                  </a:lnTo>
                  <a:lnTo>
                    <a:pt x="6513" y="128"/>
                  </a:lnTo>
                  <a:lnTo>
                    <a:pt x="638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2856246" y="2480702"/>
              <a:ext cx="118849" cy="71802"/>
            </a:xfrm>
            <a:custGeom>
              <a:avLst/>
              <a:gdLst/>
              <a:ahLst/>
              <a:cxnLst/>
              <a:rect l="l" t="t" r="r" b="b"/>
              <a:pathLst>
                <a:path w="6131" h="3704" extrusionOk="0">
                  <a:moveTo>
                    <a:pt x="6002" y="0"/>
                  </a:moveTo>
                  <a:lnTo>
                    <a:pt x="4598" y="1277"/>
                  </a:lnTo>
                  <a:lnTo>
                    <a:pt x="3321" y="2171"/>
                  </a:lnTo>
                  <a:lnTo>
                    <a:pt x="1789" y="2937"/>
                  </a:lnTo>
                  <a:lnTo>
                    <a:pt x="1" y="3703"/>
                  </a:lnTo>
                  <a:lnTo>
                    <a:pt x="128" y="3703"/>
                  </a:lnTo>
                  <a:lnTo>
                    <a:pt x="1022" y="3576"/>
                  </a:lnTo>
                  <a:lnTo>
                    <a:pt x="1789" y="3320"/>
                  </a:lnTo>
                  <a:lnTo>
                    <a:pt x="2682" y="2937"/>
                  </a:lnTo>
                  <a:lnTo>
                    <a:pt x="3449" y="2554"/>
                  </a:lnTo>
                  <a:lnTo>
                    <a:pt x="4215" y="2043"/>
                  </a:lnTo>
                  <a:lnTo>
                    <a:pt x="4981" y="1405"/>
                  </a:lnTo>
                  <a:lnTo>
                    <a:pt x="5619" y="766"/>
                  </a:lnTo>
                  <a:lnTo>
                    <a:pt x="61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2997350" y="1621733"/>
              <a:ext cx="386188" cy="782243"/>
            </a:xfrm>
            <a:custGeom>
              <a:avLst/>
              <a:gdLst/>
              <a:ahLst/>
              <a:cxnLst/>
              <a:rect l="l" t="t" r="r" b="b"/>
              <a:pathLst>
                <a:path w="19922" h="40353" extrusionOk="0">
                  <a:moveTo>
                    <a:pt x="9833" y="0"/>
                  </a:moveTo>
                  <a:lnTo>
                    <a:pt x="9322" y="128"/>
                  </a:lnTo>
                  <a:lnTo>
                    <a:pt x="8811" y="383"/>
                  </a:lnTo>
                  <a:lnTo>
                    <a:pt x="8428" y="767"/>
                  </a:lnTo>
                  <a:lnTo>
                    <a:pt x="8045" y="1405"/>
                  </a:lnTo>
                  <a:lnTo>
                    <a:pt x="7790" y="2044"/>
                  </a:lnTo>
                  <a:lnTo>
                    <a:pt x="7535" y="2810"/>
                  </a:lnTo>
                  <a:lnTo>
                    <a:pt x="7407" y="3576"/>
                  </a:lnTo>
                  <a:lnTo>
                    <a:pt x="7407" y="4597"/>
                  </a:lnTo>
                  <a:lnTo>
                    <a:pt x="7407" y="5619"/>
                  </a:lnTo>
                  <a:lnTo>
                    <a:pt x="7790" y="10727"/>
                  </a:lnTo>
                  <a:lnTo>
                    <a:pt x="8173" y="16346"/>
                  </a:lnTo>
                  <a:lnTo>
                    <a:pt x="8428" y="21070"/>
                  </a:lnTo>
                  <a:lnTo>
                    <a:pt x="8428" y="23369"/>
                  </a:lnTo>
                  <a:lnTo>
                    <a:pt x="8045" y="23880"/>
                  </a:lnTo>
                  <a:lnTo>
                    <a:pt x="7024" y="24774"/>
                  </a:lnTo>
                  <a:lnTo>
                    <a:pt x="4214" y="27200"/>
                  </a:lnTo>
                  <a:lnTo>
                    <a:pt x="0" y="30520"/>
                  </a:lnTo>
                  <a:lnTo>
                    <a:pt x="8045" y="40352"/>
                  </a:lnTo>
                  <a:lnTo>
                    <a:pt x="9833" y="38820"/>
                  </a:lnTo>
                  <a:lnTo>
                    <a:pt x="13664" y="35372"/>
                  </a:lnTo>
                  <a:lnTo>
                    <a:pt x="15835" y="33201"/>
                  </a:lnTo>
                  <a:lnTo>
                    <a:pt x="17623" y="31158"/>
                  </a:lnTo>
                  <a:lnTo>
                    <a:pt x="18516" y="30137"/>
                  </a:lnTo>
                  <a:lnTo>
                    <a:pt x="19155" y="29243"/>
                  </a:lnTo>
                  <a:lnTo>
                    <a:pt x="19538" y="28349"/>
                  </a:lnTo>
                  <a:lnTo>
                    <a:pt x="19793" y="27711"/>
                  </a:lnTo>
                  <a:lnTo>
                    <a:pt x="19921" y="26689"/>
                  </a:lnTo>
                  <a:lnTo>
                    <a:pt x="19921" y="25412"/>
                  </a:lnTo>
                  <a:lnTo>
                    <a:pt x="19793" y="24135"/>
                  </a:lnTo>
                  <a:lnTo>
                    <a:pt x="19538" y="22603"/>
                  </a:lnTo>
                  <a:lnTo>
                    <a:pt x="18899" y="19283"/>
                  </a:lnTo>
                  <a:lnTo>
                    <a:pt x="18006" y="15835"/>
                  </a:lnTo>
                  <a:lnTo>
                    <a:pt x="16984" y="12259"/>
                  </a:lnTo>
                  <a:lnTo>
                    <a:pt x="15835" y="8939"/>
                  </a:lnTo>
                  <a:lnTo>
                    <a:pt x="14686" y="5874"/>
                  </a:lnTo>
                  <a:lnTo>
                    <a:pt x="13664" y="3448"/>
                  </a:lnTo>
                  <a:lnTo>
                    <a:pt x="13153" y="2427"/>
                  </a:lnTo>
                  <a:lnTo>
                    <a:pt x="12515" y="1533"/>
                  </a:lnTo>
                  <a:lnTo>
                    <a:pt x="12004" y="894"/>
                  </a:lnTo>
                  <a:lnTo>
                    <a:pt x="11365" y="511"/>
                  </a:lnTo>
                  <a:lnTo>
                    <a:pt x="10855" y="128"/>
                  </a:lnTo>
                  <a:lnTo>
                    <a:pt x="10344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3111217" y="1812346"/>
              <a:ext cx="54472" cy="309443"/>
            </a:xfrm>
            <a:custGeom>
              <a:avLst/>
              <a:gdLst/>
              <a:ahLst/>
              <a:cxnLst/>
              <a:rect l="l" t="t" r="r" b="b"/>
              <a:pathLst>
                <a:path w="2810" h="15963" extrusionOk="0">
                  <a:moveTo>
                    <a:pt x="2044" y="0"/>
                  </a:moveTo>
                  <a:lnTo>
                    <a:pt x="2044" y="1915"/>
                  </a:lnTo>
                  <a:lnTo>
                    <a:pt x="1661" y="1022"/>
                  </a:lnTo>
                  <a:lnTo>
                    <a:pt x="1533" y="1022"/>
                  </a:lnTo>
                  <a:lnTo>
                    <a:pt x="2044" y="2682"/>
                  </a:lnTo>
                  <a:lnTo>
                    <a:pt x="2044" y="3320"/>
                  </a:lnTo>
                  <a:lnTo>
                    <a:pt x="2171" y="6513"/>
                  </a:lnTo>
                  <a:lnTo>
                    <a:pt x="2299" y="9705"/>
                  </a:lnTo>
                  <a:lnTo>
                    <a:pt x="2427" y="11748"/>
                  </a:lnTo>
                  <a:lnTo>
                    <a:pt x="2427" y="12897"/>
                  </a:lnTo>
                  <a:lnTo>
                    <a:pt x="2427" y="13408"/>
                  </a:lnTo>
                  <a:lnTo>
                    <a:pt x="2299" y="13664"/>
                  </a:lnTo>
                  <a:lnTo>
                    <a:pt x="1277" y="14813"/>
                  </a:lnTo>
                  <a:lnTo>
                    <a:pt x="0" y="15834"/>
                  </a:lnTo>
                  <a:lnTo>
                    <a:pt x="0" y="15962"/>
                  </a:lnTo>
                  <a:lnTo>
                    <a:pt x="128" y="15962"/>
                  </a:lnTo>
                  <a:lnTo>
                    <a:pt x="1533" y="14813"/>
                  </a:lnTo>
                  <a:lnTo>
                    <a:pt x="2044" y="14430"/>
                  </a:lnTo>
                  <a:lnTo>
                    <a:pt x="2554" y="13791"/>
                  </a:lnTo>
                  <a:lnTo>
                    <a:pt x="2682" y="13153"/>
                  </a:lnTo>
                  <a:lnTo>
                    <a:pt x="2810" y="12387"/>
                  </a:lnTo>
                  <a:lnTo>
                    <a:pt x="2682" y="10343"/>
                  </a:lnTo>
                  <a:lnTo>
                    <a:pt x="2554" y="6896"/>
                  </a:lnTo>
                  <a:lnTo>
                    <a:pt x="2299" y="344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4"/>
            <p:cNvSpPr/>
            <p:nvPr/>
          </p:nvSpPr>
          <p:spPr>
            <a:xfrm>
              <a:off x="3299349" y="1780147"/>
              <a:ext cx="89132" cy="356490"/>
            </a:xfrm>
            <a:custGeom>
              <a:avLst/>
              <a:gdLst/>
              <a:ahLst/>
              <a:cxnLst/>
              <a:rect l="l" t="t" r="r" b="b"/>
              <a:pathLst>
                <a:path w="4598" h="18390" extrusionOk="0">
                  <a:moveTo>
                    <a:pt x="0" y="1"/>
                  </a:moveTo>
                  <a:lnTo>
                    <a:pt x="1150" y="3449"/>
                  </a:lnTo>
                  <a:lnTo>
                    <a:pt x="2299" y="7024"/>
                  </a:lnTo>
                  <a:lnTo>
                    <a:pt x="3065" y="10600"/>
                  </a:lnTo>
                  <a:lnTo>
                    <a:pt x="3831" y="14175"/>
                  </a:lnTo>
                  <a:lnTo>
                    <a:pt x="4214" y="16218"/>
                  </a:lnTo>
                  <a:lnTo>
                    <a:pt x="4470" y="18389"/>
                  </a:lnTo>
                  <a:lnTo>
                    <a:pt x="4597" y="18389"/>
                  </a:lnTo>
                  <a:lnTo>
                    <a:pt x="4342" y="16474"/>
                  </a:lnTo>
                  <a:lnTo>
                    <a:pt x="4214" y="14686"/>
                  </a:lnTo>
                  <a:lnTo>
                    <a:pt x="3959" y="12771"/>
                  </a:lnTo>
                  <a:lnTo>
                    <a:pt x="3576" y="10983"/>
                  </a:lnTo>
                  <a:lnTo>
                    <a:pt x="2810" y="7663"/>
                  </a:lnTo>
                  <a:lnTo>
                    <a:pt x="1788" y="4470"/>
                  </a:lnTo>
                  <a:lnTo>
                    <a:pt x="1533" y="2938"/>
                  </a:lnTo>
                  <a:lnTo>
                    <a:pt x="1277" y="1150"/>
                  </a:lnTo>
                  <a:lnTo>
                    <a:pt x="1150" y="1150"/>
                  </a:lnTo>
                  <a:lnTo>
                    <a:pt x="1405" y="2938"/>
                  </a:lnTo>
                  <a:lnTo>
                    <a:pt x="1533" y="3832"/>
                  </a:lnTo>
                  <a:lnTo>
                    <a:pt x="767" y="19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3044378" y="2200976"/>
              <a:ext cx="136160" cy="163396"/>
            </a:xfrm>
            <a:custGeom>
              <a:avLst/>
              <a:gdLst/>
              <a:ahLst/>
              <a:cxnLst/>
              <a:rect l="l" t="t" r="r" b="b"/>
              <a:pathLst>
                <a:path w="7024" h="8429" extrusionOk="0">
                  <a:moveTo>
                    <a:pt x="1" y="0"/>
                  </a:moveTo>
                  <a:lnTo>
                    <a:pt x="767" y="1150"/>
                  </a:lnTo>
                  <a:lnTo>
                    <a:pt x="1661" y="2171"/>
                  </a:lnTo>
                  <a:lnTo>
                    <a:pt x="3321" y="4214"/>
                  </a:lnTo>
                  <a:lnTo>
                    <a:pt x="6896" y="8428"/>
                  </a:lnTo>
                  <a:lnTo>
                    <a:pt x="7024" y="8301"/>
                  </a:lnTo>
                  <a:lnTo>
                    <a:pt x="3576" y="4087"/>
                  </a:lnTo>
                  <a:lnTo>
                    <a:pt x="1916" y="2044"/>
                  </a:lnTo>
                  <a:lnTo>
                    <a:pt x="1022" y="8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3004774" y="1448451"/>
              <a:ext cx="126274" cy="220330"/>
            </a:xfrm>
            <a:custGeom>
              <a:avLst/>
              <a:gdLst/>
              <a:ahLst/>
              <a:cxnLst/>
              <a:rect l="l" t="t" r="r" b="b"/>
              <a:pathLst>
                <a:path w="6514" h="11366" extrusionOk="0">
                  <a:moveTo>
                    <a:pt x="4470" y="1"/>
                  </a:moveTo>
                  <a:lnTo>
                    <a:pt x="1" y="4215"/>
                  </a:lnTo>
                  <a:lnTo>
                    <a:pt x="1533" y="7662"/>
                  </a:lnTo>
                  <a:lnTo>
                    <a:pt x="2044" y="9578"/>
                  </a:lnTo>
                  <a:lnTo>
                    <a:pt x="2427" y="10855"/>
                  </a:lnTo>
                  <a:lnTo>
                    <a:pt x="2682" y="11238"/>
                  </a:lnTo>
                  <a:lnTo>
                    <a:pt x="2938" y="11366"/>
                  </a:lnTo>
                  <a:lnTo>
                    <a:pt x="3704" y="11110"/>
                  </a:lnTo>
                  <a:lnTo>
                    <a:pt x="4342" y="10599"/>
                  </a:lnTo>
                  <a:lnTo>
                    <a:pt x="4981" y="10089"/>
                  </a:lnTo>
                  <a:lnTo>
                    <a:pt x="5491" y="9450"/>
                  </a:lnTo>
                  <a:lnTo>
                    <a:pt x="6258" y="8173"/>
                  </a:lnTo>
                  <a:lnTo>
                    <a:pt x="6513" y="7279"/>
                  </a:lnTo>
                  <a:lnTo>
                    <a:pt x="5491" y="3576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3004774" y="1448451"/>
              <a:ext cx="99038" cy="148547"/>
            </a:xfrm>
            <a:custGeom>
              <a:avLst/>
              <a:gdLst/>
              <a:ahLst/>
              <a:cxnLst/>
              <a:rect l="l" t="t" r="r" b="b"/>
              <a:pathLst>
                <a:path w="5109" h="7663" extrusionOk="0">
                  <a:moveTo>
                    <a:pt x="4470" y="1"/>
                  </a:moveTo>
                  <a:lnTo>
                    <a:pt x="1" y="4215"/>
                  </a:lnTo>
                  <a:lnTo>
                    <a:pt x="1533" y="7662"/>
                  </a:lnTo>
                  <a:lnTo>
                    <a:pt x="2171" y="7152"/>
                  </a:lnTo>
                  <a:lnTo>
                    <a:pt x="2810" y="6641"/>
                  </a:lnTo>
                  <a:lnTo>
                    <a:pt x="3321" y="6002"/>
                  </a:lnTo>
                  <a:lnTo>
                    <a:pt x="3831" y="5364"/>
                  </a:lnTo>
                  <a:lnTo>
                    <a:pt x="4215" y="4725"/>
                  </a:lnTo>
                  <a:lnTo>
                    <a:pt x="4598" y="3959"/>
                  </a:lnTo>
                  <a:lnTo>
                    <a:pt x="4981" y="3193"/>
                  </a:lnTo>
                  <a:lnTo>
                    <a:pt x="5108" y="2427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2893388" y="1265282"/>
              <a:ext cx="245085" cy="302018"/>
            </a:xfrm>
            <a:custGeom>
              <a:avLst/>
              <a:gdLst/>
              <a:ahLst/>
              <a:cxnLst/>
              <a:rect l="l" t="t" r="r" b="b"/>
              <a:pathLst>
                <a:path w="12643" h="15580" extrusionOk="0">
                  <a:moveTo>
                    <a:pt x="6385" y="0"/>
                  </a:moveTo>
                  <a:lnTo>
                    <a:pt x="5108" y="255"/>
                  </a:lnTo>
                  <a:lnTo>
                    <a:pt x="4597" y="383"/>
                  </a:lnTo>
                  <a:lnTo>
                    <a:pt x="3959" y="766"/>
                  </a:lnTo>
                  <a:lnTo>
                    <a:pt x="3448" y="1149"/>
                  </a:lnTo>
                  <a:lnTo>
                    <a:pt x="2937" y="1660"/>
                  </a:lnTo>
                  <a:lnTo>
                    <a:pt x="2426" y="2171"/>
                  </a:lnTo>
                  <a:lnTo>
                    <a:pt x="1916" y="2937"/>
                  </a:lnTo>
                  <a:lnTo>
                    <a:pt x="1405" y="3703"/>
                  </a:lnTo>
                  <a:lnTo>
                    <a:pt x="1022" y="4597"/>
                  </a:lnTo>
                  <a:lnTo>
                    <a:pt x="639" y="5619"/>
                  </a:lnTo>
                  <a:lnTo>
                    <a:pt x="383" y="6768"/>
                  </a:lnTo>
                  <a:lnTo>
                    <a:pt x="128" y="7917"/>
                  </a:lnTo>
                  <a:lnTo>
                    <a:pt x="0" y="9067"/>
                  </a:lnTo>
                  <a:lnTo>
                    <a:pt x="0" y="9960"/>
                  </a:lnTo>
                  <a:lnTo>
                    <a:pt x="128" y="10854"/>
                  </a:lnTo>
                  <a:lnTo>
                    <a:pt x="256" y="11620"/>
                  </a:lnTo>
                  <a:lnTo>
                    <a:pt x="511" y="12259"/>
                  </a:lnTo>
                  <a:lnTo>
                    <a:pt x="766" y="12897"/>
                  </a:lnTo>
                  <a:lnTo>
                    <a:pt x="1022" y="13408"/>
                  </a:lnTo>
                  <a:lnTo>
                    <a:pt x="1788" y="14174"/>
                  </a:lnTo>
                  <a:lnTo>
                    <a:pt x="2554" y="14813"/>
                  </a:lnTo>
                  <a:lnTo>
                    <a:pt x="3320" y="15196"/>
                  </a:lnTo>
                  <a:lnTo>
                    <a:pt x="3959" y="15324"/>
                  </a:lnTo>
                  <a:lnTo>
                    <a:pt x="4597" y="15451"/>
                  </a:lnTo>
                  <a:lnTo>
                    <a:pt x="5363" y="15579"/>
                  </a:lnTo>
                  <a:lnTo>
                    <a:pt x="6385" y="15451"/>
                  </a:lnTo>
                  <a:lnTo>
                    <a:pt x="7534" y="15196"/>
                  </a:lnTo>
                  <a:lnTo>
                    <a:pt x="8173" y="14941"/>
                  </a:lnTo>
                  <a:lnTo>
                    <a:pt x="8684" y="14685"/>
                  </a:lnTo>
                  <a:lnTo>
                    <a:pt x="9322" y="14174"/>
                  </a:lnTo>
                  <a:lnTo>
                    <a:pt x="9833" y="13664"/>
                  </a:lnTo>
                  <a:lnTo>
                    <a:pt x="10344" y="13025"/>
                  </a:lnTo>
                  <a:lnTo>
                    <a:pt x="10854" y="12259"/>
                  </a:lnTo>
                  <a:lnTo>
                    <a:pt x="11365" y="11237"/>
                  </a:lnTo>
                  <a:lnTo>
                    <a:pt x="11876" y="10216"/>
                  </a:lnTo>
                  <a:lnTo>
                    <a:pt x="12259" y="9067"/>
                  </a:lnTo>
                  <a:lnTo>
                    <a:pt x="12514" y="7917"/>
                  </a:lnTo>
                  <a:lnTo>
                    <a:pt x="12642" y="7023"/>
                  </a:lnTo>
                  <a:lnTo>
                    <a:pt x="12642" y="6002"/>
                  </a:lnTo>
                  <a:lnTo>
                    <a:pt x="12642" y="5236"/>
                  </a:lnTo>
                  <a:lnTo>
                    <a:pt x="12514" y="4469"/>
                  </a:lnTo>
                  <a:lnTo>
                    <a:pt x="12387" y="3703"/>
                  </a:lnTo>
                  <a:lnTo>
                    <a:pt x="12131" y="3192"/>
                  </a:lnTo>
                  <a:lnTo>
                    <a:pt x="11876" y="2554"/>
                  </a:lnTo>
                  <a:lnTo>
                    <a:pt x="11493" y="2043"/>
                  </a:lnTo>
                  <a:lnTo>
                    <a:pt x="10599" y="1277"/>
                  </a:lnTo>
                  <a:lnTo>
                    <a:pt x="9705" y="639"/>
                  </a:lnTo>
                  <a:lnTo>
                    <a:pt x="8684" y="255"/>
                  </a:lnTo>
                  <a:lnTo>
                    <a:pt x="7534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2923086" y="1371725"/>
              <a:ext cx="24774" cy="12387"/>
            </a:xfrm>
            <a:custGeom>
              <a:avLst/>
              <a:gdLst/>
              <a:ahLst/>
              <a:cxnLst/>
              <a:rect l="l" t="t" r="r" b="b"/>
              <a:pathLst>
                <a:path w="1278" h="639" extrusionOk="0">
                  <a:moveTo>
                    <a:pt x="384" y="0"/>
                  </a:moveTo>
                  <a:lnTo>
                    <a:pt x="128" y="128"/>
                  </a:lnTo>
                  <a:lnTo>
                    <a:pt x="1" y="383"/>
                  </a:lnTo>
                  <a:lnTo>
                    <a:pt x="128" y="511"/>
                  </a:lnTo>
                  <a:lnTo>
                    <a:pt x="256" y="639"/>
                  </a:lnTo>
                  <a:lnTo>
                    <a:pt x="1022" y="639"/>
                  </a:lnTo>
                  <a:lnTo>
                    <a:pt x="1150" y="511"/>
                  </a:lnTo>
                  <a:lnTo>
                    <a:pt x="1278" y="383"/>
                  </a:lnTo>
                  <a:lnTo>
                    <a:pt x="1278" y="255"/>
                  </a:lnTo>
                  <a:lnTo>
                    <a:pt x="10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2999831" y="1384092"/>
              <a:ext cx="24774" cy="17350"/>
            </a:xfrm>
            <a:custGeom>
              <a:avLst/>
              <a:gdLst/>
              <a:ahLst/>
              <a:cxnLst/>
              <a:rect l="l" t="t" r="r" b="b"/>
              <a:pathLst>
                <a:path w="1278" h="895" extrusionOk="0">
                  <a:moveTo>
                    <a:pt x="383" y="1"/>
                  </a:moveTo>
                  <a:lnTo>
                    <a:pt x="128" y="128"/>
                  </a:lnTo>
                  <a:lnTo>
                    <a:pt x="0" y="256"/>
                  </a:lnTo>
                  <a:lnTo>
                    <a:pt x="0" y="384"/>
                  </a:lnTo>
                  <a:lnTo>
                    <a:pt x="256" y="639"/>
                  </a:lnTo>
                  <a:lnTo>
                    <a:pt x="511" y="639"/>
                  </a:lnTo>
                  <a:lnTo>
                    <a:pt x="894" y="894"/>
                  </a:lnTo>
                  <a:lnTo>
                    <a:pt x="1149" y="894"/>
                  </a:lnTo>
                  <a:lnTo>
                    <a:pt x="1277" y="639"/>
                  </a:lnTo>
                  <a:lnTo>
                    <a:pt x="1149" y="511"/>
                  </a:lnTo>
                  <a:lnTo>
                    <a:pt x="1022" y="256"/>
                  </a:lnTo>
                  <a:lnTo>
                    <a:pt x="639" y="12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2992407" y="1431120"/>
              <a:ext cx="2481" cy="19831"/>
            </a:xfrm>
            <a:custGeom>
              <a:avLst/>
              <a:gdLst/>
              <a:ahLst/>
              <a:cxnLst/>
              <a:rect l="l" t="t" r="r" b="b"/>
              <a:pathLst>
                <a:path w="128" h="1023" extrusionOk="0">
                  <a:moveTo>
                    <a:pt x="128" y="1"/>
                  </a:moveTo>
                  <a:lnTo>
                    <a:pt x="0" y="256"/>
                  </a:lnTo>
                  <a:lnTo>
                    <a:pt x="0" y="639"/>
                  </a:lnTo>
                  <a:lnTo>
                    <a:pt x="128" y="1022"/>
                  </a:lnTo>
                  <a:lnTo>
                    <a:pt x="128" y="63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2992407" y="1423696"/>
              <a:ext cx="19811" cy="27255"/>
            </a:xfrm>
            <a:custGeom>
              <a:avLst/>
              <a:gdLst/>
              <a:ahLst/>
              <a:cxnLst/>
              <a:rect l="l" t="t" r="r" b="b"/>
              <a:pathLst>
                <a:path w="1022" h="1406" extrusionOk="0">
                  <a:moveTo>
                    <a:pt x="383" y="1"/>
                  </a:moveTo>
                  <a:lnTo>
                    <a:pt x="255" y="128"/>
                  </a:lnTo>
                  <a:lnTo>
                    <a:pt x="0" y="639"/>
                  </a:lnTo>
                  <a:lnTo>
                    <a:pt x="128" y="1150"/>
                  </a:lnTo>
                  <a:lnTo>
                    <a:pt x="255" y="1278"/>
                  </a:lnTo>
                  <a:lnTo>
                    <a:pt x="383" y="1405"/>
                  </a:lnTo>
                  <a:lnTo>
                    <a:pt x="639" y="1405"/>
                  </a:lnTo>
                  <a:lnTo>
                    <a:pt x="894" y="1278"/>
                  </a:lnTo>
                  <a:lnTo>
                    <a:pt x="1022" y="767"/>
                  </a:lnTo>
                  <a:lnTo>
                    <a:pt x="1022" y="511"/>
                  </a:lnTo>
                  <a:lnTo>
                    <a:pt x="1022" y="256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3007256" y="1426177"/>
              <a:ext cx="17350" cy="12387"/>
            </a:xfrm>
            <a:custGeom>
              <a:avLst/>
              <a:gdLst/>
              <a:ahLst/>
              <a:cxnLst/>
              <a:rect l="l" t="t" r="r" b="b"/>
              <a:pathLst>
                <a:path w="895" h="639" extrusionOk="0">
                  <a:moveTo>
                    <a:pt x="0" y="0"/>
                  </a:moveTo>
                  <a:lnTo>
                    <a:pt x="128" y="383"/>
                  </a:lnTo>
                  <a:lnTo>
                    <a:pt x="256" y="511"/>
                  </a:lnTo>
                  <a:lnTo>
                    <a:pt x="383" y="639"/>
                  </a:lnTo>
                  <a:lnTo>
                    <a:pt x="639" y="511"/>
                  </a:lnTo>
                  <a:lnTo>
                    <a:pt x="766" y="383"/>
                  </a:lnTo>
                  <a:lnTo>
                    <a:pt x="894" y="0"/>
                  </a:lnTo>
                  <a:lnTo>
                    <a:pt x="766" y="256"/>
                  </a:lnTo>
                  <a:lnTo>
                    <a:pt x="511" y="256"/>
                  </a:lnTo>
                  <a:lnTo>
                    <a:pt x="256" y="12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2928029" y="1418753"/>
              <a:ext cx="12406" cy="19811"/>
            </a:xfrm>
            <a:custGeom>
              <a:avLst/>
              <a:gdLst/>
              <a:ahLst/>
              <a:cxnLst/>
              <a:rect l="l" t="t" r="r" b="b"/>
              <a:pathLst>
                <a:path w="640" h="1022" extrusionOk="0">
                  <a:moveTo>
                    <a:pt x="639" y="0"/>
                  </a:moveTo>
                  <a:lnTo>
                    <a:pt x="384" y="639"/>
                  </a:lnTo>
                  <a:lnTo>
                    <a:pt x="256" y="894"/>
                  </a:lnTo>
                  <a:lnTo>
                    <a:pt x="1" y="1022"/>
                  </a:lnTo>
                  <a:lnTo>
                    <a:pt x="256" y="1022"/>
                  </a:lnTo>
                  <a:lnTo>
                    <a:pt x="512" y="639"/>
                  </a:lnTo>
                  <a:lnTo>
                    <a:pt x="639" y="383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4"/>
            <p:cNvSpPr/>
            <p:nvPr/>
          </p:nvSpPr>
          <p:spPr>
            <a:xfrm>
              <a:off x="2920605" y="1408847"/>
              <a:ext cx="19831" cy="27255"/>
            </a:xfrm>
            <a:custGeom>
              <a:avLst/>
              <a:gdLst/>
              <a:ahLst/>
              <a:cxnLst/>
              <a:rect l="l" t="t" r="r" b="b"/>
              <a:pathLst>
                <a:path w="1023" h="1406" extrusionOk="0">
                  <a:moveTo>
                    <a:pt x="384" y="0"/>
                  </a:moveTo>
                  <a:lnTo>
                    <a:pt x="256" y="128"/>
                  </a:lnTo>
                  <a:lnTo>
                    <a:pt x="129" y="256"/>
                  </a:lnTo>
                  <a:lnTo>
                    <a:pt x="1" y="511"/>
                  </a:lnTo>
                  <a:lnTo>
                    <a:pt x="1" y="1022"/>
                  </a:lnTo>
                  <a:lnTo>
                    <a:pt x="129" y="1277"/>
                  </a:lnTo>
                  <a:lnTo>
                    <a:pt x="384" y="1405"/>
                  </a:lnTo>
                  <a:lnTo>
                    <a:pt x="639" y="1405"/>
                  </a:lnTo>
                  <a:lnTo>
                    <a:pt x="767" y="1277"/>
                  </a:lnTo>
                  <a:lnTo>
                    <a:pt x="1022" y="767"/>
                  </a:lnTo>
                  <a:lnTo>
                    <a:pt x="1022" y="256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2913180" y="1403904"/>
              <a:ext cx="14868" cy="14868"/>
            </a:xfrm>
            <a:custGeom>
              <a:avLst/>
              <a:gdLst/>
              <a:ahLst/>
              <a:cxnLst/>
              <a:rect l="l" t="t" r="r" b="b"/>
              <a:pathLst>
                <a:path w="767" h="767" extrusionOk="0">
                  <a:moveTo>
                    <a:pt x="1" y="0"/>
                  </a:moveTo>
                  <a:lnTo>
                    <a:pt x="1" y="511"/>
                  </a:lnTo>
                  <a:lnTo>
                    <a:pt x="128" y="639"/>
                  </a:lnTo>
                  <a:lnTo>
                    <a:pt x="256" y="766"/>
                  </a:lnTo>
                  <a:lnTo>
                    <a:pt x="384" y="766"/>
                  </a:lnTo>
                  <a:lnTo>
                    <a:pt x="512" y="639"/>
                  </a:lnTo>
                  <a:lnTo>
                    <a:pt x="767" y="383"/>
                  </a:lnTo>
                  <a:lnTo>
                    <a:pt x="767" y="255"/>
                  </a:lnTo>
                  <a:lnTo>
                    <a:pt x="512" y="383"/>
                  </a:lnTo>
                  <a:lnTo>
                    <a:pt x="384" y="383"/>
                  </a:lnTo>
                  <a:lnTo>
                    <a:pt x="128" y="2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2962689" y="1497960"/>
              <a:ext cx="19831" cy="4963"/>
            </a:xfrm>
            <a:custGeom>
              <a:avLst/>
              <a:gdLst/>
              <a:ahLst/>
              <a:cxnLst/>
              <a:rect l="l" t="t" r="r" b="b"/>
              <a:pathLst>
                <a:path w="1023" h="256" extrusionOk="0">
                  <a:moveTo>
                    <a:pt x="895" y="1"/>
                  </a:moveTo>
                  <a:lnTo>
                    <a:pt x="767" y="128"/>
                  </a:lnTo>
                  <a:lnTo>
                    <a:pt x="767" y="128"/>
                  </a:lnTo>
                  <a:lnTo>
                    <a:pt x="1022" y="1"/>
                  </a:lnTo>
                  <a:close/>
                  <a:moveTo>
                    <a:pt x="1" y="1"/>
                  </a:moveTo>
                  <a:lnTo>
                    <a:pt x="256" y="256"/>
                  </a:lnTo>
                  <a:lnTo>
                    <a:pt x="511" y="256"/>
                  </a:lnTo>
                  <a:lnTo>
                    <a:pt x="767" y="128"/>
                  </a:lnTo>
                  <a:lnTo>
                    <a:pt x="511" y="1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2932992" y="1374187"/>
              <a:ext cx="44566" cy="106462"/>
            </a:xfrm>
            <a:custGeom>
              <a:avLst/>
              <a:gdLst/>
              <a:ahLst/>
              <a:cxnLst/>
              <a:rect l="l" t="t" r="r" b="b"/>
              <a:pathLst>
                <a:path w="2299" h="5492" extrusionOk="0">
                  <a:moveTo>
                    <a:pt x="1660" y="1"/>
                  </a:moveTo>
                  <a:lnTo>
                    <a:pt x="767" y="2172"/>
                  </a:lnTo>
                  <a:lnTo>
                    <a:pt x="0" y="4342"/>
                  </a:lnTo>
                  <a:lnTo>
                    <a:pt x="128" y="4470"/>
                  </a:lnTo>
                  <a:lnTo>
                    <a:pt x="383" y="4470"/>
                  </a:lnTo>
                  <a:lnTo>
                    <a:pt x="767" y="4342"/>
                  </a:lnTo>
                  <a:lnTo>
                    <a:pt x="511" y="5364"/>
                  </a:lnTo>
                  <a:lnTo>
                    <a:pt x="767" y="5492"/>
                  </a:lnTo>
                  <a:lnTo>
                    <a:pt x="1533" y="5492"/>
                  </a:lnTo>
                  <a:lnTo>
                    <a:pt x="1916" y="5364"/>
                  </a:lnTo>
                  <a:lnTo>
                    <a:pt x="2299" y="5109"/>
                  </a:lnTo>
                  <a:lnTo>
                    <a:pt x="1533" y="5236"/>
                  </a:lnTo>
                  <a:lnTo>
                    <a:pt x="767" y="5236"/>
                  </a:lnTo>
                  <a:lnTo>
                    <a:pt x="1022" y="4598"/>
                  </a:lnTo>
                  <a:lnTo>
                    <a:pt x="1150" y="4087"/>
                  </a:lnTo>
                  <a:lnTo>
                    <a:pt x="1150" y="4087"/>
                  </a:lnTo>
                  <a:lnTo>
                    <a:pt x="383" y="4215"/>
                  </a:lnTo>
                  <a:lnTo>
                    <a:pt x="1022" y="2172"/>
                  </a:lnTo>
                  <a:lnTo>
                    <a:pt x="1788" y="128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2908237" y="1255376"/>
              <a:ext cx="252509" cy="205481"/>
            </a:xfrm>
            <a:custGeom>
              <a:avLst/>
              <a:gdLst/>
              <a:ahLst/>
              <a:cxnLst/>
              <a:rect l="l" t="t" r="r" b="b"/>
              <a:pathLst>
                <a:path w="13026" h="10600" extrusionOk="0">
                  <a:moveTo>
                    <a:pt x="5108" y="0"/>
                  </a:moveTo>
                  <a:lnTo>
                    <a:pt x="4214" y="128"/>
                  </a:lnTo>
                  <a:lnTo>
                    <a:pt x="3320" y="511"/>
                  </a:lnTo>
                  <a:lnTo>
                    <a:pt x="2682" y="894"/>
                  </a:lnTo>
                  <a:lnTo>
                    <a:pt x="2044" y="1405"/>
                  </a:lnTo>
                  <a:lnTo>
                    <a:pt x="1533" y="1916"/>
                  </a:lnTo>
                  <a:lnTo>
                    <a:pt x="1150" y="2554"/>
                  </a:lnTo>
                  <a:lnTo>
                    <a:pt x="511" y="3703"/>
                  </a:lnTo>
                  <a:lnTo>
                    <a:pt x="256" y="4853"/>
                  </a:lnTo>
                  <a:lnTo>
                    <a:pt x="0" y="6002"/>
                  </a:lnTo>
                  <a:lnTo>
                    <a:pt x="511" y="5364"/>
                  </a:lnTo>
                  <a:lnTo>
                    <a:pt x="894" y="4597"/>
                  </a:lnTo>
                  <a:lnTo>
                    <a:pt x="1405" y="3576"/>
                  </a:lnTo>
                  <a:lnTo>
                    <a:pt x="1916" y="4214"/>
                  </a:lnTo>
                  <a:lnTo>
                    <a:pt x="2427" y="4725"/>
                  </a:lnTo>
                  <a:lnTo>
                    <a:pt x="3193" y="5236"/>
                  </a:lnTo>
                  <a:lnTo>
                    <a:pt x="3831" y="5619"/>
                  </a:lnTo>
                  <a:lnTo>
                    <a:pt x="3448" y="4980"/>
                  </a:lnTo>
                  <a:lnTo>
                    <a:pt x="3065" y="4087"/>
                  </a:lnTo>
                  <a:lnTo>
                    <a:pt x="2682" y="3193"/>
                  </a:lnTo>
                  <a:lnTo>
                    <a:pt x="3065" y="3831"/>
                  </a:lnTo>
                  <a:lnTo>
                    <a:pt x="3320" y="4342"/>
                  </a:lnTo>
                  <a:lnTo>
                    <a:pt x="4214" y="5364"/>
                  </a:lnTo>
                  <a:lnTo>
                    <a:pt x="5108" y="6002"/>
                  </a:lnTo>
                  <a:lnTo>
                    <a:pt x="6002" y="6641"/>
                  </a:lnTo>
                  <a:lnTo>
                    <a:pt x="6896" y="7024"/>
                  </a:lnTo>
                  <a:lnTo>
                    <a:pt x="7534" y="7279"/>
                  </a:lnTo>
                  <a:lnTo>
                    <a:pt x="8173" y="7407"/>
                  </a:lnTo>
                  <a:lnTo>
                    <a:pt x="7918" y="6768"/>
                  </a:lnTo>
                  <a:lnTo>
                    <a:pt x="7662" y="6130"/>
                  </a:lnTo>
                  <a:lnTo>
                    <a:pt x="7407" y="5364"/>
                  </a:lnTo>
                  <a:lnTo>
                    <a:pt x="7407" y="4597"/>
                  </a:lnTo>
                  <a:lnTo>
                    <a:pt x="7662" y="5747"/>
                  </a:lnTo>
                  <a:lnTo>
                    <a:pt x="8045" y="6641"/>
                  </a:lnTo>
                  <a:lnTo>
                    <a:pt x="8556" y="7279"/>
                  </a:lnTo>
                  <a:lnTo>
                    <a:pt x="9067" y="7662"/>
                  </a:lnTo>
                  <a:lnTo>
                    <a:pt x="9450" y="7917"/>
                  </a:lnTo>
                  <a:lnTo>
                    <a:pt x="9833" y="8045"/>
                  </a:lnTo>
                  <a:lnTo>
                    <a:pt x="10216" y="8173"/>
                  </a:lnTo>
                  <a:lnTo>
                    <a:pt x="10216" y="8556"/>
                  </a:lnTo>
                  <a:lnTo>
                    <a:pt x="10344" y="9450"/>
                  </a:lnTo>
                  <a:lnTo>
                    <a:pt x="10599" y="9833"/>
                  </a:lnTo>
                  <a:lnTo>
                    <a:pt x="10727" y="10216"/>
                  </a:lnTo>
                  <a:lnTo>
                    <a:pt x="11110" y="10471"/>
                  </a:lnTo>
                  <a:lnTo>
                    <a:pt x="11493" y="10599"/>
                  </a:lnTo>
                  <a:lnTo>
                    <a:pt x="11748" y="10088"/>
                  </a:lnTo>
                  <a:lnTo>
                    <a:pt x="12132" y="9450"/>
                  </a:lnTo>
                  <a:lnTo>
                    <a:pt x="12515" y="8684"/>
                  </a:lnTo>
                  <a:lnTo>
                    <a:pt x="12770" y="7662"/>
                  </a:lnTo>
                  <a:lnTo>
                    <a:pt x="13025" y="6513"/>
                  </a:lnTo>
                  <a:lnTo>
                    <a:pt x="12898" y="5364"/>
                  </a:lnTo>
                  <a:lnTo>
                    <a:pt x="12642" y="4087"/>
                  </a:lnTo>
                  <a:lnTo>
                    <a:pt x="12387" y="3448"/>
                  </a:lnTo>
                  <a:lnTo>
                    <a:pt x="12004" y="2937"/>
                  </a:lnTo>
                  <a:lnTo>
                    <a:pt x="11238" y="2043"/>
                  </a:lnTo>
                  <a:lnTo>
                    <a:pt x="10344" y="1277"/>
                  </a:lnTo>
                  <a:lnTo>
                    <a:pt x="9450" y="766"/>
                  </a:lnTo>
                  <a:lnTo>
                    <a:pt x="8684" y="511"/>
                  </a:lnTo>
                  <a:lnTo>
                    <a:pt x="7918" y="256"/>
                  </a:lnTo>
                  <a:lnTo>
                    <a:pt x="7279" y="128"/>
                  </a:lnTo>
                  <a:lnTo>
                    <a:pt x="61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3088944" y="1441026"/>
              <a:ext cx="66839" cy="76765"/>
            </a:xfrm>
            <a:custGeom>
              <a:avLst/>
              <a:gdLst/>
              <a:ahLst/>
              <a:cxnLst/>
              <a:rect l="l" t="t" r="r" b="b"/>
              <a:pathLst>
                <a:path w="3448" h="3960" extrusionOk="0">
                  <a:moveTo>
                    <a:pt x="2810" y="1"/>
                  </a:moveTo>
                  <a:lnTo>
                    <a:pt x="2426" y="128"/>
                  </a:lnTo>
                  <a:lnTo>
                    <a:pt x="2043" y="256"/>
                  </a:lnTo>
                  <a:lnTo>
                    <a:pt x="1533" y="511"/>
                  </a:lnTo>
                  <a:lnTo>
                    <a:pt x="894" y="1022"/>
                  </a:lnTo>
                  <a:lnTo>
                    <a:pt x="639" y="1405"/>
                  </a:lnTo>
                  <a:lnTo>
                    <a:pt x="0" y="3065"/>
                  </a:lnTo>
                  <a:lnTo>
                    <a:pt x="128" y="3576"/>
                  </a:lnTo>
                  <a:lnTo>
                    <a:pt x="511" y="3831"/>
                  </a:lnTo>
                  <a:lnTo>
                    <a:pt x="894" y="3959"/>
                  </a:lnTo>
                  <a:lnTo>
                    <a:pt x="1405" y="3959"/>
                  </a:lnTo>
                  <a:lnTo>
                    <a:pt x="1788" y="3704"/>
                  </a:lnTo>
                  <a:lnTo>
                    <a:pt x="2299" y="3321"/>
                  </a:lnTo>
                  <a:lnTo>
                    <a:pt x="2682" y="2810"/>
                  </a:lnTo>
                  <a:lnTo>
                    <a:pt x="3065" y="2171"/>
                  </a:lnTo>
                  <a:lnTo>
                    <a:pt x="3320" y="1533"/>
                  </a:lnTo>
                  <a:lnTo>
                    <a:pt x="3448" y="1022"/>
                  </a:lnTo>
                  <a:lnTo>
                    <a:pt x="3448" y="511"/>
                  </a:lnTo>
                  <a:lnTo>
                    <a:pt x="3193" y="128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3101312" y="1460838"/>
              <a:ext cx="42104" cy="44566"/>
            </a:xfrm>
            <a:custGeom>
              <a:avLst/>
              <a:gdLst/>
              <a:ahLst/>
              <a:cxnLst/>
              <a:rect l="l" t="t" r="r" b="b"/>
              <a:pathLst>
                <a:path w="2172" h="2299" extrusionOk="0">
                  <a:moveTo>
                    <a:pt x="1788" y="0"/>
                  </a:moveTo>
                  <a:lnTo>
                    <a:pt x="1405" y="128"/>
                  </a:lnTo>
                  <a:lnTo>
                    <a:pt x="1022" y="383"/>
                  </a:lnTo>
                  <a:lnTo>
                    <a:pt x="639" y="639"/>
                  </a:lnTo>
                  <a:lnTo>
                    <a:pt x="128" y="1405"/>
                  </a:lnTo>
                  <a:lnTo>
                    <a:pt x="1" y="2171"/>
                  </a:lnTo>
                  <a:lnTo>
                    <a:pt x="1" y="2299"/>
                  </a:lnTo>
                  <a:lnTo>
                    <a:pt x="128" y="2171"/>
                  </a:lnTo>
                  <a:lnTo>
                    <a:pt x="511" y="1660"/>
                  </a:lnTo>
                  <a:lnTo>
                    <a:pt x="895" y="1532"/>
                  </a:lnTo>
                  <a:lnTo>
                    <a:pt x="1405" y="1532"/>
                  </a:lnTo>
                  <a:lnTo>
                    <a:pt x="1278" y="1405"/>
                  </a:lnTo>
                  <a:lnTo>
                    <a:pt x="1022" y="1277"/>
                  </a:lnTo>
                  <a:lnTo>
                    <a:pt x="767" y="1277"/>
                  </a:lnTo>
                  <a:lnTo>
                    <a:pt x="639" y="1405"/>
                  </a:lnTo>
                  <a:lnTo>
                    <a:pt x="384" y="1532"/>
                  </a:lnTo>
                  <a:lnTo>
                    <a:pt x="639" y="1022"/>
                  </a:lnTo>
                  <a:lnTo>
                    <a:pt x="1150" y="511"/>
                  </a:lnTo>
                  <a:lnTo>
                    <a:pt x="1533" y="256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3022104" y="1579648"/>
              <a:ext cx="163396" cy="108944"/>
            </a:xfrm>
            <a:custGeom>
              <a:avLst/>
              <a:gdLst/>
              <a:ahLst/>
              <a:cxnLst/>
              <a:rect l="l" t="t" r="r" b="b"/>
              <a:pathLst>
                <a:path w="8429" h="5620" extrusionOk="0">
                  <a:moveTo>
                    <a:pt x="4853" y="1"/>
                  </a:moveTo>
                  <a:lnTo>
                    <a:pt x="4087" y="128"/>
                  </a:lnTo>
                  <a:lnTo>
                    <a:pt x="2937" y="639"/>
                  </a:lnTo>
                  <a:lnTo>
                    <a:pt x="2044" y="1150"/>
                  </a:lnTo>
                  <a:lnTo>
                    <a:pt x="1405" y="1788"/>
                  </a:lnTo>
                  <a:lnTo>
                    <a:pt x="767" y="2554"/>
                  </a:lnTo>
                  <a:lnTo>
                    <a:pt x="383" y="3193"/>
                  </a:lnTo>
                  <a:lnTo>
                    <a:pt x="128" y="3704"/>
                  </a:lnTo>
                  <a:lnTo>
                    <a:pt x="0" y="4215"/>
                  </a:lnTo>
                  <a:lnTo>
                    <a:pt x="128" y="4470"/>
                  </a:lnTo>
                  <a:lnTo>
                    <a:pt x="511" y="4981"/>
                  </a:lnTo>
                  <a:lnTo>
                    <a:pt x="767" y="5236"/>
                  </a:lnTo>
                  <a:lnTo>
                    <a:pt x="1022" y="5491"/>
                  </a:lnTo>
                  <a:lnTo>
                    <a:pt x="1405" y="5619"/>
                  </a:lnTo>
                  <a:lnTo>
                    <a:pt x="1916" y="5491"/>
                  </a:lnTo>
                  <a:lnTo>
                    <a:pt x="3193" y="5108"/>
                  </a:lnTo>
                  <a:lnTo>
                    <a:pt x="4342" y="4470"/>
                  </a:lnTo>
                  <a:lnTo>
                    <a:pt x="5491" y="3576"/>
                  </a:lnTo>
                  <a:lnTo>
                    <a:pt x="6513" y="2810"/>
                  </a:lnTo>
                  <a:lnTo>
                    <a:pt x="7918" y="1278"/>
                  </a:lnTo>
                  <a:lnTo>
                    <a:pt x="8428" y="639"/>
                  </a:lnTo>
                  <a:lnTo>
                    <a:pt x="6896" y="128"/>
                  </a:lnTo>
                  <a:lnTo>
                    <a:pt x="5747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3378556" y="3428764"/>
              <a:ext cx="787205" cy="532235"/>
            </a:xfrm>
            <a:custGeom>
              <a:avLst/>
              <a:gdLst/>
              <a:ahLst/>
              <a:cxnLst/>
              <a:rect l="l" t="t" r="r" b="b"/>
              <a:pathLst>
                <a:path w="40609" h="27456" extrusionOk="0">
                  <a:moveTo>
                    <a:pt x="9578" y="1"/>
                  </a:moveTo>
                  <a:lnTo>
                    <a:pt x="1" y="15835"/>
                  </a:lnTo>
                  <a:lnTo>
                    <a:pt x="13792" y="21709"/>
                  </a:lnTo>
                  <a:lnTo>
                    <a:pt x="16601" y="23369"/>
                  </a:lnTo>
                  <a:lnTo>
                    <a:pt x="22220" y="26306"/>
                  </a:lnTo>
                  <a:lnTo>
                    <a:pt x="24008" y="27200"/>
                  </a:lnTo>
                  <a:lnTo>
                    <a:pt x="24518" y="27456"/>
                  </a:lnTo>
                  <a:lnTo>
                    <a:pt x="24901" y="27456"/>
                  </a:lnTo>
                  <a:lnTo>
                    <a:pt x="25157" y="27073"/>
                  </a:lnTo>
                  <a:lnTo>
                    <a:pt x="25795" y="26179"/>
                  </a:lnTo>
                  <a:lnTo>
                    <a:pt x="27711" y="23369"/>
                  </a:lnTo>
                  <a:lnTo>
                    <a:pt x="33074" y="14941"/>
                  </a:lnTo>
                  <a:lnTo>
                    <a:pt x="38182" y="6386"/>
                  </a:lnTo>
                  <a:lnTo>
                    <a:pt x="39970" y="3449"/>
                  </a:lnTo>
                  <a:lnTo>
                    <a:pt x="40608" y="2172"/>
                  </a:lnTo>
                  <a:lnTo>
                    <a:pt x="40608" y="1789"/>
                  </a:lnTo>
                  <a:lnTo>
                    <a:pt x="40353" y="1406"/>
                  </a:lnTo>
                  <a:lnTo>
                    <a:pt x="39842" y="1150"/>
                  </a:lnTo>
                  <a:lnTo>
                    <a:pt x="39331" y="1022"/>
                  </a:lnTo>
                  <a:lnTo>
                    <a:pt x="38565" y="895"/>
                  </a:lnTo>
                  <a:lnTo>
                    <a:pt x="37926" y="767"/>
                  </a:lnTo>
                  <a:lnTo>
                    <a:pt x="37288" y="767"/>
                  </a:lnTo>
                  <a:lnTo>
                    <a:pt x="36777" y="895"/>
                  </a:lnTo>
                  <a:lnTo>
                    <a:pt x="35883" y="1406"/>
                  </a:lnTo>
                  <a:lnTo>
                    <a:pt x="34479" y="2172"/>
                  </a:lnTo>
                  <a:lnTo>
                    <a:pt x="30775" y="4598"/>
                  </a:lnTo>
                  <a:lnTo>
                    <a:pt x="25923" y="8046"/>
                  </a:lnTo>
                  <a:lnTo>
                    <a:pt x="23114" y="6258"/>
                  </a:lnTo>
                  <a:lnTo>
                    <a:pt x="9578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3645894" y="3443632"/>
              <a:ext cx="519867" cy="517366"/>
            </a:xfrm>
            <a:custGeom>
              <a:avLst/>
              <a:gdLst/>
              <a:ahLst/>
              <a:cxnLst/>
              <a:rect l="l" t="t" r="r" b="b"/>
              <a:pathLst>
                <a:path w="26818" h="26689" extrusionOk="0">
                  <a:moveTo>
                    <a:pt x="23497" y="0"/>
                  </a:moveTo>
                  <a:lnTo>
                    <a:pt x="22986" y="128"/>
                  </a:lnTo>
                  <a:lnTo>
                    <a:pt x="22092" y="639"/>
                  </a:lnTo>
                  <a:lnTo>
                    <a:pt x="20688" y="1405"/>
                  </a:lnTo>
                  <a:lnTo>
                    <a:pt x="16984" y="3831"/>
                  </a:lnTo>
                  <a:lnTo>
                    <a:pt x="12004" y="7279"/>
                  </a:lnTo>
                  <a:lnTo>
                    <a:pt x="9323" y="5491"/>
                  </a:lnTo>
                  <a:lnTo>
                    <a:pt x="1" y="20942"/>
                  </a:lnTo>
                  <a:lnTo>
                    <a:pt x="3959" y="23241"/>
                  </a:lnTo>
                  <a:lnTo>
                    <a:pt x="7407" y="25029"/>
                  </a:lnTo>
                  <a:lnTo>
                    <a:pt x="9833" y="26306"/>
                  </a:lnTo>
                  <a:lnTo>
                    <a:pt x="10600" y="26561"/>
                  </a:lnTo>
                  <a:lnTo>
                    <a:pt x="11110" y="26689"/>
                  </a:lnTo>
                  <a:lnTo>
                    <a:pt x="11366" y="26306"/>
                  </a:lnTo>
                  <a:lnTo>
                    <a:pt x="12004" y="25412"/>
                  </a:lnTo>
                  <a:lnTo>
                    <a:pt x="13920" y="22602"/>
                  </a:lnTo>
                  <a:lnTo>
                    <a:pt x="19283" y="14174"/>
                  </a:lnTo>
                  <a:lnTo>
                    <a:pt x="24391" y="5619"/>
                  </a:lnTo>
                  <a:lnTo>
                    <a:pt x="26179" y="2682"/>
                  </a:lnTo>
                  <a:lnTo>
                    <a:pt x="26817" y="1405"/>
                  </a:lnTo>
                  <a:lnTo>
                    <a:pt x="26817" y="1022"/>
                  </a:lnTo>
                  <a:lnTo>
                    <a:pt x="26562" y="639"/>
                  </a:lnTo>
                  <a:lnTo>
                    <a:pt x="26051" y="383"/>
                  </a:lnTo>
                  <a:lnTo>
                    <a:pt x="25412" y="255"/>
                  </a:lnTo>
                  <a:lnTo>
                    <a:pt x="24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3700366" y="3443632"/>
              <a:ext cx="465395" cy="517366"/>
            </a:xfrm>
            <a:custGeom>
              <a:avLst/>
              <a:gdLst/>
              <a:ahLst/>
              <a:cxnLst/>
              <a:rect l="l" t="t" r="r" b="b"/>
              <a:pathLst>
                <a:path w="24008" h="26689" extrusionOk="0">
                  <a:moveTo>
                    <a:pt x="20687" y="0"/>
                  </a:moveTo>
                  <a:lnTo>
                    <a:pt x="20176" y="128"/>
                  </a:lnTo>
                  <a:lnTo>
                    <a:pt x="19282" y="639"/>
                  </a:lnTo>
                  <a:lnTo>
                    <a:pt x="17878" y="1532"/>
                  </a:lnTo>
                  <a:lnTo>
                    <a:pt x="14174" y="3831"/>
                  </a:lnTo>
                  <a:lnTo>
                    <a:pt x="9194" y="7279"/>
                  </a:lnTo>
                  <a:lnTo>
                    <a:pt x="0" y="22602"/>
                  </a:lnTo>
                  <a:lnTo>
                    <a:pt x="5619" y="25539"/>
                  </a:lnTo>
                  <a:lnTo>
                    <a:pt x="7407" y="26433"/>
                  </a:lnTo>
                  <a:lnTo>
                    <a:pt x="7917" y="26689"/>
                  </a:lnTo>
                  <a:lnTo>
                    <a:pt x="8300" y="26689"/>
                  </a:lnTo>
                  <a:lnTo>
                    <a:pt x="8556" y="26306"/>
                  </a:lnTo>
                  <a:lnTo>
                    <a:pt x="9194" y="25412"/>
                  </a:lnTo>
                  <a:lnTo>
                    <a:pt x="11110" y="22602"/>
                  </a:lnTo>
                  <a:lnTo>
                    <a:pt x="16473" y="14174"/>
                  </a:lnTo>
                  <a:lnTo>
                    <a:pt x="21581" y="5619"/>
                  </a:lnTo>
                  <a:lnTo>
                    <a:pt x="23369" y="2682"/>
                  </a:lnTo>
                  <a:lnTo>
                    <a:pt x="24007" y="1405"/>
                  </a:lnTo>
                  <a:lnTo>
                    <a:pt x="24007" y="1022"/>
                  </a:lnTo>
                  <a:lnTo>
                    <a:pt x="23752" y="639"/>
                  </a:lnTo>
                  <a:lnTo>
                    <a:pt x="23241" y="383"/>
                  </a:lnTo>
                  <a:lnTo>
                    <a:pt x="22602" y="255"/>
                  </a:lnTo>
                  <a:lnTo>
                    <a:pt x="21964" y="128"/>
                  </a:lnTo>
                  <a:lnTo>
                    <a:pt x="21325" y="0"/>
                  </a:lnTo>
                  <a:close/>
                </a:path>
              </a:pathLst>
            </a:custGeom>
            <a:solidFill>
              <a:srgbClr val="F4C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3863743" y="3465906"/>
              <a:ext cx="282207" cy="465395"/>
            </a:xfrm>
            <a:custGeom>
              <a:avLst/>
              <a:gdLst/>
              <a:ahLst/>
              <a:cxnLst/>
              <a:rect l="l" t="t" r="r" b="b"/>
              <a:pathLst>
                <a:path w="14558" h="24008" extrusionOk="0">
                  <a:moveTo>
                    <a:pt x="14430" y="0"/>
                  </a:moveTo>
                  <a:lnTo>
                    <a:pt x="7151" y="12004"/>
                  </a:lnTo>
                  <a:lnTo>
                    <a:pt x="2809" y="19027"/>
                  </a:lnTo>
                  <a:lnTo>
                    <a:pt x="0" y="24007"/>
                  </a:lnTo>
                  <a:lnTo>
                    <a:pt x="3065" y="19155"/>
                  </a:lnTo>
                  <a:lnTo>
                    <a:pt x="7406" y="12131"/>
                  </a:lnTo>
                  <a:lnTo>
                    <a:pt x="11620" y="4853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4044431" y="3465906"/>
              <a:ext cx="34680" cy="99038"/>
            </a:xfrm>
            <a:custGeom>
              <a:avLst/>
              <a:gdLst/>
              <a:ahLst/>
              <a:cxnLst/>
              <a:rect l="l" t="t" r="r" b="b"/>
              <a:pathLst>
                <a:path w="1789" h="5109" extrusionOk="0">
                  <a:moveTo>
                    <a:pt x="639" y="0"/>
                  </a:moveTo>
                  <a:lnTo>
                    <a:pt x="256" y="639"/>
                  </a:lnTo>
                  <a:lnTo>
                    <a:pt x="129" y="1405"/>
                  </a:lnTo>
                  <a:lnTo>
                    <a:pt x="1" y="2171"/>
                  </a:lnTo>
                  <a:lnTo>
                    <a:pt x="129" y="2937"/>
                  </a:lnTo>
                  <a:lnTo>
                    <a:pt x="384" y="3576"/>
                  </a:lnTo>
                  <a:lnTo>
                    <a:pt x="767" y="4214"/>
                  </a:lnTo>
                  <a:lnTo>
                    <a:pt x="1150" y="4725"/>
                  </a:lnTo>
                  <a:lnTo>
                    <a:pt x="1789" y="5108"/>
                  </a:lnTo>
                  <a:lnTo>
                    <a:pt x="1278" y="4597"/>
                  </a:lnTo>
                  <a:lnTo>
                    <a:pt x="895" y="3959"/>
                  </a:lnTo>
                  <a:lnTo>
                    <a:pt x="639" y="3448"/>
                  </a:lnTo>
                  <a:lnTo>
                    <a:pt x="384" y="2682"/>
                  </a:lnTo>
                  <a:lnTo>
                    <a:pt x="256" y="2043"/>
                  </a:lnTo>
                  <a:lnTo>
                    <a:pt x="256" y="1405"/>
                  </a:lnTo>
                  <a:lnTo>
                    <a:pt x="384" y="63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3883535" y="3557500"/>
              <a:ext cx="27255" cy="108924"/>
            </a:xfrm>
            <a:custGeom>
              <a:avLst/>
              <a:gdLst/>
              <a:ahLst/>
              <a:cxnLst/>
              <a:rect l="l" t="t" r="r" b="b"/>
              <a:pathLst>
                <a:path w="1406" h="5619" extrusionOk="0">
                  <a:moveTo>
                    <a:pt x="1150" y="0"/>
                  </a:moveTo>
                  <a:lnTo>
                    <a:pt x="511" y="1277"/>
                  </a:lnTo>
                  <a:lnTo>
                    <a:pt x="128" y="2809"/>
                  </a:lnTo>
                  <a:lnTo>
                    <a:pt x="1" y="3448"/>
                  </a:lnTo>
                  <a:lnTo>
                    <a:pt x="1" y="4214"/>
                  </a:lnTo>
                  <a:lnTo>
                    <a:pt x="128" y="4853"/>
                  </a:lnTo>
                  <a:lnTo>
                    <a:pt x="256" y="5619"/>
                  </a:lnTo>
                  <a:lnTo>
                    <a:pt x="384" y="5619"/>
                  </a:lnTo>
                  <a:lnTo>
                    <a:pt x="767" y="2809"/>
                  </a:lnTo>
                  <a:lnTo>
                    <a:pt x="1405" y="128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3908290" y="3540170"/>
              <a:ext cx="24774" cy="108924"/>
            </a:xfrm>
            <a:custGeom>
              <a:avLst/>
              <a:gdLst/>
              <a:ahLst/>
              <a:cxnLst/>
              <a:rect l="l" t="t" r="r" b="b"/>
              <a:pathLst>
                <a:path w="1278" h="5619" extrusionOk="0">
                  <a:moveTo>
                    <a:pt x="1150" y="0"/>
                  </a:moveTo>
                  <a:lnTo>
                    <a:pt x="384" y="1277"/>
                  </a:lnTo>
                  <a:lnTo>
                    <a:pt x="1" y="2682"/>
                  </a:lnTo>
                  <a:lnTo>
                    <a:pt x="1" y="3448"/>
                  </a:lnTo>
                  <a:lnTo>
                    <a:pt x="1" y="4214"/>
                  </a:lnTo>
                  <a:lnTo>
                    <a:pt x="1" y="4853"/>
                  </a:lnTo>
                  <a:lnTo>
                    <a:pt x="256" y="5491"/>
                  </a:lnTo>
                  <a:lnTo>
                    <a:pt x="256" y="5619"/>
                  </a:lnTo>
                  <a:lnTo>
                    <a:pt x="384" y="5491"/>
                  </a:lnTo>
                  <a:lnTo>
                    <a:pt x="639" y="2810"/>
                  </a:lnTo>
                  <a:lnTo>
                    <a:pt x="1278" y="128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3930563" y="3520358"/>
              <a:ext cx="27255" cy="108944"/>
            </a:xfrm>
            <a:custGeom>
              <a:avLst/>
              <a:gdLst/>
              <a:ahLst/>
              <a:cxnLst/>
              <a:rect l="l" t="t" r="r" b="b"/>
              <a:pathLst>
                <a:path w="1406" h="5620" extrusionOk="0">
                  <a:moveTo>
                    <a:pt x="1278" y="1"/>
                  </a:moveTo>
                  <a:lnTo>
                    <a:pt x="1150" y="128"/>
                  </a:lnTo>
                  <a:lnTo>
                    <a:pt x="512" y="1405"/>
                  </a:lnTo>
                  <a:lnTo>
                    <a:pt x="129" y="2810"/>
                  </a:lnTo>
                  <a:lnTo>
                    <a:pt x="1" y="3576"/>
                  </a:lnTo>
                  <a:lnTo>
                    <a:pt x="1" y="4215"/>
                  </a:lnTo>
                  <a:lnTo>
                    <a:pt x="129" y="4981"/>
                  </a:lnTo>
                  <a:lnTo>
                    <a:pt x="256" y="5619"/>
                  </a:lnTo>
                  <a:lnTo>
                    <a:pt x="512" y="5619"/>
                  </a:lnTo>
                  <a:lnTo>
                    <a:pt x="767" y="2810"/>
                  </a:lnTo>
                  <a:lnTo>
                    <a:pt x="1406" y="12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3955318" y="3503028"/>
              <a:ext cx="24774" cy="108944"/>
            </a:xfrm>
            <a:custGeom>
              <a:avLst/>
              <a:gdLst/>
              <a:ahLst/>
              <a:cxnLst/>
              <a:rect l="l" t="t" r="r" b="b"/>
              <a:pathLst>
                <a:path w="1278" h="5620" extrusionOk="0">
                  <a:moveTo>
                    <a:pt x="1150" y="1"/>
                  </a:moveTo>
                  <a:lnTo>
                    <a:pt x="512" y="1278"/>
                  </a:lnTo>
                  <a:lnTo>
                    <a:pt x="129" y="2682"/>
                  </a:lnTo>
                  <a:lnTo>
                    <a:pt x="1" y="3449"/>
                  </a:lnTo>
                  <a:lnTo>
                    <a:pt x="1" y="4215"/>
                  </a:lnTo>
                  <a:lnTo>
                    <a:pt x="129" y="4853"/>
                  </a:lnTo>
                  <a:lnTo>
                    <a:pt x="256" y="5619"/>
                  </a:lnTo>
                  <a:lnTo>
                    <a:pt x="384" y="5619"/>
                  </a:lnTo>
                  <a:lnTo>
                    <a:pt x="767" y="2810"/>
                  </a:lnTo>
                  <a:lnTo>
                    <a:pt x="1278" y="12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3796904" y="3852055"/>
              <a:ext cx="64378" cy="61916"/>
            </a:xfrm>
            <a:custGeom>
              <a:avLst/>
              <a:gdLst/>
              <a:ahLst/>
              <a:cxnLst/>
              <a:rect l="l" t="t" r="r" b="b"/>
              <a:pathLst>
                <a:path w="3321" h="3194" extrusionOk="0">
                  <a:moveTo>
                    <a:pt x="1277" y="1"/>
                  </a:moveTo>
                  <a:lnTo>
                    <a:pt x="766" y="256"/>
                  </a:lnTo>
                  <a:lnTo>
                    <a:pt x="511" y="512"/>
                  </a:lnTo>
                  <a:lnTo>
                    <a:pt x="256" y="767"/>
                  </a:lnTo>
                  <a:lnTo>
                    <a:pt x="128" y="1150"/>
                  </a:lnTo>
                  <a:lnTo>
                    <a:pt x="0" y="1406"/>
                  </a:lnTo>
                  <a:lnTo>
                    <a:pt x="128" y="2044"/>
                  </a:lnTo>
                  <a:lnTo>
                    <a:pt x="383" y="2555"/>
                  </a:lnTo>
                  <a:lnTo>
                    <a:pt x="766" y="2938"/>
                  </a:lnTo>
                  <a:lnTo>
                    <a:pt x="1405" y="3193"/>
                  </a:lnTo>
                  <a:lnTo>
                    <a:pt x="2043" y="3193"/>
                  </a:lnTo>
                  <a:lnTo>
                    <a:pt x="2554" y="2938"/>
                  </a:lnTo>
                  <a:lnTo>
                    <a:pt x="2810" y="2683"/>
                  </a:lnTo>
                  <a:lnTo>
                    <a:pt x="3065" y="2427"/>
                  </a:lnTo>
                  <a:lnTo>
                    <a:pt x="3193" y="2172"/>
                  </a:lnTo>
                  <a:lnTo>
                    <a:pt x="3320" y="1789"/>
                  </a:lnTo>
                  <a:lnTo>
                    <a:pt x="3193" y="1150"/>
                  </a:lnTo>
                  <a:lnTo>
                    <a:pt x="2937" y="639"/>
                  </a:lnTo>
                  <a:lnTo>
                    <a:pt x="2427" y="25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3824120" y="3473330"/>
              <a:ext cx="74283" cy="131217"/>
            </a:xfrm>
            <a:custGeom>
              <a:avLst/>
              <a:gdLst/>
              <a:ahLst/>
              <a:cxnLst/>
              <a:rect l="l" t="t" r="r" b="b"/>
              <a:pathLst>
                <a:path w="3832" h="6769" extrusionOk="0">
                  <a:moveTo>
                    <a:pt x="1406" y="511"/>
                  </a:moveTo>
                  <a:lnTo>
                    <a:pt x="2044" y="767"/>
                  </a:lnTo>
                  <a:lnTo>
                    <a:pt x="2299" y="1022"/>
                  </a:lnTo>
                  <a:lnTo>
                    <a:pt x="2555" y="1405"/>
                  </a:lnTo>
                  <a:lnTo>
                    <a:pt x="2938" y="2299"/>
                  </a:lnTo>
                  <a:lnTo>
                    <a:pt x="3066" y="3193"/>
                  </a:lnTo>
                  <a:lnTo>
                    <a:pt x="3193" y="4087"/>
                  </a:lnTo>
                  <a:lnTo>
                    <a:pt x="3449" y="6513"/>
                  </a:lnTo>
                  <a:lnTo>
                    <a:pt x="2427" y="5364"/>
                  </a:lnTo>
                  <a:lnTo>
                    <a:pt x="1533" y="4087"/>
                  </a:lnTo>
                  <a:lnTo>
                    <a:pt x="895" y="2937"/>
                  </a:lnTo>
                  <a:lnTo>
                    <a:pt x="639" y="2171"/>
                  </a:lnTo>
                  <a:lnTo>
                    <a:pt x="639" y="1660"/>
                  </a:lnTo>
                  <a:lnTo>
                    <a:pt x="639" y="1277"/>
                  </a:lnTo>
                  <a:lnTo>
                    <a:pt x="767" y="894"/>
                  </a:lnTo>
                  <a:lnTo>
                    <a:pt x="1023" y="639"/>
                  </a:lnTo>
                  <a:lnTo>
                    <a:pt x="1406" y="511"/>
                  </a:lnTo>
                  <a:close/>
                  <a:moveTo>
                    <a:pt x="1406" y="0"/>
                  </a:moveTo>
                  <a:lnTo>
                    <a:pt x="1023" y="128"/>
                  </a:lnTo>
                  <a:lnTo>
                    <a:pt x="639" y="256"/>
                  </a:lnTo>
                  <a:lnTo>
                    <a:pt x="384" y="511"/>
                  </a:lnTo>
                  <a:lnTo>
                    <a:pt x="129" y="894"/>
                  </a:lnTo>
                  <a:lnTo>
                    <a:pt x="1" y="1277"/>
                  </a:lnTo>
                  <a:lnTo>
                    <a:pt x="1" y="2044"/>
                  </a:lnTo>
                  <a:lnTo>
                    <a:pt x="256" y="2810"/>
                  </a:lnTo>
                  <a:lnTo>
                    <a:pt x="895" y="3959"/>
                  </a:lnTo>
                  <a:lnTo>
                    <a:pt x="1661" y="4981"/>
                  </a:lnTo>
                  <a:lnTo>
                    <a:pt x="2427" y="5874"/>
                  </a:lnTo>
                  <a:lnTo>
                    <a:pt x="3449" y="6768"/>
                  </a:lnTo>
                  <a:lnTo>
                    <a:pt x="3704" y="6768"/>
                  </a:lnTo>
                  <a:lnTo>
                    <a:pt x="3832" y="6641"/>
                  </a:lnTo>
                  <a:lnTo>
                    <a:pt x="3832" y="6513"/>
                  </a:lnTo>
                  <a:lnTo>
                    <a:pt x="3704" y="4087"/>
                  </a:lnTo>
                  <a:lnTo>
                    <a:pt x="3576" y="2810"/>
                  </a:lnTo>
                  <a:lnTo>
                    <a:pt x="3193" y="1660"/>
                  </a:lnTo>
                  <a:lnTo>
                    <a:pt x="2938" y="1022"/>
                  </a:lnTo>
                  <a:lnTo>
                    <a:pt x="2427" y="383"/>
                  </a:lnTo>
                  <a:lnTo>
                    <a:pt x="2172" y="128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3794422" y="3594622"/>
              <a:ext cx="103981" cy="113887"/>
            </a:xfrm>
            <a:custGeom>
              <a:avLst/>
              <a:gdLst/>
              <a:ahLst/>
              <a:cxnLst/>
              <a:rect l="l" t="t" r="r" b="b"/>
              <a:pathLst>
                <a:path w="5364" h="5875" extrusionOk="0">
                  <a:moveTo>
                    <a:pt x="4853" y="256"/>
                  </a:moveTo>
                  <a:lnTo>
                    <a:pt x="3959" y="2427"/>
                  </a:lnTo>
                  <a:lnTo>
                    <a:pt x="3576" y="3193"/>
                  </a:lnTo>
                  <a:lnTo>
                    <a:pt x="3065" y="4087"/>
                  </a:lnTo>
                  <a:lnTo>
                    <a:pt x="2427" y="4853"/>
                  </a:lnTo>
                  <a:lnTo>
                    <a:pt x="2044" y="5108"/>
                  </a:lnTo>
                  <a:lnTo>
                    <a:pt x="1661" y="5236"/>
                  </a:lnTo>
                  <a:lnTo>
                    <a:pt x="1022" y="5236"/>
                  </a:lnTo>
                  <a:lnTo>
                    <a:pt x="639" y="4981"/>
                  </a:lnTo>
                  <a:lnTo>
                    <a:pt x="511" y="4725"/>
                  </a:lnTo>
                  <a:lnTo>
                    <a:pt x="511" y="4342"/>
                  </a:lnTo>
                  <a:lnTo>
                    <a:pt x="639" y="3831"/>
                  </a:lnTo>
                  <a:lnTo>
                    <a:pt x="894" y="3448"/>
                  </a:lnTo>
                  <a:lnTo>
                    <a:pt x="1278" y="2810"/>
                  </a:lnTo>
                  <a:lnTo>
                    <a:pt x="2427" y="1916"/>
                  </a:lnTo>
                  <a:lnTo>
                    <a:pt x="4853" y="256"/>
                  </a:lnTo>
                  <a:close/>
                  <a:moveTo>
                    <a:pt x="5108" y="1"/>
                  </a:moveTo>
                  <a:lnTo>
                    <a:pt x="3831" y="511"/>
                  </a:lnTo>
                  <a:lnTo>
                    <a:pt x="2682" y="1150"/>
                  </a:lnTo>
                  <a:lnTo>
                    <a:pt x="1661" y="1788"/>
                  </a:lnTo>
                  <a:lnTo>
                    <a:pt x="767" y="2682"/>
                  </a:lnTo>
                  <a:lnTo>
                    <a:pt x="256" y="3321"/>
                  </a:lnTo>
                  <a:lnTo>
                    <a:pt x="1" y="4087"/>
                  </a:lnTo>
                  <a:lnTo>
                    <a:pt x="1" y="4470"/>
                  </a:lnTo>
                  <a:lnTo>
                    <a:pt x="128" y="4853"/>
                  </a:lnTo>
                  <a:lnTo>
                    <a:pt x="256" y="5236"/>
                  </a:lnTo>
                  <a:lnTo>
                    <a:pt x="511" y="5491"/>
                  </a:lnTo>
                  <a:lnTo>
                    <a:pt x="894" y="5747"/>
                  </a:lnTo>
                  <a:lnTo>
                    <a:pt x="1278" y="5875"/>
                  </a:lnTo>
                  <a:lnTo>
                    <a:pt x="1661" y="5875"/>
                  </a:lnTo>
                  <a:lnTo>
                    <a:pt x="2044" y="5747"/>
                  </a:lnTo>
                  <a:lnTo>
                    <a:pt x="2682" y="5364"/>
                  </a:lnTo>
                  <a:lnTo>
                    <a:pt x="3193" y="4853"/>
                  </a:lnTo>
                  <a:lnTo>
                    <a:pt x="3831" y="3831"/>
                  </a:lnTo>
                  <a:lnTo>
                    <a:pt x="4470" y="2682"/>
                  </a:lnTo>
                  <a:lnTo>
                    <a:pt x="5364" y="384"/>
                  </a:lnTo>
                  <a:lnTo>
                    <a:pt x="5364" y="256"/>
                  </a:lnTo>
                  <a:lnTo>
                    <a:pt x="5236" y="128"/>
                  </a:lnTo>
                  <a:lnTo>
                    <a:pt x="5108" y="128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1970061" y="3136671"/>
              <a:ext cx="1861522" cy="732734"/>
            </a:xfrm>
            <a:custGeom>
              <a:avLst/>
              <a:gdLst/>
              <a:ahLst/>
              <a:cxnLst/>
              <a:rect l="l" t="t" r="r" b="b"/>
              <a:pathLst>
                <a:path w="96029" h="37799" extrusionOk="0">
                  <a:moveTo>
                    <a:pt x="36266" y="1"/>
                  </a:moveTo>
                  <a:lnTo>
                    <a:pt x="29115" y="128"/>
                  </a:lnTo>
                  <a:lnTo>
                    <a:pt x="22475" y="384"/>
                  </a:lnTo>
                  <a:lnTo>
                    <a:pt x="16856" y="639"/>
                  </a:lnTo>
                  <a:lnTo>
                    <a:pt x="11621" y="895"/>
                  </a:lnTo>
                  <a:lnTo>
                    <a:pt x="1" y="18389"/>
                  </a:lnTo>
                  <a:lnTo>
                    <a:pt x="21581" y="18900"/>
                  </a:lnTo>
                  <a:lnTo>
                    <a:pt x="36905" y="19411"/>
                  </a:lnTo>
                  <a:lnTo>
                    <a:pt x="42396" y="19666"/>
                  </a:lnTo>
                  <a:lnTo>
                    <a:pt x="44056" y="19921"/>
                  </a:lnTo>
                  <a:lnTo>
                    <a:pt x="44950" y="20049"/>
                  </a:lnTo>
                  <a:lnTo>
                    <a:pt x="47759" y="21198"/>
                  </a:lnTo>
                  <a:lnTo>
                    <a:pt x="52867" y="23369"/>
                  </a:lnTo>
                  <a:lnTo>
                    <a:pt x="66275" y="29371"/>
                  </a:lnTo>
                  <a:lnTo>
                    <a:pt x="84663" y="37799"/>
                  </a:lnTo>
                  <a:lnTo>
                    <a:pt x="96028" y="18389"/>
                  </a:lnTo>
                  <a:lnTo>
                    <a:pt x="90920" y="16090"/>
                  </a:lnTo>
                  <a:lnTo>
                    <a:pt x="78917" y="10727"/>
                  </a:lnTo>
                  <a:lnTo>
                    <a:pt x="71766" y="7662"/>
                  </a:lnTo>
                  <a:lnTo>
                    <a:pt x="64615" y="4853"/>
                  </a:lnTo>
                  <a:lnTo>
                    <a:pt x="58230" y="2427"/>
                  </a:lnTo>
                  <a:lnTo>
                    <a:pt x="55421" y="1533"/>
                  </a:lnTo>
                  <a:lnTo>
                    <a:pt x="52994" y="895"/>
                  </a:lnTo>
                  <a:lnTo>
                    <a:pt x="51207" y="511"/>
                  </a:lnTo>
                  <a:lnTo>
                    <a:pt x="48908" y="256"/>
                  </a:lnTo>
                  <a:lnTo>
                    <a:pt x="46099" y="128"/>
                  </a:lnTo>
                  <a:lnTo>
                    <a:pt x="43034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3566687" y="3493122"/>
              <a:ext cx="188151" cy="316887"/>
            </a:xfrm>
            <a:custGeom>
              <a:avLst/>
              <a:gdLst/>
              <a:ahLst/>
              <a:cxnLst/>
              <a:rect l="l" t="t" r="r" b="b"/>
              <a:pathLst>
                <a:path w="9706" h="16347" extrusionOk="0">
                  <a:moveTo>
                    <a:pt x="9705" y="1"/>
                  </a:moveTo>
                  <a:lnTo>
                    <a:pt x="4853" y="7663"/>
                  </a:lnTo>
                  <a:lnTo>
                    <a:pt x="2044" y="12515"/>
                  </a:lnTo>
                  <a:lnTo>
                    <a:pt x="1" y="16218"/>
                  </a:lnTo>
                  <a:lnTo>
                    <a:pt x="1" y="16346"/>
                  </a:lnTo>
                  <a:lnTo>
                    <a:pt x="1661" y="13664"/>
                  </a:lnTo>
                  <a:lnTo>
                    <a:pt x="4598" y="8812"/>
                  </a:lnTo>
                  <a:lnTo>
                    <a:pt x="970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2061655" y="3456000"/>
              <a:ext cx="1472872" cy="321830"/>
            </a:xfrm>
            <a:custGeom>
              <a:avLst/>
              <a:gdLst/>
              <a:ahLst/>
              <a:cxnLst/>
              <a:rect l="l" t="t" r="r" b="b"/>
              <a:pathLst>
                <a:path w="75980" h="16602" extrusionOk="0">
                  <a:moveTo>
                    <a:pt x="15835" y="1"/>
                  </a:moveTo>
                  <a:lnTo>
                    <a:pt x="7917" y="256"/>
                  </a:lnTo>
                  <a:lnTo>
                    <a:pt x="0" y="511"/>
                  </a:lnTo>
                  <a:lnTo>
                    <a:pt x="0" y="639"/>
                  </a:lnTo>
                  <a:lnTo>
                    <a:pt x="1916" y="511"/>
                  </a:lnTo>
                  <a:lnTo>
                    <a:pt x="9833" y="256"/>
                  </a:lnTo>
                  <a:lnTo>
                    <a:pt x="17622" y="256"/>
                  </a:lnTo>
                  <a:lnTo>
                    <a:pt x="25412" y="128"/>
                  </a:lnTo>
                  <a:lnTo>
                    <a:pt x="33201" y="256"/>
                  </a:lnTo>
                  <a:lnTo>
                    <a:pt x="35117" y="384"/>
                  </a:lnTo>
                  <a:lnTo>
                    <a:pt x="37032" y="511"/>
                  </a:lnTo>
                  <a:lnTo>
                    <a:pt x="38820" y="767"/>
                  </a:lnTo>
                  <a:lnTo>
                    <a:pt x="40735" y="1150"/>
                  </a:lnTo>
                  <a:lnTo>
                    <a:pt x="44183" y="2171"/>
                  </a:lnTo>
                  <a:lnTo>
                    <a:pt x="47503" y="3576"/>
                  </a:lnTo>
                  <a:lnTo>
                    <a:pt x="50951" y="4981"/>
                  </a:lnTo>
                  <a:lnTo>
                    <a:pt x="54271" y="6513"/>
                  </a:lnTo>
                  <a:lnTo>
                    <a:pt x="61422" y="9961"/>
                  </a:lnTo>
                  <a:lnTo>
                    <a:pt x="68701" y="13281"/>
                  </a:lnTo>
                  <a:lnTo>
                    <a:pt x="75852" y="16601"/>
                  </a:lnTo>
                  <a:lnTo>
                    <a:pt x="75980" y="16601"/>
                  </a:lnTo>
                  <a:lnTo>
                    <a:pt x="75980" y="16473"/>
                  </a:lnTo>
                  <a:lnTo>
                    <a:pt x="74192" y="15707"/>
                  </a:lnTo>
                  <a:lnTo>
                    <a:pt x="59762" y="8812"/>
                  </a:lnTo>
                  <a:lnTo>
                    <a:pt x="52611" y="5491"/>
                  </a:lnTo>
                  <a:lnTo>
                    <a:pt x="49291" y="3959"/>
                  </a:lnTo>
                  <a:lnTo>
                    <a:pt x="45843" y="2554"/>
                  </a:lnTo>
                  <a:lnTo>
                    <a:pt x="44183" y="1916"/>
                  </a:lnTo>
                  <a:lnTo>
                    <a:pt x="42395" y="1405"/>
                  </a:lnTo>
                  <a:lnTo>
                    <a:pt x="40735" y="894"/>
                  </a:lnTo>
                  <a:lnTo>
                    <a:pt x="38948" y="511"/>
                  </a:lnTo>
                  <a:lnTo>
                    <a:pt x="37032" y="256"/>
                  </a:lnTo>
                  <a:lnTo>
                    <a:pt x="35244" y="128"/>
                  </a:lnTo>
                  <a:lnTo>
                    <a:pt x="3345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3029529" y="3941187"/>
              <a:ext cx="759970" cy="660932"/>
            </a:xfrm>
            <a:custGeom>
              <a:avLst/>
              <a:gdLst/>
              <a:ahLst/>
              <a:cxnLst/>
              <a:rect l="l" t="t" r="r" b="b"/>
              <a:pathLst>
                <a:path w="39204" h="34095" extrusionOk="0">
                  <a:moveTo>
                    <a:pt x="14430" y="0"/>
                  </a:moveTo>
                  <a:lnTo>
                    <a:pt x="0" y="11748"/>
                  </a:lnTo>
                  <a:lnTo>
                    <a:pt x="7407" y="24135"/>
                  </a:lnTo>
                  <a:lnTo>
                    <a:pt x="9450" y="27199"/>
                  </a:lnTo>
                  <a:lnTo>
                    <a:pt x="11365" y="29626"/>
                  </a:lnTo>
                  <a:lnTo>
                    <a:pt x="13026" y="31669"/>
                  </a:lnTo>
                  <a:lnTo>
                    <a:pt x="14175" y="33329"/>
                  </a:lnTo>
                  <a:lnTo>
                    <a:pt x="14686" y="33840"/>
                  </a:lnTo>
                  <a:lnTo>
                    <a:pt x="15069" y="34095"/>
                  </a:lnTo>
                  <a:lnTo>
                    <a:pt x="15196" y="34095"/>
                  </a:lnTo>
                  <a:lnTo>
                    <a:pt x="15707" y="33967"/>
                  </a:lnTo>
                  <a:lnTo>
                    <a:pt x="16601" y="33329"/>
                  </a:lnTo>
                  <a:lnTo>
                    <a:pt x="19410" y="31286"/>
                  </a:lnTo>
                  <a:lnTo>
                    <a:pt x="27455" y="24901"/>
                  </a:lnTo>
                  <a:lnTo>
                    <a:pt x="35372" y="18516"/>
                  </a:lnTo>
                  <a:lnTo>
                    <a:pt x="38054" y="16217"/>
                  </a:lnTo>
                  <a:lnTo>
                    <a:pt x="39203" y="15196"/>
                  </a:lnTo>
                  <a:lnTo>
                    <a:pt x="39203" y="14813"/>
                  </a:lnTo>
                  <a:lnTo>
                    <a:pt x="39076" y="14430"/>
                  </a:lnTo>
                  <a:lnTo>
                    <a:pt x="38692" y="14047"/>
                  </a:lnTo>
                  <a:lnTo>
                    <a:pt x="38309" y="13536"/>
                  </a:lnTo>
                  <a:lnTo>
                    <a:pt x="37671" y="13153"/>
                  </a:lnTo>
                  <a:lnTo>
                    <a:pt x="37032" y="12897"/>
                  </a:lnTo>
                  <a:lnTo>
                    <a:pt x="36394" y="12770"/>
                  </a:lnTo>
                  <a:lnTo>
                    <a:pt x="35883" y="12642"/>
                  </a:lnTo>
                  <a:lnTo>
                    <a:pt x="34989" y="12770"/>
                  </a:lnTo>
                  <a:lnTo>
                    <a:pt x="33329" y="13153"/>
                  </a:lnTo>
                  <a:lnTo>
                    <a:pt x="28988" y="14174"/>
                  </a:lnTo>
                  <a:lnTo>
                    <a:pt x="23241" y="15707"/>
                  </a:lnTo>
                  <a:lnTo>
                    <a:pt x="21198" y="13153"/>
                  </a:lnTo>
                  <a:lnTo>
                    <a:pt x="1443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3173094" y="4186233"/>
              <a:ext cx="616404" cy="415886"/>
            </a:xfrm>
            <a:custGeom>
              <a:avLst/>
              <a:gdLst/>
              <a:ahLst/>
              <a:cxnLst/>
              <a:rect l="l" t="t" r="r" b="b"/>
              <a:pathLst>
                <a:path w="31798" h="21454" extrusionOk="0">
                  <a:moveTo>
                    <a:pt x="28477" y="1"/>
                  </a:moveTo>
                  <a:lnTo>
                    <a:pt x="27583" y="129"/>
                  </a:lnTo>
                  <a:lnTo>
                    <a:pt x="25923" y="512"/>
                  </a:lnTo>
                  <a:lnTo>
                    <a:pt x="21582" y="1533"/>
                  </a:lnTo>
                  <a:lnTo>
                    <a:pt x="15835" y="3066"/>
                  </a:lnTo>
                  <a:lnTo>
                    <a:pt x="13792" y="512"/>
                  </a:lnTo>
                  <a:lnTo>
                    <a:pt x="1" y="11494"/>
                  </a:lnTo>
                  <a:lnTo>
                    <a:pt x="2044" y="14558"/>
                  </a:lnTo>
                  <a:lnTo>
                    <a:pt x="3959" y="16985"/>
                  </a:lnTo>
                  <a:lnTo>
                    <a:pt x="5620" y="19028"/>
                  </a:lnTo>
                  <a:lnTo>
                    <a:pt x="6769" y="20688"/>
                  </a:lnTo>
                  <a:lnTo>
                    <a:pt x="7280" y="21199"/>
                  </a:lnTo>
                  <a:lnTo>
                    <a:pt x="7663" y="21454"/>
                  </a:lnTo>
                  <a:lnTo>
                    <a:pt x="7790" y="21454"/>
                  </a:lnTo>
                  <a:lnTo>
                    <a:pt x="8301" y="21326"/>
                  </a:lnTo>
                  <a:lnTo>
                    <a:pt x="9195" y="20688"/>
                  </a:lnTo>
                  <a:lnTo>
                    <a:pt x="12004" y="18645"/>
                  </a:lnTo>
                  <a:lnTo>
                    <a:pt x="20049" y="12260"/>
                  </a:lnTo>
                  <a:lnTo>
                    <a:pt x="27966" y="5875"/>
                  </a:lnTo>
                  <a:lnTo>
                    <a:pt x="30648" y="3576"/>
                  </a:lnTo>
                  <a:lnTo>
                    <a:pt x="31797" y="2555"/>
                  </a:lnTo>
                  <a:lnTo>
                    <a:pt x="31797" y="2172"/>
                  </a:lnTo>
                  <a:lnTo>
                    <a:pt x="31670" y="1789"/>
                  </a:lnTo>
                  <a:lnTo>
                    <a:pt x="31286" y="1406"/>
                  </a:lnTo>
                  <a:lnTo>
                    <a:pt x="30903" y="895"/>
                  </a:lnTo>
                  <a:lnTo>
                    <a:pt x="30265" y="512"/>
                  </a:lnTo>
                  <a:lnTo>
                    <a:pt x="29626" y="256"/>
                  </a:lnTo>
                  <a:lnTo>
                    <a:pt x="28988" y="129"/>
                  </a:lnTo>
                  <a:lnTo>
                    <a:pt x="28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3212717" y="4186233"/>
              <a:ext cx="576781" cy="415886"/>
            </a:xfrm>
            <a:custGeom>
              <a:avLst/>
              <a:gdLst/>
              <a:ahLst/>
              <a:cxnLst/>
              <a:rect l="l" t="t" r="r" b="b"/>
              <a:pathLst>
                <a:path w="29754" h="21454" extrusionOk="0">
                  <a:moveTo>
                    <a:pt x="26433" y="1"/>
                  </a:moveTo>
                  <a:lnTo>
                    <a:pt x="25539" y="256"/>
                  </a:lnTo>
                  <a:lnTo>
                    <a:pt x="23879" y="512"/>
                  </a:lnTo>
                  <a:lnTo>
                    <a:pt x="19665" y="1533"/>
                  </a:lnTo>
                  <a:lnTo>
                    <a:pt x="13791" y="3066"/>
                  </a:lnTo>
                  <a:lnTo>
                    <a:pt x="0" y="14558"/>
                  </a:lnTo>
                  <a:lnTo>
                    <a:pt x="1915" y="17368"/>
                  </a:lnTo>
                  <a:lnTo>
                    <a:pt x="3703" y="19666"/>
                  </a:lnTo>
                  <a:lnTo>
                    <a:pt x="5108" y="21071"/>
                  </a:lnTo>
                  <a:lnTo>
                    <a:pt x="5491" y="21326"/>
                  </a:lnTo>
                  <a:lnTo>
                    <a:pt x="5746" y="21454"/>
                  </a:lnTo>
                  <a:lnTo>
                    <a:pt x="6257" y="21326"/>
                  </a:lnTo>
                  <a:lnTo>
                    <a:pt x="7151" y="20688"/>
                  </a:lnTo>
                  <a:lnTo>
                    <a:pt x="9960" y="18645"/>
                  </a:lnTo>
                  <a:lnTo>
                    <a:pt x="18005" y="12260"/>
                  </a:lnTo>
                  <a:lnTo>
                    <a:pt x="25922" y="5875"/>
                  </a:lnTo>
                  <a:lnTo>
                    <a:pt x="28604" y="3576"/>
                  </a:lnTo>
                  <a:lnTo>
                    <a:pt x="29753" y="2555"/>
                  </a:lnTo>
                  <a:lnTo>
                    <a:pt x="29753" y="2172"/>
                  </a:lnTo>
                  <a:lnTo>
                    <a:pt x="29626" y="1789"/>
                  </a:lnTo>
                  <a:lnTo>
                    <a:pt x="29242" y="1406"/>
                  </a:lnTo>
                  <a:lnTo>
                    <a:pt x="28859" y="1023"/>
                  </a:lnTo>
                  <a:lnTo>
                    <a:pt x="28221" y="639"/>
                  </a:lnTo>
                  <a:lnTo>
                    <a:pt x="27582" y="384"/>
                  </a:lnTo>
                  <a:lnTo>
                    <a:pt x="26944" y="129"/>
                  </a:lnTo>
                  <a:lnTo>
                    <a:pt x="26433" y="1"/>
                  </a:lnTo>
                  <a:close/>
                </a:path>
              </a:pathLst>
            </a:custGeom>
            <a:solidFill>
              <a:srgbClr val="F4C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3348858" y="4223375"/>
              <a:ext cx="420829" cy="346565"/>
            </a:xfrm>
            <a:custGeom>
              <a:avLst/>
              <a:gdLst/>
              <a:ahLst/>
              <a:cxnLst/>
              <a:rect l="l" t="t" r="r" b="b"/>
              <a:pathLst>
                <a:path w="21709" h="17878" extrusionOk="0">
                  <a:moveTo>
                    <a:pt x="21709" y="0"/>
                  </a:moveTo>
                  <a:lnTo>
                    <a:pt x="10727" y="8811"/>
                  </a:lnTo>
                  <a:lnTo>
                    <a:pt x="4342" y="14175"/>
                  </a:lnTo>
                  <a:lnTo>
                    <a:pt x="0" y="17878"/>
                  </a:lnTo>
                  <a:lnTo>
                    <a:pt x="0" y="17878"/>
                  </a:lnTo>
                  <a:lnTo>
                    <a:pt x="4470" y="14302"/>
                  </a:lnTo>
                  <a:lnTo>
                    <a:pt x="10982" y="9067"/>
                  </a:lnTo>
                  <a:lnTo>
                    <a:pt x="217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3658281" y="4193677"/>
              <a:ext cx="29717" cy="101500"/>
            </a:xfrm>
            <a:custGeom>
              <a:avLst/>
              <a:gdLst/>
              <a:ahLst/>
              <a:cxnLst/>
              <a:rect l="l" t="t" r="r" b="b"/>
              <a:pathLst>
                <a:path w="1533" h="5236" extrusionOk="0">
                  <a:moveTo>
                    <a:pt x="1405" y="0"/>
                  </a:moveTo>
                  <a:lnTo>
                    <a:pt x="894" y="511"/>
                  </a:lnTo>
                  <a:lnTo>
                    <a:pt x="383" y="1149"/>
                  </a:lnTo>
                  <a:lnTo>
                    <a:pt x="128" y="1916"/>
                  </a:lnTo>
                  <a:lnTo>
                    <a:pt x="0" y="2682"/>
                  </a:lnTo>
                  <a:lnTo>
                    <a:pt x="0" y="3320"/>
                  </a:lnTo>
                  <a:lnTo>
                    <a:pt x="128" y="4086"/>
                  </a:lnTo>
                  <a:lnTo>
                    <a:pt x="383" y="4725"/>
                  </a:lnTo>
                  <a:lnTo>
                    <a:pt x="766" y="5236"/>
                  </a:lnTo>
                  <a:lnTo>
                    <a:pt x="511" y="4597"/>
                  </a:lnTo>
                  <a:lnTo>
                    <a:pt x="383" y="3959"/>
                  </a:lnTo>
                  <a:lnTo>
                    <a:pt x="256" y="3192"/>
                  </a:lnTo>
                  <a:lnTo>
                    <a:pt x="256" y="2554"/>
                  </a:lnTo>
                  <a:lnTo>
                    <a:pt x="383" y="1916"/>
                  </a:lnTo>
                  <a:lnTo>
                    <a:pt x="639" y="1277"/>
                  </a:lnTo>
                  <a:lnTo>
                    <a:pt x="1022" y="639"/>
                  </a:lnTo>
                  <a:lnTo>
                    <a:pt x="1533" y="128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3462725" y="4230799"/>
              <a:ext cx="54472" cy="99038"/>
            </a:xfrm>
            <a:custGeom>
              <a:avLst/>
              <a:gdLst/>
              <a:ahLst/>
              <a:cxnLst/>
              <a:rect l="l" t="t" r="r" b="b"/>
              <a:pathLst>
                <a:path w="2810" h="5109" extrusionOk="0">
                  <a:moveTo>
                    <a:pt x="2554" y="1"/>
                  </a:moveTo>
                  <a:lnTo>
                    <a:pt x="1533" y="1022"/>
                  </a:lnTo>
                  <a:lnTo>
                    <a:pt x="766" y="2171"/>
                  </a:lnTo>
                  <a:lnTo>
                    <a:pt x="383" y="2938"/>
                  </a:lnTo>
                  <a:lnTo>
                    <a:pt x="128" y="3576"/>
                  </a:lnTo>
                  <a:lnTo>
                    <a:pt x="0" y="4215"/>
                  </a:lnTo>
                  <a:lnTo>
                    <a:pt x="0" y="4981"/>
                  </a:lnTo>
                  <a:lnTo>
                    <a:pt x="0" y="5108"/>
                  </a:lnTo>
                  <a:lnTo>
                    <a:pt x="128" y="4981"/>
                  </a:lnTo>
                  <a:lnTo>
                    <a:pt x="1277" y="2554"/>
                  </a:lnTo>
                  <a:lnTo>
                    <a:pt x="2810" y="128"/>
                  </a:lnTo>
                  <a:lnTo>
                    <a:pt x="268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3489942" y="4223375"/>
              <a:ext cx="54491" cy="96557"/>
            </a:xfrm>
            <a:custGeom>
              <a:avLst/>
              <a:gdLst/>
              <a:ahLst/>
              <a:cxnLst/>
              <a:rect l="l" t="t" r="r" b="b"/>
              <a:pathLst>
                <a:path w="2811" h="4981" extrusionOk="0">
                  <a:moveTo>
                    <a:pt x="2683" y="0"/>
                  </a:moveTo>
                  <a:lnTo>
                    <a:pt x="1661" y="894"/>
                  </a:lnTo>
                  <a:lnTo>
                    <a:pt x="767" y="2171"/>
                  </a:lnTo>
                  <a:lnTo>
                    <a:pt x="512" y="2810"/>
                  </a:lnTo>
                  <a:lnTo>
                    <a:pt x="256" y="3448"/>
                  </a:lnTo>
                  <a:lnTo>
                    <a:pt x="129" y="4214"/>
                  </a:lnTo>
                  <a:lnTo>
                    <a:pt x="1" y="4853"/>
                  </a:lnTo>
                  <a:lnTo>
                    <a:pt x="129" y="4981"/>
                  </a:lnTo>
                  <a:lnTo>
                    <a:pt x="129" y="4853"/>
                  </a:lnTo>
                  <a:lnTo>
                    <a:pt x="1406" y="2427"/>
                  </a:lnTo>
                  <a:lnTo>
                    <a:pt x="2810" y="128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3519659" y="4213469"/>
              <a:ext cx="54472" cy="96557"/>
            </a:xfrm>
            <a:custGeom>
              <a:avLst/>
              <a:gdLst/>
              <a:ahLst/>
              <a:cxnLst/>
              <a:rect l="l" t="t" r="r" b="b"/>
              <a:pathLst>
                <a:path w="2810" h="4981" extrusionOk="0">
                  <a:moveTo>
                    <a:pt x="2554" y="1"/>
                  </a:moveTo>
                  <a:lnTo>
                    <a:pt x="1533" y="1022"/>
                  </a:lnTo>
                  <a:lnTo>
                    <a:pt x="767" y="2171"/>
                  </a:lnTo>
                  <a:lnTo>
                    <a:pt x="383" y="2810"/>
                  </a:lnTo>
                  <a:lnTo>
                    <a:pt x="128" y="3576"/>
                  </a:lnTo>
                  <a:lnTo>
                    <a:pt x="0" y="4215"/>
                  </a:lnTo>
                  <a:lnTo>
                    <a:pt x="0" y="4981"/>
                  </a:lnTo>
                  <a:lnTo>
                    <a:pt x="128" y="4981"/>
                  </a:lnTo>
                  <a:lnTo>
                    <a:pt x="1277" y="2427"/>
                  </a:lnTo>
                  <a:lnTo>
                    <a:pt x="2810" y="128"/>
                  </a:lnTo>
                  <a:lnTo>
                    <a:pt x="268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3546876" y="4203563"/>
              <a:ext cx="54491" cy="96576"/>
            </a:xfrm>
            <a:custGeom>
              <a:avLst/>
              <a:gdLst/>
              <a:ahLst/>
              <a:cxnLst/>
              <a:rect l="l" t="t" r="r" b="b"/>
              <a:pathLst>
                <a:path w="2811" h="4982" extrusionOk="0">
                  <a:moveTo>
                    <a:pt x="2683" y="1"/>
                  </a:moveTo>
                  <a:lnTo>
                    <a:pt x="1661" y="1022"/>
                  </a:lnTo>
                  <a:lnTo>
                    <a:pt x="767" y="2172"/>
                  </a:lnTo>
                  <a:lnTo>
                    <a:pt x="512" y="2810"/>
                  </a:lnTo>
                  <a:lnTo>
                    <a:pt x="256" y="3576"/>
                  </a:lnTo>
                  <a:lnTo>
                    <a:pt x="1" y="4215"/>
                  </a:lnTo>
                  <a:lnTo>
                    <a:pt x="1" y="4981"/>
                  </a:lnTo>
                  <a:lnTo>
                    <a:pt x="129" y="4981"/>
                  </a:lnTo>
                  <a:lnTo>
                    <a:pt x="1406" y="2427"/>
                  </a:lnTo>
                  <a:lnTo>
                    <a:pt x="2810" y="12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3301830" y="4480807"/>
              <a:ext cx="61896" cy="61916"/>
            </a:xfrm>
            <a:custGeom>
              <a:avLst/>
              <a:gdLst/>
              <a:ahLst/>
              <a:cxnLst/>
              <a:rect l="l" t="t" r="r" b="b"/>
              <a:pathLst>
                <a:path w="3193" h="3194" extrusionOk="0">
                  <a:moveTo>
                    <a:pt x="1149" y="1"/>
                  </a:moveTo>
                  <a:lnTo>
                    <a:pt x="894" y="129"/>
                  </a:lnTo>
                  <a:lnTo>
                    <a:pt x="511" y="384"/>
                  </a:lnTo>
                  <a:lnTo>
                    <a:pt x="255" y="639"/>
                  </a:lnTo>
                  <a:lnTo>
                    <a:pt x="128" y="895"/>
                  </a:lnTo>
                  <a:lnTo>
                    <a:pt x="0" y="1533"/>
                  </a:lnTo>
                  <a:lnTo>
                    <a:pt x="128" y="2172"/>
                  </a:lnTo>
                  <a:lnTo>
                    <a:pt x="383" y="2683"/>
                  </a:lnTo>
                  <a:lnTo>
                    <a:pt x="766" y="3066"/>
                  </a:lnTo>
                  <a:lnTo>
                    <a:pt x="1405" y="3193"/>
                  </a:lnTo>
                  <a:lnTo>
                    <a:pt x="2043" y="3193"/>
                  </a:lnTo>
                  <a:lnTo>
                    <a:pt x="2299" y="3066"/>
                  </a:lnTo>
                  <a:lnTo>
                    <a:pt x="2554" y="2938"/>
                  </a:lnTo>
                  <a:lnTo>
                    <a:pt x="2809" y="2683"/>
                  </a:lnTo>
                  <a:lnTo>
                    <a:pt x="3065" y="2299"/>
                  </a:lnTo>
                  <a:lnTo>
                    <a:pt x="3192" y="1789"/>
                  </a:lnTo>
                  <a:lnTo>
                    <a:pt x="3065" y="1150"/>
                  </a:lnTo>
                  <a:lnTo>
                    <a:pt x="2809" y="639"/>
                  </a:lnTo>
                  <a:lnTo>
                    <a:pt x="2299" y="256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3450338" y="4131780"/>
              <a:ext cx="64378" cy="138642"/>
            </a:xfrm>
            <a:custGeom>
              <a:avLst/>
              <a:gdLst/>
              <a:ahLst/>
              <a:cxnLst/>
              <a:rect l="l" t="t" r="r" b="b"/>
              <a:pathLst>
                <a:path w="3321" h="7152" extrusionOk="0">
                  <a:moveTo>
                    <a:pt x="1533" y="511"/>
                  </a:moveTo>
                  <a:lnTo>
                    <a:pt x="1916" y="639"/>
                  </a:lnTo>
                  <a:lnTo>
                    <a:pt x="2299" y="1022"/>
                  </a:lnTo>
                  <a:lnTo>
                    <a:pt x="2555" y="1278"/>
                  </a:lnTo>
                  <a:lnTo>
                    <a:pt x="2682" y="1788"/>
                  </a:lnTo>
                  <a:lnTo>
                    <a:pt x="2810" y="2682"/>
                  </a:lnTo>
                  <a:lnTo>
                    <a:pt x="2555" y="3704"/>
                  </a:lnTo>
                  <a:lnTo>
                    <a:pt x="2427" y="4598"/>
                  </a:lnTo>
                  <a:lnTo>
                    <a:pt x="1789" y="6896"/>
                  </a:lnTo>
                  <a:lnTo>
                    <a:pt x="1278" y="5492"/>
                  </a:lnTo>
                  <a:lnTo>
                    <a:pt x="895" y="4087"/>
                  </a:lnTo>
                  <a:lnTo>
                    <a:pt x="639" y="2682"/>
                  </a:lnTo>
                  <a:lnTo>
                    <a:pt x="639" y="1916"/>
                  </a:lnTo>
                  <a:lnTo>
                    <a:pt x="767" y="1405"/>
                  </a:lnTo>
                  <a:lnTo>
                    <a:pt x="895" y="1022"/>
                  </a:lnTo>
                  <a:lnTo>
                    <a:pt x="1150" y="639"/>
                  </a:lnTo>
                  <a:lnTo>
                    <a:pt x="1533" y="511"/>
                  </a:lnTo>
                  <a:close/>
                  <a:moveTo>
                    <a:pt x="1661" y="1"/>
                  </a:moveTo>
                  <a:lnTo>
                    <a:pt x="1278" y="128"/>
                  </a:lnTo>
                  <a:lnTo>
                    <a:pt x="895" y="256"/>
                  </a:lnTo>
                  <a:lnTo>
                    <a:pt x="639" y="511"/>
                  </a:lnTo>
                  <a:lnTo>
                    <a:pt x="384" y="767"/>
                  </a:lnTo>
                  <a:lnTo>
                    <a:pt x="129" y="1533"/>
                  </a:lnTo>
                  <a:lnTo>
                    <a:pt x="1" y="2299"/>
                  </a:lnTo>
                  <a:lnTo>
                    <a:pt x="256" y="3576"/>
                  </a:lnTo>
                  <a:lnTo>
                    <a:pt x="639" y="4853"/>
                  </a:lnTo>
                  <a:lnTo>
                    <a:pt x="1150" y="6002"/>
                  </a:lnTo>
                  <a:lnTo>
                    <a:pt x="1789" y="7152"/>
                  </a:lnTo>
                  <a:lnTo>
                    <a:pt x="2172" y="7152"/>
                  </a:lnTo>
                  <a:lnTo>
                    <a:pt x="2172" y="7024"/>
                  </a:lnTo>
                  <a:lnTo>
                    <a:pt x="2938" y="4725"/>
                  </a:lnTo>
                  <a:lnTo>
                    <a:pt x="3193" y="3448"/>
                  </a:lnTo>
                  <a:lnTo>
                    <a:pt x="3321" y="2172"/>
                  </a:lnTo>
                  <a:lnTo>
                    <a:pt x="3193" y="1533"/>
                  </a:lnTo>
                  <a:lnTo>
                    <a:pt x="2938" y="767"/>
                  </a:lnTo>
                  <a:lnTo>
                    <a:pt x="2682" y="511"/>
                  </a:lnTo>
                  <a:lnTo>
                    <a:pt x="2427" y="256"/>
                  </a:lnTo>
                  <a:lnTo>
                    <a:pt x="2044" y="128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3366188" y="4262978"/>
              <a:ext cx="126255" cy="84189"/>
            </a:xfrm>
            <a:custGeom>
              <a:avLst/>
              <a:gdLst/>
              <a:ahLst/>
              <a:cxnLst/>
              <a:rect l="l" t="t" r="r" b="b"/>
              <a:pathLst>
                <a:path w="6513" h="4343" extrusionOk="0">
                  <a:moveTo>
                    <a:pt x="6002" y="128"/>
                  </a:moveTo>
                  <a:lnTo>
                    <a:pt x="4470" y="1916"/>
                  </a:lnTo>
                  <a:lnTo>
                    <a:pt x="3831" y="2427"/>
                  </a:lnTo>
                  <a:lnTo>
                    <a:pt x="3065" y="3193"/>
                  </a:lnTo>
                  <a:lnTo>
                    <a:pt x="2299" y="3576"/>
                  </a:lnTo>
                  <a:lnTo>
                    <a:pt x="1788" y="3704"/>
                  </a:lnTo>
                  <a:lnTo>
                    <a:pt x="1405" y="3704"/>
                  </a:lnTo>
                  <a:lnTo>
                    <a:pt x="766" y="3448"/>
                  </a:lnTo>
                  <a:lnTo>
                    <a:pt x="511" y="3193"/>
                  </a:lnTo>
                  <a:lnTo>
                    <a:pt x="511" y="2810"/>
                  </a:lnTo>
                  <a:lnTo>
                    <a:pt x="639" y="2427"/>
                  </a:lnTo>
                  <a:lnTo>
                    <a:pt x="894" y="2171"/>
                  </a:lnTo>
                  <a:lnTo>
                    <a:pt x="1277" y="1788"/>
                  </a:lnTo>
                  <a:lnTo>
                    <a:pt x="1916" y="1278"/>
                  </a:lnTo>
                  <a:lnTo>
                    <a:pt x="3193" y="767"/>
                  </a:lnTo>
                  <a:lnTo>
                    <a:pt x="6002" y="128"/>
                  </a:lnTo>
                  <a:close/>
                  <a:moveTo>
                    <a:pt x="4980" y="1"/>
                  </a:moveTo>
                  <a:lnTo>
                    <a:pt x="3703" y="128"/>
                  </a:lnTo>
                  <a:lnTo>
                    <a:pt x="2554" y="511"/>
                  </a:lnTo>
                  <a:lnTo>
                    <a:pt x="1277" y="1022"/>
                  </a:lnTo>
                  <a:lnTo>
                    <a:pt x="639" y="1533"/>
                  </a:lnTo>
                  <a:lnTo>
                    <a:pt x="256" y="2171"/>
                  </a:lnTo>
                  <a:lnTo>
                    <a:pt x="0" y="2427"/>
                  </a:lnTo>
                  <a:lnTo>
                    <a:pt x="0" y="2810"/>
                  </a:lnTo>
                  <a:lnTo>
                    <a:pt x="0" y="3193"/>
                  </a:lnTo>
                  <a:lnTo>
                    <a:pt x="256" y="3576"/>
                  </a:lnTo>
                  <a:lnTo>
                    <a:pt x="511" y="3959"/>
                  </a:lnTo>
                  <a:lnTo>
                    <a:pt x="766" y="4215"/>
                  </a:lnTo>
                  <a:lnTo>
                    <a:pt x="1149" y="4215"/>
                  </a:lnTo>
                  <a:lnTo>
                    <a:pt x="1533" y="4342"/>
                  </a:lnTo>
                  <a:lnTo>
                    <a:pt x="2299" y="4087"/>
                  </a:lnTo>
                  <a:lnTo>
                    <a:pt x="2937" y="3831"/>
                  </a:lnTo>
                  <a:lnTo>
                    <a:pt x="3959" y="3065"/>
                  </a:lnTo>
                  <a:lnTo>
                    <a:pt x="4853" y="2171"/>
                  </a:lnTo>
                  <a:lnTo>
                    <a:pt x="6385" y="384"/>
                  </a:lnTo>
                  <a:lnTo>
                    <a:pt x="6513" y="256"/>
                  </a:lnTo>
                  <a:lnTo>
                    <a:pt x="638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1885891" y="3154001"/>
              <a:ext cx="1564466" cy="1269892"/>
            </a:xfrm>
            <a:custGeom>
              <a:avLst/>
              <a:gdLst/>
              <a:ahLst/>
              <a:cxnLst/>
              <a:rect l="l" t="t" r="r" b="b"/>
              <a:pathLst>
                <a:path w="80705" h="65509" extrusionOk="0">
                  <a:moveTo>
                    <a:pt x="15963" y="1"/>
                  </a:moveTo>
                  <a:lnTo>
                    <a:pt x="1" y="14686"/>
                  </a:lnTo>
                  <a:lnTo>
                    <a:pt x="639" y="16346"/>
                  </a:lnTo>
                  <a:lnTo>
                    <a:pt x="1406" y="18133"/>
                  </a:lnTo>
                  <a:lnTo>
                    <a:pt x="2427" y="19794"/>
                  </a:lnTo>
                  <a:lnTo>
                    <a:pt x="3576" y="21581"/>
                  </a:lnTo>
                  <a:lnTo>
                    <a:pt x="4981" y="23114"/>
                  </a:lnTo>
                  <a:lnTo>
                    <a:pt x="6641" y="24518"/>
                  </a:lnTo>
                  <a:lnTo>
                    <a:pt x="7535" y="25157"/>
                  </a:lnTo>
                  <a:lnTo>
                    <a:pt x="8429" y="25795"/>
                  </a:lnTo>
                  <a:lnTo>
                    <a:pt x="9450" y="26306"/>
                  </a:lnTo>
                  <a:lnTo>
                    <a:pt x="10600" y="26689"/>
                  </a:lnTo>
                  <a:lnTo>
                    <a:pt x="11494" y="26945"/>
                  </a:lnTo>
                  <a:lnTo>
                    <a:pt x="12898" y="27200"/>
                  </a:lnTo>
                  <a:lnTo>
                    <a:pt x="16601" y="27328"/>
                  </a:lnTo>
                  <a:lnTo>
                    <a:pt x="21326" y="27455"/>
                  </a:lnTo>
                  <a:lnTo>
                    <a:pt x="35883" y="27455"/>
                  </a:lnTo>
                  <a:lnTo>
                    <a:pt x="39204" y="27583"/>
                  </a:lnTo>
                  <a:lnTo>
                    <a:pt x="40353" y="27711"/>
                  </a:lnTo>
                  <a:lnTo>
                    <a:pt x="40991" y="27966"/>
                  </a:lnTo>
                  <a:lnTo>
                    <a:pt x="41630" y="28477"/>
                  </a:lnTo>
                  <a:lnTo>
                    <a:pt x="42651" y="29882"/>
                  </a:lnTo>
                  <a:lnTo>
                    <a:pt x="45844" y="34351"/>
                  </a:lnTo>
                  <a:lnTo>
                    <a:pt x="49802" y="40353"/>
                  </a:lnTo>
                  <a:lnTo>
                    <a:pt x="54144" y="47121"/>
                  </a:lnTo>
                  <a:lnTo>
                    <a:pt x="62061" y="59763"/>
                  </a:lnTo>
                  <a:lnTo>
                    <a:pt x="65637" y="65509"/>
                  </a:lnTo>
                  <a:lnTo>
                    <a:pt x="80705" y="51079"/>
                  </a:lnTo>
                  <a:lnTo>
                    <a:pt x="76746" y="45205"/>
                  </a:lnTo>
                  <a:lnTo>
                    <a:pt x="72788" y="39203"/>
                  </a:lnTo>
                  <a:lnTo>
                    <a:pt x="67808" y="32308"/>
                  </a:lnTo>
                  <a:lnTo>
                    <a:pt x="62700" y="25157"/>
                  </a:lnTo>
                  <a:lnTo>
                    <a:pt x="60146" y="21709"/>
                  </a:lnTo>
                  <a:lnTo>
                    <a:pt x="57720" y="18644"/>
                  </a:lnTo>
                  <a:lnTo>
                    <a:pt x="55421" y="15835"/>
                  </a:lnTo>
                  <a:lnTo>
                    <a:pt x="53506" y="13536"/>
                  </a:lnTo>
                  <a:lnTo>
                    <a:pt x="51718" y="11876"/>
                  </a:lnTo>
                  <a:lnTo>
                    <a:pt x="50952" y="11238"/>
                  </a:lnTo>
                  <a:lnTo>
                    <a:pt x="50313" y="10855"/>
                  </a:lnTo>
                  <a:lnTo>
                    <a:pt x="48909" y="10216"/>
                  </a:lnTo>
                  <a:lnTo>
                    <a:pt x="47121" y="9705"/>
                  </a:lnTo>
                  <a:lnTo>
                    <a:pt x="45078" y="9195"/>
                  </a:lnTo>
                  <a:lnTo>
                    <a:pt x="42651" y="8812"/>
                  </a:lnTo>
                  <a:lnTo>
                    <a:pt x="37544" y="8173"/>
                  </a:lnTo>
                  <a:lnTo>
                    <a:pt x="32053" y="7662"/>
                  </a:lnTo>
                  <a:lnTo>
                    <a:pt x="26945" y="7407"/>
                  </a:lnTo>
                  <a:lnTo>
                    <a:pt x="22603" y="7279"/>
                  </a:lnTo>
                  <a:lnTo>
                    <a:pt x="18517" y="7152"/>
                  </a:lnTo>
                  <a:lnTo>
                    <a:pt x="18134" y="5236"/>
                  </a:lnTo>
                  <a:lnTo>
                    <a:pt x="17623" y="3448"/>
                  </a:lnTo>
                  <a:lnTo>
                    <a:pt x="16857" y="1661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3140915" y="4099601"/>
              <a:ext cx="252509" cy="240141"/>
            </a:xfrm>
            <a:custGeom>
              <a:avLst/>
              <a:gdLst/>
              <a:ahLst/>
              <a:cxnLst/>
              <a:rect l="l" t="t" r="r" b="b"/>
              <a:pathLst>
                <a:path w="13026" h="12388" extrusionOk="0">
                  <a:moveTo>
                    <a:pt x="12898" y="1"/>
                  </a:moveTo>
                  <a:lnTo>
                    <a:pt x="9067" y="3448"/>
                  </a:lnTo>
                  <a:lnTo>
                    <a:pt x="4470" y="7918"/>
                  </a:lnTo>
                  <a:lnTo>
                    <a:pt x="1661" y="10599"/>
                  </a:lnTo>
                  <a:lnTo>
                    <a:pt x="1" y="12387"/>
                  </a:lnTo>
                  <a:lnTo>
                    <a:pt x="1789" y="10855"/>
                  </a:lnTo>
                  <a:lnTo>
                    <a:pt x="4726" y="8173"/>
                  </a:lnTo>
                  <a:lnTo>
                    <a:pt x="9323" y="3704"/>
                  </a:lnTo>
                  <a:lnTo>
                    <a:pt x="1302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2249787" y="3228265"/>
              <a:ext cx="17350" cy="126255"/>
            </a:xfrm>
            <a:custGeom>
              <a:avLst/>
              <a:gdLst/>
              <a:ahLst/>
              <a:cxnLst/>
              <a:rect l="l" t="t" r="r" b="b"/>
              <a:pathLst>
                <a:path w="895" h="6513" extrusionOk="0">
                  <a:moveTo>
                    <a:pt x="766" y="0"/>
                  </a:moveTo>
                  <a:lnTo>
                    <a:pt x="639" y="128"/>
                  </a:lnTo>
                  <a:lnTo>
                    <a:pt x="256" y="3321"/>
                  </a:lnTo>
                  <a:lnTo>
                    <a:pt x="0" y="6513"/>
                  </a:lnTo>
                  <a:lnTo>
                    <a:pt x="128" y="6513"/>
                  </a:lnTo>
                  <a:lnTo>
                    <a:pt x="511" y="3321"/>
                  </a:lnTo>
                  <a:lnTo>
                    <a:pt x="894" y="128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2229975" y="3260444"/>
              <a:ext cx="29717" cy="34680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" y="0"/>
                  </a:moveTo>
                  <a:lnTo>
                    <a:pt x="1" y="128"/>
                  </a:lnTo>
                  <a:lnTo>
                    <a:pt x="1" y="256"/>
                  </a:lnTo>
                  <a:lnTo>
                    <a:pt x="767" y="1150"/>
                  </a:lnTo>
                  <a:lnTo>
                    <a:pt x="1022" y="1533"/>
                  </a:lnTo>
                  <a:lnTo>
                    <a:pt x="1405" y="1788"/>
                  </a:lnTo>
                  <a:lnTo>
                    <a:pt x="1533" y="1788"/>
                  </a:lnTo>
                  <a:lnTo>
                    <a:pt x="1533" y="1661"/>
                  </a:lnTo>
                  <a:lnTo>
                    <a:pt x="1022" y="894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2170560" y="3193605"/>
              <a:ext cx="66859" cy="79226"/>
            </a:xfrm>
            <a:custGeom>
              <a:avLst/>
              <a:gdLst/>
              <a:ahLst/>
              <a:cxnLst/>
              <a:rect l="l" t="t" r="r" b="b"/>
              <a:pathLst>
                <a:path w="3449" h="4087" extrusionOk="0">
                  <a:moveTo>
                    <a:pt x="1150" y="1"/>
                  </a:moveTo>
                  <a:lnTo>
                    <a:pt x="1150" y="128"/>
                  </a:lnTo>
                  <a:lnTo>
                    <a:pt x="1916" y="1150"/>
                  </a:lnTo>
                  <a:lnTo>
                    <a:pt x="2683" y="2044"/>
                  </a:lnTo>
                  <a:lnTo>
                    <a:pt x="2938" y="2427"/>
                  </a:lnTo>
                  <a:lnTo>
                    <a:pt x="3193" y="2938"/>
                  </a:lnTo>
                  <a:lnTo>
                    <a:pt x="3066" y="3448"/>
                  </a:lnTo>
                  <a:lnTo>
                    <a:pt x="2938" y="3832"/>
                  </a:lnTo>
                  <a:lnTo>
                    <a:pt x="1533" y="2555"/>
                  </a:lnTo>
                  <a:lnTo>
                    <a:pt x="895" y="1916"/>
                  </a:lnTo>
                  <a:lnTo>
                    <a:pt x="129" y="1150"/>
                  </a:lnTo>
                  <a:lnTo>
                    <a:pt x="1" y="1150"/>
                  </a:lnTo>
                  <a:lnTo>
                    <a:pt x="1" y="1278"/>
                  </a:lnTo>
                  <a:lnTo>
                    <a:pt x="767" y="2044"/>
                  </a:lnTo>
                  <a:lnTo>
                    <a:pt x="1406" y="2682"/>
                  </a:lnTo>
                  <a:lnTo>
                    <a:pt x="2938" y="4087"/>
                  </a:lnTo>
                  <a:lnTo>
                    <a:pt x="2938" y="3959"/>
                  </a:lnTo>
                  <a:lnTo>
                    <a:pt x="3193" y="3448"/>
                  </a:lnTo>
                  <a:lnTo>
                    <a:pt x="3449" y="2938"/>
                  </a:lnTo>
                  <a:lnTo>
                    <a:pt x="3321" y="2427"/>
                  </a:lnTo>
                  <a:lnTo>
                    <a:pt x="2938" y="2044"/>
                  </a:lnTo>
                  <a:lnTo>
                    <a:pt x="2172" y="1022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2259673" y="3292623"/>
              <a:ext cx="839177" cy="341622"/>
            </a:xfrm>
            <a:custGeom>
              <a:avLst/>
              <a:gdLst/>
              <a:ahLst/>
              <a:cxnLst/>
              <a:rect l="l" t="t" r="r" b="b"/>
              <a:pathLst>
                <a:path w="43290" h="17623" extrusionOk="0">
                  <a:moveTo>
                    <a:pt x="1" y="1"/>
                  </a:moveTo>
                  <a:lnTo>
                    <a:pt x="2683" y="128"/>
                  </a:lnTo>
                  <a:lnTo>
                    <a:pt x="5364" y="384"/>
                  </a:lnTo>
                  <a:lnTo>
                    <a:pt x="10727" y="639"/>
                  </a:lnTo>
                  <a:lnTo>
                    <a:pt x="15452" y="1150"/>
                  </a:lnTo>
                  <a:lnTo>
                    <a:pt x="20177" y="1661"/>
                  </a:lnTo>
                  <a:lnTo>
                    <a:pt x="25029" y="2427"/>
                  </a:lnTo>
                  <a:lnTo>
                    <a:pt x="27328" y="2938"/>
                  </a:lnTo>
                  <a:lnTo>
                    <a:pt x="29499" y="3704"/>
                  </a:lnTo>
                  <a:lnTo>
                    <a:pt x="30648" y="4215"/>
                  </a:lnTo>
                  <a:lnTo>
                    <a:pt x="31670" y="4853"/>
                  </a:lnTo>
                  <a:lnTo>
                    <a:pt x="32564" y="5619"/>
                  </a:lnTo>
                  <a:lnTo>
                    <a:pt x="33457" y="6385"/>
                  </a:lnTo>
                  <a:lnTo>
                    <a:pt x="35117" y="8173"/>
                  </a:lnTo>
                  <a:lnTo>
                    <a:pt x="36777" y="9961"/>
                  </a:lnTo>
                  <a:lnTo>
                    <a:pt x="39970" y="13792"/>
                  </a:lnTo>
                  <a:lnTo>
                    <a:pt x="43035" y="17623"/>
                  </a:lnTo>
                  <a:lnTo>
                    <a:pt x="43162" y="17623"/>
                  </a:lnTo>
                  <a:lnTo>
                    <a:pt x="43290" y="17495"/>
                  </a:lnTo>
                  <a:lnTo>
                    <a:pt x="41630" y="15196"/>
                  </a:lnTo>
                  <a:lnTo>
                    <a:pt x="39970" y="13026"/>
                  </a:lnTo>
                  <a:lnTo>
                    <a:pt x="38182" y="10855"/>
                  </a:lnTo>
                  <a:lnTo>
                    <a:pt x="36394" y="8684"/>
                  </a:lnTo>
                  <a:lnTo>
                    <a:pt x="34734" y="6896"/>
                  </a:lnTo>
                  <a:lnTo>
                    <a:pt x="32947" y="5108"/>
                  </a:lnTo>
                  <a:lnTo>
                    <a:pt x="32053" y="4470"/>
                  </a:lnTo>
                  <a:lnTo>
                    <a:pt x="31031" y="3831"/>
                  </a:lnTo>
                  <a:lnTo>
                    <a:pt x="30010" y="3321"/>
                  </a:lnTo>
                  <a:lnTo>
                    <a:pt x="28860" y="2810"/>
                  </a:lnTo>
                  <a:lnTo>
                    <a:pt x="26562" y="2171"/>
                  </a:lnTo>
                  <a:lnTo>
                    <a:pt x="24136" y="1788"/>
                  </a:lnTo>
                  <a:lnTo>
                    <a:pt x="19411" y="1022"/>
                  </a:lnTo>
                  <a:lnTo>
                    <a:pt x="14558" y="511"/>
                  </a:lnTo>
                  <a:lnTo>
                    <a:pt x="9706" y="128"/>
                  </a:lnTo>
                  <a:lnTo>
                    <a:pt x="498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2046806" y="3334708"/>
              <a:ext cx="59415" cy="180726"/>
            </a:xfrm>
            <a:custGeom>
              <a:avLst/>
              <a:gdLst/>
              <a:ahLst/>
              <a:cxnLst/>
              <a:rect l="l" t="t" r="r" b="b"/>
              <a:pathLst>
                <a:path w="3065" h="9323" extrusionOk="0">
                  <a:moveTo>
                    <a:pt x="0" y="0"/>
                  </a:moveTo>
                  <a:lnTo>
                    <a:pt x="894" y="1022"/>
                  </a:lnTo>
                  <a:lnTo>
                    <a:pt x="1532" y="2171"/>
                  </a:lnTo>
                  <a:lnTo>
                    <a:pt x="2171" y="3193"/>
                  </a:lnTo>
                  <a:lnTo>
                    <a:pt x="2554" y="4342"/>
                  </a:lnTo>
                  <a:lnTo>
                    <a:pt x="2426" y="5108"/>
                  </a:lnTo>
                  <a:lnTo>
                    <a:pt x="2299" y="5747"/>
                  </a:lnTo>
                  <a:lnTo>
                    <a:pt x="1788" y="6896"/>
                  </a:lnTo>
                  <a:lnTo>
                    <a:pt x="1022" y="8173"/>
                  </a:lnTo>
                  <a:lnTo>
                    <a:pt x="766" y="8684"/>
                  </a:lnTo>
                  <a:lnTo>
                    <a:pt x="511" y="8939"/>
                  </a:lnTo>
                  <a:lnTo>
                    <a:pt x="511" y="9195"/>
                  </a:lnTo>
                  <a:lnTo>
                    <a:pt x="639" y="9322"/>
                  </a:lnTo>
                  <a:lnTo>
                    <a:pt x="894" y="9195"/>
                  </a:lnTo>
                  <a:lnTo>
                    <a:pt x="1149" y="8939"/>
                  </a:lnTo>
                  <a:lnTo>
                    <a:pt x="1532" y="8301"/>
                  </a:lnTo>
                  <a:lnTo>
                    <a:pt x="2299" y="7024"/>
                  </a:lnTo>
                  <a:lnTo>
                    <a:pt x="2937" y="5747"/>
                  </a:lnTo>
                  <a:lnTo>
                    <a:pt x="3065" y="5108"/>
                  </a:lnTo>
                  <a:lnTo>
                    <a:pt x="3065" y="4342"/>
                  </a:lnTo>
                  <a:lnTo>
                    <a:pt x="2937" y="3704"/>
                  </a:lnTo>
                  <a:lnTo>
                    <a:pt x="2682" y="3193"/>
                  </a:lnTo>
                  <a:lnTo>
                    <a:pt x="2426" y="2554"/>
                  </a:lnTo>
                  <a:lnTo>
                    <a:pt x="2043" y="2044"/>
                  </a:lnTo>
                  <a:lnTo>
                    <a:pt x="1149" y="89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1942825" y="3475811"/>
              <a:ext cx="1195647" cy="821846"/>
            </a:xfrm>
            <a:custGeom>
              <a:avLst/>
              <a:gdLst/>
              <a:ahLst/>
              <a:cxnLst/>
              <a:rect l="l" t="t" r="r" b="b"/>
              <a:pathLst>
                <a:path w="61679" h="42396" extrusionOk="0">
                  <a:moveTo>
                    <a:pt x="1" y="0"/>
                  </a:moveTo>
                  <a:lnTo>
                    <a:pt x="1022" y="1532"/>
                  </a:lnTo>
                  <a:lnTo>
                    <a:pt x="2044" y="3193"/>
                  </a:lnTo>
                  <a:lnTo>
                    <a:pt x="3321" y="4597"/>
                  </a:lnTo>
                  <a:lnTo>
                    <a:pt x="4726" y="6002"/>
                  </a:lnTo>
                  <a:lnTo>
                    <a:pt x="6258" y="7023"/>
                  </a:lnTo>
                  <a:lnTo>
                    <a:pt x="8046" y="7790"/>
                  </a:lnTo>
                  <a:lnTo>
                    <a:pt x="9833" y="8300"/>
                  </a:lnTo>
                  <a:lnTo>
                    <a:pt x="11749" y="8556"/>
                  </a:lnTo>
                  <a:lnTo>
                    <a:pt x="19794" y="8556"/>
                  </a:lnTo>
                  <a:lnTo>
                    <a:pt x="23752" y="8428"/>
                  </a:lnTo>
                  <a:lnTo>
                    <a:pt x="27839" y="8300"/>
                  </a:lnTo>
                  <a:lnTo>
                    <a:pt x="31925" y="8428"/>
                  </a:lnTo>
                  <a:lnTo>
                    <a:pt x="35884" y="8683"/>
                  </a:lnTo>
                  <a:lnTo>
                    <a:pt x="37033" y="8811"/>
                  </a:lnTo>
                  <a:lnTo>
                    <a:pt x="38054" y="9067"/>
                  </a:lnTo>
                  <a:lnTo>
                    <a:pt x="38948" y="9577"/>
                  </a:lnTo>
                  <a:lnTo>
                    <a:pt x="39842" y="10216"/>
                  </a:lnTo>
                  <a:lnTo>
                    <a:pt x="41247" y="11748"/>
                  </a:lnTo>
                  <a:lnTo>
                    <a:pt x="42396" y="13536"/>
                  </a:lnTo>
                  <a:lnTo>
                    <a:pt x="52101" y="27838"/>
                  </a:lnTo>
                  <a:lnTo>
                    <a:pt x="56953" y="34989"/>
                  </a:lnTo>
                  <a:lnTo>
                    <a:pt x="61550" y="42268"/>
                  </a:lnTo>
                  <a:lnTo>
                    <a:pt x="61678" y="42395"/>
                  </a:lnTo>
                  <a:lnTo>
                    <a:pt x="61678" y="42268"/>
                  </a:lnTo>
                  <a:lnTo>
                    <a:pt x="60529" y="40480"/>
                  </a:lnTo>
                  <a:lnTo>
                    <a:pt x="55932" y="33201"/>
                  </a:lnTo>
                  <a:lnTo>
                    <a:pt x="51207" y="26050"/>
                  </a:lnTo>
                  <a:lnTo>
                    <a:pt x="46355" y="18899"/>
                  </a:lnTo>
                  <a:lnTo>
                    <a:pt x="41502" y="11876"/>
                  </a:lnTo>
                  <a:lnTo>
                    <a:pt x="40864" y="11110"/>
                  </a:lnTo>
                  <a:lnTo>
                    <a:pt x="40225" y="10344"/>
                  </a:lnTo>
                  <a:lnTo>
                    <a:pt x="39459" y="9705"/>
                  </a:lnTo>
                  <a:lnTo>
                    <a:pt x="38693" y="9194"/>
                  </a:lnTo>
                  <a:lnTo>
                    <a:pt x="37799" y="8811"/>
                  </a:lnTo>
                  <a:lnTo>
                    <a:pt x="36905" y="8683"/>
                  </a:lnTo>
                  <a:lnTo>
                    <a:pt x="36011" y="8428"/>
                  </a:lnTo>
                  <a:lnTo>
                    <a:pt x="35117" y="8428"/>
                  </a:lnTo>
                  <a:lnTo>
                    <a:pt x="31031" y="8173"/>
                  </a:lnTo>
                  <a:lnTo>
                    <a:pt x="26945" y="8173"/>
                  </a:lnTo>
                  <a:lnTo>
                    <a:pt x="18900" y="8300"/>
                  </a:lnTo>
                  <a:lnTo>
                    <a:pt x="14814" y="8428"/>
                  </a:lnTo>
                  <a:lnTo>
                    <a:pt x="12898" y="8428"/>
                  </a:lnTo>
                  <a:lnTo>
                    <a:pt x="10855" y="8300"/>
                  </a:lnTo>
                  <a:lnTo>
                    <a:pt x="9833" y="8045"/>
                  </a:lnTo>
                  <a:lnTo>
                    <a:pt x="8940" y="7917"/>
                  </a:lnTo>
                  <a:lnTo>
                    <a:pt x="7918" y="7534"/>
                  </a:lnTo>
                  <a:lnTo>
                    <a:pt x="7024" y="7151"/>
                  </a:lnTo>
                  <a:lnTo>
                    <a:pt x="6130" y="6640"/>
                  </a:lnTo>
                  <a:lnTo>
                    <a:pt x="5236" y="6130"/>
                  </a:lnTo>
                  <a:lnTo>
                    <a:pt x="4470" y="5491"/>
                  </a:lnTo>
                  <a:lnTo>
                    <a:pt x="3704" y="4853"/>
                  </a:lnTo>
                  <a:lnTo>
                    <a:pt x="2299" y="3320"/>
                  </a:lnTo>
                  <a:lnTo>
                    <a:pt x="1150" y="16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1858675" y="2438617"/>
              <a:ext cx="725309" cy="514904"/>
            </a:xfrm>
            <a:custGeom>
              <a:avLst/>
              <a:gdLst/>
              <a:ahLst/>
              <a:cxnLst/>
              <a:rect l="l" t="t" r="r" b="b"/>
              <a:pathLst>
                <a:path w="37416" h="26562" extrusionOk="0">
                  <a:moveTo>
                    <a:pt x="28732" y="0"/>
                  </a:moveTo>
                  <a:lnTo>
                    <a:pt x="27966" y="128"/>
                  </a:lnTo>
                  <a:lnTo>
                    <a:pt x="27327" y="256"/>
                  </a:lnTo>
                  <a:lnTo>
                    <a:pt x="26816" y="639"/>
                  </a:lnTo>
                  <a:lnTo>
                    <a:pt x="26561" y="894"/>
                  </a:lnTo>
                  <a:lnTo>
                    <a:pt x="25284" y="4470"/>
                  </a:lnTo>
                  <a:lnTo>
                    <a:pt x="23496" y="9194"/>
                  </a:lnTo>
                  <a:lnTo>
                    <a:pt x="22475" y="11493"/>
                  </a:lnTo>
                  <a:lnTo>
                    <a:pt x="21581" y="13408"/>
                  </a:lnTo>
                  <a:lnTo>
                    <a:pt x="20687" y="14941"/>
                  </a:lnTo>
                  <a:lnTo>
                    <a:pt x="20304" y="15452"/>
                  </a:lnTo>
                  <a:lnTo>
                    <a:pt x="19921" y="15707"/>
                  </a:lnTo>
                  <a:lnTo>
                    <a:pt x="18644" y="16345"/>
                  </a:lnTo>
                  <a:lnTo>
                    <a:pt x="16984" y="16856"/>
                  </a:lnTo>
                  <a:lnTo>
                    <a:pt x="12514" y="18005"/>
                  </a:lnTo>
                  <a:lnTo>
                    <a:pt x="7279" y="19282"/>
                  </a:lnTo>
                  <a:lnTo>
                    <a:pt x="4725" y="19921"/>
                  </a:lnTo>
                  <a:lnTo>
                    <a:pt x="2299" y="20559"/>
                  </a:lnTo>
                  <a:lnTo>
                    <a:pt x="1277" y="20942"/>
                  </a:lnTo>
                  <a:lnTo>
                    <a:pt x="511" y="21453"/>
                  </a:lnTo>
                  <a:lnTo>
                    <a:pt x="128" y="21964"/>
                  </a:lnTo>
                  <a:lnTo>
                    <a:pt x="0" y="22475"/>
                  </a:lnTo>
                  <a:lnTo>
                    <a:pt x="128" y="22986"/>
                  </a:lnTo>
                  <a:lnTo>
                    <a:pt x="511" y="23496"/>
                  </a:lnTo>
                  <a:lnTo>
                    <a:pt x="1149" y="24007"/>
                  </a:lnTo>
                  <a:lnTo>
                    <a:pt x="1916" y="24518"/>
                  </a:lnTo>
                  <a:lnTo>
                    <a:pt x="3448" y="25029"/>
                  </a:lnTo>
                  <a:lnTo>
                    <a:pt x="5747" y="25667"/>
                  </a:lnTo>
                  <a:lnTo>
                    <a:pt x="8556" y="26178"/>
                  </a:lnTo>
                  <a:lnTo>
                    <a:pt x="11876" y="26433"/>
                  </a:lnTo>
                  <a:lnTo>
                    <a:pt x="13664" y="26561"/>
                  </a:lnTo>
                  <a:lnTo>
                    <a:pt x="17367" y="26561"/>
                  </a:lnTo>
                  <a:lnTo>
                    <a:pt x="19155" y="26306"/>
                  </a:lnTo>
                  <a:lnTo>
                    <a:pt x="20942" y="26050"/>
                  </a:lnTo>
                  <a:lnTo>
                    <a:pt x="22730" y="25667"/>
                  </a:lnTo>
                  <a:lnTo>
                    <a:pt x="24390" y="25156"/>
                  </a:lnTo>
                  <a:lnTo>
                    <a:pt x="26050" y="24518"/>
                  </a:lnTo>
                  <a:lnTo>
                    <a:pt x="26561" y="24007"/>
                  </a:lnTo>
                  <a:lnTo>
                    <a:pt x="27200" y="23369"/>
                  </a:lnTo>
                  <a:lnTo>
                    <a:pt x="27966" y="22347"/>
                  </a:lnTo>
                  <a:lnTo>
                    <a:pt x="28732" y="21198"/>
                  </a:lnTo>
                  <a:lnTo>
                    <a:pt x="30520" y="18389"/>
                  </a:lnTo>
                  <a:lnTo>
                    <a:pt x="32307" y="15196"/>
                  </a:lnTo>
                  <a:lnTo>
                    <a:pt x="33967" y="11876"/>
                  </a:lnTo>
                  <a:lnTo>
                    <a:pt x="35500" y="8684"/>
                  </a:lnTo>
                  <a:lnTo>
                    <a:pt x="36649" y="6002"/>
                  </a:lnTo>
                  <a:lnTo>
                    <a:pt x="37415" y="4087"/>
                  </a:lnTo>
                  <a:lnTo>
                    <a:pt x="37415" y="3448"/>
                  </a:lnTo>
                  <a:lnTo>
                    <a:pt x="37287" y="2810"/>
                  </a:lnTo>
                  <a:lnTo>
                    <a:pt x="36904" y="2299"/>
                  </a:lnTo>
                  <a:lnTo>
                    <a:pt x="36266" y="1788"/>
                  </a:lnTo>
                  <a:lnTo>
                    <a:pt x="35500" y="1277"/>
                  </a:lnTo>
                  <a:lnTo>
                    <a:pt x="34606" y="894"/>
                  </a:lnTo>
                  <a:lnTo>
                    <a:pt x="33712" y="639"/>
                  </a:lnTo>
                  <a:lnTo>
                    <a:pt x="32690" y="383"/>
                  </a:lnTo>
                  <a:lnTo>
                    <a:pt x="30647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1851250" y="2775257"/>
              <a:ext cx="302018" cy="212905"/>
            </a:xfrm>
            <a:custGeom>
              <a:avLst/>
              <a:gdLst/>
              <a:ahLst/>
              <a:cxnLst/>
              <a:rect l="l" t="t" r="r" b="b"/>
              <a:pathLst>
                <a:path w="15580" h="10983" extrusionOk="0">
                  <a:moveTo>
                    <a:pt x="14813" y="1"/>
                  </a:moveTo>
                  <a:lnTo>
                    <a:pt x="10599" y="895"/>
                  </a:lnTo>
                  <a:lnTo>
                    <a:pt x="6896" y="1789"/>
                  </a:lnTo>
                  <a:lnTo>
                    <a:pt x="3065" y="2810"/>
                  </a:lnTo>
                  <a:lnTo>
                    <a:pt x="1532" y="3321"/>
                  </a:lnTo>
                  <a:lnTo>
                    <a:pt x="766" y="3832"/>
                  </a:lnTo>
                  <a:lnTo>
                    <a:pt x="256" y="4343"/>
                  </a:lnTo>
                  <a:lnTo>
                    <a:pt x="0" y="4981"/>
                  </a:lnTo>
                  <a:lnTo>
                    <a:pt x="0" y="5492"/>
                  </a:lnTo>
                  <a:lnTo>
                    <a:pt x="256" y="6130"/>
                  </a:lnTo>
                  <a:lnTo>
                    <a:pt x="766" y="6769"/>
                  </a:lnTo>
                  <a:lnTo>
                    <a:pt x="1660" y="7280"/>
                  </a:lnTo>
                  <a:lnTo>
                    <a:pt x="2682" y="7918"/>
                  </a:lnTo>
                  <a:lnTo>
                    <a:pt x="4214" y="8557"/>
                  </a:lnTo>
                  <a:lnTo>
                    <a:pt x="6257" y="9195"/>
                  </a:lnTo>
                  <a:lnTo>
                    <a:pt x="8300" y="9706"/>
                  </a:lnTo>
                  <a:lnTo>
                    <a:pt x="10471" y="10217"/>
                  </a:lnTo>
                  <a:lnTo>
                    <a:pt x="14047" y="10855"/>
                  </a:lnTo>
                  <a:lnTo>
                    <a:pt x="15579" y="10983"/>
                  </a:lnTo>
                  <a:lnTo>
                    <a:pt x="15451" y="8429"/>
                  </a:lnTo>
                  <a:lnTo>
                    <a:pt x="14813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2026995" y="2807455"/>
              <a:ext cx="17350" cy="34660"/>
            </a:xfrm>
            <a:custGeom>
              <a:avLst/>
              <a:gdLst/>
              <a:ahLst/>
              <a:cxnLst/>
              <a:rect l="l" t="t" r="r" b="b"/>
              <a:pathLst>
                <a:path w="895" h="1788" extrusionOk="0">
                  <a:moveTo>
                    <a:pt x="1" y="0"/>
                  </a:moveTo>
                  <a:lnTo>
                    <a:pt x="384" y="1022"/>
                  </a:lnTo>
                  <a:lnTo>
                    <a:pt x="894" y="1788"/>
                  </a:lnTo>
                  <a:lnTo>
                    <a:pt x="894" y="1788"/>
                  </a:lnTo>
                  <a:lnTo>
                    <a:pt x="767" y="1277"/>
                  </a:lnTo>
                  <a:lnTo>
                    <a:pt x="639" y="8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2081447" y="2849521"/>
              <a:ext cx="32198" cy="17350"/>
            </a:xfrm>
            <a:custGeom>
              <a:avLst/>
              <a:gdLst/>
              <a:ahLst/>
              <a:cxnLst/>
              <a:rect l="l" t="t" r="r" b="b"/>
              <a:pathLst>
                <a:path w="1661" h="895" extrusionOk="0">
                  <a:moveTo>
                    <a:pt x="1661" y="1"/>
                  </a:moveTo>
                  <a:lnTo>
                    <a:pt x="767" y="256"/>
                  </a:lnTo>
                  <a:lnTo>
                    <a:pt x="1" y="895"/>
                  </a:lnTo>
                  <a:lnTo>
                    <a:pt x="895" y="512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4"/>
            <p:cNvSpPr/>
            <p:nvPr/>
          </p:nvSpPr>
          <p:spPr>
            <a:xfrm>
              <a:off x="1861137" y="2849521"/>
              <a:ext cx="32198" cy="17350"/>
            </a:xfrm>
            <a:custGeom>
              <a:avLst/>
              <a:gdLst/>
              <a:ahLst/>
              <a:cxnLst/>
              <a:rect l="l" t="t" r="r" b="b"/>
              <a:pathLst>
                <a:path w="1661" h="895" extrusionOk="0">
                  <a:moveTo>
                    <a:pt x="1661" y="1"/>
                  </a:moveTo>
                  <a:lnTo>
                    <a:pt x="767" y="256"/>
                  </a:lnTo>
                  <a:lnTo>
                    <a:pt x="1" y="895"/>
                  </a:lnTo>
                  <a:lnTo>
                    <a:pt x="895" y="512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1979967" y="2884181"/>
              <a:ext cx="9925" cy="34680"/>
            </a:xfrm>
            <a:custGeom>
              <a:avLst/>
              <a:gdLst/>
              <a:ahLst/>
              <a:cxnLst/>
              <a:rect l="l" t="t" r="r" b="b"/>
              <a:pathLst>
                <a:path w="512" h="1789" extrusionOk="0">
                  <a:moveTo>
                    <a:pt x="511" y="1"/>
                  </a:moveTo>
                  <a:lnTo>
                    <a:pt x="128" y="894"/>
                  </a:lnTo>
                  <a:lnTo>
                    <a:pt x="0" y="1788"/>
                  </a:lnTo>
                  <a:lnTo>
                    <a:pt x="383" y="894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2086410" y="2926266"/>
              <a:ext cx="9925" cy="37142"/>
            </a:xfrm>
            <a:custGeom>
              <a:avLst/>
              <a:gdLst/>
              <a:ahLst/>
              <a:cxnLst/>
              <a:rect l="l" t="t" r="r" b="b"/>
              <a:pathLst>
                <a:path w="512" h="1916" extrusionOk="0">
                  <a:moveTo>
                    <a:pt x="511" y="0"/>
                  </a:moveTo>
                  <a:lnTo>
                    <a:pt x="128" y="1022"/>
                  </a:lnTo>
                  <a:lnTo>
                    <a:pt x="0" y="1916"/>
                  </a:lnTo>
                  <a:lnTo>
                    <a:pt x="0" y="1916"/>
                  </a:lnTo>
                  <a:lnTo>
                    <a:pt x="383" y="1022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1851250" y="2839634"/>
              <a:ext cx="302018" cy="148528"/>
            </a:xfrm>
            <a:custGeom>
              <a:avLst/>
              <a:gdLst/>
              <a:ahLst/>
              <a:cxnLst/>
              <a:rect l="l" t="t" r="r" b="b"/>
              <a:pathLst>
                <a:path w="15580" h="7662" extrusionOk="0">
                  <a:moveTo>
                    <a:pt x="1532" y="0"/>
                  </a:moveTo>
                  <a:lnTo>
                    <a:pt x="766" y="511"/>
                  </a:lnTo>
                  <a:lnTo>
                    <a:pt x="128" y="1022"/>
                  </a:lnTo>
                  <a:lnTo>
                    <a:pt x="0" y="1660"/>
                  </a:lnTo>
                  <a:lnTo>
                    <a:pt x="0" y="2171"/>
                  </a:lnTo>
                  <a:lnTo>
                    <a:pt x="256" y="2809"/>
                  </a:lnTo>
                  <a:lnTo>
                    <a:pt x="766" y="3448"/>
                  </a:lnTo>
                  <a:lnTo>
                    <a:pt x="1660" y="3959"/>
                  </a:lnTo>
                  <a:lnTo>
                    <a:pt x="2682" y="4597"/>
                  </a:lnTo>
                  <a:lnTo>
                    <a:pt x="4214" y="5236"/>
                  </a:lnTo>
                  <a:lnTo>
                    <a:pt x="6257" y="5874"/>
                  </a:lnTo>
                  <a:lnTo>
                    <a:pt x="8300" y="6385"/>
                  </a:lnTo>
                  <a:lnTo>
                    <a:pt x="10471" y="6896"/>
                  </a:lnTo>
                  <a:lnTo>
                    <a:pt x="14047" y="7534"/>
                  </a:lnTo>
                  <a:lnTo>
                    <a:pt x="15579" y="7662"/>
                  </a:lnTo>
                  <a:lnTo>
                    <a:pt x="15451" y="5108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2103740" y="2797550"/>
              <a:ext cx="12387" cy="178245"/>
            </a:xfrm>
            <a:custGeom>
              <a:avLst/>
              <a:gdLst/>
              <a:ahLst/>
              <a:cxnLst/>
              <a:rect l="l" t="t" r="r" b="b"/>
              <a:pathLst>
                <a:path w="639" h="9195" extrusionOk="0">
                  <a:moveTo>
                    <a:pt x="0" y="0"/>
                  </a:moveTo>
                  <a:lnTo>
                    <a:pt x="256" y="4470"/>
                  </a:lnTo>
                  <a:lnTo>
                    <a:pt x="639" y="9194"/>
                  </a:lnTo>
                  <a:lnTo>
                    <a:pt x="511" y="4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2403258" y="2228212"/>
              <a:ext cx="215367" cy="289631"/>
            </a:xfrm>
            <a:custGeom>
              <a:avLst/>
              <a:gdLst/>
              <a:ahLst/>
              <a:cxnLst/>
              <a:rect l="l" t="t" r="r" b="b"/>
              <a:pathLst>
                <a:path w="11110" h="14941" extrusionOk="0">
                  <a:moveTo>
                    <a:pt x="6513" y="0"/>
                  </a:moveTo>
                  <a:lnTo>
                    <a:pt x="6130" y="255"/>
                  </a:lnTo>
                  <a:lnTo>
                    <a:pt x="6002" y="639"/>
                  </a:lnTo>
                  <a:lnTo>
                    <a:pt x="5874" y="894"/>
                  </a:lnTo>
                  <a:lnTo>
                    <a:pt x="5747" y="1660"/>
                  </a:lnTo>
                  <a:lnTo>
                    <a:pt x="5619" y="1915"/>
                  </a:lnTo>
                  <a:lnTo>
                    <a:pt x="5619" y="1660"/>
                  </a:lnTo>
                  <a:lnTo>
                    <a:pt x="5236" y="1022"/>
                  </a:lnTo>
                  <a:lnTo>
                    <a:pt x="4981" y="639"/>
                  </a:lnTo>
                  <a:lnTo>
                    <a:pt x="4725" y="383"/>
                  </a:lnTo>
                  <a:lnTo>
                    <a:pt x="4342" y="128"/>
                  </a:lnTo>
                  <a:lnTo>
                    <a:pt x="3959" y="128"/>
                  </a:lnTo>
                  <a:lnTo>
                    <a:pt x="3576" y="255"/>
                  </a:lnTo>
                  <a:lnTo>
                    <a:pt x="3320" y="511"/>
                  </a:lnTo>
                  <a:lnTo>
                    <a:pt x="3065" y="766"/>
                  </a:lnTo>
                  <a:lnTo>
                    <a:pt x="3065" y="1149"/>
                  </a:lnTo>
                  <a:lnTo>
                    <a:pt x="3065" y="1915"/>
                  </a:lnTo>
                  <a:lnTo>
                    <a:pt x="3065" y="2171"/>
                  </a:lnTo>
                  <a:lnTo>
                    <a:pt x="2937" y="1915"/>
                  </a:lnTo>
                  <a:lnTo>
                    <a:pt x="2682" y="1405"/>
                  </a:lnTo>
                  <a:lnTo>
                    <a:pt x="2554" y="1149"/>
                  </a:lnTo>
                  <a:lnTo>
                    <a:pt x="2299" y="894"/>
                  </a:lnTo>
                  <a:lnTo>
                    <a:pt x="2044" y="766"/>
                  </a:lnTo>
                  <a:lnTo>
                    <a:pt x="1660" y="894"/>
                  </a:lnTo>
                  <a:lnTo>
                    <a:pt x="1405" y="1022"/>
                  </a:lnTo>
                  <a:lnTo>
                    <a:pt x="1277" y="1277"/>
                  </a:lnTo>
                  <a:lnTo>
                    <a:pt x="1150" y="1788"/>
                  </a:lnTo>
                  <a:lnTo>
                    <a:pt x="1150" y="2426"/>
                  </a:lnTo>
                  <a:lnTo>
                    <a:pt x="1150" y="3192"/>
                  </a:lnTo>
                  <a:lnTo>
                    <a:pt x="1405" y="4853"/>
                  </a:lnTo>
                  <a:lnTo>
                    <a:pt x="1405" y="5619"/>
                  </a:lnTo>
                  <a:lnTo>
                    <a:pt x="1405" y="6385"/>
                  </a:lnTo>
                  <a:lnTo>
                    <a:pt x="0" y="14174"/>
                  </a:lnTo>
                  <a:lnTo>
                    <a:pt x="9322" y="14941"/>
                  </a:lnTo>
                  <a:lnTo>
                    <a:pt x="10344" y="11110"/>
                  </a:lnTo>
                  <a:lnTo>
                    <a:pt x="10855" y="8683"/>
                  </a:lnTo>
                  <a:lnTo>
                    <a:pt x="11110" y="6896"/>
                  </a:lnTo>
                  <a:lnTo>
                    <a:pt x="11110" y="5363"/>
                  </a:lnTo>
                  <a:lnTo>
                    <a:pt x="10855" y="3320"/>
                  </a:lnTo>
                  <a:lnTo>
                    <a:pt x="10727" y="2299"/>
                  </a:lnTo>
                  <a:lnTo>
                    <a:pt x="10471" y="1532"/>
                  </a:lnTo>
                  <a:lnTo>
                    <a:pt x="10088" y="1022"/>
                  </a:lnTo>
                  <a:lnTo>
                    <a:pt x="9961" y="766"/>
                  </a:lnTo>
                  <a:lnTo>
                    <a:pt x="9322" y="766"/>
                  </a:lnTo>
                  <a:lnTo>
                    <a:pt x="9067" y="894"/>
                  </a:lnTo>
                  <a:lnTo>
                    <a:pt x="8811" y="1022"/>
                  </a:lnTo>
                  <a:lnTo>
                    <a:pt x="8684" y="1277"/>
                  </a:lnTo>
                  <a:lnTo>
                    <a:pt x="8556" y="1660"/>
                  </a:lnTo>
                  <a:lnTo>
                    <a:pt x="8556" y="1915"/>
                  </a:lnTo>
                  <a:lnTo>
                    <a:pt x="8428" y="1660"/>
                  </a:lnTo>
                  <a:lnTo>
                    <a:pt x="8173" y="894"/>
                  </a:lnTo>
                  <a:lnTo>
                    <a:pt x="7918" y="639"/>
                  </a:lnTo>
                  <a:lnTo>
                    <a:pt x="7662" y="255"/>
                  </a:lnTo>
                  <a:lnTo>
                    <a:pt x="7279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2462673" y="2267816"/>
              <a:ext cx="17330" cy="113887"/>
            </a:xfrm>
            <a:custGeom>
              <a:avLst/>
              <a:gdLst/>
              <a:ahLst/>
              <a:cxnLst/>
              <a:rect l="l" t="t" r="r" b="b"/>
              <a:pathLst>
                <a:path w="894" h="5875" extrusionOk="0">
                  <a:moveTo>
                    <a:pt x="0" y="0"/>
                  </a:moveTo>
                  <a:lnTo>
                    <a:pt x="383" y="1533"/>
                  </a:lnTo>
                  <a:lnTo>
                    <a:pt x="639" y="2937"/>
                  </a:lnTo>
                  <a:lnTo>
                    <a:pt x="511" y="4342"/>
                  </a:lnTo>
                  <a:lnTo>
                    <a:pt x="128" y="5874"/>
                  </a:lnTo>
                  <a:lnTo>
                    <a:pt x="255" y="5874"/>
                  </a:lnTo>
                  <a:lnTo>
                    <a:pt x="766" y="4342"/>
                  </a:lnTo>
                  <a:lnTo>
                    <a:pt x="894" y="3576"/>
                  </a:lnTo>
                  <a:lnTo>
                    <a:pt x="894" y="2937"/>
                  </a:lnTo>
                  <a:lnTo>
                    <a:pt x="894" y="2171"/>
                  </a:lnTo>
                  <a:lnTo>
                    <a:pt x="766" y="1533"/>
                  </a:lnTo>
                  <a:lnTo>
                    <a:pt x="511" y="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2512182" y="2260391"/>
              <a:ext cx="14868" cy="123773"/>
            </a:xfrm>
            <a:custGeom>
              <a:avLst/>
              <a:gdLst/>
              <a:ahLst/>
              <a:cxnLst/>
              <a:rect l="l" t="t" r="r" b="b"/>
              <a:pathLst>
                <a:path w="767" h="6385" extrusionOk="0">
                  <a:moveTo>
                    <a:pt x="0" y="0"/>
                  </a:moveTo>
                  <a:lnTo>
                    <a:pt x="0" y="128"/>
                  </a:lnTo>
                  <a:lnTo>
                    <a:pt x="383" y="1788"/>
                  </a:lnTo>
                  <a:lnTo>
                    <a:pt x="511" y="3320"/>
                  </a:lnTo>
                  <a:lnTo>
                    <a:pt x="383" y="4725"/>
                  </a:lnTo>
                  <a:lnTo>
                    <a:pt x="255" y="6385"/>
                  </a:lnTo>
                  <a:lnTo>
                    <a:pt x="638" y="4725"/>
                  </a:lnTo>
                  <a:lnTo>
                    <a:pt x="766" y="3193"/>
                  </a:lnTo>
                  <a:lnTo>
                    <a:pt x="766" y="2554"/>
                  </a:lnTo>
                  <a:lnTo>
                    <a:pt x="638" y="1788"/>
                  </a:lnTo>
                  <a:lnTo>
                    <a:pt x="383" y="1022"/>
                  </a:lnTo>
                  <a:lnTo>
                    <a:pt x="128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2561672" y="2265334"/>
              <a:ext cx="17350" cy="123793"/>
            </a:xfrm>
            <a:custGeom>
              <a:avLst/>
              <a:gdLst/>
              <a:ahLst/>
              <a:cxnLst/>
              <a:rect l="l" t="t" r="r" b="b"/>
              <a:pathLst>
                <a:path w="895" h="6386" extrusionOk="0">
                  <a:moveTo>
                    <a:pt x="256" y="0"/>
                  </a:moveTo>
                  <a:lnTo>
                    <a:pt x="256" y="128"/>
                  </a:lnTo>
                  <a:lnTo>
                    <a:pt x="512" y="1788"/>
                  </a:lnTo>
                  <a:lnTo>
                    <a:pt x="639" y="3321"/>
                  </a:lnTo>
                  <a:lnTo>
                    <a:pt x="512" y="4725"/>
                  </a:lnTo>
                  <a:lnTo>
                    <a:pt x="1" y="6385"/>
                  </a:lnTo>
                  <a:lnTo>
                    <a:pt x="129" y="6385"/>
                  </a:lnTo>
                  <a:lnTo>
                    <a:pt x="384" y="5619"/>
                  </a:lnTo>
                  <a:lnTo>
                    <a:pt x="639" y="4853"/>
                  </a:lnTo>
                  <a:lnTo>
                    <a:pt x="767" y="4087"/>
                  </a:lnTo>
                  <a:lnTo>
                    <a:pt x="895" y="3321"/>
                  </a:lnTo>
                  <a:lnTo>
                    <a:pt x="895" y="2427"/>
                  </a:lnTo>
                  <a:lnTo>
                    <a:pt x="767" y="1661"/>
                  </a:lnTo>
                  <a:lnTo>
                    <a:pt x="639" y="894"/>
                  </a:lnTo>
                  <a:lnTo>
                    <a:pt x="384" y="12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2361173" y="2322268"/>
              <a:ext cx="138642" cy="207962"/>
            </a:xfrm>
            <a:custGeom>
              <a:avLst/>
              <a:gdLst/>
              <a:ahLst/>
              <a:cxnLst/>
              <a:rect l="l" t="t" r="r" b="b"/>
              <a:pathLst>
                <a:path w="7152" h="10728" extrusionOk="0">
                  <a:moveTo>
                    <a:pt x="2938" y="1"/>
                  </a:moveTo>
                  <a:lnTo>
                    <a:pt x="2682" y="128"/>
                  </a:lnTo>
                  <a:lnTo>
                    <a:pt x="2171" y="639"/>
                  </a:lnTo>
                  <a:lnTo>
                    <a:pt x="1661" y="1405"/>
                  </a:lnTo>
                  <a:lnTo>
                    <a:pt x="1150" y="2427"/>
                  </a:lnTo>
                  <a:lnTo>
                    <a:pt x="384" y="4598"/>
                  </a:lnTo>
                  <a:lnTo>
                    <a:pt x="128" y="5491"/>
                  </a:lnTo>
                  <a:lnTo>
                    <a:pt x="1" y="6258"/>
                  </a:lnTo>
                  <a:lnTo>
                    <a:pt x="256" y="8428"/>
                  </a:lnTo>
                  <a:lnTo>
                    <a:pt x="639" y="10599"/>
                  </a:lnTo>
                  <a:lnTo>
                    <a:pt x="1661" y="10727"/>
                  </a:lnTo>
                  <a:lnTo>
                    <a:pt x="2682" y="10599"/>
                  </a:lnTo>
                  <a:lnTo>
                    <a:pt x="3959" y="10599"/>
                  </a:lnTo>
                  <a:lnTo>
                    <a:pt x="5108" y="10344"/>
                  </a:lnTo>
                  <a:lnTo>
                    <a:pt x="6130" y="9961"/>
                  </a:lnTo>
                  <a:lnTo>
                    <a:pt x="6513" y="9833"/>
                  </a:lnTo>
                  <a:lnTo>
                    <a:pt x="6896" y="9450"/>
                  </a:lnTo>
                  <a:lnTo>
                    <a:pt x="7024" y="9067"/>
                  </a:lnTo>
                  <a:lnTo>
                    <a:pt x="7152" y="8684"/>
                  </a:lnTo>
                  <a:lnTo>
                    <a:pt x="6896" y="7918"/>
                  </a:lnTo>
                  <a:lnTo>
                    <a:pt x="6513" y="7152"/>
                  </a:lnTo>
                  <a:lnTo>
                    <a:pt x="6002" y="6513"/>
                  </a:lnTo>
                  <a:lnTo>
                    <a:pt x="5364" y="6002"/>
                  </a:lnTo>
                  <a:lnTo>
                    <a:pt x="4215" y="5364"/>
                  </a:lnTo>
                  <a:lnTo>
                    <a:pt x="3576" y="5236"/>
                  </a:lnTo>
                  <a:lnTo>
                    <a:pt x="3959" y="3831"/>
                  </a:lnTo>
                  <a:lnTo>
                    <a:pt x="4087" y="2171"/>
                  </a:lnTo>
                  <a:lnTo>
                    <a:pt x="4087" y="1405"/>
                  </a:lnTo>
                  <a:lnTo>
                    <a:pt x="3959" y="767"/>
                  </a:lnTo>
                  <a:lnTo>
                    <a:pt x="3704" y="256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2428012" y="2327211"/>
              <a:ext cx="74283" cy="163396"/>
            </a:xfrm>
            <a:custGeom>
              <a:avLst/>
              <a:gdLst/>
              <a:ahLst/>
              <a:cxnLst/>
              <a:rect l="l" t="t" r="r" b="b"/>
              <a:pathLst>
                <a:path w="3832" h="8429" extrusionOk="0">
                  <a:moveTo>
                    <a:pt x="128" y="1"/>
                  </a:moveTo>
                  <a:lnTo>
                    <a:pt x="383" y="512"/>
                  </a:lnTo>
                  <a:lnTo>
                    <a:pt x="511" y="1150"/>
                  </a:lnTo>
                  <a:lnTo>
                    <a:pt x="639" y="1789"/>
                  </a:lnTo>
                  <a:lnTo>
                    <a:pt x="639" y="2427"/>
                  </a:lnTo>
                  <a:lnTo>
                    <a:pt x="383" y="3704"/>
                  </a:lnTo>
                  <a:lnTo>
                    <a:pt x="0" y="4853"/>
                  </a:lnTo>
                  <a:lnTo>
                    <a:pt x="0" y="4981"/>
                  </a:lnTo>
                  <a:lnTo>
                    <a:pt x="128" y="5109"/>
                  </a:lnTo>
                  <a:lnTo>
                    <a:pt x="1277" y="5620"/>
                  </a:lnTo>
                  <a:lnTo>
                    <a:pt x="2299" y="6386"/>
                  </a:lnTo>
                  <a:lnTo>
                    <a:pt x="2810" y="6769"/>
                  </a:lnTo>
                  <a:lnTo>
                    <a:pt x="3193" y="7280"/>
                  </a:lnTo>
                  <a:lnTo>
                    <a:pt x="3576" y="7790"/>
                  </a:lnTo>
                  <a:lnTo>
                    <a:pt x="3704" y="8429"/>
                  </a:lnTo>
                  <a:lnTo>
                    <a:pt x="3831" y="8429"/>
                  </a:lnTo>
                  <a:lnTo>
                    <a:pt x="3704" y="7790"/>
                  </a:lnTo>
                  <a:lnTo>
                    <a:pt x="3448" y="7152"/>
                  </a:lnTo>
                  <a:lnTo>
                    <a:pt x="3065" y="6641"/>
                  </a:lnTo>
                  <a:lnTo>
                    <a:pt x="2682" y="6130"/>
                  </a:lnTo>
                  <a:lnTo>
                    <a:pt x="2171" y="5747"/>
                  </a:lnTo>
                  <a:lnTo>
                    <a:pt x="1533" y="5364"/>
                  </a:lnTo>
                  <a:lnTo>
                    <a:pt x="383" y="4853"/>
                  </a:lnTo>
                  <a:lnTo>
                    <a:pt x="639" y="3576"/>
                  </a:lnTo>
                  <a:lnTo>
                    <a:pt x="894" y="2299"/>
                  </a:lnTo>
                  <a:lnTo>
                    <a:pt x="894" y="1661"/>
                  </a:lnTo>
                  <a:lnTo>
                    <a:pt x="767" y="1022"/>
                  </a:lnTo>
                  <a:lnTo>
                    <a:pt x="511" y="51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1759656" y="2832191"/>
              <a:ext cx="527272" cy="638678"/>
            </a:xfrm>
            <a:custGeom>
              <a:avLst/>
              <a:gdLst/>
              <a:ahLst/>
              <a:cxnLst/>
              <a:rect l="l" t="t" r="r" b="b"/>
              <a:pathLst>
                <a:path w="27200" h="32947" extrusionOk="0">
                  <a:moveTo>
                    <a:pt x="4725" y="1"/>
                  </a:moveTo>
                  <a:lnTo>
                    <a:pt x="3959" y="256"/>
                  </a:lnTo>
                  <a:lnTo>
                    <a:pt x="3193" y="639"/>
                  </a:lnTo>
                  <a:lnTo>
                    <a:pt x="2427" y="1023"/>
                  </a:lnTo>
                  <a:lnTo>
                    <a:pt x="1788" y="1406"/>
                  </a:lnTo>
                  <a:lnTo>
                    <a:pt x="1277" y="1916"/>
                  </a:lnTo>
                  <a:lnTo>
                    <a:pt x="767" y="2555"/>
                  </a:lnTo>
                  <a:lnTo>
                    <a:pt x="383" y="3066"/>
                  </a:lnTo>
                  <a:lnTo>
                    <a:pt x="256" y="3704"/>
                  </a:lnTo>
                  <a:lnTo>
                    <a:pt x="0" y="6258"/>
                  </a:lnTo>
                  <a:lnTo>
                    <a:pt x="0" y="8684"/>
                  </a:lnTo>
                  <a:lnTo>
                    <a:pt x="128" y="11238"/>
                  </a:lnTo>
                  <a:lnTo>
                    <a:pt x="383" y="13792"/>
                  </a:lnTo>
                  <a:lnTo>
                    <a:pt x="894" y="16346"/>
                  </a:lnTo>
                  <a:lnTo>
                    <a:pt x="1405" y="18772"/>
                  </a:lnTo>
                  <a:lnTo>
                    <a:pt x="2171" y="21071"/>
                  </a:lnTo>
                  <a:lnTo>
                    <a:pt x="2810" y="23242"/>
                  </a:lnTo>
                  <a:lnTo>
                    <a:pt x="4214" y="27073"/>
                  </a:lnTo>
                  <a:lnTo>
                    <a:pt x="5491" y="30265"/>
                  </a:lnTo>
                  <a:lnTo>
                    <a:pt x="6896" y="32947"/>
                  </a:lnTo>
                  <a:lnTo>
                    <a:pt x="8811" y="32436"/>
                  </a:lnTo>
                  <a:lnTo>
                    <a:pt x="10727" y="31797"/>
                  </a:lnTo>
                  <a:lnTo>
                    <a:pt x="12898" y="30904"/>
                  </a:lnTo>
                  <a:lnTo>
                    <a:pt x="15324" y="29882"/>
                  </a:lnTo>
                  <a:lnTo>
                    <a:pt x="17750" y="28733"/>
                  </a:lnTo>
                  <a:lnTo>
                    <a:pt x="19921" y="27328"/>
                  </a:lnTo>
                  <a:lnTo>
                    <a:pt x="20943" y="26562"/>
                  </a:lnTo>
                  <a:lnTo>
                    <a:pt x="21964" y="25796"/>
                  </a:lnTo>
                  <a:lnTo>
                    <a:pt x="22730" y="24902"/>
                  </a:lnTo>
                  <a:lnTo>
                    <a:pt x="24263" y="23242"/>
                  </a:lnTo>
                  <a:lnTo>
                    <a:pt x="25284" y="21837"/>
                  </a:lnTo>
                  <a:lnTo>
                    <a:pt x="26050" y="20560"/>
                  </a:lnTo>
                  <a:lnTo>
                    <a:pt x="26561" y="19666"/>
                  </a:lnTo>
                  <a:lnTo>
                    <a:pt x="26944" y="18772"/>
                  </a:lnTo>
                  <a:lnTo>
                    <a:pt x="27072" y="18134"/>
                  </a:lnTo>
                  <a:lnTo>
                    <a:pt x="27200" y="17112"/>
                  </a:lnTo>
                  <a:lnTo>
                    <a:pt x="27072" y="16729"/>
                  </a:lnTo>
                  <a:lnTo>
                    <a:pt x="26561" y="16218"/>
                  </a:lnTo>
                  <a:lnTo>
                    <a:pt x="25157" y="14558"/>
                  </a:lnTo>
                  <a:lnTo>
                    <a:pt x="22986" y="12515"/>
                  </a:lnTo>
                  <a:lnTo>
                    <a:pt x="20432" y="10217"/>
                  </a:lnTo>
                  <a:lnTo>
                    <a:pt x="15196" y="5620"/>
                  </a:lnTo>
                  <a:lnTo>
                    <a:pt x="11748" y="2810"/>
                  </a:lnTo>
                  <a:lnTo>
                    <a:pt x="10727" y="2172"/>
                  </a:lnTo>
                  <a:lnTo>
                    <a:pt x="9705" y="1533"/>
                  </a:lnTo>
                  <a:lnTo>
                    <a:pt x="8556" y="1023"/>
                  </a:lnTo>
                  <a:lnTo>
                    <a:pt x="7534" y="639"/>
                  </a:lnTo>
                  <a:lnTo>
                    <a:pt x="5747" y="129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1903222" y="2973294"/>
              <a:ext cx="29737" cy="22293"/>
            </a:xfrm>
            <a:custGeom>
              <a:avLst/>
              <a:gdLst/>
              <a:ahLst/>
              <a:cxnLst/>
              <a:rect l="l" t="t" r="r" b="b"/>
              <a:pathLst>
                <a:path w="1534" h="1150" extrusionOk="0">
                  <a:moveTo>
                    <a:pt x="1" y="1"/>
                  </a:moveTo>
                  <a:lnTo>
                    <a:pt x="767" y="639"/>
                  </a:lnTo>
                  <a:lnTo>
                    <a:pt x="1533" y="1150"/>
                  </a:lnTo>
                  <a:lnTo>
                    <a:pt x="1533" y="1150"/>
                  </a:lnTo>
                  <a:lnTo>
                    <a:pt x="895" y="5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2066598" y="3149058"/>
              <a:ext cx="29737" cy="24774"/>
            </a:xfrm>
            <a:custGeom>
              <a:avLst/>
              <a:gdLst/>
              <a:ahLst/>
              <a:cxnLst/>
              <a:rect l="l" t="t" r="r" b="b"/>
              <a:pathLst>
                <a:path w="1534" h="1278" extrusionOk="0">
                  <a:moveTo>
                    <a:pt x="1" y="0"/>
                  </a:moveTo>
                  <a:lnTo>
                    <a:pt x="767" y="766"/>
                  </a:lnTo>
                  <a:lnTo>
                    <a:pt x="1533" y="1277"/>
                  </a:lnTo>
                  <a:lnTo>
                    <a:pt x="895" y="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1863618" y="3191123"/>
              <a:ext cx="29717" cy="22312"/>
            </a:xfrm>
            <a:custGeom>
              <a:avLst/>
              <a:gdLst/>
              <a:ahLst/>
              <a:cxnLst/>
              <a:rect l="l" t="t" r="r" b="b"/>
              <a:pathLst>
                <a:path w="1533" h="1151" extrusionOk="0">
                  <a:moveTo>
                    <a:pt x="1" y="1"/>
                  </a:moveTo>
                  <a:lnTo>
                    <a:pt x="767" y="639"/>
                  </a:lnTo>
                  <a:lnTo>
                    <a:pt x="1533" y="1150"/>
                  </a:lnTo>
                  <a:lnTo>
                    <a:pt x="1533" y="1150"/>
                  </a:lnTo>
                  <a:lnTo>
                    <a:pt x="894" y="5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4"/>
            <p:cNvSpPr/>
            <p:nvPr/>
          </p:nvSpPr>
          <p:spPr>
            <a:xfrm>
              <a:off x="2126013" y="3027766"/>
              <a:ext cx="29717" cy="24755"/>
            </a:xfrm>
            <a:custGeom>
              <a:avLst/>
              <a:gdLst/>
              <a:ahLst/>
              <a:cxnLst/>
              <a:rect l="l" t="t" r="r" b="b"/>
              <a:pathLst>
                <a:path w="1533" h="1277" extrusionOk="0">
                  <a:moveTo>
                    <a:pt x="0" y="0"/>
                  </a:moveTo>
                  <a:lnTo>
                    <a:pt x="639" y="766"/>
                  </a:lnTo>
                  <a:lnTo>
                    <a:pt x="1533" y="1277"/>
                  </a:lnTo>
                  <a:lnTo>
                    <a:pt x="1533" y="1277"/>
                  </a:lnTo>
                  <a:lnTo>
                    <a:pt x="894" y="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1888373" y="3064888"/>
              <a:ext cx="24774" cy="29717"/>
            </a:xfrm>
            <a:custGeom>
              <a:avLst/>
              <a:gdLst/>
              <a:ahLst/>
              <a:cxnLst/>
              <a:rect l="l" t="t" r="r" b="b"/>
              <a:pathLst>
                <a:path w="1278" h="1533" extrusionOk="0">
                  <a:moveTo>
                    <a:pt x="1278" y="0"/>
                  </a:moveTo>
                  <a:lnTo>
                    <a:pt x="511" y="639"/>
                  </a:lnTo>
                  <a:lnTo>
                    <a:pt x="1" y="1533"/>
                  </a:lnTo>
                  <a:lnTo>
                    <a:pt x="1" y="1533"/>
                  </a:lnTo>
                  <a:lnTo>
                    <a:pt x="767" y="8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1937882" y="3275293"/>
              <a:ext cx="22293" cy="29737"/>
            </a:xfrm>
            <a:custGeom>
              <a:avLst/>
              <a:gdLst/>
              <a:ahLst/>
              <a:cxnLst/>
              <a:rect l="l" t="t" r="r" b="b"/>
              <a:pathLst>
                <a:path w="1150" h="1534" extrusionOk="0">
                  <a:moveTo>
                    <a:pt x="1150" y="1"/>
                  </a:moveTo>
                  <a:lnTo>
                    <a:pt x="511" y="639"/>
                  </a:lnTo>
                  <a:lnTo>
                    <a:pt x="1" y="1533"/>
                  </a:lnTo>
                  <a:lnTo>
                    <a:pt x="639" y="767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2170560" y="3196086"/>
              <a:ext cx="22312" cy="29717"/>
            </a:xfrm>
            <a:custGeom>
              <a:avLst/>
              <a:gdLst/>
              <a:ahLst/>
              <a:cxnLst/>
              <a:rect l="l" t="t" r="r" b="b"/>
              <a:pathLst>
                <a:path w="1151" h="1533" extrusionOk="0">
                  <a:moveTo>
                    <a:pt x="1150" y="0"/>
                  </a:moveTo>
                  <a:lnTo>
                    <a:pt x="512" y="767"/>
                  </a:lnTo>
                  <a:lnTo>
                    <a:pt x="1" y="1533"/>
                  </a:lnTo>
                  <a:lnTo>
                    <a:pt x="639" y="894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2002240" y="3366887"/>
              <a:ext cx="24774" cy="32198"/>
            </a:xfrm>
            <a:custGeom>
              <a:avLst/>
              <a:gdLst/>
              <a:ahLst/>
              <a:cxnLst/>
              <a:rect l="l" t="t" r="r" b="b"/>
              <a:pathLst>
                <a:path w="1278" h="1661" extrusionOk="0">
                  <a:moveTo>
                    <a:pt x="1278" y="0"/>
                  </a:moveTo>
                  <a:lnTo>
                    <a:pt x="511" y="767"/>
                  </a:lnTo>
                  <a:lnTo>
                    <a:pt x="1" y="1660"/>
                  </a:lnTo>
                  <a:lnTo>
                    <a:pt x="767" y="8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1806684" y="2874275"/>
              <a:ext cx="22293" cy="29737"/>
            </a:xfrm>
            <a:custGeom>
              <a:avLst/>
              <a:gdLst/>
              <a:ahLst/>
              <a:cxnLst/>
              <a:rect l="l" t="t" r="r" b="b"/>
              <a:pathLst>
                <a:path w="1150" h="1534" extrusionOk="0">
                  <a:moveTo>
                    <a:pt x="1150" y="1"/>
                  </a:moveTo>
                  <a:lnTo>
                    <a:pt x="384" y="639"/>
                  </a:lnTo>
                  <a:lnTo>
                    <a:pt x="1" y="1533"/>
                  </a:lnTo>
                  <a:lnTo>
                    <a:pt x="639" y="895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1794317" y="2973294"/>
              <a:ext cx="4963" cy="37161"/>
            </a:xfrm>
            <a:custGeom>
              <a:avLst/>
              <a:gdLst/>
              <a:ahLst/>
              <a:cxnLst/>
              <a:rect l="l" t="t" r="r" b="b"/>
              <a:pathLst>
                <a:path w="256" h="1917" extrusionOk="0">
                  <a:moveTo>
                    <a:pt x="0" y="1"/>
                  </a:moveTo>
                  <a:lnTo>
                    <a:pt x="0" y="1022"/>
                  </a:lnTo>
                  <a:lnTo>
                    <a:pt x="256" y="1916"/>
                  </a:lnTo>
                  <a:lnTo>
                    <a:pt x="256" y="10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1828958" y="3257963"/>
              <a:ext cx="4982" cy="37161"/>
            </a:xfrm>
            <a:custGeom>
              <a:avLst/>
              <a:gdLst/>
              <a:ahLst/>
              <a:cxnLst/>
              <a:rect l="l" t="t" r="r" b="b"/>
              <a:pathLst>
                <a:path w="257" h="1917" extrusionOk="0">
                  <a:moveTo>
                    <a:pt x="1" y="1"/>
                  </a:moveTo>
                  <a:lnTo>
                    <a:pt x="1" y="895"/>
                  </a:lnTo>
                  <a:lnTo>
                    <a:pt x="256" y="1916"/>
                  </a:lnTo>
                  <a:lnTo>
                    <a:pt x="256" y="8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2041844" y="3022803"/>
              <a:ext cx="4982" cy="37161"/>
            </a:xfrm>
            <a:custGeom>
              <a:avLst/>
              <a:gdLst/>
              <a:ahLst/>
              <a:cxnLst/>
              <a:rect l="l" t="t" r="r" b="b"/>
              <a:pathLst>
                <a:path w="257" h="1917" extrusionOk="0">
                  <a:moveTo>
                    <a:pt x="1" y="1"/>
                  </a:moveTo>
                  <a:lnTo>
                    <a:pt x="1" y="1022"/>
                  </a:lnTo>
                  <a:lnTo>
                    <a:pt x="1" y="1405"/>
                  </a:lnTo>
                  <a:lnTo>
                    <a:pt x="256" y="1916"/>
                  </a:lnTo>
                  <a:lnTo>
                    <a:pt x="256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2049268" y="3260444"/>
              <a:ext cx="4982" cy="37142"/>
            </a:xfrm>
            <a:custGeom>
              <a:avLst/>
              <a:gdLst/>
              <a:ahLst/>
              <a:cxnLst/>
              <a:rect l="l" t="t" r="r" b="b"/>
              <a:pathLst>
                <a:path w="257" h="1916" extrusionOk="0">
                  <a:moveTo>
                    <a:pt x="1" y="0"/>
                  </a:moveTo>
                  <a:lnTo>
                    <a:pt x="1" y="894"/>
                  </a:lnTo>
                  <a:lnTo>
                    <a:pt x="256" y="1916"/>
                  </a:lnTo>
                  <a:lnTo>
                    <a:pt x="256" y="8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1930458" y="2869332"/>
              <a:ext cx="4963" cy="37142"/>
            </a:xfrm>
            <a:custGeom>
              <a:avLst/>
              <a:gdLst/>
              <a:ahLst/>
              <a:cxnLst/>
              <a:rect l="l" t="t" r="r" b="b"/>
              <a:pathLst>
                <a:path w="256" h="1916" extrusionOk="0">
                  <a:moveTo>
                    <a:pt x="0" y="0"/>
                  </a:moveTo>
                  <a:lnTo>
                    <a:pt x="0" y="1022"/>
                  </a:lnTo>
                  <a:lnTo>
                    <a:pt x="256" y="1916"/>
                  </a:lnTo>
                  <a:lnTo>
                    <a:pt x="256" y="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2017089" y="2946078"/>
              <a:ext cx="37161" cy="4963"/>
            </a:xfrm>
            <a:custGeom>
              <a:avLst/>
              <a:gdLst/>
              <a:ahLst/>
              <a:cxnLst/>
              <a:rect l="l" t="t" r="r" b="b"/>
              <a:pathLst>
                <a:path w="1917" h="256" extrusionOk="0">
                  <a:moveTo>
                    <a:pt x="1022" y="0"/>
                  </a:moveTo>
                  <a:lnTo>
                    <a:pt x="1" y="255"/>
                  </a:lnTo>
                  <a:lnTo>
                    <a:pt x="1022" y="25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1878467" y="3384217"/>
              <a:ext cx="39623" cy="4963"/>
            </a:xfrm>
            <a:custGeom>
              <a:avLst/>
              <a:gdLst/>
              <a:ahLst/>
              <a:cxnLst/>
              <a:rect l="l" t="t" r="r" b="b"/>
              <a:pathLst>
                <a:path w="2044" h="256" extrusionOk="0">
                  <a:moveTo>
                    <a:pt x="1022" y="0"/>
                  </a:moveTo>
                  <a:lnTo>
                    <a:pt x="1" y="256"/>
                  </a:lnTo>
                  <a:lnTo>
                    <a:pt x="1022" y="256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2180466" y="3104492"/>
              <a:ext cx="39623" cy="4963"/>
            </a:xfrm>
            <a:custGeom>
              <a:avLst/>
              <a:gdLst/>
              <a:ahLst/>
              <a:cxnLst/>
              <a:rect l="l" t="t" r="r" b="b"/>
              <a:pathLst>
                <a:path w="2044" h="256" extrusionOk="0">
                  <a:moveTo>
                    <a:pt x="1022" y="1"/>
                  </a:moveTo>
                  <a:lnTo>
                    <a:pt x="1" y="256"/>
                  </a:lnTo>
                  <a:lnTo>
                    <a:pt x="1022" y="256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1776987" y="3119341"/>
              <a:ext cx="37142" cy="4982"/>
            </a:xfrm>
            <a:custGeom>
              <a:avLst/>
              <a:gdLst/>
              <a:ahLst/>
              <a:cxnLst/>
              <a:rect l="l" t="t" r="r" b="b"/>
              <a:pathLst>
                <a:path w="1916" h="257" extrusionOk="0">
                  <a:moveTo>
                    <a:pt x="1022" y="1"/>
                  </a:moveTo>
                  <a:lnTo>
                    <a:pt x="0" y="256"/>
                  </a:lnTo>
                  <a:lnTo>
                    <a:pt x="1022" y="25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2143344" y="3307472"/>
              <a:ext cx="37142" cy="2501"/>
            </a:xfrm>
            <a:custGeom>
              <a:avLst/>
              <a:gdLst/>
              <a:ahLst/>
              <a:cxnLst/>
              <a:rect l="l" t="t" r="r" b="b"/>
              <a:pathLst>
                <a:path w="1916" h="129" extrusionOk="0">
                  <a:moveTo>
                    <a:pt x="894" y="1"/>
                  </a:moveTo>
                  <a:lnTo>
                    <a:pt x="0" y="128"/>
                  </a:lnTo>
                  <a:lnTo>
                    <a:pt x="1022" y="128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1950250" y="3156482"/>
              <a:ext cx="37161" cy="4963"/>
            </a:xfrm>
            <a:custGeom>
              <a:avLst/>
              <a:gdLst/>
              <a:ahLst/>
              <a:cxnLst/>
              <a:rect l="l" t="t" r="r" b="b"/>
              <a:pathLst>
                <a:path w="1917" h="256" extrusionOk="0">
                  <a:moveTo>
                    <a:pt x="1023" y="0"/>
                  </a:moveTo>
                  <a:lnTo>
                    <a:pt x="1" y="256"/>
                  </a:lnTo>
                  <a:lnTo>
                    <a:pt x="1023" y="25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1524497" y="2903993"/>
              <a:ext cx="302018" cy="782243"/>
            </a:xfrm>
            <a:custGeom>
              <a:avLst/>
              <a:gdLst/>
              <a:ahLst/>
              <a:cxnLst/>
              <a:rect l="l" t="t" r="r" b="b"/>
              <a:pathLst>
                <a:path w="15580" h="40353" extrusionOk="0">
                  <a:moveTo>
                    <a:pt x="13153" y="0"/>
                  </a:moveTo>
                  <a:lnTo>
                    <a:pt x="12387" y="383"/>
                  </a:lnTo>
                  <a:lnTo>
                    <a:pt x="11621" y="1022"/>
                  </a:lnTo>
                  <a:lnTo>
                    <a:pt x="10727" y="1916"/>
                  </a:lnTo>
                  <a:lnTo>
                    <a:pt x="9705" y="2937"/>
                  </a:lnTo>
                  <a:lnTo>
                    <a:pt x="8811" y="4214"/>
                  </a:lnTo>
                  <a:lnTo>
                    <a:pt x="6640" y="7151"/>
                  </a:lnTo>
                  <a:lnTo>
                    <a:pt x="4725" y="10344"/>
                  </a:lnTo>
                  <a:lnTo>
                    <a:pt x="2810" y="13791"/>
                  </a:lnTo>
                  <a:lnTo>
                    <a:pt x="1277" y="16984"/>
                  </a:lnTo>
                  <a:lnTo>
                    <a:pt x="766" y="18388"/>
                  </a:lnTo>
                  <a:lnTo>
                    <a:pt x="383" y="19665"/>
                  </a:lnTo>
                  <a:lnTo>
                    <a:pt x="0" y="20815"/>
                  </a:lnTo>
                  <a:lnTo>
                    <a:pt x="0" y="21709"/>
                  </a:lnTo>
                  <a:lnTo>
                    <a:pt x="128" y="24263"/>
                  </a:lnTo>
                  <a:lnTo>
                    <a:pt x="511" y="26944"/>
                  </a:lnTo>
                  <a:lnTo>
                    <a:pt x="1022" y="29626"/>
                  </a:lnTo>
                  <a:lnTo>
                    <a:pt x="1788" y="32180"/>
                  </a:lnTo>
                  <a:lnTo>
                    <a:pt x="2554" y="34734"/>
                  </a:lnTo>
                  <a:lnTo>
                    <a:pt x="3320" y="36904"/>
                  </a:lnTo>
                  <a:lnTo>
                    <a:pt x="4725" y="40097"/>
                  </a:lnTo>
                  <a:lnTo>
                    <a:pt x="4980" y="40225"/>
                  </a:lnTo>
                  <a:lnTo>
                    <a:pt x="5363" y="40352"/>
                  </a:lnTo>
                  <a:lnTo>
                    <a:pt x="6002" y="40352"/>
                  </a:lnTo>
                  <a:lnTo>
                    <a:pt x="6768" y="40225"/>
                  </a:lnTo>
                  <a:lnTo>
                    <a:pt x="8556" y="39842"/>
                  </a:lnTo>
                  <a:lnTo>
                    <a:pt x="10599" y="39203"/>
                  </a:lnTo>
                  <a:lnTo>
                    <a:pt x="12514" y="38309"/>
                  </a:lnTo>
                  <a:lnTo>
                    <a:pt x="14175" y="37543"/>
                  </a:lnTo>
                  <a:lnTo>
                    <a:pt x="14813" y="37160"/>
                  </a:lnTo>
                  <a:lnTo>
                    <a:pt x="15196" y="36777"/>
                  </a:lnTo>
                  <a:lnTo>
                    <a:pt x="15451" y="36394"/>
                  </a:lnTo>
                  <a:lnTo>
                    <a:pt x="15579" y="36138"/>
                  </a:lnTo>
                  <a:lnTo>
                    <a:pt x="14302" y="32818"/>
                  </a:lnTo>
                  <a:lnTo>
                    <a:pt x="12514" y="28604"/>
                  </a:lnTo>
                  <a:lnTo>
                    <a:pt x="10982" y="24773"/>
                  </a:lnTo>
                  <a:lnTo>
                    <a:pt x="10471" y="23369"/>
                  </a:lnTo>
                  <a:lnTo>
                    <a:pt x="10344" y="22602"/>
                  </a:lnTo>
                  <a:lnTo>
                    <a:pt x="10344" y="21709"/>
                  </a:lnTo>
                  <a:lnTo>
                    <a:pt x="10599" y="20304"/>
                  </a:lnTo>
                  <a:lnTo>
                    <a:pt x="11621" y="16218"/>
                  </a:lnTo>
                  <a:lnTo>
                    <a:pt x="12898" y="11365"/>
                  </a:lnTo>
                  <a:lnTo>
                    <a:pt x="13536" y="9067"/>
                  </a:lnTo>
                  <a:lnTo>
                    <a:pt x="14175" y="7151"/>
                  </a:lnTo>
                  <a:lnTo>
                    <a:pt x="14941" y="4853"/>
                  </a:lnTo>
                  <a:lnTo>
                    <a:pt x="15196" y="3065"/>
                  </a:lnTo>
                  <a:lnTo>
                    <a:pt x="15196" y="1788"/>
                  </a:lnTo>
                  <a:lnTo>
                    <a:pt x="15068" y="1277"/>
                  </a:lnTo>
                  <a:lnTo>
                    <a:pt x="14941" y="766"/>
                  </a:lnTo>
                  <a:lnTo>
                    <a:pt x="14813" y="511"/>
                  </a:lnTo>
                  <a:lnTo>
                    <a:pt x="14558" y="256"/>
                  </a:lnTo>
                  <a:lnTo>
                    <a:pt x="14175" y="128"/>
                  </a:lnTo>
                  <a:lnTo>
                    <a:pt x="13919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1616091" y="3572349"/>
              <a:ext cx="329235" cy="331716"/>
            </a:xfrm>
            <a:custGeom>
              <a:avLst/>
              <a:gdLst/>
              <a:ahLst/>
              <a:cxnLst/>
              <a:rect l="l" t="t" r="r" b="b"/>
              <a:pathLst>
                <a:path w="16984" h="17112" extrusionOk="0">
                  <a:moveTo>
                    <a:pt x="10216" y="0"/>
                  </a:moveTo>
                  <a:lnTo>
                    <a:pt x="0" y="5619"/>
                  </a:lnTo>
                  <a:lnTo>
                    <a:pt x="383" y="6513"/>
                  </a:lnTo>
                  <a:lnTo>
                    <a:pt x="894" y="7279"/>
                  </a:lnTo>
                  <a:lnTo>
                    <a:pt x="2171" y="9067"/>
                  </a:lnTo>
                  <a:lnTo>
                    <a:pt x="3575" y="10599"/>
                  </a:lnTo>
                  <a:lnTo>
                    <a:pt x="5236" y="12131"/>
                  </a:lnTo>
                  <a:lnTo>
                    <a:pt x="6640" y="13408"/>
                  </a:lnTo>
                  <a:lnTo>
                    <a:pt x="8045" y="14430"/>
                  </a:lnTo>
                  <a:lnTo>
                    <a:pt x="9194" y="15196"/>
                  </a:lnTo>
                  <a:lnTo>
                    <a:pt x="9833" y="15452"/>
                  </a:lnTo>
                  <a:lnTo>
                    <a:pt x="11237" y="16090"/>
                  </a:lnTo>
                  <a:lnTo>
                    <a:pt x="12387" y="16345"/>
                  </a:lnTo>
                  <a:lnTo>
                    <a:pt x="13280" y="16473"/>
                  </a:lnTo>
                  <a:lnTo>
                    <a:pt x="13791" y="16345"/>
                  </a:lnTo>
                  <a:lnTo>
                    <a:pt x="13919" y="16345"/>
                  </a:lnTo>
                  <a:lnTo>
                    <a:pt x="14174" y="16473"/>
                  </a:lnTo>
                  <a:lnTo>
                    <a:pt x="14940" y="16856"/>
                  </a:lnTo>
                  <a:lnTo>
                    <a:pt x="15324" y="16984"/>
                  </a:lnTo>
                  <a:lnTo>
                    <a:pt x="15834" y="17112"/>
                  </a:lnTo>
                  <a:lnTo>
                    <a:pt x="16217" y="16984"/>
                  </a:lnTo>
                  <a:lnTo>
                    <a:pt x="16728" y="16728"/>
                  </a:lnTo>
                  <a:lnTo>
                    <a:pt x="16856" y="16601"/>
                  </a:lnTo>
                  <a:lnTo>
                    <a:pt x="16984" y="16345"/>
                  </a:lnTo>
                  <a:lnTo>
                    <a:pt x="16856" y="15835"/>
                  </a:lnTo>
                  <a:lnTo>
                    <a:pt x="16601" y="15324"/>
                  </a:lnTo>
                  <a:lnTo>
                    <a:pt x="16217" y="14813"/>
                  </a:lnTo>
                  <a:lnTo>
                    <a:pt x="15196" y="13536"/>
                  </a:lnTo>
                  <a:lnTo>
                    <a:pt x="14685" y="12898"/>
                  </a:lnTo>
                  <a:lnTo>
                    <a:pt x="14302" y="12131"/>
                  </a:lnTo>
                  <a:lnTo>
                    <a:pt x="13536" y="10471"/>
                  </a:lnTo>
                  <a:lnTo>
                    <a:pt x="12897" y="8684"/>
                  </a:lnTo>
                  <a:lnTo>
                    <a:pt x="11748" y="4980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1789354" y="3750574"/>
              <a:ext cx="96557" cy="136160"/>
            </a:xfrm>
            <a:custGeom>
              <a:avLst/>
              <a:gdLst/>
              <a:ahLst/>
              <a:cxnLst/>
              <a:rect l="l" t="t" r="r" b="b"/>
              <a:pathLst>
                <a:path w="4981" h="7024" extrusionOk="0">
                  <a:moveTo>
                    <a:pt x="1" y="0"/>
                  </a:moveTo>
                  <a:lnTo>
                    <a:pt x="895" y="2044"/>
                  </a:lnTo>
                  <a:lnTo>
                    <a:pt x="2044" y="3831"/>
                  </a:lnTo>
                  <a:lnTo>
                    <a:pt x="3321" y="5619"/>
                  </a:lnTo>
                  <a:lnTo>
                    <a:pt x="4981" y="7024"/>
                  </a:lnTo>
                  <a:lnTo>
                    <a:pt x="3576" y="5491"/>
                  </a:lnTo>
                  <a:lnTo>
                    <a:pt x="2172" y="3704"/>
                  </a:lnTo>
                  <a:lnTo>
                    <a:pt x="1150" y="1916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1737383" y="3765423"/>
              <a:ext cx="99019" cy="116368"/>
            </a:xfrm>
            <a:custGeom>
              <a:avLst/>
              <a:gdLst/>
              <a:ahLst/>
              <a:cxnLst/>
              <a:rect l="l" t="t" r="r" b="b"/>
              <a:pathLst>
                <a:path w="5108" h="6003" extrusionOk="0">
                  <a:moveTo>
                    <a:pt x="0" y="1"/>
                  </a:moveTo>
                  <a:lnTo>
                    <a:pt x="0" y="128"/>
                  </a:lnTo>
                  <a:lnTo>
                    <a:pt x="1022" y="1788"/>
                  </a:lnTo>
                  <a:lnTo>
                    <a:pt x="2171" y="3448"/>
                  </a:lnTo>
                  <a:lnTo>
                    <a:pt x="3448" y="4853"/>
                  </a:lnTo>
                  <a:lnTo>
                    <a:pt x="5108" y="6002"/>
                  </a:lnTo>
                  <a:lnTo>
                    <a:pt x="5108" y="6002"/>
                  </a:lnTo>
                  <a:lnTo>
                    <a:pt x="3576" y="4725"/>
                  </a:lnTo>
                  <a:lnTo>
                    <a:pt x="2299" y="3321"/>
                  </a:lnTo>
                  <a:lnTo>
                    <a:pt x="1149" y="166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1814109" y="3572349"/>
              <a:ext cx="153490" cy="217849"/>
            </a:xfrm>
            <a:custGeom>
              <a:avLst/>
              <a:gdLst/>
              <a:ahLst/>
              <a:cxnLst/>
              <a:rect l="l" t="t" r="r" b="b"/>
              <a:pathLst>
                <a:path w="7918" h="11238" extrusionOk="0">
                  <a:moveTo>
                    <a:pt x="1" y="0"/>
                  </a:moveTo>
                  <a:lnTo>
                    <a:pt x="895" y="2937"/>
                  </a:lnTo>
                  <a:lnTo>
                    <a:pt x="2044" y="6896"/>
                  </a:lnTo>
                  <a:lnTo>
                    <a:pt x="2044" y="6513"/>
                  </a:lnTo>
                  <a:lnTo>
                    <a:pt x="2172" y="6385"/>
                  </a:lnTo>
                  <a:lnTo>
                    <a:pt x="2299" y="6385"/>
                  </a:lnTo>
                  <a:lnTo>
                    <a:pt x="2555" y="6640"/>
                  </a:lnTo>
                  <a:lnTo>
                    <a:pt x="3065" y="7024"/>
                  </a:lnTo>
                  <a:lnTo>
                    <a:pt x="3959" y="8173"/>
                  </a:lnTo>
                  <a:lnTo>
                    <a:pt x="5109" y="9833"/>
                  </a:lnTo>
                  <a:lnTo>
                    <a:pt x="5747" y="10471"/>
                  </a:lnTo>
                  <a:lnTo>
                    <a:pt x="6386" y="10982"/>
                  </a:lnTo>
                  <a:lnTo>
                    <a:pt x="7024" y="11238"/>
                  </a:lnTo>
                  <a:lnTo>
                    <a:pt x="7279" y="11238"/>
                  </a:lnTo>
                  <a:lnTo>
                    <a:pt x="7535" y="11110"/>
                  </a:lnTo>
                  <a:lnTo>
                    <a:pt x="7790" y="10854"/>
                  </a:lnTo>
                  <a:lnTo>
                    <a:pt x="7918" y="10599"/>
                  </a:lnTo>
                  <a:lnTo>
                    <a:pt x="7918" y="10216"/>
                  </a:lnTo>
                  <a:lnTo>
                    <a:pt x="7790" y="9705"/>
                  </a:lnTo>
                  <a:lnTo>
                    <a:pt x="7407" y="8556"/>
                  </a:lnTo>
                  <a:lnTo>
                    <a:pt x="6896" y="7279"/>
                  </a:lnTo>
                  <a:lnTo>
                    <a:pt x="6258" y="6002"/>
                  </a:lnTo>
                  <a:lnTo>
                    <a:pt x="5492" y="4853"/>
                  </a:lnTo>
                  <a:lnTo>
                    <a:pt x="4725" y="3831"/>
                  </a:lnTo>
                  <a:lnTo>
                    <a:pt x="4215" y="3065"/>
                  </a:lnTo>
                  <a:lnTo>
                    <a:pt x="2172" y="1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1576468" y="2881700"/>
              <a:ext cx="250047" cy="326773"/>
            </a:xfrm>
            <a:custGeom>
              <a:avLst/>
              <a:gdLst/>
              <a:ahLst/>
              <a:cxnLst/>
              <a:rect l="l" t="t" r="r" b="b"/>
              <a:pathLst>
                <a:path w="12899" h="16857" extrusionOk="0">
                  <a:moveTo>
                    <a:pt x="10983" y="1"/>
                  </a:moveTo>
                  <a:lnTo>
                    <a:pt x="10472" y="129"/>
                  </a:lnTo>
                  <a:lnTo>
                    <a:pt x="9833" y="512"/>
                  </a:lnTo>
                  <a:lnTo>
                    <a:pt x="8557" y="1533"/>
                  </a:lnTo>
                  <a:lnTo>
                    <a:pt x="7152" y="2938"/>
                  </a:lnTo>
                  <a:lnTo>
                    <a:pt x="5236" y="5364"/>
                  </a:lnTo>
                  <a:lnTo>
                    <a:pt x="3449" y="7790"/>
                  </a:lnTo>
                  <a:lnTo>
                    <a:pt x="1661" y="10344"/>
                  </a:lnTo>
                  <a:lnTo>
                    <a:pt x="1" y="12898"/>
                  </a:lnTo>
                  <a:lnTo>
                    <a:pt x="9961" y="16857"/>
                  </a:lnTo>
                  <a:lnTo>
                    <a:pt x="12515" y="5236"/>
                  </a:lnTo>
                  <a:lnTo>
                    <a:pt x="12770" y="4087"/>
                  </a:lnTo>
                  <a:lnTo>
                    <a:pt x="12898" y="3066"/>
                  </a:lnTo>
                  <a:lnTo>
                    <a:pt x="12898" y="2299"/>
                  </a:lnTo>
                  <a:lnTo>
                    <a:pt x="12898" y="1533"/>
                  </a:lnTo>
                  <a:lnTo>
                    <a:pt x="12770" y="895"/>
                  </a:lnTo>
                  <a:lnTo>
                    <a:pt x="12515" y="512"/>
                  </a:lnTo>
                  <a:lnTo>
                    <a:pt x="12260" y="129"/>
                  </a:lnTo>
                  <a:lnTo>
                    <a:pt x="1187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1603704" y="3111916"/>
              <a:ext cx="165877" cy="64378"/>
            </a:xfrm>
            <a:custGeom>
              <a:avLst/>
              <a:gdLst/>
              <a:ahLst/>
              <a:cxnLst/>
              <a:rect l="l" t="t" r="r" b="b"/>
              <a:pathLst>
                <a:path w="8557" h="3321" extrusionOk="0">
                  <a:moveTo>
                    <a:pt x="1" y="1"/>
                  </a:moveTo>
                  <a:lnTo>
                    <a:pt x="1" y="128"/>
                  </a:lnTo>
                  <a:lnTo>
                    <a:pt x="4214" y="1788"/>
                  </a:lnTo>
                  <a:lnTo>
                    <a:pt x="8556" y="3321"/>
                  </a:lnTo>
                  <a:lnTo>
                    <a:pt x="4342" y="16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1685392" y="3035190"/>
              <a:ext cx="29717" cy="24774"/>
            </a:xfrm>
            <a:custGeom>
              <a:avLst/>
              <a:gdLst/>
              <a:ahLst/>
              <a:cxnLst/>
              <a:rect l="l" t="t" r="r" b="b"/>
              <a:pathLst>
                <a:path w="1533" h="1278" extrusionOk="0">
                  <a:moveTo>
                    <a:pt x="0" y="0"/>
                  </a:moveTo>
                  <a:lnTo>
                    <a:pt x="639" y="766"/>
                  </a:lnTo>
                  <a:lnTo>
                    <a:pt x="1533" y="1277"/>
                  </a:lnTo>
                  <a:lnTo>
                    <a:pt x="767" y="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1722515" y="2918842"/>
              <a:ext cx="24774" cy="29717"/>
            </a:xfrm>
            <a:custGeom>
              <a:avLst/>
              <a:gdLst/>
              <a:ahLst/>
              <a:cxnLst/>
              <a:rect l="l" t="t" r="r" b="b"/>
              <a:pathLst>
                <a:path w="1278" h="1533" extrusionOk="0">
                  <a:moveTo>
                    <a:pt x="1278" y="0"/>
                  </a:moveTo>
                  <a:lnTo>
                    <a:pt x="512" y="767"/>
                  </a:lnTo>
                  <a:lnTo>
                    <a:pt x="1" y="1533"/>
                  </a:lnTo>
                  <a:lnTo>
                    <a:pt x="767" y="8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1806684" y="2874275"/>
              <a:ext cx="22293" cy="29737"/>
            </a:xfrm>
            <a:custGeom>
              <a:avLst/>
              <a:gdLst/>
              <a:ahLst/>
              <a:cxnLst/>
              <a:rect l="l" t="t" r="r" b="b"/>
              <a:pathLst>
                <a:path w="1150" h="1534" extrusionOk="0">
                  <a:moveTo>
                    <a:pt x="1150" y="1"/>
                  </a:moveTo>
                  <a:lnTo>
                    <a:pt x="384" y="639"/>
                  </a:lnTo>
                  <a:lnTo>
                    <a:pt x="1" y="1533"/>
                  </a:lnTo>
                  <a:lnTo>
                    <a:pt x="639" y="895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1794317" y="2973294"/>
              <a:ext cx="4963" cy="37161"/>
            </a:xfrm>
            <a:custGeom>
              <a:avLst/>
              <a:gdLst/>
              <a:ahLst/>
              <a:cxnLst/>
              <a:rect l="l" t="t" r="r" b="b"/>
              <a:pathLst>
                <a:path w="256" h="1917" extrusionOk="0">
                  <a:moveTo>
                    <a:pt x="0" y="1"/>
                  </a:moveTo>
                  <a:lnTo>
                    <a:pt x="0" y="1022"/>
                  </a:lnTo>
                  <a:lnTo>
                    <a:pt x="256" y="1916"/>
                  </a:lnTo>
                  <a:lnTo>
                    <a:pt x="256" y="10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1640826" y="3106973"/>
              <a:ext cx="4982" cy="37142"/>
            </a:xfrm>
            <a:custGeom>
              <a:avLst/>
              <a:gdLst/>
              <a:ahLst/>
              <a:cxnLst/>
              <a:rect l="l" t="t" r="r" b="b"/>
              <a:pathLst>
                <a:path w="257" h="1916" extrusionOk="0">
                  <a:moveTo>
                    <a:pt x="1" y="0"/>
                  </a:moveTo>
                  <a:lnTo>
                    <a:pt x="1" y="1022"/>
                  </a:lnTo>
                  <a:lnTo>
                    <a:pt x="256" y="1916"/>
                  </a:lnTo>
                  <a:lnTo>
                    <a:pt x="256" y="8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1776987" y="3119341"/>
              <a:ext cx="37142" cy="4982"/>
            </a:xfrm>
            <a:custGeom>
              <a:avLst/>
              <a:gdLst/>
              <a:ahLst/>
              <a:cxnLst/>
              <a:rect l="l" t="t" r="r" b="b"/>
              <a:pathLst>
                <a:path w="1916" h="257" extrusionOk="0">
                  <a:moveTo>
                    <a:pt x="1022" y="1"/>
                  </a:moveTo>
                  <a:lnTo>
                    <a:pt x="0" y="256"/>
                  </a:lnTo>
                  <a:lnTo>
                    <a:pt x="1022" y="25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1749751" y="3022803"/>
              <a:ext cx="64378" cy="188151"/>
            </a:xfrm>
            <a:custGeom>
              <a:avLst/>
              <a:gdLst/>
              <a:ahLst/>
              <a:cxnLst/>
              <a:rect l="l" t="t" r="r" b="b"/>
              <a:pathLst>
                <a:path w="3321" h="9706" extrusionOk="0">
                  <a:moveTo>
                    <a:pt x="2984" y="2206"/>
                  </a:moveTo>
                  <a:lnTo>
                    <a:pt x="2938" y="2299"/>
                  </a:lnTo>
                  <a:lnTo>
                    <a:pt x="2828" y="2463"/>
                  </a:lnTo>
                  <a:lnTo>
                    <a:pt x="2810" y="2555"/>
                  </a:lnTo>
                  <a:lnTo>
                    <a:pt x="2984" y="2206"/>
                  </a:lnTo>
                  <a:close/>
                  <a:moveTo>
                    <a:pt x="3193" y="1"/>
                  </a:moveTo>
                  <a:lnTo>
                    <a:pt x="1916" y="4725"/>
                  </a:lnTo>
                  <a:lnTo>
                    <a:pt x="1405" y="7024"/>
                  </a:lnTo>
                  <a:lnTo>
                    <a:pt x="1022" y="9450"/>
                  </a:lnTo>
                  <a:lnTo>
                    <a:pt x="128" y="9195"/>
                  </a:lnTo>
                  <a:lnTo>
                    <a:pt x="1" y="9195"/>
                  </a:lnTo>
                  <a:lnTo>
                    <a:pt x="128" y="9322"/>
                  </a:lnTo>
                  <a:lnTo>
                    <a:pt x="1022" y="9706"/>
                  </a:lnTo>
                  <a:lnTo>
                    <a:pt x="1405" y="8429"/>
                  </a:lnTo>
                  <a:lnTo>
                    <a:pt x="1788" y="7152"/>
                  </a:lnTo>
                  <a:lnTo>
                    <a:pt x="2299" y="4853"/>
                  </a:lnTo>
                  <a:lnTo>
                    <a:pt x="2682" y="2810"/>
                  </a:lnTo>
                  <a:lnTo>
                    <a:pt x="2682" y="2682"/>
                  </a:lnTo>
                  <a:lnTo>
                    <a:pt x="2828" y="2463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1720053" y="2752984"/>
              <a:ext cx="185670" cy="175783"/>
            </a:xfrm>
            <a:custGeom>
              <a:avLst/>
              <a:gdLst/>
              <a:ahLst/>
              <a:cxnLst/>
              <a:rect l="l" t="t" r="r" b="b"/>
              <a:pathLst>
                <a:path w="9578" h="9068" extrusionOk="0">
                  <a:moveTo>
                    <a:pt x="6513" y="1"/>
                  </a:moveTo>
                  <a:lnTo>
                    <a:pt x="2043" y="1278"/>
                  </a:lnTo>
                  <a:lnTo>
                    <a:pt x="766" y="1661"/>
                  </a:lnTo>
                  <a:lnTo>
                    <a:pt x="128" y="1661"/>
                  </a:lnTo>
                  <a:lnTo>
                    <a:pt x="0" y="1788"/>
                  </a:lnTo>
                  <a:lnTo>
                    <a:pt x="766" y="3193"/>
                  </a:lnTo>
                  <a:lnTo>
                    <a:pt x="1405" y="4725"/>
                  </a:lnTo>
                  <a:lnTo>
                    <a:pt x="2299" y="6769"/>
                  </a:lnTo>
                  <a:lnTo>
                    <a:pt x="2682" y="7662"/>
                  </a:lnTo>
                  <a:lnTo>
                    <a:pt x="3448" y="8046"/>
                  </a:lnTo>
                  <a:lnTo>
                    <a:pt x="4342" y="8429"/>
                  </a:lnTo>
                  <a:lnTo>
                    <a:pt x="5236" y="8684"/>
                  </a:lnTo>
                  <a:lnTo>
                    <a:pt x="6257" y="8939"/>
                  </a:lnTo>
                  <a:lnTo>
                    <a:pt x="7151" y="9067"/>
                  </a:lnTo>
                  <a:lnTo>
                    <a:pt x="7917" y="9067"/>
                  </a:lnTo>
                  <a:lnTo>
                    <a:pt x="8684" y="8812"/>
                  </a:lnTo>
                  <a:lnTo>
                    <a:pt x="9194" y="8556"/>
                  </a:lnTo>
                  <a:lnTo>
                    <a:pt x="9450" y="8046"/>
                  </a:lnTo>
                  <a:lnTo>
                    <a:pt x="9577" y="7535"/>
                  </a:lnTo>
                  <a:lnTo>
                    <a:pt x="9577" y="6896"/>
                  </a:lnTo>
                  <a:lnTo>
                    <a:pt x="9322" y="6258"/>
                  </a:lnTo>
                  <a:lnTo>
                    <a:pt x="8811" y="5109"/>
                  </a:lnTo>
                  <a:lnTo>
                    <a:pt x="8300" y="4215"/>
                  </a:lnTo>
                  <a:lnTo>
                    <a:pt x="8173" y="4215"/>
                  </a:lnTo>
                  <a:lnTo>
                    <a:pt x="7917" y="3832"/>
                  </a:lnTo>
                  <a:lnTo>
                    <a:pt x="7151" y="1916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1729959" y="2752984"/>
              <a:ext cx="151009" cy="99038"/>
            </a:xfrm>
            <a:custGeom>
              <a:avLst/>
              <a:gdLst/>
              <a:ahLst/>
              <a:cxnLst/>
              <a:rect l="l" t="t" r="r" b="b"/>
              <a:pathLst>
                <a:path w="7790" h="5109" extrusionOk="0">
                  <a:moveTo>
                    <a:pt x="6002" y="1"/>
                  </a:moveTo>
                  <a:lnTo>
                    <a:pt x="1532" y="1278"/>
                  </a:lnTo>
                  <a:lnTo>
                    <a:pt x="0" y="2044"/>
                  </a:lnTo>
                  <a:lnTo>
                    <a:pt x="639" y="2682"/>
                  </a:lnTo>
                  <a:lnTo>
                    <a:pt x="1277" y="3321"/>
                  </a:lnTo>
                  <a:lnTo>
                    <a:pt x="2171" y="4087"/>
                  </a:lnTo>
                  <a:lnTo>
                    <a:pt x="3192" y="4725"/>
                  </a:lnTo>
                  <a:lnTo>
                    <a:pt x="3703" y="4981"/>
                  </a:lnTo>
                  <a:lnTo>
                    <a:pt x="4342" y="5109"/>
                  </a:lnTo>
                  <a:lnTo>
                    <a:pt x="5746" y="5109"/>
                  </a:lnTo>
                  <a:lnTo>
                    <a:pt x="6385" y="4981"/>
                  </a:lnTo>
                  <a:lnTo>
                    <a:pt x="7151" y="4598"/>
                  </a:lnTo>
                  <a:lnTo>
                    <a:pt x="7789" y="4215"/>
                  </a:lnTo>
                  <a:lnTo>
                    <a:pt x="7662" y="4215"/>
                  </a:lnTo>
                  <a:lnTo>
                    <a:pt x="7406" y="3832"/>
                  </a:lnTo>
                  <a:lnTo>
                    <a:pt x="6640" y="1916"/>
                  </a:lnTo>
                  <a:lnTo>
                    <a:pt x="600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1653213" y="2517824"/>
              <a:ext cx="242603" cy="306961"/>
            </a:xfrm>
            <a:custGeom>
              <a:avLst/>
              <a:gdLst/>
              <a:ahLst/>
              <a:cxnLst/>
              <a:rect l="l" t="t" r="r" b="b"/>
              <a:pathLst>
                <a:path w="12515" h="15835" extrusionOk="0">
                  <a:moveTo>
                    <a:pt x="5364" y="1"/>
                  </a:moveTo>
                  <a:lnTo>
                    <a:pt x="4087" y="256"/>
                  </a:lnTo>
                  <a:lnTo>
                    <a:pt x="2937" y="767"/>
                  </a:lnTo>
                  <a:lnTo>
                    <a:pt x="1788" y="1533"/>
                  </a:lnTo>
                  <a:lnTo>
                    <a:pt x="894" y="2554"/>
                  </a:lnTo>
                  <a:lnTo>
                    <a:pt x="639" y="3065"/>
                  </a:lnTo>
                  <a:lnTo>
                    <a:pt x="384" y="3704"/>
                  </a:lnTo>
                  <a:lnTo>
                    <a:pt x="128" y="4342"/>
                  </a:lnTo>
                  <a:lnTo>
                    <a:pt x="0" y="4981"/>
                  </a:lnTo>
                  <a:lnTo>
                    <a:pt x="128" y="6002"/>
                  </a:lnTo>
                  <a:lnTo>
                    <a:pt x="384" y="7407"/>
                  </a:lnTo>
                  <a:lnTo>
                    <a:pt x="767" y="8939"/>
                  </a:lnTo>
                  <a:lnTo>
                    <a:pt x="1405" y="10472"/>
                  </a:lnTo>
                  <a:lnTo>
                    <a:pt x="2171" y="11876"/>
                  </a:lnTo>
                  <a:lnTo>
                    <a:pt x="2810" y="13281"/>
                  </a:lnTo>
                  <a:lnTo>
                    <a:pt x="3704" y="14303"/>
                  </a:lnTo>
                  <a:lnTo>
                    <a:pt x="4087" y="14686"/>
                  </a:lnTo>
                  <a:lnTo>
                    <a:pt x="4342" y="14941"/>
                  </a:lnTo>
                  <a:lnTo>
                    <a:pt x="5491" y="15452"/>
                  </a:lnTo>
                  <a:lnTo>
                    <a:pt x="6641" y="15707"/>
                  </a:lnTo>
                  <a:lnTo>
                    <a:pt x="7790" y="15835"/>
                  </a:lnTo>
                  <a:lnTo>
                    <a:pt x="8939" y="15580"/>
                  </a:lnTo>
                  <a:lnTo>
                    <a:pt x="10088" y="15196"/>
                  </a:lnTo>
                  <a:lnTo>
                    <a:pt x="10982" y="14686"/>
                  </a:lnTo>
                  <a:lnTo>
                    <a:pt x="11748" y="13792"/>
                  </a:lnTo>
                  <a:lnTo>
                    <a:pt x="12132" y="13281"/>
                  </a:lnTo>
                  <a:lnTo>
                    <a:pt x="12387" y="12642"/>
                  </a:lnTo>
                  <a:lnTo>
                    <a:pt x="12515" y="12004"/>
                  </a:lnTo>
                  <a:lnTo>
                    <a:pt x="12515" y="11238"/>
                  </a:lnTo>
                  <a:lnTo>
                    <a:pt x="12515" y="10472"/>
                  </a:lnTo>
                  <a:lnTo>
                    <a:pt x="12387" y="9578"/>
                  </a:lnTo>
                  <a:lnTo>
                    <a:pt x="12004" y="7662"/>
                  </a:lnTo>
                  <a:lnTo>
                    <a:pt x="11365" y="5747"/>
                  </a:lnTo>
                  <a:lnTo>
                    <a:pt x="10472" y="3831"/>
                  </a:lnTo>
                  <a:lnTo>
                    <a:pt x="9578" y="2299"/>
                  </a:lnTo>
                  <a:lnTo>
                    <a:pt x="8684" y="1022"/>
                  </a:lnTo>
                  <a:lnTo>
                    <a:pt x="8301" y="639"/>
                  </a:lnTo>
                  <a:lnTo>
                    <a:pt x="7790" y="384"/>
                  </a:lnTo>
                  <a:lnTo>
                    <a:pt x="7279" y="128"/>
                  </a:lnTo>
                  <a:lnTo>
                    <a:pt x="6641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1794317" y="2668833"/>
              <a:ext cx="4963" cy="14868"/>
            </a:xfrm>
            <a:custGeom>
              <a:avLst/>
              <a:gdLst/>
              <a:ahLst/>
              <a:cxnLst/>
              <a:rect l="l" t="t" r="r" b="b"/>
              <a:pathLst>
                <a:path w="256" h="767" extrusionOk="0">
                  <a:moveTo>
                    <a:pt x="0" y="0"/>
                  </a:moveTo>
                  <a:lnTo>
                    <a:pt x="256" y="766"/>
                  </a:lnTo>
                  <a:lnTo>
                    <a:pt x="256" y="638"/>
                  </a:lnTo>
                  <a:lnTo>
                    <a:pt x="128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1794317" y="2668833"/>
              <a:ext cx="4963" cy="24755"/>
            </a:xfrm>
            <a:custGeom>
              <a:avLst/>
              <a:gdLst/>
              <a:ahLst/>
              <a:cxnLst/>
              <a:rect l="l" t="t" r="r" b="b"/>
              <a:pathLst>
                <a:path w="256" h="127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766"/>
                  </a:lnTo>
                  <a:lnTo>
                    <a:pt x="256" y="1022"/>
                  </a:lnTo>
                  <a:lnTo>
                    <a:pt x="0" y="12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794317" y="2668833"/>
              <a:ext cx="4963" cy="24755"/>
            </a:xfrm>
            <a:custGeom>
              <a:avLst/>
              <a:gdLst/>
              <a:ahLst/>
              <a:cxnLst/>
              <a:rect l="l" t="t" r="r" b="b"/>
              <a:pathLst>
                <a:path w="256" h="1277" fill="none" extrusionOk="0">
                  <a:moveTo>
                    <a:pt x="0" y="1277"/>
                  </a:moveTo>
                  <a:lnTo>
                    <a:pt x="0" y="1277"/>
                  </a:lnTo>
                  <a:lnTo>
                    <a:pt x="256" y="1022"/>
                  </a:lnTo>
                  <a:lnTo>
                    <a:pt x="256" y="638"/>
                  </a:lnTo>
                  <a:lnTo>
                    <a:pt x="128" y="255"/>
                  </a:ln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1776987" y="2663871"/>
              <a:ext cx="22293" cy="27255"/>
            </a:xfrm>
            <a:custGeom>
              <a:avLst/>
              <a:gdLst/>
              <a:ahLst/>
              <a:cxnLst/>
              <a:rect l="l" t="t" r="r" b="b"/>
              <a:pathLst>
                <a:path w="1150" h="1406" extrusionOk="0">
                  <a:moveTo>
                    <a:pt x="256" y="1"/>
                  </a:moveTo>
                  <a:lnTo>
                    <a:pt x="128" y="128"/>
                  </a:lnTo>
                  <a:lnTo>
                    <a:pt x="0" y="384"/>
                  </a:lnTo>
                  <a:lnTo>
                    <a:pt x="0" y="639"/>
                  </a:lnTo>
                  <a:lnTo>
                    <a:pt x="0" y="894"/>
                  </a:lnTo>
                  <a:lnTo>
                    <a:pt x="383" y="1278"/>
                  </a:lnTo>
                  <a:lnTo>
                    <a:pt x="639" y="1405"/>
                  </a:lnTo>
                  <a:lnTo>
                    <a:pt x="766" y="1405"/>
                  </a:lnTo>
                  <a:lnTo>
                    <a:pt x="1022" y="1278"/>
                  </a:lnTo>
                  <a:lnTo>
                    <a:pt x="1150" y="1022"/>
                  </a:lnTo>
                  <a:lnTo>
                    <a:pt x="1022" y="511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1841345" y="2646540"/>
              <a:ext cx="12387" cy="17350"/>
            </a:xfrm>
            <a:custGeom>
              <a:avLst/>
              <a:gdLst/>
              <a:ahLst/>
              <a:cxnLst/>
              <a:rect l="l" t="t" r="r" b="b"/>
              <a:pathLst>
                <a:path w="639" h="895" extrusionOk="0">
                  <a:moveTo>
                    <a:pt x="0" y="1"/>
                  </a:moveTo>
                  <a:lnTo>
                    <a:pt x="128" y="384"/>
                  </a:lnTo>
                  <a:lnTo>
                    <a:pt x="383" y="767"/>
                  </a:lnTo>
                  <a:lnTo>
                    <a:pt x="639" y="895"/>
                  </a:lnTo>
                  <a:lnTo>
                    <a:pt x="383" y="63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1841345" y="2634173"/>
              <a:ext cx="22293" cy="27236"/>
            </a:xfrm>
            <a:custGeom>
              <a:avLst/>
              <a:gdLst/>
              <a:ahLst/>
              <a:cxnLst/>
              <a:rect l="l" t="t" r="r" b="b"/>
              <a:pathLst>
                <a:path w="1150" h="1405" extrusionOk="0">
                  <a:moveTo>
                    <a:pt x="256" y="0"/>
                  </a:moveTo>
                  <a:lnTo>
                    <a:pt x="128" y="256"/>
                  </a:lnTo>
                  <a:lnTo>
                    <a:pt x="0" y="383"/>
                  </a:lnTo>
                  <a:lnTo>
                    <a:pt x="128" y="894"/>
                  </a:lnTo>
                  <a:lnTo>
                    <a:pt x="511" y="1405"/>
                  </a:lnTo>
                  <a:lnTo>
                    <a:pt x="894" y="1405"/>
                  </a:lnTo>
                  <a:lnTo>
                    <a:pt x="1022" y="1277"/>
                  </a:lnTo>
                  <a:lnTo>
                    <a:pt x="1150" y="1022"/>
                  </a:lnTo>
                  <a:lnTo>
                    <a:pt x="1022" y="511"/>
                  </a:lnTo>
                  <a:lnTo>
                    <a:pt x="894" y="256"/>
                  </a:lnTo>
                  <a:lnTo>
                    <a:pt x="767" y="128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1757175" y="2631692"/>
              <a:ext cx="27255" cy="24774"/>
            </a:xfrm>
            <a:custGeom>
              <a:avLst/>
              <a:gdLst/>
              <a:ahLst/>
              <a:cxnLst/>
              <a:rect l="l" t="t" r="r" b="b"/>
              <a:pathLst>
                <a:path w="1406" h="1278" extrusionOk="0">
                  <a:moveTo>
                    <a:pt x="767" y="1"/>
                  </a:moveTo>
                  <a:lnTo>
                    <a:pt x="384" y="128"/>
                  </a:lnTo>
                  <a:lnTo>
                    <a:pt x="128" y="511"/>
                  </a:lnTo>
                  <a:lnTo>
                    <a:pt x="1" y="894"/>
                  </a:lnTo>
                  <a:lnTo>
                    <a:pt x="128" y="1150"/>
                  </a:lnTo>
                  <a:lnTo>
                    <a:pt x="256" y="1278"/>
                  </a:lnTo>
                  <a:lnTo>
                    <a:pt x="511" y="1278"/>
                  </a:lnTo>
                  <a:lnTo>
                    <a:pt x="1022" y="767"/>
                  </a:lnTo>
                  <a:lnTo>
                    <a:pt x="1278" y="639"/>
                  </a:lnTo>
                  <a:lnTo>
                    <a:pt x="1405" y="256"/>
                  </a:lnTo>
                  <a:lnTo>
                    <a:pt x="1405" y="128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1824015" y="2601994"/>
              <a:ext cx="32198" cy="17350"/>
            </a:xfrm>
            <a:custGeom>
              <a:avLst/>
              <a:gdLst/>
              <a:ahLst/>
              <a:cxnLst/>
              <a:rect l="l" t="t" r="r" b="b"/>
              <a:pathLst>
                <a:path w="1661" h="895" extrusionOk="0">
                  <a:moveTo>
                    <a:pt x="639" y="0"/>
                  </a:moveTo>
                  <a:lnTo>
                    <a:pt x="256" y="128"/>
                  </a:lnTo>
                  <a:lnTo>
                    <a:pt x="0" y="511"/>
                  </a:lnTo>
                  <a:lnTo>
                    <a:pt x="0" y="639"/>
                  </a:lnTo>
                  <a:lnTo>
                    <a:pt x="128" y="894"/>
                  </a:lnTo>
                  <a:lnTo>
                    <a:pt x="767" y="894"/>
                  </a:lnTo>
                  <a:lnTo>
                    <a:pt x="1405" y="766"/>
                  </a:lnTo>
                  <a:lnTo>
                    <a:pt x="1533" y="639"/>
                  </a:lnTo>
                  <a:lnTo>
                    <a:pt x="1661" y="383"/>
                  </a:lnTo>
                  <a:lnTo>
                    <a:pt x="1533" y="256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1814109" y="2743078"/>
              <a:ext cx="17350" cy="7444"/>
            </a:xfrm>
            <a:custGeom>
              <a:avLst/>
              <a:gdLst/>
              <a:ahLst/>
              <a:cxnLst/>
              <a:rect l="l" t="t" r="r" b="b"/>
              <a:pathLst>
                <a:path w="895" h="384" extrusionOk="0">
                  <a:moveTo>
                    <a:pt x="895" y="1"/>
                  </a:moveTo>
                  <a:lnTo>
                    <a:pt x="511" y="256"/>
                  </a:lnTo>
                  <a:lnTo>
                    <a:pt x="256" y="256"/>
                  </a:lnTo>
                  <a:lnTo>
                    <a:pt x="1" y="129"/>
                  </a:lnTo>
                  <a:lnTo>
                    <a:pt x="128" y="384"/>
                  </a:lnTo>
                  <a:lnTo>
                    <a:pt x="511" y="384"/>
                  </a:lnTo>
                  <a:lnTo>
                    <a:pt x="767" y="256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1814109" y="2743078"/>
              <a:ext cx="17350" cy="4982"/>
            </a:xfrm>
            <a:custGeom>
              <a:avLst/>
              <a:gdLst/>
              <a:ahLst/>
              <a:cxnLst/>
              <a:rect l="l" t="t" r="r" b="b"/>
              <a:pathLst>
                <a:path w="895" h="257" fill="none" extrusionOk="0">
                  <a:moveTo>
                    <a:pt x="1" y="129"/>
                  </a:moveTo>
                  <a:lnTo>
                    <a:pt x="1" y="129"/>
                  </a:lnTo>
                  <a:lnTo>
                    <a:pt x="256" y="256"/>
                  </a:lnTo>
                  <a:lnTo>
                    <a:pt x="511" y="256"/>
                  </a:lnTo>
                  <a:lnTo>
                    <a:pt x="511" y="256"/>
                  </a:lnTo>
                  <a:lnTo>
                    <a:pt x="8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1814109" y="2743078"/>
              <a:ext cx="17350" cy="7444"/>
            </a:xfrm>
            <a:custGeom>
              <a:avLst/>
              <a:gdLst/>
              <a:ahLst/>
              <a:cxnLst/>
              <a:rect l="l" t="t" r="r" b="b"/>
              <a:pathLst>
                <a:path w="895" h="384" fill="none" extrusionOk="0">
                  <a:moveTo>
                    <a:pt x="895" y="1"/>
                  </a:moveTo>
                  <a:lnTo>
                    <a:pt x="895" y="1"/>
                  </a:lnTo>
                  <a:lnTo>
                    <a:pt x="767" y="256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128" y="38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8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1811628" y="2611880"/>
              <a:ext cx="49529" cy="111425"/>
            </a:xfrm>
            <a:custGeom>
              <a:avLst/>
              <a:gdLst/>
              <a:ahLst/>
              <a:cxnLst/>
              <a:rect l="l" t="t" r="r" b="b"/>
              <a:pathLst>
                <a:path w="2555" h="5748" extrusionOk="0">
                  <a:moveTo>
                    <a:pt x="129" y="1"/>
                  </a:moveTo>
                  <a:lnTo>
                    <a:pt x="129" y="129"/>
                  </a:lnTo>
                  <a:lnTo>
                    <a:pt x="1150" y="2044"/>
                  </a:lnTo>
                  <a:lnTo>
                    <a:pt x="2044" y="4087"/>
                  </a:lnTo>
                  <a:lnTo>
                    <a:pt x="1278" y="4215"/>
                  </a:lnTo>
                  <a:lnTo>
                    <a:pt x="1789" y="5237"/>
                  </a:lnTo>
                  <a:lnTo>
                    <a:pt x="1406" y="5364"/>
                  </a:lnTo>
                  <a:lnTo>
                    <a:pt x="1023" y="5492"/>
                  </a:lnTo>
                  <a:lnTo>
                    <a:pt x="512" y="5492"/>
                  </a:lnTo>
                  <a:lnTo>
                    <a:pt x="129" y="5364"/>
                  </a:lnTo>
                  <a:lnTo>
                    <a:pt x="1" y="5364"/>
                  </a:lnTo>
                  <a:lnTo>
                    <a:pt x="129" y="5492"/>
                  </a:lnTo>
                  <a:lnTo>
                    <a:pt x="639" y="5747"/>
                  </a:lnTo>
                  <a:lnTo>
                    <a:pt x="1278" y="5747"/>
                  </a:lnTo>
                  <a:lnTo>
                    <a:pt x="1789" y="5492"/>
                  </a:lnTo>
                  <a:lnTo>
                    <a:pt x="1916" y="5492"/>
                  </a:lnTo>
                  <a:lnTo>
                    <a:pt x="2044" y="5364"/>
                  </a:lnTo>
                  <a:lnTo>
                    <a:pt x="2044" y="5237"/>
                  </a:lnTo>
                  <a:lnTo>
                    <a:pt x="1661" y="4343"/>
                  </a:lnTo>
                  <a:lnTo>
                    <a:pt x="2427" y="4343"/>
                  </a:lnTo>
                  <a:lnTo>
                    <a:pt x="2555" y="4215"/>
                  </a:lnTo>
                  <a:lnTo>
                    <a:pt x="1406" y="2044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1814109" y="2718323"/>
              <a:ext cx="27255" cy="19831"/>
            </a:xfrm>
            <a:custGeom>
              <a:avLst/>
              <a:gdLst/>
              <a:ahLst/>
              <a:cxnLst/>
              <a:rect l="l" t="t" r="r" b="b"/>
              <a:pathLst>
                <a:path w="1406" h="1023" extrusionOk="0">
                  <a:moveTo>
                    <a:pt x="1" y="1"/>
                  </a:moveTo>
                  <a:lnTo>
                    <a:pt x="1" y="384"/>
                  </a:lnTo>
                  <a:lnTo>
                    <a:pt x="128" y="895"/>
                  </a:lnTo>
                  <a:lnTo>
                    <a:pt x="256" y="1023"/>
                  </a:lnTo>
                  <a:lnTo>
                    <a:pt x="511" y="1023"/>
                  </a:lnTo>
                  <a:lnTo>
                    <a:pt x="767" y="895"/>
                  </a:lnTo>
                  <a:lnTo>
                    <a:pt x="1022" y="767"/>
                  </a:lnTo>
                  <a:lnTo>
                    <a:pt x="1278" y="384"/>
                  </a:lnTo>
                  <a:lnTo>
                    <a:pt x="1405" y="1"/>
                  </a:lnTo>
                  <a:lnTo>
                    <a:pt x="767" y="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1814109" y="2725767"/>
              <a:ext cx="19831" cy="12387"/>
            </a:xfrm>
            <a:custGeom>
              <a:avLst/>
              <a:gdLst/>
              <a:ahLst/>
              <a:cxnLst/>
              <a:rect l="l" t="t" r="r" b="b"/>
              <a:pathLst>
                <a:path w="1023" h="639" extrusionOk="0">
                  <a:moveTo>
                    <a:pt x="1" y="0"/>
                  </a:moveTo>
                  <a:lnTo>
                    <a:pt x="128" y="511"/>
                  </a:lnTo>
                  <a:lnTo>
                    <a:pt x="256" y="639"/>
                  </a:lnTo>
                  <a:lnTo>
                    <a:pt x="511" y="639"/>
                  </a:lnTo>
                  <a:lnTo>
                    <a:pt x="767" y="511"/>
                  </a:lnTo>
                  <a:lnTo>
                    <a:pt x="1022" y="383"/>
                  </a:lnTo>
                  <a:lnTo>
                    <a:pt x="767" y="128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1603704" y="2460890"/>
              <a:ext cx="240141" cy="262415"/>
            </a:xfrm>
            <a:custGeom>
              <a:avLst/>
              <a:gdLst/>
              <a:ahLst/>
              <a:cxnLst/>
              <a:rect l="l" t="t" r="r" b="b"/>
              <a:pathLst>
                <a:path w="12388" h="13537" extrusionOk="0">
                  <a:moveTo>
                    <a:pt x="9833" y="1"/>
                  </a:moveTo>
                  <a:lnTo>
                    <a:pt x="9067" y="128"/>
                  </a:lnTo>
                  <a:lnTo>
                    <a:pt x="8428" y="511"/>
                  </a:lnTo>
                  <a:lnTo>
                    <a:pt x="7790" y="894"/>
                  </a:lnTo>
                  <a:lnTo>
                    <a:pt x="6768" y="1788"/>
                  </a:lnTo>
                  <a:lnTo>
                    <a:pt x="6385" y="2171"/>
                  </a:lnTo>
                  <a:lnTo>
                    <a:pt x="5619" y="2299"/>
                  </a:lnTo>
                  <a:lnTo>
                    <a:pt x="4853" y="2554"/>
                  </a:lnTo>
                  <a:lnTo>
                    <a:pt x="3959" y="2810"/>
                  </a:lnTo>
                  <a:lnTo>
                    <a:pt x="3065" y="3321"/>
                  </a:lnTo>
                  <a:lnTo>
                    <a:pt x="2299" y="3959"/>
                  </a:lnTo>
                  <a:lnTo>
                    <a:pt x="1916" y="4470"/>
                  </a:lnTo>
                  <a:lnTo>
                    <a:pt x="1661" y="4853"/>
                  </a:lnTo>
                  <a:lnTo>
                    <a:pt x="1533" y="5364"/>
                  </a:lnTo>
                  <a:lnTo>
                    <a:pt x="1405" y="6002"/>
                  </a:lnTo>
                  <a:lnTo>
                    <a:pt x="1022" y="6258"/>
                  </a:lnTo>
                  <a:lnTo>
                    <a:pt x="639" y="6513"/>
                  </a:lnTo>
                  <a:lnTo>
                    <a:pt x="384" y="6896"/>
                  </a:lnTo>
                  <a:lnTo>
                    <a:pt x="128" y="7279"/>
                  </a:lnTo>
                  <a:lnTo>
                    <a:pt x="1" y="7662"/>
                  </a:lnTo>
                  <a:lnTo>
                    <a:pt x="1" y="8173"/>
                  </a:lnTo>
                  <a:lnTo>
                    <a:pt x="1" y="8556"/>
                  </a:lnTo>
                  <a:lnTo>
                    <a:pt x="128" y="8939"/>
                  </a:lnTo>
                  <a:lnTo>
                    <a:pt x="511" y="9833"/>
                  </a:lnTo>
                  <a:lnTo>
                    <a:pt x="1022" y="10727"/>
                  </a:lnTo>
                  <a:lnTo>
                    <a:pt x="1661" y="11493"/>
                  </a:lnTo>
                  <a:lnTo>
                    <a:pt x="2299" y="12259"/>
                  </a:lnTo>
                  <a:lnTo>
                    <a:pt x="2938" y="12898"/>
                  </a:lnTo>
                  <a:lnTo>
                    <a:pt x="3576" y="13281"/>
                  </a:lnTo>
                  <a:lnTo>
                    <a:pt x="4087" y="13536"/>
                  </a:lnTo>
                  <a:lnTo>
                    <a:pt x="4598" y="13536"/>
                  </a:lnTo>
                  <a:lnTo>
                    <a:pt x="4853" y="13281"/>
                  </a:lnTo>
                  <a:lnTo>
                    <a:pt x="4981" y="12770"/>
                  </a:lnTo>
                  <a:lnTo>
                    <a:pt x="4981" y="12259"/>
                  </a:lnTo>
                  <a:lnTo>
                    <a:pt x="4981" y="11749"/>
                  </a:lnTo>
                  <a:lnTo>
                    <a:pt x="4725" y="10727"/>
                  </a:lnTo>
                  <a:lnTo>
                    <a:pt x="4470" y="10216"/>
                  </a:lnTo>
                  <a:lnTo>
                    <a:pt x="4725" y="10089"/>
                  </a:lnTo>
                  <a:lnTo>
                    <a:pt x="5364" y="9450"/>
                  </a:lnTo>
                  <a:lnTo>
                    <a:pt x="5619" y="8939"/>
                  </a:lnTo>
                  <a:lnTo>
                    <a:pt x="5875" y="8173"/>
                  </a:lnTo>
                  <a:lnTo>
                    <a:pt x="6130" y="7407"/>
                  </a:lnTo>
                  <a:lnTo>
                    <a:pt x="6130" y="6513"/>
                  </a:lnTo>
                  <a:lnTo>
                    <a:pt x="6641" y="6513"/>
                  </a:lnTo>
                  <a:lnTo>
                    <a:pt x="7790" y="6641"/>
                  </a:lnTo>
                  <a:lnTo>
                    <a:pt x="8556" y="6641"/>
                  </a:lnTo>
                  <a:lnTo>
                    <a:pt x="9322" y="6513"/>
                  </a:lnTo>
                  <a:lnTo>
                    <a:pt x="10089" y="6258"/>
                  </a:lnTo>
                  <a:lnTo>
                    <a:pt x="10727" y="6002"/>
                  </a:lnTo>
                  <a:lnTo>
                    <a:pt x="11238" y="5619"/>
                  </a:lnTo>
                  <a:lnTo>
                    <a:pt x="11621" y="5236"/>
                  </a:lnTo>
                  <a:lnTo>
                    <a:pt x="11876" y="4853"/>
                  </a:lnTo>
                  <a:lnTo>
                    <a:pt x="12132" y="4470"/>
                  </a:lnTo>
                  <a:lnTo>
                    <a:pt x="12387" y="3448"/>
                  </a:lnTo>
                  <a:lnTo>
                    <a:pt x="12259" y="2554"/>
                  </a:lnTo>
                  <a:lnTo>
                    <a:pt x="12004" y="1661"/>
                  </a:lnTo>
                  <a:lnTo>
                    <a:pt x="11621" y="894"/>
                  </a:lnTo>
                  <a:lnTo>
                    <a:pt x="11110" y="384"/>
                  </a:lnTo>
                  <a:lnTo>
                    <a:pt x="1059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1685392" y="2572277"/>
              <a:ext cx="44585" cy="99038"/>
            </a:xfrm>
            <a:custGeom>
              <a:avLst/>
              <a:gdLst/>
              <a:ahLst/>
              <a:cxnLst/>
              <a:rect l="l" t="t" r="r" b="b"/>
              <a:pathLst>
                <a:path w="2300" h="5109" extrusionOk="0">
                  <a:moveTo>
                    <a:pt x="1533" y="1"/>
                  </a:moveTo>
                  <a:lnTo>
                    <a:pt x="1788" y="639"/>
                  </a:lnTo>
                  <a:lnTo>
                    <a:pt x="2044" y="1406"/>
                  </a:lnTo>
                  <a:lnTo>
                    <a:pt x="2044" y="2172"/>
                  </a:lnTo>
                  <a:lnTo>
                    <a:pt x="1788" y="2938"/>
                  </a:lnTo>
                  <a:lnTo>
                    <a:pt x="1533" y="3576"/>
                  </a:lnTo>
                  <a:lnTo>
                    <a:pt x="1022" y="4087"/>
                  </a:lnTo>
                  <a:lnTo>
                    <a:pt x="639" y="4598"/>
                  </a:lnTo>
                  <a:lnTo>
                    <a:pt x="0" y="4981"/>
                  </a:lnTo>
                  <a:lnTo>
                    <a:pt x="0" y="5109"/>
                  </a:lnTo>
                  <a:lnTo>
                    <a:pt x="767" y="4726"/>
                  </a:lnTo>
                  <a:lnTo>
                    <a:pt x="1405" y="4343"/>
                  </a:lnTo>
                  <a:lnTo>
                    <a:pt x="1916" y="3704"/>
                  </a:lnTo>
                  <a:lnTo>
                    <a:pt x="2171" y="3066"/>
                  </a:lnTo>
                  <a:lnTo>
                    <a:pt x="2299" y="2172"/>
                  </a:lnTo>
                  <a:lnTo>
                    <a:pt x="2171" y="1406"/>
                  </a:lnTo>
                  <a:lnTo>
                    <a:pt x="2044" y="639"/>
                  </a:lnTo>
                  <a:lnTo>
                    <a:pt x="15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1593798" y="2579701"/>
              <a:ext cx="96557" cy="143604"/>
            </a:xfrm>
            <a:custGeom>
              <a:avLst/>
              <a:gdLst/>
              <a:ahLst/>
              <a:cxnLst/>
              <a:rect l="l" t="t" r="r" b="b"/>
              <a:pathLst>
                <a:path w="4981" h="7408" extrusionOk="0">
                  <a:moveTo>
                    <a:pt x="2172" y="1"/>
                  </a:moveTo>
                  <a:lnTo>
                    <a:pt x="1533" y="256"/>
                  </a:lnTo>
                  <a:lnTo>
                    <a:pt x="895" y="512"/>
                  </a:lnTo>
                  <a:lnTo>
                    <a:pt x="384" y="1023"/>
                  </a:lnTo>
                  <a:lnTo>
                    <a:pt x="1" y="1661"/>
                  </a:lnTo>
                  <a:lnTo>
                    <a:pt x="1" y="2427"/>
                  </a:lnTo>
                  <a:lnTo>
                    <a:pt x="128" y="3066"/>
                  </a:lnTo>
                  <a:lnTo>
                    <a:pt x="256" y="3704"/>
                  </a:lnTo>
                  <a:lnTo>
                    <a:pt x="639" y="4343"/>
                  </a:lnTo>
                  <a:lnTo>
                    <a:pt x="1405" y="5364"/>
                  </a:lnTo>
                  <a:lnTo>
                    <a:pt x="2427" y="6258"/>
                  </a:lnTo>
                  <a:lnTo>
                    <a:pt x="3704" y="6897"/>
                  </a:lnTo>
                  <a:lnTo>
                    <a:pt x="4981" y="7407"/>
                  </a:lnTo>
                  <a:lnTo>
                    <a:pt x="4981" y="7280"/>
                  </a:lnTo>
                  <a:lnTo>
                    <a:pt x="3832" y="6897"/>
                  </a:lnTo>
                  <a:lnTo>
                    <a:pt x="2810" y="6258"/>
                  </a:lnTo>
                  <a:lnTo>
                    <a:pt x="1788" y="5492"/>
                  </a:lnTo>
                  <a:lnTo>
                    <a:pt x="1022" y="4470"/>
                  </a:lnTo>
                  <a:lnTo>
                    <a:pt x="767" y="3960"/>
                  </a:lnTo>
                  <a:lnTo>
                    <a:pt x="512" y="3321"/>
                  </a:lnTo>
                  <a:lnTo>
                    <a:pt x="256" y="2683"/>
                  </a:lnTo>
                  <a:lnTo>
                    <a:pt x="384" y="2044"/>
                  </a:lnTo>
                  <a:lnTo>
                    <a:pt x="639" y="1406"/>
                  </a:lnTo>
                  <a:lnTo>
                    <a:pt x="1022" y="767"/>
                  </a:lnTo>
                  <a:lnTo>
                    <a:pt x="1533" y="384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1724996" y="2458409"/>
              <a:ext cx="111406" cy="74283"/>
            </a:xfrm>
            <a:custGeom>
              <a:avLst/>
              <a:gdLst/>
              <a:ahLst/>
              <a:cxnLst/>
              <a:rect l="l" t="t" r="r" b="b"/>
              <a:pathLst>
                <a:path w="5747" h="3832" extrusionOk="0">
                  <a:moveTo>
                    <a:pt x="256" y="2044"/>
                  </a:moveTo>
                  <a:lnTo>
                    <a:pt x="1" y="2555"/>
                  </a:lnTo>
                  <a:lnTo>
                    <a:pt x="128" y="2555"/>
                  </a:lnTo>
                  <a:lnTo>
                    <a:pt x="256" y="2044"/>
                  </a:lnTo>
                  <a:close/>
                  <a:moveTo>
                    <a:pt x="3193" y="1"/>
                  </a:moveTo>
                  <a:lnTo>
                    <a:pt x="2427" y="129"/>
                  </a:lnTo>
                  <a:lnTo>
                    <a:pt x="1788" y="256"/>
                  </a:lnTo>
                  <a:lnTo>
                    <a:pt x="1278" y="639"/>
                  </a:lnTo>
                  <a:lnTo>
                    <a:pt x="767" y="1022"/>
                  </a:lnTo>
                  <a:lnTo>
                    <a:pt x="511" y="1533"/>
                  </a:lnTo>
                  <a:lnTo>
                    <a:pt x="256" y="2044"/>
                  </a:lnTo>
                  <a:lnTo>
                    <a:pt x="639" y="1533"/>
                  </a:lnTo>
                  <a:lnTo>
                    <a:pt x="1022" y="1150"/>
                  </a:lnTo>
                  <a:lnTo>
                    <a:pt x="1533" y="767"/>
                  </a:lnTo>
                  <a:lnTo>
                    <a:pt x="2044" y="639"/>
                  </a:lnTo>
                  <a:lnTo>
                    <a:pt x="2555" y="384"/>
                  </a:lnTo>
                  <a:lnTo>
                    <a:pt x="4215" y="384"/>
                  </a:lnTo>
                  <a:lnTo>
                    <a:pt x="4725" y="639"/>
                  </a:lnTo>
                  <a:lnTo>
                    <a:pt x="5108" y="1022"/>
                  </a:lnTo>
                  <a:lnTo>
                    <a:pt x="5364" y="1533"/>
                  </a:lnTo>
                  <a:lnTo>
                    <a:pt x="5492" y="2044"/>
                  </a:lnTo>
                  <a:lnTo>
                    <a:pt x="5619" y="2682"/>
                  </a:lnTo>
                  <a:lnTo>
                    <a:pt x="5619" y="3193"/>
                  </a:lnTo>
                  <a:lnTo>
                    <a:pt x="5492" y="3832"/>
                  </a:lnTo>
                  <a:lnTo>
                    <a:pt x="5747" y="3193"/>
                  </a:lnTo>
                  <a:lnTo>
                    <a:pt x="5747" y="2555"/>
                  </a:lnTo>
                  <a:lnTo>
                    <a:pt x="5619" y="1916"/>
                  </a:lnTo>
                  <a:lnTo>
                    <a:pt x="5492" y="1278"/>
                  </a:lnTo>
                  <a:lnTo>
                    <a:pt x="5236" y="767"/>
                  </a:lnTo>
                  <a:lnTo>
                    <a:pt x="4853" y="384"/>
                  </a:lnTo>
                  <a:lnTo>
                    <a:pt x="4342" y="129"/>
                  </a:lnTo>
                  <a:lnTo>
                    <a:pt x="383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1724996" y="2458409"/>
              <a:ext cx="111406" cy="74283"/>
            </a:xfrm>
            <a:custGeom>
              <a:avLst/>
              <a:gdLst/>
              <a:ahLst/>
              <a:cxnLst/>
              <a:rect l="l" t="t" r="r" b="b"/>
              <a:pathLst>
                <a:path w="5747" h="3832" fill="none" extrusionOk="0">
                  <a:moveTo>
                    <a:pt x="1" y="2555"/>
                  </a:moveTo>
                  <a:lnTo>
                    <a:pt x="1" y="2555"/>
                  </a:lnTo>
                  <a:lnTo>
                    <a:pt x="256" y="2044"/>
                  </a:lnTo>
                  <a:lnTo>
                    <a:pt x="511" y="1533"/>
                  </a:lnTo>
                  <a:lnTo>
                    <a:pt x="767" y="1022"/>
                  </a:lnTo>
                  <a:lnTo>
                    <a:pt x="1278" y="639"/>
                  </a:lnTo>
                  <a:lnTo>
                    <a:pt x="1278" y="639"/>
                  </a:lnTo>
                  <a:lnTo>
                    <a:pt x="1788" y="256"/>
                  </a:lnTo>
                  <a:lnTo>
                    <a:pt x="2427" y="129"/>
                  </a:lnTo>
                  <a:lnTo>
                    <a:pt x="3193" y="1"/>
                  </a:lnTo>
                  <a:lnTo>
                    <a:pt x="3832" y="1"/>
                  </a:lnTo>
                  <a:lnTo>
                    <a:pt x="3832" y="1"/>
                  </a:lnTo>
                  <a:lnTo>
                    <a:pt x="4342" y="129"/>
                  </a:lnTo>
                  <a:lnTo>
                    <a:pt x="4853" y="384"/>
                  </a:lnTo>
                  <a:lnTo>
                    <a:pt x="5236" y="767"/>
                  </a:lnTo>
                  <a:lnTo>
                    <a:pt x="5492" y="1278"/>
                  </a:lnTo>
                  <a:lnTo>
                    <a:pt x="5492" y="1278"/>
                  </a:lnTo>
                  <a:lnTo>
                    <a:pt x="5619" y="1916"/>
                  </a:lnTo>
                  <a:lnTo>
                    <a:pt x="5747" y="2555"/>
                  </a:lnTo>
                  <a:lnTo>
                    <a:pt x="5747" y="3193"/>
                  </a:lnTo>
                  <a:lnTo>
                    <a:pt x="5492" y="38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1724996" y="2465834"/>
              <a:ext cx="108944" cy="66859"/>
            </a:xfrm>
            <a:custGeom>
              <a:avLst/>
              <a:gdLst/>
              <a:ahLst/>
              <a:cxnLst/>
              <a:rect l="l" t="t" r="r" b="b"/>
              <a:pathLst>
                <a:path w="5620" h="3449" fill="none" extrusionOk="0">
                  <a:moveTo>
                    <a:pt x="5492" y="3449"/>
                  </a:moveTo>
                  <a:lnTo>
                    <a:pt x="5492" y="3449"/>
                  </a:lnTo>
                  <a:lnTo>
                    <a:pt x="5619" y="2810"/>
                  </a:lnTo>
                  <a:lnTo>
                    <a:pt x="5619" y="2299"/>
                  </a:lnTo>
                  <a:lnTo>
                    <a:pt x="5492" y="1661"/>
                  </a:lnTo>
                  <a:lnTo>
                    <a:pt x="5364" y="1150"/>
                  </a:lnTo>
                  <a:lnTo>
                    <a:pt x="5364" y="1150"/>
                  </a:lnTo>
                  <a:lnTo>
                    <a:pt x="5108" y="639"/>
                  </a:lnTo>
                  <a:lnTo>
                    <a:pt x="4725" y="256"/>
                  </a:lnTo>
                  <a:lnTo>
                    <a:pt x="4215" y="1"/>
                  </a:lnTo>
                  <a:lnTo>
                    <a:pt x="3704" y="1"/>
                  </a:lnTo>
                  <a:lnTo>
                    <a:pt x="3704" y="1"/>
                  </a:lnTo>
                  <a:lnTo>
                    <a:pt x="3193" y="1"/>
                  </a:lnTo>
                  <a:lnTo>
                    <a:pt x="2555" y="1"/>
                  </a:lnTo>
                  <a:lnTo>
                    <a:pt x="2044" y="256"/>
                  </a:lnTo>
                  <a:lnTo>
                    <a:pt x="1533" y="384"/>
                  </a:lnTo>
                  <a:lnTo>
                    <a:pt x="1022" y="767"/>
                  </a:lnTo>
                  <a:lnTo>
                    <a:pt x="639" y="1150"/>
                  </a:lnTo>
                  <a:lnTo>
                    <a:pt x="256" y="1661"/>
                  </a:lnTo>
                  <a:lnTo>
                    <a:pt x="128" y="2172"/>
                  </a:lnTo>
                  <a:lnTo>
                    <a:pt x="128" y="2172"/>
                  </a:lnTo>
                  <a:lnTo>
                    <a:pt x="1" y="2172"/>
                  </a:lnTo>
                  <a:lnTo>
                    <a:pt x="1" y="2172"/>
                  </a:lnTo>
                  <a:lnTo>
                    <a:pt x="1" y="2172"/>
                  </a:lnTo>
                  <a:lnTo>
                    <a:pt x="5492" y="3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1645789" y="2691107"/>
              <a:ext cx="74283" cy="74283"/>
            </a:xfrm>
            <a:custGeom>
              <a:avLst/>
              <a:gdLst/>
              <a:ahLst/>
              <a:cxnLst/>
              <a:rect l="l" t="t" r="r" b="b"/>
              <a:pathLst>
                <a:path w="3832" h="3832" extrusionOk="0">
                  <a:moveTo>
                    <a:pt x="511" y="0"/>
                  </a:moveTo>
                  <a:lnTo>
                    <a:pt x="128" y="128"/>
                  </a:lnTo>
                  <a:lnTo>
                    <a:pt x="0" y="511"/>
                  </a:lnTo>
                  <a:lnTo>
                    <a:pt x="0" y="1022"/>
                  </a:lnTo>
                  <a:lnTo>
                    <a:pt x="128" y="1533"/>
                  </a:lnTo>
                  <a:lnTo>
                    <a:pt x="511" y="2171"/>
                  </a:lnTo>
                  <a:lnTo>
                    <a:pt x="894" y="2810"/>
                  </a:lnTo>
                  <a:lnTo>
                    <a:pt x="1405" y="3320"/>
                  </a:lnTo>
                  <a:lnTo>
                    <a:pt x="1916" y="3703"/>
                  </a:lnTo>
                  <a:lnTo>
                    <a:pt x="2427" y="3831"/>
                  </a:lnTo>
                  <a:lnTo>
                    <a:pt x="2810" y="3831"/>
                  </a:lnTo>
                  <a:lnTo>
                    <a:pt x="3320" y="3703"/>
                  </a:lnTo>
                  <a:lnTo>
                    <a:pt x="3576" y="3320"/>
                  </a:lnTo>
                  <a:lnTo>
                    <a:pt x="3831" y="2937"/>
                  </a:lnTo>
                  <a:lnTo>
                    <a:pt x="3831" y="2810"/>
                  </a:lnTo>
                  <a:lnTo>
                    <a:pt x="2937" y="1150"/>
                  </a:lnTo>
                  <a:lnTo>
                    <a:pt x="2682" y="894"/>
                  </a:lnTo>
                  <a:lnTo>
                    <a:pt x="1916" y="383"/>
                  </a:lnTo>
                  <a:lnTo>
                    <a:pt x="1405" y="128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1660638" y="2708437"/>
              <a:ext cx="47047" cy="42085"/>
            </a:xfrm>
            <a:custGeom>
              <a:avLst/>
              <a:gdLst/>
              <a:ahLst/>
              <a:cxnLst/>
              <a:rect l="l" t="t" r="r" b="b"/>
              <a:pathLst>
                <a:path w="2427" h="2171" extrusionOk="0">
                  <a:moveTo>
                    <a:pt x="1" y="0"/>
                  </a:moveTo>
                  <a:lnTo>
                    <a:pt x="511" y="256"/>
                  </a:lnTo>
                  <a:lnTo>
                    <a:pt x="1022" y="511"/>
                  </a:lnTo>
                  <a:lnTo>
                    <a:pt x="1533" y="1022"/>
                  </a:lnTo>
                  <a:lnTo>
                    <a:pt x="1916" y="1533"/>
                  </a:lnTo>
                  <a:lnTo>
                    <a:pt x="1916" y="1533"/>
                  </a:lnTo>
                  <a:lnTo>
                    <a:pt x="1661" y="1405"/>
                  </a:lnTo>
                  <a:lnTo>
                    <a:pt x="1405" y="1277"/>
                  </a:lnTo>
                  <a:lnTo>
                    <a:pt x="1150" y="1277"/>
                  </a:lnTo>
                  <a:lnTo>
                    <a:pt x="1022" y="1405"/>
                  </a:lnTo>
                  <a:lnTo>
                    <a:pt x="894" y="1533"/>
                  </a:lnTo>
                  <a:lnTo>
                    <a:pt x="1405" y="1533"/>
                  </a:lnTo>
                  <a:lnTo>
                    <a:pt x="1788" y="1660"/>
                  </a:lnTo>
                  <a:lnTo>
                    <a:pt x="2299" y="2171"/>
                  </a:lnTo>
                  <a:lnTo>
                    <a:pt x="2427" y="2171"/>
                  </a:lnTo>
                  <a:lnTo>
                    <a:pt x="2044" y="1277"/>
                  </a:lnTo>
                  <a:lnTo>
                    <a:pt x="1533" y="639"/>
                  </a:lnTo>
                  <a:lnTo>
                    <a:pt x="1150" y="383"/>
                  </a:lnTo>
                  <a:lnTo>
                    <a:pt x="767" y="128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1965118" y="539992"/>
              <a:ext cx="532215" cy="497555"/>
            </a:xfrm>
            <a:custGeom>
              <a:avLst/>
              <a:gdLst/>
              <a:ahLst/>
              <a:cxnLst/>
              <a:rect l="l" t="t" r="r" b="b"/>
              <a:pathLst>
                <a:path w="27455" h="25667" extrusionOk="0">
                  <a:moveTo>
                    <a:pt x="17622" y="0"/>
                  </a:moveTo>
                  <a:lnTo>
                    <a:pt x="16601" y="255"/>
                  </a:lnTo>
                  <a:lnTo>
                    <a:pt x="15196" y="638"/>
                  </a:lnTo>
                  <a:lnTo>
                    <a:pt x="13919" y="1149"/>
                  </a:lnTo>
                  <a:lnTo>
                    <a:pt x="11876" y="2043"/>
                  </a:lnTo>
                  <a:lnTo>
                    <a:pt x="10982" y="2426"/>
                  </a:lnTo>
                  <a:lnTo>
                    <a:pt x="9833" y="2682"/>
                  </a:lnTo>
                  <a:lnTo>
                    <a:pt x="8556" y="2937"/>
                  </a:lnTo>
                  <a:lnTo>
                    <a:pt x="5746" y="2937"/>
                  </a:lnTo>
                  <a:lnTo>
                    <a:pt x="4597" y="3192"/>
                  </a:lnTo>
                  <a:lnTo>
                    <a:pt x="3320" y="3448"/>
                  </a:lnTo>
                  <a:lnTo>
                    <a:pt x="2299" y="3831"/>
                  </a:lnTo>
                  <a:lnTo>
                    <a:pt x="639" y="4469"/>
                  </a:lnTo>
                  <a:lnTo>
                    <a:pt x="0" y="4852"/>
                  </a:lnTo>
                  <a:lnTo>
                    <a:pt x="383" y="5746"/>
                  </a:lnTo>
                  <a:lnTo>
                    <a:pt x="1405" y="5363"/>
                  </a:lnTo>
                  <a:lnTo>
                    <a:pt x="2426" y="5236"/>
                  </a:lnTo>
                  <a:lnTo>
                    <a:pt x="2937" y="5236"/>
                  </a:lnTo>
                  <a:lnTo>
                    <a:pt x="2809" y="5363"/>
                  </a:lnTo>
                  <a:lnTo>
                    <a:pt x="1660" y="5746"/>
                  </a:lnTo>
                  <a:lnTo>
                    <a:pt x="766" y="6257"/>
                  </a:lnTo>
                  <a:lnTo>
                    <a:pt x="1405" y="7662"/>
                  </a:lnTo>
                  <a:lnTo>
                    <a:pt x="2682" y="7151"/>
                  </a:lnTo>
                  <a:lnTo>
                    <a:pt x="3959" y="6640"/>
                  </a:lnTo>
                  <a:lnTo>
                    <a:pt x="5363" y="6385"/>
                  </a:lnTo>
                  <a:lnTo>
                    <a:pt x="6640" y="6129"/>
                  </a:lnTo>
                  <a:lnTo>
                    <a:pt x="6768" y="6129"/>
                  </a:lnTo>
                  <a:lnTo>
                    <a:pt x="6513" y="6257"/>
                  </a:lnTo>
                  <a:lnTo>
                    <a:pt x="5491" y="6768"/>
                  </a:lnTo>
                  <a:lnTo>
                    <a:pt x="3831" y="7534"/>
                  </a:lnTo>
                  <a:lnTo>
                    <a:pt x="2809" y="8173"/>
                  </a:lnTo>
                  <a:lnTo>
                    <a:pt x="1916" y="8811"/>
                  </a:lnTo>
                  <a:lnTo>
                    <a:pt x="7917" y="21325"/>
                  </a:lnTo>
                  <a:lnTo>
                    <a:pt x="8556" y="21070"/>
                  </a:lnTo>
                  <a:lnTo>
                    <a:pt x="9322" y="20687"/>
                  </a:lnTo>
                  <a:lnTo>
                    <a:pt x="10599" y="19793"/>
                  </a:lnTo>
                  <a:lnTo>
                    <a:pt x="12131" y="18644"/>
                  </a:lnTo>
                  <a:lnTo>
                    <a:pt x="12131" y="18644"/>
                  </a:lnTo>
                  <a:lnTo>
                    <a:pt x="11237" y="19665"/>
                  </a:lnTo>
                  <a:lnTo>
                    <a:pt x="10216" y="20687"/>
                  </a:lnTo>
                  <a:lnTo>
                    <a:pt x="9194" y="21453"/>
                  </a:lnTo>
                  <a:lnTo>
                    <a:pt x="8300" y="22092"/>
                  </a:lnTo>
                  <a:lnTo>
                    <a:pt x="8939" y="23496"/>
                  </a:lnTo>
                  <a:lnTo>
                    <a:pt x="10344" y="22858"/>
                  </a:lnTo>
                  <a:lnTo>
                    <a:pt x="11621" y="21964"/>
                  </a:lnTo>
                  <a:lnTo>
                    <a:pt x="10471" y="23113"/>
                  </a:lnTo>
                  <a:lnTo>
                    <a:pt x="9194" y="24007"/>
                  </a:lnTo>
                  <a:lnTo>
                    <a:pt x="9960" y="25667"/>
                  </a:lnTo>
                  <a:lnTo>
                    <a:pt x="11493" y="24773"/>
                  </a:lnTo>
                  <a:lnTo>
                    <a:pt x="12897" y="23624"/>
                  </a:lnTo>
                  <a:lnTo>
                    <a:pt x="14047" y="22347"/>
                  </a:lnTo>
                  <a:lnTo>
                    <a:pt x="15068" y="20942"/>
                  </a:lnTo>
                  <a:lnTo>
                    <a:pt x="15579" y="20304"/>
                  </a:lnTo>
                  <a:lnTo>
                    <a:pt x="16090" y="19793"/>
                  </a:lnTo>
                  <a:lnTo>
                    <a:pt x="16728" y="19410"/>
                  </a:lnTo>
                  <a:lnTo>
                    <a:pt x="17495" y="19027"/>
                  </a:lnTo>
                  <a:lnTo>
                    <a:pt x="19155" y="18261"/>
                  </a:lnTo>
                  <a:lnTo>
                    <a:pt x="21453" y="17367"/>
                  </a:lnTo>
                  <a:lnTo>
                    <a:pt x="22347" y="16856"/>
                  </a:lnTo>
                  <a:lnTo>
                    <a:pt x="23241" y="16217"/>
                  </a:lnTo>
                  <a:lnTo>
                    <a:pt x="24135" y="15451"/>
                  </a:lnTo>
                  <a:lnTo>
                    <a:pt x="24773" y="14685"/>
                  </a:lnTo>
                  <a:lnTo>
                    <a:pt x="25539" y="13791"/>
                  </a:lnTo>
                  <a:lnTo>
                    <a:pt x="26050" y="12897"/>
                  </a:lnTo>
                  <a:lnTo>
                    <a:pt x="26561" y="11876"/>
                  </a:lnTo>
                  <a:lnTo>
                    <a:pt x="26816" y="10854"/>
                  </a:lnTo>
                  <a:lnTo>
                    <a:pt x="27327" y="9322"/>
                  </a:lnTo>
                  <a:lnTo>
                    <a:pt x="27455" y="7917"/>
                  </a:lnTo>
                  <a:lnTo>
                    <a:pt x="27455" y="6513"/>
                  </a:lnTo>
                  <a:lnTo>
                    <a:pt x="27199" y="5363"/>
                  </a:lnTo>
                  <a:lnTo>
                    <a:pt x="26689" y="4342"/>
                  </a:lnTo>
                  <a:lnTo>
                    <a:pt x="26178" y="3320"/>
                  </a:lnTo>
                  <a:lnTo>
                    <a:pt x="25412" y="2554"/>
                  </a:lnTo>
                  <a:lnTo>
                    <a:pt x="24646" y="1788"/>
                  </a:lnTo>
                  <a:lnTo>
                    <a:pt x="23752" y="1277"/>
                  </a:lnTo>
                  <a:lnTo>
                    <a:pt x="22730" y="766"/>
                  </a:lnTo>
                  <a:lnTo>
                    <a:pt x="21709" y="383"/>
                  </a:lnTo>
                  <a:lnTo>
                    <a:pt x="20687" y="128"/>
                  </a:lnTo>
                  <a:lnTo>
                    <a:pt x="1966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1970061" y="544935"/>
              <a:ext cx="339141" cy="71802"/>
            </a:xfrm>
            <a:custGeom>
              <a:avLst/>
              <a:gdLst/>
              <a:ahLst/>
              <a:cxnLst/>
              <a:rect l="l" t="t" r="r" b="b"/>
              <a:pathLst>
                <a:path w="17495" h="3704" extrusionOk="0">
                  <a:moveTo>
                    <a:pt x="16346" y="0"/>
                  </a:moveTo>
                  <a:lnTo>
                    <a:pt x="15196" y="256"/>
                  </a:lnTo>
                  <a:lnTo>
                    <a:pt x="13026" y="894"/>
                  </a:lnTo>
                  <a:lnTo>
                    <a:pt x="10982" y="1533"/>
                  </a:lnTo>
                  <a:lnTo>
                    <a:pt x="8812" y="2044"/>
                  </a:lnTo>
                  <a:lnTo>
                    <a:pt x="5364" y="2044"/>
                  </a:lnTo>
                  <a:lnTo>
                    <a:pt x="4215" y="2171"/>
                  </a:lnTo>
                  <a:lnTo>
                    <a:pt x="3193" y="2427"/>
                  </a:lnTo>
                  <a:lnTo>
                    <a:pt x="2044" y="2810"/>
                  </a:lnTo>
                  <a:lnTo>
                    <a:pt x="1022" y="3193"/>
                  </a:lnTo>
                  <a:lnTo>
                    <a:pt x="1" y="3704"/>
                  </a:lnTo>
                  <a:lnTo>
                    <a:pt x="1022" y="3321"/>
                  </a:lnTo>
                  <a:lnTo>
                    <a:pt x="2171" y="2937"/>
                  </a:lnTo>
                  <a:lnTo>
                    <a:pt x="3193" y="2682"/>
                  </a:lnTo>
                  <a:lnTo>
                    <a:pt x="4342" y="2554"/>
                  </a:lnTo>
                  <a:lnTo>
                    <a:pt x="5364" y="2427"/>
                  </a:lnTo>
                  <a:lnTo>
                    <a:pt x="8812" y="2427"/>
                  </a:lnTo>
                  <a:lnTo>
                    <a:pt x="9961" y="2299"/>
                  </a:lnTo>
                  <a:lnTo>
                    <a:pt x="10982" y="1916"/>
                  </a:lnTo>
                  <a:lnTo>
                    <a:pt x="13153" y="1277"/>
                  </a:lnTo>
                  <a:lnTo>
                    <a:pt x="15324" y="511"/>
                  </a:lnTo>
                  <a:lnTo>
                    <a:pt x="1749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2163136" y="876632"/>
              <a:ext cx="217868" cy="168359"/>
            </a:xfrm>
            <a:custGeom>
              <a:avLst/>
              <a:gdLst/>
              <a:ahLst/>
              <a:cxnLst/>
              <a:rect l="l" t="t" r="r" b="b"/>
              <a:pathLst>
                <a:path w="11239" h="8685" extrusionOk="0">
                  <a:moveTo>
                    <a:pt x="11238" y="1"/>
                  </a:moveTo>
                  <a:lnTo>
                    <a:pt x="9450" y="639"/>
                  </a:lnTo>
                  <a:lnTo>
                    <a:pt x="7790" y="1405"/>
                  </a:lnTo>
                  <a:lnTo>
                    <a:pt x="7024" y="1788"/>
                  </a:lnTo>
                  <a:lnTo>
                    <a:pt x="6258" y="2299"/>
                  </a:lnTo>
                  <a:lnTo>
                    <a:pt x="5875" y="2682"/>
                  </a:lnTo>
                  <a:lnTo>
                    <a:pt x="5747" y="2810"/>
                  </a:lnTo>
                  <a:lnTo>
                    <a:pt x="5619" y="3065"/>
                  </a:lnTo>
                  <a:lnTo>
                    <a:pt x="5109" y="3704"/>
                  </a:lnTo>
                  <a:lnTo>
                    <a:pt x="4087" y="5236"/>
                  </a:lnTo>
                  <a:lnTo>
                    <a:pt x="2938" y="6513"/>
                  </a:lnTo>
                  <a:lnTo>
                    <a:pt x="1533" y="7663"/>
                  </a:lnTo>
                  <a:lnTo>
                    <a:pt x="1" y="8684"/>
                  </a:lnTo>
                  <a:lnTo>
                    <a:pt x="895" y="8301"/>
                  </a:lnTo>
                  <a:lnTo>
                    <a:pt x="1661" y="7918"/>
                  </a:lnTo>
                  <a:lnTo>
                    <a:pt x="2427" y="7407"/>
                  </a:lnTo>
                  <a:lnTo>
                    <a:pt x="3193" y="6769"/>
                  </a:lnTo>
                  <a:lnTo>
                    <a:pt x="4343" y="5492"/>
                  </a:lnTo>
                  <a:lnTo>
                    <a:pt x="5492" y="3959"/>
                  </a:lnTo>
                  <a:lnTo>
                    <a:pt x="6003" y="3193"/>
                  </a:lnTo>
                  <a:lnTo>
                    <a:pt x="6130" y="3065"/>
                  </a:lnTo>
                  <a:lnTo>
                    <a:pt x="6258" y="2938"/>
                  </a:lnTo>
                  <a:lnTo>
                    <a:pt x="6513" y="2682"/>
                  </a:lnTo>
                  <a:lnTo>
                    <a:pt x="8046" y="1661"/>
                  </a:lnTo>
                  <a:lnTo>
                    <a:pt x="9578" y="767"/>
                  </a:lnTo>
                  <a:lnTo>
                    <a:pt x="112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2163136" y="866726"/>
              <a:ext cx="646102" cy="358952"/>
            </a:xfrm>
            <a:custGeom>
              <a:avLst/>
              <a:gdLst/>
              <a:ahLst/>
              <a:cxnLst/>
              <a:rect l="l" t="t" r="r" b="b"/>
              <a:pathLst>
                <a:path w="33330" h="18517" extrusionOk="0">
                  <a:moveTo>
                    <a:pt x="767" y="1"/>
                  </a:moveTo>
                  <a:lnTo>
                    <a:pt x="384" y="129"/>
                  </a:lnTo>
                  <a:lnTo>
                    <a:pt x="129" y="384"/>
                  </a:lnTo>
                  <a:lnTo>
                    <a:pt x="1" y="767"/>
                  </a:lnTo>
                  <a:lnTo>
                    <a:pt x="1" y="1278"/>
                  </a:lnTo>
                  <a:lnTo>
                    <a:pt x="129" y="1789"/>
                  </a:lnTo>
                  <a:lnTo>
                    <a:pt x="384" y="2555"/>
                  </a:lnTo>
                  <a:lnTo>
                    <a:pt x="895" y="3449"/>
                  </a:lnTo>
                  <a:lnTo>
                    <a:pt x="2427" y="6258"/>
                  </a:lnTo>
                  <a:lnTo>
                    <a:pt x="4087" y="8940"/>
                  </a:lnTo>
                  <a:lnTo>
                    <a:pt x="5747" y="11366"/>
                  </a:lnTo>
                  <a:lnTo>
                    <a:pt x="7280" y="13409"/>
                  </a:lnTo>
                  <a:lnTo>
                    <a:pt x="8684" y="15069"/>
                  </a:lnTo>
                  <a:lnTo>
                    <a:pt x="10089" y="16474"/>
                  </a:lnTo>
                  <a:lnTo>
                    <a:pt x="11366" y="17495"/>
                  </a:lnTo>
                  <a:lnTo>
                    <a:pt x="11877" y="17751"/>
                  </a:lnTo>
                  <a:lnTo>
                    <a:pt x="12515" y="18006"/>
                  </a:lnTo>
                  <a:lnTo>
                    <a:pt x="14303" y="18389"/>
                  </a:lnTo>
                  <a:lnTo>
                    <a:pt x="16346" y="18517"/>
                  </a:lnTo>
                  <a:lnTo>
                    <a:pt x="18517" y="18517"/>
                  </a:lnTo>
                  <a:lnTo>
                    <a:pt x="20815" y="18389"/>
                  </a:lnTo>
                  <a:lnTo>
                    <a:pt x="23242" y="18006"/>
                  </a:lnTo>
                  <a:lnTo>
                    <a:pt x="25540" y="17623"/>
                  </a:lnTo>
                  <a:lnTo>
                    <a:pt x="27966" y="17240"/>
                  </a:lnTo>
                  <a:lnTo>
                    <a:pt x="30265" y="16729"/>
                  </a:lnTo>
                  <a:lnTo>
                    <a:pt x="32563" y="16091"/>
                  </a:lnTo>
                  <a:lnTo>
                    <a:pt x="32819" y="15963"/>
                  </a:lnTo>
                  <a:lnTo>
                    <a:pt x="32946" y="15580"/>
                  </a:lnTo>
                  <a:lnTo>
                    <a:pt x="33202" y="14431"/>
                  </a:lnTo>
                  <a:lnTo>
                    <a:pt x="33330" y="12771"/>
                  </a:lnTo>
                  <a:lnTo>
                    <a:pt x="33330" y="10855"/>
                  </a:lnTo>
                  <a:lnTo>
                    <a:pt x="33074" y="8940"/>
                  </a:lnTo>
                  <a:lnTo>
                    <a:pt x="32819" y="7152"/>
                  </a:lnTo>
                  <a:lnTo>
                    <a:pt x="32436" y="5875"/>
                  </a:lnTo>
                  <a:lnTo>
                    <a:pt x="32180" y="5492"/>
                  </a:lnTo>
                  <a:lnTo>
                    <a:pt x="31925" y="5237"/>
                  </a:lnTo>
                  <a:lnTo>
                    <a:pt x="31542" y="5109"/>
                  </a:lnTo>
                  <a:lnTo>
                    <a:pt x="31031" y="5109"/>
                  </a:lnTo>
                  <a:lnTo>
                    <a:pt x="29371" y="5364"/>
                  </a:lnTo>
                  <a:lnTo>
                    <a:pt x="25412" y="6386"/>
                  </a:lnTo>
                  <a:lnTo>
                    <a:pt x="21071" y="7535"/>
                  </a:lnTo>
                  <a:lnTo>
                    <a:pt x="17495" y="8429"/>
                  </a:lnTo>
                  <a:lnTo>
                    <a:pt x="16346" y="8684"/>
                  </a:lnTo>
                  <a:lnTo>
                    <a:pt x="15707" y="8812"/>
                  </a:lnTo>
                  <a:lnTo>
                    <a:pt x="14686" y="8046"/>
                  </a:lnTo>
                  <a:lnTo>
                    <a:pt x="12643" y="6641"/>
                  </a:lnTo>
                  <a:lnTo>
                    <a:pt x="9706" y="4470"/>
                  </a:lnTo>
                  <a:lnTo>
                    <a:pt x="6130" y="2044"/>
                  </a:lnTo>
                  <a:lnTo>
                    <a:pt x="4726" y="1150"/>
                  </a:lnTo>
                  <a:lnTo>
                    <a:pt x="3449" y="512"/>
                  </a:lnTo>
                  <a:lnTo>
                    <a:pt x="2172" y="129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2722587" y="908811"/>
              <a:ext cx="398556" cy="284688"/>
            </a:xfrm>
            <a:custGeom>
              <a:avLst/>
              <a:gdLst/>
              <a:ahLst/>
              <a:cxnLst/>
              <a:rect l="l" t="t" r="r" b="b"/>
              <a:pathLst>
                <a:path w="20560" h="14686" extrusionOk="0">
                  <a:moveTo>
                    <a:pt x="11493" y="1"/>
                  </a:moveTo>
                  <a:lnTo>
                    <a:pt x="8684" y="512"/>
                  </a:lnTo>
                  <a:lnTo>
                    <a:pt x="5874" y="1278"/>
                  </a:lnTo>
                  <a:lnTo>
                    <a:pt x="3193" y="2172"/>
                  </a:lnTo>
                  <a:lnTo>
                    <a:pt x="511" y="3193"/>
                  </a:lnTo>
                  <a:lnTo>
                    <a:pt x="256" y="3704"/>
                  </a:lnTo>
                  <a:lnTo>
                    <a:pt x="128" y="4342"/>
                  </a:lnTo>
                  <a:lnTo>
                    <a:pt x="0" y="6003"/>
                  </a:lnTo>
                  <a:lnTo>
                    <a:pt x="128" y="7790"/>
                  </a:lnTo>
                  <a:lnTo>
                    <a:pt x="383" y="9706"/>
                  </a:lnTo>
                  <a:lnTo>
                    <a:pt x="1022" y="13154"/>
                  </a:lnTo>
                  <a:lnTo>
                    <a:pt x="1405" y="14558"/>
                  </a:lnTo>
                  <a:lnTo>
                    <a:pt x="3831" y="14686"/>
                  </a:lnTo>
                  <a:lnTo>
                    <a:pt x="6257" y="14686"/>
                  </a:lnTo>
                  <a:lnTo>
                    <a:pt x="7662" y="14558"/>
                  </a:lnTo>
                  <a:lnTo>
                    <a:pt x="9322" y="14303"/>
                  </a:lnTo>
                  <a:lnTo>
                    <a:pt x="10088" y="14047"/>
                  </a:lnTo>
                  <a:lnTo>
                    <a:pt x="10727" y="13664"/>
                  </a:lnTo>
                  <a:lnTo>
                    <a:pt x="11237" y="13281"/>
                  </a:lnTo>
                  <a:lnTo>
                    <a:pt x="11365" y="13026"/>
                  </a:lnTo>
                  <a:lnTo>
                    <a:pt x="11365" y="12770"/>
                  </a:lnTo>
                  <a:lnTo>
                    <a:pt x="11237" y="12515"/>
                  </a:lnTo>
                  <a:lnTo>
                    <a:pt x="10982" y="12260"/>
                  </a:lnTo>
                  <a:lnTo>
                    <a:pt x="10599" y="12132"/>
                  </a:lnTo>
                  <a:lnTo>
                    <a:pt x="10088" y="12004"/>
                  </a:lnTo>
                  <a:lnTo>
                    <a:pt x="8811" y="11749"/>
                  </a:lnTo>
                  <a:lnTo>
                    <a:pt x="7662" y="11749"/>
                  </a:lnTo>
                  <a:lnTo>
                    <a:pt x="7023" y="11621"/>
                  </a:lnTo>
                  <a:lnTo>
                    <a:pt x="6385" y="11366"/>
                  </a:lnTo>
                  <a:lnTo>
                    <a:pt x="5874" y="11110"/>
                  </a:lnTo>
                  <a:lnTo>
                    <a:pt x="5747" y="10983"/>
                  </a:lnTo>
                  <a:lnTo>
                    <a:pt x="5747" y="10727"/>
                  </a:lnTo>
                  <a:lnTo>
                    <a:pt x="5874" y="10472"/>
                  </a:lnTo>
                  <a:lnTo>
                    <a:pt x="6130" y="10217"/>
                  </a:lnTo>
                  <a:lnTo>
                    <a:pt x="6513" y="10089"/>
                  </a:lnTo>
                  <a:lnTo>
                    <a:pt x="7023" y="9961"/>
                  </a:lnTo>
                  <a:lnTo>
                    <a:pt x="8173" y="9961"/>
                  </a:lnTo>
                  <a:lnTo>
                    <a:pt x="9322" y="10217"/>
                  </a:lnTo>
                  <a:lnTo>
                    <a:pt x="11621" y="10600"/>
                  </a:lnTo>
                  <a:lnTo>
                    <a:pt x="13919" y="11110"/>
                  </a:lnTo>
                  <a:lnTo>
                    <a:pt x="15068" y="11110"/>
                  </a:lnTo>
                  <a:lnTo>
                    <a:pt x="15962" y="10983"/>
                  </a:lnTo>
                  <a:lnTo>
                    <a:pt x="16728" y="10727"/>
                  </a:lnTo>
                  <a:lnTo>
                    <a:pt x="16984" y="10600"/>
                  </a:lnTo>
                  <a:lnTo>
                    <a:pt x="17239" y="10217"/>
                  </a:lnTo>
                  <a:lnTo>
                    <a:pt x="17239" y="9961"/>
                  </a:lnTo>
                  <a:lnTo>
                    <a:pt x="17239" y="9833"/>
                  </a:lnTo>
                  <a:lnTo>
                    <a:pt x="16856" y="9323"/>
                  </a:lnTo>
                  <a:lnTo>
                    <a:pt x="16218" y="8940"/>
                  </a:lnTo>
                  <a:lnTo>
                    <a:pt x="15451" y="8556"/>
                  </a:lnTo>
                  <a:lnTo>
                    <a:pt x="15451" y="8556"/>
                  </a:lnTo>
                  <a:lnTo>
                    <a:pt x="16728" y="8812"/>
                  </a:lnTo>
                  <a:lnTo>
                    <a:pt x="18005" y="8940"/>
                  </a:lnTo>
                  <a:lnTo>
                    <a:pt x="19027" y="8812"/>
                  </a:lnTo>
                  <a:lnTo>
                    <a:pt x="19282" y="8684"/>
                  </a:lnTo>
                  <a:lnTo>
                    <a:pt x="19538" y="8429"/>
                  </a:lnTo>
                  <a:lnTo>
                    <a:pt x="19665" y="8173"/>
                  </a:lnTo>
                  <a:lnTo>
                    <a:pt x="19665" y="7790"/>
                  </a:lnTo>
                  <a:lnTo>
                    <a:pt x="19538" y="7535"/>
                  </a:lnTo>
                  <a:lnTo>
                    <a:pt x="19282" y="7279"/>
                  </a:lnTo>
                  <a:lnTo>
                    <a:pt x="19665" y="7279"/>
                  </a:lnTo>
                  <a:lnTo>
                    <a:pt x="19921" y="7152"/>
                  </a:lnTo>
                  <a:lnTo>
                    <a:pt x="20176" y="7024"/>
                  </a:lnTo>
                  <a:lnTo>
                    <a:pt x="20432" y="6769"/>
                  </a:lnTo>
                  <a:lnTo>
                    <a:pt x="20559" y="6258"/>
                  </a:lnTo>
                  <a:lnTo>
                    <a:pt x="20304" y="5747"/>
                  </a:lnTo>
                  <a:lnTo>
                    <a:pt x="19921" y="5236"/>
                  </a:lnTo>
                  <a:lnTo>
                    <a:pt x="19410" y="4853"/>
                  </a:lnTo>
                  <a:lnTo>
                    <a:pt x="19665" y="4598"/>
                  </a:lnTo>
                  <a:lnTo>
                    <a:pt x="19665" y="4342"/>
                  </a:lnTo>
                  <a:lnTo>
                    <a:pt x="19793" y="3959"/>
                  </a:lnTo>
                  <a:lnTo>
                    <a:pt x="19538" y="3576"/>
                  </a:lnTo>
                  <a:lnTo>
                    <a:pt x="19282" y="3193"/>
                  </a:lnTo>
                  <a:lnTo>
                    <a:pt x="18899" y="2810"/>
                  </a:lnTo>
                  <a:lnTo>
                    <a:pt x="17878" y="2044"/>
                  </a:lnTo>
                  <a:lnTo>
                    <a:pt x="16473" y="1405"/>
                  </a:lnTo>
                  <a:lnTo>
                    <a:pt x="15068" y="767"/>
                  </a:lnTo>
                  <a:lnTo>
                    <a:pt x="13664" y="384"/>
                  </a:lnTo>
                  <a:lnTo>
                    <a:pt x="12387" y="128"/>
                  </a:lnTo>
                  <a:lnTo>
                    <a:pt x="1149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2883482" y="1037547"/>
              <a:ext cx="141123" cy="39623"/>
            </a:xfrm>
            <a:custGeom>
              <a:avLst/>
              <a:gdLst/>
              <a:ahLst/>
              <a:cxnLst/>
              <a:rect l="l" t="t" r="r" b="b"/>
              <a:pathLst>
                <a:path w="7280" h="2044" extrusionOk="0">
                  <a:moveTo>
                    <a:pt x="894" y="0"/>
                  </a:moveTo>
                  <a:lnTo>
                    <a:pt x="0" y="128"/>
                  </a:lnTo>
                  <a:lnTo>
                    <a:pt x="1022" y="128"/>
                  </a:lnTo>
                  <a:lnTo>
                    <a:pt x="2044" y="255"/>
                  </a:lnTo>
                  <a:lnTo>
                    <a:pt x="3065" y="511"/>
                  </a:lnTo>
                  <a:lnTo>
                    <a:pt x="5108" y="1277"/>
                  </a:lnTo>
                  <a:lnTo>
                    <a:pt x="7279" y="2043"/>
                  </a:lnTo>
                  <a:lnTo>
                    <a:pt x="5108" y="1022"/>
                  </a:lnTo>
                  <a:lnTo>
                    <a:pt x="4087" y="638"/>
                  </a:lnTo>
                  <a:lnTo>
                    <a:pt x="2937" y="255"/>
                  </a:lnTo>
                  <a:lnTo>
                    <a:pt x="1916" y="128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2866152" y="988037"/>
              <a:ext cx="230236" cy="61896"/>
            </a:xfrm>
            <a:custGeom>
              <a:avLst/>
              <a:gdLst/>
              <a:ahLst/>
              <a:cxnLst/>
              <a:rect l="l" t="t" r="r" b="b"/>
              <a:pathLst>
                <a:path w="11877" h="3193" extrusionOk="0">
                  <a:moveTo>
                    <a:pt x="2299" y="0"/>
                  </a:moveTo>
                  <a:lnTo>
                    <a:pt x="1" y="255"/>
                  </a:lnTo>
                  <a:lnTo>
                    <a:pt x="1" y="255"/>
                  </a:lnTo>
                  <a:lnTo>
                    <a:pt x="2682" y="128"/>
                  </a:lnTo>
                  <a:lnTo>
                    <a:pt x="3831" y="255"/>
                  </a:lnTo>
                  <a:lnTo>
                    <a:pt x="4981" y="383"/>
                  </a:lnTo>
                  <a:lnTo>
                    <a:pt x="6130" y="639"/>
                  </a:lnTo>
                  <a:lnTo>
                    <a:pt x="7152" y="1149"/>
                  </a:lnTo>
                  <a:lnTo>
                    <a:pt x="11749" y="3192"/>
                  </a:lnTo>
                  <a:lnTo>
                    <a:pt x="11876" y="3192"/>
                  </a:lnTo>
                  <a:lnTo>
                    <a:pt x="9195" y="1788"/>
                  </a:lnTo>
                  <a:lnTo>
                    <a:pt x="6896" y="766"/>
                  </a:lnTo>
                  <a:lnTo>
                    <a:pt x="5747" y="383"/>
                  </a:lnTo>
                  <a:lnTo>
                    <a:pt x="4598" y="128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2881001" y="938528"/>
              <a:ext cx="217849" cy="64378"/>
            </a:xfrm>
            <a:custGeom>
              <a:avLst/>
              <a:gdLst/>
              <a:ahLst/>
              <a:cxnLst/>
              <a:rect l="l" t="t" r="r" b="b"/>
              <a:pathLst>
                <a:path w="11238" h="3321" extrusionOk="0">
                  <a:moveTo>
                    <a:pt x="2044" y="0"/>
                  </a:moveTo>
                  <a:lnTo>
                    <a:pt x="1022" y="128"/>
                  </a:lnTo>
                  <a:lnTo>
                    <a:pt x="1" y="256"/>
                  </a:lnTo>
                  <a:lnTo>
                    <a:pt x="1405" y="128"/>
                  </a:lnTo>
                  <a:lnTo>
                    <a:pt x="2810" y="128"/>
                  </a:lnTo>
                  <a:lnTo>
                    <a:pt x="4342" y="256"/>
                  </a:lnTo>
                  <a:lnTo>
                    <a:pt x="5619" y="766"/>
                  </a:lnTo>
                  <a:lnTo>
                    <a:pt x="8429" y="1916"/>
                  </a:lnTo>
                  <a:lnTo>
                    <a:pt x="11238" y="3320"/>
                  </a:lnTo>
                  <a:lnTo>
                    <a:pt x="11238" y="3193"/>
                  </a:lnTo>
                  <a:lnTo>
                    <a:pt x="8812" y="1916"/>
                  </a:lnTo>
                  <a:lnTo>
                    <a:pt x="7662" y="1405"/>
                  </a:lnTo>
                  <a:lnTo>
                    <a:pt x="6513" y="894"/>
                  </a:lnTo>
                  <a:lnTo>
                    <a:pt x="5364" y="511"/>
                  </a:lnTo>
                  <a:lnTo>
                    <a:pt x="4087" y="128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2158193" y="856840"/>
              <a:ext cx="257452" cy="195575"/>
            </a:xfrm>
            <a:custGeom>
              <a:avLst/>
              <a:gdLst/>
              <a:ahLst/>
              <a:cxnLst/>
              <a:rect l="l" t="t" r="r" b="b"/>
              <a:pathLst>
                <a:path w="13281" h="10089" extrusionOk="0">
                  <a:moveTo>
                    <a:pt x="1150" y="0"/>
                  </a:moveTo>
                  <a:lnTo>
                    <a:pt x="511" y="128"/>
                  </a:lnTo>
                  <a:lnTo>
                    <a:pt x="256" y="256"/>
                  </a:lnTo>
                  <a:lnTo>
                    <a:pt x="128" y="511"/>
                  </a:lnTo>
                  <a:lnTo>
                    <a:pt x="0" y="1022"/>
                  </a:lnTo>
                  <a:lnTo>
                    <a:pt x="0" y="1660"/>
                  </a:lnTo>
                  <a:lnTo>
                    <a:pt x="256" y="2554"/>
                  </a:lnTo>
                  <a:lnTo>
                    <a:pt x="639" y="3703"/>
                  </a:lnTo>
                  <a:lnTo>
                    <a:pt x="1405" y="5491"/>
                  </a:lnTo>
                  <a:lnTo>
                    <a:pt x="2682" y="7534"/>
                  </a:lnTo>
                  <a:lnTo>
                    <a:pt x="4342" y="10088"/>
                  </a:lnTo>
                  <a:lnTo>
                    <a:pt x="13281" y="6896"/>
                  </a:lnTo>
                  <a:lnTo>
                    <a:pt x="12387" y="6130"/>
                  </a:lnTo>
                  <a:lnTo>
                    <a:pt x="9961" y="4470"/>
                  </a:lnTo>
                  <a:lnTo>
                    <a:pt x="8428" y="3320"/>
                  </a:lnTo>
                  <a:lnTo>
                    <a:pt x="6768" y="2299"/>
                  </a:lnTo>
                  <a:lnTo>
                    <a:pt x="5108" y="1405"/>
                  </a:lnTo>
                  <a:lnTo>
                    <a:pt x="3448" y="639"/>
                  </a:lnTo>
                  <a:lnTo>
                    <a:pt x="2171" y="256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2232456" y="975650"/>
              <a:ext cx="148547" cy="47047"/>
            </a:xfrm>
            <a:custGeom>
              <a:avLst/>
              <a:gdLst/>
              <a:ahLst/>
              <a:cxnLst/>
              <a:rect l="l" t="t" r="r" b="b"/>
              <a:pathLst>
                <a:path w="7663" h="2427" extrusionOk="0">
                  <a:moveTo>
                    <a:pt x="7662" y="1"/>
                  </a:moveTo>
                  <a:lnTo>
                    <a:pt x="3704" y="1022"/>
                  </a:lnTo>
                  <a:lnTo>
                    <a:pt x="1788" y="1661"/>
                  </a:lnTo>
                  <a:lnTo>
                    <a:pt x="0" y="2299"/>
                  </a:lnTo>
                  <a:lnTo>
                    <a:pt x="0" y="2427"/>
                  </a:lnTo>
                  <a:lnTo>
                    <a:pt x="2043" y="1788"/>
                  </a:lnTo>
                  <a:lnTo>
                    <a:pt x="3959" y="1278"/>
                  </a:lnTo>
                  <a:lnTo>
                    <a:pt x="5874" y="639"/>
                  </a:lnTo>
                  <a:lnTo>
                    <a:pt x="6896" y="256"/>
                  </a:lnTo>
                  <a:lnTo>
                    <a:pt x="766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2158193" y="856840"/>
              <a:ext cx="151009" cy="195575"/>
            </a:xfrm>
            <a:custGeom>
              <a:avLst/>
              <a:gdLst/>
              <a:ahLst/>
              <a:cxnLst/>
              <a:rect l="l" t="t" r="r" b="b"/>
              <a:pathLst>
                <a:path w="7790" h="10089" extrusionOk="0">
                  <a:moveTo>
                    <a:pt x="1150" y="0"/>
                  </a:moveTo>
                  <a:lnTo>
                    <a:pt x="511" y="128"/>
                  </a:lnTo>
                  <a:lnTo>
                    <a:pt x="256" y="256"/>
                  </a:lnTo>
                  <a:lnTo>
                    <a:pt x="128" y="511"/>
                  </a:lnTo>
                  <a:lnTo>
                    <a:pt x="0" y="1022"/>
                  </a:lnTo>
                  <a:lnTo>
                    <a:pt x="0" y="1660"/>
                  </a:lnTo>
                  <a:lnTo>
                    <a:pt x="256" y="2554"/>
                  </a:lnTo>
                  <a:lnTo>
                    <a:pt x="639" y="3703"/>
                  </a:lnTo>
                  <a:lnTo>
                    <a:pt x="1405" y="5491"/>
                  </a:lnTo>
                  <a:lnTo>
                    <a:pt x="2682" y="7534"/>
                  </a:lnTo>
                  <a:lnTo>
                    <a:pt x="4342" y="10088"/>
                  </a:lnTo>
                  <a:lnTo>
                    <a:pt x="7790" y="8811"/>
                  </a:lnTo>
                  <a:lnTo>
                    <a:pt x="4853" y="1277"/>
                  </a:lnTo>
                  <a:lnTo>
                    <a:pt x="3448" y="639"/>
                  </a:lnTo>
                  <a:lnTo>
                    <a:pt x="2171" y="256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1190319" y="1218234"/>
              <a:ext cx="928289" cy="1284760"/>
            </a:xfrm>
            <a:custGeom>
              <a:avLst/>
              <a:gdLst/>
              <a:ahLst/>
              <a:cxnLst/>
              <a:rect l="l" t="t" r="r" b="b"/>
              <a:pathLst>
                <a:path w="47887" h="66276" extrusionOk="0">
                  <a:moveTo>
                    <a:pt x="36777" y="1"/>
                  </a:moveTo>
                  <a:lnTo>
                    <a:pt x="36011" y="2044"/>
                  </a:lnTo>
                  <a:lnTo>
                    <a:pt x="35372" y="4215"/>
                  </a:lnTo>
                  <a:lnTo>
                    <a:pt x="34095" y="9323"/>
                  </a:lnTo>
                  <a:lnTo>
                    <a:pt x="32946" y="14814"/>
                  </a:lnTo>
                  <a:lnTo>
                    <a:pt x="31797" y="20560"/>
                  </a:lnTo>
                  <a:lnTo>
                    <a:pt x="30647" y="25923"/>
                  </a:lnTo>
                  <a:lnTo>
                    <a:pt x="29626" y="30648"/>
                  </a:lnTo>
                  <a:lnTo>
                    <a:pt x="28732" y="34351"/>
                  </a:lnTo>
                  <a:lnTo>
                    <a:pt x="28221" y="35756"/>
                  </a:lnTo>
                  <a:lnTo>
                    <a:pt x="27710" y="36650"/>
                  </a:lnTo>
                  <a:lnTo>
                    <a:pt x="27200" y="37161"/>
                  </a:lnTo>
                  <a:lnTo>
                    <a:pt x="26050" y="37799"/>
                  </a:lnTo>
                  <a:lnTo>
                    <a:pt x="24518" y="38565"/>
                  </a:lnTo>
                  <a:lnTo>
                    <a:pt x="22730" y="39204"/>
                  </a:lnTo>
                  <a:lnTo>
                    <a:pt x="18261" y="40864"/>
                  </a:lnTo>
                  <a:lnTo>
                    <a:pt x="13281" y="42524"/>
                  </a:lnTo>
                  <a:lnTo>
                    <a:pt x="4087" y="45333"/>
                  </a:lnTo>
                  <a:lnTo>
                    <a:pt x="0" y="46482"/>
                  </a:lnTo>
                  <a:lnTo>
                    <a:pt x="3576" y="66275"/>
                  </a:lnTo>
                  <a:lnTo>
                    <a:pt x="8301" y="64998"/>
                  </a:lnTo>
                  <a:lnTo>
                    <a:pt x="13281" y="63594"/>
                  </a:lnTo>
                  <a:lnTo>
                    <a:pt x="19155" y="61678"/>
                  </a:lnTo>
                  <a:lnTo>
                    <a:pt x="22219" y="60657"/>
                  </a:lnTo>
                  <a:lnTo>
                    <a:pt x="25412" y="59507"/>
                  </a:lnTo>
                  <a:lnTo>
                    <a:pt x="28477" y="58230"/>
                  </a:lnTo>
                  <a:lnTo>
                    <a:pt x="31414" y="56954"/>
                  </a:lnTo>
                  <a:lnTo>
                    <a:pt x="34095" y="55549"/>
                  </a:lnTo>
                  <a:lnTo>
                    <a:pt x="36521" y="54144"/>
                  </a:lnTo>
                  <a:lnTo>
                    <a:pt x="38565" y="52740"/>
                  </a:lnTo>
                  <a:lnTo>
                    <a:pt x="39458" y="51973"/>
                  </a:lnTo>
                  <a:lnTo>
                    <a:pt x="40225" y="51207"/>
                  </a:lnTo>
                  <a:lnTo>
                    <a:pt x="40735" y="50569"/>
                  </a:lnTo>
                  <a:lnTo>
                    <a:pt x="41374" y="49802"/>
                  </a:lnTo>
                  <a:lnTo>
                    <a:pt x="42268" y="47887"/>
                  </a:lnTo>
                  <a:lnTo>
                    <a:pt x="43162" y="45716"/>
                  </a:lnTo>
                  <a:lnTo>
                    <a:pt x="43928" y="43162"/>
                  </a:lnTo>
                  <a:lnTo>
                    <a:pt x="44439" y="40481"/>
                  </a:lnTo>
                  <a:lnTo>
                    <a:pt x="44949" y="37416"/>
                  </a:lnTo>
                  <a:lnTo>
                    <a:pt x="45460" y="34224"/>
                  </a:lnTo>
                  <a:lnTo>
                    <a:pt x="45843" y="30903"/>
                  </a:lnTo>
                  <a:lnTo>
                    <a:pt x="46482" y="24135"/>
                  </a:lnTo>
                  <a:lnTo>
                    <a:pt x="46865" y="17240"/>
                  </a:lnTo>
                  <a:lnTo>
                    <a:pt x="47376" y="10600"/>
                  </a:lnTo>
                  <a:lnTo>
                    <a:pt x="47886" y="4470"/>
                  </a:lnTo>
                  <a:lnTo>
                    <a:pt x="36777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1257158" y="2129194"/>
              <a:ext cx="64378" cy="321810"/>
            </a:xfrm>
            <a:custGeom>
              <a:avLst/>
              <a:gdLst/>
              <a:ahLst/>
              <a:cxnLst/>
              <a:rect l="l" t="t" r="r" b="b"/>
              <a:pathLst>
                <a:path w="3321" h="16601" extrusionOk="0">
                  <a:moveTo>
                    <a:pt x="0" y="0"/>
                  </a:moveTo>
                  <a:lnTo>
                    <a:pt x="383" y="2171"/>
                  </a:lnTo>
                  <a:lnTo>
                    <a:pt x="894" y="5491"/>
                  </a:lnTo>
                  <a:lnTo>
                    <a:pt x="2043" y="11110"/>
                  </a:lnTo>
                  <a:lnTo>
                    <a:pt x="3320" y="16601"/>
                  </a:lnTo>
                  <a:lnTo>
                    <a:pt x="2426" y="10982"/>
                  </a:lnTo>
                  <a:lnTo>
                    <a:pt x="1277" y="5491"/>
                  </a:lnTo>
                  <a:lnTo>
                    <a:pt x="639" y="204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1269526" y="1267744"/>
              <a:ext cx="626291" cy="861469"/>
            </a:xfrm>
            <a:custGeom>
              <a:avLst/>
              <a:gdLst/>
              <a:ahLst/>
              <a:cxnLst/>
              <a:rect l="l" t="t" r="r" b="b"/>
              <a:pathLst>
                <a:path w="32308" h="44440" extrusionOk="0">
                  <a:moveTo>
                    <a:pt x="32180" y="1"/>
                  </a:moveTo>
                  <a:lnTo>
                    <a:pt x="31158" y="3449"/>
                  </a:lnTo>
                  <a:lnTo>
                    <a:pt x="30265" y="6896"/>
                  </a:lnTo>
                  <a:lnTo>
                    <a:pt x="29371" y="10344"/>
                  </a:lnTo>
                  <a:lnTo>
                    <a:pt x="28604" y="13920"/>
                  </a:lnTo>
                  <a:lnTo>
                    <a:pt x="27455" y="20049"/>
                  </a:lnTo>
                  <a:lnTo>
                    <a:pt x="26561" y="26434"/>
                  </a:lnTo>
                  <a:lnTo>
                    <a:pt x="26306" y="29499"/>
                  </a:lnTo>
                  <a:lnTo>
                    <a:pt x="26178" y="31031"/>
                  </a:lnTo>
                  <a:lnTo>
                    <a:pt x="25923" y="32563"/>
                  </a:lnTo>
                  <a:lnTo>
                    <a:pt x="25667" y="33330"/>
                  </a:lnTo>
                  <a:lnTo>
                    <a:pt x="25412" y="34096"/>
                  </a:lnTo>
                  <a:lnTo>
                    <a:pt x="25029" y="34734"/>
                  </a:lnTo>
                  <a:lnTo>
                    <a:pt x="24518" y="35373"/>
                  </a:lnTo>
                  <a:lnTo>
                    <a:pt x="23880" y="35884"/>
                  </a:lnTo>
                  <a:lnTo>
                    <a:pt x="23114" y="36394"/>
                  </a:lnTo>
                  <a:lnTo>
                    <a:pt x="22475" y="36777"/>
                  </a:lnTo>
                  <a:lnTo>
                    <a:pt x="21709" y="37160"/>
                  </a:lnTo>
                  <a:lnTo>
                    <a:pt x="18644" y="38437"/>
                  </a:lnTo>
                  <a:lnTo>
                    <a:pt x="15579" y="39587"/>
                  </a:lnTo>
                  <a:lnTo>
                    <a:pt x="12515" y="40736"/>
                  </a:lnTo>
                  <a:lnTo>
                    <a:pt x="9450" y="41885"/>
                  </a:lnTo>
                  <a:lnTo>
                    <a:pt x="6385" y="42779"/>
                  </a:lnTo>
                  <a:lnTo>
                    <a:pt x="3193" y="43673"/>
                  </a:lnTo>
                  <a:lnTo>
                    <a:pt x="1" y="44439"/>
                  </a:lnTo>
                  <a:lnTo>
                    <a:pt x="1" y="44439"/>
                  </a:lnTo>
                  <a:lnTo>
                    <a:pt x="2554" y="43928"/>
                  </a:lnTo>
                  <a:lnTo>
                    <a:pt x="4215" y="43545"/>
                  </a:lnTo>
                  <a:lnTo>
                    <a:pt x="7535" y="42651"/>
                  </a:lnTo>
                  <a:lnTo>
                    <a:pt x="10855" y="41502"/>
                  </a:lnTo>
                  <a:lnTo>
                    <a:pt x="14047" y="40353"/>
                  </a:lnTo>
                  <a:lnTo>
                    <a:pt x="19921" y="38054"/>
                  </a:lnTo>
                  <a:lnTo>
                    <a:pt x="21198" y="37544"/>
                  </a:lnTo>
                  <a:lnTo>
                    <a:pt x="22603" y="37033"/>
                  </a:lnTo>
                  <a:lnTo>
                    <a:pt x="23880" y="36267"/>
                  </a:lnTo>
                  <a:lnTo>
                    <a:pt x="24391" y="35756"/>
                  </a:lnTo>
                  <a:lnTo>
                    <a:pt x="24901" y="35245"/>
                  </a:lnTo>
                  <a:lnTo>
                    <a:pt x="25284" y="34734"/>
                  </a:lnTo>
                  <a:lnTo>
                    <a:pt x="25540" y="34096"/>
                  </a:lnTo>
                  <a:lnTo>
                    <a:pt x="26051" y="32946"/>
                  </a:lnTo>
                  <a:lnTo>
                    <a:pt x="26306" y="31670"/>
                  </a:lnTo>
                  <a:lnTo>
                    <a:pt x="26434" y="30393"/>
                  </a:lnTo>
                  <a:lnTo>
                    <a:pt x="27072" y="24263"/>
                  </a:lnTo>
                  <a:lnTo>
                    <a:pt x="28094" y="18134"/>
                  </a:lnTo>
                  <a:lnTo>
                    <a:pt x="29243" y="12004"/>
                  </a:lnTo>
                  <a:lnTo>
                    <a:pt x="30648" y="6003"/>
                  </a:lnTo>
                  <a:lnTo>
                    <a:pt x="3230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720000" y="2468315"/>
              <a:ext cx="643601" cy="826809"/>
            </a:xfrm>
            <a:custGeom>
              <a:avLst/>
              <a:gdLst/>
              <a:ahLst/>
              <a:cxnLst/>
              <a:rect l="l" t="t" r="r" b="b"/>
              <a:pathLst>
                <a:path w="33201" h="42652" extrusionOk="0">
                  <a:moveTo>
                    <a:pt x="20814" y="1"/>
                  </a:moveTo>
                  <a:lnTo>
                    <a:pt x="17111" y="3065"/>
                  </a:lnTo>
                  <a:lnTo>
                    <a:pt x="9194" y="9961"/>
                  </a:lnTo>
                  <a:lnTo>
                    <a:pt x="6640" y="12132"/>
                  </a:lnTo>
                  <a:lnTo>
                    <a:pt x="4086" y="14558"/>
                  </a:lnTo>
                  <a:lnTo>
                    <a:pt x="1915" y="16601"/>
                  </a:lnTo>
                  <a:lnTo>
                    <a:pt x="511" y="18134"/>
                  </a:lnTo>
                  <a:lnTo>
                    <a:pt x="128" y="18644"/>
                  </a:lnTo>
                  <a:lnTo>
                    <a:pt x="0" y="18900"/>
                  </a:lnTo>
                  <a:lnTo>
                    <a:pt x="255" y="19410"/>
                  </a:lnTo>
                  <a:lnTo>
                    <a:pt x="894" y="20304"/>
                  </a:lnTo>
                  <a:lnTo>
                    <a:pt x="3065" y="23114"/>
                  </a:lnTo>
                  <a:lnTo>
                    <a:pt x="9577" y="31031"/>
                  </a:lnTo>
                  <a:lnTo>
                    <a:pt x="16217" y="38820"/>
                  </a:lnTo>
                  <a:lnTo>
                    <a:pt x="18516" y="41374"/>
                  </a:lnTo>
                  <a:lnTo>
                    <a:pt x="19538" y="42524"/>
                  </a:lnTo>
                  <a:lnTo>
                    <a:pt x="19921" y="42651"/>
                  </a:lnTo>
                  <a:lnTo>
                    <a:pt x="20304" y="42396"/>
                  </a:lnTo>
                  <a:lnTo>
                    <a:pt x="20814" y="42140"/>
                  </a:lnTo>
                  <a:lnTo>
                    <a:pt x="21198" y="41630"/>
                  </a:lnTo>
                  <a:lnTo>
                    <a:pt x="21581" y="40991"/>
                  </a:lnTo>
                  <a:lnTo>
                    <a:pt x="21836" y="40353"/>
                  </a:lnTo>
                  <a:lnTo>
                    <a:pt x="21964" y="39714"/>
                  </a:lnTo>
                  <a:lnTo>
                    <a:pt x="22091" y="39203"/>
                  </a:lnTo>
                  <a:lnTo>
                    <a:pt x="21964" y="38182"/>
                  </a:lnTo>
                  <a:lnTo>
                    <a:pt x="21453" y="36522"/>
                  </a:lnTo>
                  <a:lnTo>
                    <a:pt x="20304" y="32180"/>
                  </a:lnTo>
                  <a:lnTo>
                    <a:pt x="18644" y="26178"/>
                  </a:lnTo>
                  <a:lnTo>
                    <a:pt x="21325" y="24135"/>
                  </a:lnTo>
                  <a:lnTo>
                    <a:pt x="33201" y="14558"/>
                  </a:lnTo>
                  <a:lnTo>
                    <a:pt x="20814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920499" y="1134084"/>
              <a:ext cx="1094148" cy="1797145"/>
            </a:xfrm>
            <a:custGeom>
              <a:avLst/>
              <a:gdLst/>
              <a:ahLst/>
              <a:cxnLst/>
              <a:rect l="l" t="t" r="r" b="b"/>
              <a:pathLst>
                <a:path w="56443" h="92708" extrusionOk="0">
                  <a:moveTo>
                    <a:pt x="41502" y="0"/>
                  </a:moveTo>
                  <a:lnTo>
                    <a:pt x="40352" y="1022"/>
                  </a:lnTo>
                  <a:lnTo>
                    <a:pt x="39331" y="1916"/>
                  </a:lnTo>
                  <a:lnTo>
                    <a:pt x="38309" y="2937"/>
                  </a:lnTo>
                  <a:lnTo>
                    <a:pt x="37543" y="3959"/>
                  </a:lnTo>
                  <a:lnTo>
                    <a:pt x="36777" y="4980"/>
                  </a:lnTo>
                  <a:lnTo>
                    <a:pt x="36138" y="6002"/>
                  </a:lnTo>
                  <a:lnTo>
                    <a:pt x="35628" y="7023"/>
                  </a:lnTo>
                  <a:lnTo>
                    <a:pt x="35245" y="8045"/>
                  </a:lnTo>
                  <a:lnTo>
                    <a:pt x="34861" y="9067"/>
                  </a:lnTo>
                  <a:lnTo>
                    <a:pt x="34606" y="10216"/>
                  </a:lnTo>
                  <a:lnTo>
                    <a:pt x="34478" y="11237"/>
                  </a:lnTo>
                  <a:lnTo>
                    <a:pt x="34478" y="12387"/>
                  </a:lnTo>
                  <a:lnTo>
                    <a:pt x="34478" y="14813"/>
                  </a:lnTo>
                  <a:lnTo>
                    <a:pt x="34861" y="17239"/>
                  </a:lnTo>
                  <a:lnTo>
                    <a:pt x="34734" y="18772"/>
                  </a:lnTo>
                  <a:lnTo>
                    <a:pt x="34223" y="21964"/>
                  </a:lnTo>
                  <a:lnTo>
                    <a:pt x="33329" y="26306"/>
                  </a:lnTo>
                  <a:lnTo>
                    <a:pt x="32180" y="31158"/>
                  </a:lnTo>
                  <a:lnTo>
                    <a:pt x="31031" y="36266"/>
                  </a:lnTo>
                  <a:lnTo>
                    <a:pt x="29754" y="40863"/>
                  </a:lnTo>
                  <a:lnTo>
                    <a:pt x="28604" y="44439"/>
                  </a:lnTo>
                  <a:lnTo>
                    <a:pt x="28094" y="45843"/>
                  </a:lnTo>
                  <a:lnTo>
                    <a:pt x="27583" y="46737"/>
                  </a:lnTo>
                  <a:lnTo>
                    <a:pt x="26944" y="47759"/>
                  </a:lnTo>
                  <a:lnTo>
                    <a:pt x="25667" y="49291"/>
                  </a:lnTo>
                  <a:lnTo>
                    <a:pt x="22220" y="53250"/>
                  </a:lnTo>
                  <a:lnTo>
                    <a:pt x="17750" y="58230"/>
                  </a:lnTo>
                  <a:lnTo>
                    <a:pt x="12770" y="63465"/>
                  </a:lnTo>
                  <a:lnTo>
                    <a:pt x="3959" y="72787"/>
                  </a:lnTo>
                  <a:lnTo>
                    <a:pt x="0" y="77001"/>
                  </a:lnTo>
                  <a:lnTo>
                    <a:pt x="14047" y="92708"/>
                  </a:lnTo>
                  <a:lnTo>
                    <a:pt x="16984" y="89899"/>
                  </a:lnTo>
                  <a:lnTo>
                    <a:pt x="20432" y="86578"/>
                  </a:lnTo>
                  <a:lnTo>
                    <a:pt x="24773" y="82109"/>
                  </a:lnTo>
                  <a:lnTo>
                    <a:pt x="29626" y="76873"/>
                  </a:lnTo>
                  <a:lnTo>
                    <a:pt x="34861" y="70872"/>
                  </a:lnTo>
                  <a:lnTo>
                    <a:pt x="37543" y="67552"/>
                  </a:lnTo>
                  <a:lnTo>
                    <a:pt x="40097" y="64232"/>
                  </a:lnTo>
                  <a:lnTo>
                    <a:pt x="42779" y="60784"/>
                  </a:lnTo>
                  <a:lnTo>
                    <a:pt x="45205" y="57208"/>
                  </a:lnTo>
                  <a:lnTo>
                    <a:pt x="46226" y="55420"/>
                  </a:lnTo>
                  <a:lnTo>
                    <a:pt x="47120" y="53250"/>
                  </a:lnTo>
                  <a:lnTo>
                    <a:pt x="48014" y="50951"/>
                  </a:lnTo>
                  <a:lnTo>
                    <a:pt x="48653" y="48269"/>
                  </a:lnTo>
                  <a:lnTo>
                    <a:pt x="49291" y="45332"/>
                  </a:lnTo>
                  <a:lnTo>
                    <a:pt x="49802" y="42395"/>
                  </a:lnTo>
                  <a:lnTo>
                    <a:pt x="50313" y="39203"/>
                  </a:lnTo>
                  <a:lnTo>
                    <a:pt x="50568" y="36138"/>
                  </a:lnTo>
                  <a:lnTo>
                    <a:pt x="51207" y="29753"/>
                  </a:lnTo>
                  <a:lnTo>
                    <a:pt x="51590" y="23879"/>
                  </a:lnTo>
                  <a:lnTo>
                    <a:pt x="51973" y="14430"/>
                  </a:lnTo>
                  <a:lnTo>
                    <a:pt x="52611" y="13153"/>
                  </a:lnTo>
                  <a:lnTo>
                    <a:pt x="54144" y="10727"/>
                  </a:lnTo>
                  <a:lnTo>
                    <a:pt x="56442" y="7279"/>
                  </a:lnTo>
                  <a:lnTo>
                    <a:pt x="4150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987339" y="2584664"/>
              <a:ext cx="254971" cy="277264"/>
            </a:xfrm>
            <a:custGeom>
              <a:avLst/>
              <a:gdLst/>
              <a:ahLst/>
              <a:cxnLst/>
              <a:rect l="l" t="t" r="r" b="b"/>
              <a:pathLst>
                <a:path w="13153" h="14303" extrusionOk="0">
                  <a:moveTo>
                    <a:pt x="0" y="0"/>
                  </a:moveTo>
                  <a:lnTo>
                    <a:pt x="1405" y="1660"/>
                  </a:lnTo>
                  <a:lnTo>
                    <a:pt x="4086" y="4725"/>
                  </a:lnTo>
                  <a:lnTo>
                    <a:pt x="8045" y="8939"/>
                  </a:lnTo>
                  <a:lnTo>
                    <a:pt x="13153" y="14302"/>
                  </a:lnTo>
                  <a:lnTo>
                    <a:pt x="13153" y="14175"/>
                  </a:lnTo>
                  <a:lnTo>
                    <a:pt x="10216" y="10599"/>
                  </a:lnTo>
                  <a:lnTo>
                    <a:pt x="6002" y="6130"/>
                  </a:lnTo>
                  <a:lnTo>
                    <a:pt x="2299" y="204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1927976" y="1255376"/>
              <a:ext cx="96557" cy="123793"/>
            </a:xfrm>
            <a:custGeom>
              <a:avLst/>
              <a:gdLst/>
              <a:ahLst/>
              <a:cxnLst/>
              <a:rect l="l" t="t" r="r" b="b"/>
              <a:pathLst>
                <a:path w="4981" h="6386" extrusionOk="0">
                  <a:moveTo>
                    <a:pt x="2555" y="0"/>
                  </a:moveTo>
                  <a:lnTo>
                    <a:pt x="2299" y="256"/>
                  </a:lnTo>
                  <a:lnTo>
                    <a:pt x="1916" y="766"/>
                  </a:lnTo>
                  <a:lnTo>
                    <a:pt x="895" y="2554"/>
                  </a:lnTo>
                  <a:lnTo>
                    <a:pt x="512" y="3448"/>
                  </a:lnTo>
                  <a:lnTo>
                    <a:pt x="256" y="4214"/>
                  </a:lnTo>
                  <a:lnTo>
                    <a:pt x="1" y="4980"/>
                  </a:lnTo>
                  <a:lnTo>
                    <a:pt x="1" y="5491"/>
                  </a:lnTo>
                  <a:lnTo>
                    <a:pt x="256" y="6002"/>
                  </a:lnTo>
                  <a:lnTo>
                    <a:pt x="639" y="6257"/>
                  </a:lnTo>
                  <a:lnTo>
                    <a:pt x="1022" y="6385"/>
                  </a:lnTo>
                  <a:lnTo>
                    <a:pt x="1278" y="6385"/>
                  </a:lnTo>
                  <a:lnTo>
                    <a:pt x="1916" y="6002"/>
                  </a:lnTo>
                  <a:lnTo>
                    <a:pt x="2555" y="5491"/>
                  </a:lnTo>
                  <a:lnTo>
                    <a:pt x="3065" y="4725"/>
                  </a:lnTo>
                  <a:lnTo>
                    <a:pt x="4215" y="3193"/>
                  </a:lnTo>
                  <a:lnTo>
                    <a:pt x="4853" y="1916"/>
                  </a:lnTo>
                  <a:lnTo>
                    <a:pt x="4981" y="1660"/>
                  </a:lnTo>
                  <a:lnTo>
                    <a:pt x="4981" y="1277"/>
                  </a:lnTo>
                  <a:lnTo>
                    <a:pt x="4853" y="1277"/>
                  </a:lnTo>
                  <a:lnTo>
                    <a:pt x="4725" y="1405"/>
                  </a:lnTo>
                  <a:lnTo>
                    <a:pt x="3704" y="2937"/>
                  </a:lnTo>
                  <a:lnTo>
                    <a:pt x="2682" y="4597"/>
                  </a:lnTo>
                  <a:lnTo>
                    <a:pt x="2172" y="5236"/>
                  </a:lnTo>
                  <a:lnTo>
                    <a:pt x="1661" y="5747"/>
                  </a:lnTo>
                  <a:lnTo>
                    <a:pt x="1150" y="6002"/>
                  </a:lnTo>
                  <a:lnTo>
                    <a:pt x="767" y="6002"/>
                  </a:lnTo>
                  <a:lnTo>
                    <a:pt x="512" y="5874"/>
                  </a:lnTo>
                  <a:lnTo>
                    <a:pt x="512" y="5619"/>
                  </a:lnTo>
                  <a:lnTo>
                    <a:pt x="512" y="4980"/>
                  </a:lnTo>
                  <a:lnTo>
                    <a:pt x="639" y="4342"/>
                  </a:lnTo>
                  <a:lnTo>
                    <a:pt x="1022" y="3448"/>
                  </a:lnTo>
                  <a:lnTo>
                    <a:pt x="1788" y="1788"/>
                  </a:lnTo>
                  <a:lnTo>
                    <a:pt x="2427" y="639"/>
                  </a:lnTo>
                  <a:lnTo>
                    <a:pt x="2555" y="256"/>
                  </a:lnTo>
                  <a:lnTo>
                    <a:pt x="2555" y="128"/>
                  </a:lnTo>
                  <a:lnTo>
                    <a:pt x="25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1923033" y="1371725"/>
              <a:ext cx="27236" cy="42085"/>
            </a:xfrm>
            <a:custGeom>
              <a:avLst/>
              <a:gdLst/>
              <a:ahLst/>
              <a:cxnLst/>
              <a:rect l="l" t="t" r="r" b="b"/>
              <a:pathLst>
                <a:path w="1405" h="2171" extrusionOk="0">
                  <a:moveTo>
                    <a:pt x="1150" y="0"/>
                  </a:moveTo>
                  <a:lnTo>
                    <a:pt x="1022" y="128"/>
                  </a:lnTo>
                  <a:lnTo>
                    <a:pt x="383" y="1149"/>
                  </a:lnTo>
                  <a:lnTo>
                    <a:pt x="0" y="2171"/>
                  </a:lnTo>
                  <a:lnTo>
                    <a:pt x="256" y="2171"/>
                  </a:lnTo>
                  <a:lnTo>
                    <a:pt x="511" y="1915"/>
                  </a:lnTo>
                  <a:lnTo>
                    <a:pt x="767" y="1405"/>
                  </a:lnTo>
                  <a:lnTo>
                    <a:pt x="1405" y="383"/>
                  </a:lnTo>
                  <a:lnTo>
                    <a:pt x="1405" y="255"/>
                  </a:lnTo>
                  <a:lnTo>
                    <a:pt x="1277" y="128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1715090" y="1411328"/>
              <a:ext cx="217868" cy="948082"/>
            </a:xfrm>
            <a:custGeom>
              <a:avLst/>
              <a:gdLst/>
              <a:ahLst/>
              <a:cxnLst/>
              <a:rect l="l" t="t" r="r" b="b"/>
              <a:pathLst>
                <a:path w="11239" h="48908" extrusionOk="0">
                  <a:moveTo>
                    <a:pt x="10855" y="0"/>
                  </a:moveTo>
                  <a:lnTo>
                    <a:pt x="10855" y="128"/>
                  </a:lnTo>
                  <a:lnTo>
                    <a:pt x="10472" y="5491"/>
                  </a:lnTo>
                  <a:lnTo>
                    <a:pt x="10217" y="10854"/>
                  </a:lnTo>
                  <a:lnTo>
                    <a:pt x="9833" y="16090"/>
                  </a:lnTo>
                  <a:lnTo>
                    <a:pt x="9450" y="21326"/>
                  </a:lnTo>
                  <a:lnTo>
                    <a:pt x="8940" y="26178"/>
                  </a:lnTo>
                  <a:lnTo>
                    <a:pt x="8556" y="28604"/>
                  </a:lnTo>
                  <a:lnTo>
                    <a:pt x="8173" y="31030"/>
                  </a:lnTo>
                  <a:lnTo>
                    <a:pt x="7535" y="33457"/>
                  </a:lnTo>
                  <a:lnTo>
                    <a:pt x="6896" y="35755"/>
                  </a:lnTo>
                  <a:lnTo>
                    <a:pt x="6130" y="38054"/>
                  </a:lnTo>
                  <a:lnTo>
                    <a:pt x="5236" y="40352"/>
                  </a:lnTo>
                  <a:lnTo>
                    <a:pt x="4087" y="42651"/>
                  </a:lnTo>
                  <a:lnTo>
                    <a:pt x="2810" y="44822"/>
                  </a:lnTo>
                  <a:lnTo>
                    <a:pt x="1406" y="46865"/>
                  </a:lnTo>
                  <a:lnTo>
                    <a:pt x="352" y="48397"/>
                  </a:lnTo>
                  <a:lnTo>
                    <a:pt x="1406" y="47248"/>
                  </a:lnTo>
                  <a:lnTo>
                    <a:pt x="2810" y="45588"/>
                  </a:lnTo>
                  <a:lnTo>
                    <a:pt x="4087" y="43672"/>
                  </a:lnTo>
                  <a:lnTo>
                    <a:pt x="5109" y="41757"/>
                  </a:lnTo>
                  <a:lnTo>
                    <a:pt x="6130" y="39586"/>
                  </a:lnTo>
                  <a:lnTo>
                    <a:pt x="6896" y="37543"/>
                  </a:lnTo>
                  <a:lnTo>
                    <a:pt x="7663" y="35372"/>
                  </a:lnTo>
                  <a:lnTo>
                    <a:pt x="8301" y="33201"/>
                  </a:lnTo>
                  <a:lnTo>
                    <a:pt x="8812" y="30647"/>
                  </a:lnTo>
                  <a:lnTo>
                    <a:pt x="9323" y="27966"/>
                  </a:lnTo>
                  <a:lnTo>
                    <a:pt x="9578" y="25412"/>
                  </a:lnTo>
                  <a:lnTo>
                    <a:pt x="9961" y="22730"/>
                  </a:lnTo>
                  <a:lnTo>
                    <a:pt x="10344" y="17495"/>
                  </a:lnTo>
                  <a:lnTo>
                    <a:pt x="10600" y="12259"/>
                  </a:lnTo>
                  <a:lnTo>
                    <a:pt x="10983" y="6130"/>
                  </a:lnTo>
                  <a:lnTo>
                    <a:pt x="11238" y="128"/>
                  </a:lnTo>
                  <a:lnTo>
                    <a:pt x="11110" y="0"/>
                  </a:lnTo>
                  <a:close/>
                  <a:moveTo>
                    <a:pt x="352" y="48397"/>
                  </a:moveTo>
                  <a:lnTo>
                    <a:pt x="1" y="48780"/>
                  </a:lnTo>
                  <a:lnTo>
                    <a:pt x="1" y="48908"/>
                  </a:lnTo>
                  <a:lnTo>
                    <a:pt x="352" y="48397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1217535" y="2037599"/>
              <a:ext cx="242623" cy="277264"/>
            </a:xfrm>
            <a:custGeom>
              <a:avLst/>
              <a:gdLst/>
              <a:ahLst/>
              <a:cxnLst/>
              <a:rect l="l" t="t" r="r" b="b"/>
              <a:pathLst>
                <a:path w="12516" h="14303" extrusionOk="0">
                  <a:moveTo>
                    <a:pt x="12387" y="0"/>
                  </a:moveTo>
                  <a:lnTo>
                    <a:pt x="9961" y="2810"/>
                  </a:lnTo>
                  <a:lnTo>
                    <a:pt x="7663" y="5619"/>
                  </a:lnTo>
                  <a:lnTo>
                    <a:pt x="2810" y="11110"/>
                  </a:lnTo>
                  <a:lnTo>
                    <a:pt x="1406" y="12642"/>
                  </a:lnTo>
                  <a:lnTo>
                    <a:pt x="1" y="14175"/>
                  </a:lnTo>
                  <a:lnTo>
                    <a:pt x="1" y="14302"/>
                  </a:lnTo>
                  <a:lnTo>
                    <a:pt x="129" y="14302"/>
                  </a:lnTo>
                  <a:lnTo>
                    <a:pt x="2683" y="11621"/>
                  </a:lnTo>
                  <a:lnTo>
                    <a:pt x="5236" y="9067"/>
                  </a:lnTo>
                  <a:lnTo>
                    <a:pt x="7790" y="6258"/>
                  </a:lnTo>
                  <a:lnTo>
                    <a:pt x="10089" y="3448"/>
                  </a:lnTo>
                  <a:lnTo>
                    <a:pt x="11238" y="1788"/>
                  </a:lnTo>
                  <a:lnTo>
                    <a:pt x="12515" y="128"/>
                  </a:lnTo>
                  <a:lnTo>
                    <a:pt x="1251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1705204" y="1233103"/>
              <a:ext cx="173283" cy="59415"/>
            </a:xfrm>
            <a:custGeom>
              <a:avLst/>
              <a:gdLst/>
              <a:ahLst/>
              <a:cxnLst/>
              <a:rect l="l" t="t" r="r" b="b"/>
              <a:pathLst>
                <a:path w="8939" h="3065" extrusionOk="0">
                  <a:moveTo>
                    <a:pt x="8683" y="0"/>
                  </a:moveTo>
                  <a:lnTo>
                    <a:pt x="7917" y="766"/>
                  </a:lnTo>
                  <a:lnTo>
                    <a:pt x="7023" y="1532"/>
                  </a:lnTo>
                  <a:lnTo>
                    <a:pt x="6002" y="2043"/>
                  </a:lnTo>
                  <a:lnTo>
                    <a:pt x="4853" y="2426"/>
                  </a:lnTo>
                  <a:lnTo>
                    <a:pt x="3703" y="2554"/>
                  </a:lnTo>
                  <a:lnTo>
                    <a:pt x="2554" y="2554"/>
                  </a:lnTo>
                  <a:lnTo>
                    <a:pt x="1916" y="2426"/>
                  </a:lnTo>
                  <a:lnTo>
                    <a:pt x="1277" y="2171"/>
                  </a:lnTo>
                  <a:lnTo>
                    <a:pt x="639" y="1915"/>
                  </a:lnTo>
                  <a:lnTo>
                    <a:pt x="128" y="1532"/>
                  </a:lnTo>
                  <a:lnTo>
                    <a:pt x="0" y="1532"/>
                  </a:lnTo>
                  <a:lnTo>
                    <a:pt x="639" y="2043"/>
                  </a:lnTo>
                  <a:lnTo>
                    <a:pt x="1277" y="2426"/>
                  </a:lnTo>
                  <a:lnTo>
                    <a:pt x="1788" y="2682"/>
                  </a:lnTo>
                  <a:lnTo>
                    <a:pt x="2426" y="2937"/>
                  </a:lnTo>
                  <a:lnTo>
                    <a:pt x="3576" y="3065"/>
                  </a:lnTo>
                  <a:lnTo>
                    <a:pt x="4853" y="2937"/>
                  </a:lnTo>
                  <a:lnTo>
                    <a:pt x="6129" y="2554"/>
                  </a:lnTo>
                  <a:lnTo>
                    <a:pt x="7151" y="1915"/>
                  </a:lnTo>
                  <a:lnTo>
                    <a:pt x="8173" y="1149"/>
                  </a:lnTo>
                  <a:lnTo>
                    <a:pt x="8939" y="128"/>
                  </a:lnTo>
                  <a:lnTo>
                    <a:pt x="881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1041791" y="1176169"/>
              <a:ext cx="680743" cy="1408514"/>
            </a:xfrm>
            <a:custGeom>
              <a:avLst/>
              <a:gdLst/>
              <a:ahLst/>
              <a:cxnLst/>
              <a:rect l="l" t="t" r="r" b="b"/>
              <a:pathLst>
                <a:path w="35117" h="72660" extrusionOk="0">
                  <a:moveTo>
                    <a:pt x="34989" y="0"/>
                  </a:moveTo>
                  <a:lnTo>
                    <a:pt x="33712" y="1149"/>
                  </a:lnTo>
                  <a:lnTo>
                    <a:pt x="32818" y="2554"/>
                  </a:lnTo>
                  <a:lnTo>
                    <a:pt x="31925" y="3959"/>
                  </a:lnTo>
                  <a:lnTo>
                    <a:pt x="31286" y="5491"/>
                  </a:lnTo>
                  <a:lnTo>
                    <a:pt x="30775" y="7151"/>
                  </a:lnTo>
                  <a:lnTo>
                    <a:pt x="30392" y="8811"/>
                  </a:lnTo>
                  <a:lnTo>
                    <a:pt x="30264" y="10471"/>
                  </a:lnTo>
                  <a:lnTo>
                    <a:pt x="30392" y="12131"/>
                  </a:lnTo>
                  <a:lnTo>
                    <a:pt x="30520" y="13025"/>
                  </a:lnTo>
                  <a:lnTo>
                    <a:pt x="30775" y="14047"/>
                  </a:lnTo>
                  <a:lnTo>
                    <a:pt x="31158" y="15834"/>
                  </a:lnTo>
                  <a:lnTo>
                    <a:pt x="31158" y="16984"/>
                  </a:lnTo>
                  <a:lnTo>
                    <a:pt x="31031" y="18005"/>
                  </a:lnTo>
                  <a:lnTo>
                    <a:pt x="30520" y="20176"/>
                  </a:lnTo>
                  <a:lnTo>
                    <a:pt x="27200" y="32563"/>
                  </a:lnTo>
                  <a:lnTo>
                    <a:pt x="25157" y="40224"/>
                  </a:lnTo>
                  <a:lnTo>
                    <a:pt x="24263" y="43034"/>
                  </a:lnTo>
                  <a:lnTo>
                    <a:pt x="23624" y="44694"/>
                  </a:lnTo>
                  <a:lnTo>
                    <a:pt x="22475" y="46482"/>
                  </a:lnTo>
                  <a:lnTo>
                    <a:pt x="21326" y="48142"/>
                  </a:lnTo>
                  <a:lnTo>
                    <a:pt x="18644" y="51334"/>
                  </a:lnTo>
                  <a:lnTo>
                    <a:pt x="13026" y="57974"/>
                  </a:lnTo>
                  <a:lnTo>
                    <a:pt x="7279" y="64487"/>
                  </a:lnTo>
                  <a:lnTo>
                    <a:pt x="1405" y="70999"/>
                  </a:lnTo>
                  <a:lnTo>
                    <a:pt x="0" y="72532"/>
                  </a:lnTo>
                  <a:lnTo>
                    <a:pt x="0" y="72659"/>
                  </a:lnTo>
                  <a:lnTo>
                    <a:pt x="6002" y="66275"/>
                  </a:lnTo>
                  <a:lnTo>
                    <a:pt x="11876" y="59762"/>
                  </a:lnTo>
                  <a:lnTo>
                    <a:pt x="17495" y="53122"/>
                  </a:lnTo>
                  <a:lnTo>
                    <a:pt x="20176" y="50057"/>
                  </a:lnTo>
                  <a:lnTo>
                    <a:pt x="21453" y="48397"/>
                  </a:lnTo>
                  <a:lnTo>
                    <a:pt x="22730" y="46737"/>
                  </a:lnTo>
                  <a:lnTo>
                    <a:pt x="23752" y="45077"/>
                  </a:lnTo>
                  <a:lnTo>
                    <a:pt x="24518" y="43289"/>
                  </a:lnTo>
                  <a:lnTo>
                    <a:pt x="25795" y="39075"/>
                  </a:lnTo>
                  <a:lnTo>
                    <a:pt x="27966" y="31030"/>
                  </a:lnTo>
                  <a:lnTo>
                    <a:pt x="31158" y="18771"/>
                  </a:lnTo>
                  <a:lnTo>
                    <a:pt x="31414" y="17750"/>
                  </a:lnTo>
                  <a:lnTo>
                    <a:pt x="31414" y="16601"/>
                  </a:lnTo>
                  <a:lnTo>
                    <a:pt x="31414" y="15707"/>
                  </a:lnTo>
                  <a:lnTo>
                    <a:pt x="31158" y="14685"/>
                  </a:lnTo>
                  <a:lnTo>
                    <a:pt x="30775" y="12897"/>
                  </a:lnTo>
                  <a:lnTo>
                    <a:pt x="30648" y="11110"/>
                  </a:lnTo>
                  <a:lnTo>
                    <a:pt x="30648" y="9322"/>
                  </a:lnTo>
                  <a:lnTo>
                    <a:pt x="30903" y="7534"/>
                  </a:lnTo>
                  <a:lnTo>
                    <a:pt x="31414" y="5874"/>
                  </a:lnTo>
                  <a:lnTo>
                    <a:pt x="32052" y="4342"/>
                  </a:lnTo>
                  <a:lnTo>
                    <a:pt x="32946" y="2809"/>
                  </a:lnTo>
                  <a:lnTo>
                    <a:pt x="33968" y="1405"/>
                  </a:lnTo>
                  <a:lnTo>
                    <a:pt x="35117" y="128"/>
                  </a:lnTo>
                  <a:lnTo>
                    <a:pt x="3498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1710147" y="822179"/>
              <a:ext cx="566876" cy="554508"/>
            </a:xfrm>
            <a:custGeom>
              <a:avLst/>
              <a:gdLst/>
              <a:ahLst/>
              <a:cxnLst/>
              <a:rect l="l" t="t" r="r" b="b"/>
              <a:pathLst>
                <a:path w="29243" h="28605" extrusionOk="0">
                  <a:moveTo>
                    <a:pt x="23113" y="0"/>
                  </a:moveTo>
                  <a:lnTo>
                    <a:pt x="21836" y="256"/>
                  </a:lnTo>
                  <a:lnTo>
                    <a:pt x="20176" y="767"/>
                  </a:lnTo>
                  <a:lnTo>
                    <a:pt x="18389" y="1405"/>
                  </a:lnTo>
                  <a:lnTo>
                    <a:pt x="16601" y="2427"/>
                  </a:lnTo>
                  <a:lnTo>
                    <a:pt x="14813" y="3576"/>
                  </a:lnTo>
                  <a:lnTo>
                    <a:pt x="12898" y="4853"/>
                  </a:lnTo>
                  <a:lnTo>
                    <a:pt x="11110" y="6130"/>
                  </a:lnTo>
                  <a:lnTo>
                    <a:pt x="7662" y="8939"/>
                  </a:lnTo>
                  <a:lnTo>
                    <a:pt x="4598" y="11621"/>
                  </a:lnTo>
                  <a:lnTo>
                    <a:pt x="2171" y="13919"/>
                  </a:lnTo>
                  <a:lnTo>
                    <a:pt x="0" y="16218"/>
                  </a:lnTo>
                  <a:lnTo>
                    <a:pt x="1150" y="17495"/>
                  </a:lnTo>
                  <a:lnTo>
                    <a:pt x="3193" y="19538"/>
                  </a:lnTo>
                  <a:lnTo>
                    <a:pt x="5619" y="21837"/>
                  </a:lnTo>
                  <a:lnTo>
                    <a:pt x="6768" y="22730"/>
                  </a:lnTo>
                  <a:lnTo>
                    <a:pt x="7662" y="23369"/>
                  </a:lnTo>
                  <a:lnTo>
                    <a:pt x="9961" y="24774"/>
                  </a:lnTo>
                  <a:lnTo>
                    <a:pt x="12387" y="26050"/>
                  </a:lnTo>
                  <a:lnTo>
                    <a:pt x="14558" y="26944"/>
                  </a:lnTo>
                  <a:lnTo>
                    <a:pt x="16729" y="27711"/>
                  </a:lnTo>
                  <a:lnTo>
                    <a:pt x="18516" y="28221"/>
                  </a:lnTo>
                  <a:lnTo>
                    <a:pt x="20049" y="28604"/>
                  </a:lnTo>
                  <a:lnTo>
                    <a:pt x="21453" y="28604"/>
                  </a:lnTo>
                  <a:lnTo>
                    <a:pt x="21709" y="28477"/>
                  </a:lnTo>
                  <a:lnTo>
                    <a:pt x="24774" y="20176"/>
                  </a:lnTo>
                  <a:lnTo>
                    <a:pt x="25284" y="19921"/>
                  </a:lnTo>
                  <a:lnTo>
                    <a:pt x="26434" y="19283"/>
                  </a:lnTo>
                  <a:lnTo>
                    <a:pt x="27072" y="18772"/>
                  </a:lnTo>
                  <a:lnTo>
                    <a:pt x="27711" y="18133"/>
                  </a:lnTo>
                  <a:lnTo>
                    <a:pt x="28221" y="17367"/>
                  </a:lnTo>
                  <a:lnTo>
                    <a:pt x="28732" y="16473"/>
                  </a:lnTo>
                  <a:lnTo>
                    <a:pt x="28987" y="15835"/>
                  </a:lnTo>
                  <a:lnTo>
                    <a:pt x="29115" y="15196"/>
                  </a:lnTo>
                  <a:lnTo>
                    <a:pt x="29243" y="13409"/>
                  </a:lnTo>
                  <a:lnTo>
                    <a:pt x="29243" y="11493"/>
                  </a:lnTo>
                  <a:lnTo>
                    <a:pt x="29115" y="9450"/>
                  </a:lnTo>
                  <a:lnTo>
                    <a:pt x="28860" y="5874"/>
                  </a:lnTo>
                  <a:lnTo>
                    <a:pt x="28604" y="4087"/>
                  </a:lnTo>
                  <a:lnTo>
                    <a:pt x="28221" y="3193"/>
                  </a:lnTo>
                  <a:lnTo>
                    <a:pt x="27711" y="2427"/>
                  </a:lnTo>
                  <a:lnTo>
                    <a:pt x="26944" y="1660"/>
                  </a:lnTo>
                  <a:lnTo>
                    <a:pt x="26178" y="1022"/>
                  </a:lnTo>
                  <a:lnTo>
                    <a:pt x="25284" y="511"/>
                  </a:lnTo>
                  <a:lnTo>
                    <a:pt x="24135" y="128"/>
                  </a:lnTo>
                  <a:lnTo>
                    <a:pt x="23113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1366063" y="728104"/>
              <a:ext cx="826809" cy="378764"/>
            </a:xfrm>
            <a:custGeom>
              <a:avLst/>
              <a:gdLst/>
              <a:ahLst/>
              <a:cxnLst/>
              <a:rect l="l" t="t" r="r" b="b"/>
              <a:pathLst>
                <a:path w="42652" h="19539" extrusionOk="0">
                  <a:moveTo>
                    <a:pt x="17878" y="1"/>
                  </a:moveTo>
                  <a:lnTo>
                    <a:pt x="16346" y="129"/>
                  </a:lnTo>
                  <a:lnTo>
                    <a:pt x="15069" y="256"/>
                  </a:lnTo>
                  <a:lnTo>
                    <a:pt x="13920" y="639"/>
                  </a:lnTo>
                  <a:lnTo>
                    <a:pt x="12004" y="1406"/>
                  </a:lnTo>
                  <a:lnTo>
                    <a:pt x="10089" y="2427"/>
                  </a:lnTo>
                  <a:lnTo>
                    <a:pt x="6386" y="4470"/>
                  </a:lnTo>
                  <a:lnTo>
                    <a:pt x="3193" y="6513"/>
                  </a:lnTo>
                  <a:lnTo>
                    <a:pt x="767" y="8174"/>
                  </a:lnTo>
                  <a:lnTo>
                    <a:pt x="511" y="8557"/>
                  </a:lnTo>
                  <a:lnTo>
                    <a:pt x="256" y="9067"/>
                  </a:lnTo>
                  <a:lnTo>
                    <a:pt x="128" y="9834"/>
                  </a:lnTo>
                  <a:lnTo>
                    <a:pt x="1" y="10600"/>
                  </a:lnTo>
                  <a:lnTo>
                    <a:pt x="128" y="12515"/>
                  </a:lnTo>
                  <a:lnTo>
                    <a:pt x="384" y="14686"/>
                  </a:lnTo>
                  <a:lnTo>
                    <a:pt x="767" y="16601"/>
                  </a:lnTo>
                  <a:lnTo>
                    <a:pt x="1405" y="18134"/>
                  </a:lnTo>
                  <a:lnTo>
                    <a:pt x="1788" y="18772"/>
                  </a:lnTo>
                  <a:lnTo>
                    <a:pt x="2044" y="19283"/>
                  </a:lnTo>
                  <a:lnTo>
                    <a:pt x="2427" y="19539"/>
                  </a:lnTo>
                  <a:lnTo>
                    <a:pt x="2810" y="19539"/>
                  </a:lnTo>
                  <a:lnTo>
                    <a:pt x="4470" y="18772"/>
                  </a:lnTo>
                  <a:lnTo>
                    <a:pt x="6769" y="17623"/>
                  </a:lnTo>
                  <a:lnTo>
                    <a:pt x="9195" y="16091"/>
                  </a:lnTo>
                  <a:lnTo>
                    <a:pt x="11749" y="14431"/>
                  </a:lnTo>
                  <a:lnTo>
                    <a:pt x="16346" y="11494"/>
                  </a:lnTo>
                  <a:lnTo>
                    <a:pt x="18644" y="9834"/>
                  </a:lnTo>
                  <a:lnTo>
                    <a:pt x="19027" y="9706"/>
                  </a:lnTo>
                  <a:lnTo>
                    <a:pt x="19538" y="9578"/>
                  </a:lnTo>
                  <a:lnTo>
                    <a:pt x="21326" y="9323"/>
                  </a:lnTo>
                  <a:lnTo>
                    <a:pt x="26689" y="9067"/>
                  </a:lnTo>
                  <a:lnTo>
                    <a:pt x="32946" y="8940"/>
                  </a:lnTo>
                  <a:lnTo>
                    <a:pt x="35883" y="8812"/>
                  </a:lnTo>
                  <a:lnTo>
                    <a:pt x="38310" y="8557"/>
                  </a:lnTo>
                  <a:lnTo>
                    <a:pt x="40097" y="8301"/>
                  </a:lnTo>
                  <a:lnTo>
                    <a:pt x="41374" y="7918"/>
                  </a:lnTo>
                  <a:lnTo>
                    <a:pt x="41885" y="7663"/>
                  </a:lnTo>
                  <a:lnTo>
                    <a:pt x="42268" y="7407"/>
                  </a:lnTo>
                  <a:lnTo>
                    <a:pt x="42524" y="7024"/>
                  </a:lnTo>
                  <a:lnTo>
                    <a:pt x="42651" y="6769"/>
                  </a:lnTo>
                  <a:lnTo>
                    <a:pt x="42651" y="6386"/>
                  </a:lnTo>
                  <a:lnTo>
                    <a:pt x="42524" y="6003"/>
                  </a:lnTo>
                  <a:lnTo>
                    <a:pt x="42268" y="5747"/>
                  </a:lnTo>
                  <a:lnTo>
                    <a:pt x="41885" y="5364"/>
                  </a:lnTo>
                  <a:lnTo>
                    <a:pt x="40608" y="4598"/>
                  </a:lnTo>
                  <a:lnTo>
                    <a:pt x="38820" y="3960"/>
                  </a:lnTo>
                  <a:lnTo>
                    <a:pt x="34223" y="2683"/>
                  </a:lnTo>
                  <a:lnTo>
                    <a:pt x="30903" y="1789"/>
                  </a:lnTo>
                  <a:lnTo>
                    <a:pt x="27072" y="1023"/>
                  </a:lnTo>
                  <a:lnTo>
                    <a:pt x="23241" y="384"/>
                  </a:lnTo>
                  <a:lnTo>
                    <a:pt x="19538" y="129"/>
                  </a:lnTo>
                  <a:lnTo>
                    <a:pt x="1787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1101206" y="879113"/>
              <a:ext cx="398556" cy="371320"/>
            </a:xfrm>
            <a:custGeom>
              <a:avLst/>
              <a:gdLst/>
              <a:ahLst/>
              <a:cxnLst/>
              <a:rect l="l" t="t" r="r" b="b"/>
              <a:pathLst>
                <a:path w="20560" h="19155" extrusionOk="0">
                  <a:moveTo>
                    <a:pt x="14941" y="0"/>
                  </a:moveTo>
                  <a:lnTo>
                    <a:pt x="13408" y="894"/>
                  </a:lnTo>
                  <a:lnTo>
                    <a:pt x="12642" y="1405"/>
                  </a:lnTo>
                  <a:lnTo>
                    <a:pt x="12004" y="2171"/>
                  </a:lnTo>
                  <a:lnTo>
                    <a:pt x="11237" y="3065"/>
                  </a:lnTo>
                  <a:lnTo>
                    <a:pt x="10599" y="4214"/>
                  </a:lnTo>
                  <a:lnTo>
                    <a:pt x="9961" y="5491"/>
                  </a:lnTo>
                  <a:lnTo>
                    <a:pt x="9450" y="7024"/>
                  </a:lnTo>
                  <a:lnTo>
                    <a:pt x="8428" y="7151"/>
                  </a:lnTo>
                  <a:lnTo>
                    <a:pt x="6002" y="7407"/>
                  </a:lnTo>
                  <a:lnTo>
                    <a:pt x="4725" y="7662"/>
                  </a:lnTo>
                  <a:lnTo>
                    <a:pt x="3703" y="8045"/>
                  </a:lnTo>
                  <a:lnTo>
                    <a:pt x="3193" y="8301"/>
                  </a:lnTo>
                  <a:lnTo>
                    <a:pt x="2810" y="8684"/>
                  </a:lnTo>
                  <a:lnTo>
                    <a:pt x="2554" y="8939"/>
                  </a:lnTo>
                  <a:lnTo>
                    <a:pt x="2426" y="9322"/>
                  </a:lnTo>
                  <a:lnTo>
                    <a:pt x="2554" y="9578"/>
                  </a:lnTo>
                  <a:lnTo>
                    <a:pt x="2682" y="9833"/>
                  </a:lnTo>
                  <a:lnTo>
                    <a:pt x="2937" y="10088"/>
                  </a:lnTo>
                  <a:lnTo>
                    <a:pt x="3320" y="10216"/>
                  </a:lnTo>
                  <a:lnTo>
                    <a:pt x="4342" y="10472"/>
                  </a:lnTo>
                  <a:lnTo>
                    <a:pt x="4980" y="10472"/>
                  </a:lnTo>
                  <a:lnTo>
                    <a:pt x="3576" y="10727"/>
                  </a:lnTo>
                  <a:lnTo>
                    <a:pt x="2299" y="10982"/>
                  </a:lnTo>
                  <a:lnTo>
                    <a:pt x="1788" y="11110"/>
                  </a:lnTo>
                  <a:lnTo>
                    <a:pt x="1405" y="11365"/>
                  </a:lnTo>
                  <a:lnTo>
                    <a:pt x="1149" y="11621"/>
                  </a:lnTo>
                  <a:lnTo>
                    <a:pt x="1022" y="11876"/>
                  </a:lnTo>
                  <a:lnTo>
                    <a:pt x="1022" y="12259"/>
                  </a:lnTo>
                  <a:lnTo>
                    <a:pt x="1277" y="12642"/>
                  </a:lnTo>
                  <a:lnTo>
                    <a:pt x="1533" y="12898"/>
                  </a:lnTo>
                  <a:lnTo>
                    <a:pt x="2043" y="13153"/>
                  </a:lnTo>
                  <a:lnTo>
                    <a:pt x="3018" y="13370"/>
                  </a:lnTo>
                  <a:lnTo>
                    <a:pt x="3018" y="13370"/>
                  </a:lnTo>
                  <a:lnTo>
                    <a:pt x="2554" y="13409"/>
                  </a:lnTo>
                  <a:lnTo>
                    <a:pt x="1277" y="13664"/>
                  </a:lnTo>
                  <a:lnTo>
                    <a:pt x="766" y="13919"/>
                  </a:lnTo>
                  <a:lnTo>
                    <a:pt x="383" y="14175"/>
                  </a:lnTo>
                  <a:lnTo>
                    <a:pt x="128" y="14558"/>
                  </a:lnTo>
                  <a:lnTo>
                    <a:pt x="0" y="14941"/>
                  </a:lnTo>
                  <a:lnTo>
                    <a:pt x="128" y="15324"/>
                  </a:lnTo>
                  <a:lnTo>
                    <a:pt x="383" y="15579"/>
                  </a:lnTo>
                  <a:lnTo>
                    <a:pt x="766" y="15835"/>
                  </a:lnTo>
                  <a:lnTo>
                    <a:pt x="1149" y="15962"/>
                  </a:lnTo>
                  <a:lnTo>
                    <a:pt x="2299" y="16218"/>
                  </a:lnTo>
                  <a:lnTo>
                    <a:pt x="3703" y="16346"/>
                  </a:lnTo>
                  <a:lnTo>
                    <a:pt x="6130" y="16218"/>
                  </a:lnTo>
                  <a:lnTo>
                    <a:pt x="3703" y="16473"/>
                  </a:lnTo>
                  <a:lnTo>
                    <a:pt x="2426" y="16729"/>
                  </a:lnTo>
                  <a:lnTo>
                    <a:pt x="1405" y="17112"/>
                  </a:lnTo>
                  <a:lnTo>
                    <a:pt x="1022" y="17367"/>
                  </a:lnTo>
                  <a:lnTo>
                    <a:pt x="639" y="17623"/>
                  </a:lnTo>
                  <a:lnTo>
                    <a:pt x="511" y="17878"/>
                  </a:lnTo>
                  <a:lnTo>
                    <a:pt x="511" y="18261"/>
                  </a:lnTo>
                  <a:lnTo>
                    <a:pt x="639" y="18516"/>
                  </a:lnTo>
                  <a:lnTo>
                    <a:pt x="894" y="18772"/>
                  </a:lnTo>
                  <a:lnTo>
                    <a:pt x="1405" y="19027"/>
                  </a:lnTo>
                  <a:lnTo>
                    <a:pt x="2043" y="19155"/>
                  </a:lnTo>
                  <a:lnTo>
                    <a:pt x="5108" y="19155"/>
                  </a:lnTo>
                  <a:lnTo>
                    <a:pt x="6768" y="18900"/>
                  </a:lnTo>
                  <a:lnTo>
                    <a:pt x="8428" y="18644"/>
                  </a:lnTo>
                  <a:lnTo>
                    <a:pt x="10854" y="18133"/>
                  </a:lnTo>
                  <a:lnTo>
                    <a:pt x="11876" y="17623"/>
                  </a:lnTo>
                  <a:lnTo>
                    <a:pt x="13153" y="16729"/>
                  </a:lnTo>
                  <a:lnTo>
                    <a:pt x="14302" y="15707"/>
                  </a:lnTo>
                  <a:lnTo>
                    <a:pt x="15324" y="14813"/>
                  </a:lnTo>
                  <a:lnTo>
                    <a:pt x="18644" y="11493"/>
                  </a:lnTo>
                  <a:lnTo>
                    <a:pt x="20559" y="9705"/>
                  </a:lnTo>
                  <a:lnTo>
                    <a:pt x="17878" y="4725"/>
                  </a:lnTo>
                  <a:lnTo>
                    <a:pt x="15962" y="1405"/>
                  </a:lnTo>
                  <a:lnTo>
                    <a:pt x="15324" y="384"/>
                  </a:lnTo>
                  <a:lnTo>
                    <a:pt x="15068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1128423" y="1186055"/>
              <a:ext cx="160934" cy="9925"/>
            </a:xfrm>
            <a:custGeom>
              <a:avLst/>
              <a:gdLst/>
              <a:ahLst/>
              <a:cxnLst/>
              <a:rect l="l" t="t" r="r" b="b"/>
              <a:pathLst>
                <a:path w="8302" h="512" extrusionOk="0">
                  <a:moveTo>
                    <a:pt x="8301" y="1"/>
                  </a:moveTo>
                  <a:lnTo>
                    <a:pt x="5747" y="256"/>
                  </a:lnTo>
                  <a:lnTo>
                    <a:pt x="2810" y="384"/>
                  </a:lnTo>
                  <a:lnTo>
                    <a:pt x="1" y="256"/>
                  </a:lnTo>
                  <a:lnTo>
                    <a:pt x="1533" y="512"/>
                  </a:lnTo>
                  <a:lnTo>
                    <a:pt x="3193" y="512"/>
                  </a:lnTo>
                  <a:lnTo>
                    <a:pt x="5747" y="384"/>
                  </a:lnTo>
                  <a:lnTo>
                    <a:pt x="7024" y="256"/>
                  </a:lnTo>
                  <a:lnTo>
                    <a:pt x="830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1160602" y="1126660"/>
              <a:ext cx="123793" cy="12387"/>
            </a:xfrm>
            <a:custGeom>
              <a:avLst/>
              <a:gdLst/>
              <a:ahLst/>
              <a:cxnLst/>
              <a:rect l="l" t="t" r="r" b="b"/>
              <a:pathLst>
                <a:path w="6386" h="639" extrusionOk="0">
                  <a:moveTo>
                    <a:pt x="6386" y="0"/>
                  </a:moveTo>
                  <a:lnTo>
                    <a:pt x="3193" y="255"/>
                  </a:lnTo>
                  <a:lnTo>
                    <a:pt x="129" y="511"/>
                  </a:lnTo>
                  <a:lnTo>
                    <a:pt x="1" y="639"/>
                  </a:lnTo>
                  <a:lnTo>
                    <a:pt x="1661" y="639"/>
                  </a:lnTo>
                  <a:lnTo>
                    <a:pt x="3193" y="511"/>
                  </a:lnTo>
                  <a:lnTo>
                    <a:pt x="6386" y="128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1192781" y="1074669"/>
              <a:ext cx="99038" cy="7444"/>
            </a:xfrm>
            <a:custGeom>
              <a:avLst/>
              <a:gdLst/>
              <a:ahLst/>
              <a:cxnLst/>
              <a:rect l="l" t="t" r="r" b="b"/>
              <a:pathLst>
                <a:path w="5109" h="384" extrusionOk="0">
                  <a:moveTo>
                    <a:pt x="5109" y="0"/>
                  </a:moveTo>
                  <a:lnTo>
                    <a:pt x="2427" y="256"/>
                  </a:lnTo>
                  <a:lnTo>
                    <a:pt x="129" y="256"/>
                  </a:lnTo>
                  <a:lnTo>
                    <a:pt x="1" y="384"/>
                  </a:lnTo>
                  <a:lnTo>
                    <a:pt x="2555" y="384"/>
                  </a:lnTo>
                  <a:lnTo>
                    <a:pt x="5109" y="128"/>
                  </a:lnTo>
                  <a:lnTo>
                    <a:pt x="51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1960155" y="742972"/>
              <a:ext cx="257472" cy="173283"/>
            </a:xfrm>
            <a:custGeom>
              <a:avLst/>
              <a:gdLst/>
              <a:ahLst/>
              <a:cxnLst/>
              <a:rect l="l" t="t" r="r" b="b"/>
              <a:pathLst>
                <a:path w="13282" h="8939" extrusionOk="0">
                  <a:moveTo>
                    <a:pt x="1" y="0"/>
                  </a:moveTo>
                  <a:lnTo>
                    <a:pt x="3193" y="8939"/>
                  </a:lnTo>
                  <a:lnTo>
                    <a:pt x="6130" y="8683"/>
                  </a:lnTo>
                  <a:lnTo>
                    <a:pt x="8556" y="8300"/>
                  </a:lnTo>
                  <a:lnTo>
                    <a:pt x="10472" y="7917"/>
                  </a:lnTo>
                  <a:lnTo>
                    <a:pt x="11493" y="7534"/>
                  </a:lnTo>
                  <a:lnTo>
                    <a:pt x="12387" y="7151"/>
                  </a:lnTo>
                  <a:lnTo>
                    <a:pt x="13026" y="6768"/>
                  </a:lnTo>
                  <a:lnTo>
                    <a:pt x="13281" y="6257"/>
                  </a:lnTo>
                  <a:lnTo>
                    <a:pt x="13281" y="6002"/>
                  </a:lnTo>
                  <a:lnTo>
                    <a:pt x="13281" y="5746"/>
                  </a:lnTo>
                  <a:lnTo>
                    <a:pt x="12898" y="5236"/>
                  </a:lnTo>
                  <a:lnTo>
                    <a:pt x="12132" y="4597"/>
                  </a:lnTo>
                  <a:lnTo>
                    <a:pt x="10983" y="3831"/>
                  </a:lnTo>
                  <a:lnTo>
                    <a:pt x="9450" y="2937"/>
                  </a:lnTo>
                  <a:lnTo>
                    <a:pt x="7663" y="2171"/>
                  </a:lnTo>
                  <a:lnTo>
                    <a:pt x="5875" y="1532"/>
                  </a:lnTo>
                  <a:lnTo>
                    <a:pt x="4087" y="1022"/>
                  </a:lnTo>
                  <a:lnTo>
                    <a:pt x="1150" y="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2014627" y="901386"/>
              <a:ext cx="108924" cy="19831"/>
            </a:xfrm>
            <a:custGeom>
              <a:avLst/>
              <a:gdLst/>
              <a:ahLst/>
              <a:cxnLst/>
              <a:rect l="l" t="t" r="r" b="b"/>
              <a:pathLst>
                <a:path w="5619" h="1023" extrusionOk="0">
                  <a:moveTo>
                    <a:pt x="0" y="1"/>
                  </a:moveTo>
                  <a:lnTo>
                    <a:pt x="255" y="1022"/>
                  </a:lnTo>
                  <a:lnTo>
                    <a:pt x="1660" y="895"/>
                  </a:lnTo>
                  <a:lnTo>
                    <a:pt x="3065" y="767"/>
                  </a:lnTo>
                  <a:lnTo>
                    <a:pt x="3192" y="767"/>
                  </a:lnTo>
                  <a:lnTo>
                    <a:pt x="4214" y="895"/>
                  </a:lnTo>
                  <a:lnTo>
                    <a:pt x="5236" y="767"/>
                  </a:lnTo>
                  <a:lnTo>
                    <a:pt x="4214" y="639"/>
                  </a:lnTo>
                  <a:lnTo>
                    <a:pt x="3703" y="639"/>
                  </a:lnTo>
                  <a:lnTo>
                    <a:pt x="5619" y="256"/>
                  </a:lnTo>
                  <a:lnTo>
                    <a:pt x="5619" y="128"/>
                  </a:lnTo>
                  <a:lnTo>
                    <a:pt x="2937" y="511"/>
                  </a:lnTo>
                  <a:lnTo>
                    <a:pt x="383" y="767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1999759" y="762764"/>
              <a:ext cx="54491" cy="143604"/>
            </a:xfrm>
            <a:custGeom>
              <a:avLst/>
              <a:gdLst/>
              <a:ahLst/>
              <a:cxnLst/>
              <a:rect l="l" t="t" r="r" b="b"/>
              <a:pathLst>
                <a:path w="2811" h="7408" extrusionOk="0">
                  <a:moveTo>
                    <a:pt x="1" y="1"/>
                  </a:moveTo>
                  <a:lnTo>
                    <a:pt x="1278" y="3832"/>
                  </a:lnTo>
                  <a:lnTo>
                    <a:pt x="2044" y="5619"/>
                  </a:lnTo>
                  <a:lnTo>
                    <a:pt x="2810" y="7407"/>
                  </a:lnTo>
                  <a:lnTo>
                    <a:pt x="2172" y="5492"/>
                  </a:lnTo>
                  <a:lnTo>
                    <a:pt x="1533" y="3576"/>
                  </a:lnTo>
                  <a:lnTo>
                    <a:pt x="767" y="1661"/>
                  </a:lnTo>
                  <a:lnTo>
                    <a:pt x="384" y="6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2187890" y="728104"/>
              <a:ext cx="141123" cy="212905"/>
            </a:xfrm>
            <a:custGeom>
              <a:avLst/>
              <a:gdLst/>
              <a:ahLst/>
              <a:cxnLst/>
              <a:rect l="l" t="t" r="r" b="b"/>
              <a:pathLst>
                <a:path w="7280" h="10983" extrusionOk="0">
                  <a:moveTo>
                    <a:pt x="4853" y="1"/>
                  </a:moveTo>
                  <a:lnTo>
                    <a:pt x="2555" y="2810"/>
                  </a:lnTo>
                  <a:lnTo>
                    <a:pt x="895" y="4853"/>
                  </a:lnTo>
                  <a:lnTo>
                    <a:pt x="129" y="6003"/>
                  </a:lnTo>
                  <a:lnTo>
                    <a:pt x="1" y="6769"/>
                  </a:lnTo>
                  <a:lnTo>
                    <a:pt x="256" y="8301"/>
                  </a:lnTo>
                  <a:lnTo>
                    <a:pt x="384" y="9067"/>
                  </a:lnTo>
                  <a:lnTo>
                    <a:pt x="767" y="9834"/>
                  </a:lnTo>
                  <a:lnTo>
                    <a:pt x="1150" y="10472"/>
                  </a:lnTo>
                  <a:lnTo>
                    <a:pt x="1789" y="10983"/>
                  </a:lnTo>
                  <a:lnTo>
                    <a:pt x="2044" y="10983"/>
                  </a:lnTo>
                  <a:lnTo>
                    <a:pt x="2427" y="10727"/>
                  </a:lnTo>
                  <a:lnTo>
                    <a:pt x="3193" y="9834"/>
                  </a:lnTo>
                  <a:lnTo>
                    <a:pt x="4342" y="8429"/>
                  </a:lnTo>
                  <a:lnTo>
                    <a:pt x="4470" y="8174"/>
                  </a:lnTo>
                  <a:lnTo>
                    <a:pt x="7279" y="5620"/>
                  </a:lnTo>
                  <a:lnTo>
                    <a:pt x="485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2249787" y="728104"/>
              <a:ext cx="79226" cy="158453"/>
            </a:xfrm>
            <a:custGeom>
              <a:avLst/>
              <a:gdLst/>
              <a:ahLst/>
              <a:cxnLst/>
              <a:rect l="l" t="t" r="r" b="b"/>
              <a:pathLst>
                <a:path w="4087" h="8174" extrusionOk="0">
                  <a:moveTo>
                    <a:pt x="1660" y="1"/>
                  </a:moveTo>
                  <a:lnTo>
                    <a:pt x="256" y="1789"/>
                  </a:lnTo>
                  <a:lnTo>
                    <a:pt x="0" y="3449"/>
                  </a:lnTo>
                  <a:lnTo>
                    <a:pt x="128" y="5109"/>
                  </a:lnTo>
                  <a:lnTo>
                    <a:pt x="639" y="6641"/>
                  </a:lnTo>
                  <a:lnTo>
                    <a:pt x="1277" y="8174"/>
                  </a:lnTo>
                  <a:lnTo>
                    <a:pt x="4086" y="5620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2252249" y="574633"/>
              <a:ext cx="242623" cy="304500"/>
            </a:xfrm>
            <a:custGeom>
              <a:avLst/>
              <a:gdLst/>
              <a:ahLst/>
              <a:cxnLst/>
              <a:rect l="l" t="t" r="r" b="b"/>
              <a:pathLst>
                <a:path w="12516" h="15708" extrusionOk="0">
                  <a:moveTo>
                    <a:pt x="6003" y="1"/>
                  </a:moveTo>
                  <a:lnTo>
                    <a:pt x="4853" y="256"/>
                  </a:lnTo>
                  <a:lnTo>
                    <a:pt x="4215" y="512"/>
                  </a:lnTo>
                  <a:lnTo>
                    <a:pt x="3704" y="895"/>
                  </a:lnTo>
                  <a:lnTo>
                    <a:pt x="3193" y="1278"/>
                  </a:lnTo>
                  <a:lnTo>
                    <a:pt x="2683" y="1789"/>
                  </a:lnTo>
                  <a:lnTo>
                    <a:pt x="2172" y="2427"/>
                  </a:lnTo>
                  <a:lnTo>
                    <a:pt x="1789" y="3065"/>
                  </a:lnTo>
                  <a:lnTo>
                    <a:pt x="1278" y="3832"/>
                  </a:lnTo>
                  <a:lnTo>
                    <a:pt x="895" y="4853"/>
                  </a:lnTo>
                  <a:lnTo>
                    <a:pt x="639" y="5875"/>
                  </a:lnTo>
                  <a:lnTo>
                    <a:pt x="384" y="7024"/>
                  </a:lnTo>
                  <a:lnTo>
                    <a:pt x="129" y="8173"/>
                  </a:lnTo>
                  <a:lnTo>
                    <a:pt x="1" y="9195"/>
                  </a:lnTo>
                  <a:lnTo>
                    <a:pt x="129" y="10216"/>
                  </a:lnTo>
                  <a:lnTo>
                    <a:pt x="256" y="10983"/>
                  </a:lnTo>
                  <a:lnTo>
                    <a:pt x="384" y="11749"/>
                  </a:lnTo>
                  <a:lnTo>
                    <a:pt x="639" y="12387"/>
                  </a:lnTo>
                  <a:lnTo>
                    <a:pt x="1022" y="13026"/>
                  </a:lnTo>
                  <a:lnTo>
                    <a:pt x="1406" y="13537"/>
                  </a:lnTo>
                  <a:lnTo>
                    <a:pt x="2172" y="14303"/>
                  </a:lnTo>
                  <a:lnTo>
                    <a:pt x="3066" y="14814"/>
                  </a:lnTo>
                  <a:lnTo>
                    <a:pt x="3832" y="15197"/>
                  </a:lnTo>
                  <a:lnTo>
                    <a:pt x="4343" y="15452"/>
                  </a:lnTo>
                  <a:lnTo>
                    <a:pt x="4981" y="15580"/>
                  </a:lnTo>
                  <a:lnTo>
                    <a:pt x="5875" y="15707"/>
                  </a:lnTo>
                  <a:lnTo>
                    <a:pt x="6769" y="15580"/>
                  </a:lnTo>
                  <a:lnTo>
                    <a:pt x="7790" y="15324"/>
                  </a:lnTo>
                  <a:lnTo>
                    <a:pt x="8429" y="15069"/>
                  </a:lnTo>
                  <a:lnTo>
                    <a:pt x="8940" y="14686"/>
                  </a:lnTo>
                  <a:lnTo>
                    <a:pt x="9450" y="14175"/>
                  </a:lnTo>
                  <a:lnTo>
                    <a:pt x="9961" y="13664"/>
                  </a:lnTo>
                  <a:lnTo>
                    <a:pt x="10472" y="12898"/>
                  </a:lnTo>
                  <a:lnTo>
                    <a:pt x="10983" y="12132"/>
                  </a:lnTo>
                  <a:lnTo>
                    <a:pt x="11366" y="11110"/>
                  </a:lnTo>
                  <a:lnTo>
                    <a:pt x="11749" y="10089"/>
                  </a:lnTo>
                  <a:lnTo>
                    <a:pt x="12132" y="8940"/>
                  </a:lnTo>
                  <a:lnTo>
                    <a:pt x="12387" y="7790"/>
                  </a:lnTo>
                  <a:lnTo>
                    <a:pt x="12515" y="6896"/>
                  </a:lnTo>
                  <a:lnTo>
                    <a:pt x="12515" y="6002"/>
                  </a:lnTo>
                  <a:lnTo>
                    <a:pt x="12515" y="5109"/>
                  </a:lnTo>
                  <a:lnTo>
                    <a:pt x="12387" y="4342"/>
                  </a:lnTo>
                  <a:lnTo>
                    <a:pt x="12132" y="3704"/>
                  </a:lnTo>
                  <a:lnTo>
                    <a:pt x="11877" y="3065"/>
                  </a:lnTo>
                  <a:lnTo>
                    <a:pt x="11494" y="2427"/>
                  </a:lnTo>
                  <a:lnTo>
                    <a:pt x="11110" y="2044"/>
                  </a:lnTo>
                  <a:lnTo>
                    <a:pt x="10217" y="1150"/>
                  </a:lnTo>
                  <a:lnTo>
                    <a:pt x="9323" y="639"/>
                  </a:lnTo>
                  <a:lnTo>
                    <a:pt x="8173" y="256"/>
                  </a:lnTo>
                  <a:lnTo>
                    <a:pt x="7152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2450286" y="725642"/>
              <a:ext cx="22293" cy="17350"/>
            </a:xfrm>
            <a:custGeom>
              <a:avLst/>
              <a:gdLst/>
              <a:ahLst/>
              <a:cxnLst/>
              <a:rect l="l" t="t" r="r" b="b"/>
              <a:pathLst>
                <a:path w="1150" h="895" extrusionOk="0">
                  <a:moveTo>
                    <a:pt x="384" y="0"/>
                  </a:moveTo>
                  <a:lnTo>
                    <a:pt x="128" y="128"/>
                  </a:lnTo>
                  <a:lnTo>
                    <a:pt x="1" y="128"/>
                  </a:lnTo>
                  <a:lnTo>
                    <a:pt x="1" y="383"/>
                  </a:lnTo>
                  <a:lnTo>
                    <a:pt x="128" y="511"/>
                  </a:lnTo>
                  <a:lnTo>
                    <a:pt x="384" y="639"/>
                  </a:lnTo>
                  <a:lnTo>
                    <a:pt x="767" y="894"/>
                  </a:lnTo>
                  <a:lnTo>
                    <a:pt x="1022" y="894"/>
                  </a:lnTo>
                  <a:lnTo>
                    <a:pt x="1150" y="639"/>
                  </a:lnTo>
                  <a:lnTo>
                    <a:pt x="894" y="383"/>
                  </a:lnTo>
                  <a:lnTo>
                    <a:pt x="767" y="128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2378503" y="700887"/>
              <a:ext cx="22293" cy="14868"/>
            </a:xfrm>
            <a:custGeom>
              <a:avLst/>
              <a:gdLst/>
              <a:ahLst/>
              <a:cxnLst/>
              <a:rect l="l" t="t" r="r" b="b"/>
              <a:pathLst>
                <a:path w="1150" h="767" extrusionOk="0">
                  <a:moveTo>
                    <a:pt x="384" y="0"/>
                  </a:moveTo>
                  <a:lnTo>
                    <a:pt x="0" y="128"/>
                  </a:lnTo>
                  <a:lnTo>
                    <a:pt x="0" y="256"/>
                  </a:lnTo>
                  <a:lnTo>
                    <a:pt x="0" y="511"/>
                  </a:lnTo>
                  <a:lnTo>
                    <a:pt x="128" y="639"/>
                  </a:lnTo>
                  <a:lnTo>
                    <a:pt x="511" y="639"/>
                  </a:lnTo>
                  <a:lnTo>
                    <a:pt x="767" y="766"/>
                  </a:lnTo>
                  <a:lnTo>
                    <a:pt x="1022" y="639"/>
                  </a:lnTo>
                  <a:lnTo>
                    <a:pt x="1150" y="511"/>
                  </a:lnTo>
                  <a:lnTo>
                    <a:pt x="1150" y="383"/>
                  </a:lnTo>
                  <a:lnTo>
                    <a:pt x="894" y="128"/>
                  </a:lnTo>
                  <a:lnTo>
                    <a:pt x="639" y="128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2373560" y="750397"/>
              <a:ext cx="9906" cy="14868"/>
            </a:xfrm>
            <a:custGeom>
              <a:avLst/>
              <a:gdLst/>
              <a:ahLst/>
              <a:cxnLst/>
              <a:rect l="l" t="t" r="r" b="b"/>
              <a:pathLst>
                <a:path w="511" h="767" extrusionOk="0">
                  <a:moveTo>
                    <a:pt x="511" y="0"/>
                  </a:moveTo>
                  <a:lnTo>
                    <a:pt x="255" y="511"/>
                  </a:lnTo>
                  <a:lnTo>
                    <a:pt x="0" y="766"/>
                  </a:lnTo>
                  <a:lnTo>
                    <a:pt x="255" y="639"/>
                  </a:lnTo>
                  <a:lnTo>
                    <a:pt x="511" y="256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2363654" y="738010"/>
              <a:ext cx="19811" cy="27255"/>
            </a:xfrm>
            <a:custGeom>
              <a:avLst/>
              <a:gdLst/>
              <a:ahLst/>
              <a:cxnLst/>
              <a:rect l="l" t="t" r="r" b="b"/>
              <a:pathLst>
                <a:path w="1022" h="1406" extrusionOk="0">
                  <a:moveTo>
                    <a:pt x="383" y="1"/>
                  </a:moveTo>
                  <a:lnTo>
                    <a:pt x="256" y="256"/>
                  </a:lnTo>
                  <a:lnTo>
                    <a:pt x="128" y="384"/>
                  </a:lnTo>
                  <a:lnTo>
                    <a:pt x="0" y="895"/>
                  </a:lnTo>
                  <a:lnTo>
                    <a:pt x="0" y="1150"/>
                  </a:lnTo>
                  <a:lnTo>
                    <a:pt x="256" y="1278"/>
                  </a:lnTo>
                  <a:lnTo>
                    <a:pt x="511" y="1405"/>
                  </a:lnTo>
                  <a:lnTo>
                    <a:pt x="639" y="1278"/>
                  </a:lnTo>
                  <a:lnTo>
                    <a:pt x="1022" y="895"/>
                  </a:lnTo>
                  <a:lnTo>
                    <a:pt x="1022" y="384"/>
                  </a:lnTo>
                  <a:lnTo>
                    <a:pt x="1022" y="128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2358692" y="730585"/>
              <a:ext cx="17350" cy="14868"/>
            </a:xfrm>
            <a:custGeom>
              <a:avLst/>
              <a:gdLst/>
              <a:ahLst/>
              <a:cxnLst/>
              <a:rect l="l" t="t" r="r" b="b"/>
              <a:pathLst>
                <a:path w="895" h="767" extrusionOk="0">
                  <a:moveTo>
                    <a:pt x="1" y="1"/>
                  </a:moveTo>
                  <a:lnTo>
                    <a:pt x="1" y="384"/>
                  </a:lnTo>
                  <a:lnTo>
                    <a:pt x="1" y="511"/>
                  </a:lnTo>
                  <a:lnTo>
                    <a:pt x="129" y="639"/>
                  </a:lnTo>
                  <a:lnTo>
                    <a:pt x="512" y="767"/>
                  </a:lnTo>
                  <a:lnTo>
                    <a:pt x="895" y="511"/>
                  </a:lnTo>
                  <a:lnTo>
                    <a:pt x="895" y="384"/>
                  </a:lnTo>
                  <a:lnTo>
                    <a:pt x="384" y="384"/>
                  </a:lnTo>
                  <a:lnTo>
                    <a:pt x="129" y="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2430494" y="767727"/>
              <a:ext cx="7444" cy="19811"/>
            </a:xfrm>
            <a:custGeom>
              <a:avLst/>
              <a:gdLst/>
              <a:ahLst/>
              <a:cxnLst/>
              <a:rect l="l" t="t" r="r" b="b"/>
              <a:pathLst>
                <a:path w="384" h="1022" extrusionOk="0">
                  <a:moveTo>
                    <a:pt x="383" y="0"/>
                  </a:moveTo>
                  <a:lnTo>
                    <a:pt x="128" y="255"/>
                  </a:lnTo>
                  <a:lnTo>
                    <a:pt x="0" y="639"/>
                  </a:lnTo>
                  <a:lnTo>
                    <a:pt x="128" y="1022"/>
                  </a:lnTo>
                  <a:lnTo>
                    <a:pt x="128" y="639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2432956" y="762764"/>
              <a:ext cx="19831" cy="27255"/>
            </a:xfrm>
            <a:custGeom>
              <a:avLst/>
              <a:gdLst/>
              <a:ahLst/>
              <a:cxnLst/>
              <a:rect l="l" t="t" r="r" b="b"/>
              <a:pathLst>
                <a:path w="1023" h="1406" extrusionOk="0">
                  <a:moveTo>
                    <a:pt x="384" y="1"/>
                  </a:moveTo>
                  <a:lnTo>
                    <a:pt x="1" y="511"/>
                  </a:lnTo>
                  <a:lnTo>
                    <a:pt x="1" y="1022"/>
                  </a:lnTo>
                  <a:lnTo>
                    <a:pt x="128" y="1150"/>
                  </a:lnTo>
                  <a:lnTo>
                    <a:pt x="256" y="1278"/>
                  </a:lnTo>
                  <a:lnTo>
                    <a:pt x="512" y="1405"/>
                  </a:lnTo>
                  <a:lnTo>
                    <a:pt x="767" y="1278"/>
                  </a:lnTo>
                  <a:lnTo>
                    <a:pt x="1022" y="767"/>
                  </a:lnTo>
                  <a:lnTo>
                    <a:pt x="1022" y="511"/>
                  </a:lnTo>
                  <a:lnTo>
                    <a:pt x="1022" y="256"/>
                  </a:lnTo>
                  <a:lnTo>
                    <a:pt x="1022" y="128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2450286" y="765246"/>
              <a:ext cx="17350" cy="12387"/>
            </a:xfrm>
            <a:custGeom>
              <a:avLst/>
              <a:gdLst/>
              <a:ahLst/>
              <a:cxnLst/>
              <a:rect l="l" t="t" r="r" b="b"/>
              <a:pathLst>
                <a:path w="895" h="639" extrusionOk="0">
                  <a:moveTo>
                    <a:pt x="1" y="0"/>
                  </a:moveTo>
                  <a:lnTo>
                    <a:pt x="1" y="511"/>
                  </a:lnTo>
                  <a:lnTo>
                    <a:pt x="128" y="639"/>
                  </a:lnTo>
                  <a:lnTo>
                    <a:pt x="511" y="639"/>
                  </a:lnTo>
                  <a:lnTo>
                    <a:pt x="639" y="511"/>
                  </a:lnTo>
                  <a:lnTo>
                    <a:pt x="894" y="256"/>
                  </a:lnTo>
                  <a:lnTo>
                    <a:pt x="639" y="383"/>
                  </a:lnTo>
                  <a:lnTo>
                    <a:pt x="384" y="383"/>
                  </a:lnTo>
                  <a:lnTo>
                    <a:pt x="256" y="256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2361173" y="812274"/>
              <a:ext cx="14868" cy="12406"/>
            </a:xfrm>
            <a:custGeom>
              <a:avLst/>
              <a:gdLst/>
              <a:ahLst/>
              <a:cxnLst/>
              <a:rect l="l" t="t" r="r" b="b"/>
              <a:pathLst>
                <a:path w="767" h="640" extrusionOk="0">
                  <a:moveTo>
                    <a:pt x="1" y="1"/>
                  </a:moveTo>
                  <a:lnTo>
                    <a:pt x="1" y="384"/>
                  </a:lnTo>
                  <a:lnTo>
                    <a:pt x="128" y="511"/>
                  </a:lnTo>
                  <a:lnTo>
                    <a:pt x="511" y="639"/>
                  </a:lnTo>
                  <a:lnTo>
                    <a:pt x="767" y="639"/>
                  </a:lnTo>
                  <a:lnTo>
                    <a:pt x="767" y="511"/>
                  </a:lnTo>
                  <a:lnTo>
                    <a:pt x="256" y="511"/>
                  </a:lnTo>
                  <a:lnTo>
                    <a:pt x="128" y="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2376022" y="718218"/>
              <a:ext cx="61916" cy="99038"/>
            </a:xfrm>
            <a:custGeom>
              <a:avLst/>
              <a:gdLst/>
              <a:ahLst/>
              <a:cxnLst/>
              <a:rect l="l" t="t" r="r" b="b"/>
              <a:pathLst>
                <a:path w="3194" h="5109" extrusionOk="0">
                  <a:moveTo>
                    <a:pt x="3065" y="0"/>
                  </a:moveTo>
                  <a:lnTo>
                    <a:pt x="2555" y="2043"/>
                  </a:lnTo>
                  <a:lnTo>
                    <a:pt x="2172" y="4214"/>
                  </a:lnTo>
                  <a:lnTo>
                    <a:pt x="1533" y="3703"/>
                  </a:lnTo>
                  <a:lnTo>
                    <a:pt x="1278" y="4853"/>
                  </a:lnTo>
                  <a:lnTo>
                    <a:pt x="639" y="4470"/>
                  </a:lnTo>
                  <a:lnTo>
                    <a:pt x="128" y="3959"/>
                  </a:lnTo>
                  <a:lnTo>
                    <a:pt x="1" y="3959"/>
                  </a:lnTo>
                  <a:lnTo>
                    <a:pt x="256" y="4342"/>
                  </a:lnTo>
                  <a:lnTo>
                    <a:pt x="512" y="4725"/>
                  </a:lnTo>
                  <a:lnTo>
                    <a:pt x="767" y="4853"/>
                  </a:lnTo>
                  <a:lnTo>
                    <a:pt x="1150" y="5108"/>
                  </a:lnTo>
                  <a:lnTo>
                    <a:pt x="1405" y="5108"/>
                  </a:lnTo>
                  <a:lnTo>
                    <a:pt x="1661" y="4086"/>
                  </a:lnTo>
                  <a:lnTo>
                    <a:pt x="2044" y="4342"/>
                  </a:lnTo>
                  <a:lnTo>
                    <a:pt x="2172" y="4470"/>
                  </a:lnTo>
                  <a:lnTo>
                    <a:pt x="2299" y="4470"/>
                  </a:lnTo>
                  <a:lnTo>
                    <a:pt x="2938" y="2299"/>
                  </a:lnTo>
                  <a:lnTo>
                    <a:pt x="319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2252249" y="567208"/>
              <a:ext cx="250047" cy="165877"/>
            </a:xfrm>
            <a:custGeom>
              <a:avLst/>
              <a:gdLst/>
              <a:ahLst/>
              <a:cxnLst/>
              <a:rect l="l" t="t" r="r" b="b"/>
              <a:pathLst>
                <a:path w="12899" h="8557" extrusionOk="0">
                  <a:moveTo>
                    <a:pt x="6641" y="1"/>
                  </a:moveTo>
                  <a:lnTo>
                    <a:pt x="6003" y="128"/>
                  </a:lnTo>
                  <a:lnTo>
                    <a:pt x="5364" y="256"/>
                  </a:lnTo>
                  <a:lnTo>
                    <a:pt x="4726" y="384"/>
                  </a:lnTo>
                  <a:lnTo>
                    <a:pt x="4087" y="767"/>
                  </a:lnTo>
                  <a:lnTo>
                    <a:pt x="3704" y="895"/>
                  </a:lnTo>
                  <a:lnTo>
                    <a:pt x="2810" y="1150"/>
                  </a:lnTo>
                  <a:lnTo>
                    <a:pt x="2299" y="1533"/>
                  </a:lnTo>
                  <a:lnTo>
                    <a:pt x="1789" y="1916"/>
                  </a:lnTo>
                  <a:lnTo>
                    <a:pt x="1278" y="2299"/>
                  </a:lnTo>
                  <a:lnTo>
                    <a:pt x="767" y="2938"/>
                  </a:lnTo>
                  <a:lnTo>
                    <a:pt x="512" y="3704"/>
                  </a:lnTo>
                  <a:lnTo>
                    <a:pt x="256" y="4470"/>
                  </a:lnTo>
                  <a:lnTo>
                    <a:pt x="1" y="5236"/>
                  </a:lnTo>
                  <a:lnTo>
                    <a:pt x="1" y="6002"/>
                  </a:lnTo>
                  <a:lnTo>
                    <a:pt x="1" y="6769"/>
                  </a:lnTo>
                  <a:lnTo>
                    <a:pt x="129" y="7279"/>
                  </a:lnTo>
                  <a:lnTo>
                    <a:pt x="256" y="7790"/>
                  </a:lnTo>
                  <a:lnTo>
                    <a:pt x="639" y="8046"/>
                  </a:lnTo>
                  <a:lnTo>
                    <a:pt x="1278" y="8046"/>
                  </a:lnTo>
                  <a:lnTo>
                    <a:pt x="1916" y="7662"/>
                  </a:lnTo>
                  <a:lnTo>
                    <a:pt x="2555" y="7024"/>
                  </a:lnTo>
                  <a:lnTo>
                    <a:pt x="3193" y="6130"/>
                  </a:lnTo>
                  <a:lnTo>
                    <a:pt x="4215" y="4470"/>
                  </a:lnTo>
                  <a:lnTo>
                    <a:pt x="4853" y="3448"/>
                  </a:lnTo>
                  <a:lnTo>
                    <a:pt x="4215" y="4853"/>
                  </a:lnTo>
                  <a:lnTo>
                    <a:pt x="3959" y="5492"/>
                  </a:lnTo>
                  <a:lnTo>
                    <a:pt x="3959" y="5875"/>
                  </a:lnTo>
                  <a:lnTo>
                    <a:pt x="4470" y="6002"/>
                  </a:lnTo>
                  <a:lnTo>
                    <a:pt x="4726" y="5364"/>
                  </a:lnTo>
                  <a:lnTo>
                    <a:pt x="4598" y="6002"/>
                  </a:lnTo>
                  <a:lnTo>
                    <a:pt x="4981" y="6130"/>
                  </a:lnTo>
                  <a:lnTo>
                    <a:pt x="5236" y="5364"/>
                  </a:lnTo>
                  <a:lnTo>
                    <a:pt x="5747" y="4725"/>
                  </a:lnTo>
                  <a:lnTo>
                    <a:pt x="5620" y="4981"/>
                  </a:lnTo>
                  <a:lnTo>
                    <a:pt x="5364" y="6130"/>
                  </a:lnTo>
                  <a:lnTo>
                    <a:pt x="7535" y="6513"/>
                  </a:lnTo>
                  <a:lnTo>
                    <a:pt x="9706" y="7024"/>
                  </a:lnTo>
                  <a:lnTo>
                    <a:pt x="10727" y="7535"/>
                  </a:lnTo>
                  <a:lnTo>
                    <a:pt x="11110" y="6385"/>
                  </a:lnTo>
                  <a:lnTo>
                    <a:pt x="10983" y="7535"/>
                  </a:lnTo>
                  <a:lnTo>
                    <a:pt x="11366" y="7790"/>
                  </a:lnTo>
                  <a:lnTo>
                    <a:pt x="11621" y="7152"/>
                  </a:lnTo>
                  <a:lnTo>
                    <a:pt x="11749" y="6385"/>
                  </a:lnTo>
                  <a:lnTo>
                    <a:pt x="11877" y="5875"/>
                  </a:lnTo>
                  <a:lnTo>
                    <a:pt x="12004" y="7024"/>
                  </a:lnTo>
                  <a:lnTo>
                    <a:pt x="11877" y="8173"/>
                  </a:lnTo>
                  <a:lnTo>
                    <a:pt x="12387" y="8429"/>
                  </a:lnTo>
                  <a:lnTo>
                    <a:pt x="12515" y="8556"/>
                  </a:lnTo>
                  <a:lnTo>
                    <a:pt x="12643" y="8556"/>
                  </a:lnTo>
                  <a:lnTo>
                    <a:pt x="12898" y="7279"/>
                  </a:lnTo>
                  <a:lnTo>
                    <a:pt x="12898" y="6002"/>
                  </a:lnTo>
                  <a:lnTo>
                    <a:pt x="12643" y="4725"/>
                  </a:lnTo>
                  <a:lnTo>
                    <a:pt x="12260" y="3448"/>
                  </a:lnTo>
                  <a:lnTo>
                    <a:pt x="11749" y="2555"/>
                  </a:lnTo>
                  <a:lnTo>
                    <a:pt x="10983" y="1661"/>
                  </a:lnTo>
                  <a:lnTo>
                    <a:pt x="9961" y="1022"/>
                  </a:lnTo>
                  <a:lnTo>
                    <a:pt x="8940" y="384"/>
                  </a:lnTo>
                  <a:lnTo>
                    <a:pt x="7790" y="128"/>
                  </a:lnTo>
                  <a:lnTo>
                    <a:pt x="664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2227494" y="681076"/>
              <a:ext cx="47067" cy="86670"/>
            </a:xfrm>
            <a:custGeom>
              <a:avLst/>
              <a:gdLst/>
              <a:ahLst/>
              <a:cxnLst/>
              <a:rect l="l" t="t" r="r" b="b"/>
              <a:pathLst>
                <a:path w="2428" h="4471" extrusionOk="0">
                  <a:moveTo>
                    <a:pt x="895" y="1"/>
                  </a:moveTo>
                  <a:lnTo>
                    <a:pt x="512" y="128"/>
                  </a:lnTo>
                  <a:lnTo>
                    <a:pt x="256" y="511"/>
                  </a:lnTo>
                  <a:lnTo>
                    <a:pt x="1" y="1022"/>
                  </a:lnTo>
                  <a:lnTo>
                    <a:pt x="1" y="1788"/>
                  </a:lnTo>
                  <a:lnTo>
                    <a:pt x="1" y="2427"/>
                  </a:lnTo>
                  <a:lnTo>
                    <a:pt x="1" y="3065"/>
                  </a:lnTo>
                  <a:lnTo>
                    <a:pt x="256" y="3704"/>
                  </a:lnTo>
                  <a:lnTo>
                    <a:pt x="512" y="4087"/>
                  </a:lnTo>
                  <a:lnTo>
                    <a:pt x="895" y="4342"/>
                  </a:lnTo>
                  <a:lnTo>
                    <a:pt x="1278" y="4470"/>
                  </a:lnTo>
                  <a:lnTo>
                    <a:pt x="1661" y="4342"/>
                  </a:lnTo>
                  <a:lnTo>
                    <a:pt x="2044" y="4087"/>
                  </a:lnTo>
                  <a:lnTo>
                    <a:pt x="2172" y="4087"/>
                  </a:lnTo>
                  <a:lnTo>
                    <a:pt x="2427" y="2299"/>
                  </a:lnTo>
                  <a:lnTo>
                    <a:pt x="2427" y="1916"/>
                  </a:lnTo>
                  <a:lnTo>
                    <a:pt x="2044" y="1022"/>
                  </a:lnTo>
                  <a:lnTo>
                    <a:pt x="1789" y="639"/>
                  </a:lnTo>
                  <a:lnTo>
                    <a:pt x="1533" y="25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2242362" y="698406"/>
              <a:ext cx="19811" cy="59434"/>
            </a:xfrm>
            <a:custGeom>
              <a:avLst/>
              <a:gdLst/>
              <a:ahLst/>
              <a:cxnLst/>
              <a:rect l="l" t="t" r="r" b="b"/>
              <a:pathLst>
                <a:path w="1022" h="3066" extrusionOk="0">
                  <a:moveTo>
                    <a:pt x="128" y="1"/>
                  </a:moveTo>
                  <a:lnTo>
                    <a:pt x="383" y="511"/>
                  </a:lnTo>
                  <a:lnTo>
                    <a:pt x="639" y="1022"/>
                  </a:lnTo>
                  <a:lnTo>
                    <a:pt x="766" y="1533"/>
                  </a:lnTo>
                  <a:lnTo>
                    <a:pt x="766" y="2171"/>
                  </a:lnTo>
                  <a:lnTo>
                    <a:pt x="639" y="1916"/>
                  </a:lnTo>
                  <a:lnTo>
                    <a:pt x="511" y="1788"/>
                  </a:lnTo>
                  <a:lnTo>
                    <a:pt x="256" y="1661"/>
                  </a:lnTo>
                  <a:lnTo>
                    <a:pt x="0" y="1661"/>
                  </a:lnTo>
                  <a:lnTo>
                    <a:pt x="383" y="1916"/>
                  </a:lnTo>
                  <a:lnTo>
                    <a:pt x="511" y="2171"/>
                  </a:lnTo>
                  <a:lnTo>
                    <a:pt x="639" y="2938"/>
                  </a:lnTo>
                  <a:lnTo>
                    <a:pt x="766" y="3065"/>
                  </a:lnTo>
                  <a:lnTo>
                    <a:pt x="766" y="2938"/>
                  </a:lnTo>
                  <a:lnTo>
                    <a:pt x="1022" y="2171"/>
                  </a:lnTo>
                  <a:lnTo>
                    <a:pt x="894" y="1278"/>
                  </a:lnTo>
                  <a:lnTo>
                    <a:pt x="766" y="894"/>
                  </a:lnTo>
                  <a:lnTo>
                    <a:pt x="639" y="511"/>
                  </a:lnTo>
                  <a:lnTo>
                    <a:pt x="383" y="256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2368597" y="792482"/>
              <a:ext cx="32198" cy="24774"/>
            </a:xfrm>
            <a:custGeom>
              <a:avLst/>
              <a:gdLst/>
              <a:ahLst/>
              <a:cxnLst/>
              <a:rect l="l" t="t" r="r" b="b"/>
              <a:pathLst>
                <a:path w="1661" h="1278" extrusionOk="0">
                  <a:moveTo>
                    <a:pt x="384" y="0"/>
                  </a:moveTo>
                  <a:lnTo>
                    <a:pt x="128" y="383"/>
                  </a:lnTo>
                  <a:lnTo>
                    <a:pt x="1" y="894"/>
                  </a:lnTo>
                  <a:lnTo>
                    <a:pt x="128" y="1022"/>
                  </a:lnTo>
                  <a:lnTo>
                    <a:pt x="256" y="1277"/>
                  </a:lnTo>
                  <a:lnTo>
                    <a:pt x="767" y="1277"/>
                  </a:lnTo>
                  <a:lnTo>
                    <a:pt x="1278" y="1149"/>
                  </a:lnTo>
                  <a:lnTo>
                    <a:pt x="1661" y="1022"/>
                  </a:lnTo>
                  <a:lnTo>
                    <a:pt x="895" y="639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2368597" y="799906"/>
              <a:ext cx="14868" cy="17350"/>
            </a:xfrm>
            <a:custGeom>
              <a:avLst/>
              <a:gdLst/>
              <a:ahLst/>
              <a:cxnLst/>
              <a:rect l="l" t="t" r="r" b="b"/>
              <a:pathLst>
                <a:path w="767" h="895" extrusionOk="0">
                  <a:moveTo>
                    <a:pt x="128" y="0"/>
                  </a:moveTo>
                  <a:lnTo>
                    <a:pt x="1" y="511"/>
                  </a:lnTo>
                  <a:lnTo>
                    <a:pt x="128" y="639"/>
                  </a:lnTo>
                  <a:lnTo>
                    <a:pt x="256" y="894"/>
                  </a:lnTo>
                  <a:lnTo>
                    <a:pt x="767" y="894"/>
                  </a:lnTo>
                  <a:lnTo>
                    <a:pt x="767" y="639"/>
                  </a:lnTo>
                  <a:lnTo>
                    <a:pt x="639" y="383"/>
                  </a:lnTo>
                  <a:lnTo>
                    <a:pt x="384" y="12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5002418" y="1948487"/>
              <a:ext cx="175764" cy="514904"/>
            </a:xfrm>
            <a:custGeom>
              <a:avLst/>
              <a:gdLst/>
              <a:ahLst/>
              <a:cxnLst/>
              <a:rect l="l" t="t" r="r" b="b"/>
              <a:pathLst>
                <a:path w="9067" h="26562" extrusionOk="0">
                  <a:moveTo>
                    <a:pt x="0" y="0"/>
                  </a:moveTo>
                  <a:lnTo>
                    <a:pt x="1660" y="5491"/>
                  </a:lnTo>
                  <a:lnTo>
                    <a:pt x="4342" y="13281"/>
                  </a:lnTo>
                  <a:lnTo>
                    <a:pt x="9067" y="26561"/>
                  </a:lnTo>
                  <a:lnTo>
                    <a:pt x="4725" y="13281"/>
                  </a:lnTo>
                  <a:lnTo>
                    <a:pt x="1916" y="5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4910824" y="2203458"/>
              <a:ext cx="22293" cy="108924"/>
            </a:xfrm>
            <a:custGeom>
              <a:avLst/>
              <a:gdLst/>
              <a:ahLst/>
              <a:cxnLst/>
              <a:rect l="l" t="t" r="r" b="b"/>
              <a:pathLst>
                <a:path w="1150" h="5619" extrusionOk="0">
                  <a:moveTo>
                    <a:pt x="384" y="0"/>
                  </a:moveTo>
                  <a:lnTo>
                    <a:pt x="128" y="639"/>
                  </a:lnTo>
                  <a:lnTo>
                    <a:pt x="1" y="1405"/>
                  </a:lnTo>
                  <a:lnTo>
                    <a:pt x="1" y="2043"/>
                  </a:lnTo>
                  <a:lnTo>
                    <a:pt x="1" y="2809"/>
                  </a:lnTo>
                  <a:lnTo>
                    <a:pt x="384" y="4214"/>
                  </a:lnTo>
                  <a:lnTo>
                    <a:pt x="1022" y="5491"/>
                  </a:lnTo>
                  <a:lnTo>
                    <a:pt x="1150" y="5619"/>
                  </a:lnTo>
                  <a:lnTo>
                    <a:pt x="1150" y="5491"/>
                  </a:lnTo>
                  <a:lnTo>
                    <a:pt x="639" y="2809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4933097" y="2220768"/>
              <a:ext cx="24774" cy="111425"/>
            </a:xfrm>
            <a:custGeom>
              <a:avLst/>
              <a:gdLst/>
              <a:ahLst/>
              <a:cxnLst/>
              <a:rect l="l" t="t" r="r" b="b"/>
              <a:pathLst>
                <a:path w="1278" h="5748" extrusionOk="0">
                  <a:moveTo>
                    <a:pt x="384" y="1"/>
                  </a:moveTo>
                  <a:lnTo>
                    <a:pt x="129" y="767"/>
                  </a:lnTo>
                  <a:lnTo>
                    <a:pt x="1" y="1406"/>
                  </a:lnTo>
                  <a:lnTo>
                    <a:pt x="1" y="2172"/>
                  </a:lnTo>
                  <a:lnTo>
                    <a:pt x="129" y="2938"/>
                  </a:lnTo>
                  <a:lnTo>
                    <a:pt x="384" y="4343"/>
                  </a:lnTo>
                  <a:lnTo>
                    <a:pt x="1022" y="5620"/>
                  </a:lnTo>
                  <a:lnTo>
                    <a:pt x="1150" y="5747"/>
                  </a:lnTo>
                  <a:lnTo>
                    <a:pt x="1278" y="5620"/>
                  </a:lnTo>
                  <a:lnTo>
                    <a:pt x="767" y="2810"/>
                  </a:lnTo>
                  <a:lnTo>
                    <a:pt x="512" y="12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4955390" y="2240580"/>
              <a:ext cx="24774" cy="108944"/>
            </a:xfrm>
            <a:custGeom>
              <a:avLst/>
              <a:gdLst/>
              <a:ahLst/>
              <a:cxnLst/>
              <a:rect l="l" t="t" r="r" b="b"/>
              <a:pathLst>
                <a:path w="1278" h="5620" extrusionOk="0">
                  <a:moveTo>
                    <a:pt x="383" y="1"/>
                  </a:moveTo>
                  <a:lnTo>
                    <a:pt x="255" y="767"/>
                  </a:lnTo>
                  <a:lnTo>
                    <a:pt x="128" y="1405"/>
                  </a:lnTo>
                  <a:lnTo>
                    <a:pt x="0" y="2171"/>
                  </a:lnTo>
                  <a:lnTo>
                    <a:pt x="128" y="2810"/>
                  </a:lnTo>
                  <a:lnTo>
                    <a:pt x="511" y="4342"/>
                  </a:lnTo>
                  <a:lnTo>
                    <a:pt x="1022" y="5619"/>
                  </a:lnTo>
                  <a:lnTo>
                    <a:pt x="1149" y="5619"/>
                  </a:lnTo>
                  <a:lnTo>
                    <a:pt x="1277" y="5491"/>
                  </a:lnTo>
                  <a:lnTo>
                    <a:pt x="766" y="2810"/>
                  </a:lnTo>
                  <a:lnTo>
                    <a:pt x="511" y="128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4980145" y="2260391"/>
              <a:ext cx="22293" cy="108924"/>
            </a:xfrm>
            <a:custGeom>
              <a:avLst/>
              <a:gdLst/>
              <a:ahLst/>
              <a:cxnLst/>
              <a:rect l="l" t="t" r="r" b="b"/>
              <a:pathLst>
                <a:path w="1150" h="5619" extrusionOk="0">
                  <a:moveTo>
                    <a:pt x="383" y="0"/>
                  </a:moveTo>
                  <a:lnTo>
                    <a:pt x="128" y="639"/>
                  </a:lnTo>
                  <a:lnTo>
                    <a:pt x="0" y="1405"/>
                  </a:lnTo>
                  <a:lnTo>
                    <a:pt x="0" y="2171"/>
                  </a:lnTo>
                  <a:lnTo>
                    <a:pt x="0" y="2809"/>
                  </a:lnTo>
                  <a:lnTo>
                    <a:pt x="383" y="4214"/>
                  </a:lnTo>
                  <a:lnTo>
                    <a:pt x="894" y="5619"/>
                  </a:lnTo>
                  <a:lnTo>
                    <a:pt x="1022" y="5619"/>
                  </a:lnTo>
                  <a:lnTo>
                    <a:pt x="1149" y="5491"/>
                  </a:lnTo>
                  <a:lnTo>
                    <a:pt x="639" y="2809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4853890" y="2270278"/>
              <a:ext cx="69340" cy="131217"/>
            </a:xfrm>
            <a:custGeom>
              <a:avLst/>
              <a:gdLst/>
              <a:ahLst/>
              <a:cxnLst/>
              <a:rect l="l" t="t" r="r" b="b"/>
              <a:pathLst>
                <a:path w="3577" h="6769" extrusionOk="0">
                  <a:moveTo>
                    <a:pt x="3193" y="256"/>
                  </a:moveTo>
                  <a:lnTo>
                    <a:pt x="3065" y="2555"/>
                  </a:lnTo>
                  <a:lnTo>
                    <a:pt x="3065" y="3449"/>
                  </a:lnTo>
                  <a:lnTo>
                    <a:pt x="2810" y="4470"/>
                  </a:lnTo>
                  <a:lnTo>
                    <a:pt x="2554" y="5364"/>
                  </a:lnTo>
                  <a:lnTo>
                    <a:pt x="2299" y="5747"/>
                  </a:lnTo>
                  <a:lnTo>
                    <a:pt x="1916" y="6003"/>
                  </a:lnTo>
                  <a:lnTo>
                    <a:pt x="1405" y="6130"/>
                  </a:lnTo>
                  <a:lnTo>
                    <a:pt x="1022" y="6130"/>
                  </a:lnTo>
                  <a:lnTo>
                    <a:pt x="767" y="5875"/>
                  </a:lnTo>
                  <a:lnTo>
                    <a:pt x="511" y="5492"/>
                  </a:lnTo>
                  <a:lnTo>
                    <a:pt x="511" y="5109"/>
                  </a:lnTo>
                  <a:lnTo>
                    <a:pt x="511" y="4598"/>
                  </a:lnTo>
                  <a:lnTo>
                    <a:pt x="767" y="3832"/>
                  </a:lnTo>
                  <a:lnTo>
                    <a:pt x="1405" y="2555"/>
                  </a:lnTo>
                  <a:lnTo>
                    <a:pt x="3193" y="256"/>
                  </a:lnTo>
                  <a:close/>
                  <a:moveTo>
                    <a:pt x="3193" y="1"/>
                  </a:moveTo>
                  <a:lnTo>
                    <a:pt x="2299" y="767"/>
                  </a:lnTo>
                  <a:lnTo>
                    <a:pt x="1405" y="1789"/>
                  </a:lnTo>
                  <a:lnTo>
                    <a:pt x="767" y="2810"/>
                  </a:lnTo>
                  <a:lnTo>
                    <a:pt x="128" y="3959"/>
                  </a:lnTo>
                  <a:lnTo>
                    <a:pt x="1" y="4726"/>
                  </a:lnTo>
                  <a:lnTo>
                    <a:pt x="1" y="5620"/>
                  </a:lnTo>
                  <a:lnTo>
                    <a:pt x="128" y="5875"/>
                  </a:lnTo>
                  <a:lnTo>
                    <a:pt x="256" y="6258"/>
                  </a:lnTo>
                  <a:lnTo>
                    <a:pt x="639" y="6513"/>
                  </a:lnTo>
                  <a:lnTo>
                    <a:pt x="1022" y="6641"/>
                  </a:lnTo>
                  <a:lnTo>
                    <a:pt x="1405" y="6769"/>
                  </a:lnTo>
                  <a:lnTo>
                    <a:pt x="1788" y="6769"/>
                  </a:lnTo>
                  <a:lnTo>
                    <a:pt x="2171" y="6641"/>
                  </a:lnTo>
                  <a:lnTo>
                    <a:pt x="2427" y="6386"/>
                  </a:lnTo>
                  <a:lnTo>
                    <a:pt x="2938" y="5747"/>
                  </a:lnTo>
                  <a:lnTo>
                    <a:pt x="3193" y="5109"/>
                  </a:lnTo>
                  <a:lnTo>
                    <a:pt x="3448" y="3832"/>
                  </a:lnTo>
                  <a:lnTo>
                    <a:pt x="3576" y="2683"/>
                  </a:lnTo>
                  <a:lnTo>
                    <a:pt x="3576" y="129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4816768" y="2168797"/>
              <a:ext cx="106462" cy="108924"/>
            </a:xfrm>
            <a:custGeom>
              <a:avLst/>
              <a:gdLst/>
              <a:ahLst/>
              <a:cxnLst/>
              <a:rect l="l" t="t" r="r" b="b"/>
              <a:pathLst>
                <a:path w="5492" h="5619" extrusionOk="0">
                  <a:moveTo>
                    <a:pt x="1660" y="511"/>
                  </a:moveTo>
                  <a:lnTo>
                    <a:pt x="2043" y="639"/>
                  </a:lnTo>
                  <a:lnTo>
                    <a:pt x="2426" y="894"/>
                  </a:lnTo>
                  <a:lnTo>
                    <a:pt x="3065" y="1660"/>
                  </a:lnTo>
                  <a:lnTo>
                    <a:pt x="3576" y="2427"/>
                  </a:lnTo>
                  <a:lnTo>
                    <a:pt x="3959" y="3193"/>
                  </a:lnTo>
                  <a:lnTo>
                    <a:pt x="4980" y="5364"/>
                  </a:lnTo>
                  <a:lnTo>
                    <a:pt x="3703" y="4597"/>
                  </a:lnTo>
                  <a:lnTo>
                    <a:pt x="2426" y="3831"/>
                  </a:lnTo>
                  <a:lnTo>
                    <a:pt x="1405" y="2937"/>
                  </a:lnTo>
                  <a:lnTo>
                    <a:pt x="894" y="2299"/>
                  </a:lnTo>
                  <a:lnTo>
                    <a:pt x="639" y="1916"/>
                  </a:lnTo>
                  <a:lnTo>
                    <a:pt x="511" y="1533"/>
                  </a:lnTo>
                  <a:lnTo>
                    <a:pt x="511" y="1150"/>
                  </a:lnTo>
                  <a:lnTo>
                    <a:pt x="639" y="766"/>
                  </a:lnTo>
                  <a:lnTo>
                    <a:pt x="1022" y="639"/>
                  </a:lnTo>
                  <a:lnTo>
                    <a:pt x="1660" y="511"/>
                  </a:lnTo>
                  <a:close/>
                  <a:moveTo>
                    <a:pt x="1149" y="0"/>
                  </a:moveTo>
                  <a:lnTo>
                    <a:pt x="894" y="128"/>
                  </a:lnTo>
                  <a:lnTo>
                    <a:pt x="511" y="256"/>
                  </a:lnTo>
                  <a:lnTo>
                    <a:pt x="255" y="639"/>
                  </a:lnTo>
                  <a:lnTo>
                    <a:pt x="0" y="1022"/>
                  </a:lnTo>
                  <a:lnTo>
                    <a:pt x="0" y="1405"/>
                  </a:lnTo>
                  <a:lnTo>
                    <a:pt x="0" y="1788"/>
                  </a:lnTo>
                  <a:lnTo>
                    <a:pt x="383" y="2427"/>
                  </a:lnTo>
                  <a:lnTo>
                    <a:pt x="766" y="3065"/>
                  </a:lnTo>
                  <a:lnTo>
                    <a:pt x="1788" y="3959"/>
                  </a:lnTo>
                  <a:lnTo>
                    <a:pt x="2809" y="4597"/>
                  </a:lnTo>
                  <a:lnTo>
                    <a:pt x="3959" y="5236"/>
                  </a:lnTo>
                  <a:lnTo>
                    <a:pt x="5236" y="5619"/>
                  </a:lnTo>
                  <a:lnTo>
                    <a:pt x="5491" y="5491"/>
                  </a:lnTo>
                  <a:lnTo>
                    <a:pt x="5491" y="5236"/>
                  </a:lnTo>
                  <a:lnTo>
                    <a:pt x="4469" y="2937"/>
                  </a:lnTo>
                  <a:lnTo>
                    <a:pt x="3959" y="1916"/>
                  </a:lnTo>
                  <a:lnTo>
                    <a:pt x="3193" y="894"/>
                  </a:lnTo>
                  <a:lnTo>
                    <a:pt x="2554" y="383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720000" y="2733191"/>
              <a:ext cx="428253" cy="561932"/>
            </a:xfrm>
            <a:custGeom>
              <a:avLst/>
              <a:gdLst/>
              <a:ahLst/>
              <a:cxnLst/>
              <a:rect l="l" t="t" r="r" b="b"/>
              <a:pathLst>
                <a:path w="22092" h="28988" extrusionOk="0">
                  <a:moveTo>
                    <a:pt x="4980" y="0"/>
                  </a:moveTo>
                  <a:lnTo>
                    <a:pt x="1405" y="3448"/>
                  </a:lnTo>
                  <a:lnTo>
                    <a:pt x="383" y="4597"/>
                  </a:lnTo>
                  <a:lnTo>
                    <a:pt x="128" y="4980"/>
                  </a:lnTo>
                  <a:lnTo>
                    <a:pt x="0" y="5236"/>
                  </a:lnTo>
                  <a:lnTo>
                    <a:pt x="255" y="5746"/>
                  </a:lnTo>
                  <a:lnTo>
                    <a:pt x="894" y="6640"/>
                  </a:lnTo>
                  <a:lnTo>
                    <a:pt x="3065" y="9450"/>
                  </a:lnTo>
                  <a:lnTo>
                    <a:pt x="9577" y="17367"/>
                  </a:lnTo>
                  <a:lnTo>
                    <a:pt x="16217" y="25156"/>
                  </a:lnTo>
                  <a:lnTo>
                    <a:pt x="18516" y="27710"/>
                  </a:lnTo>
                  <a:lnTo>
                    <a:pt x="19538" y="28860"/>
                  </a:lnTo>
                  <a:lnTo>
                    <a:pt x="19921" y="28987"/>
                  </a:lnTo>
                  <a:lnTo>
                    <a:pt x="20304" y="28732"/>
                  </a:lnTo>
                  <a:lnTo>
                    <a:pt x="20814" y="28476"/>
                  </a:lnTo>
                  <a:lnTo>
                    <a:pt x="21198" y="27966"/>
                  </a:lnTo>
                  <a:lnTo>
                    <a:pt x="21581" y="27327"/>
                  </a:lnTo>
                  <a:lnTo>
                    <a:pt x="21836" y="26689"/>
                  </a:lnTo>
                  <a:lnTo>
                    <a:pt x="21964" y="26050"/>
                  </a:lnTo>
                  <a:lnTo>
                    <a:pt x="22091" y="25539"/>
                  </a:lnTo>
                  <a:lnTo>
                    <a:pt x="21581" y="23113"/>
                  </a:lnTo>
                  <a:lnTo>
                    <a:pt x="20942" y="20815"/>
                  </a:lnTo>
                  <a:lnTo>
                    <a:pt x="20942" y="22092"/>
                  </a:lnTo>
                  <a:lnTo>
                    <a:pt x="20942" y="22475"/>
                  </a:lnTo>
                  <a:lnTo>
                    <a:pt x="20814" y="22730"/>
                  </a:lnTo>
                  <a:lnTo>
                    <a:pt x="20431" y="22730"/>
                  </a:lnTo>
                  <a:lnTo>
                    <a:pt x="19921" y="22219"/>
                  </a:lnTo>
                  <a:lnTo>
                    <a:pt x="19154" y="21453"/>
                  </a:lnTo>
                  <a:lnTo>
                    <a:pt x="18133" y="20304"/>
                  </a:lnTo>
                  <a:lnTo>
                    <a:pt x="15962" y="17367"/>
                  </a:lnTo>
                  <a:lnTo>
                    <a:pt x="13408" y="13536"/>
                  </a:lnTo>
                  <a:lnTo>
                    <a:pt x="8428" y="5746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44"/>
            <p:cNvGrpSpPr/>
            <p:nvPr/>
          </p:nvGrpSpPr>
          <p:grpSpPr>
            <a:xfrm>
              <a:off x="3738203" y="604212"/>
              <a:ext cx="1206065" cy="1207038"/>
              <a:chOff x="3738203" y="604212"/>
              <a:chExt cx="1206065" cy="1207038"/>
            </a:xfrm>
          </p:grpSpPr>
          <p:sp>
            <p:nvSpPr>
              <p:cNvPr id="1247" name="Google Shape;1247;p44"/>
              <p:cNvSpPr/>
              <p:nvPr/>
            </p:nvSpPr>
            <p:spPr>
              <a:xfrm rot="1983551">
                <a:off x="3906052" y="770884"/>
                <a:ext cx="870367" cy="873692"/>
              </a:xfrm>
              <a:custGeom>
                <a:avLst/>
                <a:gdLst/>
                <a:ahLst/>
                <a:cxnLst/>
                <a:rect l="l" t="t" r="r" b="b"/>
                <a:pathLst>
                  <a:path w="34815" h="34948" extrusionOk="0">
                    <a:moveTo>
                      <a:pt x="17408" y="0"/>
                    </a:moveTo>
                    <a:lnTo>
                      <a:pt x="15547" y="133"/>
                    </a:lnTo>
                    <a:lnTo>
                      <a:pt x="13820" y="399"/>
                    </a:lnTo>
                    <a:lnTo>
                      <a:pt x="12225" y="797"/>
                    </a:lnTo>
                    <a:lnTo>
                      <a:pt x="10631" y="1462"/>
                    </a:lnTo>
                    <a:lnTo>
                      <a:pt x="9036" y="2126"/>
                    </a:lnTo>
                    <a:lnTo>
                      <a:pt x="7575" y="3056"/>
                    </a:lnTo>
                    <a:lnTo>
                      <a:pt x="6246" y="3986"/>
                    </a:lnTo>
                    <a:lnTo>
                      <a:pt x="5050" y="5182"/>
                    </a:lnTo>
                    <a:lnTo>
                      <a:pt x="3987" y="6378"/>
                    </a:lnTo>
                    <a:lnTo>
                      <a:pt x="2924" y="7707"/>
                    </a:lnTo>
                    <a:lnTo>
                      <a:pt x="1994" y="9169"/>
                    </a:lnTo>
                    <a:lnTo>
                      <a:pt x="1329" y="10630"/>
                    </a:lnTo>
                    <a:lnTo>
                      <a:pt x="665" y="12358"/>
                    </a:lnTo>
                    <a:lnTo>
                      <a:pt x="266" y="13952"/>
                    </a:lnTo>
                    <a:lnTo>
                      <a:pt x="1" y="15680"/>
                    </a:lnTo>
                    <a:lnTo>
                      <a:pt x="1" y="17540"/>
                    </a:lnTo>
                    <a:lnTo>
                      <a:pt x="1" y="19267"/>
                    </a:lnTo>
                    <a:lnTo>
                      <a:pt x="266" y="20995"/>
                    </a:lnTo>
                    <a:lnTo>
                      <a:pt x="665" y="22722"/>
                    </a:lnTo>
                    <a:lnTo>
                      <a:pt x="1329" y="24317"/>
                    </a:lnTo>
                    <a:lnTo>
                      <a:pt x="1994" y="25779"/>
                    </a:lnTo>
                    <a:lnTo>
                      <a:pt x="2924" y="27240"/>
                    </a:lnTo>
                    <a:lnTo>
                      <a:pt x="3987" y="28569"/>
                    </a:lnTo>
                    <a:lnTo>
                      <a:pt x="5050" y="29765"/>
                    </a:lnTo>
                    <a:lnTo>
                      <a:pt x="6246" y="30961"/>
                    </a:lnTo>
                    <a:lnTo>
                      <a:pt x="7575" y="31891"/>
                    </a:lnTo>
                    <a:lnTo>
                      <a:pt x="9036" y="32821"/>
                    </a:lnTo>
                    <a:lnTo>
                      <a:pt x="10631" y="33485"/>
                    </a:lnTo>
                    <a:lnTo>
                      <a:pt x="12225" y="34150"/>
                    </a:lnTo>
                    <a:lnTo>
                      <a:pt x="13820" y="34549"/>
                    </a:lnTo>
                    <a:lnTo>
                      <a:pt x="15547" y="34814"/>
                    </a:lnTo>
                    <a:lnTo>
                      <a:pt x="17408" y="34947"/>
                    </a:lnTo>
                    <a:lnTo>
                      <a:pt x="19135" y="34814"/>
                    </a:lnTo>
                    <a:lnTo>
                      <a:pt x="20863" y="34549"/>
                    </a:lnTo>
                    <a:lnTo>
                      <a:pt x="22590" y="34150"/>
                    </a:lnTo>
                    <a:lnTo>
                      <a:pt x="24185" y="33485"/>
                    </a:lnTo>
                    <a:lnTo>
                      <a:pt x="25646" y="32821"/>
                    </a:lnTo>
                    <a:lnTo>
                      <a:pt x="27108" y="31891"/>
                    </a:lnTo>
                    <a:lnTo>
                      <a:pt x="28437" y="30961"/>
                    </a:lnTo>
                    <a:lnTo>
                      <a:pt x="29765" y="29765"/>
                    </a:lnTo>
                    <a:lnTo>
                      <a:pt x="30829" y="28569"/>
                    </a:lnTo>
                    <a:lnTo>
                      <a:pt x="31892" y="27240"/>
                    </a:lnTo>
                    <a:lnTo>
                      <a:pt x="32689" y="25779"/>
                    </a:lnTo>
                    <a:lnTo>
                      <a:pt x="33486" y="24317"/>
                    </a:lnTo>
                    <a:lnTo>
                      <a:pt x="34018" y="22722"/>
                    </a:lnTo>
                    <a:lnTo>
                      <a:pt x="34416" y="20995"/>
                    </a:lnTo>
                    <a:lnTo>
                      <a:pt x="34682" y="19267"/>
                    </a:lnTo>
                    <a:lnTo>
                      <a:pt x="34815" y="17540"/>
                    </a:lnTo>
                    <a:lnTo>
                      <a:pt x="34682" y="15680"/>
                    </a:lnTo>
                    <a:lnTo>
                      <a:pt x="34416" y="13952"/>
                    </a:lnTo>
                    <a:lnTo>
                      <a:pt x="34018" y="12358"/>
                    </a:lnTo>
                    <a:lnTo>
                      <a:pt x="33486" y="10630"/>
                    </a:lnTo>
                    <a:lnTo>
                      <a:pt x="32689" y="9169"/>
                    </a:lnTo>
                    <a:lnTo>
                      <a:pt x="31892" y="7707"/>
                    </a:lnTo>
                    <a:lnTo>
                      <a:pt x="30829" y="6378"/>
                    </a:lnTo>
                    <a:lnTo>
                      <a:pt x="29765" y="5182"/>
                    </a:lnTo>
                    <a:lnTo>
                      <a:pt x="28437" y="3986"/>
                    </a:lnTo>
                    <a:lnTo>
                      <a:pt x="27108" y="3056"/>
                    </a:lnTo>
                    <a:lnTo>
                      <a:pt x="25646" y="2126"/>
                    </a:lnTo>
                    <a:lnTo>
                      <a:pt x="24185" y="1462"/>
                    </a:lnTo>
                    <a:lnTo>
                      <a:pt x="22590" y="797"/>
                    </a:lnTo>
                    <a:lnTo>
                      <a:pt x="20863" y="399"/>
                    </a:lnTo>
                    <a:lnTo>
                      <a:pt x="19135" y="133"/>
                    </a:lnTo>
                    <a:lnTo>
                      <a:pt x="174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4"/>
              <p:cNvSpPr/>
              <p:nvPr/>
            </p:nvSpPr>
            <p:spPr>
              <a:xfrm rot="1983551">
                <a:off x="3937271" y="810024"/>
                <a:ext cx="830492" cy="833842"/>
              </a:xfrm>
              <a:custGeom>
                <a:avLst/>
                <a:gdLst/>
                <a:ahLst/>
                <a:cxnLst/>
                <a:rect l="l" t="t" r="r" b="b"/>
                <a:pathLst>
                  <a:path w="33220" h="33354" extrusionOk="0">
                    <a:moveTo>
                      <a:pt x="16610" y="1"/>
                    </a:moveTo>
                    <a:lnTo>
                      <a:pt x="15015" y="134"/>
                    </a:lnTo>
                    <a:lnTo>
                      <a:pt x="13421" y="400"/>
                    </a:lnTo>
                    <a:lnTo>
                      <a:pt x="11826" y="665"/>
                    </a:lnTo>
                    <a:lnTo>
                      <a:pt x="10365" y="1197"/>
                    </a:lnTo>
                    <a:lnTo>
                      <a:pt x="8903" y="1994"/>
                    </a:lnTo>
                    <a:lnTo>
                      <a:pt x="7441" y="2791"/>
                    </a:lnTo>
                    <a:lnTo>
                      <a:pt x="6113" y="3722"/>
                    </a:lnTo>
                    <a:lnTo>
                      <a:pt x="4784" y="4917"/>
                    </a:lnTo>
                    <a:lnTo>
                      <a:pt x="3721" y="6113"/>
                    </a:lnTo>
                    <a:lnTo>
                      <a:pt x="2658" y="7575"/>
                    </a:lnTo>
                    <a:lnTo>
                      <a:pt x="1860" y="8904"/>
                    </a:lnTo>
                    <a:lnTo>
                      <a:pt x="1196" y="10365"/>
                    </a:lnTo>
                    <a:lnTo>
                      <a:pt x="665" y="11960"/>
                    </a:lnTo>
                    <a:lnTo>
                      <a:pt x="266" y="13555"/>
                    </a:lnTo>
                    <a:lnTo>
                      <a:pt x="0" y="15016"/>
                    </a:lnTo>
                    <a:lnTo>
                      <a:pt x="0" y="16611"/>
                    </a:lnTo>
                    <a:lnTo>
                      <a:pt x="0" y="18205"/>
                    </a:lnTo>
                    <a:lnTo>
                      <a:pt x="266" y="19800"/>
                    </a:lnTo>
                    <a:lnTo>
                      <a:pt x="665" y="21394"/>
                    </a:lnTo>
                    <a:lnTo>
                      <a:pt x="1196" y="22989"/>
                    </a:lnTo>
                    <a:lnTo>
                      <a:pt x="1860" y="24451"/>
                    </a:lnTo>
                    <a:lnTo>
                      <a:pt x="2658" y="25779"/>
                    </a:lnTo>
                    <a:lnTo>
                      <a:pt x="3721" y="27108"/>
                    </a:lnTo>
                    <a:lnTo>
                      <a:pt x="4784" y="28437"/>
                    </a:lnTo>
                    <a:lnTo>
                      <a:pt x="6113" y="29633"/>
                    </a:lnTo>
                    <a:lnTo>
                      <a:pt x="7441" y="30563"/>
                    </a:lnTo>
                    <a:lnTo>
                      <a:pt x="8903" y="31360"/>
                    </a:lnTo>
                    <a:lnTo>
                      <a:pt x="10365" y="32025"/>
                    </a:lnTo>
                    <a:lnTo>
                      <a:pt x="11826" y="32556"/>
                    </a:lnTo>
                    <a:lnTo>
                      <a:pt x="13421" y="32955"/>
                    </a:lnTo>
                    <a:lnTo>
                      <a:pt x="15015" y="33221"/>
                    </a:lnTo>
                    <a:lnTo>
                      <a:pt x="16610" y="33354"/>
                    </a:lnTo>
                    <a:lnTo>
                      <a:pt x="18205" y="33221"/>
                    </a:lnTo>
                    <a:lnTo>
                      <a:pt x="19799" y="32955"/>
                    </a:lnTo>
                    <a:lnTo>
                      <a:pt x="21261" y="32556"/>
                    </a:lnTo>
                    <a:lnTo>
                      <a:pt x="22855" y="32025"/>
                    </a:lnTo>
                    <a:lnTo>
                      <a:pt x="24317" y="31360"/>
                    </a:lnTo>
                    <a:lnTo>
                      <a:pt x="25779" y="30563"/>
                    </a:lnTo>
                    <a:lnTo>
                      <a:pt x="27107" y="29633"/>
                    </a:lnTo>
                    <a:lnTo>
                      <a:pt x="28303" y="28437"/>
                    </a:lnTo>
                    <a:lnTo>
                      <a:pt x="29499" y="27108"/>
                    </a:lnTo>
                    <a:lnTo>
                      <a:pt x="30429" y="25779"/>
                    </a:lnTo>
                    <a:lnTo>
                      <a:pt x="31360" y="24451"/>
                    </a:lnTo>
                    <a:lnTo>
                      <a:pt x="32024" y="22989"/>
                    </a:lnTo>
                    <a:lnTo>
                      <a:pt x="32555" y="21394"/>
                    </a:lnTo>
                    <a:lnTo>
                      <a:pt x="32954" y="19800"/>
                    </a:lnTo>
                    <a:lnTo>
                      <a:pt x="33087" y="18205"/>
                    </a:lnTo>
                    <a:lnTo>
                      <a:pt x="33220" y="16611"/>
                    </a:lnTo>
                    <a:lnTo>
                      <a:pt x="33087" y="15016"/>
                    </a:lnTo>
                    <a:lnTo>
                      <a:pt x="32954" y="13555"/>
                    </a:lnTo>
                    <a:lnTo>
                      <a:pt x="32555" y="11960"/>
                    </a:lnTo>
                    <a:lnTo>
                      <a:pt x="32024" y="10365"/>
                    </a:lnTo>
                    <a:lnTo>
                      <a:pt x="31360" y="8904"/>
                    </a:lnTo>
                    <a:lnTo>
                      <a:pt x="30429" y="7575"/>
                    </a:lnTo>
                    <a:lnTo>
                      <a:pt x="29499" y="6113"/>
                    </a:lnTo>
                    <a:lnTo>
                      <a:pt x="28303" y="4917"/>
                    </a:lnTo>
                    <a:lnTo>
                      <a:pt x="27107" y="3722"/>
                    </a:lnTo>
                    <a:lnTo>
                      <a:pt x="25779" y="2791"/>
                    </a:lnTo>
                    <a:lnTo>
                      <a:pt x="24317" y="1994"/>
                    </a:lnTo>
                    <a:lnTo>
                      <a:pt x="22855" y="1197"/>
                    </a:lnTo>
                    <a:lnTo>
                      <a:pt x="21261" y="665"/>
                    </a:lnTo>
                    <a:lnTo>
                      <a:pt x="19799" y="400"/>
                    </a:lnTo>
                    <a:lnTo>
                      <a:pt x="18205" y="134"/>
                    </a:lnTo>
                    <a:lnTo>
                      <a:pt x="16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4"/>
              <p:cNvSpPr/>
              <p:nvPr/>
            </p:nvSpPr>
            <p:spPr>
              <a:xfrm rot="1983551">
                <a:off x="3960790" y="835692"/>
                <a:ext cx="780668" cy="780693"/>
              </a:xfrm>
              <a:custGeom>
                <a:avLst/>
                <a:gdLst/>
                <a:ahLst/>
                <a:cxnLst/>
                <a:rect l="l" t="t" r="r" b="b"/>
                <a:pathLst>
                  <a:path w="31227" h="31228" extrusionOk="0">
                    <a:moveTo>
                      <a:pt x="15813" y="1"/>
                    </a:moveTo>
                    <a:lnTo>
                      <a:pt x="14351" y="134"/>
                    </a:lnTo>
                    <a:lnTo>
                      <a:pt x="12890" y="267"/>
                    </a:lnTo>
                    <a:lnTo>
                      <a:pt x="11295" y="665"/>
                    </a:lnTo>
                    <a:lnTo>
                      <a:pt x="9833" y="1197"/>
                    </a:lnTo>
                    <a:lnTo>
                      <a:pt x="8372" y="1861"/>
                    </a:lnTo>
                    <a:lnTo>
                      <a:pt x="7043" y="2659"/>
                    </a:lnTo>
                    <a:lnTo>
                      <a:pt x="5714" y="3589"/>
                    </a:lnTo>
                    <a:lnTo>
                      <a:pt x="4651" y="4519"/>
                    </a:lnTo>
                    <a:lnTo>
                      <a:pt x="3588" y="5715"/>
                    </a:lnTo>
                    <a:lnTo>
                      <a:pt x="2658" y="6911"/>
                    </a:lnTo>
                    <a:lnTo>
                      <a:pt x="1994" y="8239"/>
                    </a:lnTo>
                    <a:lnTo>
                      <a:pt x="1329" y="9568"/>
                    </a:lnTo>
                    <a:lnTo>
                      <a:pt x="798" y="10897"/>
                    </a:lnTo>
                    <a:lnTo>
                      <a:pt x="399" y="12359"/>
                    </a:lnTo>
                    <a:lnTo>
                      <a:pt x="133" y="13820"/>
                    </a:lnTo>
                    <a:lnTo>
                      <a:pt x="0" y="15415"/>
                    </a:lnTo>
                    <a:lnTo>
                      <a:pt x="133" y="16877"/>
                    </a:lnTo>
                    <a:lnTo>
                      <a:pt x="266" y="18471"/>
                    </a:lnTo>
                    <a:lnTo>
                      <a:pt x="665" y="19933"/>
                    </a:lnTo>
                    <a:lnTo>
                      <a:pt x="1196" y="21527"/>
                    </a:lnTo>
                    <a:lnTo>
                      <a:pt x="1861" y="22856"/>
                    </a:lnTo>
                    <a:lnTo>
                      <a:pt x="2658" y="24318"/>
                    </a:lnTo>
                    <a:lnTo>
                      <a:pt x="3588" y="25514"/>
                    </a:lnTo>
                    <a:lnTo>
                      <a:pt x="4651" y="26577"/>
                    </a:lnTo>
                    <a:lnTo>
                      <a:pt x="5714" y="27640"/>
                    </a:lnTo>
                    <a:lnTo>
                      <a:pt x="6910" y="28570"/>
                    </a:lnTo>
                    <a:lnTo>
                      <a:pt x="8239" y="29367"/>
                    </a:lnTo>
                    <a:lnTo>
                      <a:pt x="9568" y="29899"/>
                    </a:lnTo>
                    <a:lnTo>
                      <a:pt x="11029" y="30430"/>
                    </a:lnTo>
                    <a:lnTo>
                      <a:pt x="12491" y="30829"/>
                    </a:lnTo>
                    <a:lnTo>
                      <a:pt x="13953" y="31095"/>
                    </a:lnTo>
                    <a:lnTo>
                      <a:pt x="15414" y="31227"/>
                    </a:lnTo>
                    <a:lnTo>
                      <a:pt x="17009" y="31095"/>
                    </a:lnTo>
                    <a:lnTo>
                      <a:pt x="18470" y="30962"/>
                    </a:lnTo>
                    <a:lnTo>
                      <a:pt x="20065" y="30563"/>
                    </a:lnTo>
                    <a:lnTo>
                      <a:pt x="21527" y="30032"/>
                    </a:lnTo>
                    <a:lnTo>
                      <a:pt x="22988" y="29367"/>
                    </a:lnTo>
                    <a:lnTo>
                      <a:pt x="24317" y="28570"/>
                    </a:lnTo>
                    <a:lnTo>
                      <a:pt x="25513" y="27640"/>
                    </a:lnTo>
                    <a:lnTo>
                      <a:pt x="26709" y="26577"/>
                    </a:lnTo>
                    <a:lnTo>
                      <a:pt x="27639" y="25514"/>
                    </a:lnTo>
                    <a:lnTo>
                      <a:pt x="28569" y="24318"/>
                    </a:lnTo>
                    <a:lnTo>
                      <a:pt x="29367" y="22989"/>
                    </a:lnTo>
                    <a:lnTo>
                      <a:pt x="30031" y="21660"/>
                    </a:lnTo>
                    <a:lnTo>
                      <a:pt x="30562" y="20331"/>
                    </a:lnTo>
                    <a:lnTo>
                      <a:pt x="30961" y="18870"/>
                    </a:lnTo>
                    <a:lnTo>
                      <a:pt x="31094" y="17275"/>
                    </a:lnTo>
                    <a:lnTo>
                      <a:pt x="31227" y="15814"/>
                    </a:lnTo>
                    <a:lnTo>
                      <a:pt x="31227" y="14352"/>
                    </a:lnTo>
                    <a:lnTo>
                      <a:pt x="30961" y="12757"/>
                    </a:lnTo>
                    <a:lnTo>
                      <a:pt x="30562" y="11296"/>
                    </a:lnTo>
                    <a:lnTo>
                      <a:pt x="30031" y="9701"/>
                    </a:lnTo>
                    <a:lnTo>
                      <a:pt x="29367" y="8239"/>
                    </a:lnTo>
                    <a:lnTo>
                      <a:pt x="28569" y="6911"/>
                    </a:lnTo>
                    <a:lnTo>
                      <a:pt x="27639" y="5715"/>
                    </a:lnTo>
                    <a:lnTo>
                      <a:pt x="26709" y="4652"/>
                    </a:lnTo>
                    <a:lnTo>
                      <a:pt x="25513" y="3589"/>
                    </a:lnTo>
                    <a:lnTo>
                      <a:pt x="24317" y="2659"/>
                    </a:lnTo>
                    <a:lnTo>
                      <a:pt x="23121" y="1861"/>
                    </a:lnTo>
                    <a:lnTo>
                      <a:pt x="21660" y="1197"/>
                    </a:lnTo>
                    <a:lnTo>
                      <a:pt x="20331" y="798"/>
                    </a:lnTo>
                    <a:lnTo>
                      <a:pt x="18869" y="400"/>
                    </a:lnTo>
                    <a:lnTo>
                      <a:pt x="17407" y="134"/>
                    </a:lnTo>
                    <a:lnTo>
                      <a:pt x="158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4"/>
              <p:cNvSpPr/>
              <p:nvPr/>
            </p:nvSpPr>
            <p:spPr>
              <a:xfrm rot="1983551">
                <a:off x="4527351" y="919372"/>
                <a:ext cx="9975" cy="5649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260" extrusionOk="0">
                    <a:moveTo>
                      <a:pt x="0" y="1"/>
                    </a:moveTo>
                    <a:lnTo>
                      <a:pt x="0" y="2260"/>
                    </a:lnTo>
                    <a:lnTo>
                      <a:pt x="399" y="2260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4"/>
              <p:cNvSpPr/>
              <p:nvPr/>
            </p:nvSpPr>
            <p:spPr>
              <a:xfrm rot="1983551">
                <a:off x="4350101" y="868933"/>
                <a:ext cx="3990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27" extrusionOk="0">
                    <a:moveTo>
                      <a:pt x="399" y="0"/>
                    </a:moveTo>
                    <a:lnTo>
                      <a:pt x="1" y="133"/>
                    </a:lnTo>
                    <a:lnTo>
                      <a:pt x="1197" y="2126"/>
                    </a:lnTo>
                    <a:lnTo>
                      <a:pt x="1595" y="1993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4"/>
              <p:cNvSpPr/>
              <p:nvPr/>
            </p:nvSpPr>
            <p:spPr>
              <a:xfrm rot="1983551">
                <a:off x="4174040" y="912711"/>
                <a:ext cx="56499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463" extrusionOk="0">
                    <a:moveTo>
                      <a:pt x="133" y="0"/>
                    </a:moveTo>
                    <a:lnTo>
                      <a:pt x="1" y="266"/>
                    </a:lnTo>
                    <a:lnTo>
                      <a:pt x="1994" y="1462"/>
                    </a:lnTo>
                    <a:lnTo>
                      <a:pt x="2259" y="1196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4"/>
              <p:cNvSpPr/>
              <p:nvPr/>
            </p:nvSpPr>
            <p:spPr>
              <a:xfrm rot="1983551">
                <a:off x="4044198" y="1040737"/>
                <a:ext cx="59824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392" y="400"/>
                    </a:lnTo>
                    <a:lnTo>
                      <a:pt x="239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 rot="1983551">
                <a:off x="3992898" y="1195461"/>
                <a:ext cx="56499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595" extrusionOk="0">
                    <a:moveTo>
                      <a:pt x="2126" y="0"/>
                    </a:moveTo>
                    <a:lnTo>
                      <a:pt x="0" y="1196"/>
                    </a:lnTo>
                    <a:lnTo>
                      <a:pt x="266" y="1595"/>
                    </a:lnTo>
                    <a:lnTo>
                      <a:pt x="2259" y="399"/>
                    </a:lnTo>
                    <a:lnTo>
                      <a:pt x="21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 rot="1983551">
                <a:off x="4036603" y="1350589"/>
                <a:ext cx="3990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27" extrusionOk="0">
                    <a:moveTo>
                      <a:pt x="1197" y="0"/>
                    </a:moveTo>
                    <a:lnTo>
                      <a:pt x="1" y="1993"/>
                    </a:lnTo>
                    <a:lnTo>
                      <a:pt x="399" y="2126"/>
                    </a:lnTo>
                    <a:lnTo>
                      <a:pt x="1595" y="133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 rot="1983551">
                <a:off x="4165828" y="1473150"/>
                <a:ext cx="9975" cy="59824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393" extrusionOk="0">
                    <a:moveTo>
                      <a:pt x="0" y="1"/>
                    </a:moveTo>
                    <a:lnTo>
                      <a:pt x="0" y="2393"/>
                    </a:lnTo>
                    <a:lnTo>
                      <a:pt x="399" y="2393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 rot="1983551">
                <a:off x="4315289" y="1530897"/>
                <a:ext cx="365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2127" extrusionOk="0">
                    <a:moveTo>
                      <a:pt x="399" y="0"/>
                    </a:moveTo>
                    <a:lnTo>
                      <a:pt x="1" y="133"/>
                    </a:lnTo>
                    <a:lnTo>
                      <a:pt x="1197" y="2126"/>
                    </a:lnTo>
                    <a:lnTo>
                      <a:pt x="1462" y="1993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 rot="1983551">
                <a:off x="4474488" y="1504629"/>
                <a:ext cx="56499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462" extrusionOk="0">
                    <a:moveTo>
                      <a:pt x="133" y="0"/>
                    </a:moveTo>
                    <a:lnTo>
                      <a:pt x="1" y="266"/>
                    </a:lnTo>
                    <a:lnTo>
                      <a:pt x="1994" y="1462"/>
                    </a:lnTo>
                    <a:lnTo>
                      <a:pt x="2260" y="1196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 rot="1983551">
                <a:off x="4601011" y="1403154"/>
                <a:ext cx="59824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400" extrusionOk="0">
                    <a:moveTo>
                      <a:pt x="1" y="1"/>
                    </a:moveTo>
                    <a:lnTo>
                      <a:pt x="1" y="400"/>
                    </a:lnTo>
                    <a:lnTo>
                      <a:pt x="2393" y="400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 rot="1983551">
                <a:off x="4658556" y="1232357"/>
                <a:ext cx="56499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595" extrusionOk="0">
                    <a:moveTo>
                      <a:pt x="1994" y="0"/>
                    </a:moveTo>
                    <a:lnTo>
                      <a:pt x="0" y="1196"/>
                    </a:lnTo>
                    <a:lnTo>
                      <a:pt x="133" y="1595"/>
                    </a:lnTo>
                    <a:lnTo>
                      <a:pt x="2259" y="399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4"/>
              <p:cNvSpPr/>
              <p:nvPr/>
            </p:nvSpPr>
            <p:spPr>
              <a:xfrm rot="1983551">
                <a:off x="4628518" y="1050148"/>
                <a:ext cx="3990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27" extrusionOk="0">
                    <a:moveTo>
                      <a:pt x="1197" y="0"/>
                    </a:moveTo>
                    <a:lnTo>
                      <a:pt x="1" y="1993"/>
                    </a:lnTo>
                    <a:lnTo>
                      <a:pt x="399" y="2126"/>
                    </a:lnTo>
                    <a:lnTo>
                      <a:pt x="1595" y="133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4"/>
              <p:cNvSpPr/>
              <p:nvPr/>
            </p:nvSpPr>
            <p:spPr>
              <a:xfrm rot="1983551">
                <a:off x="4218866" y="1082428"/>
                <a:ext cx="179398" cy="338847"/>
              </a:xfrm>
              <a:custGeom>
                <a:avLst/>
                <a:gdLst/>
                <a:ahLst/>
                <a:cxnLst/>
                <a:rect l="l" t="t" r="r" b="b"/>
                <a:pathLst>
                  <a:path w="7176" h="13554" extrusionOk="0">
                    <a:moveTo>
                      <a:pt x="6777" y="0"/>
                    </a:moveTo>
                    <a:lnTo>
                      <a:pt x="0" y="13421"/>
                    </a:lnTo>
                    <a:lnTo>
                      <a:pt x="266" y="13554"/>
                    </a:lnTo>
                    <a:lnTo>
                      <a:pt x="7176" y="133"/>
                    </a:lnTo>
                    <a:lnTo>
                      <a:pt x="67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4"/>
              <p:cNvSpPr/>
              <p:nvPr/>
            </p:nvSpPr>
            <p:spPr>
              <a:xfrm rot="1983551">
                <a:off x="4291398" y="1090039"/>
                <a:ext cx="86399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14618" extrusionOk="0">
                    <a:moveTo>
                      <a:pt x="532" y="1"/>
                    </a:moveTo>
                    <a:lnTo>
                      <a:pt x="0" y="133"/>
                    </a:lnTo>
                    <a:lnTo>
                      <a:pt x="2924" y="14617"/>
                    </a:lnTo>
                    <a:lnTo>
                      <a:pt x="3455" y="14617"/>
                    </a:lnTo>
                    <a:lnTo>
                      <a:pt x="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4" name="Google Shape;1264;p44">
            <a:hlinkClick r:id="rId4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5" name="Google Shape;1265;p44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1266" name="Google Shape;1266;p44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4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1269" name="Google Shape;1269;p44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1" name="Google Shape;1271;p44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4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Recursive Processing</a:t>
            </a:r>
            <a:endParaRPr lang="en-US" sz="2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076906" y="1273403"/>
            <a:ext cx="4990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dimulailah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database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direduksi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.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frequent item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prefix (</a:t>
            </a:r>
            <a:r>
              <a:rPr lang="en-US" dirty="0" err="1"/>
              <a:t>awalan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item set.</a:t>
            </a:r>
          </a:p>
        </p:txBody>
      </p:sp>
      <p:pic>
        <p:nvPicPr>
          <p:cNvPr id="150" name="Picture 1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329110"/>
            <a:ext cx="2857500" cy="1762125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2262909" y="4267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/>
              <a:t>Gambar</a:t>
            </a:r>
            <a:r>
              <a:rPr lang="en-US" sz="1100" i="1" dirty="0"/>
              <a:t>  2 Sorted Transaction</a:t>
            </a:r>
          </a:p>
        </p:txBody>
      </p:sp>
      <p:grpSp>
        <p:nvGrpSpPr>
          <p:cNvPr id="152" name="Google Shape;1437;p46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153" name="Google Shape;1438;p4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39;p4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440;p46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156" name="Google Shape;1441;p4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42;p4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443;p46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444;p46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15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Recursive Processing</a:t>
            </a:r>
            <a:endParaRPr lang="en-US" sz="2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65342" y="1287020"/>
            <a:ext cx="4990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Terbentuklah</a:t>
            </a:r>
            <a:r>
              <a:rPr lang="en-US" dirty="0"/>
              <a:t> initial database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recursive elimination </a:t>
            </a:r>
            <a:r>
              <a:rPr lang="en-US" dirty="0" err="1"/>
              <a:t>terhadapnya</a:t>
            </a:r>
            <a:r>
              <a:rPr lang="en-US" dirty="0"/>
              <a:t>. Frequent item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berjumlah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2.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posisi</a:t>
            </a:r>
            <a:r>
              <a:rPr lang="en-US" dirty="0"/>
              <a:t> pointer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item „e‟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0" y="3842018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/>
              <a:t>Gambar</a:t>
            </a:r>
            <a:r>
              <a:rPr lang="en-US" sz="1100" i="1" dirty="0"/>
              <a:t>  3 Initial Database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2398635"/>
            <a:ext cx="2924175" cy="1285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7964" y="2957160"/>
            <a:ext cx="41748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eliminasi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prefix e, pointer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item </a:t>
            </a:r>
            <a:r>
              <a:rPr lang="en-US" dirty="0" err="1"/>
              <a:t>setelah</a:t>
            </a:r>
            <a:r>
              <a:rPr lang="en-US" dirty="0"/>
              <a:t> prefix e. Item-item yang </a:t>
            </a:r>
            <a:r>
              <a:rPr lang="en-US" dirty="0" err="1"/>
              <a:t>semula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dirty="0"/>
              <a:t>-prefix e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item set yang </a:t>
            </a:r>
            <a:r>
              <a:rPr lang="en-US" dirty="0" err="1"/>
              <a:t>memiliki</a:t>
            </a:r>
            <a:r>
              <a:rPr lang="en-US" dirty="0"/>
              <a:t> prefix </a:t>
            </a:r>
            <a:r>
              <a:rPr lang="en-US" dirty="0" err="1"/>
              <a:t>sama</a:t>
            </a:r>
            <a:r>
              <a:rPr lang="en-US" dirty="0"/>
              <a:t>.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tersisa</a:t>
            </a:r>
            <a:r>
              <a:rPr lang="en-US" dirty="0"/>
              <a:t> 1 </a:t>
            </a:r>
            <a:r>
              <a:rPr lang="en-US" dirty="0" err="1"/>
              <a:t>buah</a:t>
            </a:r>
            <a:r>
              <a:rPr lang="en-US" dirty="0"/>
              <a:t> item set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8" name="Google Shape;1437;p46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9" name="Google Shape;1438;p4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9;p4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440;p46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12" name="Google Shape;1441;p4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42;p4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43;p46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44;p46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153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53"/>
          <p:cNvSpPr txBox="1">
            <a:spLocks noGrp="1"/>
          </p:cNvSpPr>
          <p:nvPr>
            <p:ph type="title"/>
          </p:nvPr>
        </p:nvSpPr>
        <p:spPr>
          <a:xfrm flipH="1">
            <a:off x="5005200" y="749808"/>
            <a:ext cx="34530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b="1" dirty="0" err="1"/>
              <a:t>Hasil</a:t>
            </a:r>
            <a:r>
              <a:rPr lang="en-US" sz="4000" b="1" dirty="0"/>
              <a:t>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Pembahasan</a:t>
            </a:r>
            <a:endParaRPr lang="en-US" sz="4000" b="1" dirty="0"/>
          </a:p>
        </p:txBody>
      </p:sp>
      <p:grpSp>
        <p:nvGrpSpPr>
          <p:cNvPr id="1936" name="Google Shape;1936;p53"/>
          <p:cNvGrpSpPr/>
          <p:nvPr/>
        </p:nvGrpSpPr>
        <p:grpSpPr>
          <a:xfrm flipH="1">
            <a:off x="1624800" y="1235812"/>
            <a:ext cx="3802500" cy="3364986"/>
            <a:chOff x="1762150" y="1422675"/>
            <a:chExt cx="4581325" cy="4054200"/>
          </a:xfrm>
        </p:grpSpPr>
        <p:sp>
          <p:nvSpPr>
            <p:cNvPr id="1937" name="Google Shape;1937;p53"/>
            <p:cNvSpPr/>
            <p:nvPr/>
          </p:nvSpPr>
          <p:spPr>
            <a:xfrm>
              <a:off x="5158900" y="5136300"/>
              <a:ext cx="1098700" cy="257675"/>
            </a:xfrm>
            <a:custGeom>
              <a:avLst/>
              <a:gdLst/>
              <a:ahLst/>
              <a:cxnLst/>
              <a:rect l="l" t="t" r="r" b="b"/>
              <a:pathLst>
                <a:path w="43948" h="10307" extrusionOk="0">
                  <a:moveTo>
                    <a:pt x="21915" y="0"/>
                  </a:moveTo>
                  <a:lnTo>
                    <a:pt x="17532" y="119"/>
                  </a:lnTo>
                  <a:lnTo>
                    <a:pt x="13386" y="474"/>
                  </a:lnTo>
                  <a:lnTo>
                    <a:pt x="9714" y="948"/>
                  </a:lnTo>
                  <a:lnTo>
                    <a:pt x="6397" y="1540"/>
                  </a:lnTo>
                  <a:lnTo>
                    <a:pt x="4976" y="1896"/>
                  </a:lnTo>
                  <a:lnTo>
                    <a:pt x="3791" y="2251"/>
                  </a:lnTo>
                  <a:lnTo>
                    <a:pt x="2606" y="2725"/>
                  </a:lnTo>
                  <a:lnTo>
                    <a:pt x="1777" y="3199"/>
                  </a:lnTo>
                  <a:lnTo>
                    <a:pt x="948" y="3673"/>
                  </a:lnTo>
                  <a:lnTo>
                    <a:pt x="474" y="4146"/>
                  </a:lnTo>
                  <a:lnTo>
                    <a:pt x="119" y="4620"/>
                  </a:lnTo>
                  <a:lnTo>
                    <a:pt x="0" y="5213"/>
                  </a:lnTo>
                  <a:lnTo>
                    <a:pt x="119" y="5686"/>
                  </a:lnTo>
                  <a:lnTo>
                    <a:pt x="474" y="6279"/>
                  </a:lnTo>
                  <a:lnTo>
                    <a:pt x="948" y="6753"/>
                  </a:lnTo>
                  <a:lnTo>
                    <a:pt x="1777" y="7226"/>
                  </a:lnTo>
                  <a:lnTo>
                    <a:pt x="2606" y="7700"/>
                  </a:lnTo>
                  <a:lnTo>
                    <a:pt x="3791" y="8056"/>
                  </a:lnTo>
                  <a:lnTo>
                    <a:pt x="4976" y="8411"/>
                  </a:lnTo>
                  <a:lnTo>
                    <a:pt x="6397" y="8885"/>
                  </a:lnTo>
                  <a:lnTo>
                    <a:pt x="9714" y="9477"/>
                  </a:lnTo>
                  <a:lnTo>
                    <a:pt x="13386" y="9951"/>
                  </a:lnTo>
                  <a:lnTo>
                    <a:pt x="17532" y="10188"/>
                  </a:lnTo>
                  <a:lnTo>
                    <a:pt x="21915" y="10306"/>
                  </a:lnTo>
                  <a:lnTo>
                    <a:pt x="26416" y="10188"/>
                  </a:lnTo>
                  <a:lnTo>
                    <a:pt x="30562" y="9951"/>
                  </a:lnTo>
                  <a:lnTo>
                    <a:pt x="34234" y="9477"/>
                  </a:lnTo>
                  <a:lnTo>
                    <a:pt x="37551" y="8885"/>
                  </a:lnTo>
                  <a:lnTo>
                    <a:pt x="38973" y="8411"/>
                  </a:lnTo>
                  <a:lnTo>
                    <a:pt x="40157" y="8056"/>
                  </a:lnTo>
                  <a:lnTo>
                    <a:pt x="41223" y="7700"/>
                  </a:lnTo>
                  <a:lnTo>
                    <a:pt x="42171" y="7226"/>
                  </a:lnTo>
                  <a:lnTo>
                    <a:pt x="43000" y="6753"/>
                  </a:lnTo>
                  <a:lnTo>
                    <a:pt x="43474" y="6279"/>
                  </a:lnTo>
                  <a:lnTo>
                    <a:pt x="43829" y="5686"/>
                  </a:lnTo>
                  <a:lnTo>
                    <a:pt x="43948" y="5213"/>
                  </a:lnTo>
                  <a:lnTo>
                    <a:pt x="43829" y="4620"/>
                  </a:lnTo>
                  <a:lnTo>
                    <a:pt x="43474" y="4146"/>
                  </a:lnTo>
                  <a:lnTo>
                    <a:pt x="43000" y="3673"/>
                  </a:lnTo>
                  <a:lnTo>
                    <a:pt x="42171" y="3199"/>
                  </a:lnTo>
                  <a:lnTo>
                    <a:pt x="41223" y="2725"/>
                  </a:lnTo>
                  <a:lnTo>
                    <a:pt x="40157" y="2251"/>
                  </a:lnTo>
                  <a:lnTo>
                    <a:pt x="38973" y="1896"/>
                  </a:lnTo>
                  <a:lnTo>
                    <a:pt x="37551" y="1540"/>
                  </a:lnTo>
                  <a:lnTo>
                    <a:pt x="34234" y="948"/>
                  </a:lnTo>
                  <a:lnTo>
                    <a:pt x="30562" y="474"/>
                  </a:lnTo>
                  <a:lnTo>
                    <a:pt x="26416" y="119"/>
                  </a:lnTo>
                  <a:lnTo>
                    <a:pt x="2191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3"/>
            <p:cNvSpPr/>
            <p:nvPr/>
          </p:nvSpPr>
          <p:spPr>
            <a:xfrm>
              <a:off x="2007950" y="4689125"/>
              <a:ext cx="3808400" cy="479775"/>
            </a:xfrm>
            <a:custGeom>
              <a:avLst/>
              <a:gdLst/>
              <a:ahLst/>
              <a:cxnLst/>
              <a:rect l="l" t="t" r="r" b="b"/>
              <a:pathLst>
                <a:path w="152336" h="19191" extrusionOk="0">
                  <a:moveTo>
                    <a:pt x="76168" y="1"/>
                  </a:moveTo>
                  <a:lnTo>
                    <a:pt x="68350" y="119"/>
                  </a:lnTo>
                  <a:lnTo>
                    <a:pt x="60769" y="237"/>
                  </a:lnTo>
                  <a:lnTo>
                    <a:pt x="53543" y="474"/>
                  </a:lnTo>
                  <a:lnTo>
                    <a:pt x="46554" y="830"/>
                  </a:lnTo>
                  <a:lnTo>
                    <a:pt x="39802" y="1185"/>
                  </a:lnTo>
                  <a:lnTo>
                    <a:pt x="33524" y="1659"/>
                  </a:lnTo>
                  <a:lnTo>
                    <a:pt x="27720" y="2251"/>
                  </a:lnTo>
                  <a:lnTo>
                    <a:pt x="22271" y="2843"/>
                  </a:lnTo>
                  <a:lnTo>
                    <a:pt x="17414" y="3554"/>
                  </a:lnTo>
                  <a:lnTo>
                    <a:pt x="13031" y="4265"/>
                  </a:lnTo>
                  <a:lnTo>
                    <a:pt x="9240" y="5094"/>
                  </a:lnTo>
                  <a:lnTo>
                    <a:pt x="5924" y="5923"/>
                  </a:lnTo>
                  <a:lnTo>
                    <a:pt x="3436" y="6753"/>
                  </a:lnTo>
                  <a:lnTo>
                    <a:pt x="2370" y="7226"/>
                  </a:lnTo>
                  <a:lnTo>
                    <a:pt x="1541" y="7700"/>
                  </a:lnTo>
                  <a:lnTo>
                    <a:pt x="830" y="8174"/>
                  </a:lnTo>
                  <a:lnTo>
                    <a:pt x="356" y="8648"/>
                  </a:lnTo>
                  <a:lnTo>
                    <a:pt x="119" y="9122"/>
                  </a:lnTo>
                  <a:lnTo>
                    <a:pt x="1" y="9596"/>
                  </a:lnTo>
                  <a:lnTo>
                    <a:pt x="119" y="10069"/>
                  </a:lnTo>
                  <a:lnTo>
                    <a:pt x="356" y="10543"/>
                  </a:lnTo>
                  <a:lnTo>
                    <a:pt x="830" y="11135"/>
                  </a:lnTo>
                  <a:lnTo>
                    <a:pt x="1541" y="11491"/>
                  </a:lnTo>
                  <a:lnTo>
                    <a:pt x="2370" y="11965"/>
                  </a:lnTo>
                  <a:lnTo>
                    <a:pt x="3436" y="12438"/>
                  </a:lnTo>
                  <a:lnTo>
                    <a:pt x="5924" y="13386"/>
                  </a:lnTo>
                  <a:lnTo>
                    <a:pt x="9240" y="14215"/>
                  </a:lnTo>
                  <a:lnTo>
                    <a:pt x="13031" y="14926"/>
                  </a:lnTo>
                  <a:lnTo>
                    <a:pt x="17414" y="15755"/>
                  </a:lnTo>
                  <a:lnTo>
                    <a:pt x="22271" y="16348"/>
                  </a:lnTo>
                  <a:lnTo>
                    <a:pt x="27720" y="17058"/>
                  </a:lnTo>
                  <a:lnTo>
                    <a:pt x="33524" y="17532"/>
                  </a:lnTo>
                  <a:lnTo>
                    <a:pt x="39802" y="18006"/>
                  </a:lnTo>
                  <a:lnTo>
                    <a:pt x="46554" y="18480"/>
                  </a:lnTo>
                  <a:lnTo>
                    <a:pt x="53543" y="18717"/>
                  </a:lnTo>
                  <a:lnTo>
                    <a:pt x="60769" y="18954"/>
                  </a:lnTo>
                  <a:lnTo>
                    <a:pt x="68350" y="19191"/>
                  </a:lnTo>
                  <a:lnTo>
                    <a:pt x="83986" y="19191"/>
                  </a:lnTo>
                  <a:lnTo>
                    <a:pt x="91449" y="18954"/>
                  </a:lnTo>
                  <a:lnTo>
                    <a:pt x="98793" y="18717"/>
                  </a:lnTo>
                  <a:lnTo>
                    <a:pt x="105782" y="18480"/>
                  </a:lnTo>
                  <a:lnTo>
                    <a:pt x="112416" y="18006"/>
                  </a:lnTo>
                  <a:lnTo>
                    <a:pt x="118694" y="17532"/>
                  </a:lnTo>
                  <a:lnTo>
                    <a:pt x="124617" y="17058"/>
                  </a:lnTo>
                  <a:lnTo>
                    <a:pt x="130066" y="16348"/>
                  </a:lnTo>
                  <a:lnTo>
                    <a:pt x="134923" y="15755"/>
                  </a:lnTo>
                  <a:lnTo>
                    <a:pt x="139306" y="14926"/>
                  </a:lnTo>
                  <a:lnTo>
                    <a:pt x="143096" y="14215"/>
                  </a:lnTo>
                  <a:lnTo>
                    <a:pt x="146294" y="13386"/>
                  </a:lnTo>
                  <a:lnTo>
                    <a:pt x="148901" y="12438"/>
                  </a:lnTo>
                  <a:lnTo>
                    <a:pt x="149967" y="11965"/>
                  </a:lnTo>
                  <a:lnTo>
                    <a:pt x="150796" y="11491"/>
                  </a:lnTo>
                  <a:lnTo>
                    <a:pt x="151388" y="11135"/>
                  </a:lnTo>
                  <a:lnTo>
                    <a:pt x="151980" y="10543"/>
                  </a:lnTo>
                  <a:lnTo>
                    <a:pt x="152217" y="10069"/>
                  </a:lnTo>
                  <a:lnTo>
                    <a:pt x="152336" y="9596"/>
                  </a:lnTo>
                  <a:lnTo>
                    <a:pt x="152217" y="9122"/>
                  </a:lnTo>
                  <a:lnTo>
                    <a:pt x="151980" y="8648"/>
                  </a:lnTo>
                  <a:lnTo>
                    <a:pt x="151388" y="8174"/>
                  </a:lnTo>
                  <a:lnTo>
                    <a:pt x="150796" y="7700"/>
                  </a:lnTo>
                  <a:lnTo>
                    <a:pt x="149967" y="7226"/>
                  </a:lnTo>
                  <a:lnTo>
                    <a:pt x="148901" y="6753"/>
                  </a:lnTo>
                  <a:lnTo>
                    <a:pt x="146294" y="5923"/>
                  </a:lnTo>
                  <a:lnTo>
                    <a:pt x="143096" y="5094"/>
                  </a:lnTo>
                  <a:lnTo>
                    <a:pt x="139306" y="4265"/>
                  </a:lnTo>
                  <a:lnTo>
                    <a:pt x="134923" y="3554"/>
                  </a:lnTo>
                  <a:lnTo>
                    <a:pt x="130066" y="2843"/>
                  </a:lnTo>
                  <a:lnTo>
                    <a:pt x="124617" y="2251"/>
                  </a:lnTo>
                  <a:lnTo>
                    <a:pt x="118694" y="1659"/>
                  </a:lnTo>
                  <a:lnTo>
                    <a:pt x="112416" y="1185"/>
                  </a:lnTo>
                  <a:lnTo>
                    <a:pt x="105782" y="830"/>
                  </a:lnTo>
                  <a:lnTo>
                    <a:pt x="98793" y="474"/>
                  </a:lnTo>
                  <a:lnTo>
                    <a:pt x="91449" y="237"/>
                  </a:lnTo>
                  <a:lnTo>
                    <a:pt x="83986" y="119"/>
                  </a:lnTo>
                  <a:lnTo>
                    <a:pt x="761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3"/>
            <p:cNvSpPr/>
            <p:nvPr/>
          </p:nvSpPr>
          <p:spPr>
            <a:xfrm>
              <a:off x="1762150" y="4997125"/>
              <a:ext cx="3808400" cy="479750"/>
            </a:xfrm>
            <a:custGeom>
              <a:avLst/>
              <a:gdLst/>
              <a:ahLst/>
              <a:cxnLst/>
              <a:rect l="l" t="t" r="r" b="b"/>
              <a:pathLst>
                <a:path w="152336" h="19190" extrusionOk="0">
                  <a:moveTo>
                    <a:pt x="76168" y="0"/>
                  </a:moveTo>
                  <a:lnTo>
                    <a:pt x="68350" y="118"/>
                  </a:lnTo>
                  <a:lnTo>
                    <a:pt x="60769" y="237"/>
                  </a:lnTo>
                  <a:lnTo>
                    <a:pt x="53543" y="474"/>
                  </a:lnTo>
                  <a:lnTo>
                    <a:pt x="46554" y="829"/>
                  </a:lnTo>
                  <a:lnTo>
                    <a:pt x="39802" y="1185"/>
                  </a:lnTo>
                  <a:lnTo>
                    <a:pt x="33524" y="1658"/>
                  </a:lnTo>
                  <a:lnTo>
                    <a:pt x="27720" y="2251"/>
                  </a:lnTo>
                  <a:lnTo>
                    <a:pt x="22271" y="2843"/>
                  </a:lnTo>
                  <a:lnTo>
                    <a:pt x="17414" y="3554"/>
                  </a:lnTo>
                  <a:lnTo>
                    <a:pt x="13031" y="4264"/>
                  </a:lnTo>
                  <a:lnTo>
                    <a:pt x="9122" y="5094"/>
                  </a:lnTo>
                  <a:lnTo>
                    <a:pt x="5924" y="5923"/>
                  </a:lnTo>
                  <a:lnTo>
                    <a:pt x="3436" y="6752"/>
                  </a:lnTo>
                  <a:lnTo>
                    <a:pt x="2370" y="7226"/>
                  </a:lnTo>
                  <a:lnTo>
                    <a:pt x="1541" y="7700"/>
                  </a:lnTo>
                  <a:lnTo>
                    <a:pt x="830" y="8174"/>
                  </a:lnTo>
                  <a:lnTo>
                    <a:pt x="356" y="8647"/>
                  </a:lnTo>
                  <a:lnTo>
                    <a:pt x="119" y="9121"/>
                  </a:lnTo>
                  <a:lnTo>
                    <a:pt x="1" y="9595"/>
                  </a:lnTo>
                  <a:lnTo>
                    <a:pt x="119" y="10069"/>
                  </a:lnTo>
                  <a:lnTo>
                    <a:pt x="356" y="10543"/>
                  </a:lnTo>
                  <a:lnTo>
                    <a:pt x="830" y="11135"/>
                  </a:lnTo>
                  <a:lnTo>
                    <a:pt x="1541" y="11490"/>
                  </a:lnTo>
                  <a:lnTo>
                    <a:pt x="2370" y="11964"/>
                  </a:lnTo>
                  <a:lnTo>
                    <a:pt x="3436" y="12438"/>
                  </a:lnTo>
                  <a:lnTo>
                    <a:pt x="5924" y="13386"/>
                  </a:lnTo>
                  <a:lnTo>
                    <a:pt x="9122" y="14215"/>
                  </a:lnTo>
                  <a:lnTo>
                    <a:pt x="13031" y="14926"/>
                  </a:lnTo>
                  <a:lnTo>
                    <a:pt x="17414" y="15755"/>
                  </a:lnTo>
                  <a:lnTo>
                    <a:pt x="22271" y="16347"/>
                  </a:lnTo>
                  <a:lnTo>
                    <a:pt x="27720" y="17058"/>
                  </a:lnTo>
                  <a:lnTo>
                    <a:pt x="33524" y="17532"/>
                  </a:lnTo>
                  <a:lnTo>
                    <a:pt x="39802" y="18005"/>
                  </a:lnTo>
                  <a:lnTo>
                    <a:pt x="46554" y="18479"/>
                  </a:lnTo>
                  <a:lnTo>
                    <a:pt x="53543" y="18716"/>
                  </a:lnTo>
                  <a:lnTo>
                    <a:pt x="60769" y="18953"/>
                  </a:lnTo>
                  <a:lnTo>
                    <a:pt x="68350" y="19190"/>
                  </a:lnTo>
                  <a:lnTo>
                    <a:pt x="83986" y="19190"/>
                  </a:lnTo>
                  <a:lnTo>
                    <a:pt x="91449" y="18953"/>
                  </a:lnTo>
                  <a:lnTo>
                    <a:pt x="98794" y="18716"/>
                  </a:lnTo>
                  <a:lnTo>
                    <a:pt x="105782" y="18479"/>
                  </a:lnTo>
                  <a:lnTo>
                    <a:pt x="112416" y="18005"/>
                  </a:lnTo>
                  <a:lnTo>
                    <a:pt x="118694" y="17532"/>
                  </a:lnTo>
                  <a:lnTo>
                    <a:pt x="124617" y="17058"/>
                  </a:lnTo>
                  <a:lnTo>
                    <a:pt x="129948" y="16347"/>
                  </a:lnTo>
                  <a:lnTo>
                    <a:pt x="134923" y="15755"/>
                  </a:lnTo>
                  <a:lnTo>
                    <a:pt x="139306" y="14926"/>
                  </a:lnTo>
                  <a:lnTo>
                    <a:pt x="143096" y="14215"/>
                  </a:lnTo>
                  <a:lnTo>
                    <a:pt x="146295" y="13386"/>
                  </a:lnTo>
                  <a:lnTo>
                    <a:pt x="148901" y="12438"/>
                  </a:lnTo>
                  <a:lnTo>
                    <a:pt x="149967" y="11964"/>
                  </a:lnTo>
                  <a:lnTo>
                    <a:pt x="150796" y="11490"/>
                  </a:lnTo>
                  <a:lnTo>
                    <a:pt x="151388" y="11135"/>
                  </a:lnTo>
                  <a:lnTo>
                    <a:pt x="151862" y="10543"/>
                  </a:lnTo>
                  <a:lnTo>
                    <a:pt x="152217" y="10069"/>
                  </a:lnTo>
                  <a:lnTo>
                    <a:pt x="152336" y="9595"/>
                  </a:lnTo>
                  <a:lnTo>
                    <a:pt x="152217" y="9121"/>
                  </a:lnTo>
                  <a:lnTo>
                    <a:pt x="151862" y="8647"/>
                  </a:lnTo>
                  <a:lnTo>
                    <a:pt x="151388" y="8174"/>
                  </a:lnTo>
                  <a:lnTo>
                    <a:pt x="150796" y="7700"/>
                  </a:lnTo>
                  <a:lnTo>
                    <a:pt x="149967" y="7226"/>
                  </a:lnTo>
                  <a:lnTo>
                    <a:pt x="148901" y="6752"/>
                  </a:lnTo>
                  <a:lnTo>
                    <a:pt x="146295" y="5923"/>
                  </a:lnTo>
                  <a:lnTo>
                    <a:pt x="143096" y="5094"/>
                  </a:lnTo>
                  <a:lnTo>
                    <a:pt x="139306" y="4264"/>
                  </a:lnTo>
                  <a:lnTo>
                    <a:pt x="134923" y="3554"/>
                  </a:lnTo>
                  <a:lnTo>
                    <a:pt x="129948" y="2843"/>
                  </a:lnTo>
                  <a:lnTo>
                    <a:pt x="124617" y="2251"/>
                  </a:lnTo>
                  <a:lnTo>
                    <a:pt x="118694" y="1658"/>
                  </a:lnTo>
                  <a:lnTo>
                    <a:pt x="112416" y="1185"/>
                  </a:lnTo>
                  <a:lnTo>
                    <a:pt x="105782" y="829"/>
                  </a:lnTo>
                  <a:lnTo>
                    <a:pt x="98794" y="474"/>
                  </a:lnTo>
                  <a:lnTo>
                    <a:pt x="91449" y="237"/>
                  </a:lnTo>
                  <a:lnTo>
                    <a:pt x="83986" y="118"/>
                  </a:lnTo>
                  <a:lnTo>
                    <a:pt x="7616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3"/>
            <p:cNvSpPr/>
            <p:nvPr/>
          </p:nvSpPr>
          <p:spPr>
            <a:xfrm>
              <a:off x="4856825" y="3578600"/>
              <a:ext cx="716700" cy="390925"/>
            </a:xfrm>
            <a:custGeom>
              <a:avLst/>
              <a:gdLst/>
              <a:ahLst/>
              <a:cxnLst/>
              <a:rect l="l" t="t" r="r" b="b"/>
              <a:pathLst>
                <a:path w="28668" h="15637" extrusionOk="0">
                  <a:moveTo>
                    <a:pt x="1" y="0"/>
                  </a:moveTo>
                  <a:lnTo>
                    <a:pt x="7108" y="4028"/>
                  </a:lnTo>
                  <a:lnTo>
                    <a:pt x="14216" y="8055"/>
                  </a:lnTo>
                  <a:lnTo>
                    <a:pt x="21441" y="11846"/>
                  </a:lnTo>
                  <a:lnTo>
                    <a:pt x="24995" y="13741"/>
                  </a:lnTo>
                  <a:lnTo>
                    <a:pt x="28667" y="15637"/>
                  </a:lnTo>
                  <a:lnTo>
                    <a:pt x="28667" y="15637"/>
                  </a:lnTo>
                  <a:lnTo>
                    <a:pt x="25114" y="13623"/>
                  </a:lnTo>
                  <a:lnTo>
                    <a:pt x="21560" y="11609"/>
                  </a:lnTo>
                  <a:lnTo>
                    <a:pt x="14453" y="7581"/>
                  </a:lnTo>
                  <a:lnTo>
                    <a:pt x="7227" y="37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3"/>
            <p:cNvSpPr/>
            <p:nvPr/>
          </p:nvSpPr>
          <p:spPr>
            <a:xfrm>
              <a:off x="4856825" y="3578600"/>
              <a:ext cx="666350" cy="349475"/>
            </a:xfrm>
            <a:custGeom>
              <a:avLst/>
              <a:gdLst/>
              <a:ahLst/>
              <a:cxnLst/>
              <a:rect l="l" t="t" r="r" b="b"/>
              <a:pathLst>
                <a:path w="26654" h="13979" extrusionOk="0">
                  <a:moveTo>
                    <a:pt x="26654" y="0"/>
                  </a:moveTo>
                  <a:lnTo>
                    <a:pt x="19902" y="3317"/>
                  </a:lnTo>
                  <a:lnTo>
                    <a:pt x="13268" y="6752"/>
                  </a:lnTo>
                  <a:lnTo>
                    <a:pt x="6634" y="10306"/>
                  </a:lnTo>
                  <a:lnTo>
                    <a:pt x="3318" y="12083"/>
                  </a:lnTo>
                  <a:lnTo>
                    <a:pt x="1" y="13978"/>
                  </a:lnTo>
                  <a:lnTo>
                    <a:pt x="3436" y="12320"/>
                  </a:lnTo>
                  <a:lnTo>
                    <a:pt x="6753" y="10661"/>
                  </a:lnTo>
                  <a:lnTo>
                    <a:pt x="13386" y="7226"/>
                  </a:lnTo>
                  <a:lnTo>
                    <a:pt x="20020" y="3672"/>
                  </a:lnTo>
                  <a:lnTo>
                    <a:pt x="26654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3"/>
            <p:cNvSpPr/>
            <p:nvPr/>
          </p:nvSpPr>
          <p:spPr>
            <a:xfrm>
              <a:off x="4178675" y="3578600"/>
              <a:ext cx="716675" cy="390925"/>
            </a:xfrm>
            <a:custGeom>
              <a:avLst/>
              <a:gdLst/>
              <a:ahLst/>
              <a:cxnLst/>
              <a:rect l="l" t="t" r="r" b="b"/>
              <a:pathLst>
                <a:path w="28667" h="15637" extrusionOk="0">
                  <a:moveTo>
                    <a:pt x="0" y="0"/>
                  </a:moveTo>
                  <a:lnTo>
                    <a:pt x="7108" y="4028"/>
                  </a:lnTo>
                  <a:lnTo>
                    <a:pt x="14215" y="8055"/>
                  </a:lnTo>
                  <a:lnTo>
                    <a:pt x="21441" y="11846"/>
                  </a:lnTo>
                  <a:lnTo>
                    <a:pt x="25113" y="13741"/>
                  </a:lnTo>
                  <a:lnTo>
                    <a:pt x="28667" y="15637"/>
                  </a:lnTo>
                  <a:lnTo>
                    <a:pt x="25232" y="13623"/>
                  </a:lnTo>
                  <a:lnTo>
                    <a:pt x="21678" y="11609"/>
                  </a:lnTo>
                  <a:lnTo>
                    <a:pt x="14452" y="7581"/>
                  </a:lnTo>
                  <a:lnTo>
                    <a:pt x="7226" y="3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3"/>
            <p:cNvSpPr/>
            <p:nvPr/>
          </p:nvSpPr>
          <p:spPr>
            <a:xfrm>
              <a:off x="4178675" y="3578600"/>
              <a:ext cx="666350" cy="349475"/>
            </a:xfrm>
            <a:custGeom>
              <a:avLst/>
              <a:gdLst/>
              <a:ahLst/>
              <a:cxnLst/>
              <a:rect l="l" t="t" r="r" b="b"/>
              <a:pathLst>
                <a:path w="26654" h="13979" extrusionOk="0">
                  <a:moveTo>
                    <a:pt x="26653" y="0"/>
                  </a:moveTo>
                  <a:lnTo>
                    <a:pt x="19901" y="3317"/>
                  </a:lnTo>
                  <a:lnTo>
                    <a:pt x="13267" y="6752"/>
                  </a:lnTo>
                  <a:lnTo>
                    <a:pt x="6634" y="10306"/>
                  </a:lnTo>
                  <a:lnTo>
                    <a:pt x="3317" y="12083"/>
                  </a:lnTo>
                  <a:lnTo>
                    <a:pt x="0" y="13978"/>
                  </a:lnTo>
                  <a:lnTo>
                    <a:pt x="3436" y="12320"/>
                  </a:lnTo>
                  <a:lnTo>
                    <a:pt x="6752" y="10661"/>
                  </a:lnTo>
                  <a:lnTo>
                    <a:pt x="13504" y="7226"/>
                  </a:lnTo>
                  <a:lnTo>
                    <a:pt x="20138" y="3672"/>
                  </a:lnTo>
                  <a:lnTo>
                    <a:pt x="2665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3"/>
            <p:cNvSpPr/>
            <p:nvPr/>
          </p:nvSpPr>
          <p:spPr>
            <a:xfrm>
              <a:off x="3986175" y="3483825"/>
              <a:ext cx="316900" cy="1528125"/>
            </a:xfrm>
            <a:custGeom>
              <a:avLst/>
              <a:gdLst/>
              <a:ahLst/>
              <a:cxnLst/>
              <a:rect l="l" t="t" r="r" b="b"/>
              <a:pathLst>
                <a:path w="12676" h="61125" extrusionOk="0">
                  <a:moveTo>
                    <a:pt x="8056" y="1"/>
                  </a:moveTo>
                  <a:lnTo>
                    <a:pt x="6990" y="8648"/>
                  </a:lnTo>
                  <a:lnTo>
                    <a:pt x="1" y="61124"/>
                  </a:lnTo>
                  <a:lnTo>
                    <a:pt x="1541" y="61124"/>
                  </a:lnTo>
                  <a:lnTo>
                    <a:pt x="11254" y="8648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3"/>
            <p:cNvSpPr/>
            <p:nvPr/>
          </p:nvSpPr>
          <p:spPr>
            <a:xfrm>
              <a:off x="4160900" y="3483825"/>
              <a:ext cx="142175" cy="216200"/>
            </a:xfrm>
            <a:custGeom>
              <a:avLst/>
              <a:gdLst/>
              <a:ahLst/>
              <a:cxnLst/>
              <a:rect l="l" t="t" r="r" b="b"/>
              <a:pathLst>
                <a:path w="5687" h="8648" extrusionOk="0">
                  <a:moveTo>
                    <a:pt x="1067" y="1"/>
                  </a:moveTo>
                  <a:lnTo>
                    <a:pt x="1" y="8648"/>
                  </a:lnTo>
                  <a:lnTo>
                    <a:pt x="4265" y="8648"/>
                  </a:lnTo>
                  <a:lnTo>
                    <a:pt x="568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3"/>
            <p:cNvSpPr/>
            <p:nvPr/>
          </p:nvSpPr>
          <p:spPr>
            <a:xfrm>
              <a:off x="4747250" y="3483825"/>
              <a:ext cx="319875" cy="1528125"/>
            </a:xfrm>
            <a:custGeom>
              <a:avLst/>
              <a:gdLst/>
              <a:ahLst/>
              <a:cxnLst/>
              <a:rect l="l" t="t" r="r" b="b"/>
              <a:pathLst>
                <a:path w="12795" h="61125" extrusionOk="0">
                  <a:moveTo>
                    <a:pt x="1" y="1"/>
                  </a:moveTo>
                  <a:lnTo>
                    <a:pt x="1422" y="8648"/>
                  </a:lnTo>
                  <a:lnTo>
                    <a:pt x="11136" y="61124"/>
                  </a:lnTo>
                  <a:lnTo>
                    <a:pt x="12794" y="61124"/>
                  </a:lnTo>
                  <a:lnTo>
                    <a:pt x="5687" y="8648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3"/>
            <p:cNvSpPr/>
            <p:nvPr/>
          </p:nvSpPr>
          <p:spPr>
            <a:xfrm>
              <a:off x="4747250" y="3483825"/>
              <a:ext cx="142175" cy="216200"/>
            </a:xfrm>
            <a:custGeom>
              <a:avLst/>
              <a:gdLst/>
              <a:ahLst/>
              <a:cxnLst/>
              <a:rect l="l" t="t" r="r" b="b"/>
              <a:pathLst>
                <a:path w="5687" h="8648" extrusionOk="0">
                  <a:moveTo>
                    <a:pt x="1" y="1"/>
                  </a:moveTo>
                  <a:lnTo>
                    <a:pt x="1422" y="8648"/>
                  </a:lnTo>
                  <a:lnTo>
                    <a:pt x="5687" y="8648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3"/>
            <p:cNvSpPr/>
            <p:nvPr/>
          </p:nvSpPr>
          <p:spPr>
            <a:xfrm>
              <a:off x="5475775" y="3483825"/>
              <a:ext cx="319850" cy="1528125"/>
            </a:xfrm>
            <a:custGeom>
              <a:avLst/>
              <a:gdLst/>
              <a:ahLst/>
              <a:cxnLst/>
              <a:rect l="l" t="t" r="r" b="b"/>
              <a:pathLst>
                <a:path w="12794" h="61125" extrusionOk="0">
                  <a:moveTo>
                    <a:pt x="0" y="1"/>
                  </a:moveTo>
                  <a:lnTo>
                    <a:pt x="1540" y="8648"/>
                  </a:lnTo>
                  <a:lnTo>
                    <a:pt x="11254" y="61124"/>
                  </a:lnTo>
                  <a:lnTo>
                    <a:pt x="12794" y="61124"/>
                  </a:lnTo>
                  <a:lnTo>
                    <a:pt x="5686" y="8648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3"/>
            <p:cNvSpPr/>
            <p:nvPr/>
          </p:nvSpPr>
          <p:spPr>
            <a:xfrm>
              <a:off x="5475775" y="3483825"/>
              <a:ext cx="142175" cy="216200"/>
            </a:xfrm>
            <a:custGeom>
              <a:avLst/>
              <a:gdLst/>
              <a:ahLst/>
              <a:cxnLst/>
              <a:rect l="l" t="t" r="r" b="b"/>
              <a:pathLst>
                <a:path w="5687" h="8648" extrusionOk="0">
                  <a:moveTo>
                    <a:pt x="0" y="1"/>
                  </a:moveTo>
                  <a:lnTo>
                    <a:pt x="1540" y="8648"/>
                  </a:lnTo>
                  <a:lnTo>
                    <a:pt x="5686" y="8648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3"/>
            <p:cNvSpPr/>
            <p:nvPr/>
          </p:nvSpPr>
          <p:spPr>
            <a:xfrm>
              <a:off x="3953600" y="1955725"/>
              <a:ext cx="1779825" cy="1628825"/>
            </a:xfrm>
            <a:custGeom>
              <a:avLst/>
              <a:gdLst/>
              <a:ahLst/>
              <a:cxnLst/>
              <a:rect l="l" t="t" r="r" b="b"/>
              <a:pathLst>
                <a:path w="71193" h="65153" extrusionOk="0">
                  <a:moveTo>
                    <a:pt x="35538" y="1"/>
                  </a:moveTo>
                  <a:lnTo>
                    <a:pt x="26653" y="57689"/>
                  </a:lnTo>
                  <a:lnTo>
                    <a:pt x="1" y="57689"/>
                  </a:lnTo>
                  <a:lnTo>
                    <a:pt x="1" y="65152"/>
                  </a:lnTo>
                  <a:lnTo>
                    <a:pt x="71193" y="65152"/>
                  </a:lnTo>
                  <a:lnTo>
                    <a:pt x="68468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3"/>
            <p:cNvSpPr/>
            <p:nvPr/>
          </p:nvSpPr>
          <p:spPr>
            <a:xfrm>
              <a:off x="5573500" y="1955725"/>
              <a:ext cx="159925" cy="1628825"/>
            </a:xfrm>
            <a:custGeom>
              <a:avLst/>
              <a:gdLst/>
              <a:ahLst/>
              <a:cxnLst/>
              <a:rect l="l" t="t" r="r" b="b"/>
              <a:pathLst>
                <a:path w="6397" h="65153" extrusionOk="0">
                  <a:moveTo>
                    <a:pt x="0" y="1"/>
                  </a:moveTo>
                  <a:lnTo>
                    <a:pt x="2488" y="65152"/>
                  </a:lnTo>
                  <a:lnTo>
                    <a:pt x="6397" y="65152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3"/>
            <p:cNvSpPr/>
            <p:nvPr/>
          </p:nvSpPr>
          <p:spPr>
            <a:xfrm>
              <a:off x="4439275" y="1422675"/>
              <a:ext cx="829225" cy="1033575"/>
            </a:xfrm>
            <a:custGeom>
              <a:avLst/>
              <a:gdLst/>
              <a:ahLst/>
              <a:cxnLst/>
              <a:rect l="l" t="t" r="r" b="b"/>
              <a:pathLst>
                <a:path w="33169" h="41343" extrusionOk="0">
                  <a:moveTo>
                    <a:pt x="12202" y="1"/>
                  </a:moveTo>
                  <a:lnTo>
                    <a:pt x="11254" y="119"/>
                  </a:lnTo>
                  <a:lnTo>
                    <a:pt x="10306" y="238"/>
                  </a:lnTo>
                  <a:lnTo>
                    <a:pt x="9240" y="593"/>
                  </a:lnTo>
                  <a:lnTo>
                    <a:pt x="8174" y="1067"/>
                  </a:lnTo>
                  <a:lnTo>
                    <a:pt x="7345" y="1541"/>
                  </a:lnTo>
                  <a:lnTo>
                    <a:pt x="6634" y="2133"/>
                  </a:lnTo>
                  <a:lnTo>
                    <a:pt x="6042" y="2725"/>
                  </a:lnTo>
                  <a:lnTo>
                    <a:pt x="5450" y="3436"/>
                  </a:lnTo>
                  <a:lnTo>
                    <a:pt x="4976" y="4265"/>
                  </a:lnTo>
                  <a:lnTo>
                    <a:pt x="4620" y="5094"/>
                  </a:lnTo>
                  <a:lnTo>
                    <a:pt x="4028" y="6871"/>
                  </a:lnTo>
                  <a:lnTo>
                    <a:pt x="3791" y="7937"/>
                  </a:lnTo>
                  <a:lnTo>
                    <a:pt x="3791" y="9122"/>
                  </a:lnTo>
                  <a:lnTo>
                    <a:pt x="3910" y="11373"/>
                  </a:lnTo>
                  <a:lnTo>
                    <a:pt x="4028" y="12439"/>
                  </a:lnTo>
                  <a:lnTo>
                    <a:pt x="4028" y="13623"/>
                  </a:lnTo>
                  <a:lnTo>
                    <a:pt x="3910" y="14689"/>
                  </a:lnTo>
                  <a:lnTo>
                    <a:pt x="3673" y="15755"/>
                  </a:lnTo>
                  <a:lnTo>
                    <a:pt x="3317" y="16585"/>
                  </a:lnTo>
                  <a:lnTo>
                    <a:pt x="2843" y="17177"/>
                  </a:lnTo>
                  <a:lnTo>
                    <a:pt x="1896" y="18362"/>
                  </a:lnTo>
                  <a:lnTo>
                    <a:pt x="1067" y="19546"/>
                  </a:lnTo>
                  <a:lnTo>
                    <a:pt x="593" y="20257"/>
                  </a:lnTo>
                  <a:lnTo>
                    <a:pt x="356" y="21086"/>
                  </a:lnTo>
                  <a:lnTo>
                    <a:pt x="119" y="21915"/>
                  </a:lnTo>
                  <a:lnTo>
                    <a:pt x="119" y="22863"/>
                  </a:lnTo>
                  <a:lnTo>
                    <a:pt x="237" y="23455"/>
                  </a:lnTo>
                  <a:lnTo>
                    <a:pt x="474" y="24047"/>
                  </a:lnTo>
                  <a:lnTo>
                    <a:pt x="1304" y="25469"/>
                  </a:lnTo>
                  <a:lnTo>
                    <a:pt x="1659" y="26180"/>
                  </a:lnTo>
                  <a:lnTo>
                    <a:pt x="2014" y="26890"/>
                  </a:lnTo>
                  <a:lnTo>
                    <a:pt x="2251" y="27720"/>
                  </a:lnTo>
                  <a:lnTo>
                    <a:pt x="2251" y="28549"/>
                  </a:lnTo>
                  <a:lnTo>
                    <a:pt x="2014" y="29023"/>
                  </a:lnTo>
                  <a:lnTo>
                    <a:pt x="1777" y="29496"/>
                  </a:lnTo>
                  <a:lnTo>
                    <a:pt x="1185" y="30444"/>
                  </a:lnTo>
                  <a:lnTo>
                    <a:pt x="474" y="31273"/>
                  </a:lnTo>
                  <a:lnTo>
                    <a:pt x="237" y="31866"/>
                  </a:lnTo>
                  <a:lnTo>
                    <a:pt x="119" y="32339"/>
                  </a:lnTo>
                  <a:lnTo>
                    <a:pt x="1" y="33169"/>
                  </a:lnTo>
                  <a:lnTo>
                    <a:pt x="1" y="33879"/>
                  </a:lnTo>
                  <a:lnTo>
                    <a:pt x="237" y="34709"/>
                  </a:lnTo>
                  <a:lnTo>
                    <a:pt x="474" y="35419"/>
                  </a:lnTo>
                  <a:lnTo>
                    <a:pt x="830" y="36130"/>
                  </a:lnTo>
                  <a:lnTo>
                    <a:pt x="1185" y="36722"/>
                  </a:lnTo>
                  <a:lnTo>
                    <a:pt x="1777" y="37315"/>
                  </a:lnTo>
                  <a:lnTo>
                    <a:pt x="2251" y="37907"/>
                  </a:lnTo>
                  <a:lnTo>
                    <a:pt x="3673" y="38973"/>
                  </a:lnTo>
                  <a:lnTo>
                    <a:pt x="5213" y="39802"/>
                  </a:lnTo>
                  <a:lnTo>
                    <a:pt x="6753" y="40513"/>
                  </a:lnTo>
                  <a:lnTo>
                    <a:pt x="8529" y="40987"/>
                  </a:lnTo>
                  <a:lnTo>
                    <a:pt x="10188" y="41224"/>
                  </a:lnTo>
                  <a:lnTo>
                    <a:pt x="11965" y="41342"/>
                  </a:lnTo>
                  <a:lnTo>
                    <a:pt x="15518" y="41342"/>
                  </a:lnTo>
                  <a:lnTo>
                    <a:pt x="17177" y="41105"/>
                  </a:lnTo>
                  <a:lnTo>
                    <a:pt x="18954" y="40868"/>
                  </a:lnTo>
                  <a:lnTo>
                    <a:pt x="20730" y="40513"/>
                  </a:lnTo>
                  <a:lnTo>
                    <a:pt x="22389" y="40039"/>
                  </a:lnTo>
                  <a:lnTo>
                    <a:pt x="24166" y="39447"/>
                  </a:lnTo>
                  <a:lnTo>
                    <a:pt x="25824" y="38736"/>
                  </a:lnTo>
                  <a:lnTo>
                    <a:pt x="27364" y="37907"/>
                  </a:lnTo>
                  <a:lnTo>
                    <a:pt x="28785" y="36959"/>
                  </a:lnTo>
                  <a:lnTo>
                    <a:pt x="29970" y="36012"/>
                  </a:lnTo>
                  <a:lnTo>
                    <a:pt x="31036" y="34945"/>
                  </a:lnTo>
                  <a:lnTo>
                    <a:pt x="31984" y="33642"/>
                  </a:lnTo>
                  <a:lnTo>
                    <a:pt x="32694" y="32339"/>
                  </a:lnTo>
                  <a:lnTo>
                    <a:pt x="32931" y="31629"/>
                  </a:lnTo>
                  <a:lnTo>
                    <a:pt x="33168" y="30799"/>
                  </a:lnTo>
                  <a:lnTo>
                    <a:pt x="33168" y="30089"/>
                  </a:lnTo>
                  <a:lnTo>
                    <a:pt x="33168" y="29378"/>
                  </a:lnTo>
                  <a:lnTo>
                    <a:pt x="33050" y="28667"/>
                  </a:lnTo>
                  <a:lnTo>
                    <a:pt x="32813" y="27957"/>
                  </a:lnTo>
                  <a:lnTo>
                    <a:pt x="32339" y="27364"/>
                  </a:lnTo>
                  <a:lnTo>
                    <a:pt x="31865" y="26772"/>
                  </a:lnTo>
                  <a:lnTo>
                    <a:pt x="31391" y="26298"/>
                  </a:lnTo>
                  <a:lnTo>
                    <a:pt x="30799" y="25943"/>
                  </a:lnTo>
                  <a:lnTo>
                    <a:pt x="29733" y="25114"/>
                  </a:lnTo>
                  <a:lnTo>
                    <a:pt x="29141" y="24758"/>
                  </a:lnTo>
                  <a:lnTo>
                    <a:pt x="28667" y="24403"/>
                  </a:lnTo>
                  <a:lnTo>
                    <a:pt x="28430" y="23929"/>
                  </a:lnTo>
                  <a:lnTo>
                    <a:pt x="28193" y="23455"/>
                  </a:lnTo>
                  <a:lnTo>
                    <a:pt x="28193" y="22981"/>
                  </a:lnTo>
                  <a:lnTo>
                    <a:pt x="28312" y="22507"/>
                  </a:lnTo>
                  <a:lnTo>
                    <a:pt x="28549" y="21678"/>
                  </a:lnTo>
                  <a:lnTo>
                    <a:pt x="28785" y="20731"/>
                  </a:lnTo>
                  <a:lnTo>
                    <a:pt x="29022" y="19783"/>
                  </a:lnTo>
                  <a:lnTo>
                    <a:pt x="29022" y="18954"/>
                  </a:lnTo>
                  <a:lnTo>
                    <a:pt x="28904" y="18243"/>
                  </a:lnTo>
                  <a:lnTo>
                    <a:pt x="28667" y="17532"/>
                  </a:lnTo>
                  <a:lnTo>
                    <a:pt x="28312" y="16940"/>
                  </a:lnTo>
                  <a:lnTo>
                    <a:pt x="27838" y="16466"/>
                  </a:lnTo>
                  <a:lnTo>
                    <a:pt x="27364" y="15874"/>
                  </a:lnTo>
                  <a:lnTo>
                    <a:pt x="26179" y="14926"/>
                  </a:lnTo>
                  <a:lnTo>
                    <a:pt x="25469" y="14452"/>
                  </a:lnTo>
                  <a:lnTo>
                    <a:pt x="24876" y="13860"/>
                  </a:lnTo>
                  <a:lnTo>
                    <a:pt x="24284" y="13268"/>
                  </a:lnTo>
                  <a:lnTo>
                    <a:pt x="23810" y="12676"/>
                  </a:lnTo>
                  <a:lnTo>
                    <a:pt x="23100" y="11254"/>
                  </a:lnTo>
                  <a:lnTo>
                    <a:pt x="22507" y="9833"/>
                  </a:lnTo>
                  <a:lnTo>
                    <a:pt x="21323" y="6990"/>
                  </a:lnTo>
                  <a:lnTo>
                    <a:pt x="20612" y="5450"/>
                  </a:lnTo>
                  <a:lnTo>
                    <a:pt x="19664" y="4028"/>
                  </a:lnTo>
                  <a:lnTo>
                    <a:pt x="18954" y="3199"/>
                  </a:lnTo>
                  <a:lnTo>
                    <a:pt x="18006" y="2251"/>
                  </a:lnTo>
                  <a:lnTo>
                    <a:pt x="16940" y="1422"/>
                  </a:lnTo>
                  <a:lnTo>
                    <a:pt x="15518" y="711"/>
                  </a:lnTo>
                  <a:lnTo>
                    <a:pt x="14808" y="356"/>
                  </a:lnTo>
                  <a:lnTo>
                    <a:pt x="13978" y="119"/>
                  </a:lnTo>
                  <a:lnTo>
                    <a:pt x="1314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3"/>
            <p:cNvSpPr/>
            <p:nvPr/>
          </p:nvSpPr>
          <p:spPr>
            <a:xfrm>
              <a:off x="4981225" y="1650700"/>
              <a:ext cx="299125" cy="601200"/>
            </a:xfrm>
            <a:custGeom>
              <a:avLst/>
              <a:gdLst/>
              <a:ahLst/>
              <a:cxnLst/>
              <a:rect l="l" t="t" r="r" b="b"/>
              <a:pathLst>
                <a:path w="11965" h="24048" extrusionOk="0">
                  <a:moveTo>
                    <a:pt x="0" y="1"/>
                  </a:moveTo>
                  <a:lnTo>
                    <a:pt x="355" y="1541"/>
                  </a:lnTo>
                  <a:lnTo>
                    <a:pt x="711" y="2252"/>
                  </a:lnTo>
                  <a:lnTo>
                    <a:pt x="948" y="2962"/>
                  </a:lnTo>
                  <a:lnTo>
                    <a:pt x="1422" y="3555"/>
                  </a:lnTo>
                  <a:lnTo>
                    <a:pt x="1895" y="4147"/>
                  </a:lnTo>
                  <a:lnTo>
                    <a:pt x="2488" y="4739"/>
                  </a:lnTo>
                  <a:lnTo>
                    <a:pt x="3080" y="5213"/>
                  </a:lnTo>
                  <a:lnTo>
                    <a:pt x="4146" y="5924"/>
                  </a:lnTo>
                  <a:lnTo>
                    <a:pt x="5094" y="6634"/>
                  </a:lnTo>
                  <a:lnTo>
                    <a:pt x="5923" y="7345"/>
                  </a:lnTo>
                  <a:lnTo>
                    <a:pt x="6634" y="8174"/>
                  </a:lnTo>
                  <a:lnTo>
                    <a:pt x="7107" y="9004"/>
                  </a:lnTo>
                  <a:lnTo>
                    <a:pt x="7463" y="10070"/>
                  </a:lnTo>
                  <a:lnTo>
                    <a:pt x="7581" y="10544"/>
                  </a:lnTo>
                  <a:lnTo>
                    <a:pt x="7581" y="11136"/>
                  </a:lnTo>
                  <a:lnTo>
                    <a:pt x="7463" y="11728"/>
                  </a:lnTo>
                  <a:lnTo>
                    <a:pt x="7226" y="12439"/>
                  </a:lnTo>
                  <a:lnTo>
                    <a:pt x="6871" y="13623"/>
                  </a:lnTo>
                  <a:lnTo>
                    <a:pt x="6515" y="14808"/>
                  </a:lnTo>
                  <a:lnTo>
                    <a:pt x="6515" y="15400"/>
                  </a:lnTo>
                  <a:lnTo>
                    <a:pt x="6515" y="15993"/>
                  </a:lnTo>
                  <a:lnTo>
                    <a:pt x="6871" y="16466"/>
                  </a:lnTo>
                  <a:lnTo>
                    <a:pt x="7344" y="17059"/>
                  </a:lnTo>
                  <a:lnTo>
                    <a:pt x="8174" y="17532"/>
                  </a:lnTo>
                  <a:lnTo>
                    <a:pt x="9003" y="18006"/>
                  </a:lnTo>
                  <a:lnTo>
                    <a:pt x="9832" y="18362"/>
                  </a:lnTo>
                  <a:lnTo>
                    <a:pt x="10661" y="18954"/>
                  </a:lnTo>
                  <a:lnTo>
                    <a:pt x="11135" y="19428"/>
                  </a:lnTo>
                  <a:lnTo>
                    <a:pt x="11490" y="20139"/>
                  </a:lnTo>
                  <a:lnTo>
                    <a:pt x="11609" y="20968"/>
                  </a:lnTo>
                  <a:lnTo>
                    <a:pt x="11609" y="21678"/>
                  </a:lnTo>
                  <a:lnTo>
                    <a:pt x="11372" y="22389"/>
                  </a:lnTo>
                  <a:lnTo>
                    <a:pt x="11016" y="23100"/>
                  </a:lnTo>
                  <a:lnTo>
                    <a:pt x="10424" y="23574"/>
                  </a:lnTo>
                  <a:lnTo>
                    <a:pt x="9713" y="23929"/>
                  </a:lnTo>
                  <a:lnTo>
                    <a:pt x="9713" y="24048"/>
                  </a:lnTo>
                  <a:lnTo>
                    <a:pt x="9832" y="24048"/>
                  </a:lnTo>
                  <a:lnTo>
                    <a:pt x="10306" y="23811"/>
                  </a:lnTo>
                  <a:lnTo>
                    <a:pt x="10898" y="23455"/>
                  </a:lnTo>
                  <a:lnTo>
                    <a:pt x="11253" y="22981"/>
                  </a:lnTo>
                  <a:lnTo>
                    <a:pt x="11609" y="22271"/>
                  </a:lnTo>
                  <a:lnTo>
                    <a:pt x="11846" y="21678"/>
                  </a:lnTo>
                  <a:lnTo>
                    <a:pt x="11964" y="20968"/>
                  </a:lnTo>
                  <a:lnTo>
                    <a:pt x="11964" y="20375"/>
                  </a:lnTo>
                  <a:lnTo>
                    <a:pt x="11727" y="19783"/>
                  </a:lnTo>
                  <a:lnTo>
                    <a:pt x="11253" y="19072"/>
                  </a:lnTo>
                  <a:lnTo>
                    <a:pt x="10661" y="18599"/>
                  </a:lnTo>
                  <a:lnTo>
                    <a:pt x="9950" y="18125"/>
                  </a:lnTo>
                  <a:lnTo>
                    <a:pt x="9240" y="17769"/>
                  </a:lnTo>
                  <a:lnTo>
                    <a:pt x="8292" y="17296"/>
                  </a:lnTo>
                  <a:lnTo>
                    <a:pt x="7581" y="16703"/>
                  </a:lnTo>
                  <a:lnTo>
                    <a:pt x="7226" y="16348"/>
                  </a:lnTo>
                  <a:lnTo>
                    <a:pt x="6989" y="15993"/>
                  </a:lnTo>
                  <a:lnTo>
                    <a:pt x="6871" y="15519"/>
                  </a:lnTo>
                  <a:lnTo>
                    <a:pt x="6752" y="14926"/>
                  </a:lnTo>
                  <a:lnTo>
                    <a:pt x="6871" y="14334"/>
                  </a:lnTo>
                  <a:lnTo>
                    <a:pt x="7107" y="13860"/>
                  </a:lnTo>
                  <a:lnTo>
                    <a:pt x="7463" y="12794"/>
                  </a:lnTo>
                  <a:lnTo>
                    <a:pt x="7700" y="11965"/>
                  </a:lnTo>
                  <a:lnTo>
                    <a:pt x="7818" y="11136"/>
                  </a:lnTo>
                  <a:lnTo>
                    <a:pt x="7818" y="10307"/>
                  </a:lnTo>
                  <a:lnTo>
                    <a:pt x="7700" y="9596"/>
                  </a:lnTo>
                  <a:lnTo>
                    <a:pt x="7463" y="8767"/>
                  </a:lnTo>
                  <a:lnTo>
                    <a:pt x="7107" y="8174"/>
                  </a:lnTo>
                  <a:lnTo>
                    <a:pt x="6515" y="7464"/>
                  </a:lnTo>
                  <a:lnTo>
                    <a:pt x="5923" y="6871"/>
                  </a:lnTo>
                  <a:lnTo>
                    <a:pt x="5094" y="6161"/>
                  </a:lnTo>
                  <a:lnTo>
                    <a:pt x="4146" y="5568"/>
                  </a:lnTo>
                  <a:lnTo>
                    <a:pt x="3198" y="4976"/>
                  </a:lnTo>
                  <a:lnTo>
                    <a:pt x="2369" y="4384"/>
                  </a:lnTo>
                  <a:lnTo>
                    <a:pt x="1895" y="3910"/>
                  </a:lnTo>
                  <a:lnTo>
                    <a:pt x="1422" y="3436"/>
                  </a:lnTo>
                  <a:lnTo>
                    <a:pt x="829" y="2370"/>
                  </a:lnTo>
                  <a:lnTo>
                    <a:pt x="355" y="11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3"/>
            <p:cNvSpPr/>
            <p:nvPr/>
          </p:nvSpPr>
          <p:spPr>
            <a:xfrm>
              <a:off x="4969375" y="1591475"/>
              <a:ext cx="319850" cy="707800"/>
            </a:xfrm>
            <a:custGeom>
              <a:avLst/>
              <a:gdLst/>
              <a:ahLst/>
              <a:cxnLst/>
              <a:rect l="l" t="t" r="r" b="b"/>
              <a:pathLst>
                <a:path w="12794" h="28312" extrusionOk="0">
                  <a:moveTo>
                    <a:pt x="0" y="1"/>
                  </a:moveTo>
                  <a:lnTo>
                    <a:pt x="711" y="2015"/>
                  </a:lnTo>
                  <a:lnTo>
                    <a:pt x="1540" y="3910"/>
                  </a:lnTo>
                  <a:lnTo>
                    <a:pt x="2606" y="5687"/>
                  </a:lnTo>
                  <a:lnTo>
                    <a:pt x="3199" y="6634"/>
                  </a:lnTo>
                  <a:lnTo>
                    <a:pt x="3791" y="7345"/>
                  </a:lnTo>
                  <a:lnTo>
                    <a:pt x="4620" y="8174"/>
                  </a:lnTo>
                  <a:lnTo>
                    <a:pt x="5449" y="8885"/>
                  </a:lnTo>
                  <a:lnTo>
                    <a:pt x="7226" y="10306"/>
                  </a:lnTo>
                  <a:lnTo>
                    <a:pt x="7937" y="11017"/>
                  </a:lnTo>
                  <a:lnTo>
                    <a:pt x="8529" y="11965"/>
                  </a:lnTo>
                  <a:lnTo>
                    <a:pt x="9003" y="12913"/>
                  </a:lnTo>
                  <a:lnTo>
                    <a:pt x="9121" y="13386"/>
                  </a:lnTo>
                  <a:lnTo>
                    <a:pt x="9240" y="13979"/>
                  </a:lnTo>
                  <a:lnTo>
                    <a:pt x="9121" y="15045"/>
                  </a:lnTo>
                  <a:lnTo>
                    <a:pt x="8884" y="15992"/>
                  </a:lnTo>
                  <a:lnTo>
                    <a:pt x="8648" y="16940"/>
                  </a:lnTo>
                  <a:lnTo>
                    <a:pt x="8529" y="17414"/>
                  </a:lnTo>
                  <a:lnTo>
                    <a:pt x="8648" y="17888"/>
                  </a:lnTo>
                  <a:lnTo>
                    <a:pt x="8766" y="18480"/>
                  </a:lnTo>
                  <a:lnTo>
                    <a:pt x="9121" y="19072"/>
                  </a:lnTo>
                  <a:lnTo>
                    <a:pt x="9477" y="19428"/>
                  </a:lnTo>
                  <a:lnTo>
                    <a:pt x="9951" y="19901"/>
                  </a:lnTo>
                  <a:lnTo>
                    <a:pt x="11017" y="20849"/>
                  </a:lnTo>
                  <a:lnTo>
                    <a:pt x="11609" y="21323"/>
                  </a:lnTo>
                  <a:lnTo>
                    <a:pt x="11964" y="21915"/>
                  </a:lnTo>
                  <a:lnTo>
                    <a:pt x="12320" y="22508"/>
                  </a:lnTo>
                  <a:lnTo>
                    <a:pt x="12557" y="23218"/>
                  </a:lnTo>
                  <a:lnTo>
                    <a:pt x="12557" y="23929"/>
                  </a:lnTo>
                  <a:lnTo>
                    <a:pt x="12320" y="24640"/>
                  </a:lnTo>
                  <a:lnTo>
                    <a:pt x="12083" y="25232"/>
                  </a:lnTo>
                  <a:lnTo>
                    <a:pt x="11727" y="25706"/>
                  </a:lnTo>
                  <a:lnTo>
                    <a:pt x="11017" y="26654"/>
                  </a:lnTo>
                  <a:lnTo>
                    <a:pt x="10187" y="27364"/>
                  </a:lnTo>
                  <a:lnTo>
                    <a:pt x="9240" y="28075"/>
                  </a:lnTo>
                  <a:lnTo>
                    <a:pt x="9240" y="28193"/>
                  </a:lnTo>
                  <a:lnTo>
                    <a:pt x="9477" y="28312"/>
                  </a:lnTo>
                  <a:lnTo>
                    <a:pt x="10780" y="27246"/>
                  </a:lnTo>
                  <a:lnTo>
                    <a:pt x="11372" y="26654"/>
                  </a:lnTo>
                  <a:lnTo>
                    <a:pt x="11964" y="25943"/>
                  </a:lnTo>
                  <a:lnTo>
                    <a:pt x="12438" y="25114"/>
                  </a:lnTo>
                  <a:lnTo>
                    <a:pt x="12675" y="24403"/>
                  </a:lnTo>
                  <a:lnTo>
                    <a:pt x="12794" y="23455"/>
                  </a:lnTo>
                  <a:lnTo>
                    <a:pt x="12675" y="22626"/>
                  </a:lnTo>
                  <a:lnTo>
                    <a:pt x="12557" y="22152"/>
                  </a:lnTo>
                  <a:lnTo>
                    <a:pt x="12320" y="21797"/>
                  </a:lnTo>
                  <a:lnTo>
                    <a:pt x="11727" y="21086"/>
                  </a:lnTo>
                  <a:lnTo>
                    <a:pt x="11017" y="20375"/>
                  </a:lnTo>
                  <a:lnTo>
                    <a:pt x="10306" y="19783"/>
                  </a:lnTo>
                  <a:lnTo>
                    <a:pt x="9595" y="19191"/>
                  </a:lnTo>
                  <a:lnTo>
                    <a:pt x="9240" y="18480"/>
                  </a:lnTo>
                  <a:lnTo>
                    <a:pt x="9003" y="17769"/>
                  </a:lnTo>
                  <a:lnTo>
                    <a:pt x="9003" y="16822"/>
                  </a:lnTo>
                  <a:lnTo>
                    <a:pt x="9240" y="15874"/>
                  </a:lnTo>
                  <a:lnTo>
                    <a:pt x="9477" y="14808"/>
                  </a:lnTo>
                  <a:lnTo>
                    <a:pt x="9477" y="13860"/>
                  </a:lnTo>
                  <a:lnTo>
                    <a:pt x="9240" y="12913"/>
                  </a:lnTo>
                  <a:lnTo>
                    <a:pt x="8884" y="12083"/>
                  </a:lnTo>
                  <a:lnTo>
                    <a:pt x="8411" y="11254"/>
                  </a:lnTo>
                  <a:lnTo>
                    <a:pt x="7818" y="10543"/>
                  </a:lnTo>
                  <a:lnTo>
                    <a:pt x="7108" y="9951"/>
                  </a:lnTo>
                  <a:lnTo>
                    <a:pt x="5686" y="8648"/>
                  </a:lnTo>
                  <a:lnTo>
                    <a:pt x="4738" y="7819"/>
                  </a:lnTo>
                  <a:lnTo>
                    <a:pt x="3791" y="6871"/>
                  </a:lnTo>
                  <a:lnTo>
                    <a:pt x="2962" y="5805"/>
                  </a:lnTo>
                  <a:lnTo>
                    <a:pt x="2251" y="4739"/>
                  </a:lnTo>
                  <a:lnTo>
                    <a:pt x="1659" y="3554"/>
                  </a:lnTo>
                  <a:lnTo>
                    <a:pt x="1066" y="237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3"/>
            <p:cNvSpPr/>
            <p:nvPr/>
          </p:nvSpPr>
          <p:spPr>
            <a:xfrm>
              <a:off x="4415575" y="1671450"/>
              <a:ext cx="180675" cy="737400"/>
            </a:xfrm>
            <a:custGeom>
              <a:avLst/>
              <a:gdLst/>
              <a:ahLst/>
              <a:cxnLst/>
              <a:rect l="l" t="t" r="r" b="b"/>
              <a:pathLst>
                <a:path w="7227" h="29496" extrusionOk="0">
                  <a:moveTo>
                    <a:pt x="5924" y="0"/>
                  </a:moveTo>
                  <a:lnTo>
                    <a:pt x="5687" y="2725"/>
                  </a:lnTo>
                  <a:lnTo>
                    <a:pt x="5331" y="4146"/>
                  </a:lnTo>
                  <a:lnTo>
                    <a:pt x="4858" y="5449"/>
                  </a:lnTo>
                  <a:lnTo>
                    <a:pt x="4265" y="6515"/>
                  </a:lnTo>
                  <a:lnTo>
                    <a:pt x="3555" y="7463"/>
                  </a:lnTo>
                  <a:lnTo>
                    <a:pt x="2015" y="9358"/>
                  </a:lnTo>
                  <a:lnTo>
                    <a:pt x="1304" y="10069"/>
                  </a:lnTo>
                  <a:lnTo>
                    <a:pt x="949" y="11017"/>
                  </a:lnTo>
                  <a:lnTo>
                    <a:pt x="593" y="11846"/>
                  </a:lnTo>
                  <a:lnTo>
                    <a:pt x="475" y="12793"/>
                  </a:lnTo>
                  <a:lnTo>
                    <a:pt x="475" y="13386"/>
                  </a:lnTo>
                  <a:lnTo>
                    <a:pt x="593" y="13978"/>
                  </a:lnTo>
                  <a:lnTo>
                    <a:pt x="949" y="14926"/>
                  </a:lnTo>
                  <a:lnTo>
                    <a:pt x="1422" y="15992"/>
                  </a:lnTo>
                  <a:lnTo>
                    <a:pt x="1896" y="16939"/>
                  </a:lnTo>
                  <a:lnTo>
                    <a:pt x="2133" y="17650"/>
                  </a:lnTo>
                  <a:lnTo>
                    <a:pt x="2133" y="18361"/>
                  </a:lnTo>
                  <a:lnTo>
                    <a:pt x="2015" y="18953"/>
                  </a:lnTo>
                  <a:lnTo>
                    <a:pt x="1778" y="19427"/>
                  </a:lnTo>
                  <a:lnTo>
                    <a:pt x="1067" y="20612"/>
                  </a:lnTo>
                  <a:lnTo>
                    <a:pt x="356" y="21678"/>
                  </a:lnTo>
                  <a:lnTo>
                    <a:pt x="119" y="22507"/>
                  </a:lnTo>
                  <a:lnTo>
                    <a:pt x="1" y="23455"/>
                  </a:lnTo>
                  <a:lnTo>
                    <a:pt x="1" y="24284"/>
                  </a:lnTo>
                  <a:lnTo>
                    <a:pt x="238" y="25113"/>
                  </a:lnTo>
                  <a:lnTo>
                    <a:pt x="712" y="26061"/>
                  </a:lnTo>
                  <a:lnTo>
                    <a:pt x="1422" y="26890"/>
                  </a:lnTo>
                  <a:lnTo>
                    <a:pt x="2252" y="27600"/>
                  </a:lnTo>
                  <a:lnTo>
                    <a:pt x="3081" y="28311"/>
                  </a:lnTo>
                  <a:lnTo>
                    <a:pt x="4028" y="28785"/>
                  </a:lnTo>
                  <a:lnTo>
                    <a:pt x="5094" y="29140"/>
                  </a:lnTo>
                  <a:lnTo>
                    <a:pt x="6161" y="29377"/>
                  </a:lnTo>
                  <a:lnTo>
                    <a:pt x="7108" y="29496"/>
                  </a:lnTo>
                  <a:lnTo>
                    <a:pt x="7227" y="29496"/>
                  </a:lnTo>
                  <a:lnTo>
                    <a:pt x="7227" y="29377"/>
                  </a:lnTo>
                  <a:lnTo>
                    <a:pt x="7227" y="29259"/>
                  </a:lnTo>
                  <a:lnTo>
                    <a:pt x="6516" y="29259"/>
                  </a:lnTo>
                  <a:lnTo>
                    <a:pt x="5805" y="29022"/>
                  </a:lnTo>
                  <a:lnTo>
                    <a:pt x="4384" y="28548"/>
                  </a:lnTo>
                  <a:lnTo>
                    <a:pt x="2962" y="27837"/>
                  </a:lnTo>
                  <a:lnTo>
                    <a:pt x="2370" y="27364"/>
                  </a:lnTo>
                  <a:lnTo>
                    <a:pt x="1778" y="26890"/>
                  </a:lnTo>
                  <a:lnTo>
                    <a:pt x="1304" y="26297"/>
                  </a:lnTo>
                  <a:lnTo>
                    <a:pt x="830" y="25705"/>
                  </a:lnTo>
                  <a:lnTo>
                    <a:pt x="593" y="25113"/>
                  </a:lnTo>
                  <a:lnTo>
                    <a:pt x="356" y="24402"/>
                  </a:lnTo>
                  <a:lnTo>
                    <a:pt x="238" y="23691"/>
                  </a:lnTo>
                  <a:lnTo>
                    <a:pt x="238" y="22981"/>
                  </a:lnTo>
                  <a:lnTo>
                    <a:pt x="475" y="22270"/>
                  </a:lnTo>
                  <a:lnTo>
                    <a:pt x="712" y="21559"/>
                  </a:lnTo>
                  <a:lnTo>
                    <a:pt x="1659" y="20256"/>
                  </a:lnTo>
                  <a:lnTo>
                    <a:pt x="2015" y="19545"/>
                  </a:lnTo>
                  <a:lnTo>
                    <a:pt x="2370" y="18835"/>
                  </a:lnTo>
                  <a:lnTo>
                    <a:pt x="2488" y="18006"/>
                  </a:lnTo>
                  <a:lnTo>
                    <a:pt x="2252" y="17295"/>
                  </a:lnTo>
                  <a:lnTo>
                    <a:pt x="2015" y="16584"/>
                  </a:lnTo>
                  <a:lnTo>
                    <a:pt x="1659" y="15873"/>
                  </a:lnTo>
                  <a:lnTo>
                    <a:pt x="1304" y="15163"/>
                  </a:lnTo>
                  <a:lnTo>
                    <a:pt x="1067" y="14452"/>
                  </a:lnTo>
                  <a:lnTo>
                    <a:pt x="830" y="13741"/>
                  </a:lnTo>
                  <a:lnTo>
                    <a:pt x="830" y="13030"/>
                  </a:lnTo>
                  <a:lnTo>
                    <a:pt x="830" y="12320"/>
                  </a:lnTo>
                  <a:lnTo>
                    <a:pt x="949" y="11609"/>
                  </a:lnTo>
                  <a:lnTo>
                    <a:pt x="1304" y="10780"/>
                  </a:lnTo>
                  <a:lnTo>
                    <a:pt x="1659" y="10069"/>
                  </a:lnTo>
                  <a:lnTo>
                    <a:pt x="2252" y="9358"/>
                  </a:lnTo>
                  <a:lnTo>
                    <a:pt x="2962" y="8529"/>
                  </a:lnTo>
                  <a:lnTo>
                    <a:pt x="3673" y="7818"/>
                  </a:lnTo>
                  <a:lnTo>
                    <a:pt x="4265" y="7107"/>
                  </a:lnTo>
                  <a:lnTo>
                    <a:pt x="4739" y="6278"/>
                  </a:lnTo>
                  <a:lnTo>
                    <a:pt x="5094" y="5449"/>
                  </a:lnTo>
                  <a:lnTo>
                    <a:pt x="5450" y="4501"/>
                  </a:lnTo>
                  <a:lnTo>
                    <a:pt x="5687" y="3672"/>
                  </a:lnTo>
                  <a:lnTo>
                    <a:pt x="5924" y="1895"/>
                  </a:lnTo>
                  <a:lnTo>
                    <a:pt x="604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3"/>
            <p:cNvSpPr/>
            <p:nvPr/>
          </p:nvSpPr>
          <p:spPr>
            <a:xfrm>
              <a:off x="4430400" y="1656625"/>
              <a:ext cx="266550" cy="775925"/>
            </a:xfrm>
            <a:custGeom>
              <a:avLst/>
              <a:gdLst/>
              <a:ahLst/>
              <a:cxnLst/>
              <a:rect l="l" t="t" r="r" b="b"/>
              <a:pathLst>
                <a:path w="10662" h="31037" extrusionOk="0">
                  <a:moveTo>
                    <a:pt x="4265" y="1"/>
                  </a:moveTo>
                  <a:lnTo>
                    <a:pt x="4501" y="1422"/>
                  </a:lnTo>
                  <a:lnTo>
                    <a:pt x="4501" y="2962"/>
                  </a:lnTo>
                  <a:lnTo>
                    <a:pt x="4265" y="4384"/>
                  </a:lnTo>
                  <a:lnTo>
                    <a:pt x="3791" y="5924"/>
                  </a:lnTo>
                  <a:lnTo>
                    <a:pt x="3198" y="7108"/>
                  </a:lnTo>
                  <a:lnTo>
                    <a:pt x="2488" y="8293"/>
                  </a:lnTo>
                  <a:lnTo>
                    <a:pt x="1659" y="9359"/>
                  </a:lnTo>
                  <a:lnTo>
                    <a:pt x="829" y="10543"/>
                  </a:lnTo>
                  <a:lnTo>
                    <a:pt x="356" y="11373"/>
                  </a:lnTo>
                  <a:lnTo>
                    <a:pt x="119" y="12320"/>
                  </a:lnTo>
                  <a:lnTo>
                    <a:pt x="0" y="13386"/>
                  </a:lnTo>
                  <a:lnTo>
                    <a:pt x="119" y="14334"/>
                  </a:lnTo>
                  <a:lnTo>
                    <a:pt x="356" y="15163"/>
                  </a:lnTo>
                  <a:lnTo>
                    <a:pt x="711" y="15874"/>
                  </a:lnTo>
                  <a:lnTo>
                    <a:pt x="1303" y="17295"/>
                  </a:lnTo>
                  <a:lnTo>
                    <a:pt x="1422" y="18006"/>
                  </a:lnTo>
                  <a:lnTo>
                    <a:pt x="1540" y="18717"/>
                  </a:lnTo>
                  <a:lnTo>
                    <a:pt x="1540" y="19428"/>
                  </a:lnTo>
                  <a:lnTo>
                    <a:pt x="1303" y="20257"/>
                  </a:lnTo>
                  <a:lnTo>
                    <a:pt x="474" y="22152"/>
                  </a:lnTo>
                  <a:lnTo>
                    <a:pt x="237" y="23100"/>
                  </a:lnTo>
                  <a:lnTo>
                    <a:pt x="119" y="23574"/>
                  </a:lnTo>
                  <a:lnTo>
                    <a:pt x="237" y="24166"/>
                  </a:lnTo>
                  <a:lnTo>
                    <a:pt x="474" y="25232"/>
                  </a:lnTo>
                  <a:lnTo>
                    <a:pt x="948" y="26180"/>
                  </a:lnTo>
                  <a:lnTo>
                    <a:pt x="1540" y="27009"/>
                  </a:lnTo>
                  <a:lnTo>
                    <a:pt x="2251" y="27838"/>
                  </a:lnTo>
                  <a:lnTo>
                    <a:pt x="3080" y="28549"/>
                  </a:lnTo>
                  <a:lnTo>
                    <a:pt x="4028" y="29260"/>
                  </a:lnTo>
                  <a:lnTo>
                    <a:pt x="4975" y="29733"/>
                  </a:lnTo>
                  <a:lnTo>
                    <a:pt x="6041" y="30207"/>
                  </a:lnTo>
                  <a:lnTo>
                    <a:pt x="7108" y="30563"/>
                  </a:lnTo>
                  <a:lnTo>
                    <a:pt x="8174" y="30800"/>
                  </a:lnTo>
                  <a:lnTo>
                    <a:pt x="9358" y="31036"/>
                  </a:lnTo>
                  <a:lnTo>
                    <a:pt x="10543" y="31036"/>
                  </a:lnTo>
                  <a:lnTo>
                    <a:pt x="10661" y="30918"/>
                  </a:lnTo>
                  <a:lnTo>
                    <a:pt x="10543" y="30800"/>
                  </a:lnTo>
                  <a:lnTo>
                    <a:pt x="9240" y="30800"/>
                  </a:lnTo>
                  <a:lnTo>
                    <a:pt x="7937" y="30563"/>
                  </a:lnTo>
                  <a:lnTo>
                    <a:pt x="6634" y="30207"/>
                  </a:lnTo>
                  <a:lnTo>
                    <a:pt x="5449" y="29733"/>
                  </a:lnTo>
                  <a:lnTo>
                    <a:pt x="4265" y="29141"/>
                  </a:lnTo>
                  <a:lnTo>
                    <a:pt x="3198" y="28312"/>
                  </a:lnTo>
                  <a:lnTo>
                    <a:pt x="2251" y="27364"/>
                  </a:lnTo>
                  <a:lnTo>
                    <a:pt x="1422" y="26298"/>
                  </a:lnTo>
                  <a:lnTo>
                    <a:pt x="948" y="25587"/>
                  </a:lnTo>
                  <a:lnTo>
                    <a:pt x="592" y="24758"/>
                  </a:lnTo>
                  <a:lnTo>
                    <a:pt x="474" y="23929"/>
                  </a:lnTo>
                  <a:lnTo>
                    <a:pt x="474" y="22981"/>
                  </a:lnTo>
                  <a:lnTo>
                    <a:pt x="829" y="21797"/>
                  </a:lnTo>
                  <a:lnTo>
                    <a:pt x="1422" y="20731"/>
                  </a:lnTo>
                  <a:lnTo>
                    <a:pt x="1777" y="19902"/>
                  </a:lnTo>
                  <a:lnTo>
                    <a:pt x="1895" y="19191"/>
                  </a:lnTo>
                  <a:lnTo>
                    <a:pt x="1895" y="18362"/>
                  </a:lnTo>
                  <a:lnTo>
                    <a:pt x="1659" y="17532"/>
                  </a:lnTo>
                  <a:lnTo>
                    <a:pt x="1185" y="16229"/>
                  </a:lnTo>
                  <a:lnTo>
                    <a:pt x="711" y="15045"/>
                  </a:lnTo>
                  <a:lnTo>
                    <a:pt x="474" y="14453"/>
                  </a:lnTo>
                  <a:lnTo>
                    <a:pt x="356" y="13742"/>
                  </a:lnTo>
                  <a:lnTo>
                    <a:pt x="237" y="13149"/>
                  </a:lnTo>
                  <a:lnTo>
                    <a:pt x="356" y="12439"/>
                  </a:lnTo>
                  <a:lnTo>
                    <a:pt x="474" y="11728"/>
                  </a:lnTo>
                  <a:lnTo>
                    <a:pt x="829" y="11136"/>
                  </a:lnTo>
                  <a:lnTo>
                    <a:pt x="1422" y="9951"/>
                  </a:lnTo>
                  <a:lnTo>
                    <a:pt x="2251" y="8885"/>
                  </a:lnTo>
                  <a:lnTo>
                    <a:pt x="3080" y="7819"/>
                  </a:lnTo>
                  <a:lnTo>
                    <a:pt x="3554" y="6871"/>
                  </a:lnTo>
                  <a:lnTo>
                    <a:pt x="4028" y="6042"/>
                  </a:lnTo>
                  <a:lnTo>
                    <a:pt x="4265" y="4976"/>
                  </a:lnTo>
                  <a:lnTo>
                    <a:pt x="4501" y="4028"/>
                  </a:lnTo>
                  <a:lnTo>
                    <a:pt x="4620" y="2962"/>
                  </a:lnTo>
                  <a:lnTo>
                    <a:pt x="4620" y="2015"/>
                  </a:lnTo>
                  <a:lnTo>
                    <a:pt x="4501" y="948"/>
                  </a:lnTo>
                  <a:lnTo>
                    <a:pt x="426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3"/>
            <p:cNvSpPr/>
            <p:nvPr/>
          </p:nvSpPr>
          <p:spPr>
            <a:xfrm>
              <a:off x="3891425" y="4114600"/>
              <a:ext cx="1018750" cy="912150"/>
            </a:xfrm>
            <a:custGeom>
              <a:avLst/>
              <a:gdLst/>
              <a:ahLst/>
              <a:cxnLst/>
              <a:rect l="l" t="t" r="r" b="b"/>
              <a:pathLst>
                <a:path w="40750" h="36486" extrusionOk="0">
                  <a:moveTo>
                    <a:pt x="10543" y="1"/>
                  </a:moveTo>
                  <a:lnTo>
                    <a:pt x="17058" y="19428"/>
                  </a:lnTo>
                  <a:lnTo>
                    <a:pt x="17176" y="23692"/>
                  </a:lnTo>
                  <a:lnTo>
                    <a:pt x="9950" y="26891"/>
                  </a:lnTo>
                  <a:lnTo>
                    <a:pt x="4738" y="29260"/>
                  </a:lnTo>
                  <a:lnTo>
                    <a:pt x="2843" y="30326"/>
                  </a:lnTo>
                  <a:lnTo>
                    <a:pt x="1777" y="30918"/>
                  </a:lnTo>
                  <a:lnTo>
                    <a:pt x="1303" y="31392"/>
                  </a:lnTo>
                  <a:lnTo>
                    <a:pt x="829" y="32103"/>
                  </a:lnTo>
                  <a:lnTo>
                    <a:pt x="355" y="32932"/>
                  </a:lnTo>
                  <a:lnTo>
                    <a:pt x="119" y="33761"/>
                  </a:lnTo>
                  <a:lnTo>
                    <a:pt x="0" y="34590"/>
                  </a:lnTo>
                  <a:lnTo>
                    <a:pt x="0" y="35301"/>
                  </a:lnTo>
                  <a:lnTo>
                    <a:pt x="119" y="35775"/>
                  </a:lnTo>
                  <a:lnTo>
                    <a:pt x="237" y="36012"/>
                  </a:lnTo>
                  <a:lnTo>
                    <a:pt x="474" y="36130"/>
                  </a:lnTo>
                  <a:lnTo>
                    <a:pt x="2488" y="36249"/>
                  </a:lnTo>
                  <a:lnTo>
                    <a:pt x="6871" y="36367"/>
                  </a:lnTo>
                  <a:lnTo>
                    <a:pt x="19901" y="36486"/>
                  </a:lnTo>
                  <a:lnTo>
                    <a:pt x="26771" y="36486"/>
                  </a:lnTo>
                  <a:lnTo>
                    <a:pt x="32931" y="36367"/>
                  </a:lnTo>
                  <a:lnTo>
                    <a:pt x="37432" y="36130"/>
                  </a:lnTo>
                  <a:lnTo>
                    <a:pt x="38735" y="36012"/>
                  </a:lnTo>
                  <a:lnTo>
                    <a:pt x="39446" y="35893"/>
                  </a:lnTo>
                  <a:lnTo>
                    <a:pt x="39565" y="35656"/>
                  </a:lnTo>
                  <a:lnTo>
                    <a:pt x="39683" y="35183"/>
                  </a:lnTo>
                  <a:lnTo>
                    <a:pt x="39920" y="33406"/>
                  </a:lnTo>
                  <a:lnTo>
                    <a:pt x="40394" y="28194"/>
                  </a:lnTo>
                  <a:lnTo>
                    <a:pt x="40631" y="22745"/>
                  </a:lnTo>
                  <a:lnTo>
                    <a:pt x="40749" y="20731"/>
                  </a:lnTo>
                  <a:lnTo>
                    <a:pt x="40631" y="19665"/>
                  </a:lnTo>
                  <a:lnTo>
                    <a:pt x="40157" y="17414"/>
                  </a:lnTo>
                  <a:lnTo>
                    <a:pt x="39328" y="14571"/>
                  </a:lnTo>
                  <a:lnTo>
                    <a:pt x="37432" y="8174"/>
                  </a:lnTo>
                  <a:lnTo>
                    <a:pt x="34826" y="238"/>
                  </a:lnTo>
                  <a:lnTo>
                    <a:pt x="105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3"/>
            <p:cNvSpPr/>
            <p:nvPr/>
          </p:nvSpPr>
          <p:spPr>
            <a:xfrm>
              <a:off x="3888450" y="4600275"/>
              <a:ext cx="1021725" cy="426475"/>
            </a:xfrm>
            <a:custGeom>
              <a:avLst/>
              <a:gdLst/>
              <a:ahLst/>
              <a:cxnLst/>
              <a:rect l="l" t="t" r="r" b="b"/>
              <a:pathLst>
                <a:path w="40869" h="17059" extrusionOk="0">
                  <a:moveTo>
                    <a:pt x="17177" y="1"/>
                  </a:moveTo>
                  <a:lnTo>
                    <a:pt x="17295" y="4265"/>
                  </a:lnTo>
                  <a:lnTo>
                    <a:pt x="10069" y="7464"/>
                  </a:lnTo>
                  <a:lnTo>
                    <a:pt x="4857" y="9833"/>
                  </a:lnTo>
                  <a:lnTo>
                    <a:pt x="2844" y="10899"/>
                  </a:lnTo>
                  <a:lnTo>
                    <a:pt x="1777" y="11491"/>
                  </a:lnTo>
                  <a:lnTo>
                    <a:pt x="1304" y="11965"/>
                  </a:lnTo>
                  <a:lnTo>
                    <a:pt x="830" y="12676"/>
                  </a:lnTo>
                  <a:lnTo>
                    <a:pt x="474" y="13505"/>
                  </a:lnTo>
                  <a:lnTo>
                    <a:pt x="119" y="14334"/>
                  </a:lnTo>
                  <a:lnTo>
                    <a:pt x="1" y="15163"/>
                  </a:lnTo>
                  <a:lnTo>
                    <a:pt x="1" y="15874"/>
                  </a:lnTo>
                  <a:lnTo>
                    <a:pt x="119" y="16348"/>
                  </a:lnTo>
                  <a:lnTo>
                    <a:pt x="238" y="16585"/>
                  </a:lnTo>
                  <a:lnTo>
                    <a:pt x="474" y="16703"/>
                  </a:lnTo>
                  <a:lnTo>
                    <a:pt x="2488" y="16822"/>
                  </a:lnTo>
                  <a:lnTo>
                    <a:pt x="6990" y="16940"/>
                  </a:lnTo>
                  <a:lnTo>
                    <a:pt x="20020" y="17059"/>
                  </a:lnTo>
                  <a:lnTo>
                    <a:pt x="27009" y="17059"/>
                  </a:lnTo>
                  <a:lnTo>
                    <a:pt x="33168" y="16940"/>
                  </a:lnTo>
                  <a:lnTo>
                    <a:pt x="37551" y="16822"/>
                  </a:lnTo>
                  <a:lnTo>
                    <a:pt x="38973" y="16703"/>
                  </a:lnTo>
                  <a:lnTo>
                    <a:pt x="39684" y="16585"/>
                  </a:lnTo>
                  <a:lnTo>
                    <a:pt x="39802" y="16348"/>
                  </a:lnTo>
                  <a:lnTo>
                    <a:pt x="39920" y="15992"/>
                  </a:lnTo>
                  <a:lnTo>
                    <a:pt x="40039" y="14926"/>
                  </a:lnTo>
                  <a:lnTo>
                    <a:pt x="40394" y="11254"/>
                  </a:lnTo>
                  <a:lnTo>
                    <a:pt x="40750" y="6161"/>
                  </a:lnTo>
                  <a:lnTo>
                    <a:pt x="40868" y="238"/>
                  </a:lnTo>
                  <a:lnTo>
                    <a:pt x="1717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3"/>
            <p:cNvSpPr/>
            <p:nvPr/>
          </p:nvSpPr>
          <p:spPr>
            <a:xfrm>
              <a:off x="3912150" y="4979350"/>
              <a:ext cx="923975" cy="14825"/>
            </a:xfrm>
            <a:custGeom>
              <a:avLst/>
              <a:gdLst/>
              <a:ahLst/>
              <a:cxnLst/>
              <a:rect l="l" t="t" r="r" b="b"/>
              <a:pathLst>
                <a:path w="36959" h="593" extrusionOk="0">
                  <a:moveTo>
                    <a:pt x="7581" y="0"/>
                  </a:moveTo>
                  <a:lnTo>
                    <a:pt x="119" y="119"/>
                  </a:lnTo>
                  <a:lnTo>
                    <a:pt x="0" y="119"/>
                  </a:lnTo>
                  <a:lnTo>
                    <a:pt x="119" y="237"/>
                  </a:lnTo>
                  <a:lnTo>
                    <a:pt x="7581" y="356"/>
                  </a:lnTo>
                  <a:lnTo>
                    <a:pt x="18479" y="474"/>
                  </a:lnTo>
                  <a:lnTo>
                    <a:pt x="29496" y="593"/>
                  </a:lnTo>
                  <a:lnTo>
                    <a:pt x="36959" y="474"/>
                  </a:lnTo>
                  <a:lnTo>
                    <a:pt x="29496" y="237"/>
                  </a:lnTo>
                  <a:lnTo>
                    <a:pt x="18479" y="119"/>
                  </a:lnTo>
                  <a:lnTo>
                    <a:pt x="758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3"/>
            <p:cNvSpPr/>
            <p:nvPr/>
          </p:nvSpPr>
          <p:spPr>
            <a:xfrm>
              <a:off x="4294175" y="4668400"/>
              <a:ext cx="183625" cy="50375"/>
            </a:xfrm>
            <a:custGeom>
              <a:avLst/>
              <a:gdLst/>
              <a:ahLst/>
              <a:cxnLst/>
              <a:rect l="l" t="t" r="r" b="b"/>
              <a:pathLst>
                <a:path w="7345" h="2015" extrusionOk="0">
                  <a:moveTo>
                    <a:pt x="1066" y="0"/>
                  </a:moveTo>
                  <a:lnTo>
                    <a:pt x="119" y="119"/>
                  </a:lnTo>
                  <a:lnTo>
                    <a:pt x="119" y="237"/>
                  </a:lnTo>
                  <a:lnTo>
                    <a:pt x="0" y="356"/>
                  </a:lnTo>
                  <a:lnTo>
                    <a:pt x="119" y="356"/>
                  </a:lnTo>
                  <a:lnTo>
                    <a:pt x="119" y="474"/>
                  </a:lnTo>
                  <a:lnTo>
                    <a:pt x="2014" y="711"/>
                  </a:lnTo>
                  <a:lnTo>
                    <a:pt x="3791" y="1066"/>
                  </a:lnTo>
                  <a:lnTo>
                    <a:pt x="5449" y="1422"/>
                  </a:lnTo>
                  <a:lnTo>
                    <a:pt x="7226" y="2014"/>
                  </a:lnTo>
                  <a:lnTo>
                    <a:pt x="7344" y="1896"/>
                  </a:lnTo>
                  <a:lnTo>
                    <a:pt x="7344" y="1777"/>
                  </a:lnTo>
                  <a:lnTo>
                    <a:pt x="6634" y="1185"/>
                  </a:lnTo>
                  <a:lnTo>
                    <a:pt x="5805" y="830"/>
                  </a:lnTo>
                  <a:lnTo>
                    <a:pt x="4857" y="474"/>
                  </a:lnTo>
                  <a:lnTo>
                    <a:pt x="4028" y="119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3"/>
            <p:cNvSpPr/>
            <p:nvPr/>
          </p:nvSpPr>
          <p:spPr>
            <a:xfrm>
              <a:off x="4249750" y="4695050"/>
              <a:ext cx="183625" cy="47400"/>
            </a:xfrm>
            <a:custGeom>
              <a:avLst/>
              <a:gdLst/>
              <a:ahLst/>
              <a:cxnLst/>
              <a:rect l="l" t="t" r="r" b="b"/>
              <a:pathLst>
                <a:path w="7345" h="1896" extrusionOk="0">
                  <a:moveTo>
                    <a:pt x="1066" y="0"/>
                  </a:moveTo>
                  <a:lnTo>
                    <a:pt x="237" y="119"/>
                  </a:lnTo>
                  <a:lnTo>
                    <a:pt x="119" y="119"/>
                  </a:lnTo>
                  <a:lnTo>
                    <a:pt x="0" y="237"/>
                  </a:lnTo>
                  <a:lnTo>
                    <a:pt x="119" y="356"/>
                  </a:lnTo>
                  <a:lnTo>
                    <a:pt x="237" y="356"/>
                  </a:lnTo>
                  <a:lnTo>
                    <a:pt x="2014" y="593"/>
                  </a:lnTo>
                  <a:lnTo>
                    <a:pt x="3791" y="948"/>
                  </a:lnTo>
                  <a:lnTo>
                    <a:pt x="5568" y="1422"/>
                  </a:lnTo>
                  <a:lnTo>
                    <a:pt x="7226" y="1896"/>
                  </a:lnTo>
                  <a:lnTo>
                    <a:pt x="7345" y="1896"/>
                  </a:lnTo>
                  <a:lnTo>
                    <a:pt x="7345" y="1777"/>
                  </a:lnTo>
                  <a:lnTo>
                    <a:pt x="6634" y="1185"/>
                  </a:lnTo>
                  <a:lnTo>
                    <a:pt x="5805" y="711"/>
                  </a:lnTo>
                  <a:lnTo>
                    <a:pt x="4975" y="356"/>
                  </a:lnTo>
                  <a:lnTo>
                    <a:pt x="4028" y="119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3"/>
            <p:cNvSpPr/>
            <p:nvPr/>
          </p:nvSpPr>
          <p:spPr>
            <a:xfrm>
              <a:off x="4208275" y="4718750"/>
              <a:ext cx="183650" cy="50350"/>
            </a:xfrm>
            <a:custGeom>
              <a:avLst/>
              <a:gdLst/>
              <a:ahLst/>
              <a:cxnLst/>
              <a:rect l="l" t="t" r="r" b="b"/>
              <a:pathLst>
                <a:path w="7346" h="2014" extrusionOk="0">
                  <a:moveTo>
                    <a:pt x="2015" y="0"/>
                  </a:moveTo>
                  <a:lnTo>
                    <a:pt x="1067" y="119"/>
                  </a:lnTo>
                  <a:lnTo>
                    <a:pt x="119" y="237"/>
                  </a:lnTo>
                  <a:lnTo>
                    <a:pt x="1" y="355"/>
                  </a:lnTo>
                  <a:lnTo>
                    <a:pt x="1" y="474"/>
                  </a:lnTo>
                  <a:lnTo>
                    <a:pt x="119" y="474"/>
                  </a:lnTo>
                  <a:lnTo>
                    <a:pt x="1896" y="711"/>
                  </a:lnTo>
                  <a:lnTo>
                    <a:pt x="3673" y="1066"/>
                  </a:lnTo>
                  <a:lnTo>
                    <a:pt x="5450" y="1540"/>
                  </a:lnTo>
                  <a:lnTo>
                    <a:pt x="7227" y="2014"/>
                  </a:lnTo>
                  <a:lnTo>
                    <a:pt x="7345" y="2014"/>
                  </a:lnTo>
                  <a:lnTo>
                    <a:pt x="7345" y="1895"/>
                  </a:lnTo>
                  <a:lnTo>
                    <a:pt x="6516" y="1303"/>
                  </a:lnTo>
                  <a:lnTo>
                    <a:pt x="5687" y="829"/>
                  </a:lnTo>
                  <a:lnTo>
                    <a:pt x="4858" y="474"/>
                  </a:lnTo>
                  <a:lnTo>
                    <a:pt x="3910" y="237"/>
                  </a:lnTo>
                  <a:lnTo>
                    <a:pt x="2962" y="119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3"/>
            <p:cNvSpPr/>
            <p:nvPr/>
          </p:nvSpPr>
          <p:spPr>
            <a:xfrm>
              <a:off x="4163875" y="4745400"/>
              <a:ext cx="183625" cy="50350"/>
            </a:xfrm>
            <a:custGeom>
              <a:avLst/>
              <a:gdLst/>
              <a:ahLst/>
              <a:cxnLst/>
              <a:rect l="l" t="t" r="r" b="b"/>
              <a:pathLst>
                <a:path w="7345" h="2014" extrusionOk="0">
                  <a:moveTo>
                    <a:pt x="1066" y="0"/>
                  </a:moveTo>
                  <a:lnTo>
                    <a:pt x="119" y="119"/>
                  </a:lnTo>
                  <a:lnTo>
                    <a:pt x="0" y="237"/>
                  </a:lnTo>
                  <a:lnTo>
                    <a:pt x="0" y="356"/>
                  </a:lnTo>
                  <a:lnTo>
                    <a:pt x="0" y="474"/>
                  </a:lnTo>
                  <a:lnTo>
                    <a:pt x="119" y="474"/>
                  </a:lnTo>
                  <a:lnTo>
                    <a:pt x="1895" y="711"/>
                  </a:lnTo>
                  <a:lnTo>
                    <a:pt x="3672" y="1066"/>
                  </a:lnTo>
                  <a:lnTo>
                    <a:pt x="5449" y="1422"/>
                  </a:lnTo>
                  <a:lnTo>
                    <a:pt x="7226" y="2014"/>
                  </a:lnTo>
                  <a:lnTo>
                    <a:pt x="7344" y="2014"/>
                  </a:lnTo>
                  <a:lnTo>
                    <a:pt x="7344" y="1895"/>
                  </a:lnTo>
                  <a:lnTo>
                    <a:pt x="6634" y="1303"/>
                  </a:lnTo>
                  <a:lnTo>
                    <a:pt x="5804" y="829"/>
                  </a:lnTo>
                  <a:lnTo>
                    <a:pt x="4857" y="474"/>
                  </a:lnTo>
                  <a:lnTo>
                    <a:pt x="3909" y="237"/>
                  </a:lnTo>
                  <a:lnTo>
                    <a:pt x="296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3"/>
            <p:cNvSpPr/>
            <p:nvPr/>
          </p:nvSpPr>
          <p:spPr>
            <a:xfrm>
              <a:off x="4178675" y="4514400"/>
              <a:ext cx="195475" cy="168825"/>
            </a:xfrm>
            <a:custGeom>
              <a:avLst/>
              <a:gdLst/>
              <a:ahLst/>
              <a:cxnLst/>
              <a:rect l="l" t="t" r="r" b="b"/>
              <a:pathLst>
                <a:path w="7819" h="6753" extrusionOk="0">
                  <a:moveTo>
                    <a:pt x="2014" y="711"/>
                  </a:moveTo>
                  <a:lnTo>
                    <a:pt x="2606" y="830"/>
                  </a:lnTo>
                  <a:lnTo>
                    <a:pt x="3080" y="1067"/>
                  </a:lnTo>
                  <a:lnTo>
                    <a:pt x="3909" y="1659"/>
                  </a:lnTo>
                  <a:lnTo>
                    <a:pt x="5212" y="2962"/>
                  </a:lnTo>
                  <a:lnTo>
                    <a:pt x="6397" y="4620"/>
                  </a:lnTo>
                  <a:lnTo>
                    <a:pt x="7463" y="6160"/>
                  </a:lnTo>
                  <a:lnTo>
                    <a:pt x="7463" y="6160"/>
                  </a:lnTo>
                  <a:lnTo>
                    <a:pt x="4502" y="4976"/>
                  </a:lnTo>
                  <a:lnTo>
                    <a:pt x="3554" y="4620"/>
                  </a:lnTo>
                  <a:lnTo>
                    <a:pt x="2369" y="4028"/>
                  </a:lnTo>
                  <a:lnTo>
                    <a:pt x="1777" y="3554"/>
                  </a:lnTo>
                  <a:lnTo>
                    <a:pt x="1303" y="3199"/>
                  </a:lnTo>
                  <a:lnTo>
                    <a:pt x="1066" y="2725"/>
                  </a:lnTo>
                  <a:lnTo>
                    <a:pt x="830" y="2251"/>
                  </a:lnTo>
                  <a:lnTo>
                    <a:pt x="830" y="1422"/>
                  </a:lnTo>
                  <a:lnTo>
                    <a:pt x="948" y="1067"/>
                  </a:lnTo>
                  <a:lnTo>
                    <a:pt x="1066" y="948"/>
                  </a:lnTo>
                  <a:lnTo>
                    <a:pt x="1185" y="711"/>
                  </a:lnTo>
                  <a:close/>
                  <a:moveTo>
                    <a:pt x="1659" y="1"/>
                  </a:moveTo>
                  <a:lnTo>
                    <a:pt x="1185" y="119"/>
                  </a:lnTo>
                  <a:lnTo>
                    <a:pt x="830" y="356"/>
                  </a:lnTo>
                  <a:lnTo>
                    <a:pt x="356" y="711"/>
                  </a:lnTo>
                  <a:lnTo>
                    <a:pt x="119" y="1185"/>
                  </a:lnTo>
                  <a:lnTo>
                    <a:pt x="0" y="1659"/>
                  </a:lnTo>
                  <a:lnTo>
                    <a:pt x="0" y="2133"/>
                  </a:lnTo>
                  <a:lnTo>
                    <a:pt x="237" y="2607"/>
                  </a:lnTo>
                  <a:lnTo>
                    <a:pt x="474" y="3080"/>
                  </a:lnTo>
                  <a:lnTo>
                    <a:pt x="711" y="3436"/>
                  </a:lnTo>
                  <a:lnTo>
                    <a:pt x="1422" y="4147"/>
                  </a:lnTo>
                  <a:lnTo>
                    <a:pt x="2133" y="4620"/>
                  </a:lnTo>
                  <a:lnTo>
                    <a:pt x="2843" y="4976"/>
                  </a:lnTo>
                  <a:lnTo>
                    <a:pt x="4265" y="5686"/>
                  </a:lnTo>
                  <a:lnTo>
                    <a:pt x="7345" y="6753"/>
                  </a:lnTo>
                  <a:lnTo>
                    <a:pt x="7582" y="6753"/>
                  </a:lnTo>
                  <a:lnTo>
                    <a:pt x="7700" y="6516"/>
                  </a:lnTo>
                  <a:lnTo>
                    <a:pt x="7818" y="6397"/>
                  </a:lnTo>
                  <a:lnTo>
                    <a:pt x="7700" y="6397"/>
                  </a:lnTo>
                  <a:lnTo>
                    <a:pt x="7108" y="4857"/>
                  </a:lnTo>
                  <a:lnTo>
                    <a:pt x="6279" y="3436"/>
                  </a:lnTo>
                  <a:lnTo>
                    <a:pt x="5331" y="2014"/>
                  </a:lnTo>
                  <a:lnTo>
                    <a:pt x="4146" y="830"/>
                  </a:lnTo>
                  <a:lnTo>
                    <a:pt x="3199" y="356"/>
                  </a:lnTo>
                  <a:lnTo>
                    <a:pt x="2725" y="119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3"/>
            <p:cNvSpPr/>
            <p:nvPr/>
          </p:nvSpPr>
          <p:spPr>
            <a:xfrm>
              <a:off x="4359325" y="4552900"/>
              <a:ext cx="219150" cy="130325"/>
            </a:xfrm>
            <a:custGeom>
              <a:avLst/>
              <a:gdLst/>
              <a:ahLst/>
              <a:cxnLst/>
              <a:rect l="l" t="t" r="r" b="b"/>
              <a:pathLst>
                <a:path w="8766" h="5213" extrusionOk="0">
                  <a:moveTo>
                    <a:pt x="7108" y="830"/>
                  </a:moveTo>
                  <a:lnTo>
                    <a:pt x="7581" y="948"/>
                  </a:lnTo>
                  <a:lnTo>
                    <a:pt x="7818" y="1067"/>
                  </a:lnTo>
                  <a:lnTo>
                    <a:pt x="7937" y="1304"/>
                  </a:lnTo>
                  <a:lnTo>
                    <a:pt x="7937" y="1540"/>
                  </a:lnTo>
                  <a:lnTo>
                    <a:pt x="7937" y="1777"/>
                  </a:lnTo>
                  <a:lnTo>
                    <a:pt x="7700" y="2607"/>
                  </a:lnTo>
                  <a:lnTo>
                    <a:pt x="7463" y="3080"/>
                  </a:lnTo>
                  <a:lnTo>
                    <a:pt x="6989" y="3436"/>
                  </a:lnTo>
                  <a:lnTo>
                    <a:pt x="6397" y="3673"/>
                  </a:lnTo>
                  <a:lnTo>
                    <a:pt x="5805" y="3910"/>
                  </a:lnTo>
                  <a:lnTo>
                    <a:pt x="4502" y="4146"/>
                  </a:lnTo>
                  <a:lnTo>
                    <a:pt x="3435" y="4265"/>
                  </a:lnTo>
                  <a:lnTo>
                    <a:pt x="356" y="4620"/>
                  </a:lnTo>
                  <a:lnTo>
                    <a:pt x="1777" y="3317"/>
                  </a:lnTo>
                  <a:lnTo>
                    <a:pt x="3317" y="2133"/>
                  </a:lnTo>
                  <a:lnTo>
                    <a:pt x="4857" y="1185"/>
                  </a:lnTo>
                  <a:lnTo>
                    <a:pt x="5923" y="830"/>
                  </a:lnTo>
                  <a:close/>
                  <a:moveTo>
                    <a:pt x="6515" y="1"/>
                  </a:moveTo>
                  <a:lnTo>
                    <a:pt x="5923" y="119"/>
                  </a:lnTo>
                  <a:lnTo>
                    <a:pt x="4975" y="356"/>
                  </a:lnTo>
                  <a:lnTo>
                    <a:pt x="3554" y="1185"/>
                  </a:lnTo>
                  <a:lnTo>
                    <a:pt x="2132" y="2251"/>
                  </a:lnTo>
                  <a:lnTo>
                    <a:pt x="948" y="3436"/>
                  </a:lnTo>
                  <a:lnTo>
                    <a:pt x="0" y="4739"/>
                  </a:lnTo>
                  <a:lnTo>
                    <a:pt x="0" y="4857"/>
                  </a:lnTo>
                  <a:lnTo>
                    <a:pt x="0" y="5094"/>
                  </a:lnTo>
                  <a:lnTo>
                    <a:pt x="237" y="5213"/>
                  </a:lnTo>
                  <a:lnTo>
                    <a:pt x="3554" y="4976"/>
                  </a:lnTo>
                  <a:lnTo>
                    <a:pt x="5094" y="4739"/>
                  </a:lnTo>
                  <a:lnTo>
                    <a:pt x="5923" y="4502"/>
                  </a:lnTo>
                  <a:lnTo>
                    <a:pt x="6634" y="4265"/>
                  </a:lnTo>
                  <a:lnTo>
                    <a:pt x="7463" y="3791"/>
                  </a:lnTo>
                  <a:lnTo>
                    <a:pt x="7937" y="3436"/>
                  </a:lnTo>
                  <a:lnTo>
                    <a:pt x="8292" y="3080"/>
                  </a:lnTo>
                  <a:lnTo>
                    <a:pt x="8529" y="2725"/>
                  </a:lnTo>
                  <a:lnTo>
                    <a:pt x="8648" y="2251"/>
                  </a:lnTo>
                  <a:lnTo>
                    <a:pt x="8766" y="1777"/>
                  </a:lnTo>
                  <a:lnTo>
                    <a:pt x="8648" y="1304"/>
                  </a:lnTo>
                  <a:lnTo>
                    <a:pt x="8292" y="711"/>
                  </a:lnTo>
                  <a:lnTo>
                    <a:pt x="7937" y="356"/>
                  </a:lnTo>
                  <a:lnTo>
                    <a:pt x="7463" y="119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3"/>
            <p:cNvSpPr/>
            <p:nvPr/>
          </p:nvSpPr>
          <p:spPr>
            <a:xfrm>
              <a:off x="4048375" y="2657600"/>
              <a:ext cx="1391875" cy="1913100"/>
            </a:xfrm>
            <a:custGeom>
              <a:avLst/>
              <a:gdLst/>
              <a:ahLst/>
              <a:cxnLst/>
              <a:rect l="l" t="t" r="r" b="b"/>
              <a:pathLst>
                <a:path w="55675" h="76524" extrusionOk="0">
                  <a:moveTo>
                    <a:pt x="39802" y="0"/>
                  </a:moveTo>
                  <a:lnTo>
                    <a:pt x="36129" y="2369"/>
                  </a:lnTo>
                  <a:lnTo>
                    <a:pt x="32102" y="4975"/>
                  </a:lnTo>
                  <a:lnTo>
                    <a:pt x="27127" y="8411"/>
                  </a:lnTo>
                  <a:lnTo>
                    <a:pt x="21559" y="12201"/>
                  </a:lnTo>
                  <a:lnTo>
                    <a:pt x="15992" y="16466"/>
                  </a:lnTo>
                  <a:lnTo>
                    <a:pt x="13267" y="18598"/>
                  </a:lnTo>
                  <a:lnTo>
                    <a:pt x="10661" y="20730"/>
                  </a:lnTo>
                  <a:lnTo>
                    <a:pt x="8292" y="22862"/>
                  </a:lnTo>
                  <a:lnTo>
                    <a:pt x="6042" y="24876"/>
                  </a:lnTo>
                  <a:lnTo>
                    <a:pt x="3909" y="27127"/>
                  </a:lnTo>
                  <a:lnTo>
                    <a:pt x="2251" y="29259"/>
                  </a:lnTo>
                  <a:lnTo>
                    <a:pt x="1540" y="30207"/>
                  </a:lnTo>
                  <a:lnTo>
                    <a:pt x="1066" y="31154"/>
                  </a:lnTo>
                  <a:lnTo>
                    <a:pt x="593" y="32102"/>
                  </a:lnTo>
                  <a:lnTo>
                    <a:pt x="356" y="32931"/>
                  </a:lnTo>
                  <a:lnTo>
                    <a:pt x="119" y="34234"/>
                  </a:lnTo>
                  <a:lnTo>
                    <a:pt x="0" y="35537"/>
                  </a:lnTo>
                  <a:lnTo>
                    <a:pt x="0" y="37077"/>
                  </a:lnTo>
                  <a:lnTo>
                    <a:pt x="0" y="38617"/>
                  </a:lnTo>
                  <a:lnTo>
                    <a:pt x="119" y="41815"/>
                  </a:lnTo>
                  <a:lnTo>
                    <a:pt x="474" y="45251"/>
                  </a:lnTo>
                  <a:lnTo>
                    <a:pt x="1066" y="48804"/>
                  </a:lnTo>
                  <a:lnTo>
                    <a:pt x="1777" y="52477"/>
                  </a:lnTo>
                  <a:lnTo>
                    <a:pt x="2606" y="56149"/>
                  </a:lnTo>
                  <a:lnTo>
                    <a:pt x="3554" y="59702"/>
                  </a:lnTo>
                  <a:lnTo>
                    <a:pt x="5331" y="66218"/>
                  </a:lnTo>
                  <a:lnTo>
                    <a:pt x="7108" y="71548"/>
                  </a:lnTo>
                  <a:lnTo>
                    <a:pt x="8766" y="76523"/>
                  </a:lnTo>
                  <a:lnTo>
                    <a:pt x="34471" y="74273"/>
                  </a:lnTo>
                  <a:lnTo>
                    <a:pt x="32813" y="69297"/>
                  </a:lnTo>
                  <a:lnTo>
                    <a:pt x="29259" y="58281"/>
                  </a:lnTo>
                  <a:lnTo>
                    <a:pt x="27482" y="52240"/>
                  </a:lnTo>
                  <a:lnTo>
                    <a:pt x="26061" y="46791"/>
                  </a:lnTo>
                  <a:lnTo>
                    <a:pt x="25468" y="44421"/>
                  </a:lnTo>
                  <a:lnTo>
                    <a:pt x="25113" y="42526"/>
                  </a:lnTo>
                  <a:lnTo>
                    <a:pt x="24995" y="41105"/>
                  </a:lnTo>
                  <a:lnTo>
                    <a:pt x="24995" y="40512"/>
                  </a:lnTo>
                  <a:lnTo>
                    <a:pt x="25113" y="40275"/>
                  </a:lnTo>
                  <a:lnTo>
                    <a:pt x="25824" y="39091"/>
                  </a:lnTo>
                  <a:lnTo>
                    <a:pt x="26653" y="38025"/>
                  </a:lnTo>
                  <a:lnTo>
                    <a:pt x="27719" y="36959"/>
                  </a:lnTo>
                  <a:lnTo>
                    <a:pt x="28904" y="36011"/>
                  </a:lnTo>
                  <a:lnTo>
                    <a:pt x="30207" y="35063"/>
                  </a:lnTo>
                  <a:lnTo>
                    <a:pt x="31747" y="34116"/>
                  </a:lnTo>
                  <a:lnTo>
                    <a:pt x="34945" y="32457"/>
                  </a:lnTo>
                  <a:lnTo>
                    <a:pt x="39091" y="30325"/>
                  </a:lnTo>
                  <a:lnTo>
                    <a:pt x="43237" y="28074"/>
                  </a:lnTo>
                  <a:lnTo>
                    <a:pt x="45251" y="26771"/>
                  </a:lnTo>
                  <a:lnTo>
                    <a:pt x="47264" y="25468"/>
                  </a:lnTo>
                  <a:lnTo>
                    <a:pt x="49160" y="24047"/>
                  </a:lnTo>
                  <a:lnTo>
                    <a:pt x="50937" y="22507"/>
                  </a:lnTo>
                  <a:lnTo>
                    <a:pt x="51647" y="21678"/>
                  </a:lnTo>
                  <a:lnTo>
                    <a:pt x="52358" y="20730"/>
                  </a:lnTo>
                  <a:lnTo>
                    <a:pt x="52950" y="19901"/>
                  </a:lnTo>
                  <a:lnTo>
                    <a:pt x="53543" y="18953"/>
                  </a:lnTo>
                  <a:lnTo>
                    <a:pt x="54372" y="17176"/>
                  </a:lnTo>
                  <a:lnTo>
                    <a:pt x="55083" y="15281"/>
                  </a:lnTo>
                  <a:lnTo>
                    <a:pt x="55438" y="13386"/>
                  </a:lnTo>
                  <a:lnTo>
                    <a:pt x="55675" y="11490"/>
                  </a:lnTo>
                  <a:lnTo>
                    <a:pt x="55675" y="9714"/>
                  </a:lnTo>
                  <a:lnTo>
                    <a:pt x="55675" y="7937"/>
                  </a:lnTo>
                  <a:lnTo>
                    <a:pt x="55438" y="6278"/>
                  </a:lnTo>
                  <a:lnTo>
                    <a:pt x="55201" y="4738"/>
                  </a:lnTo>
                  <a:lnTo>
                    <a:pt x="54609" y="2251"/>
                  </a:lnTo>
                  <a:lnTo>
                    <a:pt x="54016" y="592"/>
                  </a:lnTo>
                  <a:lnTo>
                    <a:pt x="53898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3"/>
            <p:cNvSpPr/>
            <p:nvPr/>
          </p:nvSpPr>
          <p:spPr>
            <a:xfrm>
              <a:off x="4608075" y="2684250"/>
              <a:ext cx="755175" cy="1791675"/>
            </a:xfrm>
            <a:custGeom>
              <a:avLst/>
              <a:gdLst/>
              <a:ahLst/>
              <a:cxnLst/>
              <a:rect l="l" t="t" r="r" b="b"/>
              <a:pathLst>
                <a:path w="30207" h="71667" extrusionOk="0">
                  <a:moveTo>
                    <a:pt x="29615" y="0"/>
                  </a:moveTo>
                  <a:lnTo>
                    <a:pt x="29970" y="3909"/>
                  </a:lnTo>
                  <a:lnTo>
                    <a:pt x="30088" y="5923"/>
                  </a:lnTo>
                  <a:lnTo>
                    <a:pt x="30088" y="7937"/>
                  </a:lnTo>
                  <a:lnTo>
                    <a:pt x="29852" y="9832"/>
                  </a:lnTo>
                  <a:lnTo>
                    <a:pt x="29496" y="11846"/>
                  </a:lnTo>
                  <a:lnTo>
                    <a:pt x="29022" y="13623"/>
                  </a:lnTo>
                  <a:lnTo>
                    <a:pt x="28193" y="15518"/>
                  </a:lnTo>
                  <a:lnTo>
                    <a:pt x="27246" y="17058"/>
                  </a:lnTo>
                  <a:lnTo>
                    <a:pt x="26179" y="18598"/>
                  </a:lnTo>
                  <a:lnTo>
                    <a:pt x="24876" y="19901"/>
                  </a:lnTo>
                  <a:lnTo>
                    <a:pt x="23336" y="21204"/>
                  </a:lnTo>
                  <a:lnTo>
                    <a:pt x="21915" y="22270"/>
                  </a:lnTo>
                  <a:lnTo>
                    <a:pt x="20375" y="23455"/>
                  </a:lnTo>
                  <a:lnTo>
                    <a:pt x="17177" y="25468"/>
                  </a:lnTo>
                  <a:lnTo>
                    <a:pt x="9714" y="30444"/>
                  </a:lnTo>
                  <a:lnTo>
                    <a:pt x="5923" y="32931"/>
                  </a:lnTo>
                  <a:lnTo>
                    <a:pt x="4383" y="33879"/>
                  </a:lnTo>
                  <a:lnTo>
                    <a:pt x="2962" y="35063"/>
                  </a:lnTo>
                  <a:lnTo>
                    <a:pt x="2370" y="35537"/>
                  </a:lnTo>
                  <a:lnTo>
                    <a:pt x="1777" y="36130"/>
                  </a:lnTo>
                  <a:lnTo>
                    <a:pt x="1185" y="36840"/>
                  </a:lnTo>
                  <a:lnTo>
                    <a:pt x="830" y="37433"/>
                  </a:lnTo>
                  <a:lnTo>
                    <a:pt x="356" y="38262"/>
                  </a:lnTo>
                  <a:lnTo>
                    <a:pt x="119" y="39209"/>
                  </a:lnTo>
                  <a:lnTo>
                    <a:pt x="1" y="40039"/>
                  </a:lnTo>
                  <a:lnTo>
                    <a:pt x="119" y="40986"/>
                  </a:lnTo>
                  <a:lnTo>
                    <a:pt x="237" y="42645"/>
                  </a:lnTo>
                  <a:lnTo>
                    <a:pt x="593" y="44658"/>
                  </a:lnTo>
                  <a:lnTo>
                    <a:pt x="1659" y="49160"/>
                  </a:lnTo>
                  <a:lnTo>
                    <a:pt x="3080" y="54135"/>
                  </a:lnTo>
                  <a:lnTo>
                    <a:pt x="4739" y="59110"/>
                  </a:lnTo>
                  <a:lnTo>
                    <a:pt x="7582" y="67639"/>
                  </a:lnTo>
                  <a:lnTo>
                    <a:pt x="9003" y="71548"/>
                  </a:lnTo>
                  <a:lnTo>
                    <a:pt x="9122" y="71667"/>
                  </a:lnTo>
                  <a:lnTo>
                    <a:pt x="9240" y="71548"/>
                  </a:lnTo>
                  <a:lnTo>
                    <a:pt x="7463" y="66336"/>
                  </a:lnTo>
                  <a:lnTo>
                    <a:pt x="5094" y="59229"/>
                  </a:lnTo>
                  <a:lnTo>
                    <a:pt x="3791" y="55320"/>
                  </a:lnTo>
                  <a:lnTo>
                    <a:pt x="2607" y="51292"/>
                  </a:lnTo>
                  <a:lnTo>
                    <a:pt x="1540" y="47028"/>
                  </a:lnTo>
                  <a:lnTo>
                    <a:pt x="593" y="42882"/>
                  </a:lnTo>
                  <a:lnTo>
                    <a:pt x="474" y="41816"/>
                  </a:lnTo>
                  <a:lnTo>
                    <a:pt x="356" y="40749"/>
                  </a:lnTo>
                  <a:lnTo>
                    <a:pt x="356" y="39683"/>
                  </a:lnTo>
                  <a:lnTo>
                    <a:pt x="593" y="38617"/>
                  </a:lnTo>
                  <a:lnTo>
                    <a:pt x="948" y="37788"/>
                  </a:lnTo>
                  <a:lnTo>
                    <a:pt x="1422" y="37077"/>
                  </a:lnTo>
                  <a:lnTo>
                    <a:pt x="1896" y="36367"/>
                  </a:lnTo>
                  <a:lnTo>
                    <a:pt x="2488" y="35774"/>
                  </a:lnTo>
                  <a:lnTo>
                    <a:pt x="3910" y="34590"/>
                  </a:lnTo>
                  <a:lnTo>
                    <a:pt x="5331" y="33642"/>
                  </a:lnTo>
                  <a:lnTo>
                    <a:pt x="9122" y="31154"/>
                  </a:lnTo>
                  <a:lnTo>
                    <a:pt x="16584" y="26179"/>
                  </a:lnTo>
                  <a:lnTo>
                    <a:pt x="19664" y="24165"/>
                  </a:lnTo>
                  <a:lnTo>
                    <a:pt x="21204" y="23099"/>
                  </a:lnTo>
                  <a:lnTo>
                    <a:pt x="22744" y="22033"/>
                  </a:lnTo>
                  <a:lnTo>
                    <a:pt x="24166" y="20849"/>
                  </a:lnTo>
                  <a:lnTo>
                    <a:pt x="25469" y="19546"/>
                  </a:lnTo>
                  <a:lnTo>
                    <a:pt x="26772" y="18243"/>
                  </a:lnTo>
                  <a:lnTo>
                    <a:pt x="27838" y="16703"/>
                  </a:lnTo>
                  <a:lnTo>
                    <a:pt x="28667" y="14926"/>
                  </a:lnTo>
                  <a:lnTo>
                    <a:pt x="29378" y="13267"/>
                  </a:lnTo>
                  <a:lnTo>
                    <a:pt x="29852" y="11372"/>
                  </a:lnTo>
                  <a:lnTo>
                    <a:pt x="30088" y="9477"/>
                  </a:lnTo>
                  <a:lnTo>
                    <a:pt x="30207" y="7582"/>
                  </a:lnTo>
                  <a:lnTo>
                    <a:pt x="30088" y="5686"/>
                  </a:lnTo>
                  <a:lnTo>
                    <a:pt x="29852" y="1896"/>
                  </a:lnTo>
                  <a:lnTo>
                    <a:pt x="297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3"/>
            <p:cNvSpPr/>
            <p:nvPr/>
          </p:nvSpPr>
          <p:spPr>
            <a:xfrm>
              <a:off x="4199400" y="2657600"/>
              <a:ext cx="1240850" cy="811450"/>
            </a:xfrm>
            <a:custGeom>
              <a:avLst/>
              <a:gdLst/>
              <a:ahLst/>
              <a:cxnLst/>
              <a:rect l="l" t="t" r="r" b="b"/>
              <a:pathLst>
                <a:path w="49634" h="32458" extrusionOk="0">
                  <a:moveTo>
                    <a:pt x="33761" y="0"/>
                  </a:moveTo>
                  <a:lnTo>
                    <a:pt x="30088" y="2369"/>
                  </a:lnTo>
                  <a:lnTo>
                    <a:pt x="25942" y="4975"/>
                  </a:lnTo>
                  <a:lnTo>
                    <a:pt x="20967" y="8411"/>
                  </a:lnTo>
                  <a:lnTo>
                    <a:pt x="15518" y="12320"/>
                  </a:lnTo>
                  <a:lnTo>
                    <a:pt x="9951" y="16466"/>
                  </a:lnTo>
                  <a:lnTo>
                    <a:pt x="7226" y="18598"/>
                  </a:lnTo>
                  <a:lnTo>
                    <a:pt x="4620" y="20730"/>
                  </a:lnTo>
                  <a:lnTo>
                    <a:pt x="2251" y="22862"/>
                  </a:lnTo>
                  <a:lnTo>
                    <a:pt x="1" y="24995"/>
                  </a:lnTo>
                  <a:lnTo>
                    <a:pt x="13860" y="28548"/>
                  </a:lnTo>
                  <a:lnTo>
                    <a:pt x="28904" y="32457"/>
                  </a:lnTo>
                  <a:lnTo>
                    <a:pt x="33050" y="30325"/>
                  </a:lnTo>
                  <a:lnTo>
                    <a:pt x="37196" y="28074"/>
                  </a:lnTo>
                  <a:lnTo>
                    <a:pt x="39210" y="26771"/>
                  </a:lnTo>
                  <a:lnTo>
                    <a:pt x="41223" y="25468"/>
                  </a:lnTo>
                  <a:lnTo>
                    <a:pt x="43119" y="24047"/>
                  </a:lnTo>
                  <a:lnTo>
                    <a:pt x="44896" y="22507"/>
                  </a:lnTo>
                  <a:lnTo>
                    <a:pt x="45606" y="21678"/>
                  </a:lnTo>
                  <a:lnTo>
                    <a:pt x="46317" y="20730"/>
                  </a:lnTo>
                  <a:lnTo>
                    <a:pt x="46909" y="19901"/>
                  </a:lnTo>
                  <a:lnTo>
                    <a:pt x="47502" y="18953"/>
                  </a:lnTo>
                  <a:lnTo>
                    <a:pt x="48331" y="17176"/>
                  </a:lnTo>
                  <a:lnTo>
                    <a:pt x="49042" y="15281"/>
                  </a:lnTo>
                  <a:lnTo>
                    <a:pt x="49397" y="13386"/>
                  </a:lnTo>
                  <a:lnTo>
                    <a:pt x="49634" y="11490"/>
                  </a:lnTo>
                  <a:lnTo>
                    <a:pt x="49634" y="9714"/>
                  </a:lnTo>
                  <a:lnTo>
                    <a:pt x="49634" y="7937"/>
                  </a:lnTo>
                  <a:lnTo>
                    <a:pt x="49397" y="6278"/>
                  </a:lnTo>
                  <a:lnTo>
                    <a:pt x="49160" y="4857"/>
                  </a:lnTo>
                  <a:lnTo>
                    <a:pt x="48568" y="2251"/>
                  </a:lnTo>
                  <a:lnTo>
                    <a:pt x="47975" y="592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3"/>
            <p:cNvSpPr/>
            <p:nvPr/>
          </p:nvSpPr>
          <p:spPr>
            <a:xfrm>
              <a:off x="2709800" y="3818475"/>
              <a:ext cx="1237900" cy="1024675"/>
            </a:xfrm>
            <a:custGeom>
              <a:avLst/>
              <a:gdLst/>
              <a:ahLst/>
              <a:cxnLst/>
              <a:rect l="l" t="t" r="r" b="b"/>
              <a:pathLst>
                <a:path w="49516" h="40987" extrusionOk="0">
                  <a:moveTo>
                    <a:pt x="26417" y="0"/>
                  </a:moveTo>
                  <a:lnTo>
                    <a:pt x="20968" y="18598"/>
                  </a:lnTo>
                  <a:lnTo>
                    <a:pt x="19783" y="22625"/>
                  </a:lnTo>
                  <a:lnTo>
                    <a:pt x="12083" y="23573"/>
                  </a:lnTo>
                  <a:lnTo>
                    <a:pt x="6398" y="24402"/>
                  </a:lnTo>
                  <a:lnTo>
                    <a:pt x="4265" y="24758"/>
                  </a:lnTo>
                  <a:lnTo>
                    <a:pt x="2962" y="24995"/>
                  </a:lnTo>
                  <a:lnTo>
                    <a:pt x="2370" y="25350"/>
                  </a:lnTo>
                  <a:lnTo>
                    <a:pt x="1659" y="25824"/>
                  </a:lnTo>
                  <a:lnTo>
                    <a:pt x="1067" y="26535"/>
                  </a:lnTo>
                  <a:lnTo>
                    <a:pt x="593" y="27245"/>
                  </a:lnTo>
                  <a:lnTo>
                    <a:pt x="238" y="27956"/>
                  </a:lnTo>
                  <a:lnTo>
                    <a:pt x="1" y="28548"/>
                  </a:lnTo>
                  <a:lnTo>
                    <a:pt x="1" y="29141"/>
                  </a:lnTo>
                  <a:lnTo>
                    <a:pt x="119" y="29378"/>
                  </a:lnTo>
                  <a:lnTo>
                    <a:pt x="238" y="29496"/>
                  </a:lnTo>
                  <a:lnTo>
                    <a:pt x="2133" y="30325"/>
                  </a:lnTo>
                  <a:lnTo>
                    <a:pt x="6279" y="31747"/>
                  </a:lnTo>
                  <a:lnTo>
                    <a:pt x="18599" y="35656"/>
                  </a:lnTo>
                  <a:lnTo>
                    <a:pt x="25232" y="37788"/>
                  </a:lnTo>
                  <a:lnTo>
                    <a:pt x="31155" y="39446"/>
                  </a:lnTo>
                  <a:lnTo>
                    <a:pt x="35419" y="40631"/>
                  </a:lnTo>
                  <a:lnTo>
                    <a:pt x="36722" y="40868"/>
                  </a:lnTo>
                  <a:lnTo>
                    <a:pt x="37433" y="40986"/>
                  </a:lnTo>
                  <a:lnTo>
                    <a:pt x="37789" y="40631"/>
                  </a:lnTo>
                  <a:lnTo>
                    <a:pt x="38144" y="40039"/>
                  </a:lnTo>
                  <a:lnTo>
                    <a:pt x="39210" y="37551"/>
                  </a:lnTo>
                  <a:lnTo>
                    <a:pt x="40513" y="34116"/>
                  </a:lnTo>
                  <a:lnTo>
                    <a:pt x="42053" y="29851"/>
                  </a:lnTo>
                  <a:lnTo>
                    <a:pt x="43474" y="25824"/>
                  </a:lnTo>
                  <a:lnTo>
                    <a:pt x="47620" y="13267"/>
                  </a:lnTo>
                  <a:lnTo>
                    <a:pt x="49516" y="7463"/>
                  </a:lnTo>
                  <a:lnTo>
                    <a:pt x="264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3"/>
            <p:cNvSpPr/>
            <p:nvPr/>
          </p:nvSpPr>
          <p:spPr>
            <a:xfrm>
              <a:off x="2706850" y="4280450"/>
              <a:ext cx="1092775" cy="562700"/>
            </a:xfrm>
            <a:custGeom>
              <a:avLst/>
              <a:gdLst/>
              <a:ahLst/>
              <a:cxnLst/>
              <a:rect l="l" t="t" r="r" b="b"/>
              <a:pathLst>
                <a:path w="43711" h="22508" extrusionOk="0">
                  <a:moveTo>
                    <a:pt x="21086" y="0"/>
                  </a:moveTo>
                  <a:lnTo>
                    <a:pt x="19901" y="4146"/>
                  </a:lnTo>
                  <a:lnTo>
                    <a:pt x="12083" y="5094"/>
                  </a:lnTo>
                  <a:lnTo>
                    <a:pt x="6397" y="5923"/>
                  </a:lnTo>
                  <a:lnTo>
                    <a:pt x="4265" y="6160"/>
                  </a:lnTo>
                  <a:lnTo>
                    <a:pt x="3080" y="6516"/>
                  </a:lnTo>
                  <a:lnTo>
                    <a:pt x="2370" y="6871"/>
                  </a:lnTo>
                  <a:lnTo>
                    <a:pt x="1777" y="7345"/>
                  </a:lnTo>
                  <a:lnTo>
                    <a:pt x="1067" y="8056"/>
                  </a:lnTo>
                  <a:lnTo>
                    <a:pt x="593" y="8766"/>
                  </a:lnTo>
                  <a:lnTo>
                    <a:pt x="237" y="9477"/>
                  </a:lnTo>
                  <a:lnTo>
                    <a:pt x="0" y="10069"/>
                  </a:lnTo>
                  <a:lnTo>
                    <a:pt x="0" y="10662"/>
                  </a:lnTo>
                  <a:lnTo>
                    <a:pt x="119" y="10899"/>
                  </a:lnTo>
                  <a:lnTo>
                    <a:pt x="237" y="11135"/>
                  </a:lnTo>
                  <a:lnTo>
                    <a:pt x="2133" y="11846"/>
                  </a:lnTo>
                  <a:lnTo>
                    <a:pt x="6279" y="13268"/>
                  </a:lnTo>
                  <a:lnTo>
                    <a:pt x="18717" y="17295"/>
                  </a:lnTo>
                  <a:lnTo>
                    <a:pt x="25350" y="19309"/>
                  </a:lnTo>
                  <a:lnTo>
                    <a:pt x="31273" y="21086"/>
                  </a:lnTo>
                  <a:lnTo>
                    <a:pt x="35656" y="22270"/>
                  </a:lnTo>
                  <a:lnTo>
                    <a:pt x="36959" y="22507"/>
                  </a:lnTo>
                  <a:lnTo>
                    <a:pt x="37670" y="22507"/>
                  </a:lnTo>
                  <a:lnTo>
                    <a:pt x="37788" y="22389"/>
                  </a:lnTo>
                  <a:lnTo>
                    <a:pt x="38025" y="22152"/>
                  </a:lnTo>
                  <a:lnTo>
                    <a:pt x="38499" y="21204"/>
                  </a:lnTo>
                  <a:lnTo>
                    <a:pt x="39920" y="17769"/>
                  </a:lnTo>
                  <a:lnTo>
                    <a:pt x="41816" y="12912"/>
                  </a:lnTo>
                  <a:lnTo>
                    <a:pt x="43711" y="7345"/>
                  </a:lnTo>
                  <a:lnTo>
                    <a:pt x="2108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3"/>
            <p:cNvSpPr/>
            <p:nvPr/>
          </p:nvSpPr>
          <p:spPr>
            <a:xfrm>
              <a:off x="2733500" y="4526250"/>
              <a:ext cx="879575" cy="284325"/>
            </a:xfrm>
            <a:custGeom>
              <a:avLst/>
              <a:gdLst/>
              <a:ahLst/>
              <a:cxnLst/>
              <a:rect l="l" t="t" r="r" b="b"/>
              <a:pathLst>
                <a:path w="35183" h="11373" extrusionOk="0">
                  <a:moveTo>
                    <a:pt x="1" y="0"/>
                  </a:moveTo>
                  <a:lnTo>
                    <a:pt x="119" y="119"/>
                  </a:lnTo>
                  <a:lnTo>
                    <a:pt x="7226" y="2488"/>
                  </a:lnTo>
                  <a:lnTo>
                    <a:pt x="17651" y="5923"/>
                  </a:lnTo>
                  <a:lnTo>
                    <a:pt x="28075" y="9240"/>
                  </a:lnTo>
                  <a:lnTo>
                    <a:pt x="35182" y="11372"/>
                  </a:lnTo>
                  <a:lnTo>
                    <a:pt x="35182" y="11372"/>
                  </a:lnTo>
                  <a:lnTo>
                    <a:pt x="28075" y="8885"/>
                  </a:lnTo>
                  <a:lnTo>
                    <a:pt x="17651" y="5568"/>
                  </a:lnTo>
                  <a:lnTo>
                    <a:pt x="7226" y="2251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3"/>
            <p:cNvSpPr/>
            <p:nvPr/>
          </p:nvSpPr>
          <p:spPr>
            <a:xfrm>
              <a:off x="3189550" y="4345600"/>
              <a:ext cx="162900" cy="94800"/>
            </a:xfrm>
            <a:custGeom>
              <a:avLst/>
              <a:gdLst/>
              <a:ahLst/>
              <a:cxnLst/>
              <a:rect l="l" t="t" r="r" b="b"/>
              <a:pathLst>
                <a:path w="6516" h="3792" extrusionOk="0">
                  <a:moveTo>
                    <a:pt x="238" y="1"/>
                  </a:moveTo>
                  <a:lnTo>
                    <a:pt x="1" y="119"/>
                  </a:lnTo>
                  <a:lnTo>
                    <a:pt x="1" y="237"/>
                  </a:lnTo>
                  <a:lnTo>
                    <a:pt x="119" y="237"/>
                  </a:lnTo>
                  <a:lnTo>
                    <a:pt x="1778" y="1067"/>
                  </a:lnTo>
                  <a:lnTo>
                    <a:pt x="3318" y="1896"/>
                  </a:lnTo>
                  <a:lnTo>
                    <a:pt x="4976" y="2843"/>
                  </a:lnTo>
                  <a:lnTo>
                    <a:pt x="6398" y="3791"/>
                  </a:lnTo>
                  <a:lnTo>
                    <a:pt x="6516" y="3791"/>
                  </a:lnTo>
                  <a:lnTo>
                    <a:pt x="6042" y="2962"/>
                  </a:lnTo>
                  <a:lnTo>
                    <a:pt x="5331" y="2251"/>
                  </a:lnTo>
                  <a:lnTo>
                    <a:pt x="4621" y="1659"/>
                  </a:lnTo>
                  <a:lnTo>
                    <a:pt x="3791" y="1185"/>
                  </a:lnTo>
                  <a:lnTo>
                    <a:pt x="2962" y="711"/>
                  </a:lnTo>
                  <a:lnTo>
                    <a:pt x="2015" y="356"/>
                  </a:lnTo>
                  <a:lnTo>
                    <a:pt x="1185" y="119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3"/>
            <p:cNvSpPr/>
            <p:nvPr/>
          </p:nvSpPr>
          <p:spPr>
            <a:xfrm>
              <a:off x="3142175" y="4357450"/>
              <a:ext cx="162900" cy="94775"/>
            </a:xfrm>
            <a:custGeom>
              <a:avLst/>
              <a:gdLst/>
              <a:ahLst/>
              <a:cxnLst/>
              <a:rect l="l" t="t" r="r" b="b"/>
              <a:pathLst>
                <a:path w="6516" h="3791" extrusionOk="0">
                  <a:moveTo>
                    <a:pt x="119" y="0"/>
                  </a:moveTo>
                  <a:lnTo>
                    <a:pt x="1" y="119"/>
                  </a:lnTo>
                  <a:lnTo>
                    <a:pt x="1" y="237"/>
                  </a:lnTo>
                  <a:lnTo>
                    <a:pt x="1659" y="1066"/>
                  </a:lnTo>
                  <a:lnTo>
                    <a:pt x="3317" y="1896"/>
                  </a:lnTo>
                  <a:lnTo>
                    <a:pt x="4857" y="2843"/>
                  </a:lnTo>
                  <a:lnTo>
                    <a:pt x="6397" y="3791"/>
                  </a:lnTo>
                  <a:lnTo>
                    <a:pt x="6516" y="3791"/>
                  </a:lnTo>
                  <a:lnTo>
                    <a:pt x="5923" y="2962"/>
                  </a:lnTo>
                  <a:lnTo>
                    <a:pt x="5331" y="2251"/>
                  </a:lnTo>
                  <a:lnTo>
                    <a:pt x="4620" y="1659"/>
                  </a:lnTo>
                  <a:lnTo>
                    <a:pt x="3791" y="1185"/>
                  </a:lnTo>
                  <a:lnTo>
                    <a:pt x="2844" y="711"/>
                  </a:lnTo>
                  <a:lnTo>
                    <a:pt x="2014" y="356"/>
                  </a:lnTo>
                  <a:lnTo>
                    <a:pt x="1067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3"/>
            <p:cNvSpPr/>
            <p:nvPr/>
          </p:nvSpPr>
          <p:spPr>
            <a:xfrm>
              <a:off x="3091825" y="4369300"/>
              <a:ext cx="162900" cy="94775"/>
            </a:xfrm>
            <a:custGeom>
              <a:avLst/>
              <a:gdLst/>
              <a:ahLst/>
              <a:cxnLst/>
              <a:rect l="l" t="t" r="r" b="b"/>
              <a:pathLst>
                <a:path w="6516" h="3791" extrusionOk="0">
                  <a:moveTo>
                    <a:pt x="119" y="0"/>
                  </a:moveTo>
                  <a:lnTo>
                    <a:pt x="1" y="119"/>
                  </a:lnTo>
                  <a:lnTo>
                    <a:pt x="1" y="237"/>
                  </a:lnTo>
                  <a:lnTo>
                    <a:pt x="119" y="237"/>
                  </a:lnTo>
                  <a:lnTo>
                    <a:pt x="1778" y="1066"/>
                  </a:lnTo>
                  <a:lnTo>
                    <a:pt x="3318" y="1895"/>
                  </a:lnTo>
                  <a:lnTo>
                    <a:pt x="4858" y="2843"/>
                  </a:lnTo>
                  <a:lnTo>
                    <a:pt x="6397" y="3791"/>
                  </a:lnTo>
                  <a:lnTo>
                    <a:pt x="6516" y="3791"/>
                  </a:lnTo>
                  <a:lnTo>
                    <a:pt x="6516" y="3672"/>
                  </a:lnTo>
                  <a:lnTo>
                    <a:pt x="6042" y="2962"/>
                  </a:lnTo>
                  <a:lnTo>
                    <a:pt x="5331" y="2251"/>
                  </a:lnTo>
                  <a:lnTo>
                    <a:pt x="4621" y="1659"/>
                  </a:lnTo>
                  <a:lnTo>
                    <a:pt x="3791" y="1185"/>
                  </a:lnTo>
                  <a:lnTo>
                    <a:pt x="2962" y="711"/>
                  </a:lnTo>
                  <a:lnTo>
                    <a:pt x="2015" y="356"/>
                  </a:lnTo>
                  <a:lnTo>
                    <a:pt x="1067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3"/>
            <p:cNvSpPr/>
            <p:nvPr/>
          </p:nvSpPr>
          <p:spPr>
            <a:xfrm>
              <a:off x="3044450" y="4381150"/>
              <a:ext cx="162900" cy="94775"/>
            </a:xfrm>
            <a:custGeom>
              <a:avLst/>
              <a:gdLst/>
              <a:ahLst/>
              <a:cxnLst/>
              <a:rect l="l" t="t" r="r" b="b"/>
              <a:pathLst>
                <a:path w="6516" h="3791" extrusionOk="0">
                  <a:moveTo>
                    <a:pt x="119" y="0"/>
                  </a:moveTo>
                  <a:lnTo>
                    <a:pt x="1" y="118"/>
                  </a:lnTo>
                  <a:lnTo>
                    <a:pt x="1" y="237"/>
                  </a:lnTo>
                  <a:lnTo>
                    <a:pt x="1659" y="1066"/>
                  </a:lnTo>
                  <a:lnTo>
                    <a:pt x="3317" y="1895"/>
                  </a:lnTo>
                  <a:lnTo>
                    <a:pt x="4857" y="2843"/>
                  </a:lnTo>
                  <a:lnTo>
                    <a:pt x="6279" y="3791"/>
                  </a:lnTo>
                  <a:lnTo>
                    <a:pt x="6397" y="3791"/>
                  </a:lnTo>
                  <a:lnTo>
                    <a:pt x="6516" y="3672"/>
                  </a:lnTo>
                  <a:lnTo>
                    <a:pt x="5923" y="2961"/>
                  </a:lnTo>
                  <a:lnTo>
                    <a:pt x="5331" y="2251"/>
                  </a:lnTo>
                  <a:lnTo>
                    <a:pt x="4502" y="1658"/>
                  </a:lnTo>
                  <a:lnTo>
                    <a:pt x="3791" y="1185"/>
                  </a:lnTo>
                  <a:lnTo>
                    <a:pt x="2843" y="711"/>
                  </a:lnTo>
                  <a:lnTo>
                    <a:pt x="2014" y="355"/>
                  </a:lnTo>
                  <a:lnTo>
                    <a:pt x="1067" y="11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3"/>
            <p:cNvSpPr/>
            <p:nvPr/>
          </p:nvSpPr>
          <p:spPr>
            <a:xfrm>
              <a:off x="3112575" y="4170875"/>
              <a:ext cx="151050" cy="204375"/>
            </a:xfrm>
            <a:custGeom>
              <a:avLst/>
              <a:gdLst/>
              <a:ahLst/>
              <a:cxnLst/>
              <a:rect l="l" t="t" r="r" b="b"/>
              <a:pathLst>
                <a:path w="6042" h="8175" extrusionOk="0">
                  <a:moveTo>
                    <a:pt x="1777" y="593"/>
                  </a:moveTo>
                  <a:lnTo>
                    <a:pt x="2251" y="711"/>
                  </a:lnTo>
                  <a:lnTo>
                    <a:pt x="2843" y="1067"/>
                  </a:lnTo>
                  <a:lnTo>
                    <a:pt x="3198" y="1422"/>
                  </a:lnTo>
                  <a:lnTo>
                    <a:pt x="3909" y="2251"/>
                  </a:lnTo>
                  <a:lnTo>
                    <a:pt x="4738" y="3910"/>
                  </a:lnTo>
                  <a:lnTo>
                    <a:pt x="5331" y="5805"/>
                  </a:lnTo>
                  <a:lnTo>
                    <a:pt x="5804" y="7700"/>
                  </a:lnTo>
                  <a:lnTo>
                    <a:pt x="3435" y="5687"/>
                  </a:lnTo>
                  <a:lnTo>
                    <a:pt x="2606" y="4976"/>
                  </a:lnTo>
                  <a:lnTo>
                    <a:pt x="1658" y="4028"/>
                  </a:lnTo>
                  <a:lnTo>
                    <a:pt x="1303" y="3554"/>
                  </a:lnTo>
                  <a:lnTo>
                    <a:pt x="948" y="2962"/>
                  </a:lnTo>
                  <a:lnTo>
                    <a:pt x="711" y="2488"/>
                  </a:lnTo>
                  <a:lnTo>
                    <a:pt x="711" y="1896"/>
                  </a:lnTo>
                  <a:lnTo>
                    <a:pt x="948" y="1067"/>
                  </a:lnTo>
                  <a:lnTo>
                    <a:pt x="1185" y="830"/>
                  </a:lnTo>
                  <a:lnTo>
                    <a:pt x="1303" y="711"/>
                  </a:lnTo>
                  <a:lnTo>
                    <a:pt x="1540" y="593"/>
                  </a:lnTo>
                  <a:close/>
                  <a:moveTo>
                    <a:pt x="1185" y="1"/>
                  </a:moveTo>
                  <a:lnTo>
                    <a:pt x="711" y="356"/>
                  </a:lnTo>
                  <a:lnTo>
                    <a:pt x="355" y="711"/>
                  </a:lnTo>
                  <a:lnTo>
                    <a:pt x="118" y="1185"/>
                  </a:lnTo>
                  <a:lnTo>
                    <a:pt x="0" y="1659"/>
                  </a:lnTo>
                  <a:lnTo>
                    <a:pt x="0" y="2133"/>
                  </a:lnTo>
                  <a:lnTo>
                    <a:pt x="118" y="2607"/>
                  </a:lnTo>
                  <a:lnTo>
                    <a:pt x="237" y="3080"/>
                  </a:lnTo>
                  <a:lnTo>
                    <a:pt x="711" y="3910"/>
                  </a:lnTo>
                  <a:lnTo>
                    <a:pt x="1185" y="4502"/>
                  </a:lnTo>
                  <a:lnTo>
                    <a:pt x="1777" y="5094"/>
                  </a:lnTo>
                  <a:lnTo>
                    <a:pt x="2961" y="6279"/>
                  </a:lnTo>
                  <a:lnTo>
                    <a:pt x="5567" y="8174"/>
                  </a:lnTo>
                  <a:lnTo>
                    <a:pt x="5804" y="8174"/>
                  </a:lnTo>
                  <a:lnTo>
                    <a:pt x="5923" y="8056"/>
                  </a:lnTo>
                  <a:lnTo>
                    <a:pt x="6041" y="8056"/>
                  </a:lnTo>
                  <a:lnTo>
                    <a:pt x="6041" y="7937"/>
                  </a:lnTo>
                  <a:lnTo>
                    <a:pt x="5923" y="6279"/>
                  </a:lnTo>
                  <a:lnTo>
                    <a:pt x="5567" y="4620"/>
                  </a:lnTo>
                  <a:lnTo>
                    <a:pt x="4975" y="3080"/>
                  </a:lnTo>
                  <a:lnTo>
                    <a:pt x="4264" y="1541"/>
                  </a:lnTo>
                  <a:lnTo>
                    <a:pt x="3554" y="711"/>
                  </a:lnTo>
                  <a:lnTo>
                    <a:pt x="3198" y="474"/>
                  </a:lnTo>
                  <a:lnTo>
                    <a:pt x="2725" y="119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3"/>
            <p:cNvSpPr/>
            <p:nvPr/>
          </p:nvSpPr>
          <p:spPr>
            <a:xfrm>
              <a:off x="3251750" y="4295250"/>
              <a:ext cx="231025" cy="106650"/>
            </a:xfrm>
            <a:custGeom>
              <a:avLst/>
              <a:gdLst/>
              <a:ahLst/>
              <a:cxnLst/>
              <a:rect l="l" t="t" r="r" b="b"/>
              <a:pathLst>
                <a:path w="9241" h="4266" extrusionOk="0">
                  <a:moveTo>
                    <a:pt x="6752" y="712"/>
                  </a:moveTo>
                  <a:lnTo>
                    <a:pt x="7463" y="830"/>
                  </a:lnTo>
                  <a:lnTo>
                    <a:pt x="7937" y="1067"/>
                  </a:lnTo>
                  <a:lnTo>
                    <a:pt x="8411" y="1304"/>
                  </a:lnTo>
                  <a:lnTo>
                    <a:pt x="8529" y="1541"/>
                  </a:lnTo>
                  <a:lnTo>
                    <a:pt x="8648" y="1778"/>
                  </a:lnTo>
                  <a:lnTo>
                    <a:pt x="8648" y="2015"/>
                  </a:lnTo>
                  <a:lnTo>
                    <a:pt x="8529" y="2251"/>
                  </a:lnTo>
                  <a:lnTo>
                    <a:pt x="8056" y="2962"/>
                  </a:lnTo>
                  <a:lnTo>
                    <a:pt x="7700" y="3318"/>
                  </a:lnTo>
                  <a:lnTo>
                    <a:pt x="7108" y="3554"/>
                  </a:lnTo>
                  <a:lnTo>
                    <a:pt x="6516" y="3554"/>
                  </a:lnTo>
                  <a:lnTo>
                    <a:pt x="5923" y="3673"/>
                  </a:lnTo>
                  <a:lnTo>
                    <a:pt x="4502" y="3554"/>
                  </a:lnTo>
                  <a:lnTo>
                    <a:pt x="3436" y="3318"/>
                  </a:lnTo>
                  <a:lnTo>
                    <a:pt x="356" y="2725"/>
                  </a:lnTo>
                  <a:lnTo>
                    <a:pt x="2133" y="1896"/>
                  </a:lnTo>
                  <a:lnTo>
                    <a:pt x="4028" y="1185"/>
                  </a:lnTo>
                  <a:lnTo>
                    <a:pt x="5805" y="712"/>
                  </a:lnTo>
                  <a:close/>
                  <a:moveTo>
                    <a:pt x="6042" y="1"/>
                  </a:moveTo>
                  <a:lnTo>
                    <a:pt x="4502" y="356"/>
                  </a:lnTo>
                  <a:lnTo>
                    <a:pt x="2843" y="948"/>
                  </a:lnTo>
                  <a:lnTo>
                    <a:pt x="1422" y="1778"/>
                  </a:lnTo>
                  <a:lnTo>
                    <a:pt x="0" y="2725"/>
                  </a:lnTo>
                  <a:lnTo>
                    <a:pt x="0" y="2844"/>
                  </a:lnTo>
                  <a:lnTo>
                    <a:pt x="0" y="3081"/>
                  </a:lnTo>
                  <a:lnTo>
                    <a:pt x="119" y="3199"/>
                  </a:lnTo>
                  <a:lnTo>
                    <a:pt x="119" y="3318"/>
                  </a:lnTo>
                  <a:lnTo>
                    <a:pt x="3317" y="4028"/>
                  </a:lnTo>
                  <a:lnTo>
                    <a:pt x="4976" y="4265"/>
                  </a:lnTo>
                  <a:lnTo>
                    <a:pt x="6516" y="4265"/>
                  </a:lnTo>
                  <a:lnTo>
                    <a:pt x="7463" y="4028"/>
                  </a:lnTo>
                  <a:lnTo>
                    <a:pt x="7937" y="3910"/>
                  </a:lnTo>
                  <a:lnTo>
                    <a:pt x="8411" y="3673"/>
                  </a:lnTo>
                  <a:lnTo>
                    <a:pt x="8766" y="3318"/>
                  </a:lnTo>
                  <a:lnTo>
                    <a:pt x="9122" y="2962"/>
                  </a:lnTo>
                  <a:lnTo>
                    <a:pt x="9240" y="2488"/>
                  </a:lnTo>
                  <a:lnTo>
                    <a:pt x="9240" y="1896"/>
                  </a:lnTo>
                  <a:lnTo>
                    <a:pt x="9240" y="1422"/>
                  </a:lnTo>
                  <a:lnTo>
                    <a:pt x="8885" y="948"/>
                  </a:lnTo>
                  <a:lnTo>
                    <a:pt x="8529" y="593"/>
                  </a:lnTo>
                  <a:lnTo>
                    <a:pt x="8174" y="356"/>
                  </a:lnTo>
                  <a:lnTo>
                    <a:pt x="7700" y="119"/>
                  </a:lnTo>
                  <a:lnTo>
                    <a:pt x="710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3"/>
            <p:cNvSpPr/>
            <p:nvPr/>
          </p:nvSpPr>
          <p:spPr>
            <a:xfrm>
              <a:off x="3210300" y="2657600"/>
              <a:ext cx="2247725" cy="1759100"/>
            </a:xfrm>
            <a:custGeom>
              <a:avLst/>
              <a:gdLst/>
              <a:ahLst/>
              <a:cxnLst/>
              <a:rect l="l" t="t" r="r" b="b"/>
              <a:pathLst>
                <a:path w="89909" h="70364" extrusionOk="0">
                  <a:moveTo>
                    <a:pt x="62190" y="0"/>
                  </a:moveTo>
                  <a:lnTo>
                    <a:pt x="61716" y="592"/>
                  </a:lnTo>
                  <a:lnTo>
                    <a:pt x="60650" y="2014"/>
                  </a:lnTo>
                  <a:lnTo>
                    <a:pt x="59465" y="4028"/>
                  </a:lnTo>
                  <a:lnTo>
                    <a:pt x="58991" y="4975"/>
                  </a:lnTo>
                  <a:lnTo>
                    <a:pt x="58636" y="5805"/>
                  </a:lnTo>
                  <a:lnTo>
                    <a:pt x="57333" y="5686"/>
                  </a:lnTo>
                  <a:lnTo>
                    <a:pt x="53661" y="5568"/>
                  </a:lnTo>
                  <a:lnTo>
                    <a:pt x="45369" y="5568"/>
                  </a:lnTo>
                  <a:lnTo>
                    <a:pt x="42171" y="5686"/>
                  </a:lnTo>
                  <a:lnTo>
                    <a:pt x="38972" y="5923"/>
                  </a:lnTo>
                  <a:lnTo>
                    <a:pt x="35655" y="6278"/>
                  </a:lnTo>
                  <a:lnTo>
                    <a:pt x="32457" y="6871"/>
                  </a:lnTo>
                  <a:lnTo>
                    <a:pt x="29496" y="7463"/>
                  </a:lnTo>
                  <a:lnTo>
                    <a:pt x="26653" y="8411"/>
                  </a:lnTo>
                  <a:lnTo>
                    <a:pt x="25350" y="8884"/>
                  </a:lnTo>
                  <a:lnTo>
                    <a:pt x="24165" y="9477"/>
                  </a:lnTo>
                  <a:lnTo>
                    <a:pt x="23099" y="10069"/>
                  </a:lnTo>
                  <a:lnTo>
                    <a:pt x="22151" y="10661"/>
                  </a:lnTo>
                  <a:lnTo>
                    <a:pt x="21322" y="11490"/>
                  </a:lnTo>
                  <a:lnTo>
                    <a:pt x="20611" y="12201"/>
                  </a:lnTo>
                  <a:lnTo>
                    <a:pt x="19664" y="13386"/>
                  </a:lnTo>
                  <a:lnTo>
                    <a:pt x="18835" y="14807"/>
                  </a:lnTo>
                  <a:lnTo>
                    <a:pt x="17058" y="17769"/>
                  </a:lnTo>
                  <a:lnTo>
                    <a:pt x="15281" y="21322"/>
                  </a:lnTo>
                  <a:lnTo>
                    <a:pt x="13504" y="25113"/>
                  </a:lnTo>
                  <a:lnTo>
                    <a:pt x="11727" y="29259"/>
                  </a:lnTo>
                  <a:lnTo>
                    <a:pt x="9950" y="33405"/>
                  </a:lnTo>
                  <a:lnTo>
                    <a:pt x="8292" y="37669"/>
                  </a:lnTo>
                  <a:lnTo>
                    <a:pt x="6752" y="41934"/>
                  </a:lnTo>
                  <a:lnTo>
                    <a:pt x="4028" y="49870"/>
                  </a:lnTo>
                  <a:lnTo>
                    <a:pt x="1895" y="56623"/>
                  </a:lnTo>
                  <a:lnTo>
                    <a:pt x="0" y="62782"/>
                  </a:lnTo>
                  <a:lnTo>
                    <a:pt x="25587" y="70363"/>
                  </a:lnTo>
                  <a:lnTo>
                    <a:pt x="33523" y="41105"/>
                  </a:lnTo>
                  <a:lnTo>
                    <a:pt x="33879" y="37788"/>
                  </a:lnTo>
                  <a:lnTo>
                    <a:pt x="34234" y="34826"/>
                  </a:lnTo>
                  <a:lnTo>
                    <a:pt x="34826" y="32220"/>
                  </a:lnTo>
                  <a:lnTo>
                    <a:pt x="35300" y="31154"/>
                  </a:lnTo>
                  <a:lnTo>
                    <a:pt x="35655" y="30088"/>
                  </a:lnTo>
                  <a:lnTo>
                    <a:pt x="36129" y="29141"/>
                  </a:lnTo>
                  <a:lnTo>
                    <a:pt x="36722" y="28311"/>
                  </a:lnTo>
                  <a:lnTo>
                    <a:pt x="37314" y="27601"/>
                  </a:lnTo>
                  <a:lnTo>
                    <a:pt x="38025" y="26890"/>
                  </a:lnTo>
                  <a:lnTo>
                    <a:pt x="38854" y="26298"/>
                  </a:lnTo>
                  <a:lnTo>
                    <a:pt x="39683" y="25824"/>
                  </a:lnTo>
                  <a:lnTo>
                    <a:pt x="40631" y="25350"/>
                  </a:lnTo>
                  <a:lnTo>
                    <a:pt x="41578" y="24995"/>
                  </a:lnTo>
                  <a:lnTo>
                    <a:pt x="42526" y="24758"/>
                  </a:lnTo>
                  <a:lnTo>
                    <a:pt x="43592" y="24639"/>
                  </a:lnTo>
                  <a:lnTo>
                    <a:pt x="45843" y="24521"/>
                  </a:lnTo>
                  <a:lnTo>
                    <a:pt x="48330" y="24639"/>
                  </a:lnTo>
                  <a:lnTo>
                    <a:pt x="51055" y="24876"/>
                  </a:lnTo>
                  <a:lnTo>
                    <a:pt x="53898" y="25350"/>
                  </a:lnTo>
                  <a:lnTo>
                    <a:pt x="56978" y="25824"/>
                  </a:lnTo>
                  <a:lnTo>
                    <a:pt x="63256" y="27008"/>
                  </a:lnTo>
                  <a:lnTo>
                    <a:pt x="66336" y="27482"/>
                  </a:lnTo>
                  <a:lnTo>
                    <a:pt x="69534" y="27956"/>
                  </a:lnTo>
                  <a:lnTo>
                    <a:pt x="72614" y="28193"/>
                  </a:lnTo>
                  <a:lnTo>
                    <a:pt x="75575" y="28311"/>
                  </a:lnTo>
                  <a:lnTo>
                    <a:pt x="78418" y="28074"/>
                  </a:lnTo>
                  <a:lnTo>
                    <a:pt x="79721" y="27956"/>
                  </a:lnTo>
                  <a:lnTo>
                    <a:pt x="81024" y="27601"/>
                  </a:lnTo>
                  <a:lnTo>
                    <a:pt x="82209" y="27245"/>
                  </a:lnTo>
                  <a:lnTo>
                    <a:pt x="83393" y="26890"/>
                  </a:lnTo>
                  <a:lnTo>
                    <a:pt x="84578" y="26298"/>
                  </a:lnTo>
                  <a:lnTo>
                    <a:pt x="85644" y="25705"/>
                  </a:lnTo>
                  <a:lnTo>
                    <a:pt x="86355" y="25113"/>
                  </a:lnTo>
                  <a:lnTo>
                    <a:pt x="87066" y="24402"/>
                  </a:lnTo>
                  <a:lnTo>
                    <a:pt x="87658" y="23692"/>
                  </a:lnTo>
                  <a:lnTo>
                    <a:pt x="88132" y="22862"/>
                  </a:lnTo>
                  <a:lnTo>
                    <a:pt x="88606" y="21915"/>
                  </a:lnTo>
                  <a:lnTo>
                    <a:pt x="88961" y="21085"/>
                  </a:lnTo>
                  <a:lnTo>
                    <a:pt x="89316" y="20138"/>
                  </a:lnTo>
                  <a:lnTo>
                    <a:pt x="89553" y="19072"/>
                  </a:lnTo>
                  <a:lnTo>
                    <a:pt x="89790" y="17058"/>
                  </a:lnTo>
                  <a:lnTo>
                    <a:pt x="89909" y="14926"/>
                  </a:lnTo>
                  <a:lnTo>
                    <a:pt x="89909" y="12675"/>
                  </a:lnTo>
                  <a:lnTo>
                    <a:pt x="89672" y="10543"/>
                  </a:lnTo>
                  <a:lnTo>
                    <a:pt x="89435" y="8411"/>
                  </a:lnTo>
                  <a:lnTo>
                    <a:pt x="89079" y="6515"/>
                  </a:lnTo>
                  <a:lnTo>
                    <a:pt x="88250" y="3080"/>
                  </a:lnTo>
                  <a:lnTo>
                    <a:pt x="87658" y="829"/>
                  </a:lnTo>
                  <a:lnTo>
                    <a:pt x="87302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3"/>
            <p:cNvSpPr/>
            <p:nvPr/>
          </p:nvSpPr>
          <p:spPr>
            <a:xfrm>
              <a:off x="4051325" y="3270600"/>
              <a:ext cx="308025" cy="405750"/>
            </a:xfrm>
            <a:custGeom>
              <a:avLst/>
              <a:gdLst/>
              <a:ahLst/>
              <a:cxnLst/>
              <a:rect l="l" t="t" r="r" b="b"/>
              <a:pathLst>
                <a:path w="12321" h="16230" extrusionOk="0">
                  <a:moveTo>
                    <a:pt x="11254" y="1"/>
                  </a:moveTo>
                  <a:lnTo>
                    <a:pt x="10070" y="119"/>
                  </a:lnTo>
                  <a:lnTo>
                    <a:pt x="9003" y="238"/>
                  </a:lnTo>
                  <a:lnTo>
                    <a:pt x="7819" y="475"/>
                  </a:lnTo>
                  <a:lnTo>
                    <a:pt x="6871" y="711"/>
                  </a:lnTo>
                  <a:lnTo>
                    <a:pt x="5924" y="1185"/>
                  </a:lnTo>
                  <a:lnTo>
                    <a:pt x="4976" y="1778"/>
                  </a:lnTo>
                  <a:lnTo>
                    <a:pt x="4028" y="2370"/>
                  </a:lnTo>
                  <a:lnTo>
                    <a:pt x="3317" y="3081"/>
                  </a:lnTo>
                  <a:lnTo>
                    <a:pt x="2607" y="3791"/>
                  </a:lnTo>
                  <a:lnTo>
                    <a:pt x="2014" y="4739"/>
                  </a:lnTo>
                  <a:lnTo>
                    <a:pt x="1541" y="5568"/>
                  </a:lnTo>
                  <a:lnTo>
                    <a:pt x="1067" y="6753"/>
                  </a:lnTo>
                  <a:lnTo>
                    <a:pt x="711" y="7937"/>
                  </a:lnTo>
                  <a:lnTo>
                    <a:pt x="356" y="10306"/>
                  </a:lnTo>
                  <a:lnTo>
                    <a:pt x="1" y="13149"/>
                  </a:lnTo>
                  <a:lnTo>
                    <a:pt x="1" y="16229"/>
                  </a:lnTo>
                  <a:lnTo>
                    <a:pt x="119" y="14926"/>
                  </a:lnTo>
                  <a:lnTo>
                    <a:pt x="238" y="13742"/>
                  </a:lnTo>
                  <a:lnTo>
                    <a:pt x="593" y="11373"/>
                  </a:lnTo>
                  <a:lnTo>
                    <a:pt x="1067" y="9003"/>
                  </a:lnTo>
                  <a:lnTo>
                    <a:pt x="1778" y="6634"/>
                  </a:lnTo>
                  <a:lnTo>
                    <a:pt x="2133" y="5687"/>
                  </a:lnTo>
                  <a:lnTo>
                    <a:pt x="2725" y="4739"/>
                  </a:lnTo>
                  <a:lnTo>
                    <a:pt x="3317" y="3910"/>
                  </a:lnTo>
                  <a:lnTo>
                    <a:pt x="3910" y="3199"/>
                  </a:lnTo>
                  <a:lnTo>
                    <a:pt x="4739" y="2488"/>
                  </a:lnTo>
                  <a:lnTo>
                    <a:pt x="5568" y="1896"/>
                  </a:lnTo>
                  <a:lnTo>
                    <a:pt x="6397" y="1304"/>
                  </a:lnTo>
                  <a:lnTo>
                    <a:pt x="7345" y="830"/>
                  </a:lnTo>
                  <a:lnTo>
                    <a:pt x="8530" y="475"/>
                  </a:lnTo>
                  <a:lnTo>
                    <a:pt x="9833" y="238"/>
                  </a:lnTo>
                  <a:lnTo>
                    <a:pt x="11017" y="119"/>
                  </a:lnTo>
                  <a:lnTo>
                    <a:pt x="12320" y="119"/>
                  </a:lnTo>
                  <a:lnTo>
                    <a:pt x="112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3"/>
            <p:cNvSpPr/>
            <p:nvPr/>
          </p:nvSpPr>
          <p:spPr>
            <a:xfrm>
              <a:off x="5108550" y="2716825"/>
              <a:ext cx="154025" cy="180675"/>
            </a:xfrm>
            <a:custGeom>
              <a:avLst/>
              <a:gdLst/>
              <a:ahLst/>
              <a:cxnLst/>
              <a:rect l="l" t="t" r="r" b="b"/>
              <a:pathLst>
                <a:path w="6161" h="7227" extrusionOk="0">
                  <a:moveTo>
                    <a:pt x="1" y="0"/>
                  </a:moveTo>
                  <a:lnTo>
                    <a:pt x="1" y="1303"/>
                  </a:lnTo>
                  <a:lnTo>
                    <a:pt x="1" y="2725"/>
                  </a:lnTo>
                  <a:lnTo>
                    <a:pt x="119" y="3317"/>
                  </a:lnTo>
                  <a:lnTo>
                    <a:pt x="238" y="3909"/>
                  </a:lnTo>
                  <a:lnTo>
                    <a:pt x="593" y="4502"/>
                  </a:lnTo>
                  <a:lnTo>
                    <a:pt x="948" y="5094"/>
                  </a:lnTo>
                  <a:lnTo>
                    <a:pt x="1422" y="5568"/>
                  </a:lnTo>
                  <a:lnTo>
                    <a:pt x="2014" y="6042"/>
                  </a:lnTo>
                  <a:lnTo>
                    <a:pt x="2607" y="6397"/>
                  </a:lnTo>
                  <a:lnTo>
                    <a:pt x="3317" y="6634"/>
                  </a:lnTo>
                  <a:lnTo>
                    <a:pt x="4620" y="7108"/>
                  </a:lnTo>
                  <a:lnTo>
                    <a:pt x="6042" y="7226"/>
                  </a:lnTo>
                  <a:lnTo>
                    <a:pt x="6160" y="7226"/>
                  </a:lnTo>
                  <a:lnTo>
                    <a:pt x="6042" y="7108"/>
                  </a:lnTo>
                  <a:lnTo>
                    <a:pt x="4739" y="6752"/>
                  </a:lnTo>
                  <a:lnTo>
                    <a:pt x="3554" y="6160"/>
                  </a:lnTo>
                  <a:lnTo>
                    <a:pt x="2370" y="5568"/>
                  </a:lnTo>
                  <a:lnTo>
                    <a:pt x="1422" y="4739"/>
                  </a:lnTo>
                  <a:lnTo>
                    <a:pt x="830" y="3672"/>
                  </a:lnTo>
                  <a:lnTo>
                    <a:pt x="474" y="2606"/>
                  </a:lnTo>
                  <a:lnTo>
                    <a:pt x="238" y="14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3"/>
            <p:cNvSpPr/>
            <p:nvPr/>
          </p:nvSpPr>
          <p:spPr>
            <a:xfrm>
              <a:off x="3781850" y="2725700"/>
              <a:ext cx="1619900" cy="1640650"/>
            </a:xfrm>
            <a:custGeom>
              <a:avLst/>
              <a:gdLst/>
              <a:ahLst/>
              <a:cxnLst/>
              <a:rect l="l" t="t" r="r" b="b"/>
              <a:pathLst>
                <a:path w="64796" h="65626" extrusionOk="0">
                  <a:moveTo>
                    <a:pt x="63019" y="1"/>
                  </a:moveTo>
                  <a:lnTo>
                    <a:pt x="62901" y="119"/>
                  </a:lnTo>
                  <a:lnTo>
                    <a:pt x="63730" y="2962"/>
                  </a:lnTo>
                  <a:lnTo>
                    <a:pt x="64204" y="5805"/>
                  </a:lnTo>
                  <a:lnTo>
                    <a:pt x="64559" y="8766"/>
                  </a:lnTo>
                  <a:lnTo>
                    <a:pt x="64559" y="11728"/>
                  </a:lnTo>
                  <a:lnTo>
                    <a:pt x="64440" y="13149"/>
                  </a:lnTo>
                  <a:lnTo>
                    <a:pt x="64322" y="14571"/>
                  </a:lnTo>
                  <a:lnTo>
                    <a:pt x="64085" y="15874"/>
                  </a:lnTo>
                  <a:lnTo>
                    <a:pt x="63730" y="17295"/>
                  </a:lnTo>
                  <a:lnTo>
                    <a:pt x="63256" y="18480"/>
                  </a:lnTo>
                  <a:lnTo>
                    <a:pt x="62664" y="19664"/>
                  </a:lnTo>
                  <a:lnTo>
                    <a:pt x="61716" y="20612"/>
                  </a:lnTo>
                  <a:lnTo>
                    <a:pt x="60650" y="21323"/>
                  </a:lnTo>
                  <a:lnTo>
                    <a:pt x="59465" y="21915"/>
                  </a:lnTo>
                  <a:lnTo>
                    <a:pt x="58162" y="22389"/>
                  </a:lnTo>
                  <a:lnTo>
                    <a:pt x="56859" y="22744"/>
                  </a:lnTo>
                  <a:lnTo>
                    <a:pt x="55556" y="22981"/>
                  </a:lnTo>
                  <a:lnTo>
                    <a:pt x="52595" y="23337"/>
                  </a:lnTo>
                  <a:lnTo>
                    <a:pt x="49515" y="23337"/>
                  </a:lnTo>
                  <a:lnTo>
                    <a:pt x="46435" y="23218"/>
                  </a:lnTo>
                  <a:lnTo>
                    <a:pt x="43474" y="22981"/>
                  </a:lnTo>
                  <a:lnTo>
                    <a:pt x="37314" y="22271"/>
                  </a:lnTo>
                  <a:lnTo>
                    <a:pt x="31391" y="21560"/>
                  </a:lnTo>
                  <a:lnTo>
                    <a:pt x="25468" y="20968"/>
                  </a:lnTo>
                  <a:lnTo>
                    <a:pt x="23099" y="20849"/>
                  </a:lnTo>
                  <a:lnTo>
                    <a:pt x="20612" y="20849"/>
                  </a:lnTo>
                  <a:lnTo>
                    <a:pt x="19309" y="20968"/>
                  </a:lnTo>
                  <a:lnTo>
                    <a:pt x="18124" y="21204"/>
                  </a:lnTo>
                  <a:lnTo>
                    <a:pt x="16939" y="21560"/>
                  </a:lnTo>
                  <a:lnTo>
                    <a:pt x="15873" y="22034"/>
                  </a:lnTo>
                  <a:lnTo>
                    <a:pt x="14807" y="22626"/>
                  </a:lnTo>
                  <a:lnTo>
                    <a:pt x="13860" y="23337"/>
                  </a:lnTo>
                  <a:lnTo>
                    <a:pt x="13030" y="24047"/>
                  </a:lnTo>
                  <a:lnTo>
                    <a:pt x="12320" y="24877"/>
                  </a:lnTo>
                  <a:lnTo>
                    <a:pt x="11609" y="25824"/>
                  </a:lnTo>
                  <a:lnTo>
                    <a:pt x="11017" y="26772"/>
                  </a:lnTo>
                  <a:lnTo>
                    <a:pt x="10424" y="27838"/>
                  </a:lnTo>
                  <a:lnTo>
                    <a:pt x="9951" y="28904"/>
                  </a:lnTo>
                  <a:lnTo>
                    <a:pt x="9003" y="31273"/>
                  </a:lnTo>
                  <a:lnTo>
                    <a:pt x="8174" y="33879"/>
                  </a:lnTo>
                  <a:lnTo>
                    <a:pt x="6871" y="38854"/>
                  </a:lnTo>
                  <a:lnTo>
                    <a:pt x="3080" y="53425"/>
                  </a:lnTo>
                  <a:lnTo>
                    <a:pt x="948" y="61598"/>
                  </a:lnTo>
                  <a:lnTo>
                    <a:pt x="0" y="65626"/>
                  </a:lnTo>
                  <a:lnTo>
                    <a:pt x="119" y="65626"/>
                  </a:lnTo>
                  <a:lnTo>
                    <a:pt x="474" y="64086"/>
                  </a:lnTo>
                  <a:lnTo>
                    <a:pt x="1066" y="61598"/>
                  </a:lnTo>
                  <a:lnTo>
                    <a:pt x="2962" y="54254"/>
                  </a:lnTo>
                  <a:lnTo>
                    <a:pt x="6397" y="41461"/>
                  </a:lnTo>
                  <a:lnTo>
                    <a:pt x="8055" y="35538"/>
                  </a:lnTo>
                  <a:lnTo>
                    <a:pt x="8647" y="33050"/>
                  </a:lnTo>
                  <a:lnTo>
                    <a:pt x="9477" y="30681"/>
                  </a:lnTo>
                  <a:lnTo>
                    <a:pt x="10306" y="28430"/>
                  </a:lnTo>
                  <a:lnTo>
                    <a:pt x="10898" y="27364"/>
                  </a:lnTo>
                  <a:lnTo>
                    <a:pt x="11490" y="26298"/>
                  </a:lnTo>
                  <a:lnTo>
                    <a:pt x="12201" y="25350"/>
                  </a:lnTo>
                  <a:lnTo>
                    <a:pt x="12912" y="24403"/>
                  </a:lnTo>
                  <a:lnTo>
                    <a:pt x="13860" y="23574"/>
                  </a:lnTo>
                  <a:lnTo>
                    <a:pt x="14807" y="22863"/>
                  </a:lnTo>
                  <a:lnTo>
                    <a:pt x="15873" y="22271"/>
                  </a:lnTo>
                  <a:lnTo>
                    <a:pt x="17058" y="21797"/>
                  </a:lnTo>
                  <a:lnTo>
                    <a:pt x="18361" y="21441"/>
                  </a:lnTo>
                  <a:lnTo>
                    <a:pt x="19545" y="21204"/>
                  </a:lnTo>
                  <a:lnTo>
                    <a:pt x="20849" y="21086"/>
                  </a:lnTo>
                  <a:lnTo>
                    <a:pt x="22152" y="20968"/>
                  </a:lnTo>
                  <a:lnTo>
                    <a:pt x="24639" y="21086"/>
                  </a:lnTo>
                  <a:lnTo>
                    <a:pt x="27482" y="21323"/>
                  </a:lnTo>
                  <a:lnTo>
                    <a:pt x="30325" y="21678"/>
                  </a:lnTo>
                  <a:lnTo>
                    <a:pt x="36603" y="22389"/>
                  </a:lnTo>
                  <a:lnTo>
                    <a:pt x="42526" y="23100"/>
                  </a:lnTo>
                  <a:lnTo>
                    <a:pt x="45487" y="23455"/>
                  </a:lnTo>
                  <a:lnTo>
                    <a:pt x="48567" y="23574"/>
                  </a:lnTo>
                  <a:lnTo>
                    <a:pt x="51529" y="23574"/>
                  </a:lnTo>
                  <a:lnTo>
                    <a:pt x="54490" y="23337"/>
                  </a:lnTo>
                  <a:lnTo>
                    <a:pt x="55912" y="23218"/>
                  </a:lnTo>
                  <a:lnTo>
                    <a:pt x="57215" y="22863"/>
                  </a:lnTo>
                  <a:lnTo>
                    <a:pt x="58518" y="22507"/>
                  </a:lnTo>
                  <a:lnTo>
                    <a:pt x="59821" y="22152"/>
                  </a:lnTo>
                  <a:lnTo>
                    <a:pt x="60887" y="21560"/>
                  </a:lnTo>
                  <a:lnTo>
                    <a:pt x="61834" y="20849"/>
                  </a:lnTo>
                  <a:lnTo>
                    <a:pt x="62664" y="20020"/>
                  </a:lnTo>
                  <a:lnTo>
                    <a:pt x="63374" y="19072"/>
                  </a:lnTo>
                  <a:lnTo>
                    <a:pt x="63848" y="17888"/>
                  </a:lnTo>
                  <a:lnTo>
                    <a:pt x="64204" y="16703"/>
                  </a:lnTo>
                  <a:lnTo>
                    <a:pt x="64440" y="15400"/>
                  </a:lnTo>
                  <a:lnTo>
                    <a:pt x="64677" y="14215"/>
                  </a:lnTo>
                  <a:lnTo>
                    <a:pt x="64796" y="11373"/>
                  </a:lnTo>
                  <a:lnTo>
                    <a:pt x="64677" y="8411"/>
                  </a:lnTo>
                  <a:lnTo>
                    <a:pt x="64440" y="5568"/>
                  </a:lnTo>
                  <a:lnTo>
                    <a:pt x="63848" y="2844"/>
                  </a:lnTo>
                  <a:lnTo>
                    <a:pt x="6301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3"/>
            <p:cNvSpPr/>
            <p:nvPr/>
          </p:nvSpPr>
          <p:spPr>
            <a:xfrm>
              <a:off x="3977300" y="1955725"/>
              <a:ext cx="950625" cy="772975"/>
            </a:xfrm>
            <a:custGeom>
              <a:avLst/>
              <a:gdLst/>
              <a:ahLst/>
              <a:cxnLst/>
              <a:rect l="l" t="t" r="r" b="b"/>
              <a:pathLst>
                <a:path w="38025" h="30919" extrusionOk="0">
                  <a:moveTo>
                    <a:pt x="36366" y="1"/>
                  </a:moveTo>
                  <a:lnTo>
                    <a:pt x="35656" y="119"/>
                  </a:lnTo>
                  <a:lnTo>
                    <a:pt x="34826" y="475"/>
                  </a:lnTo>
                  <a:lnTo>
                    <a:pt x="33760" y="1067"/>
                  </a:lnTo>
                  <a:lnTo>
                    <a:pt x="32694" y="2015"/>
                  </a:lnTo>
                  <a:lnTo>
                    <a:pt x="31510" y="3081"/>
                  </a:lnTo>
                  <a:lnTo>
                    <a:pt x="30207" y="4502"/>
                  </a:lnTo>
                  <a:lnTo>
                    <a:pt x="23929" y="12202"/>
                  </a:lnTo>
                  <a:lnTo>
                    <a:pt x="21915" y="14690"/>
                  </a:lnTo>
                  <a:lnTo>
                    <a:pt x="20849" y="15874"/>
                  </a:lnTo>
                  <a:lnTo>
                    <a:pt x="20612" y="15993"/>
                  </a:lnTo>
                  <a:lnTo>
                    <a:pt x="20138" y="15993"/>
                  </a:lnTo>
                  <a:lnTo>
                    <a:pt x="18598" y="16229"/>
                  </a:lnTo>
                  <a:lnTo>
                    <a:pt x="13978" y="16348"/>
                  </a:lnTo>
                  <a:lnTo>
                    <a:pt x="8529" y="16585"/>
                  </a:lnTo>
                  <a:lnTo>
                    <a:pt x="5805" y="16703"/>
                  </a:lnTo>
                  <a:lnTo>
                    <a:pt x="3554" y="16822"/>
                  </a:lnTo>
                  <a:lnTo>
                    <a:pt x="1422" y="17177"/>
                  </a:lnTo>
                  <a:lnTo>
                    <a:pt x="711" y="17296"/>
                  </a:lnTo>
                  <a:lnTo>
                    <a:pt x="356" y="17533"/>
                  </a:lnTo>
                  <a:lnTo>
                    <a:pt x="119" y="17888"/>
                  </a:lnTo>
                  <a:lnTo>
                    <a:pt x="0" y="18480"/>
                  </a:lnTo>
                  <a:lnTo>
                    <a:pt x="0" y="19309"/>
                  </a:lnTo>
                  <a:lnTo>
                    <a:pt x="0" y="20257"/>
                  </a:lnTo>
                  <a:lnTo>
                    <a:pt x="237" y="22389"/>
                  </a:lnTo>
                  <a:lnTo>
                    <a:pt x="711" y="24758"/>
                  </a:lnTo>
                  <a:lnTo>
                    <a:pt x="1303" y="27009"/>
                  </a:lnTo>
                  <a:lnTo>
                    <a:pt x="2014" y="29023"/>
                  </a:lnTo>
                  <a:lnTo>
                    <a:pt x="2369" y="29734"/>
                  </a:lnTo>
                  <a:lnTo>
                    <a:pt x="2725" y="30326"/>
                  </a:lnTo>
                  <a:lnTo>
                    <a:pt x="3080" y="30800"/>
                  </a:lnTo>
                  <a:lnTo>
                    <a:pt x="3436" y="30918"/>
                  </a:lnTo>
                  <a:lnTo>
                    <a:pt x="6397" y="30681"/>
                  </a:lnTo>
                  <a:lnTo>
                    <a:pt x="8174" y="30563"/>
                  </a:lnTo>
                  <a:lnTo>
                    <a:pt x="10780" y="30207"/>
                  </a:lnTo>
                  <a:lnTo>
                    <a:pt x="17532" y="28904"/>
                  </a:lnTo>
                  <a:lnTo>
                    <a:pt x="21086" y="28194"/>
                  </a:lnTo>
                  <a:lnTo>
                    <a:pt x="24165" y="27364"/>
                  </a:lnTo>
                  <a:lnTo>
                    <a:pt x="26653" y="26654"/>
                  </a:lnTo>
                  <a:lnTo>
                    <a:pt x="27601" y="26298"/>
                  </a:lnTo>
                  <a:lnTo>
                    <a:pt x="28311" y="25943"/>
                  </a:lnTo>
                  <a:lnTo>
                    <a:pt x="28904" y="25588"/>
                  </a:lnTo>
                  <a:lnTo>
                    <a:pt x="29496" y="24995"/>
                  </a:lnTo>
                  <a:lnTo>
                    <a:pt x="29970" y="24285"/>
                  </a:lnTo>
                  <a:lnTo>
                    <a:pt x="30562" y="23337"/>
                  </a:lnTo>
                  <a:lnTo>
                    <a:pt x="31747" y="21205"/>
                  </a:lnTo>
                  <a:lnTo>
                    <a:pt x="32931" y="18717"/>
                  </a:lnTo>
                  <a:lnTo>
                    <a:pt x="33997" y="15637"/>
                  </a:lnTo>
                  <a:lnTo>
                    <a:pt x="35182" y="12320"/>
                  </a:lnTo>
                  <a:lnTo>
                    <a:pt x="37551" y="4621"/>
                  </a:lnTo>
                  <a:lnTo>
                    <a:pt x="37906" y="3199"/>
                  </a:lnTo>
                  <a:lnTo>
                    <a:pt x="38025" y="2015"/>
                  </a:lnTo>
                  <a:lnTo>
                    <a:pt x="37906" y="1067"/>
                  </a:lnTo>
                  <a:lnTo>
                    <a:pt x="37788" y="712"/>
                  </a:lnTo>
                  <a:lnTo>
                    <a:pt x="37551" y="356"/>
                  </a:lnTo>
                  <a:lnTo>
                    <a:pt x="37077" y="119"/>
                  </a:lnTo>
                  <a:lnTo>
                    <a:pt x="36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3"/>
            <p:cNvSpPr/>
            <p:nvPr/>
          </p:nvSpPr>
          <p:spPr>
            <a:xfrm>
              <a:off x="3488650" y="2367375"/>
              <a:ext cx="648575" cy="420550"/>
            </a:xfrm>
            <a:custGeom>
              <a:avLst/>
              <a:gdLst/>
              <a:ahLst/>
              <a:cxnLst/>
              <a:rect l="l" t="t" r="r" b="b"/>
              <a:pathLst>
                <a:path w="25943" h="16822" extrusionOk="0">
                  <a:moveTo>
                    <a:pt x="13979" y="0"/>
                  </a:moveTo>
                  <a:lnTo>
                    <a:pt x="11373" y="119"/>
                  </a:lnTo>
                  <a:lnTo>
                    <a:pt x="8767" y="474"/>
                  </a:lnTo>
                  <a:lnTo>
                    <a:pt x="8174" y="593"/>
                  </a:lnTo>
                  <a:lnTo>
                    <a:pt x="7582" y="830"/>
                  </a:lnTo>
                  <a:lnTo>
                    <a:pt x="6279" y="1659"/>
                  </a:lnTo>
                  <a:lnTo>
                    <a:pt x="4739" y="2606"/>
                  </a:lnTo>
                  <a:lnTo>
                    <a:pt x="3199" y="3909"/>
                  </a:lnTo>
                  <a:lnTo>
                    <a:pt x="1778" y="5213"/>
                  </a:lnTo>
                  <a:lnTo>
                    <a:pt x="830" y="6516"/>
                  </a:lnTo>
                  <a:lnTo>
                    <a:pt x="475" y="7108"/>
                  </a:lnTo>
                  <a:lnTo>
                    <a:pt x="238" y="7582"/>
                  </a:lnTo>
                  <a:lnTo>
                    <a:pt x="238" y="8174"/>
                  </a:lnTo>
                  <a:lnTo>
                    <a:pt x="356" y="8529"/>
                  </a:lnTo>
                  <a:lnTo>
                    <a:pt x="593" y="8885"/>
                  </a:lnTo>
                  <a:lnTo>
                    <a:pt x="949" y="9003"/>
                  </a:lnTo>
                  <a:lnTo>
                    <a:pt x="356" y="9714"/>
                  </a:lnTo>
                  <a:lnTo>
                    <a:pt x="119" y="10425"/>
                  </a:lnTo>
                  <a:lnTo>
                    <a:pt x="1" y="10780"/>
                  </a:lnTo>
                  <a:lnTo>
                    <a:pt x="119" y="11135"/>
                  </a:lnTo>
                  <a:lnTo>
                    <a:pt x="119" y="11372"/>
                  </a:lnTo>
                  <a:lnTo>
                    <a:pt x="356" y="11609"/>
                  </a:lnTo>
                  <a:lnTo>
                    <a:pt x="712" y="11965"/>
                  </a:lnTo>
                  <a:lnTo>
                    <a:pt x="1067" y="12083"/>
                  </a:lnTo>
                  <a:lnTo>
                    <a:pt x="1422" y="12083"/>
                  </a:lnTo>
                  <a:lnTo>
                    <a:pt x="1896" y="11965"/>
                  </a:lnTo>
                  <a:lnTo>
                    <a:pt x="1659" y="12438"/>
                  </a:lnTo>
                  <a:lnTo>
                    <a:pt x="1659" y="12794"/>
                  </a:lnTo>
                  <a:lnTo>
                    <a:pt x="1778" y="13149"/>
                  </a:lnTo>
                  <a:lnTo>
                    <a:pt x="2015" y="13386"/>
                  </a:lnTo>
                  <a:lnTo>
                    <a:pt x="2370" y="13623"/>
                  </a:lnTo>
                  <a:lnTo>
                    <a:pt x="3436" y="13623"/>
                  </a:lnTo>
                  <a:lnTo>
                    <a:pt x="4029" y="13504"/>
                  </a:lnTo>
                  <a:lnTo>
                    <a:pt x="5450" y="12912"/>
                  </a:lnTo>
                  <a:lnTo>
                    <a:pt x="6990" y="12083"/>
                  </a:lnTo>
                  <a:lnTo>
                    <a:pt x="6161" y="12912"/>
                  </a:lnTo>
                  <a:lnTo>
                    <a:pt x="5568" y="13623"/>
                  </a:lnTo>
                  <a:lnTo>
                    <a:pt x="5332" y="13860"/>
                  </a:lnTo>
                  <a:lnTo>
                    <a:pt x="5213" y="14215"/>
                  </a:lnTo>
                  <a:lnTo>
                    <a:pt x="5332" y="14571"/>
                  </a:lnTo>
                  <a:lnTo>
                    <a:pt x="5450" y="14808"/>
                  </a:lnTo>
                  <a:lnTo>
                    <a:pt x="5805" y="15044"/>
                  </a:lnTo>
                  <a:lnTo>
                    <a:pt x="6279" y="15163"/>
                  </a:lnTo>
                  <a:lnTo>
                    <a:pt x="6753" y="15281"/>
                  </a:lnTo>
                  <a:lnTo>
                    <a:pt x="7227" y="15281"/>
                  </a:lnTo>
                  <a:lnTo>
                    <a:pt x="8411" y="15044"/>
                  </a:lnTo>
                  <a:lnTo>
                    <a:pt x="9596" y="14571"/>
                  </a:lnTo>
                  <a:lnTo>
                    <a:pt x="11017" y="13978"/>
                  </a:lnTo>
                  <a:lnTo>
                    <a:pt x="12320" y="13268"/>
                  </a:lnTo>
                  <a:lnTo>
                    <a:pt x="14926" y="11846"/>
                  </a:lnTo>
                  <a:lnTo>
                    <a:pt x="16230" y="11254"/>
                  </a:lnTo>
                  <a:lnTo>
                    <a:pt x="17651" y="10898"/>
                  </a:lnTo>
                  <a:lnTo>
                    <a:pt x="18243" y="10780"/>
                  </a:lnTo>
                  <a:lnTo>
                    <a:pt x="18836" y="10780"/>
                  </a:lnTo>
                  <a:lnTo>
                    <a:pt x="19191" y="10898"/>
                  </a:lnTo>
                  <a:lnTo>
                    <a:pt x="19428" y="11254"/>
                  </a:lnTo>
                  <a:lnTo>
                    <a:pt x="19546" y="11491"/>
                  </a:lnTo>
                  <a:lnTo>
                    <a:pt x="19428" y="11728"/>
                  </a:lnTo>
                  <a:lnTo>
                    <a:pt x="18954" y="12320"/>
                  </a:lnTo>
                  <a:lnTo>
                    <a:pt x="18243" y="12794"/>
                  </a:lnTo>
                  <a:lnTo>
                    <a:pt x="17533" y="13149"/>
                  </a:lnTo>
                  <a:lnTo>
                    <a:pt x="15993" y="13623"/>
                  </a:lnTo>
                  <a:lnTo>
                    <a:pt x="14571" y="14215"/>
                  </a:lnTo>
                  <a:lnTo>
                    <a:pt x="14097" y="14571"/>
                  </a:lnTo>
                  <a:lnTo>
                    <a:pt x="13623" y="14926"/>
                  </a:lnTo>
                  <a:lnTo>
                    <a:pt x="13387" y="15400"/>
                  </a:lnTo>
                  <a:lnTo>
                    <a:pt x="13387" y="15755"/>
                  </a:lnTo>
                  <a:lnTo>
                    <a:pt x="13505" y="16111"/>
                  </a:lnTo>
                  <a:lnTo>
                    <a:pt x="13742" y="16347"/>
                  </a:lnTo>
                  <a:lnTo>
                    <a:pt x="14097" y="16466"/>
                  </a:lnTo>
                  <a:lnTo>
                    <a:pt x="14453" y="16584"/>
                  </a:lnTo>
                  <a:lnTo>
                    <a:pt x="15400" y="16821"/>
                  </a:lnTo>
                  <a:lnTo>
                    <a:pt x="16348" y="16821"/>
                  </a:lnTo>
                  <a:lnTo>
                    <a:pt x="17414" y="16703"/>
                  </a:lnTo>
                  <a:lnTo>
                    <a:pt x="18480" y="16584"/>
                  </a:lnTo>
                  <a:lnTo>
                    <a:pt x="20139" y="16229"/>
                  </a:lnTo>
                  <a:lnTo>
                    <a:pt x="23100" y="15400"/>
                  </a:lnTo>
                  <a:lnTo>
                    <a:pt x="25943" y="14334"/>
                  </a:lnTo>
                  <a:lnTo>
                    <a:pt x="25943" y="12438"/>
                  </a:lnTo>
                  <a:lnTo>
                    <a:pt x="25706" y="10543"/>
                  </a:lnTo>
                  <a:lnTo>
                    <a:pt x="25469" y="8174"/>
                  </a:lnTo>
                  <a:lnTo>
                    <a:pt x="25114" y="5805"/>
                  </a:lnTo>
                  <a:lnTo>
                    <a:pt x="24640" y="3554"/>
                  </a:lnTo>
                  <a:lnTo>
                    <a:pt x="24285" y="2606"/>
                  </a:lnTo>
                  <a:lnTo>
                    <a:pt x="23929" y="1659"/>
                  </a:lnTo>
                  <a:lnTo>
                    <a:pt x="23574" y="948"/>
                  </a:lnTo>
                  <a:lnTo>
                    <a:pt x="23100" y="356"/>
                  </a:lnTo>
                  <a:lnTo>
                    <a:pt x="21797" y="237"/>
                  </a:lnTo>
                  <a:lnTo>
                    <a:pt x="185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3"/>
            <p:cNvSpPr/>
            <p:nvPr/>
          </p:nvSpPr>
          <p:spPr>
            <a:xfrm>
              <a:off x="3657475" y="2545050"/>
              <a:ext cx="236925" cy="130325"/>
            </a:xfrm>
            <a:custGeom>
              <a:avLst/>
              <a:gdLst/>
              <a:ahLst/>
              <a:cxnLst/>
              <a:rect l="l" t="t" r="r" b="b"/>
              <a:pathLst>
                <a:path w="9477" h="5213" extrusionOk="0">
                  <a:moveTo>
                    <a:pt x="9477" y="1"/>
                  </a:moveTo>
                  <a:lnTo>
                    <a:pt x="8173" y="238"/>
                  </a:lnTo>
                  <a:lnTo>
                    <a:pt x="6989" y="475"/>
                  </a:lnTo>
                  <a:lnTo>
                    <a:pt x="5804" y="948"/>
                  </a:lnTo>
                  <a:lnTo>
                    <a:pt x="4738" y="1541"/>
                  </a:lnTo>
                  <a:lnTo>
                    <a:pt x="3435" y="2370"/>
                  </a:lnTo>
                  <a:lnTo>
                    <a:pt x="2369" y="3318"/>
                  </a:lnTo>
                  <a:lnTo>
                    <a:pt x="1185" y="4265"/>
                  </a:lnTo>
                  <a:lnTo>
                    <a:pt x="0" y="5094"/>
                  </a:lnTo>
                  <a:lnTo>
                    <a:pt x="0" y="5213"/>
                  </a:lnTo>
                  <a:lnTo>
                    <a:pt x="118" y="5213"/>
                  </a:lnTo>
                  <a:lnTo>
                    <a:pt x="2369" y="3436"/>
                  </a:lnTo>
                  <a:lnTo>
                    <a:pt x="3554" y="2607"/>
                  </a:lnTo>
                  <a:lnTo>
                    <a:pt x="4738" y="1778"/>
                  </a:lnTo>
                  <a:lnTo>
                    <a:pt x="5804" y="1185"/>
                  </a:lnTo>
                  <a:lnTo>
                    <a:pt x="6989" y="712"/>
                  </a:lnTo>
                  <a:lnTo>
                    <a:pt x="8173" y="356"/>
                  </a:lnTo>
                  <a:lnTo>
                    <a:pt x="9477" y="119"/>
                  </a:lnTo>
                  <a:lnTo>
                    <a:pt x="94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3"/>
            <p:cNvSpPr/>
            <p:nvPr/>
          </p:nvSpPr>
          <p:spPr>
            <a:xfrm>
              <a:off x="3536050" y="2471025"/>
              <a:ext cx="328725" cy="195475"/>
            </a:xfrm>
            <a:custGeom>
              <a:avLst/>
              <a:gdLst/>
              <a:ahLst/>
              <a:cxnLst/>
              <a:rect l="l" t="t" r="r" b="b"/>
              <a:pathLst>
                <a:path w="13149" h="7819" extrusionOk="0">
                  <a:moveTo>
                    <a:pt x="13149" y="0"/>
                  </a:moveTo>
                  <a:lnTo>
                    <a:pt x="11846" y="237"/>
                  </a:lnTo>
                  <a:lnTo>
                    <a:pt x="10424" y="593"/>
                  </a:lnTo>
                  <a:lnTo>
                    <a:pt x="9003" y="1067"/>
                  </a:lnTo>
                  <a:lnTo>
                    <a:pt x="7700" y="1540"/>
                  </a:lnTo>
                  <a:lnTo>
                    <a:pt x="6278" y="2251"/>
                  </a:lnTo>
                  <a:lnTo>
                    <a:pt x="5094" y="3080"/>
                  </a:lnTo>
                  <a:lnTo>
                    <a:pt x="3909" y="4146"/>
                  </a:lnTo>
                  <a:lnTo>
                    <a:pt x="2725" y="5094"/>
                  </a:lnTo>
                  <a:lnTo>
                    <a:pt x="0" y="7700"/>
                  </a:lnTo>
                  <a:lnTo>
                    <a:pt x="0" y="7819"/>
                  </a:lnTo>
                  <a:lnTo>
                    <a:pt x="119" y="7819"/>
                  </a:lnTo>
                  <a:lnTo>
                    <a:pt x="2488" y="5686"/>
                  </a:lnTo>
                  <a:lnTo>
                    <a:pt x="4857" y="3554"/>
                  </a:lnTo>
                  <a:lnTo>
                    <a:pt x="6042" y="2725"/>
                  </a:lnTo>
                  <a:lnTo>
                    <a:pt x="7226" y="2014"/>
                  </a:lnTo>
                  <a:lnTo>
                    <a:pt x="8529" y="1303"/>
                  </a:lnTo>
                  <a:lnTo>
                    <a:pt x="9951" y="830"/>
                  </a:lnTo>
                  <a:lnTo>
                    <a:pt x="11609" y="356"/>
                  </a:lnTo>
                  <a:lnTo>
                    <a:pt x="1314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3"/>
            <p:cNvSpPr/>
            <p:nvPr/>
          </p:nvSpPr>
          <p:spPr>
            <a:xfrm>
              <a:off x="3509400" y="2402900"/>
              <a:ext cx="310975" cy="189575"/>
            </a:xfrm>
            <a:custGeom>
              <a:avLst/>
              <a:gdLst/>
              <a:ahLst/>
              <a:cxnLst/>
              <a:rect l="l" t="t" r="r" b="b"/>
              <a:pathLst>
                <a:path w="12439" h="7583" extrusionOk="0">
                  <a:moveTo>
                    <a:pt x="12438" y="1"/>
                  </a:moveTo>
                  <a:lnTo>
                    <a:pt x="11135" y="238"/>
                  </a:lnTo>
                  <a:lnTo>
                    <a:pt x="9951" y="475"/>
                  </a:lnTo>
                  <a:lnTo>
                    <a:pt x="8766" y="830"/>
                  </a:lnTo>
                  <a:lnTo>
                    <a:pt x="7463" y="1304"/>
                  </a:lnTo>
                  <a:lnTo>
                    <a:pt x="5923" y="2252"/>
                  </a:lnTo>
                  <a:lnTo>
                    <a:pt x="4502" y="3318"/>
                  </a:lnTo>
                  <a:lnTo>
                    <a:pt x="2488" y="5095"/>
                  </a:lnTo>
                  <a:lnTo>
                    <a:pt x="0" y="7464"/>
                  </a:lnTo>
                  <a:lnTo>
                    <a:pt x="0" y="7582"/>
                  </a:lnTo>
                  <a:lnTo>
                    <a:pt x="119" y="7582"/>
                  </a:lnTo>
                  <a:lnTo>
                    <a:pt x="2843" y="4976"/>
                  </a:lnTo>
                  <a:lnTo>
                    <a:pt x="5805" y="2607"/>
                  </a:lnTo>
                  <a:lnTo>
                    <a:pt x="7344" y="1659"/>
                  </a:lnTo>
                  <a:lnTo>
                    <a:pt x="9003" y="830"/>
                  </a:lnTo>
                  <a:lnTo>
                    <a:pt x="10780" y="356"/>
                  </a:lnTo>
                  <a:lnTo>
                    <a:pt x="124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3"/>
            <p:cNvSpPr/>
            <p:nvPr/>
          </p:nvSpPr>
          <p:spPr>
            <a:xfrm>
              <a:off x="4581425" y="1937975"/>
              <a:ext cx="361325" cy="313925"/>
            </a:xfrm>
            <a:custGeom>
              <a:avLst/>
              <a:gdLst/>
              <a:ahLst/>
              <a:cxnLst/>
              <a:rect l="l" t="t" r="r" b="b"/>
              <a:pathLst>
                <a:path w="14453" h="12557" extrusionOk="0">
                  <a:moveTo>
                    <a:pt x="11728" y="0"/>
                  </a:moveTo>
                  <a:lnTo>
                    <a:pt x="11017" y="356"/>
                  </a:lnTo>
                  <a:lnTo>
                    <a:pt x="9122" y="1659"/>
                  </a:lnTo>
                  <a:lnTo>
                    <a:pt x="7226" y="3317"/>
                  </a:lnTo>
                  <a:lnTo>
                    <a:pt x="5449" y="5094"/>
                  </a:lnTo>
                  <a:lnTo>
                    <a:pt x="3791" y="6989"/>
                  </a:lnTo>
                  <a:lnTo>
                    <a:pt x="1067" y="9951"/>
                  </a:lnTo>
                  <a:lnTo>
                    <a:pt x="0" y="11254"/>
                  </a:lnTo>
                  <a:lnTo>
                    <a:pt x="11609" y="12557"/>
                  </a:lnTo>
                  <a:lnTo>
                    <a:pt x="12912" y="9240"/>
                  </a:lnTo>
                  <a:lnTo>
                    <a:pt x="13741" y="6278"/>
                  </a:lnTo>
                  <a:lnTo>
                    <a:pt x="14215" y="4857"/>
                  </a:lnTo>
                  <a:lnTo>
                    <a:pt x="14452" y="3554"/>
                  </a:lnTo>
                  <a:lnTo>
                    <a:pt x="14452" y="2488"/>
                  </a:lnTo>
                  <a:lnTo>
                    <a:pt x="14334" y="1540"/>
                  </a:lnTo>
                  <a:lnTo>
                    <a:pt x="13978" y="829"/>
                  </a:lnTo>
                  <a:lnTo>
                    <a:pt x="13504" y="356"/>
                  </a:lnTo>
                  <a:lnTo>
                    <a:pt x="1303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3"/>
            <p:cNvSpPr/>
            <p:nvPr/>
          </p:nvSpPr>
          <p:spPr>
            <a:xfrm>
              <a:off x="4616950" y="2183775"/>
              <a:ext cx="257675" cy="32600"/>
            </a:xfrm>
            <a:custGeom>
              <a:avLst/>
              <a:gdLst/>
              <a:ahLst/>
              <a:cxnLst/>
              <a:rect l="l" t="t" r="r" b="b"/>
              <a:pathLst>
                <a:path w="10307" h="1304" extrusionOk="0">
                  <a:moveTo>
                    <a:pt x="1" y="0"/>
                  </a:moveTo>
                  <a:lnTo>
                    <a:pt x="1304" y="119"/>
                  </a:lnTo>
                  <a:lnTo>
                    <a:pt x="2607" y="355"/>
                  </a:lnTo>
                  <a:lnTo>
                    <a:pt x="5213" y="592"/>
                  </a:lnTo>
                  <a:lnTo>
                    <a:pt x="10307" y="1303"/>
                  </a:lnTo>
                  <a:lnTo>
                    <a:pt x="10307" y="1185"/>
                  </a:lnTo>
                  <a:lnTo>
                    <a:pt x="7701" y="711"/>
                  </a:lnTo>
                  <a:lnTo>
                    <a:pt x="5213" y="355"/>
                  </a:lnTo>
                  <a:lnTo>
                    <a:pt x="2607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3"/>
            <p:cNvSpPr/>
            <p:nvPr/>
          </p:nvSpPr>
          <p:spPr>
            <a:xfrm>
              <a:off x="4732450" y="2020875"/>
              <a:ext cx="145150" cy="168825"/>
            </a:xfrm>
            <a:custGeom>
              <a:avLst/>
              <a:gdLst/>
              <a:ahLst/>
              <a:cxnLst/>
              <a:rect l="l" t="t" r="r" b="b"/>
              <a:pathLst>
                <a:path w="5806" h="6753" extrusionOk="0">
                  <a:moveTo>
                    <a:pt x="5805" y="1"/>
                  </a:moveTo>
                  <a:lnTo>
                    <a:pt x="4857" y="356"/>
                  </a:lnTo>
                  <a:lnTo>
                    <a:pt x="4147" y="830"/>
                  </a:lnTo>
                  <a:lnTo>
                    <a:pt x="4976" y="475"/>
                  </a:lnTo>
                  <a:lnTo>
                    <a:pt x="5805" y="1"/>
                  </a:lnTo>
                  <a:close/>
                  <a:moveTo>
                    <a:pt x="593" y="593"/>
                  </a:moveTo>
                  <a:lnTo>
                    <a:pt x="238" y="1422"/>
                  </a:lnTo>
                  <a:lnTo>
                    <a:pt x="1" y="2370"/>
                  </a:lnTo>
                  <a:lnTo>
                    <a:pt x="475" y="1541"/>
                  </a:lnTo>
                  <a:lnTo>
                    <a:pt x="593" y="593"/>
                  </a:lnTo>
                  <a:close/>
                  <a:moveTo>
                    <a:pt x="1659" y="6161"/>
                  </a:moveTo>
                  <a:lnTo>
                    <a:pt x="2488" y="6635"/>
                  </a:lnTo>
                  <a:lnTo>
                    <a:pt x="3436" y="6753"/>
                  </a:lnTo>
                  <a:lnTo>
                    <a:pt x="3436" y="6753"/>
                  </a:lnTo>
                  <a:lnTo>
                    <a:pt x="2607" y="6398"/>
                  </a:lnTo>
                  <a:lnTo>
                    <a:pt x="1659" y="6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3"/>
            <p:cNvSpPr/>
            <p:nvPr/>
          </p:nvSpPr>
          <p:spPr>
            <a:xfrm>
              <a:off x="4608075" y="1940925"/>
              <a:ext cx="334675" cy="310975"/>
            </a:xfrm>
            <a:custGeom>
              <a:avLst/>
              <a:gdLst/>
              <a:ahLst/>
              <a:cxnLst/>
              <a:rect l="l" t="t" r="r" b="b"/>
              <a:pathLst>
                <a:path w="13387" h="12439" extrusionOk="0">
                  <a:moveTo>
                    <a:pt x="10662" y="1"/>
                  </a:moveTo>
                  <a:lnTo>
                    <a:pt x="9832" y="238"/>
                  </a:lnTo>
                  <a:lnTo>
                    <a:pt x="1" y="11254"/>
                  </a:lnTo>
                  <a:lnTo>
                    <a:pt x="1304" y="11491"/>
                  </a:lnTo>
                  <a:lnTo>
                    <a:pt x="1777" y="11491"/>
                  </a:lnTo>
                  <a:lnTo>
                    <a:pt x="5450" y="11965"/>
                  </a:lnTo>
                  <a:lnTo>
                    <a:pt x="6042" y="11965"/>
                  </a:lnTo>
                  <a:lnTo>
                    <a:pt x="9595" y="12439"/>
                  </a:lnTo>
                  <a:lnTo>
                    <a:pt x="10543" y="12439"/>
                  </a:lnTo>
                  <a:lnTo>
                    <a:pt x="11372" y="10543"/>
                  </a:lnTo>
                  <a:lnTo>
                    <a:pt x="11965" y="8530"/>
                  </a:lnTo>
                  <a:lnTo>
                    <a:pt x="12675" y="6516"/>
                  </a:lnTo>
                  <a:lnTo>
                    <a:pt x="13149" y="4384"/>
                  </a:lnTo>
                  <a:lnTo>
                    <a:pt x="13268" y="4028"/>
                  </a:lnTo>
                  <a:lnTo>
                    <a:pt x="13386" y="3436"/>
                  </a:lnTo>
                  <a:lnTo>
                    <a:pt x="13386" y="2370"/>
                  </a:lnTo>
                  <a:lnTo>
                    <a:pt x="13268" y="1541"/>
                  </a:lnTo>
                  <a:lnTo>
                    <a:pt x="13031" y="830"/>
                  </a:lnTo>
                  <a:lnTo>
                    <a:pt x="12557" y="356"/>
                  </a:lnTo>
                  <a:lnTo>
                    <a:pt x="11965" y="119"/>
                  </a:lnTo>
                  <a:lnTo>
                    <a:pt x="113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3"/>
            <p:cNvSpPr/>
            <p:nvPr/>
          </p:nvSpPr>
          <p:spPr>
            <a:xfrm>
              <a:off x="4619925" y="1937975"/>
              <a:ext cx="826250" cy="882525"/>
            </a:xfrm>
            <a:custGeom>
              <a:avLst/>
              <a:gdLst/>
              <a:ahLst/>
              <a:cxnLst/>
              <a:rect l="l" t="t" r="r" b="b"/>
              <a:pathLst>
                <a:path w="33050" h="35301" extrusionOk="0">
                  <a:moveTo>
                    <a:pt x="11491" y="0"/>
                  </a:moveTo>
                  <a:lnTo>
                    <a:pt x="10425" y="119"/>
                  </a:lnTo>
                  <a:lnTo>
                    <a:pt x="9477" y="474"/>
                  </a:lnTo>
                  <a:lnTo>
                    <a:pt x="8529" y="1066"/>
                  </a:lnTo>
                  <a:lnTo>
                    <a:pt x="7700" y="1895"/>
                  </a:lnTo>
                  <a:lnTo>
                    <a:pt x="6279" y="3791"/>
                  </a:lnTo>
                  <a:lnTo>
                    <a:pt x="3791" y="7818"/>
                  </a:lnTo>
                  <a:lnTo>
                    <a:pt x="2488" y="10187"/>
                  </a:lnTo>
                  <a:lnTo>
                    <a:pt x="1303" y="12438"/>
                  </a:lnTo>
                  <a:lnTo>
                    <a:pt x="356" y="14333"/>
                  </a:lnTo>
                  <a:lnTo>
                    <a:pt x="119" y="15163"/>
                  </a:lnTo>
                  <a:lnTo>
                    <a:pt x="0" y="15873"/>
                  </a:lnTo>
                  <a:lnTo>
                    <a:pt x="0" y="17058"/>
                  </a:lnTo>
                  <a:lnTo>
                    <a:pt x="237" y="18124"/>
                  </a:lnTo>
                  <a:lnTo>
                    <a:pt x="593" y="19190"/>
                  </a:lnTo>
                  <a:lnTo>
                    <a:pt x="1066" y="20019"/>
                  </a:lnTo>
                  <a:lnTo>
                    <a:pt x="1896" y="21441"/>
                  </a:lnTo>
                  <a:lnTo>
                    <a:pt x="2369" y="22033"/>
                  </a:lnTo>
                  <a:lnTo>
                    <a:pt x="1659" y="34826"/>
                  </a:lnTo>
                  <a:lnTo>
                    <a:pt x="3672" y="35063"/>
                  </a:lnTo>
                  <a:lnTo>
                    <a:pt x="6279" y="35182"/>
                  </a:lnTo>
                  <a:lnTo>
                    <a:pt x="9714" y="35300"/>
                  </a:lnTo>
                  <a:lnTo>
                    <a:pt x="14215" y="35182"/>
                  </a:lnTo>
                  <a:lnTo>
                    <a:pt x="19546" y="34826"/>
                  </a:lnTo>
                  <a:lnTo>
                    <a:pt x="25824" y="34234"/>
                  </a:lnTo>
                  <a:lnTo>
                    <a:pt x="29378" y="33760"/>
                  </a:lnTo>
                  <a:lnTo>
                    <a:pt x="33050" y="33168"/>
                  </a:lnTo>
                  <a:lnTo>
                    <a:pt x="31391" y="29141"/>
                  </a:lnTo>
                  <a:lnTo>
                    <a:pt x="29496" y="24876"/>
                  </a:lnTo>
                  <a:lnTo>
                    <a:pt x="27127" y="19901"/>
                  </a:lnTo>
                  <a:lnTo>
                    <a:pt x="24402" y="14570"/>
                  </a:lnTo>
                  <a:lnTo>
                    <a:pt x="22981" y="11964"/>
                  </a:lnTo>
                  <a:lnTo>
                    <a:pt x="21559" y="9477"/>
                  </a:lnTo>
                  <a:lnTo>
                    <a:pt x="20138" y="7108"/>
                  </a:lnTo>
                  <a:lnTo>
                    <a:pt x="18716" y="4975"/>
                  </a:lnTo>
                  <a:lnTo>
                    <a:pt x="17295" y="3317"/>
                  </a:lnTo>
                  <a:lnTo>
                    <a:pt x="15992" y="1895"/>
                  </a:lnTo>
                  <a:lnTo>
                    <a:pt x="14807" y="948"/>
                  </a:lnTo>
                  <a:lnTo>
                    <a:pt x="13623" y="35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3"/>
            <p:cNvSpPr/>
            <p:nvPr/>
          </p:nvSpPr>
          <p:spPr>
            <a:xfrm>
              <a:off x="4670275" y="1949825"/>
              <a:ext cx="690025" cy="826250"/>
            </a:xfrm>
            <a:custGeom>
              <a:avLst/>
              <a:gdLst/>
              <a:ahLst/>
              <a:cxnLst/>
              <a:rect l="l" t="t" r="r" b="b"/>
              <a:pathLst>
                <a:path w="27601" h="33050" extrusionOk="0">
                  <a:moveTo>
                    <a:pt x="11017" y="0"/>
                  </a:moveTo>
                  <a:lnTo>
                    <a:pt x="11372" y="948"/>
                  </a:lnTo>
                  <a:lnTo>
                    <a:pt x="11964" y="1658"/>
                  </a:lnTo>
                  <a:lnTo>
                    <a:pt x="11846" y="1185"/>
                  </a:lnTo>
                  <a:lnTo>
                    <a:pt x="11609" y="829"/>
                  </a:lnTo>
                  <a:lnTo>
                    <a:pt x="11017" y="0"/>
                  </a:lnTo>
                  <a:close/>
                  <a:moveTo>
                    <a:pt x="8292" y="2843"/>
                  </a:moveTo>
                  <a:lnTo>
                    <a:pt x="7344" y="3198"/>
                  </a:lnTo>
                  <a:lnTo>
                    <a:pt x="6515" y="3672"/>
                  </a:lnTo>
                  <a:lnTo>
                    <a:pt x="7463" y="3317"/>
                  </a:lnTo>
                  <a:lnTo>
                    <a:pt x="8292" y="2843"/>
                  </a:lnTo>
                  <a:close/>
                  <a:moveTo>
                    <a:pt x="14096" y="4975"/>
                  </a:moveTo>
                  <a:lnTo>
                    <a:pt x="13623" y="5804"/>
                  </a:lnTo>
                  <a:lnTo>
                    <a:pt x="13504" y="6752"/>
                  </a:lnTo>
                  <a:lnTo>
                    <a:pt x="13860" y="5923"/>
                  </a:lnTo>
                  <a:lnTo>
                    <a:pt x="14096" y="4975"/>
                  </a:lnTo>
                  <a:close/>
                  <a:moveTo>
                    <a:pt x="19545" y="8410"/>
                  </a:moveTo>
                  <a:lnTo>
                    <a:pt x="18598" y="8766"/>
                  </a:lnTo>
                  <a:lnTo>
                    <a:pt x="17769" y="9358"/>
                  </a:lnTo>
                  <a:lnTo>
                    <a:pt x="18716" y="9003"/>
                  </a:lnTo>
                  <a:lnTo>
                    <a:pt x="19545" y="8410"/>
                  </a:lnTo>
                  <a:close/>
                  <a:moveTo>
                    <a:pt x="4146" y="9003"/>
                  </a:moveTo>
                  <a:lnTo>
                    <a:pt x="4975" y="9477"/>
                  </a:lnTo>
                  <a:lnTo>
                    <a:pt x="5923" y="9595"/>
                  </a:lnTo>
                  <a:lnTo>
                    <a:pt x="5923" y="9595"/>
                  </a:lnTo>
                  <a:lnTo>
                    <a:pt x="5094" y="9240"/>
                  </a:lnTo>
                  <a:lnTo>
                    <a:pt x="4146" y="9003"/>
                  </a:lnTo>
                  <a:close/>
                  <a:moveTo>
                    <a:pt x="9240" y="10543"/>
                  </a:moveTo>
                  <a:lnTo>
                    <a:pt x="9595" y="11490"/>
                  </a:lnTo>
                  <a:lnTo>
                    <a:pt x="10187" y="12320"/>
                  </a:lnTo>
                  <a:lnTo>
                    <a:pt x="10187" y="12320"/>
                  </a:lnTo>
                  <a:lnTo>
                    <a:pt x="9832" y="11372"/>
                  </a:lnTo>
                  <a:lnTo>
                    <a:pt x="9240" y="10543"/>
                  </a:lnTo>
                  <a:close/>
                  <a:moveTo>
                    <a:pt x="474" y="11016"/>
                  </a:moveTo>
                  <a:lnTo>
                    <a:pt x="119" y="11964"/>
                  </a:lnTo>
                  <a:lnTo>
                    <a:pt x="0" y="12912"/>
                  </a:lnTo>
                  <a:lnTo>
                    <a:pt x="355" y="11964"/>
                  </a:lnTo>
                  <a:lnTo>
                    <a:pt x="474" y="11016"/>
                  </a:lnTo>
                  <a:close/>
                  <a:moveTo>
                    <a:pt x="14452" y="14215"/>
                  </a:moveTo>
                  <a:lnTo>
                    <a:pt x="15399" y="14570"/>
                  </a:lnTo>
                  <a:lnTo>
                    <a:pt x="16347" y="14807"/>
                  </a:lnTo>
                  <a:lnTo>
                    <a:pt x="16347" y="14807"/>
                  </a:lnTo>
                  <a:lnTo>
                    <a:pt x="15399" y="14333"/>
                  </a:lnTo>
                  <a:lnTo>
                    <a:pt x="14452" y="14215"/>
                  </a:lnTo>
                  <a:close/>
                  <a:moveTo>
                    <a:pt x="22270" y="14689"/>
                  </a:moveTo>
                  <a:lnTo>
                    <a:pt x="21915" y="15636"/>
                  </a:lnTo>
                  <a:lnTo>
                    <a:pt x="21796" y="16584"/>
                  </a:lnTo>
                  <a:lnTo>
                    <a:pt x="22151" y="15636"/>
                  </a:lnTo>
                  <a:lnTo>
                    <a:pt x="22270" y="14689"/>
                  </a:lnTo>
                  <a:close/>
                  <a:moveTo>
                    <a:pt x="2843" y="16465"/>
                  </a:moveTo>
                  <a:lnTo>
                    <a:pt x="2014" y="16821"/>
                  </a:lnTo>
                  <a:lnTo>
                    <a:pt x="1185" y="17413"/>
                  </a:lnTo>
                  <a:lnTo>
                    <a:pt x="2132" y="17058"/>
                  </a:lnTo>
                  <a:lnTo>
                    <a:pt x="2843" y="16465"/>
                  </a:lnTo>
                  <a:close/>
                  <a:moveTo>
                    <a:pt x="7937" y="17295"/>
                  </a:moveTo>
                  <a:lnTo>
                    <a:pt x="7463" y="18124"/>
                  </a:lnTo>
                  <a:lnTo>
                    <a:pt x="7344" y="19072"/>
                  </a:lnTo>
                  <a:lnTo>
                    <a:pt x="7700" y="18242"/>
                  </a:lnTo>
                  <a:lnTo>
                    <a:pt x="7937" y="17295"/>
                  </a:lnTo>
                  <a:close/>
                  <a:moveTo>
                    <a:pt x="18953" y="20848"/>
                  </a:moveTo>
                  <a:lnTo>
                    <a:pt x="18953" y="20848"/>
                  </a:lnTo>
                  <a:lnTo>
                    <a:pt x="18953" y="20848"/>
                  </a:lnTo>
                  <a:close/>
                  <a:moveTo>
                    <a:pt x="13623" y="20848"/>
                  </a:moveTo>
                  <a:lnTo>
                    <a:pt x="12675" y="21204"/>
                  </a:lnTo>
                  <a:lnTo>
                    <a:pt x="11846" y="21678"/>
                  </a:lnTo>
                  <a:lnTo>
                    <a:pt x="12793" y="21441"/>
                  </a:lnTo>
                  <a:lnTo>
                    <a:pt x="13623" y="20848"/>
                  </a:lnTo>
                  <a:close/>
                  <a:moveTo>
                    <a:pt x="18953" y="20848"/>
                  </a:moveTo>
                  <a:lnTo>
                    <a:pt x="19309" y="21796"/>
                  </a:lnTo>
                  <a:lnTo>
                    <a:pt x="19901" y="22507"/>
                  </a:lnTo>
                  <a:lnTo>
                    <a:pt x="19545" y="21678"/>
                  </a:lnTo>
                  <a:lnTo>
                    <a:pt x="18953" y="20848"/>
                  </a:lnTo>
                  <a:close/>
                  <a:moveTo>
                    <a:pt x="711" y="22744"/>
                  </a:moveTo>
                  <a:lnTo>
                    <a:pt x="1658" y="23218"/>
                  </a:lnTo>
                  <a:lnTo>
                    <a:pt x="2606" y="23336"/>
                  </a:lnTo>
                  <a:lnTo>
                    <a:pt x="1658" y="22981"/>
                  </a:lnTo>
                  <a:lnTo>
                    <a:pt x="711" y="22744"/>
                  </a:lnTo>
                  <a:close/>
                  <a:moveTo>
                    <a:pt x="24758" y="23099"/>
                  </a:moveTo>
                  <a:lnTo>
                    <a:pt x="25587" y="23454"/>
                  </a:lnTo>
                  <a:lnTo>
                    <a:pt x="26534" y="23691"/>
                  </a:lnTo>
                  <a:lnTo>
                    <a:pt x="25705" y="23336"/>
                  </a:lnTo>
                  <a:lnTo>
                    <a:pt x="24758" y="23099"/>
                  </a:lnTo>
                  <a:close/>
                  <a:moveTo>
                    <a:pt x="6515" y="24402"/>
                  </a:moveTo>
                  <a:lnTo>
                    <a:pt x="6871" y="25350"/>
                  </a:lnTo>
                  <a:lnTo>
                    <a:pt x="7463" y="26179"/>
                  </a:lnTo>
                  <a:lnTo>
                    <a:pt x="7107" y="25231"/>
                  </a:lnTo>
                  <a:lnTo>
                    <a:pt x="6515" y="24402"/>
                  </a:lnTo>
                  <a:close/>
                  <a:moveTo>
                    <a:pt x="14096" y="26179"/>
                  </a:moveTo>
                  <a:lnTo>
                    <a:pt x="14926" y="26534"/>
                  </a:lnTo>
                  <a:lnTo>
                    <a:pt x="15873" y="26771"/>
                  </a:lnTo>
                  <a:lnTo>
                    <a:pt x="15044" y="26297"/>
                  </a:lnTo>
                  <a:lnTo>
                    <a:pt x="14096" y="26179"/>
                  </a:lnTo>
                  <a:close/>
                  <a:moveTo>
                    <a:pt x="22862" y="27837"/>
                  </a:moveTo>
                  <a:lnTo>
                    <a:pt x="22388" y="27956"/>
                  </a:lnTo>
                  <a:lnTo>
                    <a:pt x="21915" y="28193"/>
                  </a:lnTo>
                  <a:lnTo>
                    <a:pt x="21204" y="28785"/>
                  </a:lnTo>
                  <a:lnTo>
                    <a:pt x="22033" y="28430"/>
                  </a:lnTo>
                  <a:lnTo>
                    <a:pt x="22862" y="27837"/>
                  </a:lnTo>
                  <a:close/>
                  <a:moveTo>
                    <a:pt x="26653" y="30206"/>
                  </a:moveTo>
                  <a:lnTo>
                    <a:pt x="26653" y="30206"/>
                  </a:lnTo>
                  <a:lnTo>
                    <a:pt x="26653" y="30206"/>
                  </a:lnTo>
                  <a:close/>
                  <a:moveTo>
                    <a:pt x="26653" y="30206"/>
                  </a:moveTo>
                  <a:lnTo>
                    <a:pt x="27008" y="31154"/>
                  </a:lnTo>
                  <a:lnTo>
                    <a:pt x="27600" y="31865"/>
                  </a:lnTo>
                  <a:lnTo>
                    <a:pt x="27245" y="31036"/>
                  </a:lnTo>
                  <a:lnTo>
                    <a:pt x="26653" y="30206"/>
                  </a:lnTo>
                  <a:close/>
                  <a:moveTo>
                    <a:pt x="3435" y="30206"/>
                  </a:moveTo>
                  <a:lnTo>
                    <a:pt x="3080" y="31154"/>
                  </a:lnTo>
                  <a:lnTo>
                    <a:pt x="2843" y="32102"/>
                  </a:lnTo>
                  <a:lnTo>
                    <a:pt x="3317" y="31154"/>
                  </a:lnTo>
                  <a:lnTo>
                    <a:pt x="3435" y="30206"/>
                  </a:lnTo>
                  <a:close/>
                  <a:moveTo>
                    <a:pt x="10069" y="31628"/>
                  </a:moveTo>
                  <a:lnTo>
                    <a:pt x="9240" y="31983"/>
                  </a:lnTo>
                  <a:lnTo>
                    <a:pt x="8411" y="32576"/>
                  </a:lnTo>
                  <a:lnTo>
                    <a:pt x="9240" y="32220"/>
                  </a:lnTo>
                  <a:lnTo>
                    <a:pt x="10069" y="31628"/>
                  </a:lnTo>
                  <a:close/>
                  <a:moveTo>
                    <a:pt x="17650" y="31154"/>
                  </a:moveTo>
                  <a:lnTo>
                    <a:pt x="17176" y="32102"/>
                  </a:lnTo>
                  <a:lnTo>
                    <a:pt x="17058" y="33049"/>
                  </a:lnTo>
                  <a:lnTo>
                    <a:pt x="17413" y="32102"/>
                  </a:lnTo>
                  <a:lnTo>
                    <a:pt x="17650" y="31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3"/>
            <p:cNvSpPr/>
            <p:nvPr/>
          </p:nvSpPr>
          <p:spPr>
            <a:xfrm>
              <a:off x="4717650" y="1736600"/>
              <a:ext cx="210275" cy="355375"/>
            </a:xfrm>
            <a:custGeom>
              <a:avLst/>
              <a:gdLst/>
              <a:ahLst/>
              <a:cxnLst/>
              <a:rect l="l" t="t" r="r" b="b"/>
              <a:pathLst>
                <a:path w="8411" h="14215" extrusionOk="0">
                  <a:moveTo>
                    <a:pt x="5094" y="0"/>
                  </a:moveTo>
                  <a:lnTo>
                    <a:pt x="4383" y="711"/>
                  </a:lnTo>
                  <a:lnTo>
                    <a:pt x="0" y="5449"/>
                  </a:lnTo>
                  <a:lnTo>
                    <a:pt x="2251" y="9714"/>
                  </a:lnTo>
                  <a:lnTo>
                    <a:pt x="2370" y="9950"/>
                  </a:lnTo>
                  <a:lnTo>
                    <a:pt x="2606" y="10661"/>
                  </a:lnTo>
                  <a:lnTo>
                    <a:pt x="3080" y="12201"/>
                  </a:lnTo>
                  <a:lnTo>
                    <a:pt x="3436" y="12912"/>
                  </a:lnTo>
                  <a:lnTo>
                    <a:pt x="3791" y="13623"/>
                  </a:lnTo>
                  <a:lnTo>
                    <a:pt x="4028" y="14096"/>
                  </a:lnTo>
                  <a:lnTo>
                    <a:pt x="4265" y="14215"/>
                  </a:lnTo>
                  <a:lnTo>
                    <a:pt x="4383" y="14215"/>
                  </a:lnTo>
                  <a:lnTo>
                    <a:pt x="4857" y="14096"/>
                  </a:lnTo>
                  <a:lnTo>
                    <a:pt x="5212" y="13860"/>
                  </a:lnTo>
                  <a:lnTo>
                    <a:pt x="6042" y="13267"/>
                  </a:lnTo>
                  <a:lnTo>
                    <a:pt x="6752" y="12438"/>
                  </a:lnTo>
                  <a:lnTo>
                    <a:pt x="7345" y="11609"/>
                  </a:lnTo>
                  <a:lnTo>
                    <a:pt x="7819" y="10661"/>
                  </a:lnTo>
                  <a:lnTo>
                    <a:pt x="8174" y="9950"/>
                  </a:lnTo>
                  <a:lnTo>
                    <a:pt x="8411" y="8884"/>
                  </a:lnTo>
                  <a:lnTo>
                    <a:pt x="7937" y="6871"/>
                  </a:lnTo>
                  <a:lnTo>
                    <a:pt x="7226" y="4857"/>
                  </a:lnTo>
                  <a:lnTo>
                    <a:pt x="6989" y="4383"/>
                  </a:lnTo>
                  <a:lnTo>
                    <a:pt x="6752" y="3791"/>
                  </a:lnTo>
                  <a:lnTo>
                    <a:pt x="6397" y="3198"/>
                  </a:lnTo>
                  <a:lnTo>
                    <a:pt x="6279" y="2962"/>
                  </a:lnTo>
                  <a:lnTo>
                    <a:pt x="6279" y="2725"/>
                  </a:lnTo>
                  <a:lnTo>
                    <a:pt x="5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3"/>
            <p:cNvSpPr/>
            <p:nvPr/>
          </p:nvSpPr>
          <p:spPr>
            <a:xfrm>
              <a:off x="4717650" y="1736600"/>
              <a:ext cx="156975" cy="242850"/>
            </a:xfrm>
            <a:custGeom>
              <a:avLst/>
              <a:gdLst/>
              <a:ahLst/>
              <a:cxnLst/>
              <a:rect l="l" t="t" r="r" b="b"/>
              <a:pathLst>
                <a:path w="6279" h="9714" extrusionOk="0">
                  <a:moveTo>
                    <a:pt x="5094" y="0"/>
                  </a:moveTo>
                  <a:lnTo>
                    <a:pt x="4383" y="711"/>
                  </a:lnTo>
                  <a:lnTo>
                    <a:pt x="0" y="5449"/>
                  </a:lnTo>
                  <a:lnTo>
                    <a:pt x="2251" y="9714"/>
                  </a:lnTo>
                  <a:lnTo>
                    <a:pt x="3080" y="9121"/>
                  </a:lnTo>
                  <a:lnTo>
                    <a:pt x="3791" y="8292"/>
                  </a:lnTo>
                  <a:lnTo>
                    <a:pt x="4502" y="7581"/>
                  </a:lnTo>
                  <a:lnTo>
                    <a:pt x="4976" y="6634"/>
                  </a:lnTo>
                  <a:lnTo>
                    <a:pt x="5449" y="5686"/>
                  </a:lnTo>
                  <a:lnTo>
                    <a:pt x="5805" y="4738"/>
                  </a:lnTo>
                  <a:lnTo>
                    <a:pt x="6160" y="3791"/>
                  </a:lnTo>
                  <a:lnTo>
                    <a:pt x="6279" y="2725"/>
                  </a:lnTo>
                  <a:lnTo>
                    <a:pt x="509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3"/>
            <p:cNvSpPr/>
            <p:nvPr/>
          </p:nvSpPr>
          <p:spPr>
            <a:xfrm>
              <a:off x="4510350" y="1452300"/>
              <a:ext cx="376125" cy="494575"/>
            </a:xfrm>
            <a:custGeom>
              <a:avLst/>
              <a:gdLst/>
              <a:ahLst/>
              <a:cxnLst/>
              <a:rect l="l" t="t" r="r" b="b"/>
              <a:pathLst>
                <a:path w="15045" h="19783" extrusionOk="0">
                  <a:moveTo>
                    <a:pt x="7108" y="0"/>
                  </a:moveTo>
                  <a:lnTo>
                    <a:pt x="5686" y="237"/>
                  </a:lnTo>
                  <a:lnTo>
                    <a:pt x="4976" y="356"/>
                  </a:lnTo>
                  <a:lnTo>
                    <a:pt x="4265" y="711"/>
                  </a:lnTo>
                  <a:lnTo>
                    <a:pt x="3554" y="1066"/>
                  </a:lnTo>
                  <a:lnTo>
                    <a:pt x="2962" y="1422"/>
                  </a:lnTo>
                  <a:lnTo>
                    <a:pt x="2370" y="2014"/>
                  </a:lnTo>
                  <a:lnTo>
                    <a:pt x="1896" y="2606"/>
                  </a:lnTo>
                  <a:lnTo>
                    <a:pt x="1422" y="3317"/>
                  </a:lnTo>
                  <a:lnTo>
                    <a:pt x="948" y="4028"/>
                  </a:lnTo>
                  <a:lnTo>
                    <a:pt x="593" y="4975"/>
                  </a:lnTo>
                  <a:lnTo>
                    <a:pt x="356" y="6042"/>
                  </a:lnTo>
                  <a:lnTo>
                    <a:pt x="119" y="7108"/>
                  </a:lnTo>
                  <a:lnTo>
                    <a:pt x="0" y="8411"/>
                  </a:lnTo>
                  <a:lnTo>
                    <a:pt x="0" y="9714"/>
                  </a:lnTo>
                  <a:lnTo>
                    <a:pt x="119" y="11254"/>
                  </a:lnTo>
                  <a:lnTo>
                    <a:pt x="356" y="12675"/>
                  </a:lnTo>
                  <a:lnTo>
                    <a:pt x="711" y="13978"/>
                  </a:lnTo>
                  <a:lnTo>
                    <a:pt x="1067" y="15163"/>
                  </a:lnTo>
                  <a:lnTo>
                    <a:pt x="1540" y="16110"/>
                  </a:lnTo>
                  <a:lnTo>
                    <a:pt x="2014" y="16940"/>
                  </a:lnTo>
                  <a:lnTo>
                    <a:pt x="2607" y="17650"/>
                  </a:lnTo>
                  <a:lnTo>
                    <a:pt x="3199" y="18243"/>
                  </a:lnTo>
                  <a:lnTo>
                    <a:pt x="3791" y="18716"/>
                  </a:lnTo>
                  <a:lnTo>
                    <a:pt x="4383" y="19072"/>
                  </a:lnTo>
                  <a:lnTo>
                    <a:pt x="4976" y="19309"/>
                  </a:lnTo>
                  <a:lnTo>
                    <a:pt x="6160" y="19664"/>
                  </a:lnTo>
                  <a:lnTo>
                    <a:pt x="7108" y="19783"/>
                  </a:lnTo>
                  <a:lnTo>
                    <a:pt x="7937" y="19664"/>
                  </a:lnTo>
                  <a:lnTo>
                    <a:pt x="8766" y="19664"/>
                  </a:lnTo>
                  <a:lnTo>
                    <a:pt x="9832" y="19309"/>
                  </a:lnTo>
                  <a:lnTo>
                    <a:pt x="10898" y="18835"/>
                  </a:lnTo>
                  <a:lnTo>
                    <a:pt x="11609" y="18480"/>
                  </a:lnTo>
                  <a:lnTo>
                    <a:pt x="12201" y="18124"/>
                  </a:lnTo>
                  <a:lnTo>
                    <a:pt x="12675" y="17532"/>
                  </a:lnTo>
                  <a:lnTo>
                    <a:pt x="13268" y="16940"/>
                  </a:lnTo>
                  <a:lnTo>
                    <a:pt x="13741" y="16229"/>
                  </a:lnTo>
                  <a:lnTo>
                    <a:pt x="14215" y="15281"/>
                  </a:lnTo>
                  <a:lnTo>
                    <a:pt x="14571" y="14334"/>
                  </a:lnTo>
                  <a:lnTo>
                    <a:pt x="14808" y="13149"/>
                  </a:lnTo>
                  <a:lnTo>
                    <a:pt x="15044" y="11846"/>
                  </a:lnTo>
                  <a:lnTo>
                    <a:pt x="15044" y="10306"/>
                  </a:lnTo>
                  <a:lnTo>
                    <a:pt x="15044" y="8766"/>
                  </a:lnTo>
                  <a:lnTo>
                    <a:pt x="14808" y="7463"/>
                  </a:lnTo>
                  <a:lnTo>
                    <a:pt x="14571" y="6278"/>
                  </a:lnTo>
                  <a:lnTo>
                    <a:pt x="14334" y="5094"/>
                  </a:lnTo>
                  <a:lnTo>
                    <a:pt x="13978" y="4146"/>
                  </a:lnTo>
                  <a:lnTo>
                    <a:pt x="13504" y="3317"/>
                  </a:lnTo>
                  <a:lnTo>
                    <a:pt x="13031" y="2606"/>
                  </a:lnTo>
                  <a:lnTo>
                    <a:pt x="12438" y="1896"/>
                  </a:lnTo>
                  <a:lnTo>
                    <a:pt x="11846" y="1422"/>
                  </a:lnTo>
                  <a:lnTo>
                    <a:pt x="11254" y="948"/>
                  </a:lnTo>
                  <a:lnTo>
                    <a:pt x="10543" y="593"/>
                  </a:lnTo>
                  <a:lnTo>
                    <a:pt x="9832" y="356"/>
                  </a:lnTo>
                  <a:lnTo>
                    <a:pt x="9240" y="119"/>
                  </a:lnTo>
                  <a:lnTo>
                    <a:pt x="85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3"/>
            <p:cNvSpPr/>
            <p:nvPr/>
          </p:nvSpPr>
          <p:spPr>
            <a:xfrm>
              <a:off x="4531075" y="1668475"/>
              <a:ext cx="35575" cy="26675"/>
            </a:xfrm>
            <a:custGeom>
              <a:avLst/>
              <a:gdLst/>
              <a:ahLst/>
              <a:cxnLst/>
              <a:rect l="l" t="t" r="r" b="b"/>
              <a:pathLst>
                <a:path w="1423" h="1067" extrusionOk="0">
                  <a:moveTo>
                    <a:pt x="1067" y="1"/>
                  </a:moveTo>
                  <a:lnTo>
                    <a:pt x="593" y="119"/>
                  </a:lnTo>
                  <a:lnTo>
                    <a:pt x="238" y="238"/>
                  </a:lnTo>
                  <a:lnTo>
                    <a:pt x="1" y="593"/>
                  </a:lnTo>
                  <a:lnTo>
                    <a:pt x="1" y="830"/>
                  </a:lnTo>
                  <a:lnTo>
                    <a:pt x="119" y="948"/>
                  </a:lnTo>
                  <a:lnTo>
                    <a:pt x="356" y="1067"/>
                  </a:lnTo>
                  <a:lnTo>
                    <a:pt x="948" y="830"/>
                  </a:lnTo>
                  <a:lnTo>
                    <a:pt x="1185" y="711"/>
                  </a:lnTo>
                  <a:lnTo>
                    <a:pt x="1422" y="474"/>
                  </a:lnTo>
                  <a:lnTo>
                    <a:pt x="1422" y="356"/>
                  </a:lnTo>
                  <a:lnTo>
                    <a:pt x="1422" y="119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3"/>
            <p:cNvSpPr/>
            <p:nvPr/>
          </p:nvSpPr>
          <p:spPr>
            <a:xfrm>
              <a:off x="4649525" y="1653675"/>
              <a:ext cx="41500" cy="20750"/>
            </a:xfrm>
            <a:custGeom>
              <a:avLst/>
              <a:gdLst/>
              <a:ahLst/>
              <a:cxnLst/>
              <a:rect l="l" t="t" r="r" b="b"/>
              <a:pathLst>
                <a:path w="1660" h="830" extrusionOk="0">
                  <a:moveTo>
                    <a:pt x="356" y="0"/>
                  </a:moveTo>
                  <a:lnTo>
                    <a:pt x="119" y="237"/>
                  </a:lnTo>
                  <a:lnTo>
                    <a:pt x="1" y="474"/>
                  </a:lnTo>
                  <a:lnTo>
                    <a:pt x="119" y="593"/>
                  </a:lnTo>
                  <a:lnTo>
                    <a:pt x="475" y="711"/>
                  </a:lnTo>
                  <a:lnTo>
                    <a:pt x="712" y="830"/>
                  </a:lnTo>
                  <a:lnTo>
                    <a:pt x="1304" y="830"/>
                  </a:lnTo>
                  <a:lnTo>
                    <a:pt x="1541" y="711"/>
                  </a:lnTo>
                  <a:lnTo>
                    <a:pt x="1659" y="474"/>
                  </a:lnTo>
                  <a:lnTo>
                    <a:pt x="1541" y="237"/>
                  </a:lnTo>
                  <a:lnTo>
                    <a:pt x="1185" y="11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3"/>
            <p:cNvSpPr/>
            <p:nvPr/>
          </p:nvSpPr>
          <p:spPr>
            <a:xfrm>
              <a:off x="4655450" y="1730675"/>
              <a:ext cx="20775" cy="35550"/>
            </a:xfrm>
            <a:custGeom>
              <a:avLst/>
              <a:gdLst/>
              <a:ahLst/>
              <a:cxnLst/>
              <a:rect l="l" t="t" r="r" b="b"/>
              <a:pathLst>
                <a:path w="831" h="1422" extrusionOk="0">
                  <a:moveTo>
                    <a:pt x="1" y="0"/>
                  </a:moveTo>
                  <a:lnTo>
                    <a:pt x="1" y="356"/>
                  </a:lnTo>
                  <a:lnTo>
                    <a:pt x="119" y="829"/>
                  </a:lnTo>
                  <a:lnTo>
                    <a:pt x="356" y="1185"/>
                  </a:lnTo>
                  <a:lnTo>
                    <a:pt x="593" y="1303"/>
                  </a:lnTo>
                  <a:lnTo>
                    <a:pt x="830" y="1422"/>
                  </a:lnTo>
                  <a:lnTo>
                    <a:pt x="830" y="1303"/>
                  </a:lnTo>
                  <a:lnTo>
                    <a:pt x="475" y="1185"/>
                  </a:lnTo>
                  <a:lnTo>
                    <a:pt x="238" y="829"/>
                  </a:lnTo>
                  <a:lnTo>
                    <a:pt x="119" y="4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3"/>
            <p:cNvSpPr/>
            <p:nvPr/>
          </p:nvSpPr>
          <p:spPr>
            <a:xfrm>
              <a:off x="4655450" y="1712900"/>
              <a:ext cx="32600" cy="44450"/>
            </a:xfrm>
            <a:custGeom>
              <a:avLst/>
              <a:gdLst/>
              <a:ahLst/>
              <a:cxnLst/>
              <a:rect l="l" t="t" r="r" b="b"/>
              <a:pathLst>
                <a:path w="1304" h="1778" extrusionOk="0">
                  <a:moveTo>
                    <a:pt x="475" y="0"/>
                  </a:moveTo>
                  <a:lnTo>
                    <a:pt x="238" y="119"/>
                  </a:lnTo>
                  <a:lnTo>
                    <a:pt x="119" y="356"/>
                  </a:lnTo>
                  <a:lnTo>
                    <a:pt x="1" y="711"/>
                  </a:lnTo>
                  <a:lnTo>
                    <a:pt x="1" y="1067"/>
                  </a:lnTo>
                  <a:lnTo>
                    <a:pt x="119" y="1303"/>
                  </a:lnTo>
                  <a:lnTo>
                    <a:pt x="238" y="1659"/>
                  </a:lnTo>
                  <a:lnTo>
                    <a:pt x="475" y="1777"/>
                  </a:lnTo>
                  <a:lnTo>
                    <a:pt x="830" y="1777"/>
                  </a:lnTo>
                  <a:lnTo>
                    <a:pt x="1067" y="1659"/>
                  </a:lnTo>
                  <a:lnTo>
                    <a:pt x="1185" y="1422"/>
                  </a:lnTo>
                  <a:lnTo>
                    <a:pt x="1304" y="1185"/>
                  </a:lnTo>
                  <a:lnTo>
                    <a:pt x="1304" y="830"/>
                  </a:lnTo>
                  <a:lnTo>
                    <a:pt x="1185" y="474"/>
                  </a:lnTo>
                  <a:lnTo>
                    <a:pt x="948" y="237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3"/>
            <p:cNvSpPr/>
            <p:nvPr/>
          </p:nvSpPr>
          <p:spPr>
            <a:xfrm>
              <a:off x="4673225" y="1709950"/>
              <a:ext cx="29650" cy="20750"/>
            </a:xfrm>
            <a:custGeom>
              <a:avLst/>
              <a:gdLst/>
              <a:ahLst/>
              <a:cxnLst/>
              <a:rect l="l" t="t" r="r" b="b"/>
              <a:pathLst>
                <a:path w="1186" h="830" extrusionOk="0">
                  <a:moveTo>
                    <a:pt x="1185" y="0"/>
                  </a:moveTo>
                  <a:lnTo>
                    <a:pt x="948" y="237"/>
                  </a:lnTo>
                  <a:lnTo>
                    <a:pt x="711" y="355"/>
                  </a:lnTo>
                  <a:lnTo>
                    <a:pt x="356" y="355"/>
                  </a:lnTo>
                  <a:lnTo>
                    <a:pt x="119" y="118"/>
                  </a:lnTo>
                  <a:lnTo>
                    <a:pt x="1" y="237"/>
                  </a:lnTo>
                  <a:lnTo>
                    <a:pt x="119" y="474"/>
                  </a:lnTo>
                  <a:lnTo>
                    <a:pt x="356" y="711"/>
                  </a:lnTo>
                  <a:lnTo>
                    <a:pt x="593" y="829"/>
                  </a:lnTo>
                  <a:lnTo>
                    <a:pt x="830" y="829"/>
                  </a:lnTo>
                  <a:lnTo>
                    <a:pt x="948" y="711"/>
                  </a:lnTo>
                  <a:lnTo>
                    <a:pt x="1185" y="474"/>
                  </a:lnTo>
                  <a:lnTo>
                    <a:pt x="1185" y="237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3"/>
            <p:cNvSpPr/>
            <p:nvPr/>
          </p:nvSpPr>
          <p:spPr>
            <a:xfrm>
              <a:off x="4566625" y="1739550"/>
              <a:ext cx="11850" cy="38525"/>
            </a:xfrm>
            <a:custGeom>
              <a:avLst/>
              <a:gdLst/>
              <a:ahLst/>
              <a:cxnLst/>
              <a:rect l="l" t="t" r="r" b="b"/>
              <a:pathLst>
                <a:path w="474" h="1541" extrusionOk="0">
                  <a:moveTo>
                    <a:pt x="356" y="1"/>
                  </a:moveTo>
                  <a:lnTo>
                    <a:pt x="474" y="474"/>
                  </a:lnTo>
                  <a:lnTo>
                    <a:pt x="474" y="356"/>
                  </a:lnTo>
                  <a:lnTo>
                    <a:pt x="356" y="1"/>
                  </a:lnTo>
                  <a:close/>
                  <a:moveTo>
                    <a:pt x="474" y="830"/>
                  </a:moveTo>
                  <a:lnTo>
                    <a:pt x="356" y="1185"/>
                  </a:lnTo>
                  <a:lnTo>
                    <a:pt x="0" y="1541"/>
                  </a:lnTo>
                  <a:lnTo>
                    <a:pt x="237" y="1422"/>
                  </a:lnTo>
                  <a:lnTo>
                    <a:pt x="356" y="1304"/>
                  </a:lnTo>
                  <a:lnTo>
                    <a:pt x="474" y="83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3"/>
            <p:cNvSpPr/>
            <p:nvPr/>
          </p:nvSpPr>
          <p:spPr>
            <a:xfrm>
              <a:off x="4545875" y="1724750"/>
              <a:ext cx="32600" cy="47400"/>
            </a:xfrm>
            <a:custGeom>
              <a:avLst/>
              <a:gdLst/>
              <a:ahLst/>
              <a:cxnLst/>
              <a:rect l="l" t="t" r="r" b="b"/>
              <a:pathLst>
                <a:path w="1304" h="1896" extrusionOk="0">
                  <a:moveTo>
                    <a:pt x="593" y="0"/>
                  </a:moveTo>
                  <a:lnTo>
                    <a:pt x="356" y="119"/>
                  </a:lnTo>
                  <a:lnTo>
                    <a:pt x="119" y="356"/>
                  </a:lnTo>
                  <a:lnTo>
                    <a:pt x="119" y="711"/>
                  </a:lnTo>
                  <a:lnTo>
                    <a:pt x="1" y="948"/>
                  </a:lnTo>
                  <a:lnTo>
                    <a:pt x="119" y="1303"/>
                  </a:lnTo>
                  <a:lnTo>
                    <a:pt x="238" y="1659"/>
                  </a:lnTo>
                  <a:lnTo>
                    <a:pt x="475" y="1777"/>
                  </a:lnTo>
                  <a:lnTo>
                    <a:pt x="830" y="1896"/>
                  </a:lnTo>
                  <a:lnTo>
                    <a:pt x="1067" y="1777"/>
                  </a:lnTo>
                  <a:lnTo>
                    <a:pt x="1186" y="1540"/>
                  </a:lnTo>
                  <a:lnTo>
                    <a:pt x="1304" y="1185"/>
                  </a:lnTo>
                  <a:lnTo>
                    <a:pt x="1304" y="948"/>
                  </a:lnTo>
                  <a:lnTo>
                    <a:pt x="1304" y="593"/>
                  </a:lnTo>
                  <a:lnTo>
                    <a:pt x="1067" y="237"/>
                  </a:lnTo>
                  <a:lnTo>
                    <a:pt x="949" y="11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3"/>
            <p:cNvSpPr/>
            <p:nvPr/>
          </p:nvSpPr>
          <p:spPr>
            <a:xfrm>
              <a:off x="4528125" y="1730675"/>
              <a:ext cx="26675" cy="17775"/>
            </a:xfrm>
            <a:custGeom>
              <a:avLst/>
              <a:gdLst/>
              <a:ahLst/>
              <a:cxnLst/>
              <a:rect l="l" t="t" r="r" b="b"/>
              <a:pathLst>
                <a:path w="1067" h="711" extrusionOk="0">
                  <a:moveTo>
                    <a:pt x="948" y="0"/>
                  </a:moveTo>
                  <a:lnTo>
                    <a:pt x="829" y="119"/>
                  </a:lnTo>
                  <a:lnTo>
                    <a:pt x="592" y="356"/>
                  </a:lnTo>
                  <a:lnTo>
                    <a:pt x="356" y="23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9" y="474"/>
                  </a:lnTo>
                  <a:lnTo>
                    <a:pt x="356" y="592"/>
                  </a:lnTo>
                  <a:lnTo>
                    <a:pt x="592" y="711"/>
                  </a:lnTo>
                  <a:lnTo>
                    <a:pt x="829" y="711"/>
                  </a:lnTo>
                  <a:lnTo>
                    <a:pt x="948" y="47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3"/>
            <p:cNvSpPr/>
            <p:nvPr/>
          </p:nvSpPr>
          <p:spPr>
            <a:xfrm>
              <a:off x="4649525" y="1846175"/>
              <a:ext cx="26700" cy="14825"/>
            </a:xfrm>
            <a:custGeom>
              <a:avLst/>
              <a:gdLst/>
              <a:ahLst/>
              <a:cxnLst/>
              <a:rect l="l" t="t" r="r" b="b"/>
              <a:pathLst>
                <a:path w="1068" h="593" extrusionOk="0">
                  <a:moveTo>
                    <a:pt x="1067" y="0"/>
                  </a:moveTo>
                  <a:lnTo>
                    <a:pt x="1067" y="0"/>
                  </a:lnTo>
                  <a:lnTo>
                    <a:pt x="1067" y="0"/>
                  </a:lnTo>
                  <a:lnTo>
                    <a:pt x="1067" y="0"/>
                  </a:lnTo>
                  <a:close/>
                  <a:moveTo>
                    <a:pt x="1067" y="0"/>
                  </a:moveTo>
                  <a:lnTo>
                    <a:pt x="830" y="237"/>
                  </a:lnTo>
                  <a:lnTo>
                    <a:pt x="593" y="355"/>
                  </a:lnTo>
                  <a:lnTo>
                    <a:pt x="1" y="355"/>
                  </a:lnTo>
                  <a:lnTo>
                    <a:pt x="356" y="592"/>
                  </a:lnTo>
                  <a:lnTo>
                    <a:pt x="712" y="592"/>
                  </a:lnTo>
                  <a:lnTo>
                    <a:pt x="949" y="35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3"/>
            <p:cNvSpPr/>
            <p:nvPr/>
          </p:nvSpPr>
          <p:spPr>
            <a:xfrm>
              <a:off x="4649525" y="1846175"/>
              <a:ext cx="26700" cy="8900"/>
            </a:xfrm>
            <a:custGeom>
              <a:avLst/>
              <a:gdLst/>
              <a:ahLst/>
              <a:cxnLst/>
              <a:rect l="l" t="t" r="r" b="b"/>
              <a:pathLst>
                <a:path w="1068" h="356" fill="none" extrusionOk="0">
                  <a:moveTo>
                    <a:pt x="1067" y="0"/>
                  </a:moveTo>
                  <a:lnTo>
                    <a:pt x="1067" y="0"/>
                  </a:lnTo>
                  <a:lnTo>
                    <a:pt x="830" y="237"/>
                  </a:lnTo>
                  <a:lnTo>
                    <a:pt x="593" y="355"/>
                  </a:lnTo>
                  <a:lnTo>
                    <a:pt x="593" y="355"/>
                  </a:lnTo>
                  <a:lnTo>
                    <a:pt x="1" y="3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3"/>
            <p:cNvSpPr/>
            <p:nvPr/>
          </p:nvSpPr>
          <p:spPr>
            <a:xfrm>
              <a:off x="4649525" y="1846175"/>
              <a:ext cx="26700" cy="14825"/>
            </a:xfrm>
            <a:custGeom>
              <a:avLst/>
              <a:gdLst/>
              <a:ahLst/>
              <a:cxnLst/>
              <a:rect l="l" t="t" r="r" b="b"/>
              <a:pathLst>
                <a:path w="1068" h="593" fill="none" extrusionOk="0">
                  <a:moveTo>
                    <a:pt x="1" y="355"/>
                  </a:moveTo>
                  <a:lnTo>
                    <a:pt x="1" y="355"/>
                  </a:lnTo>
                  <a:lnTo>
                    <a:pt x="356" y="592"/>
                  </a:lnTo>
                  <a:lnTo>
                    <a:pt x="712" y="592"/>
                  </a:lnTo>
                  <a:lnTo>
                    <a:pt x="712" y="592"/>
                  </a:lnTo>
                  <a:lnTo>
                    <a:pt x="949" y="355"/>
                  </a:lnTo>
                  <a:lnTo>
                    <a:pt x="1067" y="0"/>
                  </a:lnTo>
                  <a:lnTo>
                    <a:pt x="1067" y="0"/>
                  </a:lnTo>
                  <a:lnTo>
                    <a:pt x="1067" y="0"/>
                  </a:lnTo>
                  <a:lnTo>
                    <a:pt x="1" y="3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3"/>
            <p:cNvSpPr/>
            <p:nvPr/>
          </p:nvSpPr>
          <p:spPr>
            <a:xfrm>
              <a:off x="4584375" y="1665525"/>
              <a:ext cx="74075" cy="168825"/>
            </a:xfrm>
            <a:custGeom>
              <a:avLst/>
              <a:gdLst/>
              <a:ahLst/>
              <a:cxnLst/>
              <a:rect l="l" t="t" r="r" b="b"/>
              <a:pathLst>
                <a:path w="2963" h="6753" extrusionOk="0">
                  <a:moveTo>
                    <a:pt x="356" y="0"/>
                  </a:moveTo>
                  <a:lnTo>
                    <a:pt x="238" y="1422"/>
                  </a:lnTo>
                  <a:lnTo>
                    <a:pt x="119" y="2843"/>
                  </a:lnTo>
                  <a:lnTo>
                    <a:pt x="1" y="4265"/>
                  </a:lnTo>
                  <a:lnTo>
                    <a:pt x="1" y="5805"/>
                  </a:lnTo>
                  <a:lnTo>
                    <a:pt x="119" y="5805"/>
                  </a:lnTo>
                  <a:lnTo>
                    <a:pt x="475" y="5686"/>
                  </a:lnTo>
                  <a:lnTo>
                    <a:pt x="949" y="5449"/>
                  </a:lnTo>
                  <a:lnTo>
                    <a:pt x="1067" y="6752"/>
                  </a:lnTo>
                  <a:lnTo>
                    <a:pt x="1778" y="6752"/>
                  </a:lnTo>
                  <a:lnTo>
                    <a:pt x="2252" y="6515"/>
                  </a:lnTo>
                  <a:lnTo>
                    <a:pt x="2725" y="6160"/>
                  </a:lnTo>
                  <a:lnTo>
                    <a:pt x="2962" y="5805"/>
                  </a:lnTo>
                  <a:lnTo>
                    <a:pt x="2607" y="6041"/>
                  </a:lnTo>
                  <a:lnTo>
                    <a:pt x="2133" y="6278"/>
                  </a:lnTo>
                  <a:lnTo>
                    <a:pt x="1778" y="6397"/>
                  </a:lnTo>
                  <a:lnTo>
                    <a:pt x="1304" y="6515"/>
                  </a:lnTo>
                  <a:lnTo>
                    <a:pt x="1304" y="4975"/>
                  </a:lnTo>
                  <a:lnTo>
                    <a:pt x="356" y="5331"/>
                  </a:lnTo>
                  <a:lnTo>
                    <a:pt x="356" y="4028"/>
                  </a:lnTo>
                  <a:lnTo>
                    <a:pt x="475" y="2725"/>
                  </a:lnTo>
                  <a:lnTo>
                    <a:pt x="475" y="1303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3"/>
            <p:cNvSpPr/>
            <p:nvPr/>
          </p:nvSpPr>
          <p:spPr>
            <a:xfrm>
              <a:off x="4616950" y="1807675"/>
              <a:ext cx="50375" cy="38525"/>
            </a:xfrm>
            <a:custGeom>
              <a:avLst/>
              <a:gdLst/>
              <a:ahLst/>
              <a:cxnLst/>
              <a:rect l="l" t="t" r="r" b="b"/>
              <a:pathLst>
                <a:path w="2015" h="1541" extrusionOk="0">
                  <a:moveTo>
                    <a:pt x="1659" y="0"/>
                  </a:moveTo>
                  <a:lnTo>
                    <a:pt x="1304" y="355"/>
                  </a:lnTo>
                  <a:lnTo>
                    <a:pt x="949" y="592"/>
                  </a:lnTo>
                  <a:lnTo>
                    <a:pt x="475" y="711"/>
                  </a:lnTo>
                  <a:lnTo>
                    <a:pt x="1" y="829"/>
                  </a:lnTo>
                  <a:lnTo>
                    <a:pt x="475" y="1303"/>
                  </a:lnTo>
                  <a:lnTo>
                    <a:pt x="949" y="1540"/>
                  </a:lnTo>
                  <a:lnTo>
                    <a:pt x="1659" y="1540"/>
                  </a:lnTo>
                  <a:lnTo>
                    <a:pt x="1896" y="1422"/>
                  </a:lnTo>
                  <a:lnTo>
                    <a:pt x="2015" y="1185"/>
                  </a:lnTo>
                  <a:lnTo>
                    <a:pt x="2015" y="829"/>
                  </a:lnTo>
                  <a:lnTo>
                    <a:pt x="1896" y="592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3"/>
            <p:cNvSpPr/>
            <p:nvPr/>
          </p:nvSpPr>
          <p:spPr>
            <a:xfrm>
              <a:off x="4640650" y="1822475"/>
              <a:ext cx="26675" cy="23725"/>
            </a:xfrm>
            <a:custGeom>
              <a:avLst/>
              <a:gdLst/>
              <a:ahLst/>
              <a:cxnLst/>
              <a:rect l="l" t="t" r="r" b="b"/>
              <a:pathLst>
                <a:path w="1067" h="949" extrusionOk="0">
                  <a:moveTo>
                    <a:pt x="948" y="0"/>
                  </a:moveTo>
                  <a:lnTo>
                    <a:pt x="593" y="119"/>
                  </a:lnTo>
                  <a:lnTo>
                    <a:pt x="356" y="356"/>
                  </a:lnTo>
                  <a:lnTo>
                    <a:pt x="119" y="593"/>
                  </a:lnTo>
                  <a:lnTo>
                    <a:pt x="1" y="948"/>
                  </a:lnTo>
                  <a:lnTo>
                    <a:pt x="711" y="948"/>
                  </a:lnTo>
                  <a:lnTo>
                    <a:pt x="948" y="830"/>
                  </a:lnTo>
                  <a:lnTo>
                    <a:pt x="1067" y="593"/>
                  </a:lnTo>
                  <a:lnTo>
                    <a:pt x="1067" y="23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3"/>
            <p:cNvSpPr/>
            <p:nvPr/>
          </p:nvSpPr>
          <p:spPr>
            <a:xfrm>
              <a:off x="4507400" y="1434525"/>
              <a:ext cx="408675" cy="293200"/>
            </a:xfrm>
            <a:custGeom>
              <a:avLst/>
              <a:gdLst/>
              <a:ahLst/>
              <a:cxnLst/>
              <a:rect l="l" t="t" r="r" b="b"/>
              <a:pathLst>
                <a:path w="16347" h="11728" extrusionOk="0">
                  <a:moveTo>
                    <a:pt x="6278" y="1"/>
                  </a:moveTo>
                  <a:lnTo>
                    <a:pt x="4857" y="119"/>
                  </a:lnTo>
                  <a:lnTo>
                    <a:pt x="4264" y="237"/>
                  </a:lnTo>
                  <a:lnTo>
                    <a:pt x="3554" y="474"/>
                  </a:lnTo>
                  <a:lnTo>
                    <a:pt x="2961" y="711"/>
                  </a:lnTo>
                  <a:lnTo>
                    <a:pt x="2369" y="1067"/>
                  </a:lnTo>
                  <a:lnTo>
                    <a:pt x="1777" y="1540"/>
                  </a:lnTo>
                  <a:lnTo>
                    <a:pt x="1303" y="2133"/>
                  </a:lnTo>
                  <a:lnTo>
                    <a:pt x="948" y="2607"/>
                  </a:lnTo>
                  <a:lnTo>
                    <a:pt x="711" y="3199"/>
                  </a:lnTo>
                  <a:lnTo>
                    <a:pt x="237" y="4383"/>
                  </a:lnTo>
                  <a:lnTo>
                    <a:pt x="0" y="5568"/>
                  </a:lnTo>
                  <a:lnTo>
                    <a:pt x="0" y="6634"/>
                  </a:lnTo>
                  <a:lnTo>
                    <a:pt x="0" y="7463"/>
                  </a:lnTo>
                  <a:lnTo>
                    <a:pt x="118" y="8056"/>
                  </a:lnTo>
                  <a:lnTo>
                    <a:pt x="237" y="8174"/>
                  </a:lnTo>
                  <a:lnTo>
                    <a:pt x="1066" y="8056"/>
                  </a:lnTo>
                  <a:lnTo>
                    <a:pt x="2014" y="7700"/>
                  </a:lnTo>
                  <a:lnTo>
                    <a:pt x="4146" y="6753"/>
                  </a:lnTo>
                  <a:lnTo>
                    <a:pt x="6515" y="5450"/>
                  </a:lnTo>
                  <a:lnTo>
                    <a:pt x="6278" y="5805"/>
                  </a:lnTo>
                  <a:lnTo>
                    <a:pt x="5804" y="6160"/>
                  </a:lnTo>
                  <a:lnTo>
                    <a:pt x="4857" y="6753"/>
                  </a:lnTo>
                  <a:lnTo>
                    <a:pt x="3909" y="7226"/>
                  </a:lnTo>
                  <a:lnTo>
                    <a:pt x="3672" y="7345"/>
                  </a:lnTo>
                  <a:lnTo>
                    <a:pt x="3909" y="7463"/>
                  </a:lnTo>
                  <a:lnTo>
                    <a:pt x="4501" y="7345"/>
                  </a:lnTo>
                  <a:lnTo>
                    <a:pt x="5331" y="7226"/>
                  </a:lnTo>
                  <a:lnTo>
                    <a:pt x="6397" y="6871"/>
                  </a:lnTo>
                  <a:lnTo>
                    <a:pt x="7344" y="6397"/>
                  </a:lnTo>
                  <a:lnTo>
                    <a:pt x="8292" y="5923"/>
                  </a:lnTo>
                  <a:lnTo>
                    <a:pt x="9121" y="5331"/>
                  </a:lnTo>
                  <a:lnTo>
                    <a:pt x="9950" y="4739"/>
                  </a:lnTo>
                  <a:lnTo>
                    <a:pt x="10069" y="5923"/>
                  </a:lnTo>
                  <a:lnTo>
                    <a:pt x="10424" y="6989"/>
                  </a:lnTo>
                  <a:lnTo>
                    <a:pt x="10780" y="7937"/>
                  </a:lnTo>
                  <a:lnTo>
                    <a:pt x="11135" y="8648"/>
                  </a:lnTo>
                  <a:lnTo>
                    <a:pt x="11609" y="9477"/>
                  </a:lnTo>
                  <a:lnTo>
                    <a:pt x="11727" y="9596"/>
                  </a:lnTo>
                  <a:lnTo>
                    <a:pt x="11727" y="9477"/>
                  </a:lnTo>
                  <a:lnTo>
                    <a:pt x="11490" y="8648"/>
                  </a:lnTo>
                  <a:lnTo>
                    <a:pt x="11135" y="7108"/>
                  </a:lnTo>
                  <a:lnTo>
                    <a:pt x="11115" y="6996"/>
                  </a:lnTo>
                  <a:lnTo>
                    <a:pt x="11372" y="7937"/>
                  </a:lnTo>
                  <a:lnTo>
                    <a:pt x="11964" y="9122"/>
                  </a:lnTo>
                  <a:lnTo>
                    <a:pt x="12556" y="10069"/>
                  </a:lnTo>
                  <a:lnTo>
                    <a:pt x="13149" y="10780"/>
                  </a:lnTo>
                  <a:lnTo>
                    <a:pt x="13741" y="11372"/>
                  </a:lnTo>
                  <a:lnTo>
                    <a:pt x="14215" y="11609"/>
                  </a:lnTo>
                  <a:lnTo>
                    <a:pt x="14570" y="11728"/>
                  </a:lnTo>
                  <a:lnTo>
                    <a:pt x="14807" y="11728"/>
                  </a:lnTo>
                  <a:lnTo>
                    <a:pt x="15044" y="11491"/>
                  </a:lnTo>
                  <a:lnTo>
                    <a:pt x="15399" y="10899"/>
                  </a:lnTo>
                  <a:lnTo>
                    <a:pt x="15873" y="9951"/>
                  </a:lnTo>
                  <a:lnTo>
                    <a:pt x="16110" y="8766"/>
                  </a:lnTo>
                  <a:lnTo>
                    <a:pt x="16347" y="7582"/>
                  </a:lnTo>
                  <a:lnTo>
                    <a:pt x="16229" y="6279"/>
                  </a:lnTo>
                  <a:lnTo>
                    <a:pt x="16229" y="5686"/>
                  </a:lnTo>
                  <a:lnTo>
                    <a:pt x="15992" y="5094"/>
                  </a:lnTo>
                  <a:lnTo>
                    <a:pt x="15755" y="4620"/>
                  </a:lnTo>
                  <a:lnTo>
                    <a:pt x="15518" y="4147"/>
                  </a:lnTo>
                  <a:lnTo>
                    <a:pt x="14807" y="3436"/>
                  </a:lnTo>
                  <a:lnTo>
                    <a:pt x="14096" y="2843"/>
                  </a:lnTo>
                  <a:lnTo>
                    <a:pt x="13504" y="2488"/>
                  </a:lnTo>
                  <a:lnTo>
                    <a:pt x="13030" y="2133"/>
                  </a:lnTo>
                  <a:lnTo>
                    <a:pt x="12201" y="1896"/>
                  </a:lnTo>
                  <a:lnTo>
                    <a:pt x="11964" y="1896"/>
                  </a:lnTo>
                  <a:lnTo>
                    <a:pt x="11253" y="1422"/>
                  </a:lnTo>
                  <a:lnTo>
                    <a:pt x="10306" y="948"/>
                  </a:lnTo>
                  <a:lnTo>
                    <a:pt x="9121" y="474"/>
                  </a:lnTo>
                  <a:lnTo>
                    <a:pt x="7700" y="119"/>
                  </a:lnTo>
                  <a:lnTo>
                    <a:pt x="627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3"/>
            <p:cNvSpPr/>
            <p:nvPr/>
          </p:nvSpPr>
          <p:spPr>
            <a:xfrm>
              <a:off x="4622875" y="1662550"/>
              <a:ext cx="130325" cy="133300"/>
            </a:xfrm>
            <a:custGeom>
              <a:avLst/>
              <a:gdLst/>
              <a:ahLst/>
              <a:cxnLst/>
              <a:rect l="l" t="t" r="r" b="b"/>
              <a:pathLst>
                <a:path w="5213" h="5332" extrusionOk="0">
                  <a:moveTo>
                    <a:pt x="2607" y="356"/>
                  </a:moveTo>
                  <a:lnTo>
                    <a:pt x="3081" y="475"/>
                  </a:lnTo>
                  <a:lnTo>
                    <a:pt x="3554" y="593"/>
                  </a:lnTo>
                  <a:lnTo>
                    <a:pt x="3910" y="830"/>
                  </a:lnTo>
                  <a:lnTo>
                    <a:pt x="4265" y="1067"/>
                  </a:lnTo>
                  <a:lnTo>
                    <a:pt x="4502" y="1422"/>
                  </a:lnTo>
                  <a:lnTo>
                    <a:pt x="4739" y="1778"/>
                  </a:lnTo>
                  <a:lnTo>
                    <a:pt x="4858" y="2251"/>
                  </a:lnTo>
                  <a:lnTo>
                    <a:pt x="4976" y="2725"/>
                  </a:lnTo>
                  <a:lnTo>
                    <a:pt x="4858" y="3081"/>
                  </a:lnTo>
                  <a:lnTo>
                    <a:pt x="4739" y="3554"/>
                  </a:lnTo>
                  <a:lnTo>
                    <a:pt x="4502" y="3910"/>
                  </a:lnTo>
                  <a:lnTo>
                    <a:pt x="4265" y="4265"/>
                  </a:lnTo>
                  <a:lnTo>
                    <a:pt x="3910" y="4621"/>
                  </a:lnTo>
                  <a:lnTo>
                    <a:pt x="3554" y="4739"/>
                  </a:lnTo>
                  <a:lnTo>
                    <a:pt x="3081" y="4857"/>
                  </a:lnTo>
                  <a:lnTo>
                    <a:pt x="2607" y="4976"/>
                  </a:lnTo>
                  <a:lnTo>
                    <a:pt x="2133" y="4857"/>
                  </a:lnTo>
                  <a:lnTo>
                    <a:pt x="1778" y="4739"/>
                  </a:lnTo>
                  <a:lnTo>
                    <a:pt x="1304" y="4502"/>
                  </a:lnTo>
                  <a:lnTo>
                    <a:pt x="1067" y="4265"/>
                  </a:lnTo>
                  <a:lnTo>
                    <a:pt x="712" y="3910"/>
                  </a:lnTo>
                  <a:lnTo>
                    <a:pt x="593" y="3554"/>
                  </a:lnTo>
                  <a:lnTo>
                    <a:pt x="356" y="3081"/>
                  </a:lnTo>
                  <a:lnTo>
                    <a:pt x="356" y="2607"/>
                  </a:lnTo>
                  <a:lnTo>
                    <a:pt x="475" y="1896"/>
                  </a:lnTo>
                  <a:lnTo>
                    <a:pt x="830" y="1304"/>
                  </a:lnTo>
                  <a:lnTo>
                    <a:pt x="1422" y="711"/>
                  </a:lnTo>
                  <a:lnTo>
                    <a:pt x="2133" y="475"/>
                  </a:lnTo>
                  <a:lnTo>
                    <a:pt x="2607" y="356"/>
                  </a:lnTo>
                  <a:close/>
                  <a:moveTo>
                    <a:pt x="2607" y="1"/>
                  </a:moveTo>
                  <a:lnTo>
                    <a:pt x="2133" y="119"/>
                  </a:lnTo>
                  <a:lnTo>
                    <a:pt x="1659" y="238"/>
                  </a:lnTo>
                  <a:lnTo>
                    <a:pt x="1185" y="475"/>
                  </a:lnTo>
                  <a:lnTo>
                    <a:pt x="830" y="830"/>
                  </a:lnTo>
                  <a:lnTo>
                    <a:pt x="475" y="1185"/>
                  </a:lnTo>
                  <a:lnTo>
                    <a:pt x="238" y="1659"/>
                  </a:lnTo>
                  <a:lnTo>
                    <a:pt x="119" y="2133"/>
                  </a:lnTo>
                  <a:lnTo>
                    <a:pt x="1" y="2607"/>
                  </a:lnTo>
                  <a:lnTo>
                    <a:pt x="119" y="3199"/>
                  </a:lnTo>
                  <a:lnTo>
                    <a:pt x="238" y="3673"/>
                  </a:lnTo>
                  <a:lnTo>
                    <a:pt x="475" y="4147"/>
                  </a:lnTo>
                  <a:lnTo>
                    <a:pt x="830" y="4502"/>
                  </a:lnTo>
                  <a:lnTo>
                    <a:pt x="1185" y="4857"/>
                  </a:lnTo>
                  <a:lnTo>
                    <a:pt x="1659" y="5094"/>
                  </a:lnTo>
                  <a:lnTo>
                    <a:pt x="2133" y="5213"/>
                  </a:lnTo>
                  <a:lnTo>
                    <a:pt x="2607" y="5331"/>
                  </a:lnTo>
                  <a:lnTo>
                    <a:pt x="3318" y="5213"/>
                  </a:lnTo>
                  <a:lnTo>
                    <a:pt x="3673" y="5094"/>
                  </a:lnTo>
                  <a:lnTo>
                    <a:pt x="4028" y="4857"/>
                  </a:lnTo>
                  <a:lnTo>
                    <a:pt x="4739" y="4265"/>
                  </a:lnTo>
                  <a:lnTo>
                    <a:pt x="5094" y="3554"/>
                  </a:lnTo>
                  <a:lnTo>
                    <a:pt x="5213" y="3081"/>
                  </a:lnTo>
                  <a:lnTo>
                    <a:pt x="5213" y="2725"/>
                  </a:lnTo>
                  <a:lnTo>
                    <a:pt x="5213" y="2133"/>
                  </a:lnTo>
                  <a:lnTo>
                    <a:pt x="5094" y="1659"/>
                  </a:lnTo>
                  <a:lnTo>
                    <a:pt x="4858" y="1185"/>
                  </a:lnTo>
                  <a:lnTo>
                    <a:pt x="4502" y="830"/>
                  </a:lnTo>
                  <a:lnTo>
                    <a:pt x="4147" y="475"/>
                  </a:lnTo>
                  <a:lnTo>
                    <a:pt x="3673" y="238"/>
                  </a:lnTo>
                  <a:lnTo>
                    <a:pt x="3199" y="119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3"/>
            <p:cNvSpPr/>
            <p:nvPr/>
          </p:nvSpPr>
          <p:spPr>
            <a:xfrm>
              <a:off x="4492575" y="1680325"/>
              <a:ext cx="97750" cy="133275"/>
            </a:xfrm>
            <a:custGeom>
              <a:avLst/>
              <a:gdLst/>
              <a:ahLst/>
              <a:cxnLst/>
              <a:rect l="l" t="t" r="r" b="b"/>
              <a:pathLst>
                <a:path w="3910" h="5331" extrusionOk="0">
                  <a:moveTo>
                    <a:pt x="2014" y="356"/>
                  </a:moveTo>
                  <a:lnTo>
                    <a:pt x="2370" y="474"/>
                  </a:lnTo>
                  <a:lnTo>
                    <a:pt x="2607" y="711"/>
                  </a:lnTo>
                  <a:lnTo>
                    <a:pt x="2962" y="948"/>
                  </a:lnTo>
                  <a:lnTo>
                    <a:pt x="3318" y="1659"/>
                  </a:lnTo>
                  <a:lnTo>
                    <a:pt x="3554" y="2488"/>
                  </a:lnTo>
                  <a:lnTo>
                    <a:pt x="3554" y="3317"/>
                  </a:lnTo>
                  <a:lnTo>
                    <a:pt x="3318" y="4146"/>
                  </a:lnTo>
                  <a:lnTo>
                    <a:pt x="3199" y="4383"/>
                  </a:lnTo>
                  <a:lnTo>
                    <a:pt x="2844" y="4620"/>
                  </a:lnTo>
                  <a:lnTo>
                    <a:pt x="2607" y="4857"/>
                  </a:lnTo>
                  <a:lnTo>
                    <a:pt x="1659" y="4857"/>
                  </a:lnTo>
                  <a:lnTo>
                    <a:pt x="1304" y="4620"/>
                  </a:lnTo>
                  <a:lnTo>
                    <a:pt x="1067" y="4383"/>
                  </a:lnTo>
                  <a:lnTo>
                    <a:pt x="593" y="3673"/>
                  </a:lnTo>
                  <a:lnTo>
                    <a:pt x="356" y="2843"/>
                  </a:lnTo>
                  <a:lnTo>
                    <a:pt x="356" y="2014"/>
                  </a:lnTo>
                  <a:lnTo>
                    <a:pt x="711" y="1185"/>
                  </a:lnTo>
                  <a:lnTo>
                    <a:pt x="1067" y="711"/>
                  </a:lnTo>
                  <a:lnTo>
                    <a:pt x="1541" y="474"/>
                  </a:lnTo>
                  <a:lnTo>
                    <a:pt x="1659" y="356"/>
                  </a:lnTo>
                  <a:close/>
                  <a:moveTo>
                    <a:pt x="1896" y="0"/>
                  </a:moveTo>
                  <a:lnTo>
                    <a:pt x="1304" y="119"/>
                  </a:lnTo>
                  <a:lnTo>
                    <a:pt x="711" y="474"/>
                  </a:lnTo>
                  <a:lnTo>
                    <a:pt x="356" y="1067"/>
                  </a:lnTo>
                  <a:lnTo>
                    <a:pt x="238" y="1422"/>
                  </a:lnTo>
                  <a:lnTo>
                    <a:pt x="119" y="1896"/>
                  </a:lnTo>
                  <a:lnTo>
                    <a:pt x="1" y="2370"/>
                  </a:lnTo>
                  <a:lnTo>
                    <a:pt x="1" y="2962"/>
                  </a:lnTo>
                  <a:lnTo>
                    <a:pt x="119" y="3436"/>
                  </a:lnTo>
                  <a:lnTo>
                    <a:pt x="356" y="3910"/>
                  </a:lnTo>
                  <a:lnTo>
                    <a:pt x="593" y="4383"/>
                  </a:lnTo>
                  <a:lnTo>
                    <a:pt x="830" y="4739"/>
                  </a:lnTo>
                  <a:lnTo>
                    <a:pt x="1185" y="4976"/>
                  </a:lnTo>
                  <a:lnTo>
                    <a:pt x="1541" y="5213"/>
                  </a:lnTo>
                  <a:lnTo>
                    <a:pt x="1896" y="5331"/>
                  </a:lnTo>
                  <a:lnTo>
                    <a:pt x="2370" y="5331"/>
                  </a:lnTo>
                  <a:lnTo>
                    <a:pt x="2488" y="5213"/>
                  </a:lnTo>
                  <a:lnTo>
                    <a:pt x="2844" y="5094"/>
                  </a:lnTo>
                  <a:lnTo>
                    <a:pt x="3199" y="4857"/>
                  </a:lnTo>
                  <a:lnTo>
                    <a:pt x="3436" y="4620"/>
                  </a:lnTo>
                  <a:lnTo>
                    <a:pt x="3673" y="4265"/>
                  </a:lnTo>
                  <a:lnTo>
                    <a:pt x="3910" y="3436"/>
                  </a:lnTo>
                  <a:lnTo>
                    <a:pt x="3910" y="2962"/>
                  </a:lnTo>
                  <a:lnTo>
                    <a:pt x="3910" y="2370"/>
                  </a:lnTo>
                  <a:lnTo>
                    <a:pt x="3791" y="1896"/>
                  </a:lnTo>
                  <a:lnTo>
                    <a:pt x="3673" y="1422"/>
                  </a:lnTo>
                  <a:lnTo>
                    <a:pt x="3436" y="1067"/>
                  </a:lnTo>
                  <a:lnTo>
                    <a:pt x="3199" y="711"/>
                  </a:lnTo>
                  <a:lnTo>
                    <a:pt x="2844" y="356"/>
                  </a:lnTo>
                  <a:lnTo>
                    <a:pt x="2488" y="237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3"/>
            <p:cNvSpPr/>
            <p:nvPr/>
          </p:nvSpPr>
          <p:spPr>
            <a:xfrm>
              <a:off x="4581425" y="1721775"/>
              <a:ext cx="50375" cy="14850"/>
            </a:xfrm>
            <a:custGeom>
              <a:avLst/>
              <a:gdLst/>
              <a:ahLst/>
              <a:cxnLst/>
              <a:rect l="l" t="t" r="r" b="b"/>
              <a:pathLst>
                <a:path w="2015" h="594" extrusionOk="0">
                  <a:moveTo>
                    <a:pt x="474" y="1"/>
                  </a:moveTo>
                  <a:lnTo>
                    <a:pt x="237" y="238"/>
                  </a:lnTo>
                  <a:lnTo>
                    <a:pt x="0" y="475"/>
                  </a:lnTo>
                  <a:lnTo>
                    <a:pt x="356" y="593"/>
                  </a:lnTo>
                  <a:lnTo>
                    <a:pt x="474" y="475"/>
                  </a:lnTo>
                  <a:lnTo>
                    <a:pt x="711" y="356"/>
                  </a:lnTo>
                  <a:lnTo>
                    <a:pt x="1185" y="356"/>
                  </a:lnTo>
                  <a:lnTo>
                    <a:pt x="1659" y="475"/>
                  </a:lnTo>
                  <a:lnTo>
                    <a:pt x="1777" y="593"/>
                  </a:lnTo>
                  <a:lnTo>
                    <a:pt x="2014" y="238"/>
                  </a:lnTo>
                  <a:lnTo>
                    <a:pt x="1540" y="119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3"/>
            <p:cNvSpPr/>
            <p:nvPr/>
          </p:nvSpPr>
          <p:spPr>
            <a:xfrm>
              <a:off x="4744300" y="1677350"/>
              <a:ext cx="180675" cy="38525"/>
            </a:xfrm>
            <a:custGeom>
              <a:avLst/>
              <a:gdLst/>
              <a:ahLst/>
              <a:cxnLst/>
              <a:rect l="l" t="t" r="r" b="b"/>
              <a:pathLst>
                <a:path w="7227" h="1541" extrusionOk="0">
                  <a:moveTo>
                    <a:pt x="5568" y="1"/>
                  </a:moveTo>
                  <a:lnTo>
                    <a:pt x="4383" y="119"/>
                  </a:lnTo>
                  <a:lnTo>
                    <a:pt x="2607" y="475"/>
                  </a:lnTo>
                  <a:lnTo>
                    <a:pt x="1" y="1067"/>
                  </a:lnTo>
                  <a:lnTo>
                    <a:pt x="119" y="1422"/>
                  </a:lnTo>
                  <a:lnTo>
                    <a:pt x="3080" y="712"/>
                  </a:lnTo>
                  <a:lnTo>
                    <a:pt x="4620" y="475"/>
                  </a:lnTo>
                  <a:lnTo>
                    <a:pt x="5568" y="356"/>
                  </a:lnTo>
                  <a:lnTo>
                    <a:pt x="5923" y="475"/>
                  </a:lnTo>
                  <a:lnTo>
                    <a:pt x="6397" y="830"/>
                  </a:lnTo>
                  <a:lnTo>
                    <a:pt x="6989" y="1541"/>
                  </a:lnTo>
                  <a:lnTo>
                    <a:pt x="7226" y="1304"/>
                  </a:lnTo>
                  <a:lnTo>
                    <a:pt x="6634" y="593"/>
                  </a:lnTo>
                  <a:lnTo>
                    <a:pt x="6160" y="238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3"/>
            <p:cNvSpPr/>
            <p:nvPr/>
          </p:nvSpPr>
          <p:spPr>
            <a:xfrm>
              <a:off x="4845000" y="1656625"/>
              <a:ext cx="82925" cy="136250"/>
            </a:xfrm>
            <a:custGeom>
              <a:avLst/>
              <a:gdLst/>
              <a:ahLst/>
              <a:cxnLst/>
              <a:rect l="l" t="t" r="r" b="b"/>
              <a:pathLst>
                <a:path w="3317" h="5450" extrusionOk="0">
                  <a:moveTo>
                    <a:pt x="2132" y="1"/>
                  </a:moveTo>
                  <a:lnTo>
                    <a:pt x="1658" y="238"/>
                  </a:lnTo>
                  <a:lnTo>
                    <a:pt x="1185" y="712"/>
                  </a:lnTo>
                  <a:lnTo>
                    <a:pt x="829" y="1185"/>
                  </a:lnTo>
                  <a:lnTo>
                    <a:pt x="237" y="2133"/>
                  </a:lnTo>
                  <a:lnTo>
                    <a:pt x="0" y="2607"/>
                  </a:lnTo>
                  <a:lnTo>
                    <a:pt x="0" y="4858"/>
                  </a:lnTo>
                  <a:lnTo>
                    <a:pt x="355" y="5213"/>
                  </a:lnTo>
                  <a:lnTo>
                    <a:pt x="711" y="5450"/>
                  </a:lnTo>
                  <a:lnTo>
                    <a:pt x="1303" y="5450"/>
                  </a:lnTo>
                  <a:lnTo>
                    <a:pt x="1658" y="5331"/>
                  </a:lnTo>
                  <a:lnTo>
                    <a:pt x="2014" y="5213"/>
                  </a:lnTo>
                  <a:lnTo>
                    <a:pt x="2488" y="4739"/>
                  </a:lnTo>
                  <a:lnTo>
                    <a:pt x="2843" y="4147"/>
                  </a:lnTo>
                  <a:lnTo>
                    <a:pt x="3080" y="3318"/>
                  </a:lnTo>
                  <a:lnTo>
                    <a:pt x="3198" y="2488"/>
                  </a:lnTo>
                  <a:lnTo>
                    <a:pt x="3317" y="1659"/>
                  </a:lnTo>
                  <a:lnTo>
                    <a:pt x="3198" y="948"/>
                  </a:lnTo>
                  <a:lnTo>
                    <a:pt x="2961" y="356"/>
                  </a:lnTo>
                  <a:lnTo>
                    <a:pt x="2843" y="119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4862750" y="1686250"/>
              <a:ext cx="41500" cy="88875"/>
            </a:xfrm>
            <a:custGeom>
              <a:avLst/>
              <a:gdLst/>
              <a:ahLst/>
              <a:cxnLst/>
              <a:rect l="l" t="t" r="r" b="b"/>
              <a:pathLst>
                <a:path w="1660" h="3555" extrusionOk="0">
                  <a:moveTo>
                    <a:pt x="1659" y="0"/>
                  </a:moveTo>
                  <a:lnTo>
                    <a:pt x="1185" y="237"/>
                  </a:lnTo>
                  <a:lnTo>
                    <a:pt x="830" y="593"/>
                  </a:lnTo>
                  <a:lnTo>
                    <a:pt x="593" y="948"/>
                  </a:lnTo>
                  <a:lnTo>
                    <a:pt x="238" y="1422"/>
                  </a:lnTo>
                  <a:lnTo>
                    <a:pt x="119" y="2014"/>
                  </a:lnTo>
                  <a:lnTo>
                    <a:pt x="1" y="2488"/>
                  </a:lnTo>
                  <a:lnTo>
                    <a:pt x="1" y="3080"/>
                  </a:lnTo>
                  <a:lnTo>
                    <a:pt x="119" y="3554"/>
                  </a:lnTo>
                  <a:lnTo>
                    <a:pt x="238" y="3554"/>
                  </a:lnTo>
                  <a:lnTo>
                    <a:pt x="593" y="2725"/>
                  </a:lnTo>
                  <a:lnTo>
                    <a:pt x="712" y="2488"/>
                  </a:lnTo>
                  <a:lnTo>
                    <a:pt x="948" y="2369"/>
                  </a:lnTo>
                  <a:lnTo>
                    <a:pt x="1185" y="2251"/>
                  </a:lnTo>
                  <a:lnTo>
                    <a:pt x="1422" y="2251"/>
                  </a:lnTo>
                  <a:lnTo>
                    <a:pt x="1422" y="2133"/>
                  </a:lnTo>
                  <a:lnTo>
                    <a:pt x="1304" y="2133"/>
                  </a:lnTo>
                  <a:lnTo>
                    <a:pt x="948" y="2014"/>
                  </a:lnTo>
                  <a:lnTo>
                    <a:pt x="712" y="2133"/>
                  </a:lnTo>
                  <a:lnTo>
                    <a:pt x="475" y="2369"/>
                  </a:lnTo>
                  <a:lnTo>
                    <a:pt x="356" y="2606"/>
                  </a:lnTo>
                  <a:lnTo>
                    <a:pt x="475" y="1896"/>
                  </a:lnTo>
                  <a:lnTo>
                    <a:pt x="712" y="1185"/>
                  </a:lnTo>
                  <a:lnTo>
                    <a:pt x="1067" y="593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3"/>
            <p:cNvSpPr/>
            <p:nvPr/>
          </p:nvSpPr>
          <p:spPr>
            <a:xfrm>
              <a:off x="4871650" y="1769175"/>
              <a:ext cx="20750" cy="20750"/>
            </a:xfrm>
            <a:custGeom>
              <a:avLst/>
              <a:gdLst/>
              <a:ahLst/>
              <a:cxnLst/>
              <a:rect l="l" t="t" r="r" b="b"/>
              <a:pathLst>
                <a:path w="830" h="830" extrusionOk="0">
                  <a:moveTo>
                    <a:pt x="356" y="0"/>
                  </a:moveTo>
                  <a:lnTo>
                    <a:pt x="119" y="119"/>
                  </a:lnTo>
                  <a:lnTo>
                    <a:pt x="0" y="356"/>
                  </a:lnTo>
                  <a:lnTo>
                    <a:pt x="119" y="711"/>
                  </a:lnTo>
                  <a:lnTo>
                    <a:pt x="356" y="829"/>
                  </a:lnTo>
                  <a:lnTo>
                    <a:pt x="711" y="711"/>
                  </a:lnTo>
                  <a:lnTo>
                    <a:pt x="829" y="356"/>
                  </a:lnTo>
                  <a:lnTo>
                    <a:pt x="711" y="119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3"/>
            <p:cNvSpPr/>
            <p:nvPr/>
          </p:nvSpPr>
          <p:spPr>
            <a:xfrm>
              <a:off x="4895325" y="1754350"/>
              <a:ext cx="11875" cy="11875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1" y="1"/>
                  </a:moveTo>
                  <a:lnTo>
                    <a:pt x="1" y="238"/>
                  </a:lnTo>
                  <a:lnTo>
                    <a:pt x="1" y="475"/>
                  </a:lnTo>
                  <a:lnTo>
                    <a:pt x="475" y="475"/>
                  </a:lnTo>
                  <a:lnTo>
                    <a:pt x="475" y="23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3"/>
            <p:cNvSpPr/>
            <p:nvPr/>
          </p:nvSpPr>
          <p:spPr>
            <a:xfrm>
              <a:off x="4486650" y="1958700"/>
              <a:ext cx="861800" cy="909175"/>
            </a:xfrm>
            <a:custGeom>
              <a:avLst/>
              <a:gdLst/>
              <a:ahLst/>
              <a:cxnLst/>
              <a:rect l="l" t="t" r="r" b="b"/>
              <a:pathLst>
                <a:path w="34472" h="36367" extrusionOk="0">
                  <a:moveTo>
                    <a:pt x="19072" y="0"/>
                  </a:moveTo>
                  <a:lnTo>
                    <a:pt x="18598" y="119"/>
                  </a:lnTo>
                  <a:lnTo>
                    <a:pt x="18243" y="356"/>
                  </a:lnTo>
                  <a:lnTo>
                    <a:pt x="18006" y="830"/>
                  </a:lnTo>
                  <a:lnTo>
                    <a:pt x="17769" y="1303"/>
                  </a:lnTo>
                  <a:lnTo>
                    <a:pt x="17651" y="2133"/>
                  </a:lnTo>
                  <a:lnTo>
                    <a:pt x="17651" y="3080"/>
                  </a:lnTo>
                  <a:lnTo>
                    <a:pt x="17769" y="4265"/>
                  </a:lnTo>
                  <a:lnTo>
                    <a:pt x="18125" y="5805"/>
                  </a:lnTo>
                  <a:lnTo>
                    <a:pt x="20375" y="15163"/>
                  </a:lnTo>
                  <a:lnTo>
                    <a:pt x="21086" y="18124"/>
                  </a:lnTo>
                  <a:lnTo>
                    <a:pt x="21205" y="19546"/>
                  </a:lnTo>
                  <a:lnTo>
                    <a:pt x="21205" y="19664"/>
                  </a:lnTo>
                  <a:lnTo>
                    <a:pt x="20968" y="19783"/>
                  </a:lnTo>
                  <a:lnTo>
                    <a:pt x="20375" y="20020"/>
                  </a:lnTo>
                  <a:lnTo>
                    <a:pt x="18125" y="20375"/>
                  </a:lnTo>
                  <a:lnTo>
                    <a:pt x="14926" y="20849"/>
                  </a:lnTo>
                  <a:lnTo>
                    <a:pt x="11136" y="21204"/>
                  </a:lnTo>
                  <a:lnTo>
                    <a:pt x="7464" y="21560"/>
                  </a:lnTo>
                  <a:lnTo>
                    <a:pt x="4028" y="22033"/>
                  </a:lnTo>
                  <a:lnTo>
                    <a:pt x="1541" y="22507"/>
                  </a:lnTo>
                  <a:lnTo>
                    <a:pt x="712" y="22744"/>
                  </a:lnTo>
                  <a:lnTo>
                    <a:pt x="356" y="22981"/>
                  </a:lnTo>
                  <a:lnTo>
                    <a:pt x="119" y="23455"/>
                  </a:lnTo>
                  <a:lnTo>
                    <a:pt x="1" y="24047"/>
                  </a:lnTo>
                  <a:lnTo>
                    <a:pt x="1" y="24876"/>
                  </a:lnTo>
                  <a:lnTo>
                    <a:pt x="119" y="25824"/>
                  </a:lnTo>
                  <a:lnTo>
                    <a:pt x="475" y="27956"/>
                  </a:lnTo>
                  <a:lnTo>
                    <a:pt x="1185" y="30325"/>
                  </a:lnTo>
                  <a:lnTo>
                    <a:pt x="1896" y="32576"/>
                  </a:lnTo>
                  <a:lnTo>
                    <a:pt x="2725" y="34590"/>
                  </a:lnTo>
                  <a:lnTo>
                    <a:pt x="3199" y="35300"/>
                  </a:lnTo>
                  <a:lnTo>
                    <a:pt x="3555" y="35893"/>
                  </a:lnTo>
                  <a:lnTo>
                    <a:pt x="3910" y="36248"/>
                  </a:lnTo>
                  <a:lnTo>
                    <a:pt x="4265" y="36367"/>
                  </a:lnTo>
                  <a:lnTo>
                    <a:pt x="6516" y="36130"/>
                  </a:lnTo>
                  <a:lnTo>
                    <a:pt x="9714" y="35656"/>
                  </a:lnTo>
                  <a:lnTo>
                    <a:pt x="13742" y="34945"/>
                  </a:lnTo>
                  <a:lnTo>
                    <a:pt x="18125" y="34116"/>
                  </a:lnTo>
                  <a:lnTo>
                    <a:pt x="22508" y="32931"/>
                  </a:lnTo>
                  <a:lnTo>
                    <a:pt x="24758" y="32339"/>
                  </a:lnTo>
                  <a:lnTo>
                    <a:pt x="26772" y="31628"/>
                  </a:lnTo>
                  <a:lnTo>
                    <a:pt x="28786" y="30918"/>
                  </a:lnTo>
                  <a:lnTo>
                    <a:pt x="30563" y="30088"/>
                  </a:lnTo>
                  <a:lnTo>
                    <a:pt x="32221" y="29141"/>
                  </a:lnTo>
                  <a:lnTo>
                    <a:pt x="33524" y="28312"/>
                  </a:lnTo>
                  <a:lnTo>
                    <a:pt x="33879" y="27956"/>
                  </a:lnTo>
                  <a:lnTo>
                    <a:pt x="34116" y="27601"/>
                  </a:lnTo>
                  <a:lnTo>
                    <a:pt x="34235" y="27127"/>
                  </a:lnTo>
                  <a:lnTo>
                    <a:pt x="34472" y="26653"/>
                  </a:lnTo>
                  <a:lnTo>
                    <a:pt x="34472" y="25469"/>
                  </a:lnTo>
                  <a:lnTo>
                    <a:pt x="34353" y="24166"/>
                  </a:lnTo>
                  <a:lnTo>
                    <a:pt x="33998" y="22626"/>
                  </a:lnTo>
                  <a:lnTo>
                    <a:pt x="33524" y="20967"/>
                  </a:lnTo>
                  <a:lnTo>
                    <a:pt x="32813" y="19190"/>
                  </a:lnTo>
                  <a:lnTo>
                    <a:pt x="31984" y="17414"/>
                  </a:lnTo>
                  <a:lnTo>
                    <a:pt x="31036" y="15400"/>
                  </a:lnTo>
                  <a:lnTo>
                    <a:pt x="29970" y="13504"/>
                  </a:lnTo>
                  <a:lnTo>
                    <a:pt x="27601" y="9595"/>
                  </a:lnTo>
                  <a:lnTo>
                    <a:pt x="25232" y="5805"/>
                  </a:lnTo>
                  <a:lnTo>
                    <a:pt x="22744" y="2370"/>
                  </a:lnTo>
                  <a:lnTo>
                    <a:pt x="22034" y="1540"/>
                  </a:lnTo>
                  <a:lnTo>
                    <a:pt x="21086" y="711"/>
                  </a:lnTo>
                  <a:lnTo>
                    <a:pt x="20020" y="237"/>
                  </a:lnTo>
                  <a:lnTo>
                    <a:pt x="19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3926950" y="2509525"/>
              <a:ext cx="740375" cy="420550"/>
            </a:xfrm>
            <a:custGeom>
              <a:avLst/>
              <a:gdLst/>
              <a:ahLst/>
              <a:cxnLst/>
              <a:rect l="l" t="t" r="r" b="b"/>
              <a:pathLst>
                <a:path w="29615" h="16822" extrusionOk="0">
                  <a:moveTo>
                    <a:pt x="16584" y="0"/>
                  </a:moveTo>
                  <a:lnTo>
                    <a:pt x="14926" y="119"/>
                  </a:lnTo>
                  <a:lnTo>
                    <a:pt x="12912" y="237"/>
                  </a:lnTo>
                  <a:lnTo>
                    <a:pt x="11017" y="593"/>
                  </a:lnTo>
                  <a:lnTo>
                    <a:pt x="10188" y="830"/>
                  </a:lnTo>
                  <a:lnTo>
                    <a:pt x="9596" y="1066"/>
                  </a:lnTo>
                  <a:lnTo>
                    <a:pt x="8529" y="1777"/>
                  </a:lnTo>
                  <a:lnTo>
                    <a:pt x="6989" y="2725"/>
                  </a:lnTo>
                  <a:lnTo>
                    <a:pt x="5213" y="3909"/>
                  </a:lnTo>
                  <a:lnTo>
                    <a:pt x="3554" y="5212"/>
                  </a:lnTo>
                  <a:lnTo>
                    <a:pt x="1896" y="6634"/>
                  </a:lnTo>
                  <a:lnTo>
                    <a:pt x="1304" y="7345"/>
                  </a:lnTo>
                  <a:lnTo>
                    <a:pt x="711" y="8055"/>
                  </a:lnTo>
                  <a:lnTo>
                    <a:pt x="237" y="8648"/>
                  </a:lnTo>
                  <a:lnTo>
                    <a:pt x="1" y="9240"/>
                  </a:lnTo>
                  <a:lnTo>
                    <a:pt x="1" y="9714"/>
                  </a:lnTo>
                  <a:lnTo>
                    <a:pt x="119" y="10188"/>
                  </a:lnTo>
                  <a:lnTo>
                    <a:pt x="474" y="10425"/>
                  </a:lnTo>
                  <a:lnTo>
                    <a:pt x="830" y="10543"/>
                  </a:lnTo>
                  <a:lnTo>
                    <a:pt x="1304" y="10543"/>
                  </a:lnTo>
                  <a:lnTo>
                    <a:pt x="1896" y="10425"/>
                  </a:lnTo>
                  <a:lnTo>
                    <a:pt x="3199" y="9714"/>
                  </a:lnTo>
                  <a:lnTo>
                    <a:pt x="4620" y="8885"/>
                  </a:lnTo>
                  <a:lnTo>
                    <a:pt x="5923" y="7937"/>
                  </a:lnTo>
                  <a:lnTo>
                    <a:pt x="4739" y="9122"/>
                  </a:lnTo>
                  <a:lnTo>
                    <a:pt x="3554" y="10306"/>
                  </a:lnTo>
                  <a:lnTo>
                    <a:pt x="3080" y="11017"/>
                  </a:lnTo>
                  <a:lnTo>
                    <a:pt x="2725" y="11609"/>
                  </a:lnTo>
                  <a:lnTo>
                    <a:pt x="2488" y="12201"/>
                  </a:lnTo>
                  <a:lnTo>
                    <a:pt x="2370" y="12675"/>
                  </a:lnTo>
                  <a:lnTo>
                    <a:pt x="2488" y="13149"/>
                  </a:lnTo>
                  <a:lnTo>
                    <a:pt x="2725" y="13623"/>
                  </a:lnTo>
                  <a:lnTo>
                    <a:pt x="3199" y="13860"/>
                  </a:lnTo>
                  <a:lnTo>
                    <a:pt x="3673" y="13978"/>
                  </a:lnTo>
                  <a:lnTo>
                    <a:pt x="4265" y="13860"/>
                  </a:lnTo>
                  <a:lnTo>
                    <a:pt x="4857" y="13623"/>
                  </a:lnTo>
                  <a:lnTo>
                    <a:pt x="5568" y="13149"/>
                  </a:lnTo>
                  <a:lnTo>
                    <a:pt x="6279" y="12675"/>
                  </a:lnTo>
                  <a:lnTo>
                    <a:pt x="6846" y="12239"/>
                  </a:lnTo>
                  <a:lnTo>
                    <a:pt x="6397" y="12912"/>
                  </a:lnTo>
                  <a:lnTo>
                    <a:pt x="6160" y="13504"/>
                  </a:lnTo>
                  <a:lnTo>
                    <a:pt x="5923" y="14097"/>
                  </a:lnTo>
                  <a:lnTo>
                    <a:pt x="5805" y="14571"/>
                  </a:lnTo>
                  <a:lnTo>
                    <a:pt x="5923" y="15044"/>
                  </a:lnTo>
                  <a:lnTo>
                    <a:pt x="6279" y="15400"/>
                  </a:lnTo>
                  <a:lnTo>
                    <a:pt x="6634" y="15637"/>
                  </a:lnTo>
                  <a:lnTo>
                    <a:pt x="7108" y="15637"/>
                  </a:lnTo>
                  <a:lnTo>
                    <a:pt x="7700" y="15400"/>
                  </a:lnTo>
                  <a:lnTo>
                    <a:pt x="8292" y="15163"/>
                  </a:lnTo>
                  <a:lnTo>
                    <a:pt x="9714" y="14334"/>
                  </a:lnTo>
                  <a:lnTo>
                    <a:pt x="11135" y="13267"/>
                  </a:lnTo>
                  <a:lnTo>
                    <a:pt x="11410" y="13018"/>
                  </a:lnTo>
                  <a:lnTo>
                    <a:pt x="11410" y="13018"/>
                  </a:lnTo>
                  <a:lnTo>
                    <a:pt x="10662" y="13860"/>
                  </a:lnTo>
                  <a:lnTo>
                    <a:pt x="9951" y="14926"/>
                  </a:lnTo>
                  <a:lnTo>
                    <a:pt x="9714" y="15400"/>
                  </a:lnTo>
                  <a:lnTo>
                    <a:pt x="9596" y="15874"/>
                  </a:lnTo>
                  <a:lnTo>
                    <a:pt x="9714" y="16229"/>
                  </a:lnTo>
                  <a:lnTo>
                    <a:pt x="9951" y="16584"/>
                  </a:lnTo>
                  <a:lnTo>
                    <a:pt x="10306" y="16703"/>
                  </a:lnTo>
                  <a:lnTo>
                    <a:pt x="10899" y="16821"/>
                  </a:lnTo>
                  <a:lnTo>
                    <a:pt x="11491" y="16703"/>
                  </a:lnTo>
                  <a:lnTo>
                    <a:pt x="12083" y="16584"/>
                  </a:lnTo>
                  <a:lnTo>
                    <a:pt x="13386" y="15874"/>
                  </a:lnTo>
                  <a:lnTo>
                    <a:pt x="14808" y="15044"/>
                  </a:lnTo>
                  <a:lnTo>
                    <a:pt x="16111" y="14097"/>
                  </a:lnTo>
                  <a:lnTo>
                    <a:pt x="17295" y="13149"/>
                  </a:lnTo>
                  <a:lnTo>
                    <a:pt x="18243" y="12320"/>
                  </a:lnTo>
                  <a:lnTo>
                    <a:pt x="20138" y="13267"/>
                  </a:lnTo>
                  <a:lnTo>
                    <a:pt x="21797" y="13860"/>
                  </a:lnTo>
                  <a:lnTo>
                    <a:pt x="23455" y="14334"/>
                  </a:lnTo>
                  <a:lnTo>
                    <a:pt x="24876" y="14452"/>
                  </a:lnTo>
                  <a:lnTo>
                    <a:pt x="26179" y="14452"/>
                  </a:lnTo>
                  <a:lnTo>
                    <a:pt x="27482" y="14334"/>
                  </a:lnTo>
                  <a:lnTo>
                    <a:pt x="28549" y="14097"/>
                  </a:lnTo>
                  <a:lnTo>
                    <a:pt x="29496" y="13860"/>
                  </a:lnTo>
                  <a:lnTo>
                    <a:pt x="29615" y="13623"/>
                  </a:lnTo>
                  <a:lnTo>
                    <a:pt x="29615" y="13149"/>
                  </a:lnTo>
                  <a:lnTo>
                    <a:pt x="29259" y="11609"/>
                  </a:lnTo>
                  <a:lnTo>
                    <a:pt x="27956" y="6871"/>
                  </a:lnTo>
                  <a:lnTo>
                    <a:pt x="259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3"/>
            <p:cNvSpPr/>
            <p:nvPr/>
          </p:nvSpPr>
          <p:spPr>
            <a:xfrm>
              <a:off x="3998025" y="2610200"/>
              <a:ext cx="195475" cy="183650"/>
            </a:xfrm>
            <a:custGeom>
              <a:avLst/>
              <a:gdLst/>
              <a:ahLst/>
              <a:cxnLst/>
              <a:rect l="l" t="t" r="r" b="b"/>
              <a:pathLst>
                <a:path w="7819" h="7346" extrusionOk="0">
                  <a:moveTo>
                    <a:pt x="7700" y="1"/>
                  </a:moveTo>
                  <a:lnTo>
                    <a:pt x="6397" y="949"/>
                  </a:lnTo>
                  <a:lnTo>
                    <a:pt x="5094" y="1896"/>
                  </a:lnTo>
                  <a:lnTo>
                    <a:pt x="3910" y="2962"/>
                  </a:lnTo>
                  <a:lnTo>
                    <a:pt x="2725" y="4147"/>
                  </a:lnTo>
                  <a:lnTo>
                    <a:pt x="1304" y="5687"/>
                  </a:lnTo>
                  <a:lnTo>
                    <a:pt x="0" y="7345"/>
                  </a:lnTo>
                  <a:lnTo>
                    <a:pt x="1304" y="5805"/>
                  </a:lnTo>
                  <a:lnTo>
                    <a:pt x="2962" y="4265"/>
                  </a:lnTo>
                  <a:lnTo>
                    <a:pt x="5331" y="2133"/>
                  </a:lnTo>
                  <a:lnTo>
                    <a:pt x="781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3"/>
            <p:cNvSpPr/>
            <p:nvPr/>
          </p:nvSpPr>
          <p:spPr>
            <a:xfrm>
              <a:off x="4098725" y="2684250"/>
              <a:ext cx="156975" cy="130325"/>
            </a:xfrm>
            <a:custGeom>
              <a:avLst/>
              <a:gdLst/>
              <a:ahLst/>
              <a:cxnLst/>
              <a:rect l="l" t="t" r="r" b="b"/>
              <a:pathLst>
                <a:path w="6279" h="5213" extrusionOk="0">
                  <a:moveTo>
                    <a:pt x="6278" y="0"/>
                  </a:moveTo>
                  <a:lnTo>
                    <a:pt x="4620" y="1303"/>
                  </a:lnTo>
                  <a:lnTo>
                    <a:pt x="2961" y="2488"/>
                  </a:lnTo>
                  <a:lnTo>
                    <a:pt x="1421" y="3909"/>
                  </a:lnTo>
                  <a:lnTo>
                    <a:pt x="0" y="5212"/>
                  </a:lnTo>
                  <a:lnTo>
                    <a:pt x="3080" y="2725"/>
                  </a:lnTo>
                  <a:lnTo>
                    <a:pt x="4738" y="1422"/>
                  </a:lnTo>
                  <a:lnTo>
                    <a:pt x="627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3"/>
            <p:cNvSpPr/>
            <p:nvPr/>
          </p:nvSpPr>
          <p:spPr>
            <a:xfrm>
              <a:off x="4202350" y="2737550"/>
              <a:ext cx="118500" cy="106625"/>
            </a:xfrm>
            <a:custGeom>
              <a:avLst/>
              <a:gdLst/>
              <a:ahLst/>
              <a:cxnLst/>
              <a:rect l="l" t="t" r="r" b="b"/>
              <a:pathLst>
                <a:path w="4740" h="4265" extrusionOk="0">
                  <a:moveTo>
                    <a:pt x="4739" y="1"/>
                  </a:moveTo>
                  <a:lnTo>
                    <a:pt x="3436" y="1067"/>
                  </a:lnTo>
                  <a:lnTo>
                    <a:pt x="2252" y="2014"/>
                  </a:lnTo>
                  <a:lnTo>
                    <a:pt x="1067" y="3080"/>
                  </a:lnTo>
                  <a:lnTo>
                    <a:pt x="1" y="4265"/>
                  </a:lnTo>
                  <a:lnTo>
                    <a:pt x="119" y="4265"/>
                  </a:lnTo>
                  <a:lnTo>
                    <a:pt x="2252" y="2251"/>
                  </a:lnTo>
                  <a:lnTo>
                    <a:pt x="4739" y="119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3"/>
            <p:cNvSpPr/>
            <p:nvPr/>
          </p:nvSpPr>
          <p:spPr>
            <a:xfrm>
              <a:off x="3921025" y="2497675"/>
              <a:ext cx="758150" cy="278400"/>
            </a:xfrm>
            <a:custGeom>
              <a:avLst/>
              <a:gdLst/>
              <a:ahLst/>
              <a:cxnLst/>
              <a:rect l="l" t="t" r="r" b="b"/>
              <a:pathLst>
                <a:path w="30326" h="11136" extrusionOk="0">
                  <a:moveTo>
                    <a:pt x="30325" y="1"/>
                  </a:moveTo>
                  <a:lnTo>
                    <a:pt x="28549" y="119"/>
                  </a:lnTo>
                  <a:lnTo>
                    <a:pt x="26061" y="356"/>
                  </a:lnTo>
                  <a:lnTo>
                    <a:pt x="12912" y="356"/>
                  </a:lnTo>
                  <a:lnTo>
                    <a:pt x="11965" y="593"/>
                  </a:lnTo>
                  <a:lnTo>
                    <a:pt x="11017" y="830"/>
                  </a:lnTo>
                  <a:lnTo>
                    <a:pt x="10069" y="1067"/>
                  </a:lnTo>
                  <a:lnTo>
                    <a:pt x="8529" y="1777"/>
                  </a:lnTo>
                  <a:lnTo>
                    <a:pt x="7108" y="2725"/>
                  </a:lnTo>
                  <a:lnTo>
                    <a:pt x="5805" y="3673"/>
                  </a:lnTo>
                  <a:lnTo>
                    <a:pt x="4739" y="4502"/>
                  </a:lnTo>
                  <a:lnTo>
                    <a:pt x="3199" y="6042"/>
                  </a:lnTo>
                  <a:lnTo>
                    <a:pt x="1777" y="7345"/>
                  </a:lnTo>
                  <a:lnTo>
                    <a:pt x="593" y="8885"/>
                  </a:lnTo>
                  <a:lnTo>
                    <a:pt x="238" y="9359"/>
                  </a:lnTo>
                  <a:lnTo>
                    <a:pt x="119" y="9832"/>
                  </a:lnTo>
                  <a:lnTo>
                    <a:pt x="1" y="10306"/>
                  </a:lnTo>
                  <a:lnTo>
                    <a:pt x="119" y="10662"/>
                  </a:lnTo>
                  <a:lnTo>
                    <a:pt x="238" y="10899"/>
                  </a:lnTo>
                  <a:lnTo>
                    <a:pt x="593" y="11017"/>
                  </a:lnTo>
                  <a:lnTo>
                    <a:pt x="1067" y="11135"/>
                  </a:lnTo>
                  <a:lnTo>
                    <a:pt x="1659" y="11135"/>
                  </a:lnTo>
                  <a:lnTo>
                    <a:pt x="2370" y="10899"/>
                  </a:lnTo>
                  <a:lnTo>
                    <a:pt x="3080" y="10543"/>
                  </a:lnTo>
                  <a:lnTo>
                    <a:pt x="4028" y="10069"/>
                  </a:lnTo>
                  <a:lnTo>
                    <a:pt x="4857" y="9477"/>
                  </a:lnTo>
                  <a:lnTo>
                    <a:pt x="5805" y="8648"/>
                  </a:lnTo>
                  <a:lnTo>
                    <a:pt x="4502" y="9477"/>
                  </a:lnTo>
                  <a:lnTo>
                    <a:pt x="3554" y="10188"/>
                  </a:lnTo>
                  <a:lnTo>
                    <a:pt x="2607" y="10543"/>
                  </a:lnTo>
                  <a:lnTo>
                    <a:pt x="1896" y="10780"/>
                  </a:lnTo>
                  <a:lnTo>
                    <a:pt x="1422" y="10899"/>
                  </a:lnTo>
                  <a:lnTo>
                    <a:pt x="948" y="10780"/>
                  </a:lnTo>
                  <a:lnTo>
                    <a:pt x="711" y="10662"/>
                  </a:lnTo>
                  <a:lnTo>
                    <a:pt x="474" y="10543"/>
                  </a:lnTo>
                  <a:lnTo>
                    <a:pt x="356" y="10188"/>
                  </a:lnTo>
                  <a:lnTo>
                    <a:pt x="474" y="9951"/>
                  </a:lnTo>
                  <a:lnTo>
                    <a:pt x="711" y="9240"/>
                  </a:lnTo>
                  <a:lnTo>
                    <a:pt x="1304" y="8411"/>
                  </a:lnTo>
                  <a:lnTo>
                    <a:pt x="2014" y="7582"/>
                  </a:lnTo>
                  <a:lnTo>
                    <a:pt x="3199" y="6397"/>
                  </a:lnTo>
                  <a:lnTo>
                    <a:pt x="4620" y="5213"/>
                  </a:lnTo>
                  <a:lnTo>
                    <a:pt x="5923" y="4146"/>
                  </a:lnTo>
                  <a:lnTo>
                    <a:pt x="7345" y="3080"/>
                  </a:lnTo>
                  <a:lnTo>
                    <a:pt x="9003" y="2133"/>
                  </a:lnTo>
                  <a:lnTo>
                    <a:pt x="10780" y="1304"/>
                  </a:lnTo>
                  <a:lnTo>
                    <a:pt x="12557" y="830"/>
                  </a:lnTo>
                  <a:lnTo>
                    <a:pt x="14452" y="593"/>
                  </a:lnTo>
                  <a:lnTo>
                    <a:pt x="22744" y="593"/>
                  </a:lnTo>
                  <a:lnTo>
                    <a:pt x="26061" y="474"/>
                  </a:lnTo>
                  <a:lnTo>
                    <a:pt x="27364" y="474"/>
                  </a:lnTo>
                  <a:lnTo>
                    <a:pt x="28549" y="237"/>
                  </a:lnTo>
                  <a:lnTo>
                    <a:pt x="30325" y="119"/>
                  </a:lnTo>
                  <a:lnTo>
                    <a:pt x="3032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3"/>
            <p:cNvSpPr/>
            <p:nvPr/>
          </p:nvSpPr>
          <p:spPr>
            <a:xfrm>
              <a:off x="4919025" y="1949825"/>
              <a:ext cx="337625" cy="337625"/>
            </a:xfrm>
            <a:custGeom>
              <a:avLst/>
              <a:gdLst/>
              <a:ahLst/>
              <a:cxnLst/>
              <a:rect l="l" t="t" r="r" b="b"/>
              <a:pathLst>
                <a:path w="13505" h="13505" extrusionOk="0">
                  <a:moveTo>
                    <a:pt x="1303" y="0"/>
                  </a:moveTo>
                  <a:lnTo>
                    <a:pt x="948" y="118"/>
                  </a:lnTo>
                  <a:lnTo>
                    <a:pt x="711" y="237"/>
                  </a:lnTo>
                  <a:lnTo>
                    <a:pt x="474" y="592"/>
                  </a:lnTo>
                  <a:lnTo>
                    <a:pt x="237" y="948"/>
                  </a:lnTo>
                  <a:lnTo>
                    <a:pt x="119" y="1421"/>
                  </a:lnTo>
                  <a:lnTo>
                    <a:pt x="0" y="2606"/>
                  </a:lnTo>
                  <a:lnTo>
                    <a:pt x="0" y="4028"/>
                  </a:lnTo>
                  <a:lnTo>
                    <a:pt x="356" y="6871"/>
                  </a:lnTo>
                  <a:lnTo>
                    <a:pt x="948" y="9832"/>
                  </a:lnTo>
                  <a:lnTo>
                    <a:pt x="1540" y="13267"/>
                  </a:lnTo>
                  <a:lnTo>
                    <a:pt x="13504" y="13504"/>
                  </a:lnTo>
                  <a:lnTo>
                    <a:pt x="10306" y="8884"/>
                  </a:lnTo>
                  <a:lnTo>
                    <a:pt x="7463" y="5094"/>
                  </a:lnTo>
                  <a:lnTo>
                    <a:pt x="6279" y="3435"/>
                  </a:lnTo>
                  <a:lnTo>
                    <a:pt x="5094" y="2251"/>
                  </a:lnTo>
                  <a:lnTo>
                    <a:pt x="3791" y="1066"/>
                  </a:lnTo>
                  <a:lnTo>
                    <a:pt x="2606" y="355"/>
                  </a:lnTo>
                  <a:lnTo>
                    <a:pt x="2133" y="11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3"/>
            <p:cNvSpPr/>
            <p:nvPr/>
          </p:nvSpPr>
          <p:spPr>
            <a:xfrm>
              <a:off x="4945675" y="1949825"/>
              <a:ext cx="213250" cy="233975"/>
            </a:xfrm>
            <a:custGeom>
              <a:avLst/>
              <a:gdLst/>
              <a:ahLst/>
              <a:cxnLst/>
              <a:rect l="l" t="t" r="r" b="b"/>
              <a:pathLst>
                <a:path w="8530" h="9359" extrusionOk="0">
                  <a:moveTo>
                    <a:pt x="1" y="0"/>
                  </a:moveTo>
                  <a:lnTo>
                    <a:pt x="356" y="948"/>
                  </a:lnTo>
                  <a:lnTo>
                    <a:pt x="948" y="1658"/>
                  </a:lnTo>
                  <a:lnTo>
                    <a:pt x="593" y="829"/>
                  </a:lnTo>
                  <a:lnTo>
                    <a:pt x="1" y="0"/>
                  </a:lnTo>
                  <a:close/>
                  <a:moveTo>
                    <a:pt x="3080" y="4975"/>
                  </a:moveTo>
                  <a:lnTo>
                    <a:pt x="2607" y="5804"/>
                  </a:lnTo>
                  <a:lnTo>
                    <a:pt x="2488" y="6752"/>
                  </a:lnTo>
                  <a:lnTo>
                    <a:pt x="2844" y="5923"/>
                  </a:lnTo>
                  <a:lnTo>
                    <a:pt x="3080" y="4975"/>
                  </a:lnTo>
                  <a:close/>
                  <a:moveTo>
                    <a:pt x="8529" y="8410"/>
                  </a:moveTo>
                  <a:lnTo>
                    <a:pt x="7582" y="8766"/>
                  </a:lnTo>
                  <a:lnTo>
                    <a:pt x="6753" y="9358"/>
                  </a:lnTo>
                  <a:lnTo>
                    <a:pt x="7700" y="9003"/>
                  </a:lnTo>
                  <a:lnTo>
                    <a:pt x="8529" y="84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3"/>
            <p:cNvSpPr/>
            <p:nvPr/>
          </p:nvSpPr>
          <p:spPr>
            <a:xfrm>
              <a:off x="4933825" y="2171925"/>
              <a:ext cx="62225" cy="112550"/>
            </a:xfrm>
            <a:custGeom>
              <a:avLst/>
              <a:gdLst/>
              <a:ahLst/>
              <a:cxnLst/>
              <a:rect l="l" t="t" r="r" b="b"/>
              <a:pathLst>
                <a:path w="2489" h="4502" extrusionOk="0">
                  <a:moveTo>
                    <a:pt x="1" y="0"/>
                  </a:moveTo>
                  <a:lnTo>
                    <a:pt x="238" y="1185"/>
                  </a:lnTo>
                  <a:lnTo>
                    <a:pt x="356" y="2251"/>
                  </a:lnTo>
                  <a:lnTo>
                    <a:pt x="830" y="4502"/>
                  </a:lnTo>
                  <a:lnTo>
                    <a:pt x="2488" y="4383"/>
                  </a:lnTo>
                  <a:lnTo>
                    <a:pt x="2370" y="4383"/>
                  </a:lnTo>
                  <a:lnTo>
                    <a:pt x="948" y="4265"/>
                  </a:lnTo>
                  <a:lnTo>
                    <a:pt x="593" y="2251"/>
                  </a:lnTo>
                  <a:lnTo>
                    <a:pt x="356" y="118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3"/>
            <p:cNvSpPr/>
            <p:nvPr/>
          </p:nvSpPr>
          <p:spPr>
            <a:xfrm>
              <a:off x="4966400" y="2248925"/>
              <a:ext cx="260625" cy="11850"/>
            </a:xfrm>
            <a:custGeom>
              <a:avLst/>
              <a:gdLst/>
              <a:ahLst/>
              <a:cxnLst/>
              <a:rect l="l" t="t" r="r" b="b"/>
              <a:pathLst>
                <a:path w="10425" h="474" extrusionOk="0">
                  <a:moveTo>
                    <a:pt x="1" y="0"/>
                  </a:moveTo>
                  <a:lnTo>
                    <a:pt x="1" y="119"/>
                  </a:lnTo>
                  <a:lnTo>
                    <a:pt x="1304" y="119"/>
                  </a:lnTo>
                  <a:lnTo>
                    <a:pt x="2607" y="237"/>
                  </a:lnTo>
                  <a:lnTo>
                    <a:pt x="5213" y="237"/>
                  </a:lnTo>
                  <a:lnTo>
                    <a:pt x="10425" y="474"/>
                  </a:lnTo>
                  <a:lnTo>
                    <a:pt x="10425" y="356"/>
                  </a:lnTo>
                  <a:lnTo>
                    <a:pt x="7819" y="237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3802575" y="2776050"/>
              <a:ext cx="654500" cy="74050"/>
            </a:xfrm>
            <a:custGeom>
              <a:avLst/>
              <a:gdLst/>
              <a:ahLst/>
              <a:cxnLst/>
              <a:rect l="l" t="t" r="r" b="b"/>
              <a:pathLst>
                <a:path w="26180" h="2962" extrusionOk="0">
                  <a:moveTo>
                    <a:pt x="0" y="0"/>
                  </a:moveTo>
                  <a:lnTo>
                    <a:pt x="0" y="2962"/>
                  </a:lnTo>
                  <a:lnTo>
                    <a:pt x="26179" y="2962"/>
                  </a:lnTo>
                  <a:lnTo>
                    <a:pt x="26179" y="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3281375" y="2696100"/>
              <a:ext cx="450150" cy="151050"/>
            </a:xfrm>
            <a:custGeom>
              <a:avLst/>
              <a:gdLst/>
              <a:ahLst/>
              <a:cxnLst/>
              <a:rect l="l" t="t" r="r" b="b"/>
              <a:pathLst>
                <a:path w="18006" h="6042" extrusionOk="0">
                  <a:moveTo>
                    <a:pt x="8292" y="0"/>
                  </a:moveTo>
                  <a:lnTo>
                    <a:pt x="7226" y="237"/>
                  </a:lnTo>
                  <a:lnTo>
                    <a:pt x="6041" y="592"/>
                  </a:lnTo>
                  <a:lnTo>
                    <a:pt x="5094" y="948"/>
                  </a:lnTo>
                  <a:lnTo>
                    <a:pt x="4028" y="1422"/>
                  </a:lnTo>
                  <a:lnTo>
                    <a:pt x="3198" y="2014"/>
                  </a:lnTo>
                  <a:lnTo>
                    <a:pt x="2369" y="2488"/>
                  </a:lnTo>
                  <a:lnTo>
                    <a:pt x="1540" y="3080"/>
                  </a:lnTo>
                  <a:lnTo>
                    <a:pt x="948" y="3672"/>
                  </a:lnTo>
                  <a:lnTo>
                    <a:pt x="474" y="4265"/>
                  </a:lnTo>
                  <a:lnTo>
                    <a:pt x="118" y="4857"/>
                  </a:lnTo>
                  <a:lnTo>
                    <a:pt x="0" y="5331"/>
                  </a:lnTo>
                  <a:lnTo>
                    <a:pt x="0" y="5686"/>
                  </a:lnTo>
                  <a:lnTo>
                    <a:pt x="237" y="6041"/>
                  </a:lnTo>
                  <a:lnTo>
                    <a:pt x="17768" y="6041"/>
                  </a:lnTo>
                  <a:lnTo>
                    <a:pt x="17887" y="5923"/>
                  </a:lnTo>
                  <a:lnTo>
                    <a:pt x="18005" y="5686"/>
                  </a:lnTo>
                  <a:lnTo>
                    <a:pt x="17887" y="5331"/>
                  </a:lnTo>
                  <a:lnTo>
                    <a:pt x="17650" y="4620"/>
                  </a:lnTo>
                  <a:lnTo>
                    <a:pt x="17058" y="3791"/>
                  </a:lnTo>
                  <a:lnTo>
                    <a:pt x="16110" y="2843"/>
                  </a:lnTo>
                  <a:lnTo>
                    <a:pt x="14926" y="1895"/>
                  </a:lnTo>
                  <a:lnTo>
                    <a:pt x="13267" y="948"/>
                  </a:lnTo>
                  <a:lnTo>
                    <a:pt x="12438" y="592"/>
                  </a:lnTo>
                  <a:lnTo>
                    <a:pt x="11490" y="237"/>
                  </a:lnTo>
                  <a:lnTo>
                    <a:pt x="10424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3382050" y="2731625"/>
              <a:ext cx="74050" cy="115525"/>
            </a:xfrm>
            <a:custGeom>
              <a:avLst/>
              <a:gdLst/>
              <a:ahLst/>
              <a:cxnLst/>
              <a:rect l="l" t="t" r="r" b="b"/>
              <a:pathLst>
                <a:path w="2962" h="4621" extrusionOk="0">
                  <a:moveTo>
                    <a:pt x="1" y="1"/>
                  </a:moveTo>
                  <a:lnTo>
                    <a:pt x="1067" y="948"/>
                  </a:lnTo>
                  <a:lnTo>
                    <a:pt x="1777" y="2133"/>
                  </a:lnTo>
                  <a:lnTo>
                    <a:pt x="2488" y="3317"/>
                  </a:lnTo>
                  <a:lnTo>
                    <a:pt x="2962" y="4620"/>
                  </a:lnTo>
                  <a:lnTo>
                    <a:pt x="2962" y="3910"/>
                  </a:lnTo>
                  <a:lnTo>
                    <a:pt x="2844" y="3199"/>
                  </a:lnTo>
                  <a:lnTo>
                    <a:pt x="2607" y="2488"/>
                  </a:lnTo>
                  <a:lnTo>
                    <a:pt x="2251" y="1896"/>
                  </a:lnTo>
                  <a:lnTo>
                    <a:pt x="1777" y="1304"/>
                  </a:lnTo>
                  <a:lnTo>
                    <a:pt x="1304" y="711"/>
                  </a:lnTo>
                  <a:lnTo>
                    <a:pt x="711" y="3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3"/>
            <p:cNvSpPr/>
            <p:nvPr/>
          </p:nvSpPr>
          <p:spPr>
            <a:xfrm>
              <a:off x="3287275" y="2746425"/>
              <a:ext cx="118500" cy="100725"/>
            </a:xfrm>
            <a:custGeom>
              <a:avLst/>
              <a:gdLst/>
              <a:ahLst/>
              <a:cxnLst/>
              <a:rect l="l" t="t" r="r" b="b"/>
              <a:pathLst>
                <a:path w="4740" h="4029" extrusionOk="0">
                  <a:moveTo>
                    <a:pt x="4739" y="1"/>
                  </a:moveTo>
                  <a:lnTo>
                    <a:pt x="3910" y="238"/>
                  </a:lnTo>
                  <a:lnTo>
                    <a:pt x="3199" y="593"/>
                  </a:lnTo>
                  <a:lnTo>
                    <a:pt x="2489" y="949"/>
                  </a:lnTo>
                  <a:lnTo>
                    <a:pt x="1778" y="1422"/>
                  </a:lnTo>
                  <a:lnTo>
                    <a:pt x="1067" y="1896"/>
                  </a:lnTo>
                  <a:lnTo>
                    <a:pt x="593" y="2488"/>
                  </a:lnTo>
                  <a:lnTo>
                    <a:pt x="238" y="2844"/>
                  </a:lnTo>
                  <a:lnTo>
                    <a:pt x="119" y="3199"/>
                  </a:lnTo>
                  <a:lnTo>
                    <a:pt x="1" y="3673"/>
                  </a:lnTo>
                  <a:lnTo>
                    <a:pt x="1" y="4028"/>
                  </a:lnTo>
                  <a:lnTo>
                    <a:pt x="356" y="3318"/>
                  </a:lnTo>
                  <a:lnTo>
                    <a:pt x="830" y="2725"/>
                  </a:lnTo>
                  <a:lnTo>
                    <a:pt x="2015" y="1778"/>
                  </a:lnTo>
                  <a:lnTo>
                    <a:pt x="3318" y="949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3"/>
            <p:cNvSpPr/>
            <p:nvPr/>
          </p:nvSpPr>
          <p:spPr>
            <a:xfrm>
              <a:off x="2807525" y="1860975"/>
              <a:ext cx="1220150" cy="781825"/>
            </a:xfrm>
            <a:custGeom>
              <a:avLst/>
              <a:gdLst/>
              <a:ahLst/>
              <a:cxnLst/>
              <a:rect l="l" t="t" r="r" b="b"/>
              <a:pathLst>
                <a:path w="48806" h="31273" extrusionOk="0">
                  <a:moveTo>
                    <a:pt x="1" y="0"/>
                  </a:moveTo>
                  <a:lnTo>
                    <a:pt x="6753" y="31273"/>
                  </a:lnTo>
                  <a:lnTo>
                    <a:pt x="48805" y="31273"/>
                  </a:lnTo>
                  <a:lnTo>
                    <a:pt x="4205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3"/>
            <p:cNvSpPr/>
            <p:nvPr/>
          </p:nvSpPr>
          <p:spPr>
            <a:xfrm>
              <a:off x="2769050" y="1860975"/>
              <a:ext cx="1220125" cy="781825"/>
            </a:xfrm>
            <a:custGeom>
              <a:avLst/>
              <a:gdLst/>
              <a:ahLst/>
              <a:cxnLst/>
              <a:rect l="l" t="t" r="r" b="b"/>
              <a:pathLst>
                <a:path w="48805" h="31273" extrusionOk="0">
                  <a:moveTo>
                    <a:pt x="0" y="0"/>
                  </a:moveTo>
                  <a:lnTo>
                    <a:pt x="6752" y="31273"/>
                  </a:lnTo>
                  <a:lnTo>
                    <a:pt x="48804" y="31273"/>
                  </a:lnTo>
                  <a:lnTo>
                    <a:pt x="4205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3"/>
            <p:cNvSpPr/>
            <p:nvPr/>
          </p:nvSpPr>
          <p:spPr>
            <a:xfrm>
              <a:off x="3464975" y="2186725"/>
              <a:ext cx="62200" cy="177700"/>
            </a:xfrm>
            <a:custGeom>
              <a:avLst/>
              <a:gdLst/>
              <a:ahLst/>
              <a:cxnLst/>
              <a:rect l="l" t="t" r="r" b="b"/>
              <a:pathLst>
                <a:path w="2488" h="7108" extrusionOk="0">
                  <a:moveTo>
                    <a:pt x="0" y="1"/>
                  </a:moveTo>
                  <a:lnTo>
                    <a:pt x="1540" y="7108"/>
                  </a:lnTo>
                  <a:lnTo>
                    <a:pt x="2488" y="7108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3"/>
            <p:cNvSpPr/>
            <p:nvPr/>
          </p:nvSpPr>
          <p:spPr>
            <a:xfrm>
              <a:off x="3417600" y="2186725"/>
              <a:ext cx="62200" cy="177700"/>
            </a:xfrm>
            <a:custGeom>
              <a:avLst/>
              <a:gdLst/>
              <a:ahLst/>
              <a:cxnLst/>
              <a:rect l="l" t="t" r="r" b="b"/>
              <a:pathLst>
                <a:path w="2488" h="7108" extrusionOk="0">
                  <a:moveTo>
                    <a:pt x="0" y="1"/>
                  </a:moveTo>
                  <a:lnTo>
                    <a:pt x="1540" y="7108"/>
                  </a:lnTo>
                  <a:lnTo>
                    <a:pt x="2488" y="710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3"/>
            <p:cNvSpPr/>
            <p:nvPr/>
          </p:nvSpPr>
          <p:spPr>
            <a:xfrm>
              <a:off x="3370200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422" y="7108"/>
                  </a:lnTo>
                  <a:lnTo>
                    <a:pt x="2488" y="710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3"/>
            <p:cNvSpPr/>
            <p:nvPr/>
          </p:nvSpPr>
          <p:spPr>
            <a:xfrm>
              <a:off x="3319850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541" y="7108"/>
                  </a:lnTo>
                  <a:lnTo>
                    <a:pt x="2489" y="710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3"/>
            <p:cNvSpPr/>
            <p:nvPr/>
          </p:nvSpPr>
          <p:spPr>
            <a:xfrm>
              <a:off x="3272475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422" y="7108"/>
                  </a:lnTo>
                  <a:lnTo>
                    <a:pt x="2488" y="710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3"/>
            <p:cNvSpPr/>
            <p:nvPr/>
          </p:nvSpPr>
          <p:spPr>
            <a:xfrm>
              <a:off x="3222125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541" y="7108"/>
                  </a:lnTo>
                  <a:lnTo>
                    <a:pt x="2488" y="7108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3"/>
            <p:cNvSpPr/>
            <p:nvPr/>
          </p:nvSpPr>
          <p:spPr>
            <a:xfrm>
              <a:off x="3174750" y="2186725"/>
              <a:ext cx="62225" cy="177700"/>
            </a:xfrm>
            <a:custGeom>
              <a:avLst/>
              <a:gdLst/>
              <a:ahLst/>
              <a:cxnLst/>
              <a:rect l="l" t="t" r="r" b="b"/>
              <a:pathLst>
                <a:path w="2489" h="7108" extrusionOk="0">
                  <a:moveTo>
                    <a:pt x="1" y="1"/>
                  </a:moveTo>
                  <a:lnTo>
                    <a:pt x="1422" y="7108"/>
                  </a:lnTo>
                  <a:lnTo>
                    <a:pt x="2488" y="710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3"/>
            <p:cNvSpPr/>
            <p:nvPr/>
          </p:nvSpPr>
          <p:spPr>
            <a:xfrm>
              <a:off x="3233975" y="2790850"/>
              <a:ext cx="518275" cy="59250"/>
            </a:xfrm>
            <a:custGeom>
              <a:avLst/>
              <a:gdLst/>
              <a:ahLst/>
              <a:cxnLst/>
              <a:rect l="l" t="t" r="r" b="b"/>
              <a:pathLst>
                <a:path w="20731" h="2370" extrusionOk="0">
                  <a:moveTo>
                    <a:pt x="1" y="1"/>
                  </a:moveTo>
                  <a:lnTo>
                    <a:pt x="1" y="2370"/>
                  </a:lnTo>
                  <a:lnTo>
                    <a:pt x="20731" y="2370"/>
                  </a:lnTo>
                  <a:lnTo>
                    <a:pt x="20731" y="7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3"/>
            <p:cNvSpPr/>
            <p:nvPr/>
          </p:nvSpPr>
          <p:spPr>
            <a:xfrm>
              <a:off x="3091825" y="2408825"/>
              <a:ext cx="447200" cy="441275"/>
            </a:xfrm>
            <a:custGeom>
              <a:avLst/>
              <a:gdLst/>
              <a:ahLst/>
              <a:cxnLst/>
              <a:rect l="l" t="t" r="r" b="b"/>
              <a:pathLst>
                <a:path w="17888" h="17651" extrusionOk="0">
                  <a:moveTo>
                    <a:pt x="6753" y="1"/>
                  </a:moveTo>
                  <a:lnTo>
                    <a:pt x="1" y="17651"/>
                  </a:lnTo>
                  <a:lnTo>
                    <a:pt x="11136" y="17651"/>
                  </a:lnTo>
                  <a:lnTo>
                    <a:pt x="17888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3"/>
            <p:cNvSpPr/>
            <p:nvPr/>
          </p:nvSpPr>
          <p:spPr>
            <a:xfrm>
              <a:off x="3047400" y="2408825"/>
              <a:ext cx="444250" cy="441275"/>
            </a:xfrm>
            <a:custGeom>
              <a:avLst/>
              <a:gdLst/>
              <a:ahLst/>
              <a:cxnLst/>
              <a:rect l="l" t="t" r="r" b="b"/>
              <a:pathLst>
                <a:path w="17770" h="17651" extrusionOk="0">
                  <a:moveTo>
                    <a:pt x="6753" y="1"/>
                  </a:moveTo>
                  <a:lnTo>
                    <a:pt x="1" y="17651"/>
                  </a:lnTo>
                  <a:lnTo>
                    <a:pt x="11136" y="17651"/>
                  </a:lnTo>
                  <a:lnTo>
                    <a:pt x="1776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3"/>
            <p:cNvSpPr/>
            <p:nvPr/>
          </p:nvSpPr>
          <p:spPr>
            <a:xfrm>
              <a:off x="1809550" y="2850075"/>
              <a:ext cx="3731400" cy="65175"/>
            </a:xfrm>
            <a:custGeom>
              <a:avLst/>
              <a:gdLst/>
              <a:ahLst/>
              <a:cxnLst/>
              <a:rect l="l" t="t" r="r" b="b"/>
              <a:pathLst>
                <a:path w="149256" h="2607" extrusionOk="0">
                  <a:moveTo>
                    <a:pt x="0" y="1"/>
                  </a:moveTo>
                  <a:lnTo>
                    <a:pt x="0" y="2607"/>
                  </a:lnTo>
                  <a:lnTo>
                    <a:pt x="149255" y="2607"/>
                  </a:lnTo>
                  <a:lnTo>
                    <a:pt x="149255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3"/>
            <p:cNvSpPr/>
            <p:nvPr/>
          </p:nvSpPr>
          <p:spPr>
            <a:xfrm>
              <a:off x="1898375" y="2915225"/>
              <a:ext cx="3553725" cy="171800"/>
            </a:xfrm>
            <a:custGeom>
              <a:avLst/>
              <a:gdLst/>
              <a:ahLst/>
              <a:cxnLst/>
              <a:rect l="l" t="t" r="r" b="b"/>
              <a:pathLst>
                <a:path w="142149" h="6872" extrusionOk="0">
                  <a:moveTo>
                    <a:pt x="1" y="1"/>
                  </a:moveTo>
                  <a:lnTo>
                    <a:pt x="1" y="6871"/>
                  </a:lnTo>
                  <a:lnTo>
                    <a:pt x="142149" y="6871"/>
                  </a:lnTo>
                  <a:lnTo>
                    <a:pt x="142149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3"/>
            <p:cNvSpPr/>
            <p:nvPr/>
          </p:nvSpPr>
          <p:spPr>
            <a:xfrm>
              <a:off x="1898375" y="2915225"/>
              <a:ext cx="3553725" cy="85925"/>
            </a:xfrm>
            <a:custGeom>
              <a:avLst/>
              <a:gdLst/>
              <a:ahLst/>
              <a:cxnLst/>
              <a:rect l="l" t="t" r="r" b="b"/>
              <a:pathLst>
                <a:path w="142149" h="3437" extrusionOk="0">
                  <a:moveTo>
                    <a:pt x="1" y="1"/>
                  </a:moveTo>
                  <a:lnTo>
                    <a:pt x="1" y="3436"/>
                  </a:lnTo>
                  <a:lnTo>
                    <a:pt x="142149" y="3436"/>
                  </a:lnTo>
                  <a:lnTo>
                    <a:pt x="14214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3"/>
            <p:cNvSpPr/>
            <p:nvPr/>
          </p:nvSpPr>
          <p:spPr>
            <a:xfrm>
              <a:off x="2061250" y="4419625"/>
              <a:ext cx="319875" cy="53350"/>
            </a:xfrm>
            <a:custGeom>
              <a:avLst/>
              <a:gdLst/>
              <a:ahLst/>
              <a:cxnLst/>
              <a:rect l="l" t="t" r="r" b="b"/>
              <a:pathLst>
                <a:path w="12795" h="2134" extrusionOk="0">
                  <a:moveTo>
                    <a:pt x="1" y="1"/>
                  </a:moveTo>
                  <a:lnTo>
                    <a:pt x="1" y="2133"/>
                  </a:lnTo>
                  <a:lnTo>
                    <a:pt x="12794" y="2133"/>
                  </a:lnTo>
                  <a:lnTo>
                    <a:pt x="12794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3"/>
            <p:cNvSpPr/>
            <p:nvPr/>
          </p:nvSpPr>
          <p:spPr>
            <a:xfrm>
              <a:off x="2058300" y="3087000"/>
              <a:ext cx="494575" cy="2150000"/>
            </a:xfrm>
            <a:custGeom>
              <a:avLst/>
              <a:gdLst/>
              <a:ahLst/>
              <a:cxnLst/>
              <a:rect l="l" t="t" r="r" b="b"/>
              <a:pathLst>
                <a:path w="19783" h="86000" extrusionOk="0">
                  <a:moveTo>
                    <a:pt x="1" y="0"/>
                  </a:moveTo>
                  <a:lnTo>
                    <a:pt x="948" y="4620"/>
                  </a:lnTo>
                  <a:lnTo>
                    <a:pt x="3791" y="17769"/>
                  </a:lnTo>
                  <a:lnTo>
                    <a:pt x="4502" y="21323"/>
                  </a:lnTo>
                  <a:lnTo>
                    <a:pt x="6516" y="30681"/>
                  </a:lnTo>
                  <a:lnTo>
                    <a:pt x="7226" y="33642"/>
                  </a:lnTo>
                  <a:lnTo>
                    <a:pt x="18361" y="86000"/>
                  </a:lnTo>
                  <a:lnTo>
                    <a:pt x="19783" y="86000"/>
                  </a:lnTo>
                  <a:lnTo>
                    <a:pt x="9240" y="24995"/>
                  </a:lnTo>
                  <a:lnTo>
                    <a:pt x="8529" y="21323"/>
                  </a:lnTo>
                  <a:lnTo>
                    <a:pt x="6516" y="9595"/>
                  </a:lnTo>
                  <a:lnTo>
                    <a:pt x="6160" y="7582"/>
                  </a:lnTo>
                  <a:lnTo>
                    <a:pt x="5686" y="4620"/>
                  </a:lnTo>
                  <a:lnTo>
                    <a:pt x="4857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3"/>
            <p:cNvSpPr/>
            <p:nvPr/>
          </p:nvSpPr>
          <p:spPr>
            <a:xfrm>
              <a:off x="2058300" y="3087000"/>
              <a:ext cx="142175" cy="115525"/>
            </a:xfrm>
            <a:custGeom>
              <a:avLst/>
              <a:gdLst/>
              <a:ahLst/>
              <a:cxnLst/>
              <a:rect l="l" t="t" r="r" b="b"/>
              <a:pathLst>
                <a:path w="5687" h="4621" extrusionOk="0">
                  <a:moveTo>
                    <a:pt x="1" y="0"/>
                  </a:moveTo>
                  <a:lnTo>
                    <a:pt x="948" y="4620"/>
                  </a:lnTo>
                  <a:lnTo>
                    <a:pt x="5686" y="4620"/>
                  </a:lnTo>
                  <a:lnTo>
                    <a:pt x="485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3"/>
            <p:cNvSpPr/>
            <p:nvPr/>
          </p:nvSpPr>
          <p:spPr>
            <a:xfrm>
              <a:off x="2153075" y="3276525"/>
              <a:ext cx="136250" cy="651550"/>
            </a:xfrm>
            <a:custGeom>
              <a:avLst/>
              <a:gdLst/>
              <a:ahLst/>
              <a:cxnLst/>
              <a:rect l="l" t="t" r="r" b="b"/>
              <a:pathLst>
                <a:path w="5450" h="26062" extrusionOk="0">
                  <a:moveTo>
                    <a:pt x="2369" y="1"/>
                  </a:moveTo>
                  <a:lnTo>
                    <a:pt x="0" y="10188"/>
                  </a:lnTo>
                  <a:lnTo>
                    <a:pt x="711" y="13742"/>
                  </a:lnTo>
                  <a:lnTo>
                    <a:pt x="2725" y="23100"/>
                  </a:lnTo>
                  <a:lnTo>
                    <a:pt x="3435" y="26061"/>
                  </a:lnTo>
                  <a:lnTo>
                    <a:pt x="5449" y="17414"/>
                  </a:lnTo>
                  <a:lnTo>
                    <a:pt x="4738" y="13742"/>
                  </a:lnTo>
                  <a:lnTo>
                    <a:pt x="2725" y="2014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3"/>
            <p:cNvSpPr/>
            <p:nvPr/>
          </p:nvSpPr>
          <p:spPr>
            <a:xfrm>
              <a:off x="1892450" y="3087000"/>
              <a:ext cx="494600" cy="2150000"/>
            </a:xfrm>
            <a:custGeom>
              <a:avLst/>
              <a:gdLst/>
              <a:ahLst/>
              <a:cxnLst/>
              <a:rect l="l" t="t" r="r" b="b"/>
              <a:pathLst>
                <a:path w="19784" h="86000" extrusionOk="0">
                  <a:moveTo>
                    <a:pt x="14808" y="0"/>
                  </a:moveTo>
                  <a:lnTo>
                    <a:pt x="14097" y="4620"/>
                  </a:lnTo>
                  <a:lnTo>
                    <a:pt x="13150" y="9595"/>
                  </a:lnTo>
                  <a:lnTo>
                    <a:pt x="11136" y="21323"/>
                  </a:lnTo>
                  <a:lnTo>
                    <a:pt x="1" y="86000"/>
                  </a:lnTo>
                  <a:lnTo>
                    <a:pt x="1304" y="86000"/>
                  </a:lnTo>
                  <a:lnTo>
                    <a:pt x="13150" y="30681"/>
                  </a:lnTo>
                  <a:lnTo>
                    <a:pt x="15163" y="21323"/>
                  </a:lnTo>
                  <a:lnTo>
                    <a:pt x="18836" y="4620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3"/>
            <p:cNvSpPr/>
            <p:nvPr/>
          </p:nvSpPr>
          <p:spPr>
            <a:xfrm>
              <a:off x="2244875" y="3087000"/>
              <a:ext cx="142175" cy="115525"/>
            </a:xfrm>
            <a:custGeom>
              <a:avLst/>
              <a:gdLst/>
              <a:ahLst/>
              <a:cxnLst/>
              <a:rect l="l" t="t" r="r" b="b"/>
              <a:pathLst>
                <a:path w="5687" h="4621" extrusionOk="0">
                  <a:moveTo>
                    <a:pt x="711" y="0"/>
                  </a:moveTo>
                  <a:lnTo>
                    <a:pt x="0" y="4620"/>
                  </a:lnTo>
                  <a:lnTo>
                    <a:pt x="4739" y="4620"/>
                  </a:lnTo>
                  <a:lnTo>
                    <a:pt x="56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3"/>
            <p:cNvSpPr/>
            <p:nvPr/>
          </p:nvSpPr>
          <p:spPr>
            <a:xfrm>
              <a:off x="4969375" y="4419625"/>
              <a:ext cx="316900" cy="53350"/>
            </a:xfrm>
            <a:custGeom>
              <a:avLst/>
              <a:gdLst/>
              <a:ahLst/>
              <a:cxnLst/>
              <a:rect l="l" t="t" r="r" b="b"/>
              <a:pathLst>
                <a:path w="12676" h="2134" extrusionOk="0">
                  <a:moveTo>
                    <a:pt x="0" y="1"/>
                  </a:moveTo>
                  <a:lnTo>
                    <a:pt x="0" y="2133"/>
                  </a:lnTo>
                  <a:lnTo>
                    <a:pt x="12675" y="2133"/>
                  </a:lnTo>
                  <a:lnTo>
                    <a:pt x="12675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3"/>
            <p:cNvSpPr/>
            <p:nvPr/>
          </p:nvSpPr>
          <p:spPr>
            <a:xfrm>
              <a:off x="4963450" y="3087000"/>
              <a:ext cx="494575" cy="2150000"/>
            </a:xfrm>
            <a:custGeom>
              <a:avLst/>
              <a:gdLst/>
              <a:ahLst/>
              <a:cxnLst/>
              <a:rect l="l" t="t" r="r" b="b"/>
              <a:pathLst>
                <a:path w="19783" h="86000" extrusionOk="0">
                  <a:moveTo>
                    <a:pt x="0" y="0"/>
                  </a:moveTo>
                  <a:lnTo>
                    <a:pt x="948" y="4620"/>
                  </a:lnTo>
                  <a:lnTo>
                    <a:pt x="3791" y="17769"/>
                  </a:lnTo>
                  <a:lnTo>
                    <a:pt x="4620" y="21323"/>
                  </a:lnTo>
                  <a:lnTo>
                    <a:pt x="6634" y="30681"/>
                  </a:lnTo>
                  <a:lnTo>
                    <a:pt x="7226" y="33642"/>
                  </a:lnTo>
                  <a:lnTo>
                    <a:pt x="18480" y="86000"/>
                  </a:lnTo>
                  <a:lnTo>
                    <a:pt x="19783" y="86000"/>
                  </a:lnTo>
                  <a:lnTo>
                    <a:pt x="9240" y="24995"/>
                  </a:lnTo>
                  <a:lnTo>
                    <a:pt x="8648" y="21323"/>
                  </a:lnTo>
                  <a:lnTo>
                    <a:pt x="6634" y="9595"/>
                  </a:lnTo>
                  <a:lnTo>
                    <a:pt x="6278" y="7582"/>
                  </a:lnTo>
                  <a:lnTo>
                    <a:pt x="5686" y="4620"/>
                  </a:lnTo>
                  <a:lnTo>
                    <a:pt x="4975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3"/>
            <p:cNvSpPr/>
            <p:nvPr/>
          </p:nvSpPr>
          <p:spPr>
            <a:xfrm>
              <a:off x="4963450" y="3087000"/>
              <a:ext cx="142175" cy="115525"/>
            </a:xfrm>
            <a:custGeom>
              <a:avLst/>
              <a:gdLst/>
              <a:ahLst/>
              <a:cxnLst/>
              <a:rect l="l" t="t" r="r" b="b"/>
              <a:pathLst>
                <a:path w="5687" h="4621" extrusionOk="0">
                  <a:moveTo>
                    <a:pt x="0" y="0"/>
                  </a:moveTo>
                  <a:lnTo>
                    <a:pt x="948" y="4620"/>
                  </a:lnTo>
                  <a:lnTo>
                    <a:pt x="5686" y="4620"/>
                  </a:lnTo>
                  <a:lnTo>
                    <a:pt x="497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3"/>
            <p:cNvSpPr/>
            <p:nvPr/>
          </p:nvSpPr>
          <p:spPr>
            <a:xfrm>
              <a:off x="5058200" y="3276525"/>
              <a:ext cx="136250" cy="651550"/>
            </a:xfrm>
            <a:custGeom>
              <a:avLst/>
              <a:gdLst/>
              <a:ahLst/>
              <a:cxnLst/>
              <a:rect l="l" t="t" r="r" b="b"/>
              <a:pathLst>
                <a:path w="5450" h="26062" extrusionOk="0">
                  <a:moveTo>
                    <a:pt x="2488" y="1"/>
                  </a:moveTo>
                  <a:lnTo>
                    <a:pt x="1" y="10188"/>
                  </a:lnTo>
                  <a:lnTo>
                    <a:pt x="830" y="13742"/>
                  </a:lnTo>
                  <a:lnTo>
                    <a:pt x="2844" y="23100"/>
                  </a:lnTo>
                  <a:lnTo>
                    <a:pt x="3436" y="26061"/>
                  </a:lnTo>
                  <a:lnTo>
                    <a:pt x="5450" y="17414"/>
                  </a:lnTo>
                  <a:lnTo>
                    <a:pt x="4858" y="13742"/>
                  </a:lnTo>
                  <a:lnTo>
                    <a:pt x="2844" y="2014"/>
                  </a:lnTo>
                  <a:lnTo>
                    <a:pt x="248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3"/>
            <p:cNvSpPr/>
            <p:nvPr/>
          </p:nvSpPr>
          <p:spPr>
            <a:xfrm>
              <a:off x="4797600" y="3087000"/>
              <a:ext cx="494575" cy="2150000"/>
            </a:xfrm>
            <a:custGeom>
              <a:avLst/>
              <a:gdLst/>
              <a:ahLst/>
              <a:cxnLst/>
              <a:rect l="l" t="t" r="r" b="b"/>
              <a:pathLst>
                <a:path w="19783" h="86000" extrusionOk="0">
                  <a:moveTo>
                    <a:pt x="14926" y="0"/>
                  </a:moveTo>
                  <a:lnTo>
                    <a:pt x="14097" y="4620"/>
                  </a:lnTo>
                  <a:lnTo>
                    <a:pt x="13268" y="9595"/>
                  </a:lnTo>
                  <a:lnTo>
                    <a:pt x="11254" y="21323"/>
                  </a:lnTo>
                  <a:lnTo>
                    <a:pt x="1" y="86000"/>
                  </a:lnTo>
                  <a:lnTo>
                    <a:pt x="1304" y="86000"/>
                  </a:lnTo>
                  <a:lnTo>
                    <a:pt x="13268" y="30681"/>
                  </a:lnTo>
                  <a:lnTo>
                    <a:pt x="15282" y="21323"/>
                  </a:lnTo>
                  <a:lnTo>
                    <a:pt x="18835" y="4620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3"/>
            <p:cNvSpPr/>
            <p:nvPr/>
          </p:nvSpPr>
          <p:spPr>
            <a:xfrm>
              <a:off x="5150025" y="3087000"/>
              <a:ext cx="142150" cy="115525"/>
            </a:xfrm>
            <a:custGeom>
              <a:avLst/>
              <a:gdLst/>
              <a:ahLst/>
              <a:cxnLst/>
              <a:rect l="l" t="t" r="r" b="b"/>
              <a:pathLst>
                <a:path w="5686" h="4621" extrusionOk="0">
                  <a:moveTo>
                    <a:pt x="829" y="0"/>
                  </a:moveTo>
                  <a:lnTo>
                    <a:pt x="0" y="4620"/>
                  </a:lnTo>
                  <a:lnTo>
                    <a:pt x="4738" y="4620"/>
                  </a:lnTo>
                  <a:lnTo>
                    <a:pt x="56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3"/>
            <p:cNvSpPr/>
            <p:nvPr/>
          </p:nvSpPr>
          <p:spPr>
            <a:xfrm>
              <a:off x="5745250" y="3540100"/>
              <a:ext cx="506425" cy="722600"/>
            </a:xfrm>
            <a:custGeom>
              <a:avLst/>
              <a:gdLst/>
              <a:ahLst/>
              <a:cxnLst/>
              <a:rect l="l" t="t" r="r" b="b"/>
              <a:pathLst>
                <a:path w="20257" h="28904" extrusionOk="0">
                  <a:moveTo>
                    <a:pt x="11136" y="0"/>
                  </a:moveTo>
                  <a:lnTo>
                    <a:pt x="10188" y="119"/>
                  </a:lnTo>
                  <a:lnTo>
                    <a:pt x="9240" y="237"/>
                  </a:lnTo>
                  <a:lnTo>
                    <a:pt x="8293" y="474"/>
                  </a:lnTo>
                  <a:lnTo>
                    <a:pt x="7464" y="829"/>
                  </a:lnTo>
                  <a:lnTo>
                    <a:pt x="6634" y="1185"/>
                  </a:lnTo>
                  <a:lnTo>
                    <a:pt x="5805" y="1777"/>
                  </a:lnTo>
                  <a:lnTo>
                    <a:pt x="5094" y="2251"/>
                  </a:lnTo>
                  <a:lnTo>
                    <a:pt x="4384" y="2962"/>
                  </a:lnTo>
                  <a:lnTo>
                    <a:pt x="3791" y="3554"/>
                  </a:lnTo>
                  <a:lnTo>
                    <a:pt x="2607" y="5094"/>
                  </a:lnTo>
                  <a:lnTo>
                    <a:pt x="1778" y="6752"/>
                  </a:lnTo>
                  <a:lnTo>
                    <a:pt x="1067" y="8529"/>
                  </a:lnTo>
                  <a:lnTo>
                    <a:pt x="475" y="10424"/>
                  </a:lnTo>
                  <a:lnTo>
                    <a:pt x="238" y="12201"/>
                  </a:lnTo>
                  <a:lnTo>
                    <a:pt x="1" y="14334"/>
                  </a:lnTo>
                  <a:lnTo>
                    <a:pt x="1" y="16347"/>
                  </a:lnTo>
                  <a:lnTo>
                    <a:pt x="238" y="18480"/>
                  </a:lnTo>
                  <a:lnTo>
                    <a:pt x="593" y="20493"/>
                  </a:lnTo>
                  <a:lnTo>
                    <a:pt x="1185" y="22389"/>
                  </a:lnTo>
                  <a:lnTo>
                    <a:pt x="1896" y="24165"/>
                  </a:lnTo>
                  <a:lnTo>
                    <a:pt x="2370" y="25350"/>
                  </a:lnTo>
                  <a:lnTo>
                    <a:pt x="2725" y="26535"/>
                  </a:lnTo>
                  <a:lnTo>
                    <a:pt x="3081" y="27719"/>
                  </a:lnTo>
                  <a:lnTo>
                    <a:pt x="3081" y="28311"/>
                  </a:lnTo>
                  <a:lnTo>
                    <a:pt x="3081" y="28904"/>
                  </a:lnTo>
                  <a:lnTo>
                    <a:pt x="3436" y="28904"/>
                  </a:lnTo>
                  <a:lnTo>
                    <a:pt x="3436" y="28785"/>
                  </a:lnTo>
                  <a:lnTo>
                    <a:pt x="5213" y="27956"/>
                  </a:lnTo>
                  <a:lnTo>
                    <a:pt x="6990" y="27245"/>
                  </a:lnTo>
                  <a:lnTo>
                    <a:pt x="10662" y="25824"/>
                  </a:lnTo>
                  <a:lnTo>
                    <a:pt x="12439" y="25113"/>
                  </a:lnTo>
                  <a:lnTo>
                    <a:pt x="14097" y="24165"/>
                  </a:lnTo>
                  <a:lnTo>
                    <a:pt x="14926" y="23692"/>
                  </a:lnTo>
                  <a:lnTo>
                    <a:pt x="15637" y="23099"/>
                  </a:lnTo>
                  <a:lnTo>
                    <a:pt x="16348" y="22389"/>
                  </a:lnTo>
                  <a:lnTo>
                    <a:pt x="17059" y="21678"/>
                  </a:lnTo>
                  <a:lnTo>
                    <a:pt x="17651" y="20967"/>
                  </a:lnTo>
                  <a:lnTo>
                    <a:pt x="18125" y="20138"/>
                  </a:lnTo>
                  <a:lnTo>
                    <a:pt x="18598" y="19309"/>
                  </a:lnTo>
                  <a:lnTo>
                    <a:pt x="18954" y="18361"/>
                  </a:lnTo>
                  <a:lnTo>
                    <a:pt x="19546" y="16584"/>
                  </a:lnTo>
                  <a:lnTo>
                    <a:pt x="19901" y="14689"/>
                  </a:lnTo>
                  <a:lnTo>
                    <a:pt x="20138" y="12675"/>
                  </a:lnTo>
                  <a:lnTo>
                    <a:pt x="20257" y="10543"/>
                  </a:lnTo>
                  <a:lnTo>
                    <a:pt x="20138" y="8411"/>
                  </a:lnTo>
                  <a:lnTo>
                    <a:pt x="20020" y="7345"/>
                  </a:lnTo>
                  <a:lnTo>
                    <a:pt x="19783" y="6397"/>
                  </a:lnTo>
                  <a:lnTo>
                    <a:pt x="19546" y="5449"/>
                  </a:lnTo>
                  <a:lnTo>
                    <a:pt x="19191" y="4739"/>
                  </a:lnTo>
                  <a:lnTo>
                    <a:pt x="18835" y="3909"/>
                  </a:lnTo>
                  <a:lnTo>
                    <a:pt x="18362" y="3199"/>
                  </a:lnTo>
                  <a:lnTo>
                    <a:pt x="17769" y="2488"/>
                  </a:lnTo>
                  <a:lnTo>
                    <a:pt x="17177" y="1777"/>
                  </a:lnTo>
                  <a:lnTo>
                    <a:pt x="16466" y="1303"/>
                  </a:lnTo>
                  <a:lnTo>
                    <a:pt x="15756" y="829"/>
                  </a:lnTo>
                  <a:lnTo>
                    <a:pt x="14926" y="474"/>
                  </a:lnTo>
                  <a:lnTo>
                    <a:pt x="13979" y="237"/>
                  </a:lnTo>
                  <a:lnTo>
                    <a:pt x="1303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3"/>
            <p:cNvSpPr/>
            <p:nvPr/>
          </p:nvSpPr>
          <p:spPr>
            <a:xfrm>
              <a:off x="5653450" y="3661525"/>
              <a:ext cx="503475" cy="1154975"/>
            </a:xfrm>
            <a:custGeom>
              <a:avLst/>
              <a:gdLst/>
              <a:ahLst/>
              <a:cxnLst/>
              <a:rect l="l" t="t" r="r" b="b"/>
              <a:pathLst>
                <a:path w="20139" h="46199" extrusionOk="0">
                  <a:moveTo>
                    <a:pt x="13860" y="0"/>
                  </a:moveTo>
                  <a:lnTo>
                    <a:pt x="13860" y="118"/>
                  </a:lnTo>
                  <a:lnTo>
                    <a:pt x="13979" y="1658"/>
                  </a:lnTo>
                  <a:lnTo>
                    <a:pt x="14097" y="3198"/>
                  </a:lnTo>
                  <a:lnTo>
                    <a:pt x="14097" y="4857"/>
                  </a:lnTo>
                  <a:lnTo>
                    <a:pt x="13979" y="6397"/>
                  </a:lnTo>
                  <a:lnTo>
                    <a:pt x="12202" y="10306"/>
                  </a:lnTo>
                  <a:lnTo>
                    <a:pt x="10543" y="14096"/>
                  </a:lnTo>
                  <a:lnTo>
                    <a:pt x="10425" y="13030"/>
                  </a:lnTo>
                  <a:lnTo>
                    <a:pt x="10306" y="12083"/>
                  </a:lnTo>
                  <a:lnTo>
                    <a:pt x="9714" y="9950"/>
                  </a:lnTo>
                  <a:lnTo>
                    <a:pt x="9003" y="7937"/>
                  </a:lnTo>
                  <a:lnTo>
                    <a:pt x="8174" y="6041"/>
                  </a:lnTo>
                  <a:lnTo>
                    <a:pt x="8056" y="6041"/>
                  </a:lnTo>
                  <a:lnTo>
                    <a:pt x="8056" y="6160"/>
                  </a:lnTo>
                  <a:lnTo>
                    <a:pt x="8766" y="8647"/>
                  </a:lnTo>
                  <a:lnTo>
                    <a:pt x="9477" y="11253"/>
                  </a:lnTo>
                  <a:lnTo>
                    <a:pt x="9714" y="13386"/>
                  </a:lnTo>
                  <a:lnTo>
                    <a:pt x="9951" y="15518"/>
                  </a:lnTo>
                  <a:lnTo>
                    <a:pt x="8648" y="18953"/>
                  </a:lnTo>
                  <a:lnTo>
                    <a:pt x="7345" y="22388"/>
                  </a:lnTo>
                  <a:lnTo>
                    <a:pt x="5331" y="28311"/>
                  </a:lnTo>
                  <a:lnTo>
                    <a:pt x="3436" y="34234"/>
                  </a:lnTo>
                  <a:lnTo>
                    <a:pt x="1541" y="40275"/>
                  </a:lnTo>
                  <a:lnTo>
                    <a:pt x="711" y="43118"/>
                  </a:lnTo>
                  <a:lnTo>
                    <a:pt x="1" y="45961"/>
                  </a:lnTo>
                  <a:lnTo>
                    <a:pt x="1" y="46080"/>
                  </a:lnTo>
                  <a:lnTo>
                    <a:pt x="119" y="46198"/>
                  </a:lnTo>
                  <a:lnTo>
                    <a:pt x="238" y="46198"/>
                  </a:lnTo>
                  <a:lnTo>
                    <a:pt x="356" y="46080"/>
                  </a:lnTo>
                  <a:lnTo>
                    <a:pt x="830" y="44540"/>
                  </a:lnTo>
                  <a:lnTo>
                    <a:pt x="1304" y="43118"/>
                  </a:lnTo>
                  <a:lnTo>
                    <a:pt x="2251" y="40038"/>
                  </a:lnTo>
                  <a:lnTo>
                    <a:pt x="4028" y="34471"/>
                  </a:lnTo>
                  <a:lnTo>
                    <a:pt x="5923" y="28667"/>
                  </a:lnTo>
                  <a:lnTo>
                    <a:pt x="7937" y="22981"/>
                  </a:lnTo>
                  <a:lnTo>
                    <a:pt x="9003" y="19901"/>
                  </a:lnTo>
                  <a:lnTo>
                    <a:pt x="11491" y="17887"/>
                  </a:lnTo>
                  <a:lnTo>
                    <a:pt x="12794" y="16939"/>
                  </a:lnTo>
                  <a:lnTo>
                    <a:pt x="14097" y="15992"/>
                  </a:lnTo>
                  <a:lnTo>
                    <a:pt x="15400" y="15162"/>
                  </a:lnTo>
                  <a:lnTo>
                    <a:pt x="16821" y="14452"/>
                  </a:lnTo>
                  <a:lnTo>
                    <a:pt x="18361" y="13859"/>
                  </a:lnTo>
                  <a:lnTo>
                    <a:pt x="19901" y="13267"/>
                  </a:lnTo>
                  <a:lnTo>
                    <a:pt x="19901" y="13149"/>
                  </a:lnTo>
                  <a:lnTo>
                    <a:pt x="19783" y="13149"/>
                  </a:lnTo>
                  <a:lnTo>
                    <a:pt x="18480" y="13504"/>
                  </a:lnTo>
                  <a:lnTo>
                    <a:pt x="17058" y="13978"/>
                  </a:lnTo>
                  <a:lnTo>
                    <a:pt x="15637" y="14570"/>
                  </a:lnTo>
                  <a:lnTo>
                    <a:pt x="14334" y="15162"/>
                  </a:lnTo>
                  <a:lnTo>
                    <a:pt x="13031" y="15873"/>
                  </a:lnTo>
                  <a:lnTo>
                    <a:pt x="11846" y="16702"/>
                  </a:lnTo>
                  <a:lnTo>
                    <a:pt x="10662" y="17650"/>
                  </a:lnTo>
                  <a:lnTo>
                    <a:pt x="9596" y="18598"/>
                  </a:lnTo>
                  <a:lnTo>
                    <a:pt x="11017" y="14926"/>
                  </a:lnTo>
                  <a:lnTo>
                    <a:pt x="12557" y="11253"/>
                  </a:lnTo>
                  <a:lnTo>
                    <a:pt x="14215" y="9713"/>
                  </a:lnTo>
                  <a:lnTo>
                    <a:pt x="16111" y="8410"/>
                  </a:lnTo>
                  <a:lnTo>
                    <a:pt x="18006" y="7226"/>
                  </a:lnTo>
                  <a:lnTo>
                    <a:pt x="20138" y="6160"/>
                  </a:lnTo>
                  <a:lnTo>
                    <a:pt x="20020" y="6041"/>
                  </a:lnTo>
                  <a:lnTo>
                    <a:pt x="18124" y="6752"/>
                  </a:lnTo>
                  <a:lnTo>
                    <a:pt x="16348" y="7700"/>
                  </a:lnTo>
                  <a:lnTo>
                    <a:pt x="14571" y="8884"/>
                  </a:lnTo>
                  <a:lnTo>
                    <a:pt x="13031" y="10069"/>
                  </a:lnTo>
                  <a:lnTo>
                    <a:pt x="15282" y="5094"/>
                  </a:lnTo>
                  <a:lnTo>
                    <a:pt x="17651" y="237"/>
                  </a:lnTo>
                  <a:lnTo>
                    <a:pt x="17769" y="118"/>
                  </a:lnTo>
                  <a:lnTo>
                    <a:pt x="17651" y="0"/>
                  </a:lnTo>
                  <a:lnTo>
                    <a:pt x="17532" y="0"/>
                  </a:lnTo>
                  <a:lnTo>
                    <a:pt x="17414" y="118"/>
                  </a:lnTo>
                  <a:lnTo>
                    <a:pt x="15874" y="2843"/>
                  </a:lnTo>
                  <a:lnTo>
                    <a:pt x="14452" y="5686"/>
                  </a:lnTo>
                  <a:lnTo>
                    <a:pt x="14452" y="4264"/>
                  </a:lnTo>
                  <a:lnTo>
                    <a:pt x="14334" y="2843"/>
                  </a:lnTo>
                  <a:lnTo>
                    <a:pt x="14215" y="1421"/>
                  </a:lnTo>
                  <a:lnTo>
                    <a:pt x="1397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3"/>
            <p:cNvSpPr/>
            <p:nvPr/>
          </p:nvSpPr>
          <p:spPr>
            <a:xfrm>
              <a:off x="5872600" y="3747400"/>
              <a:ext cx="44450" cy="100700"/>
            </a:xfrm>
            <a:custGeom>
              <a:avLst/>
              <a:gdLst/>
              <a:ahLst/>
              <a:cxnLst/>
              <a:rect l="l" t="t" r="r" b="b"/>
              <a:pathLst>
                <a:path w="1778" h="4028" extrusionOk="0">
                  <a:moveTo>
                    <a:pt x="0" y="0"/>
                  </a:moveTo>
                  <a:lnTo>
                    <a:pt x="0" y="119"/>
                  </a:lnTo>
                  <a:lnTo>
                    <a:pt x="948" y="2014"/>
                  </a:lnTo>
                  <a:lnTo>
                    <a:pt x="1777" y="4028"/>
                  </a:lnTo>
                  <a:lnTo>
                    <a:pt x="1540" y="2962"/>
                  </a:lnTo>
                  <a:lnTo>
                    <a:pt x="1185" y="1896"/>
                  </a:lnTo>
                  <a:lnTo>
                    <a:pt x="711" y="94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3"/>
            <p:cNvSpPr/>
            <p:nvPr/>
          </p:nvSpPr>
          <p:spPr>
            <a:xfrm>
              <a:off x="6073975" y="3945800"/>
              <a:ext cx="103675" cy="38525"/>
            </a:xfrm>
            <a:custGeom>
              <a:avLst/>
              <a:gdLst/>
              <a:ahLst/>
              <a:cxnLst/>
              <a:rect l="l" t="t" r="r" b="b"/>
              <a:pathLst>
                <a:path w="4147" h="1541" extrusionOk="0">
                  <a:moveTo>
                    <a:pt x="4028" y="1"/>
                  </a:moveTo>
                  <a:lnTo>
                    <a:pt x="3080" y="238"/>
                  </a:lnTo>
                  <a:lnTo>
                    <a:pt x="2014" y="475"/>
                  </a:lnTo>
                  <a:lnTo>
                    <a:pt x="1067" y="830"/>
                  </a:lnTo>
                  <a:lnTo>
                    <a:pt x="119" y="1304"/>
                  </a:lnTo>
                  <a:lnTo>
                    <a:pt x="0" y="1422"/>
                  </a:lnTo>
                  <a:lnTo>
                    <a:pt x="119" y="1541"/>
                  </a:lnTo>
                  <a:lnTo>
                    <a:pt x="2133" y="830"/>
                  </a:lnTo>
                  <a:lnTo>
                    <a:pt x="4028" y="119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3"/>
            <p:cNvSpPr/>
            <p:nvPr/>
          </p:nvSpPr>
          <p:spPr>
            <a:xfrm>
              <a:off x="6130250" y="3682250"/>
              <a:ext cx="35550" cy="20750"/>
            </a:xfrm>
            <a:custGeom>
              <a:avLst/>
              <a:gdLst/>
              <a:ahLst/>
              <a:cxnLst/>
              <a:rect l="l" t="t" r="r" b="b"/>
              <a:pathLst>
                <a:path w="1422" h="830" extrusionOk="0">
                  <a:moveTo>
                    <a:pt x="1303" y="0"/>
                  </a:moveTo>
                  <a:lnTo>
                    <a:pt x="711" y="356"/>
                  </a:lnTo>
                  <a:lnTo>
                    <a:pt x="119" y="711"/>
                  </a:lnTo>
                  <a:lnTo>
                    <a:pt x="0" y="829"/>
                  </a:lnTo>
                  <a:lnTo>
                    <a:pt x="119" y="82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3"/>
            <p:cNvSpPr/>
            <p:nvPr/>
          </p:nvSpPr>
          <p:spPr>
            <a:xfrm>
              <a:off x="5123350" y="3614125"/>
              <a:ext cx="595275" cy="678200"/>
            </a:xfrm>
            <a:custGeom>
              <a:avLst/>
              <a:gdLst/>
              <a:ahLst/>
              <a:cxnLst/>
              <a:rect l="l" t="t" r="r" b="b"/>
              <a:pathLst>
                <a:path w="23811" h="27128" extrusionOk="0">
                  <a:moveTo>
                    <a:pt x="6871" y="1"/>
                  </a:moveTo>
                  <a:lnTo>
                    <a:pt x="5924" y="119"/>
                  </a:lnTo>
                  <a:lnTo>
                    <a:pt x="4976" y="238"/>
                  </a:lnTo>
                  <a:lnTo>
                    <a:pt x="4265" y="475"/>
                  </a:lnTo>
                  <a:lnTo>
                    <a:pt x="3555" y="830"/>
                  </a:lnTo>
                  <a:lnTo>
                    <a:pt x="2844" y="1304"/>
                  </a:lnTo>
                  <a:lnTo>
                    <a:pt x="2252" y="1778"/>
                  </a:lnTo>
                  <a:lnTo>
                    <a:pt x="1778" y="2370"/>
                  </a:lnTo>
                  <a:lnTo>
                    <a:pt x="1304" y="3081"/>
                  </a:lnTo>
                  <a:lnTo>
                    <a:pt x="949" y="3791"/>
                  </a:lnTo>
                  <a:lnTo>
                    <a:pt x="593" y="4502"/>
                  </a:lnTo>
                  <a:lnTo>
                    <a:pt x="356" y="5568"/>
                  </a:lnTo>
                  <a:lnTo>
                    <a:pt x="119" y="6634"/>
                  </a:lnTo>
                  <a:lnTo>
                    <a:pt x="1" y="7819"/>
                  </a:lnTo>
                  <a:lnTo>
                    <a:pt x="1" y="8885"/>
                  </a:lnTo>
                  <a:lnTo>
                    <a:pt x="238" y="11136"/>
                  </a:lnTo>
                  <a:lnTo>
                    <a:pt x="475" y="13386"/>
                  </a:lnTo>
                  <a:lnTo>
                    <a:pt x="949" y="15282"/>
                  </a:lnTo>
                  <a:lnTo>
                    <a:pt x="1659" y="17177"/>
                  </a:lnTo>
                  <a:lnTo>
                    <a:pt x="2489" y="18954"/>
                  </a:lnTo>
                  <a:lnTo>
                    <a:pt x="3673" y="20612"/>
                  </a:lnTo>
                  <a:lnTo>
                    <a:pt x="4384" y="21323"/>
                  </a:lnTo>
                  <a:lnTo>
                    <a:pt x="4976" y="21915"/>
                  </a:lnTo>
                  <a:lnTo>
                    <a:pt x="5805" y="22507"/>
                  </a:lnTo>
                  <a:lnTo>
                    <a:pt x="6516" y="22981"/>
                  </a:lnTo>
                  <a:lnTo>
                    <a:pt x="8174" y="23692"/>
                  </a:lnTo>
                  <a:lnTo>
                    <a:pt x="10070" y="24403"/>
                  </a:lnTo>
                  <a:lnTo>
                    <a:pt x="19665" y="27127"/>
                  </a:lnTo>
                  <a:lnTo>
                    <a:pt x="20020" y="26772"/>
                  </a:lnTo>
                  <a:lnTo>
                    <a:pt x="20612" y="25469"/>
                  </a:lnTo>
                  <a:lnTo>
                    <a:pt x="21560" y="23692"/>
                  </a:lnTo>
                  <a:lnTo>
                    <a:pt x="22389" y="21323"/>
                  </a:lnTo>
                  <a:lnTo>
                    <a:pt x="23218" y="18835"/>
                  </a:lnTo>
                  <a:lnTo>
                    <a:pt x="23455" y="17532"/>
                  </a:lnTo>
                  <a:lnTo>
                    <a:pt x="23692" y="16229"/>
                  </a:lnTo>
                  <a:lnTo>
                    <a:pt x="23811" y="14926"/>
                  </a:lnTo>
                  <a:lnTo>
                    <a:pt x="23811" y="13742"/>
                  </a:lnTo>
                  <a:lnTo>
                    <a:pt x="23692" y="12557"/>
                  </a:lnTo>
                  <a:lnTo>
                    <a:pt x="23455" y="11491"/>
                  </a:lnTo>
                  <a:lnTo>
                    <a:pt x="22626" y="9714"/>
                  </a:lnTo>
                  <a:lnTo>
                    <a:pt x="21678" y="8056"/>
                  </a:lnTo>
                  <a:lnTo>
                    <a:pt x="20494" y="6516"/>
                  </a:lnTo>
                  <a:lnTo>
                    <a:pt x="19191" y="5094"/>
                  </a:lnTo>
                  <a:lnTo>
                    <a:pt x="17651" y="3791"/>
                  </a:lnTo>
                  <a:lnTo>
                    <a:pt x="16111" y="2725"/>
                  </a:lnTo>
                  <a:lnTo>
                    <a:pt x="14334" y="1896"/>
                  </a:lnTo>
                  <a:lnTo>
                    <a:pt x="12557" y="1185"/>
                  </a:lnTo>
                  <a:lnTo>
                    <a:pt x="10780" y="593"/>
                  </a:lnTo>
                  <a:lnTo>
                    <a:pt x="8767" y="238"/>
                  </a:lnTo>
                  <a:lnTo>
                    <a:pt x="7819" y="119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3"/>
            <p:cNvSpPr/>
            <p:nvPr/>
          </p:nvSpPr>
          <p:spPr>
            <a:xfrm>
              <a:off x="5256625" y="3774050"/>
              <a:ext cx="476800" cy="1075025"/>
            </a:xfrm>
            <a:custGeom>
              <a:avLst/>
              <a:gdLst/>
              <a:ahLst/>
              <a:cxnLst/>
              <a:rect l="l" t="t" r="r" b="b"/>
              <a:pathLst>
                <a:path w="19072" h="43001" extrusionOk="0">
                  <a:moveTo>
                    <a:pt x="474" y="0"/>
                  </a:moveTo>
                  <a:lnTo>
                    <a:pt x="356" y="119"/>
                  </a:lnTo>
                  <a:lnTo>
                    <a:pt x="356" y="237"/>
                  </a:lnTo>
                  <a:lnTo>
                    <a:pt x="948" y="711"/>
                  </a:lnTo>
                  <a:lnTo>
                    <a:pt x="1540" y="1185"/>
                  </a:lnTo>
                  <a:lnTo>
                    <a:pt x="3080" y="2014"/>
                  </a:lnTo>
                  <a:lnTo>
                    <a:pt x="4620" y="2725"/>
                  </a:lnTo>
                  <a:lnTo>
                    <a:pt x="6160" y="3199"/>
                  </a:lnTo>
                  <a:lnTo>
                    <a:pt x="8411" y="7582"/>
                  </a:lnTo>
                  <a:lnTo>
                    <a:pt x="10543" y="12083"/>
                  </a:lnTo>
                  <a:lnTo>
                    <a:pt x="8529" y="11254"/>
                  </a:lnTo>
                  <a:lnTo>
                    <a:pt x="6397" y="10543"/>
                  </a:lnTo>
                  <a:lnTo>
                    <a:pt x="3199" y="9477"/>
                  </a:lnTo>
                  <a:lnTo>
                    <a:pt x="119" y="8055"/>
                  </a:lnTo>
                  <a:lnTo>
                    <a:pt x="0" y="8174"/>
                  </a:lnTo>
                  <a:lnTo>
                    <a:pt x="1185" y="9003"/>
                  </a:lnTo>
                  <a:lnTo>
                    <a:pt x="2488" y="9714"/>
                  </a:lnTo>
                  <a:lnTo>
                    <a:pt x="3791" y="10306"/>
                  </a:lnTo>
                  <a:lnTo>
                    <a:pt x="5213" y="10780"/>
                  </a:lnTo>
                  <a:lnTo>
                    <a:pt x="8056" y="11728"/>
                  </a:lnTo>
                  <a:lnTo>
                    <a:pt x="10898" y="12675"/>
                  </a:lnTo>
                  <a:lnTo>
                    <a:pt x="12557" y="16821"/>
                  </a:lnTo>
                  <a:lnTo>
                    <a:pt x="13978" y="20849"/>
                  </a:lnTo>
                  <a:lnTo>
                    <a:pt x="14926" y="23573"/>
                  </a:lnTo>
                  <a:lnTo>
                    <a:pt x="15637" y="26298"/>
                  </a:lnTo>
                  <a:lnTo>
                    <a:pt x="16347" y="29022"/>
                  </a:lnTo>
                  <a:lnTo>
                    <a:pt x="16940" y="31747"/>
                  </a:lnTo>
                  <a:lnTo>
                    <a:pt x="17532" y="34590"/>
                  </a:lnTo>
                  <a:lnTo>
                    <a:pt x="18006" y="37314"/>
                  </a:lnTo>
                  <a:lnTo>
                    <a:pt x="18480" y="40157"/>
                  </a:lnTo>
                  <a:lnTo>
                    <a:pt x="18835" y="42882"/>
                  </a:lnTo>
                  <a:lnTo>
                    <a:pt x="18835" y="43000"/>
                  </a:lnTo>
                  <a:lnTo>
                    <a:pt x="19072" y="43000"/>
                  </a:lnTo>
                  <a:lnTo>
                    <a:pt x="19072" y="42882"/>
                  </a:lnTo>
                  <a:lnTo>
                    <a:pt x="18835" y="40039"/>
                  </a:lnTo>
                  <a:lnTo>
                    <a:pt x="18598" y="37196"/>
                  </a:lnTo>
                  <a:lnTo>
                    <a:pt x="18243" y="34471"/>
                  </a:lnTo>
                  <a:lnTo>
                    <a:pt x="17650" y="31628"/>
                  </a:lnTo>
                  <a:lnTo>
                    <a:pt x="17058" y="28785"/>
                  </a:lnTo>
                  <a:lnTo>
                    <a:pt x="16466" y="26061"/>
                  </a:lnTo>
                  <a:lnTo>
                    <a:pt x="15637" y="23336"/>
                  </a:lnTo>
                  <a:lnTo>
                    <a:pt x="14808" y="20612"/>
                  </a:lnTo>
                  <a:lnTo>
                    <a:pt x="13268" y="16466"/>
                  </a:lnTo>
                  <a:lnTo>
                    <a:pt x="13741" y="15044"/>
                  </a:lnTo>
                  <a:lnTo>
                    <a:pt x="14215" y="13623"/>
                  </a:lnTo>
                  <a:lnTo>
                    <a:pt x="14452" y="12201"/>
                  </a:lnTo>
                  <a:lnTo>
                    <a:pt x="14689" y="10780"/>
                  </a:lnTo>
                  <a:lnTo>
                    <a:pt x="14808" y="9358"/>
                  </a:lnTo>
                  <a:lnTo>
                    <a:pt x="14926" y="7937"/>
                  </a:lnTo>
                  <a:lnTo>
                    <a:pt x="14808" y="6515"/>
                  </a:lnTo>
                  <a:lnTo>
                    <a:pt x="14689" y="5094"/>
                  </a:lnTo>
                  <a:lnTo>
                    <a:pt x="14571" y="4976"/>
                  </a:lnTo>
                  <a:lnTo>
                    <a:pt x="14571" y="5094"/>
                  </a:lnTo>
                  <a:lnTo>
                    <a:pt x="14571" y="6634"/>
                  </a:lnTo>
                  <a:lnTo>
                    <a:pt x="14571" y="8174"/>
                  </a:lnTo>
                  <a:lnTo>
                    <a:pt x="14334" y="9714"/>
                  </a:lnTo>
                  <a:lnTo>
                    <a:pt x="14097" y="11254"/>
                  </a:lnTo>
                  <a:lnTo>
                    <a:pt x="13505" y="13386"/>
                  </a:lnTo>
                  <a:lnTo>
                    <a:pt x="12912" y="15400"/>
                  </a:lnTo>
                  <a:lnTo>
                    <a:pt x="11491" y="11965"/>
                  </a:lnTo>
                  <a:lnTo>
                    <a:pt x="9832" y="8529"/>
                  </a:lnTo>
                  <a:lnTo>
                    <a:pt x="10069" y="6634"/>
                  </a:lnTo>
                  <a:lnTo>
                    <a:pt x="10188" y="4739"/>
                  </a:lnTo>
                  <a:lnTo>
                    <a:pt x="10188" y="2725"/>
                  </a:lnTo>
                  <a:lnTo>
                    <a:pt x="9951" y="830"/>
                  </a:lnTo>
                  <a:lnTo>
                    <a:pt x="9832" y="830"/>
                  </a:lnTo>
                  <a:lnTo>
                    <a:pt x="9832" y="2606"/>
                  </a:lnTo>
                  <a:lnTo>
                    <a:pt x="9832" y="4383"/>
                  </a:lnTo>
                  <a:lnTo>
                    <a:pt x="9714" y="6160"/>
                  </a:lnTo>
                  <a:lnTo>
                    <a:pt x="9477" y="7819"/>
                  </a:lnTo>
                  <a:lnTo>
                    <a:pt x="8411" y="5923"/>
                  </a:lnTo>
                  <a:lnTo>
                    <a:pt x="7345" y="3909"/>
                  </a:lnTo>
                  <a:lnTo>
                    <a:pt x="6160" y="2014"/>
                  </a:lnTo>
                  <a:lnTo>
                    <a:pt x="4976" y="237"/>
                  </a:lnTo>
                  <a:lnTo>
                    <a:pt x="4857" y="119"/>
                  </a:lnTo>
                  <a:lnTo>
                    <a:pt x="4739" y="119"/>
                  </a:lnTo>
                  <a:lnTo>
                    <a:pt x="4620" y="237"/>
                  </a:lnTo>
                  <a:lnTo>
                    <a:pt x="4620" y="474"/>
                  </a:lnTo>
                  <a:lnTo>
                    <a:pt x="5923" y="2843"/>
                  </a:lnTo>
                  <a:lnTo>
                    <a:pt x="5923" y="2843"/>
                  </a:lnTo>
                  <a:lnTo>
                    <a:pt x="3080" y="1540"/>
                  </a:lnTo>
                  <a:lnTo>
                    <a:pt x="1777" y="83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3"/>
            <p:cNvSpPr/>
            <p:nvPr/>
          </p:nvSpPr>
          <p:spPr>
            <a:xfrm>
              <a:off x="5179625" y="3901400"/>
              <a:ext cx="148100" cy="62200"/>
            </a:xfrm>
            <a:custGeom>
              <a:avLst/>
              <a:gdLst/>
              <a:ahLst/>
              <a:cxnLst/>
              <a:rect l="l" t="t" r="r" b="b"/>
              <a:pathLst>
                <a:path w="5924" h="2488" extrusionOk="0">
                  <a:moveTo>
                    <a:pt x="1" y="0"/>
                  </a:moveTo>
                  <a:lnTo>
                    <a:pt x="119" y="118"/>
                  </a:lnTo>
                  <a:lnTo>
                    <a:pt x="711" y="592"/>
                  </a:lnTo>
                  <a:lnTo>
                    <a:pt x="1422" y="948"/>
                  </a:lnTo>
                  <a:lnTo>
                    <a:pt x="2844" y="1658"/>
                  </a:lnTo>
                  <a:lnTo>
                    <a:pt x="4384" y="2132"/>
                  </a:lnTo>
                  <a:lnTo>
                    <a:pt x="5923" y="2488"/>
                  </a:lnTo>
                  <a:lnTo>
                    <a:pt x="5923" y="2369"/>
                  </a:lnTo>
                  <a:lnTo>
                    <a:pt x="4502" y="1777"/>
                  </a:lnTo>
                  <a:lnTo>
                    <a:pt x="3080" y="1185"/>
                  </a:lnTo>
                  <a:lnTo>
                    <a:pt x="1659" y="59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3"/>
            <p:cNvSpPr/>
            <p:nvPr/>
          </p:nvSpPr>
          <p:spPr>
            <a:xfrm>
              <a:off x="5582375" y="3791825"/>
              <a:ext cx="20750" cy="142175"/>
            </a:xfrm>
            <a:custGeom>
              <a:avLst/>
              <a:gdLst/>
              <a:ahLst/>
              <a:cxnLst/>
              <a:rect l="l" t="t" r="r" b="b"/>
              <a:pathLst>
                <a:path w="830" h="5687" extrusionOk="0">
                  <a:moveTo>
                    <a:pt x="119" y="0"/>
                  </a:moveTo>
                  <a:lnTo>
                    <a:pt x="1" y="119"/>
                  </a:lnTo>
                  <a:lnTo>
                    <a:pt x="238" y="1540"/>
                  </a:lnTo>
                  <a:lnTo>
                    <a:pt x="356" y="2843"/>
                  </a:lnTo>
                  <a:lnTo>
                    <a:pt x="475" y="5686"/>
                  </a:lnTo>
                  <a:lnTo>
                    <a:pt x="593" y="5686"/>
                  </a:lnTo>
                  <a:lnTo>
                    <a:pt x="711" y="4975"/>
                  </a:lnTo>
                  <a:lnTo>
                    <a:pt x="830" y="4265"/>
                  </a:lnTo>
                  <a:lnTo>
                    <a:pt x="830" y="2843"/>
                  </a:lnTo>
                  <a:lnTo>
                    <a:pt x="593" y="1422"/>
                  </a:lnTo>
                  <a:lnTo>
                    <a:pt x="238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3"/>
            <p:cNvSpPr/>
            <p:nvPr/>
          </p:nvSpPr>
          <p:spPr>
            <a:xfrm>
              <a:off x="5375075" y="3691125"/>
              <a:ext cx="26675" cy="77025"/>
            </a:xfrm>
            <a:custGeom>
              <a:avLst/>
              <a:gdLst/>
              <a:ahLst/>
              <a:cxnLst/>
              <a:rect l="l" t="t" r="r" b="b"/>
              <a:pathLst>
                <a:path w="1067" h="3081" extrusionOk="0">
                  <a:moveTo>
                    <a:pt x="1" y="1"/>
                  </a:moveTo>
                  <a:lnTo>
                    <a:pt x="1" y="119"/>
                  </a:lnTo>
                  <a:lnTo>
                    <a:pt x="475" y="1541"/>
                  </a:lnTo>
                  <a:lnTo>
                    <a:pt x="948" y="3080"/>
                  </a:lnTo>
                  <a:lnTo>
                    <a:pt x="1067" y="3080"/>
                  </a:lnTo>
                  <a:lnTo>
                    <a:pt x="1067" y="2251"/>
                  </a:lnTo>
                  <a:lnTo>
                    <a:pt x="948" y="1422"/>
                  </a:lnTo>
                  <a:lnTo>
                    <a:pt x="593" y="711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3"/>
            <p:cNvSpPr/>
            <p:nvPr/>
          </p:nvSpPr>
          <p:spPr>
            <a:xfrm>
              <a:off x="5801525" y="4176800"/>
              <a:ext cx="541950" cy="340600"/>
            </a:xfrm>
            <a:custGeom>
              <a:avLst/>
              <a:gdLst/>
              <a:ahLst/>
              <a:cxnLst/>
              <a:rect l="l" t="t" r="r" b="b"/>
              <a:pathLst>
                <a:path w="21678" h="13624" extrusionOk="0">
                  <a:moveTo>
                    <a:pt x="16821" y="0"/>
                  </a:moveTo>
                  <a:lnTo>
                    <a:pt x="15163" y="119"/>
                  </a:lnTo>
                  <a:lnTo>
                    <a:pt x="13505" y="356"/>
                  </a:lnTo>
                  <a:lnTo>
                    <a:pt x="11846" y="711"/>
                  </a:lnTo>
                  <a:lnTo>
                    <a:pt x="9003" y="1304"/>
                  </a:lnTo>
                  <a:lnTo>
                    <a:pt x="7582" y="1777"/>
                  </a:lnTo>
                  <a:lnTo>
                    <a:pt x="6279" y="2488"/>
                  </a:lnTo>
                  <a:lnTo>
                    <a:pt x="5213" y="3199"/>
                  </a:lnTo>
                  <a:lnTo>
                    <a:pt x="4265" y="3910"/>
                  </a:lnTo>
                  <a:lnTo>
                    <a:pt x="3554" y="4857"/>
                  </a:lnTo>
                  <a:lnTo>
                    <a:pt x="2843" y="5686"/>
                  </a:lnTo>
                  <a:lnTo>
                    <a:pt x="2133" y="6634"/>
                  </a:lnTo>
                  <a:lnTo>
                    <a:pt x="1659" y="7463"/>
                  </a:lnTo>
                  <a:lnTo>
                    <a:pt x="948" y="9240"/>
                  </a:lnTo>
                  <a:lnTo>
                    <a:pt x="356" y="10899"/>
                  </a:lnTo>
                  <a:lnTo>
                    <a:pt x="119" y="12202"/>
                  </a:lnTo>
                  <a:lnTo>
                    <a:pt x="0" y="13149"/>
                  </a:lnTo>
                  <a:lnTo>
                    <a:pt x="119" y="13386"/>
                  </a:lnTo>
                  <a:lnTo>
                    <a:pt x="3791" y="13268"/>
                  </a:lnTo>
                  <a:lnTo>
                    <a:pt x="7463" y="13268"/>
                  </a:lnTo>
                  <a:lnTo>
                    <a:pt x="10898" y="13505"/>
                  </a:lnTo>
                  <a:lnTo>
                    <a:pt x="14334" y="13623"/>
                  </a:lnTo>
                  <a:lnTo>
                    <a:pt x="15044" y="13505"/>
                  </a:lnTo>
                  <a:lnTo>
                    <a:pt x="15637" y="13386"/>
                  </a:lnTo>
                  <a:lnTo>
                    <a:pt x="16229" y="13149"/>
                  </a:lnTo>
                  <a:lnTo>
                    <a:pt x="16821" y="12912"/>
                  </a:lnTo>
                  <a:lnTo>
                    <a:pt x="17769" y="12083"/>
                  </a:lnTo>
                  <a:lnTo>
                    <a:pt x="18717" y="11135"/>
                  </a:lnTo>
                  <a:lnTo>
                    <a:pt x="19427" y="10069"/>
                  </a:lnTo>
                  <a:lnTo>
                    <a:pt x="20138" y="8766"/>
                  </a:lnTo>
                  <a:lnTo>
                    <a:pt x="20612" y="7582"/>
                  </a:lnTo>
                  <a:lnTo>
                    <a:pt x="21086" y="6397"/>
                  </a:lnTo>
                  <a:lnTo>
                    <a:pt x="21441" y="5331"/>
                  </a:lnTo>
                  <a:lnTo>
                    <a:pt x="21560" y="4146"/>
                  </a:lnTo>
                  <a:lnTo>
                    <a:pt x="21678" y="2843"/>
                  </a:lnTo>
                  <a:lnTo>
                    <a:pt x="21560" y="2251"/>
                  </a:lnTo>
                  <a:lnTo>
                    <a:pt x="21441" y="1777"/>
                  </a:lnTo>
                  <a:lnTo>
                    <a:pt x="21204" y="1304"/>
                  </a:lnTo>
                  <a:lnTo>
                    <a:pt x="20967" y="948"/>
                  </a:lnTo>
                  <a:lnTo>
                    <a:pt x="20612" y="593"/>
                  </a:lnTo>
                  <a:lnTo>
                    <a:pt x="20257" y="356"/>
                  </a:lnTo>
                  <a:lnTo>
                    <a:pt x="19427" y="11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5656425" y="4209375"/>
              <a:ext cx="613025" cy="663375"/>
            </a:xfrm>
            <a:custGeom>
              <a:avLst/>
              <a:gdLst/>
              <a:ahLst/>
              <a:cxnLst/>
              <a:rect l="l" t="t" r="r" b="b"/>
              <a:pathLst>
                <a:path w="24521" h="26535" extrusionOk="0">
                  <a:moveTo>
                    <a:pt x="23099" y="1"/>
                  </a:moveTo>
                  <a:lnTo>
                    <a:pt x="22151" y="474"/>
                  </a:lnTo>
                  <a:lnTo>
                    <a:pt x="21204" y="1185"/>
                  </a:lnTo>
                  <a:lnTo>
                    <a:pt x="20375" y="1896"/>
                  </a:lnTo>
                  <a:lnTo>
                    <a:pt x="19664" y="2843"/>
                  </a:lnTo>
                  <a:lnTo>
                    <a:pt x="16939" y="3673"/>
                  </a:lnTo>
                  <a:lnTo>
                    <a:pt x="14333" y="4739"/>
                  </a:lnTo>
                  <a:lnTo>
                    <a:pt x="12556" y="5568"/>
                  </a:lnTo>
                  <a:lnTo>
                    <a:pt x="10898" y="6516"/>
                  </a:lnTo>
                  <a:lnTo>
                    <a:pt x="10898" y="6516"/>
                  </a:lnTo>
                  <a:lnTo>
                    <a:pt x="11490" y="5450"/>
                  </a:lnTo>
                  <a:lnTo>
                    <a:pt x="12201" y="4383"/>
                  </a:lnTo>
                  <a:lnTo>
                    <a:pt x="12793" y="3673"/>
                  </a:lnTo>
                  <a:lnTo>
                    <a:pt x="13504" y="3080"/>
                  </a:lnTo>
                  <a:lnTo>
                    <a:pt x="15044" y="2014"/>
                  </a:lnTo>
                  <a:lnTo>
                    <a:pt x="15044" y="1896"/>
                  </a:lnTo>
                  <a:lnTo>
                    <a:pt x="14926" y="1896"/>
                  </a:lnTo>
                  <a:lnTo>
                    <a:pt x="14096" y="2251"/>
                  </a:lnTo>
                  <a:lnTo>
                    <a:pt x="13386" y="2725"/>
                  </a:lnTo>
                  <a:lnTo>
                    <a:pt x="12675" y="3317"/>
                  </a:lnTo>
                  <a:lnTo>
                    <a:pt x="12083" y="3910"/>
                  </a:lnTo>
                  <a:lnTo>
                    <a:pt x="11490" y="4620"/>
                  </a:lnTo>
                  <a:lnTo>
                    <a:pt x="11017" y="5331"/>
                  </a:lnTo>
                  <a:lnTo>
                    <a:pt x="10661" y="6042"/>
                  </a:lnTo>
                  <a:lnTo>
                    <a:pt x="10306" y="6871"/>
                  </a:lnTo>
                  <a:lnTo>
                    <a:pt x="8529" y="8292"/>
                  </a:lnTo>
                  <a:lnTo>
                    <a:pt x="6989" y="9951"/>
                  </a:lnTo>
                  <a:lnTo>
                    <a:pt x="5568" y="11728"/>
                  </a:lnTo>
                  <a:lnTo>
                    <a:pt x="4265" y="13505"/>
                  </a:lnTo>
                  <a:lnTo>
                    <a:pt x="3080" y="15518"/>
                  </a:lnTo>
                  <a:lnTo>
                    <a:pt x="2014" y="17532"/>
                  </a:lnTo>
                  <a:lnTo>
                    <a:pt x="1185" y="19664"/>
                  </a:lnTo>
                  <a:lnTo>
                    <a:pt x="474" y="21915"/>
                  </a:lnTo>
                  <a:lnTo>
                    <a:pt x="119" y="24047"/>
                  </a:lnTo>
                  <a:lnTo>
                    <a:pt x="0" y="26298"/>
                  </a:lnTo>
                  <a:lnTo>
                    <a:pt x="0" y="26416"/>
                  </a:lnTo>
                  <a:lnTo>
                    <a:pt x="119" y="26535"/>
                  </a:lnTo>
                  <a:lnTo>
                    <a:pt x="237" y="26416"/>
                  </a:lnTo>
                  <a:lnTo>
                    <a:pt x="711" y="24166"/>
                  </a:lnTo>
                  <a:lnTo>
                    <a:pt x="1303" y="22033"/>
                  </a:lnTo>
                  <a:lnTo>
                    <a:pt x="2014" y="19901"/>
                  </a:lnTo>
                  <a:lnTo>
                    <a:pt x="2843" y="17887"/>
                  </a:lnTo>
                  <a:lnTo>
                    <a:pt x="3909" y="15874"/>
                  </a:lnTo>
                  <a:lnTo>
                    <a:pt x="5094" y="13978"/>
                  </a:lnTo>
                  <a:lnTo>
                    <a:pt x="6278" y="12083"/>
                  </a:lnTo>
                  <a:lnTo>
                    <a:pt x="7700" y="10306"/>
                  </a:lnTo>
                  <a:lnTo>
                    <a:pt x="8529" y="9359"/>
                  </a:lnTo>
                  <a:lnTo>
                    <a:pt x="10187" y="9240"/>
                  </a:lnTo>
                  <a:lnTo>
                    <a:pt x="11846" y="9122"/>
                  </a:lnTo>
                  <a:lnTo>
                    <a:pt x="13741" y="9240"/>
                  </a:lnTo>
                  <a:lnTo>
                    <a:pt x="15518" y="9477"/>
                  </a:lnTo>
                  <a:lnTo>
                    <a:pt x="18716" y="9477"/>
                  </a:lnTo>
                  <a:lnTo>
                    <a:pt x="19545" y="9359"/>
                  </a:lnTo>
                  <a:lnTo>
                    <a:pt x="20256" y="9240"/>
                  </a:lnTo>
                  <a:lnTo>
                    <a:pt x="21085" y="8885"/>
                  </a:lnTo>
                  <a:lnTo>
                    <a:pt x="21796" y="8648"/>
                  </a:lnTo>
                  <a:lnTo>
                    <a:pt x="21796" y="8529"/>
                  </a:lnTo>
                  <a:lnTo>
                    <a:pt x="21678" y="8411"/>
                  </a:lnTo>
                  <a:lnTo>
                    <a:pt x="20967" y="8648"/>
                  </a:lnTo>
                  <a:lnTo>
                    <a:pt x="20138" y="8885"/>
                  </a:lnTo>
                  <a:lnTo>
                    <a:pt x="18598" y="9003"/>
                  </a:lnTo>
                  <a:lnTo>
                    <a:pt x="16939" y="9003"/>
                  </a:lnTo>
                  <a:lnTo>
                    <a:pt x="15399" y="8885"/>
                  </a:lnTo>
                  <a:lnTo>
                    <a:pt x="12201" y="8648"/>
                  </a:lnTo>
                  <a:lnTo>
                    <a:pt x="10543" y="8766"/>
                  </a:lnTo>
                  <a:lnTo>
                    <a:pt x="9003" y="8885"/>
                  </a:lnTo>
                  <a:lnTo>
                    <a:pt x="9003" y="8885"/>
                  </a:lnTo>
                  <a:lnTo>
                    <a:pt x="10424" y="7700"/>
                  </a:lnTo>
                  <a:lnTo>
                    <a:pt x="11964" y="6634"/>
                  </a:lnTo>
                  <a:lnTo>
                    <a:pt x="13504" y="5805"/>
                  </a:lnTo>
                  <a:lnTo>
                    <a:pt x="15163" y="4976"/>
                  </a:lnTo>
                  <a:lnTo>
                    <a:pt x="15636" y="4857"/>
                  </a:lnTo>
                  <a:lnTo>
                    <a:pt x="17650" y="5094"/>
                  </a:lnTo>
                  <a:lnTo>
                    <a:pt x="19664" y="5331"/>
                  </a:lnTo>
                  <a:lnTo>
                    <a:pt x="20612" y="5450"/>
                  </a:lnTo>
                  <a:lnTo>
                    <a:pt x="21678" y="5331"/>
                  </a:lnTo>
                  <a:lnTo>
                    <a:pt x="22625" y="5213"/>
                  </a:lnTo>
                  <a:lnTo>
                    <a:pt x="23691" y="4976"/>
                  </a:lnTo>
                  <a:lnTo>
                    <a:pt x="23691" y="4857"/>
                  </a:lnTo>
                  <a:lnTo>
                    <a:pt x="23573" y="4857"/>
                  </a:lnTo>
                  <a:lnTo>
                    <a:pt x="22744" y="4976"/>
                  </a:lnTo>
                  <a:lnTo>
                    <a:pt x="21796" y="5094"/>
                  </a:lnTo>
                  <a:lnTo>
                    <a:pt x="19901" y="4976"/>
                  </a:lnTo>
                  <a:lnTo>
                    <a:pt x="18124" y="4739"/>
                  </a:lnTo>
                  <a:lnTo>
                    <a:pt x="16229" y="4620"/>
                  </a:lnTo>
                  <a:lnTo>
                    <a:pt x="20256" y="3080"/>
                  </a:lnTo>
                  <a:lnTo>
                    <a:pt x="24402" y="1659"/>
                  </a:lnTo>
                  <a:lnTo>
                    <a:pt x="24521" y="1422"/>
                  </a:lnTo>
                  <a:lnTo>
                    <a:pt x="24284" y="1422"/>
                  </a:lnTo>
                  <a:lnTo>
                    <a:pt x="20019" y="2725"/>
                  </a:lnTo>
                  <a:lnTo>
                    <a:pt x="21204" y="1540"/>
                  </a:lnTo>
                  <a:lnTo>
                    <a:pt x="22151" y="830"/>
                  </a:lnTo>
                  <a:lnTo>
                    <a:pt x="23099" y="119"/>
                  </a:lnTo>
                  <a:lnTo>
                    <a:pt x="232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6198350" y="4310075"/>
              <a:ext cx="97750" cy="11850"/>
            </a:xfrm>
            <a:custGeom>
              <a:avLst/>
              <a:gdLst/>
              <a:ahLst/>
              <a:cxnLst/>
              <a:rect l="l" t="t" r="r" b="b"/>
              <a:pathLst>
                <a:path w="3910" h="474" extrusionOk="0">
                  <a:moveTo>
                    <a:pt x="3791" y="0"/>
                  </a:moveTo>
                  <a:lnTo>
                    <a:pt x="1896" y="237"/>
                  </a:lnTo>
                  <a:lnTo>
                    <a:pt x="1" y="355"/>
                  </a:lnTo>
                  <a:lnTo>
                    <a:pt x="948" y="474"/>
                  </a:lnTo>
                  <a:lnTo>
                    <a:pt x="1896" y="474"/>
                  </a:lnTo>
                  <a:lnTo>
                    <a:pt x="2962" y="355"/>
                  </a:lnTo>
                  <a:lnTo>
                    <a:pt x="3910" y="119"/>
                  </a:lnTo>
                  <a:lnTo>
                    <a:pt x="391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3"/>
            <p:cNvSpPr/>
            <p:nvPr/>
          </p:nvSpPr>
          <p:spPr>
            <a:xfrm>
              <a:off x="6026600" y="4244900"/>
              <a:ext cx="50350" cy="38525"/>
            </a:xfrm>
            <a:custGeom>
              <a:avLst/>
              <a:gdLst/>
              <a:ahLst/>
              <a:cxnLst/>
              <a:rect l="l" t="t" r="r" b="b"/>
              <a:pathLst>
                <a:path w="2014" h="1541" extrusionOk="0">
                  <a:moveTo>
                    <a:pt x="1895" y="1"/>
                  </a:moveTo>
                  <a:lnTo>
                    <a:pt x="948" y="593"/>
                  </a:lnTo>
                  <a:lnTo>
                    <a:pt x="0" y="1422"/>
                  </a:lnTo>
                  <a:lnTo>
                    <a:pt x="0" y="1541"/>
                  </a:lnTo>
                  <a:lnTo>
                    <a:pt x="119" y="1541"/>
                  </a:lnTo>
                  <a:lnTo>
                    <a:pt x="1066" y="830"/>
                  </a:lnTo>
                  <a:lnTo>
                    <a:pt x="2014" y="238"/>
                  </a:lnTo>
                  <a:lnTo>
                    <a:pt x="2014" y="119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3"/>
            <p:cNvSpPr/>
            <p:nvPr/>
          </p:nvSpPr>
          <p:spPr>
            <a:xfrm>
              <a:off x="5141125" y="4250825"/>
              <a:ext cx="411675" cy="272475"/>
            </a:xfrm>
            <a:custGeom>
              <a:avLst/>
              <a:gdLst/>
              <a:ahLst/>
              <a:cxnLst/>
              <a:rect l="l" t="t" r="r" b="b"/>
              <a:pathLst>
                <a:path w="16467" h="10899" extrusionOk="0">
                  <a:moveTo>
                    <a:pt x="2607" y="1"/>
                  </a:moveTo>
                  <a:lnTo>
                    <a:pt x="2014" y="238"/>
                  </a:lnTo>
                  <a:lnTo>
                    <a:pt x="1541" y="475"/>
                  </a:lnTo>
                  <a:lnTo>
                    <a:pt x="1185" y="712"/>
                  </a:lnTo>
                  <a:lnTo>
                    <a:pt x="830" y="1185"/>
                  </a:lnTo>
                  <a:lnTo>
                    <a:pt x="475" y="1659"/>
                  </a:lnTo>
                  <a:lnTo>
                    <a:pt x="119" y="2725"/>
                  </a:lnTo>
                  <a:lnTo>
                    <a:pt x="1" y="3910"/>
                  </a:lnTo>
                  <a:lnTo>
                    <a:pt x="119" y="5095"/>
                  </a:lnTo>
                  <a:lnTo>
                    <a:pt x="356" y="6279"/>
                  </a:lnTo>
                  <a:lnTo>
                    <a:pt x="830" y="7345"/>
                  </a:lnTo>
                  <a:lnTo>
                    <a:pt x="1541" y="8411"/>
                  </a:lnTo>
                  <a:lnTo>
                    <a:pt x="2251" y="9241"/>
                  </a:lnTo>
                  <a:lnTo>
                    <a:pt x="3081" y="9951"/>
                  </a:lnTo>
                  <a:lnTo>
                    <a:pt x="3673" y="10307"/>
                  </a:lnTo>
                  <a:lnTo>
                    <a:pt x="4384" y="10662"/>
                  </a:lnTo>
                  <a:lnTo>
                    <a:pt x="5213" y="10780"/>
                  </a:lnTo>
                  <a:lnTo>
                    <a:pt x="5924" y="10899"/>
                  </a:lnTo>
                  <a:lnTo>
                    <a:pt x="7463" y="10899"/>
                  </a:lnTo>
                  <a:lnTo>
                    <a:pt x="9003" y="10780"/>
                  </a:lnTo>
                  <a:lnTo>
                    <a:pt x="12557" y="10307"/>
                  </a:lnTo>
                  <a:lnTo>
                    <a:pt x="16229" y="9596"/>
                  </a:lnTo>
                  <a:lnTo>
                    <a:pt x="16348" y="9477"/>
                  </a:lnTo>
                  <a:lnTo>
                    <a:pt x="16466" y="9596"/>
                  </a:lnTo>
                  <a:lnTo>
                    <a:pt x="16466" y="9477"/>
                  </a:lnTo>
                  <a:lnTo>
                    <a:pt x="15755" y="8174"/>
                  </a:lnTo>
                  <a:lnTo>
                    <a:pt x="15045" y="6990"/>
                  </a:lnTo>
                  <a:lnTo>
                    <a:pt x="14215" y="5805"/>
                  </a:lnTo>
                  <a:lnTo>
                    <a:pt x="13268" y="4739"/>
                  </a:lnTo>
                  <a:lnTo>
                    <a:pt x="12202" y="3792"/>
                  </a:lnTo>
                  <a:lnTo>
                    <a:pt x="11136" y="2844"/>
                  </a:lnTo>
                  <a:lnTo>
                    <a:pt x="9951" y="2133"/>
                  </a:lnTo>
                  <a:lnTo>
                    <a:pt x="8648" y="1422"/>
                  </a:lnTo>
                  <a:lnTo>
                    <a:pt x="7700" y="949"/>
                  </a:lnTo>
                  <a:lnTo>
                    <a:pt x="6634" y="593"/>
                  </a:lnTo>
                  <a:lnTo>
                    <a:pt x="5450" y="238"/>
                  </a:lnTo>
                  <a:lnTo>
                    <a:pt x="4265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3"/>
            <p:cNvSpPr/>
            <p:nvPr/>
          </p:nvSpPr>
          <p:spPr>
            <a:xfrm>
              <a:off x="5209250" y="4295250"/>
              <a:ext cx="568600" cy="595275"/>
            </a:xfrm>
            <a:custGeom>
              <a:avLst/>
              <a:gdLst/>
              <a:ahLst/>
              <a:cxnLst/>
              <a:rect l="l" t="t" r="r" b="b"/>
              <a:pathLst>
                <a:path w="22744" h="23811" extrusionOk="0">
                  <a:moveTo>
                    <a:pt x="2014" y="1"/>
                  </a:moveTo>
                  <a:lnTo>
                    <a:pt x="2725" y="593"/>
                  </a:lnTo>
                  <a:lnTo>
                    <a:pt x="3435" y="1304"/>
                  </a:lnTo>
                  <a:lnTo>
                    <a:pt x="4028" y="2015"/>
                  </a:lnTo>
                  <a:lnTo>
                    <a:pt x="4620" y="2725"/>
                  </a:lnTo>
                  <a:lnTo>
                    <a:pt x="1303" y="1659"/>
                  </a:lnTo>
                  <a:lnTo>
                    <a:pt x="1185" y="1659"/>
                  </a:lnTo>
                  <a:lnTo>
                    <a:pt x="1303" y="1778"/>
                  </a:lnTo>
                  <a:lnTo>
                    <a:pt x="4265" y="2962"/>
                  </a:lnTo>
                  <a:lnTo>
                    <a:pt x="7226" y="4265"/>
                  </a:lnTo>
                  <a:lnTo>
                    <a:pt x="5449" y="4502"/>
                  </a:lnTo>
                  <a:lnTo>
                    <a:pt x="3672" y="4621"/>
                  </a:lnTo>
                  <a:lnTo>
                    <a:pt x="1895" y="4502"/>
                  </a:lnTo>
                  <a:lnTo>
                    <a:pt x="0" y="4265"/>
                  </a:lnTo>
                  <a:lnTo>
                    <a:pt x="0" y="4384"/>
                  </a:lnTo>
                  <a:lnTo>
                    <a:pt x="1895" y="4857"/>
                  </a:lnTo>
                  <a:lnTo>
                    <a:pt x="3791" y="4976"/>
                  </a:lnTo>
                  <a:lnTo>
                    <a:pt x="5805" y="4857"/>
                  </a:lnTo>
                  <a:lnTo>
                    <a:pt x="7700" y="4502"/>
                  </a:lnTo>
                  <a:lnTo>
                    <a:pt x="9477" y="5450"/>
                  </a:lnTo>
                  <a:lnTo>
                    <a:pt x="11254" y="6516"/>
                  </a:lnTo>
                  <a:lnTo>
                    <a:pt x="9832" y="6516"/>
                  </a:lnTo>
                  <a:lnTo>
                    <a:pt x="8411" y="6753"/>
                  </a:lnTo>
                  <a:lnTo>
                    <a:pt x="7108" y="6990"/>
                  </a:lnTo>
                  <a:lnTo>
                    <a:pt x="5805" y="7227"/>
                  </a:lnTo>
                  <a:lnTo>
                    <a:pt x="4502" y="7345"/>
                  </a:lnTo>
                  <a:lnTo>
                    <a:pt x="3199" y="7345"/>
                  </a:lnTo>
                  <a:lnTo>
                    <a:pt x="3199" y="7464"/>
                  </a:lnTo>
                  <a:lnTo>
                    <a:pt x="4265" y="7582"/>
                  </a:lnTo>
                  <a:lnTo>
                    <a:pt x="5449" y="7582"/>
                  </a:lnTo>
                  <a:lnTo>
                    <a:pt x="7581" y="7345"/>
                  </a:lnTo>
                  <a:lnTo>
                    <a:pt x="9832" y="6990"/>
                  </a:lnTo>
                  <a:lnTo>
                    <a:pt x="11964" y="6990"/>
                  </a:lnTo>
                  <a:lnTo>
                    <a:pt x="13623" y="8174"/>
                  </a:lnTo>
                  <a:lnTo>
                    <a:pt x="15044" y="9477"/>
                  </a:lnTo>
                  <a:lnTo>
                    <a:pt x="16347" y="11017"/>
                  </a:lnTo>
                  <a:lnTo>
                    <a:pt x="17650" y="12557"/>
                  </a:lnTo>
                  <a:lnTo>
                    <a:pt x="18716" y="14216"/>
                  </a:lnTo>
                  <a:lnTo>
                    <a:pt x="19545" y="15874"/>
                  </a:lnTo>
                  <a:lnTo>
                    <a:pt x="20375" y="17769"/>
                  </a:lnTo>
                  <a:lnTo>
                    <a:pt x="21085" y="19783"/>
                  </a:lnTo>
                  <a:lnTo>
                    <a:pt x="22507" y="23692"/>
                  </a:lnTo>
                  <a:lnTo>
                    <a:pt x="22625" y="23811"/>
                  </a:lnTo>
                  <a:lnTo>
                    <a:pt x="22744" y="23692"/>
                  </a:lnTo>
                  <a:lnTo>
                    <a:pt x="22270" y="21678"/>
                  </a:lnTo>
                  <a:lnTo>
                    <a:pt x="21678" y="19783"/>
                  </a:lnTo>
                  <a:lnTo>
                    <a:pt x="20967" y="17769"/>
                  </a:lnTo>
                  <a:lnTo>
                    <a:pt x="20138" y="15874"/>
                  </a:lnTo>
                  <a:lnTo>
                    <a:pt x="19190" y="13979"/>
                  </a:lnTo>
                  <a:lnTo>
                    <a:pt x="18006" y="12202"/>
                  </a:lnTo>
                  <a:lnTo>
                    <a:pt x="16821" y="10543"/>
                  </a:lnTo>
                  <a:lnTo>
                    <a:pt x="15518" y="9122"/>
                  </a:lnTo>
                  <a:lnTo>
                    <a:pt x="14452" y="8174"/>
                  </a:lnTo>
                  <a:lnTo>
                    <a:pt x="13386" y="7345"/>
                  </a:lnTo>
                  <a:lnTo>
                    <a:pt x="12320" y="6516"/>
                  </a:lnTo>
                  <a:lnTo>
                    <a:pt x="11135" y="5805"/>
                  </a:lnTo>
                  <a:lnTo>
                    <a:pt x="10187" y="4502"/>
                  </a:lnTo>
                  <a:lnTo>
                    <a:pt x="9240" y="3318"/>
                  </a:lnTo>
                  <a:lnTo>
                    <a:pt x="8055" y="2251"/>
                  </a:lnTo>
                  <a:lnTo>
                    <a:pt x="6752" y="1304"/>
                  </a:lnTo>
                  <a:lnTo>
                    <a:pt x="6634" y="1304"/>
                  </a:lnTo>
                  <a:lnTo>
                    <a:pt x="6634" y="1422"/>
                  </a:lnTo>
                  <a:lnTo>
                    <a:pt x="7700" y="2370"/>
                  </a:lnTo>
                  <a:lnTo>
                    <a:pt x="8648" y="3318"/>
                  </a:lnTo>
                  <a:lnTo>
                    <a:pt x="9595" y="4265"/>
                  </a:lnTo>
                  <a:lnTo>
                    <a:pt x="10424" y="5331"/>
                  </a:lnTo>
                  <a:lnTo>
                    <a:pt x="7700" y="4028"/>
                  </a:lnTo>
                  <a:lnTo>
                    <a:pt x="4975" y="2844"/>
                  </a:lnTo>
                  <a:lnTo>
                    <a:pt x="4383" y="2015"/>
                  </a:lnTo>
                  <a:lnTo>
                    <a:pt x="3672" y="1185"/>
                  </a:lnTo>
                  <a:lnTo>
                    <a:pt x="2962" y="593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3"/>
            <p:cNvSpPr/>
            <p:nvPr/>
          </p:nvSpPr>
          <p:spPr>
            <a:xfrm>
              <a:off x="5327700" y="4304150"/>
              <a:ext cx="41475" cy="41475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0" y="0"/>
                  </a:moveTo>
                  <a:lnTo>
                    <a:pt x="0" y="119"/>
                  </a:lnTo>
                  <a:lnTo>
                    <a:pt x="830" y="829"/>
                  </a:lnTo>
                  <a:lnTo>
                    <a:pt x="1659" y="1659"/>
                  </a:lnTo>
                  <a:lnTo>
                    <a:pt x="1303" y="1066"/>
                  </a:lnTo>
                  <a:lnTo>
                    <a:pt x="948" y="711"/>
                  </a:lnTo>
                  <a:lnTo>
                    <a:pt x="474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3"/>
            <p:cNvSpPr/>
            <p:nvPr/>
          </p:nvSpPr>
          <p:spPr>
            <a:xfrm>
              <a:off x="5176675" y="4369300"/>
              <a:ext cx="71100" cy="20750"/>
            </a:xfrm>
            <a:custGeom>
              <a:avLst/>
              <a:gdLst/>
              <a:ahLst/>
              <a:cxnLst/>
              <a:rect l="l" t="t" r="r" b="b"/>
              <a:pathLst>
                <a:path w="2844" h="830" extrusionOk="0">
                  <a:moveTo>
                    <a:pt x="119" y="0"/>
                  </a:moveTo>
                  <a:lnTo>
                    <a:pt x="0" y="119"/>
                  </a:lnTo>
                  <a:lnTo>
                    <a:pt x="119" y="119"/>
                  </a:lnTo>
                  <a:lnTo>
                    <a:pt x="711" y="474"/>
                  </a:lnTo>
                  <a:lnTo>
                    <a:pt x="1422" y="711"/>
                  </a:lnTo>
                  <a:lnTo>
                    <a:pt x="2132" y="829"/>
                  </a:lnTo>
                  <a:lnTo>
                    <a:pt x="2843" y="829"/>
                  </a:lnTo>
                  <a:lnTo>
                    <a:pt x="2843" y="711"/>
                  </a:lnTo>
                  <a:lnTo>
                    <a:pt x="2843" y="592"/>
                  </a:lnTo>
                  <a:lnTo>
                    <a:pt x="1422" y="4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3"/>
            <p:cNvSpPr/>
            <p:nvPr/>
          </p:nvSpPr>
          <p:spPr>
            <a:xfrm>
              <a:off x="5463925" y="4659500"/>
              <a:ext cx="488650" cy="607125"/>
            </a:xfrm>
            <a:custGeom>
              <a:avLst/>
              <a:gdLst/>
              <a:ahLst/>
              <a:cxnLst/>
              <a:rect l="l" t="t" r="r" b="b"/>
              <a:pathLst>
                <a:path w="19546" h="24285" extrusionOk="0">
                  <a:moveTo>
                    <a:pt x="0" y="1"/>
                  </a:moveTo>
                  <a:lnTo>
                    <a:pt x="593" y="5568"/>
                  </a:lnTo>
                  <a:lnTo>
                    <a:pt x="2725" y="24285"/>
                  </a:lnTo>
                  <a:lnTo>
                    <a:pt x="17414" y="24285"/>
                  </a:lnTo>
                  <a:lnTo>
                    <a:pt x="19072" y="5568"/>
                  </a:lnTo>
                  <a:lnTo>
                    <a:pt x="19546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3"/>
            <p:cNvSpPr/>
            <p:nvPr/>
          </p:nvSpPr>
          <p:spPr>
            <a:xfrm>
              <a:off x="5463925" y="4659500"/>
              <a:ext cx="488650" cy="139225"/>
            </a:xfrm>
            <a:custGeom>
              <a:avLst/>
              <a:gdLst/>
              <a:ahLst/>
              <a:cxnLst/>
              <a:rect l="l" t="t" r="r" b="b"/>
              <a:pathLst>
                <a:path w="19546" h="5569" extrusionOk="0">
                  <a:moveTo>
                    <a:pt x="0" y="1"/>
                  </a:moveTo>
                  <a:lnTo>
                    <a:pt x="593" y="5568"/>
                  </a:lnTo>
                  <a:lnTo>
                    <a:pt x="19072" y="5568"/>
                  </a:lnTo>
                  <a:lnTo>
                    <a:pt x="1954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3"/>
            <p:cNvSpPr/>
            <p:nvPr/>
          </p:nvSpPr>
          <p:spPr>
            <a:xfrm>
              <a:off x="5428375" y="4621025"/>
              <a:ext cx="559750" cy="112550"/>
            </a:xfrm>
            <a:custGeom>
              <a:avLst/>
              <a:gdLst/>
              <a:ahLst/>
              <a:cxnLst/>
              <a:rect l="l" t="t" r="r" b="b"/>
              <a:pathLst>
                <a:path w="22390" h="4502" extrusionOk="0">
                  <a:moveTo>
                    <a:pt x="1" y="0"/>
                  </a:moveTo>
                  <a:lnTo>
                    <a:pt x="1" y="4501"/>
                  </a:lnTo>
                  <a:lnTo>
                    <a:pt x="22389" y="4501"/>
                  </a:lnTo>
                  <a:lnTo>
                    <a:pt x="22389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637;p49">
            <a:hlinkClick r:id="rId3" action="ppaction://hlinksldjump"/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643;p49"/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644;p49"/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649;p49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187" name="Google Shape;1650;p49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51;p49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652;p49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190" name="Google Shape;1653;p49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54;p49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655;p49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193" name="Google Shape;1656;p49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657;p49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658;p49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659;p49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660;p49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662;p49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663;p49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5"/>
          <p:cNvSpPr/>
          <p:nvPr/>
        </p:nvSpPr>
        <p:spPr>
          <a:xfrm flipH="1">
            <a:off x="6848313" y="4391317"/>
            <a:ext cx="1783509" cy="264695"/>
          </a:xfrm>
          <a:custGeom>
            <a:avLst/>
            <a:gdLst/>
            <a:ahLst/>
            <a:cxnLst/>
            <a:rect l="l" t="t" r="r" b="b"/>
            <a:pathLst>
              <a:path w="46987" h="6973" extrusionOk="0">
                <a:moveTo>
                  <a:pt x="23510" y="0"/>
                </a:moveTo>
                <a:lnTo>
                  <a:pt x="21111" y="32"/>
                </a:lnTo>
                <a:lnTo>
                  <a:pt x="18776" y="64"/>
                </a:lnTo>
                <a:lnTo>
                  <a:pt x="16505" y="160"/>
                </a:lnTo>
                <a:lnTo>
                  <a:pt x="14362" y="288"/>
                </a:lnTo>
                <a:lnTo>
                  <a:pt x="12315" y="416"/>
                </a:lnTo>
                <a:lnTo>
                  <a:pt x="10364" y="608"/>
                </a:lnTo>
                <a:lnTo>
                  <a:pt x="8573" y="800"/>
                </a:lnTo>
                <a:lnTo>
                  <a:pt x="6910" y="1024"/>
                </a:lnTo>
                <a:lnTo>
                  <a:pt x="5374" y="1280"/>
                </a:lnTo>
                <a:lnTo>
                  <a:pt x="4031" y="1536"/>
                </a:lnTo>
                <a:lnTo>
                  <a:pt x="2848" y="1823"/>
                </a:lnTo>
                <a:lnTo>
                  <a:pt x="1856" y="2143"/>
                </a:lnTo>
                <a:lnTo>
                  <a:pt x="1440" y="2271"/>
                </a:lnTo>
                <a:lnTo>
                  <a:pt x="1056" y="2463"/>
                </a:lnTo>
                <a:lnTo>
                  <a:pt x="769" y="2623"/>
                </a:lnTo>
                <a:lnTo>
                  <a:pt x="481" y="2783"/>
                </a:lnTo>
                <a:lnTo>
                  <a:pt x="289" y="2943"/>
                </a:lnTo>
                <a:lnTo>
                  <a:pt x="129" y="3135"/>
                </a:lnTo>
                <a:lnTo>
                  <a:pt x="33" y="3295"/>
                </a:lnTo>
                <a:lnTo>
                  <a:pt x="1" y="3487"/>
                </a:lnTo>
                <a:lnTo>
                  <a:pt x="33" y="3679"/>
                </a:lnTo>
                <a:lnTo>
                  <a:pt x="129" y="3839"/>
                </a:lnTo>
                <a:lnTo>
                  <a:pt x="289" y="4030"/>
                </a:lnTo>
                <a:lnTo>
                  <a:pt x="481" y="4190"/>
                </a:lnTo>
                <a:lnTo>
                  <a:pt x="769" y="4350"/>
                </a:lnTo>
                <a:lnTo>
                  <a:pt x="1056" y="4510"/>
                </a:lnTo>
                <a:lnTo>
                  <a:pt x="1440" y="4670"/>
                </a:lnTo>
                <a:lnTo>
                  <a:pt x="1856" y="4830"/>
                </a:lnTo>
                <a:lnTo>
                  <a:pt x="2848" y="5150"/>
                </a:lnTo>
                <a:lnTo>
                  <a:pt x="4031" y="5438"/>
                </a:lnTo>
                <a:lnTo>
                  <a:pt x="5374" y="5694"/>
                </a:lnTo>
                <a:lnTo>
                  <a:pt x="6910" y="5950"/>
                </a:lnTo>
                <a:lnTo>
                  <a:pt x="8573" y="6173"/>
                </a:lnTo>
                <a:lnTo>
                  <a:pt x="10364" y="6365"/>
                </a:lnTo>
                <a:lnTo>
                  <a:pt x="12315" y="6557"/>
                </a:lnTo>
                <a:lnTo>
                  <a:pt x="14362" y="6685"/>
                </a:lnTo>
                <a:lnTo>
                  <a:pt x="16505" y="6813"/>
                </a:lnTo>
                <a:lnTo>
                  <a:pt x="18776" y="6909"/>
                </a:lnTo>
                <a:lnTo>
                  <a:pt x="21111" y="6941"/>
                </a:lnTo>
                <a:lnTo>
                  <a:pt x="23510" y="6973"/>
                </a:lnTo>
                <a:lnTo>
                  <a:pt x="25908" y="6941"/>
                </a:lnTo>
                <a:lnTo>
                  <a:pt x="28243" y="6909"/>
                </a:lnTo>
                <a:lnTo>
                  <a:pt x="30482" y="6813"/>
                </a:lnTo>
                <a:lnTo>
                  <a:pt x="32657" y="6685"/>
                </a:lnTo>
                <a:lnTo>
                  <a:pt x="34704" y="6557"/>
                </a:lnTo>
                <a:lnTo>
                  <a:pt x="36623" y="6365"/>
                </a:lnTo>
                <a:lnTo>
                  <a:pt x="38446" y="6173"/>
                </a:lnTo>
                <a:lnTo>
                  <a:pt x="40110" y="5950"/>
                </a:lnTo>
                <a:lnTo>
                  <a:pt x="41613" y="5694"/>
                </a:lnTo>
                <a:lnTo>
                  <a:pt x="42988" y="5438"/>
                </a:lnTo>
                <a:lnTo>
                  <a:pt x="44140" y="5150"/>
                </a:lnTo>
                <a:lnTo>
                  <a:pt x="45131" y="4830"/>
                </a:lnTo>
                <a:lnTo>
                  <a:pt x="45547" y="4670"/>
                </a:lnTo>
                <a:lnTo>
                  <a:pt x="45931" y="4510"/>
                </a:lnTo>
                <a:lnTo>
                  <a:pt x="46251" y="4350"/>
                </a:lnTo>
                <a:lnTo>
                  <a:pt x="46506" y="4190"/>
                </a:lnTo>
                <a:lnTo>
                  <a:pt x="46730" y="4030"/>
                </a:lnTo>
                <a:lnTo>
                  <a:pt x="46858" y="3839"/>
                </a:lnTo>
                <a:lnTo>
                  <a:pt x="46954" y="3679"/>
                </a:lnTo>
                <a:lnTo>
                  <a:pt x="46986" y="3487"/>
                </a:lnTo>
                <a:lnTo>
                  <a:pt x="46954" y="3295"/>
                </a:lnTo>
                <a:lnTo>
                  <a:pt x="46858" y="3135"/>
                </a:lnTo>
                <a:lnTo>
                  <a:pt x="46730" y="2943"/>
                </a:lnTo>
                <a:lnTo>
                  <a:pt x="46506" y="2783"/>
                </a:lnTo>
                <a:lnTo>
                  <a:pt x="46251" y="2623"/>
                </a:lnTo>
                <a:lnTo>
                  <a:pt x="45931" y="2463"/>
                </a:lnTo>
                <a:lnTo>
                  <a:pt x="45547" y="2271"/>
                </a:lnTo>
                <a:lnTo>
                  <a:pt x="45131" y="2143"/>
                </a:lnTo>
                <a:lnTo>
                  <a:pt x="44140" y="1823"/>
                </a:lnTo>
                <a:lnTo>
                  <a:pt x="42988" y="1536"/>
                </a:lnTo>
                <a:lnTo>
                  <a:pt x="41613" y="1280"/>
                </a:lnTo>
                <a:lnTo>
                  <a:pt x="40110" y="1024"/>
                </a:lnTo>
                <a:lnTo>
                  <a:pt x="38446" y="800"/>
                </a:lnTo>
                <a:lnTo>
                  <a:pt x="36623" y="608"/>
                </a:lnTo>
                <a:lnTo>
                  <a:pt x="34704" y="416"/>
                </a:lnTo>
                <a:lnTo>
                  <a:pt x="32657" y="288"/>
                </a:lnTo>
                <a:lnTo>
                  <a:pt x="30482" y="160"/>
                </a:lnTo>
                <a:lnTo>
                  <a:pt x="28243" y="64"/>
                </a:lnTo>
                <a:lnTo>
                  <a:pt x="25908" y="32"/>
                </a:lnTo>
                <a:lnTo>
                  <a:pt x="23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5"/>
          <p:cNvSpPr txBox="1">
            <a:spLocks noGrp="1"/>
          </p:cNvSpPr>
          <p:nvPr>
            <p:ph type="subTitle" idx="1"/>
          </p:nvPr>
        </p:nvSpPr>
        <p:spPr>
          <a:xfrm>
            <a:off x="946525" y="847807"/>
            <a:ext cx="6573750" cy="3422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 err="1"/>
              <a:t>Pertama</a:t>
            </a:r>
            <a:r>
              <a:rPr lang="en-US" dirty="0"/>
              <a:t>, kami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direkomendasikan</a:t>
            </a:r>
            <a:r>
              <a:rPr lang="en-US" dirty="0"/>
              <a:t> film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.</a:t>
            </a:r>
          </a:p>
          <a:p>
            <a:pPr marL="0" indent="0">
              <a:spcAft>
                <a:spcPts val="1600"/>
              </a:spcAft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pemfilteran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kami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RElim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film.</a:t>
            </a:r>
          </a:p>
          <a:p>
            <a:pPr marL="0" indent="0">
              <a:spcAft>
                <a:spcPts val="1600"/>
              </a:spcAft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kami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Movie Lens. Data </a:t>
            </a:r>
            <a:r>
              <a:rPr lang="en-US" dirty="0" err="1"/>
              <a:t>setnya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karenanya</a:t>
            </a:r>
            <a:r>
              <a:rPr lang="en-US" dirty="0"/>
              <a:t>, kami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aslinya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</a:t>
            </a:r>
          </a:p>
          <a:p>
            <a:pPr marL="0" indent="0">
              <a:spcAft>
                <a:spcPts val="1600"/>
              </a:spcAft>
            </a:pPr>
            <a:r>
              <a:rPr lang="en-US" dirty="0"/>
              <a:t>Data sample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dataset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4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5. </a:t>
            </a:r>
            <a:r>
              <a:rPr lang="en-US" dirty="0" err="1"/>
              <a:t>Gambar</a:t>
            </a:r>
            <a:r>
              <a:rPr lang="en-US" dirty="0"/>
              <a:t> 4 </a:t>
            </a:r>
            <a:r>
              <a:rPr lang="en-US" dirty="0" err="1"/>
              <a:t>adalah</a:t>
            </a:r>
            <a:r>
              <a:rPr lang="en-US" dirty="0"/>
              <a:t> sample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MetaData</a:t>
            </a:r>
            <a:r>
              <a:rPr lang="en-US" dirty="0"/>
              <a:t> film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5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MovieLens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data.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06" name="Google Shape;1406;p45">
            <a:hlinkClick r:id="rId3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45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1408" name="Google Shape;1408;p45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45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1411" name="Google Shape;1411;p45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3" name="Google Shape;1413;p45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5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1278;p45"/>
          <p:cNvSpPr/>
          <p:nvPr/>
        </p:nvSpPr>
        <p:spPr>
          <a:xfrm flipH="1">
            <a:off x="6848313" y="4391317"/>
            <a:ext cx="1783509" cy="264695"/>
          </a:xfrm>
          <a:custGeom>
            <a:avLst/>
            <a:gdLst/>
            <a:ahLst/>
            <a:cxnLst/>
            <a:rect l="l" t="t" r="r" b="b"/>
            <a:pathLst>
              <a:path w="46987" h="6973" extrusionOk="0">
                <a:moveTo>
                  <a:pt x="23510" y="0"/>
                </a:moveTo>
                <a:lnTo>
                  <a:pt x="21111" y="32"/>
                </a:lnTo>
                <a:lnTo>
                  <a:pt x="18776" y="64"/>
                </a:lnTo>
                <a:lnTo>
                  <a:pt x="16505" y="160"/>
                </a:lnTo>
                <a:lnTo>
                  <a:pt x="14362" y="288"/>
                </a:lnTo>
                <a:lnTo>
                  <a:pt x="12315" y="416"/>
                </a:lnTo>
                <a:lnTo>
                  <a:pt x="10364" y="608"/>
                </a:lnTo>
                <a:lnTo>
                  <a:pt x="8573" y="800"/>
                </a:lnTo>
                <a:lnTo>
                  <a:pt x="6910" y="1024"/>
                </a:lnTo>
                <a:lnTo>
                  <a:pt x="5374" y="1280"/>
                </a:lnTo>
                <a:lnTo>
                  <a:pt x="4031" y="1536"/>
                </a:lnTo>
                <a:lnTo>
                  <a:pt x="2848" y="1823"/>
                </a:lnTo>
                <a:lnTo>
                  <a:pt x="1856" y="2143"/>
                </a:lnTo>
                <a:lnTo>
                  <a:pt x="1440" y="2271"/>
                </a:lnTo>
                <a:lnTo>
                  <a:pt x="1056" y="2463"/>
                </a:lnTo>
                <a:lnTo>
                  <a:pt x="769" y="2623"/>
                </a:lnTo>
                <a:lnTo>
                  <a:pt x="481" y="2783"/>
                </a:lnTo>
                <a:lnTo>
                  <a:pt x="289" y="2943"/>
                </a:lnTo>
                <a:lnTo>
                  <a:pt x="129" y="3135"/>
                </a:lnTo>
                <a:lnTo>
                  <a:pt x="33" y="3295"/>
                </a:lnTo>
                <a:lnTo>
                  <a:pt x="1" y="3487"/>
                </a:lnTo>
                <a:lnTo>
                  <a:pt x="33" y="3679"/>
                </a:lnTo>
                <a:lnTo>
                  <a:pt x="129" y="3839"/>
                </a:lnTo>
                <a:lnTo>
                  <a:pt x="289" y="4030"/>
                </a:lnTo>
                <a:lnTo>
                  <a:pt x="481" y="4190"/>
                </a:lnTo>
                <a:lnTo>
                  <a:pt x="769" y="4350"/>
                </a:lnTo>
                <a:lnTo>
                  <a:pt x="1056" y="4510"/>
                </a:lnTo>
                <a:lnTo>
                  <a:pt x="1440" y="4670"/>
                </a:lnTo>
                <a:lnTo>
                  <a:pt x="1856" y="4830"/>
                </a:lnTo>
                <a:lnTo>
                  <a:pt x="2848" y="5150"/>
                </a:lnTo>
                <a:lnTo>
                  <a:pt x="4031" y="5438"/>
                </a:lnTo>
                <a:lnTo>
                  <a:pt x="5374" y="5694"/>
                </a:lnTo>
                <a:lnTo>
                  <a:pt x="6910" y="5950"/>
                </a:lnTo>
                <a:lnTo>
                  <a:pt x="8573" y="6173"/>
                </a:lnTo>
                <a:lnTo>
                  <a:pt x="10364" y="6365"/>
                </a:lnTo>
                <a:lnTo>
                  <a:pt x="12315" y="6557"/>
                </a:lnTo>
                <a:lnTo>
                  <a:pt x="14362" y="6685"/>
                </a:lnTo>
                <a:lnTo>
                  <a:pt x="16505" y="6813"/>
                </a:lnTo>
                <a:lnTo>
                  <a:pt x="18776" y="6909"/>
                </a:lnTo>
                <a:lnTo>
                  <a:pt x="21111" y="6941"/>
                </a:lnTo>
                <a:lnTo>
                  <a:pt x="23510" y="6973"/>
                </a:lnTo>
                <a:lnTo>
                  <a:pt x="25908" y="6941"/>
                </a:lnTo>
                <a:lnTo>
                  <a:pt x="28243" y="6909"/>
                </a:lnTo>
                <a:lnTo>
                  <a:pt x="30482" y="6813"/>
                </a:lnTo>
                <a:lnTo>
                  <a:pt x="32657" y="6685"/>
                </a:lnTo>
                <a:lnTo>
                  <a:pt x="34704" y="6557"/>
                </a:lnTo>
                <a:lnTo>
                  <a:pt x="36623" y="6365"/>
                </a:lnTo>
                <a:lnTo>
                  <a:pt x="38446" y="6173"/>
                </a:lnTo>
                <a:lnTo>
                  <a:pt x="40110" y="5950"/>
                </a:lnTo>
                <a:lnTo>
                  <a:pt x="41613" y="5694"/>
                </a:lnTo>
                <a:lnTo>
                  <a:pt x="42988" y="5438"/>
                </a:lnTo>
                <a:lnTo>
                  <a:pt x="44140" y="5150"/>
                </a:lnTo>
                <a:lnTo>
                  <a:pt x="45131" y="4830"/>
                </a:lnTo>
                <a:lnTo>
                  <a:pt x="45547" y="4670"/>
                </a:lnTo>
                <a:lnTo>
                  <a:pt x="45931" y="4510"/>
                </a:lnTo>
                <a:lnTo>
                  <a:pt x="46251" y="4350"/>
                </a:lnTo>
                <a:lnTo>
                  <a:pt x="46506" y="4190"/>
                </a:lnTo>
                <a:lnTo>
                  <a:pt x="46730" y="4030"/>
                </a:lnTo>
                <a:lnTo>
                  <a:pt x="46858" y="3839"/>
                </a:lnTo>
                <a:lnTo>
                  <a:pt x="46954" y="3679"/>
                </a:lnTo>
                <a:lnTo>
                  <a:pt x="46986" y="3487"/>
                </a:lnTo>
                <a:lnTo>
                  <a:pt x="46954" y="3295"/>
                </a:lnTo>
                <a:lnTo>
                  <a:pt x="46858" y="3135"/>
                </a:lnTo>
                <a:lnTo>
                  <a:pt x="46730" y="2943"/>
                </a:lnTo>
                <a:lnTo>
                  <a:pt x="46506" y="2783"/>
                </a:lnTo>
                <a:lnTo>
                  <a:pt x="46251" y="2623"/>
                </a:lnTo>
                <a:lnTo>
                  <a:pt x="45931" y="2463"/>
                </a:lnTo>
                <a:lnTo>
                  <a:pt x="45547" y="2271"/>
                </a:lnTo>
                <a:lnTo>
                  <a:pt x="45131" y="2143"/>
                </a:lnTo>
                <a:lnTo>
                  <a:pt x="44140" y="1823"/>
                </a:lnTo>
                <a:lnTo>
                  <a:pt x="42988" y="1536"/>
                </a:lnTo>
                <a:lnTo>
                  <a:pt x="41613" y="1280"/>
                </a:lnTo>
                <a:lnTo>
                  <a:pt x="40110" y="1024"/>
                </a:lnTo>
                <a:lnTo>
                  <a:pt x="38446" y="800"/>
                </a:lnTo>
                <a:lnTo>
                  <a:pt x="36623" y="608"/>
                </a:lnTo>
                <a:lnTo>
                  <a:pt x="34704" y="416"/>
                </a:lnTo>
                <a:lnTo>
                  <a:pt x="32657" y="288"/>
                </a:lnTo>
                <a:lnTo>
                  <a:pt x="30482" y="160"/>
                </a:lnTo>
                <a:lnTo>
                  <a:pt x="28243" y="64"/>
                </a:lnTo>
                <a:lnTo>
                  <a:pt x="25908" y="32"/>
                </a:lnTo>
                <a:lnTo>
                  <a:pt x="23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1279;p45"/>
          <p:cNvSpPr/>
          <p:nvPr/>
        </p:nvSpPr>
        <p:spPr>
          <a:xfrm flipH="1">
            <a:off x="7343658" y="3944528"/>
            <a:ext cx="637420" cy="531820"/>
          </a:xfrm>
          <a:custGeom>
            <a:avLst/>
            <a:gdLst/>
            <a:ahLst/>
            <a:cxnLst/>
            <a:rect l="l" t="t" r="r" b="b"/>
            <a:pathLst>
              <a:path w="16793" h="14010" extrusionOk="0">
                <a:moveTo>
                  <a:pt x="9340" y="0"/>
                </a:moveTo>
                <a:lnTo>
                  <a:pt x="1" y="64"/>
                </a:lnTo>
                <a:lnTo>
                  <a:pt x="1120" y="7516"/>
                </a:lnTo>
                <a:lnTo>
                  <a:pt x="1184" y="9148"/>
                </a:lnTo>
                <a:lnTo>
                  <a:pt x="1248" y="10875"/>
                </a:lnTo>
                <a:lnTo>
                  <a:pt x="1344" y="12346"/>
                </a:lnTo>
                <a:lnTo>
                  <a:pt x="1376" y="12890"/>
                </a:lnTo>
                <a:lnTo>
                  <a:pt x="1440" y="13338"/>
                </a:lnTo>
                <a:lnTo>
                  <a:pt x="1504" y="13625"/>
                </a:lnTo>
                <a:lnTo>
                  <a:pt x="1536" y="13721"/>
                </a:lnTo>
                <a:lnTo>
                  <a:pt x="1600" y="13753"/>
                </a:lnTo>
                <a:lnTo>
                  <a:pt x="1824" y="13817"/>
                </a:lnTo>
                <a:lnTo>
                  <a:pt x="2367" y="13881"/>
                </a:lnTo>
                <a:lnTo>
                  <a:pt x="4095" y="13945"/>
                </a:lnTo>
                <a:lnTo>
                  <a:pt x="6430" y="14009"/>
                </a:lnTo>
                <a:lnTo>
                  <a:pt x="11771" y="14009"/>
                </a:lnTo>
                <a:lnTo>
                  <a:pt x="14106" y="13977"/>
                </a:lnTo>
                <a:lnTo>
                  <a:pt x="15801" y="13945"/>
                </a:lnTo>
                <a:lnTo>
                  <a:pt x="16345" y="13913"/>
                </a:lnTo>
                <a:lnTo>
                  <a:pt x="16569" y="13881"/>
                </a:lnTo>
                <a:lnTo>
                  <a:pt x="16665" y="13849"/>
                </a:lnTo>
                <a:lnTo>
                  <a:pt x="16729" y="13785"/>
                </a:lnTo>
                <a:lnTo>
                  <a:pt x="16761" y="13689"/>
                </a:lnTo>
                <a:lnTo>
                  <a:pt x="16793" y="13562"/>
                </a:lnTo>
                <a:lnTo>
                  <a:pt x="16793" y="13306"/>
                </a:lnTo>
                <a:lnTo>
                  <a:pt x="16729" y="12986"/>
                </a:lnTo>
                <a:lnTo>
                  <a:pt x="16601" y="12666"/>
                </a:lnTo>
                <a:lnTo>
                  <a:pt x="16473" y="12346"/>
                </a:lnTo>
                <a:lnTo>
                  <a:pt x="16281" y="12090"/>
                </a:lnTo>
                <a:lnTo>
                  <a:pt x="16089" y="11898"/>
                </a:lnTo>
                <a:lnTo>
                  <a:pt x="15673" y="11642"/>
                </a:lnTo>
                <a:lnTo>
                  <a:pt x="14937" y="11259"/>
                </a:lnTo>
                <a:lnTo>
                  <a:pt x="12922" y="10331"/>
                </a:lnTo>
                <a:lnTo>
                  <a:pt x="10204" y="9084"/>
                </a:lnTo>
                <a:lnTo>
                  <a:pt x="10236" y="7452"/>
                </a:lnTo>
                <a:lnTo>
                  <a:pt x="9340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1280;p45"/>
          <p:cNvSpPr/>
          <p:nvPr/>
        </p:nvSpPr>
        <p:spPr>
          <a:xfrm flipH="1">
            <a:off x="7343658" y="4227406"/>
            <a:ext cx="594908" cy="248942"/>
          </a:xfrm>
          <a:custGeom>
            <a:avLst/>
            <a:gdLst/>
            <a:ahLst/>
            <a:cxnLst/>
            <a:rect l="l" t="t" r="r" b="b"/>
            <a:pathLst>
              <a:path w="15673" h="6558" extrusionOk="0">
                <a:moveTo>
                  <a:pt x="9084" y="0"/>
                </a:moveTo>
                <a:lnTo>
                  <a:pt x="0" y="64"/>
                </a:lnTo>
                <a:lnTo>
                  <a:pt x="64" y="2335"/>
                </a:lnTo>
                <a:lnTo>
                  <a:pt x="160" y="4286"/>
                </a:lnTo>
                <a:lnTo>
                  <a:pt x="224" y="5086"/>
                </a:lnTo>
                <a:lnTo>
                  <a:pt x="288" y="5726"/>
                </a:lnTo>
                <a:lnTo>
                  <a:pt x="384" y="6141"/>
                </a:lnTo>
                <a:lnTo>
                  <a:pt x="416" y="6237"/>
                </a:lnTo>
                <a:lnTo>
                  <a:pt x="480" y="6301"/>
                </a:lnTo>
                <a:lnTo>
                  <a:pt x="704" y="6365"/>
                </a:lnTo>
                <a:lnTo>
                  <a:pt x="1247" y="6429"/>
                </a:lnTo>
                <a:lnTo>
                  <a:pt x="2975" y="6493"/>
                </a:lnTo>
                <a:lnTo>
                  <a:pt x="5310" y="6557"/>
                </a:lnTo>
                <a:lnTo>
                  <a:pt x="10651" y="6557"/>
                </a:lnTo>
                <a:lnTo>
                  <a:pt x="12986" y="6525"/>
                </a:lnTo>
                <a:lnTo>
                  <a:pt x="14681" y="6493"/>
                </a:lnTo>
                <a:lnTo>
                  <a:pt x="15225" y="6461"/>
                </a:lnTo>
                <a:lnTo>
                  <a:pt x="15449" y="6429"/>
                </a:lnTo>
                <a:lnTo>
                  <a:pt x="15545" y="6397"/>
                </a:lnTo>
                <a:lnTo>
                  <a:pt x="15609" y="6333"/>
                </a:lnTo>
                <a:lnTo>
                  <a:pt x="15641" y="6237"/>
                </a:lnTo>
                <a:lnTo>
                  <a:pt x="15673" y="6110"/>
                </a:lnTo>
                <a:lnTo>
                  <a:pt x="15673" y="5854"/>
                </a:lnTo>
                <a:lnTo>
                  <a:pt x="15609" y="5534"/>
                </a:lnTo>
                <a:lnTo>
                  <a:pt x="15481" y="5214"/>
                </a:lnTo>
                <a:lnTo>
                  <a:pt x="15353" y="4894"/>
                </a:lnTo>
                <a:lnTo>
                  <a:pt x="15161" y="4638"/>
                </a:lnTo>
                <a:lnTo>
                  <a:pt x="14969" y="4446"/>
                </a:lnTo>
                <a:lnTo>
                  <a:pt x="14553" y="4190"/>
                </a:lnTo>
                <a:lnTo>
                  <a:pt x="13817" y="3807"/>
                </a:lnTo>
                <a:lnTo>
                  <a:pt x="11802" y="2879"/>
                </a:lnTo>
                <a:lnTo>
                  <a:pt x="9052" y="1632"/>
                </a:lnTo>
                <a:lnTo>
                  <a:pt x="90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1281;p45"/>
          <p:cNvSpPr/>
          <p:nvPr/>
        </p:nvSpPr>
        <p:spPr>
          <a:xfrm flipH="1">
            <a:off x="7343658" y="4289319"/>
            <a:ext cx="592479" cy="187029"/>
          </a:xfrm>
          <a:custGeom>
            <a:avLst/>
            <a:gdLst/>
            <a:ahLst/>
            <a:cxnLst/>
            <a:rect l="l" t="t" r="r" b="b"/>
            <a:pathLst>
              <a:path w="15609" h="4927" extrusionOk="0">
                <a:moveTo>
                  <a:pt x="8988" y="1"/>
                </a:moveTo>
                <a:lnTo>
                  <a:pt x="0" y="65"/>
                </a:lnTo>
                <a:lnTo>
                  <a:pt x="64" y="1792"/>
                </a:lnTo>
                <a:lnTo>
                  <a:pt x="160" y="3263"/>
                </a:lnTo>
                <a:lnTo>
                  <a:pt x="192" y="3807"/>
                </a:lnTo>
                <a:lnTo>
                  <a:pt x="256" y="4255"/>
                </a:lnTo>
                <a:lnTo>
                  <a:pt x="320" y="4542"/>
                </a:lnTo>
                <a:lnTo>
                  <a:pt x="352" y="4638"/>
                </a:lnTo>
                <a:lnTo>
                  <a:pt x="416" y="4670"/>
                </a:lnTo>
                <a:lnTo>
                  <a:pt x="640" y="4734"/>
                </a:lnTo>
                <a:lnTo>
                  <a:pt x="1183" y="4798"/>
                </a:lnTo>
                <a:lnTo>
                  <a:pt x="2911" y="4862"/>
                </a:lnTo>
                <a:lnTo>
                  <a:pt x="5246" y="4926"/>
                </a:lnTo>
                <a:lnTo>
                  <a:pt x="10587" y="4926"/>
                </a:lnTo>
                <a:lnTo>
                  <a:pt x="12922" y="4894"/>
                </a:lnTo>
                <a:lnTo>
                  <a:pt x="14617" y="4862"/>
                </a:lnTo>
                <a:lnTo>
                  <a:pt x="15161" y="4830"/>
                </a:lnTo>
                <a:lnTo>
                  <a:pt x="15385" y="4798"/>
                </a:lnTo>
                <a:lnTo>
                  <a:pt x="15481" y="4766"/>
                </a:lnTo>
                <a:lnTo>
                  <a:pt x="15545" y="4702"/>
                </a:lnTo>
                <a:lnTo>
                  <a:pt x="15577" y="4606"/>
                </a:lnTo>
                <a:lnTo>
                  <a:pt x="15609" y="4479"/>
                </a:lnTo>
                <a:lnTo>
                  <a:pt x="15609" y="4223"/>
                </a:lnTo>
                <a:lnTo>
                  <a:pt x="15545" y="3903"/>
                </a:lnTo>
                <a:lnTo>
                  <a:pt x="15417" y="3583"/>
                </a:lnTo>
                <a:lnTo>
                  <a:pt x="15289" y="3263"/>
                </a:lnTo>
                <a:lnTo>
                  <a:pt x="15097" y="3007"/>
                </a:lnTo>
                <a:lnTo>
                  <a:pt x="14905" y="2815"/>
                </a:lnTo>
                <a:lnTo>
                  <a:pt x="14489" y="2559"/>
                </a:lnTo>
                <a:lnTo>
                  <a:pt x="13753" y="2176"/>
                </a:lnTo>
                <a:lnTo>
                  <a:pt x="11738" y="1248"/>
                </a:lnTo>
                <a:lnTo>
                  <a:pt x="8988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1282;p45"/>
          <p:cNvSpPr/>
          <p:nvPr/>
        </p:nvSpPr>
        <p:spPr>
          <a:xfrm flipH="1">
            <a:off x="7358234" y="4449586"/>
            <a:ext cx="536643" cy="7326"/>
          </a:xfrm>
          <a:custGeom>
            <a:avLst/>
            <a:gdLst/>
            <a:ahLst/>
            <a:cxnLst/>
            <a:rect l="l" t="t" r="r" b="b"/>
            <a:pathLst>
              <a:path w="14138" h="193" extrusionOk="0">
                <a:moveTo>
                  <a:pt x="7037" y="1"/>
                </a:moveTo>
                <a:lnTo>
                  <a:pt x="2847" y="65"/>
                </a:lnTo>
                <a:lnTo>
                  <a:pt x="1152" y="97"/>
                </a:lnTo>
                <a:lnTo>
                  <a:pt x="1" y="129"/>
                </a:lnTo>
                <a:lnTo>
                  <a:pt x="1184" y="161"/>
                </a:lnTo>
                <a:lnTo>
                  <a:pt x="2847" y="193"/>
                </a:lnTo>
                <a:lnTo>
                  <a:pt x="7037" y="161"/>
                </a:lnTo>
                <a:lnTo>
                  <a:pt x="11227" y="129"/>
                </a:lnTo>
                <a:lnTo>
                  <a:pt x="14106" y="65"/>
                </a:lnTo>
                <a:lnTo>
                  <a:pt x="14138" y="33"/>
                </a:lnTo>
                <a:lnTo>
                  <a:pt x="14106" y="33"/>
                </a:lnTo>
                <a:lnTo>
                  <a:pt x="1122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1284;p45"/>
          <p:cNvSpPr/>
          <p:nvPr/>
        </p:nvSpPr>
        <p:spPr>
          <a:xfrm flipH="1">
            <a:off x="7558535" y="4297822"/>
            <a:ext cx="100815" cy="43730"/>
          </a:xfrm>
          <a:custGeom>
            <a:avLst/>
            <a:gdLst/>
            <a:ahLst/>
            <a:cxnLst/>
            <a:rect l="l" t="t" r="r" b="b"/>
            <a:pathLst>
              <a:path w="2656" h="1152" extrusionOk="0">
                <a:moveTo>
                  <a:pt x="2623" y="1"/>
                </a:moveTo>
                <a:lnTo>
                  <a:pt x="2239" y="33"/>
                </a:lnTo>
                <a:lnTo>
                  <a:pt x="1888" y="65"/>
                </a:lnTo>
                <a:lnTo>
                  <a:pt x="1536" y="160"/>
                </a:lnTo>
                <a:lnTo>
                  <a:pt x="1184" y="256"/>
                </a:lnTo>
                <a:lnTo>
                  <a:pt x="832" y="416"/>
                </a:lnTo>
                <a:lnTo>
                  <a:pt x="544" y="608"/>
                </a:lnTo>
                <a:lnTo>
                  <a:pt x="256" y="832"/>
                </a:lnTo>
                <a:lnTo>
                  <a:pt x="1" y="1088"/>
                </a:lnTo>
                <a:lnTo>
                  <a:pt x="1" y="1120"/>
                </a:lnTo>
                <a:lnTo>
                  <a:pt x="64" y="1152"/>
                </a:lnTo>
                <a:lnTo>
                  <a:pt x="672" y="832"/>
                </a:lnTo>
                <a:lnTo>
                  <a:pt x="1312" y="544"/>
                </a:lnTo>
                <a:lnTo>
                  <a:pt x="1952" y="320"/>
                </a:lnTo>
                <a:lnTo>
                  <a:pt x="2623" y="129"/>
                </a:lnTo>
                <a:lnTo>
                  <a:pt x="2655" y="65"/>
                </a:lnTo>
                <a:lnTo>
                  <a:pt x="2655" y="33"/>
                </a:lnTo>
                <a:lnTo>
                  <a:pt x="262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1285;p45"/>
          <p:cNvSpPr/>
          <p:nvPr/>
        </p:nvSpPr>
        <p:spPr>
          <a:xfrm flipH="1">
            <a:off x="7530637" y="4308754"/>
            <a:ext cx="100777" cy="43730"/>
          </a:xfrm>
          <a:custGeom>
            <a:avLst/>
            <a:gdLst/>
            <a:ahLst/>
            <a:cxnLst/>
            <a:rect l="l" t="t" r="r" b="b"/>
            <a:pathLst>
              <a:path w="2655" h="1152" extrusionOk="0">
                <a:moveTo>
                  <a:pt x="2239" y="0"/>
                </a:moveTo>
                <a:lnTo>
                  <a:pt x="1887" y="64"/>
                </a:lnTo>
                <a:lnTo>
                  <a:pt x="1503" y="128"/>
                </a:lnTo>
                <a:lnTo>
                  <a:pt x="1152" y="256"/>
                </a:lnTo>
                <a:lnTo>
                  <a:pt x="832" y="416"/>
                </a:lnTo>
                <a:lnTo>
                  <a:pt x="512" y="608"/>
                </a:lnTo>
                <a:lnTo>
                  <a:pt x="224" y="832"/>
                </a:lnTo>
                <a:lnTo>
                  <a:pt x="0" y="1088"/>
                </a:lnTo>
                <a:lnTo>
                  <a:pt x="0" y="1120"/>
                </a:lnTo>
                <a:lnTo>
                  <a:pt x="32" y="1152"/>
                </a:lnTo>
                <a:lnTo>
                  <a:pt x="672" y="832"/>
                </a:lnTo>
                <a:lnTo>
                  <a:pt x="1312" y="544"/>
                </a:lnTo>
                <a:lnTo>
                  <a:pt x="1951" y="320"/>
                </a:lnTo>
                <a:lnTo>
                  <a:pt x="2623" y="128"/>
                </a:lnTo>
                <a:lnTo>
                  <a:pt x="2655" y="96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1286;p45"/>
          <p:cNvSpPr/>
          <p:nvPr/>
        </p:nvSpPr>
        <p:spPr>
          <a:xfrm flipH="1">
            <a:off x="7503915" y="4319687"/>
            <a:ext cx="100815" cy="42515"/>
          </a:xfrm>
          <a:custGeom>
            <a:avLst/>
            <a:gdLst/>
            <a:ahLst/>
            <a:cxnLst/>
            <a:rect l="l" t="t" r="r" b="b"/>
            <a:pathLst>
              <a:path w="2656" h="1120" extrusionOk="0">
                <a:moveTo>
                  <a:pt x="2272" y="0"/>
                </a:moveTo>
                <a:lnTo>
                  <a:pt x="1888" y="64"/>
                </a:lnTo>
                <a:lnTo>
                  <a:pt x="1536" y="128"/>
                </a:lnTo>
                <a:lnTo>
                  <a:pt x="1184" y="256"/>
                </a:lnTo>
                <a:lnTo>
                  <a:pt x="864" y="384"/>
                </a:lnTo>
                <a:lnTo>
                  <a:pt x="545" y="576"/>
                </a:lnTo>
                <a:lnTo>
                  <a:pt x="257" y="800"/>
                </a:lnTo>
                <a:lnTo>
                  <a:pt x="33" y="1088"/>
                </a:lnTo>
                <a:lnTo>
                  <a:pt x="1" y="1088"/>
                </a:lnTo>
                <a:lnTo>
                  <a:pt x="33" y="1120"/>
                </a:lnTo>
                <a:lnTo>
                  <a:pt x="65" y="1120"/>
                </a:lnTo>
                <a:lnTo>
                  <a:pt x="704" y="800"/>
                </a:lnTo>
                <a:lnTo>
                  <a:pt x="1312" y="544"/>
                </a:lnTo>
                <a:lnTo>
                  <a:pt x="1984" y="288"/>
                </a:lnTo>
                <a:lnTo>
                  <a:pt x="2624" y="96"/>
                </a:lnTo>
                <a:lnTo>
                  <a:pt x="2656" y="64"/>
                </a:lnTo>
                <a:lnTo>
                  <a:pt x="2656" y="32"/>
                </a:lnTo>
                <a:lnTo>
                  <a:pt x="262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1287;p45"/>
          <p:cNvSpPr/>
          <p:nvPr/>
        </p:nvSpPr>
        <p:spPr>
          <a:xfrm flipH="1">
            <a:off x="7475978" y="4329404"/>
            <a:ext cx="100815" cy="43730"/>
          </a:xfrm>
          <a:custGeom>
            <a:avLst/>
            <a:gdLst/>
            <a:ahLst/>
            <a:cxnLst/>
            <a:rect l="l" t="t" r="r" b="b"/>
            <a:pathLst>
              <a:path w="2656" h="1152" extrusionOk="0">
                <a:moveTo>
                  <a:pt x="2623" y="0"/>
                </a:moveTo>
                <a:lnTo>
                  <a:pt x="2239" y="32"/>
                </a:lnTo>
                <a:lnTo>
                  <a:pt x="1888" y="64"/>
                </a:lnTo>
                <a:lnTo>
                  <a:pt x="1536" y="160"/>
                </a:lnTo>
                <a:lnTo>
                  <a:pt x="1184" y="288"/>
                </a:lnTo>
                <a:lnTo>
                  <a:pt x="832" y="416"/>
                </a:lnTo>
                <a:lnTo>
                  <a:pt x="512" y="608"/>
                </a:lnTo>
                <a:lnTo>
                  <a:pt x="256" y="832"/>
                </a:lnTo>
                <a:lnTo>
                  <a:pt x="0" y="1088"/>
                </a:lnTo>
                <a:lnTo>
                  <a:pt x="0" y="1120"/>
                </a:lnTo>
                <a:lnTo>
                  <a:pt x="0" y="1152"/>
                </a:lnTo>
                <a:lnTo>
                  <a:pt x="64" y="1152"/>
                </a:lnTo>
                <a:lnTo>
                  <a:pt x="672" y="832"/>
                </a:lnTo>
                <a:lnTo>
                  <a:pt x="1312" y="576"/>
                </a:lnTo>
                <a:lnTo>
                  <a:pt x="1952" y="320"/>
                </a:lnTo>
                <a:lnTo>
                  <a:pt x="2623" y="128"/>
                </a:lnTo>
                <a:lnTo>
                  <a:pt x="2655" y="96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1288;p45"/>
          <p:cNvSpPr/>
          <p:nvPr/>
        </p:nvSpPr>
        <p:spPr>
          <a:xfrm flipH="1">
            <a:off x="7842647" y="4369452"/>
            <a:ext cx="59517" cy="61951"/>
          </a:xfrm>
          <a:custGeom>
            <a:avLst/>
            <a:gdLst/>
            <a:ahLst/>
            <a:cxnLst/>
            <a:rect l="l" t="t" r="r" b="b"/>
            <a:pathLst>
              <a:path w="1568" h="1632" extrusionOk="0">
                <a:moveTo>
                  <a:pt x="768" y="1"/>
                </a:moveTo>
                <a:lnTo>
                  <a:pt x="576" y="33"/>
                </a:lnTo>
                <a:lnTo>
                  <a:pt x="416" y="65"/>
                </a:lnTo>
                <a:lnTo>
                  <a:pt x="288" y="161"/>
                </a:lnTo>
                <a:lnTo>
                  <a:pt x="193" y="257"/>
                </a:lnTo>
                <a:lnTo>
                  <a:pt x="97" y="384"/>
                </a:lnTo>
                <a:lnTo>
                  <a:pt x="33" y="512"/>
                </a:lnTo>
                <a:lnTo>
                  <a:pt x="1" y="672"/>
                </a:lnTo>
                <a:lnTo>
                  <a:pt x="1" y="832"/>
                </a:lnTo>
                <a:lnTo>
                  <a:pt x="1" y="992"/>
                </a:lnTo>
                <a:lnTo>
                  <a:pt x="33" y="1120"/>
                </a:lnTo>
                <a:lnTo>
                  <a:pt x="97" y="1280"/>
                </a:lnTo>
                <a:lnTo>
                  <a:pt x="193" y="1376"/>
                </a:lnTo>
                <a:lnTo>
                  <a:pt x="288" y="1504"/>
                </a:lnTo>
                <a:lnTo>
                  <a:pt x="416" y="1568"/>
                </a:lnTo>
                <a:lnTo>
                  <a:pt x="576" y="1632"/>
                </a:lnTo>
                <a:lnTo>
                  <a:pt x="768" y="1632"/>
                </a:lnTo>
                <a:lnTo>
                  <a:pt x="960" y="1600"/>
                </a:lnTo>
                <a:lnTo>
                  <a:pt x="1120" y="1568"/>
                </a:lnTo>
                <a:lnTo>
                  <a:pt x="1248" y="1472"/>
                </a:lnTo>
                <a:lnTo>
                  <a:pt x="1376" y="1376"/>
                </a:lnTo>
                <a:lnTo>
                  <a:pt x="1440" y="1248"/>
                </a:lnTo>
                <a:lnTo>
                  <a:pt x="1504" y="1120"/>
                </a:lnTo>
                <a:lnTo>
                  <a:pt x="1536" y="960"/>
                </a:lnTo>
                <a:lnTo>
                  <a:pt x="1568" y="800"/>
                </a:lnTo>
                <a:lnTo>
                  <a:pt x="1536" y="672"/>
                </a:lnTo>
                <a:lnTo>
                  <a:pt x="1504" y="512"/>
                </a:lnTo>
                <a:lnTo>
                  <a:pt x="1440" y="384"/>
                </a:lnTo>
                <a:lnTo>
                  <a:pt x="1376" y="257"/>
                </a:lnTo>
                <a:lnTo>
                  <a:pt x="1248" y="161"/>
                </a:lnTo>
                <a:lnTo>
                  <a:pt x="1120" y="65"/>
                </a:lnTo>
                <a:lnTo>
                  <a:pt x="960" y="33"/>
                </a:lnTo>
                <a:lnTo>
                  <a:pt x="76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1289;p45"/>
          <p:cNvSpPr/>
          <p:nvPr/>
        </p:nvSpPr>
        <p:spPr>
          <a:xfrm flipH="1">
            <a:off x="7512417" y="4197038"/>
            <a:ext cx="93527" cy="116613"/>
          </a:xfrm>
          <a:custGeom>
            <a:avLst/>
            <a:gdLst/>
            <a:ahLst/>
            <a:cxnLst/>
            <a:rect l="l" t="t" r="r" b="b"/>
            <a:pathLst>
              <a:path w="2464" h="3072" extrusionOk="0">
                <a:moveTo>
                  <a:pt x="1888" y="257"/>
                </a:moveTo>
                <a:lnTo>
                  <a:pt x="1984" y="289"/>
                </a:lnTo>
                <a:lnTo>
                  <a:pt x="2048" y="353"/>
                </a:lnTo>
                <a:lnTo>
                  <a:pt x="2112" y="449"/>
                </a:lnTo>
                <a:lnTo>
                  <a:pt x="2144" y="609"/>
                </a:lnTo>
                <a:lnTo>
                  <a:pt x="2176" y="768"/>
                </a:lnTo>
                <a:lnTo>
                  <a:pt x="2176" y="960"/>
                </a:lnTo>
                <a:lnTo>
                  <a:pt x="2080" y="1184"/>
                </a:lnTo>
                <a:lnTo>
                  <a:pt x="1952" y="1376"/>
                </a:lnTo>
                <a:lnTo>
                  <a:pt x="1792" y="1568"/>
                </a:lnTo>
                <a:lnTo>
                  <a:pt x="1408" y="1888"/>
                </a:lnTo>
                <a:lnTo>
                  <a:pt x="1056" y="2144"/>
                </a:lnTo>
                <a:lnTo>
                  <a:pt x="1056" y="2176"/>
                </a:lnTo>
                <a:lnTo>
                  <a:pt x="577" y="2496"/>
                </a:lnTo>
                <a:lnTo>
                  <a:pt x="97" y="2879"/>
                </a:lnTo>
                <a:lnTo>
                  <a:pt x="353" y="2176"/>
                </a:lnTo>
                <a:lnTo>
                  <a:pt x="609" y="1472"/>
                </a:lnTo>
                <a:lnTo>
                  <a:pt x="768" y="1152"/>
                </a:lnTo>
                <a:lnTo>
                  <a:pt x="960" y="832"/>
                </a:lnTo>
                <a:lnTo>
                  <a:pt x="1056" y="705"/>
                </a:lnTo>
                <a:lnTo>
                  <a:pt x="1216" y="545"/>
                </a:lnTo>
                <a:lnTo>
                  <a:pt x="1408" y="417"/>
                </a:lnTo>
                <a:lnTo>
                  <a:pt x="1600" y="289"/>
                </a:lnTo>
                <a:lnTo>
                  <a:pt x="1792" y="257"/>
                </a:lnTo>
                <a:close/>
                <a:moveTo>
                  <a:pt x="1632" y="1"/>
                </a:moveTo>
                <a:lnTo>
                  <a:pt x="1440" y="65"/>
                </a:lnTo>
                <a:lnTo>
                  <a:pt x="1280" y="161"/>
                </a:lnTo>
                <a:lnTo>
                  <a:pt x="1120" y="289"/>
                </a:lnTo>
                <a:lnTo>
                  <a:pt x="960" y="417"/>
                </a:lnTo>
                <a:lnTo>
                  <a:pt x="864" y="577"/>
                </a:lnTo>
                <a:lnTo>
                  <a:pt x="673" y="832"/>
                </a:lnTo>
                <a:lnTo>
                  <a:pt x="545" y="1120"/>
                </a:lnTo>
                <a:lnTo>
                  <a:pt x="385" y="1408"/>
                </a:lnTo>
                <a:lnTo>
                  <a:pt x="289" y="1728"/>
                </a:lnTo>
                <a:lnTo>
                  <a:pt x="193" y="2016"/>
                </a:lnTo>
                <a:lnTo>
                  <a:pt x="97" y="2336"/>
                </a:lnTo>
                <a:lnTo>
                  <a:pt x="33" y="2656"/>
                </a:lnTo>
                <a:lnTo>
                  <a:pt x="1" y="2975"/>
                </a:lnTo>
                <a:lnTo>
                  <a:pt x="33" y="3007"/>
                </a:lnTo>
                <a:lnTo>
                  <a:pt x="97" y="3071"/>
                </a:lnTo>
                <a:lnTo>
                  <a:pt x="225" y="3071"/>
                </a:lnTo>
                <a:lnTo>
                  <a:pt x="1248" y="2368"/>
                </a:lnTo>
                <a:lnTo>
                  <a:pt x="1728" y="1984"/>
                </a:lnTo>
                <a:lnTo>
                  <a:pt x="1952" y="1760"/>
                </a:lnTo>
                <a:lnTo>
                  <a:pt x="2144" y="1536"/>
                </a:lnTo>
                <a:lnTo>
                  <a:pt x="2240" y="1376"/>
                </a:lnTo>
                <a:lnTo>
                  <a:pt x="2336" y="1216"/>
                </a:lnTo>
                <a:lnTo>
                  <a:pt x="2400" y="1024"/>
                </a:lnTo>
                <a:lnTo>
                  <a:pt x="2464" y="832"/>
                </a:lnTo>
                <a:lnTo>
                  <a:pt x="2464" y="673"/>
                </a:lnTo>
                <a:lnTo>
                  <a:pt x="2432" y="481"/>
                </a:lnTo>
                <a:lnTo>
                  <a:pt x="2336" y="321"/>
                </a:lnTo>
                <a:lnTo>
                  <a:pt x="2208" y="161"/>
                </a:lnTo>
                <a:lnTo>
                  <a:pt x="2016" y="65"/>
                </a:lnTo>
                <a:lnTo>
                  <a:pt x="182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1290;p45"/>
          <p:cNvSpPr/>
          <p:nvPr/>
        </p:nvSpPr>
        <p:spPr>
          <a:xfrm flipH="1">
            <a:off x="7597404" y="4261418"/>
            <a:ext cx="134787" cy="63165"/>
          </a:xfrm>
          <a:custGeom>
            <a:avLst/>
            <a:gdLst/>
            <a:ahLst/>
            <a:cxnLst/>
            <a:rect l="l" t="t" r="r" b="b"/>
            <a:pathLst>
              <a:path w="3551" h="1664" extrusionOk="0">
                <a:moveTo>
                  <a:pt x="1184" y="256"/>
                </a:moveTo>
                <a:lnTo>
                  <a:pt x="1376" y="288"/>
                </a:lnTo>
                <a:lnTo>
                  <a:pt x="1696" y="384"/>
                </a:lnTo>
                <a:lnTo>
                  <a:pt x="2047" y="512"/>
                </a:lnTo>
                <a:lnTo>
                  <a:pt x="2719" y="832"/>
                </a:lnTo>
                <a:lnTo>
                  <a:pt x="3391" y="1151"/>
                </a:lnTo>
                <a:lnTo>
                  <a:pt x="2815" y="1215"/>
                </a:lnTo>
                <a:lnTo>
                  <a:pt x="2207" y="1311"/>
                </a:lnTo>
                <a:lnTo>
                  <a:pt x="1792" y="1375"/>
                </a:lnTo>
                <a:lnTo>
                  <a:pt x="1280" y="1407"/>
                </a:lnTo>
                <a:lnTo>
                  <a:pt x="1024" y="1375"/>
                </a:lnTo>
                <a:lnTo>
                  <a:pt x="800" y="1311"/>
                </a:lnTo>
                <a:lnTo>
                  <a:pt x="576" y="1247"/>
                </a:lnTo>
                <a:lnTo>
                  <a:pt x="416" y="1088"/>
                </a:lnTo>
                <a:lnTo>
                  <a:pt x="448" y="1088"/>
                </a:lnTo>
                <a:lnTo>
                  <a:pt x="352" y="928"/>
                </a:lnTo>
                <a:lnTo>
                  <a:pt x="288" y="800"/>
                </a:lnTo>
                <a:lnTo>
                  <a:pt x="256" y="704"/>
                </a:lnTo>
                <a:lnTo>
                  <a:pt x="256" y="608"/>
                </a:lnTo>
                <a:lnTo>
                  <a:pt x="288" y="512"/>
                </a:lnTo>
                <a:lnTo>
                  <a:pt x="352" y="448"/>
                </a:lnTo>
                <a:lnTo>
                  <a:pt x="512" y="352"/>
                </a:lnTo>
                <a:lnTo>
                  <a:pt x="736" y="288"/>
                </a:lnTo>
                <a:lnTo>
                  <a:pt x="992" y="256"/>
                </a:lnTo>
                <a:close/>
                <a:moveTo>
                  <a:pt x="864" y="0"/>
                </a:moveTo>
                <a:lnTo>
                  <a:pt x="672" y="32"/>
                </a:lnTo>
                <a:lnTo>
                  <a:pt x="480" y="96"/>
                </a:lnTo>
                <a:lnTo>
                  <a:pt x="288" y="192"/>
                </a:lnTo>
                <a:lnTo>
                  <a:pt x="160" y="320"/>
                </a:lnTo>
                <a:lnTo>
                  <a:pt x="64" y="480"/>
                </a:lnTo>
                <a:lnTo>
                  <a:pt x="0" y="672"/>
                </a:lnTo>
                <a:lnTo>
                  <a:pt x="0" y="896"/>
                </a:lnTo>
                <a:lnTo>
                  <a:pt x="64" y="1088"/>
                </a:lnTo>
                <a:lnTo>
                  <a:pt x="160" y="1215"/>
                </a:lnTo>
                <a:lnTo>
                  <a:pt x="288" y="1343"/>
                </a:lnTo>
                <a:lnTo>
                  <a:pt x="448" y="1471"/>
                </a:lnTo>
                <a:lnTo>
                  <a:pt x="640" y="1535"/>
                </a:lnTo>
                <a:lnTo>
                  <a:pt x="832" y="1599"/>
                </a:lnTo>
                <a:lnTo>
                  <a:pt x="992" y="1631"/>
                </a:lnTo>
                <a:lnTo>
                  <a:pt x="1312" y="1663"/>
                </a:lnTo>
                <a:lnTo>
                  <a:pt x="1632" y="1663"/>
                </a:lnTo>
                <a:lnTo>
                  <a:pt x="2239" y="1599"/>
                </a:lnTo>
                <a:lnTo>
                  <a:pt x="3455" y="1375"/>
                </a:lnTo>
                <a:lnTo>
                  <a:pt x="3519" y="1375"/>
                </a:lnTo>
                <a:lnTo>
                  <a:pt x="3551" y="1311"/>
                </a:lnTo>
                <a:lnTo>
                  <a:pt x="3551" y="1279"/>
                </a:lnTo>
                <a:lnTo>
                  <a:pt x="3519" y="1215"/>
                </a:lnTo>
                <a:lnTo>
                  <a:pt x="3519" y="1183"/>
                </a:lnTo>
                <a:lnTo>
                  <a:pt x="3295" y="960"/>
                </a:lnTo>
                <a:lnTo>
                  <a:pt x="3007" y="768"/>
                </a:lnTo>
                <a:lnTo>
                  <a:pt x="2751" y="608"/>
                </a:lnTo>
                <a:lnTo>
                  <a:pt x="2463" y="448"/>
                </a:lnTo>
                <a:lnTo>
                  <a:pt x="2175" y="320"/>
                </a:lnTo>
                <a:lnTo>
                  <a:pt x="1888" y="192"/>
                </a:lnTo>
                <a:lnTo>
                  <a:pt x="1568" y="96"/>
                </a:lnTo>
                <a:lnTo>
                  <a:pt x="1248" y="32"/>
                </a:lnTo>
                <a:lnTo>
                  <a:pt x="105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1291;p45"/>
          <p:cNvSpPr/>
          <p:nvPr/>
        </p:nvSpPr>
        <p:spPr>
          <a:xfrm flipH="1">
            <a:off x="7560965" y="2588331"/>
            <a:ext cx="784316" cy="1622107"/>
          </a:xfrm>
          <a:custGeom>
            <a:avLst/>
            <a:gdLst/>
            <a:ahLst/>
            <a:cxnLst/>
            <a:rect l="l" t="t" r="r" b="b"/>
            <a:pathLst>
              <a:path w="20663" h="42732" extrusionOk="0">
                <a:moveTo>
                  <a:pt x="0" y="0"/>
                </a:moveTo>
                <a:lnTo>
                  <a:pt x="2911" y="10459"/>
                </a:lnTo>
                <a:lnTo>
                  <a:pt x="4958" y="17912"/>
                </a:lnTo>
                <a:lnTo>
                  <a:pt x="5662" y="20534"/>
                </a:lnTo>
                <a:lnTo>
                  <a:pt x="6013" y="21846"/>
                </a:lnTo>
                <a:lnTo>
                  <a:pt x="6333" y="23541"/>
                </a:lnTo>
                <a:lnTo>
                  <a:pt x="6813" y="26548"/>
                </a:lnTo>
                <a:lnTo>
                  <a:pt x="7645" y="31697"/>
                </a:lnTo>
                <a:lnTo>
                  <a:pt x="8476" y="36974"/>
                </a:lnTo>
                <a:lnTo>
                  <a:pt x="9372" y="42732"/>
                </a:lnTo>
                <a:lnTo>
                  <a:pt x="20662" y="42540"/>
                </a:lnTo>
                <a:lnTo>
                  <a:pt x="20183" y="39789"/>
                </a:lnTo>
                <a:lnTo>
                  <a:pt x="19671" y="36847"/>
                </a:lnTo>
                <a:lnTo>
                  <a:pt x="19031" y="33360"/>
                </a:lnTo>
                <a:lnTo>
                  <a:pt x="18327" y="29650"/>
                </a:lnTo>
                <a:lnTo>
                  <a:pt x="17624" y="26068"/>
                </a:lnTo>
                <a:lnTo>
                  <a:pt x="17272" y="24437"/>
                </a:lnTo>
                <a:lnTo>
                  <a:pt x="16920" y="22965"/>
                </a:lnTo>
                <a:lnTo>
                  <a:pt x="16600" y="21686"/>
                </a:lnTo>
                <a:lnTo>
                  <a:pt x="16312" y="20662"/>
                </a:lnTo>
                <a:lnTo>
                  <a:pt x="15289" y="17432"/>
                </a:lnTo>
                <a:lnTo>
                  <a:pt x="13818" y="12954"/>
                </a:lnTo>
                <a:lnTo>
                  <a:pt x="12282" y="8092"/>
                </a:lnTo>
                <a:lnTo>
                  <a:pt x="11547" y="5822"/>
                </a:lnTo>
                <a:lnTo>
                  <a:pt x="10939" y="3807"/>
                </a:lnTo>
                <a:lnTo>
                  <a:pt x="10907" y="3551"/>
                </a:lnTo>
                <a:lnTo>
                  <a:pt x="10907" y="3071"/>
                </a:lnTo>
                <a:lnTo>
                  <a:pt x="10939" y="1759"/>
                </a:lnTo>
                <a:lnTo>
                  <a:pt x="11003" y="0"/>
                </a:lnTo>
                <a:close/>
              </a:path>
            </a:pathLst>
          </a:custGeom>
          <a:solidFill>
            <a:srgbClr val="225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1292;p45"/>
          <p:cNvSpPr/>
          <p:nvPr/>
        </p:nvSpPr>
        <p:spPr>
          <a:xfrm flipH="1">
            <a:off x="7560965" y="2588331"/>
            <a:ext cx="784316" cy="1622107"/>
          </a:xfrm>
          <a:custGeom>
            <a:avLst/>
            <a:gdLst/>
            <a:ahLst/>
            <a:cxnLst/>
            <a:rect l="l" t="t" r="r" b="b"/>
            <a:pathLst>
              <a:path w="20663" h="42732" fill="none" extrusionOk="0">
                <a:moveTo>
                  <a:pt x="20662" y="42540"/>
                </a:moveTo>
                <a:lnTo>
                  <a:pt x="9372" y="42732"/>
                </a:lnTo>
                <a:lnTo>
                  <a:pt x="9372" y="42732"/>
                </a:lnTo>
                <a:lnTo>
                  <a:pt x="8476" y="36974"/>
                </a:lnTo>
                <a:lnTo>
                  <a:pt x="7645" y="31697"/>
                </a:lnTo>
                <a:lnTo>
                  <a:pt x="6813" y="26548"/>
                </a:lnTo>
                <a:lnTo>
                  <a:pt x="6813" y="26548"/>
                </a:lnTo>
                <a:lnTo>
                  <a:pt x="6333" y="23541"/>
                </a:lnTo>
                <a:lnTo>
                  <a:pt x="6013" y="21846"/>
                </a:lnTo>
                <a:lnTo>
                  <a:pt x="6013" y="21846"/>
                </a:lnTo>
                <a:lnTo>
                  <a:pt x="5662" y="20534"/>
                </a:lnTo>
                <a:lnTo>
                  <a:pt x="4958" y="17912"/>
                </a:lnTo>
                <a:lnTo>
                  <a:pt x="2911" y="10459"/>
                </a:lnTo>
                <a:lnTo>
                  <a:pt x="0" y="0"/>
                </a:lnTo>
                <a:lnTo>
                  <a:pt x="8220" y="0"/>
                </a:lnTo>
                <a:lnTo>
                  <a:pt x="11003" y="0"/>
                </a:lnTo>
                <a:lnTo>
                  <a:pt x="11003" y="0"/>
                </a:lnTo>
                <a:lnTo>
                  <a:pt x="10939" y="1759"/>
                </a:lnTo>
                <a:lnTo>
                  <a:pt x="10907" y="3071"/>
                </a:lnTo>
                <a:lnTo>
                  <a:pt x="10907" y="3551"/>
                </a:lnTo>
                <a:lnTo>
                  <a:pt x="10939" y="3807"/>
                </a:lnTo>
                <a:lnTo>
                  <a:pt x="10939" y="3807"/>
                </a:lnTo>
                <a:lnTo>
                  <a:pt x="11547" y="5822"/>
                </a:lnTo>
                <a:lnTo>
                  <a:pt x="12282" y="8092"/>
                </a:lnTo>
                <a:lnTo>
                  <a:pt x="13818" y="12954"/>
                </a:lnTo>
                <a:lnTo>
                  <a:pt x="15289" y="17432"/>
                </a:lnTo>
                <a:lnTo>
                  <a:pt x="16312" y="20662"/>
                </a:lnTo>
                <a:lnTo>
                  <a:pt x="16312" y="20662"/>
                </a:lnTo>
                <a:lnTo>
                  <a:pt x="16600" y="21686"/>
                </a:lnTo>
                <a:lnTo>
                  <a:pt x="16920" y="22965"/>
                </a:lnTo>
                <a:lnTo>
                  <a:pt x="17272" y="24437"/>
                </a:lnTo>
                <a:lnTo>
                  <a:pt x="17624" y="26068"/>
                </a:lnTo>
                <a:lnTo>
                  <a:pt x="18327" y="29650"/>
                </a:lnTo>
                <a:lnTo>
                  <a:pt x="19031" y="33360"/>
                </a:lnTo>
                <a:lnTo>
                  <a:pt x="19671" y="36847"/>
                </a:lnTo>
                <a:lnTo>
                  <a:pt x="20183" y="39789"/>
                </a:lnTo>
                <a:lnTo>
                  <a:pt x="20662" y="4254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1293;p45"/>
          <p:cNvSpPr/>
          <p:nvPr/>
        </p:nvSpPr>
        <p:spPr>
          <a:xfrm flipH="1">
            <a:off x="7599833" y="4136340"/>
            <a:ext cx="361811" cy="8541"/>
          </a:xfrm>
          <a:custGeom>
            <a:avLst/>
            <a:gdLst/>
            <a:ahLst/>
            <a:cxnLst/>
            <a:rect l="l" t="t" r="r" b="b"/>
            <a:pathLst>
              <a:path w="9532" h="225" extrusionOk="0">
                <a:moveTo>
                  <a:pt x="4958" y="1"/>
                </a:moveTo>
                <a:lnTo>
                  <a:pt x="2175" y="33"/>
                </a:lnTo>
                <a:lnTo>
                  <a:pt x="960" y="97"/>
                </a:lnTo>
                <a:lnTo>
                  <a:pt x="0" y="161"/>
                </a:lnTo>
                <a:lnTo>
                  <a:pt x="576" y="193"/>
                </a:lnTo>
                <a:lnTo>
                  <a:pt x="1568" y="225"/>
                </a:lnTo>
                <a:lnTo>
                  <a:pt x="4446" y="193"/>
                </a:lnTo>
                <a:lnTo>
                  <a:pt x="9532" y="65"/>
                </a:lnTo>
                <a:lnTo>
                  <a:pt x="9532" y="33"/>
                </a:lnTo>
                <a:lnTo>
                  <a:pt x="495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1294;p45"/>
          <p:cNvSpPr/>
          <p:nvPr/>
        </p:nvSpPr>
        <p:spPr>
          <a:xfrm flipH="1">
            <a:off x="7943387" y="2638097"/>
            <a:ext cx="347273" cy="1473987"/>
          </a:xfrm>
          <a:custGeom>
            <a:avLst/>
            <a:gdLst/>
            <a:ahLst/>
            <a:cxnLst/>
            <a:rect l="l" t="t" r="r" b="b"/>
            <a:pathLst>
              <a:path w="9149" h="38830" extrusionOk="0">
                <a:moveTo>
                  <a:pt x="1" y="1"/>
                </a:moveTo>
                <a:lnTo>
                  <a:pt x="416" y="1888"/>
                </a:lnTo>
                <a:lnTo>
                  <a:pt x="896" y="3775"/>
                </a:lnTo>
                <a:lnTo>
                  <a:pt x="1408" y="5630"/>
                </a:lnTo>
                <a:lnTo>
                  <a:pt x="1920" y="7485"/>
                </a:lnTo>
                <a:lnTo>
                  <a:pt x="2463" y="9340"/>
                </a:lnTo>
                <a:lnTo>
                  <a:pt x="3039" y="11195"/>
                </a:lnTo>
                <a:lnTo>
                  <a:pt x="3647" y="13050"/>
                </a:lnTo>
                <a:lnTo>
                  <a:pt x="4255" y="14874"/>
                </a:lnTo>
                <a:lnTo>
                  <a:pt x="4862" y="16697"/>
                </a:lnTo>
                <a:lnTo>
                  <a:pt x="5182" y="17624"/>
                </a:lnTo>
                <a:lnTo>
                  <a:pt x="5470" y="18552"/>
                </a:lnTo>
                <a:lnTo>
                  <a:pt x="5726" y="19479"/>
                </a:lnTo>
                <a:lnTo>
                  <a:pt x="5982" y="20407"/>
                </a:lnTo>
                <a:lnTo>
                  <a:pt x="6397" y="22294"/>
                </a:lnTo>
                <a:lnTo>
                  <a:pt x="6749" y="24213"/>
                </a:lnTo>
                <a:lnTo>
                  <a:pt x="7101" y="26132"/>
                </a:lnTo>
                <a:lnTo>
                  <a:pt x="7773" y="30002"/>
                </a:lnTo>
                <a:lnTo>
                  <a:pt x="8061" y="31921"/>
                </a:lnTo>
                <a:lnTo>
                  <a:pt x="8349" y="33872"/>
                </a:lnTo>
                <a:lnTo>
                  <a:pt x="8860" y="37774"/>
                </a:lnTo>
                <a:lnTo>
                  <a:pt x="8988" y="38766"/>
                </a:lnTo>
                <a:lnTo>
                  <a:pt x="9020" y="38830"/>
                </a:lnTo>
                <a:lnTo>
                  <a:pt x="9116" y="38830"/>
                </a:lnTo>
                <a:lnTo>
                  <a:pt x="9148" y="38766"/>
                </a:lnTo>
                <a:lnTo>
                  <a:pt x="8924" y="36815"/>
                </a:lnTo>
                <a:lnTo>
                  <a:pt x="8668" y="34864"/>
                </a:lnTo>
                <a:lnTo>
                  <a:pt x="8412" y="32913"/>
                </a:lnTo>
                <a:lnTo>
                  <a:pt x="8093" y="30994"/>
                </a:lnTo>
                <a:lnTo>
                  <a:pt x="7485" y="27124"/>
                </a:lnTo>
                <a:lnTo>
                  <a:pt x="6813" y="23253"/>
                </a:lnTo>
                <a:lnTo>
                  <a:pt x="6429" y="21366"/>
                </a:lnTo>
                <a:lnTo>
                  <a:pt x="6206" y="20439"/>
                </a:lnTo>
                <a:lnTo>
                  <a:pt x="5982" y="19479"/>
                </a:lnTo>
                <a:lnTo>
                  <a:pt x="5726" y="18552"/>
                </a:lnTo>
                <a:lnTo>
                  <a:pt x="5438" y="17624"/>
                </a:lnTo>
                <a:lnTo>
                  <a:pt x="4830" y="15769"/>
                </a:lnTo>
                <a:lnTo>
                  <a:pt x="3583" y="12091"/>
                </a:lnTo>
                <a:lnTo>
                  <a:pt x="2975" y="10236"/>
                </a:lnTo>
                <a:lnTo>
                  <a:pt x="2399" y="8381"/>
                </a:lnTo>
                <a:lnTo>
                  <a:pt x="1312" y="4670"/>
                </a:lnTo>
                <a:lnTo>
                  <a:pt x="800" y="2815"/>
                </a:lnTo>
                <a:lnTo>
                  <a:pt x="288" y="960"/>
                </a:lnTo>
                <a:lnTo>
                  <a:pt x="3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1295;p45"/>
          <p:cNvSpPr/>
          <p:nvPr/>
        </p:nvSpPr>
        <p:spPr>
          <a:xfrm flipH="1">
            <a:off x="8033232" y="2588331"/>
            <a:ext cx="312049" cy="1007762"/>
          </a:xfrm>
          <a:custGeom>
            <a:avLst/>
            <a:gdLst/>
            <a:ahLst/>
            <a:cxnLst/>
            <a:rect l="l" t="t" r="r" b="b"/>
            <a:pathLst>
              <a:path w="8221" h="26548" extrusionOk="0">
                <a:moveTo>
                  <a:pt x="0" y="0"/>
                </a:moveTo>
                <a:lnTo>
                  <a:pt x="2911" y="10459"/>
                </a:lnTo>
                <a:lnTo>
                  <a:pt x="4958" y="17912"/>
                </a:lnTo>
                <a:lnTo>
                  <a:pt x="5662" y="20534"/>
                </a:lnTo>
                <a:lnTo>
                  <a:pt x="6013" y="21846"/>
                </a:lnTo>
                <a:lnTo>
                  <a:pt x="6333" y="23541"/>
                </a:lnTo>
                <a:lnTo>
                  <a:pt x="6813" y="26548"/>
                </a:lnTo>
                <a:lnTo>
                  <a:pt x="822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1296;p45"/>
          <p:cNvSpPr/>
          <p:nvPr/>
        </p:nvSpPr>
        <p:spPr>
          <a:xfrm flipH="1">
            <a:off x="8033232" y="2588331"/>
            <a:ext cx="312049" cy="1007762"/>
          </a:xfrm>
          <a:custGeom>
            <a:avLst/>
            <a:gdLst/>
            <a:ahLst/>
            <a:cxnLst/>
            <a:rect l="l" t="t" r="r" b="b"/>
            <a:pathLst>
              <a:path w="8221" h="26548" fill="none" extrusionOk="0">
                <a:moveTo>
                  <a:pt x="8220" y="0"/>
                </a:moveTo>
                <a:lnTo>
                  <a:pt x="6813" y="26548"/>
                </a:lnTo>
                <a:lnTo>
                  <a:pt x="6813" y="26548"/>
                </a:lnTo>
                <a:lnTo>
                  <a:pt x="6333" y="23541"/>
                </a:lnTo>
                <a:lnTo>
                  <a:pt x="6013" y="21846"/>
                </a:lnTo>
                <a:lnTo>
                  <a:pt x="6013" y="21846"/>
                </a:lnTo>
                <a:lnTo>
                  <a:pt x="5662" y="20534"/>
                </a:lnTo>
                <a:lnTo>
                  <a:pt x="4958" y="17912"/>
                </a:lnTo>
                <a:lnTo>
                  <a:pt x="2911" y="10459"/>
                </a:lnTo>
                <a:lnTo>
                  <a:pt x="0" y="0"/>
                </a:lnTo>
                <a:lnTo>
                  <a:pt x="82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1297;p45"/>
          <p:cNvSpPr/>
          <p:nvPr/>
        </p:nvSpPr>
        <p:spPr>
          <a:xfrm flipH="1">
            <a:off x="7892410" y="4027091"/>
            <a:ext cx="593693" cy="535464"/>
          </a:xfrm>
          <a:custGeom>
            <a:avLst/>
            <a:gdLst/>
            <a:ahLst/>
            <a:cxnLst/>
            <a:rect l="l" t="t" r="r" b="b"/>
            <a:pathLst>
              <a:path w="15641" h="14106" extrusionOk="0">
                <a:moveTo>
                  <a:pt x="608" y="0"/>
                </a:moveTo>
                <a:lnTo>
                  <a:pt x="256" y="7197"/>
                </a:lnTo>
                <a:lnTo>
                  <a:pt x="160" y="8924"/>
                </a:lnTo>
                <a:lnTo>
                  <a:pt x="160" y="9755"/>
                </a:lnTo>
                <a:lnTo>
                  <a:pt x="128" y="10523"/>
                </a:lnTo>
                <a:lnTo>
                  <a:pt x="64" y="11866"/>
                </a:lnTo>
                <a:lnTo>
                  <a:pt x="0" y="12858"/>
                </a:lnTo>
                <a:lnTo>
                  <a:pt x="0" y="13178"/>
                </a:lnTo>
                <a:lnTo>
                  <a:pt x="32" y="13402"/>
                </a:lnTo>
                <a:lnTo>
                  <a:pt x="96" y="13497"/>
                </a:lnTo>
                <a:lnTo>
                  <a:pt x="192" y="13529"/>
                </a:lnTo>
                <a:lnTo>
                  <a:pt x="352" y="13561"/>
                </a:lnTo>
                <a:lnTo>
                  <a:pt x="896" y="13625"/>
                </a:lnTo>
                <a:lnTo>
                  <a:pt x="2655" y="13753"/>
                </a:lnTo>
                <a:lnTo>
                  <a:pt x="5054" y="13881"/>
                </a:lnTo>
                <a:lnTo>
                  <a:pt x="7772" y="13977"/>
                </a:lnTo>
                <a:lnTo>
                  <a:pt x="10491" y="14073"/>
                </a:lnTo>
                <a:lnTo>
                  <a:pt x="12890" y="14105"/>
                </a:lnTo>
                <a:lnTo>
                  <a:pt x="15193" y="14105"/>
                </a:lnTo>
                <a:lnTo>
                  <a:pt x="15449" y="14073"/>
                </a:lnTo>
                <a:lnTo>
                  <a:pt x="15513" y="14041"/>
                </a:lnTo>
                <a:lnTo>
                  <a:pt x="15577" y="13977"/>
                </a:lnTo>
                <a:lnTo>
                  <a:pt x="15609" y="13881"/>
                </a:lnTo>
                <a:lnTo>
                  <a:pt x="15640" y="13753"/>
                </a:lnTo>
                <a:lnTo>
                  <a:pt x="15640" y="13497"/>
                </a:lnTo>
                <a:lnTo>
                  <a:pt x="15609" y="13178"/>
                </a:lnTo>
                <a:lnTo>
                  <a:pt x="15513" y="12858"/>
                </a:lnTo>
                <a:lnTo>
                  <a:pt x="15353" y="12538"/>
                </a:lnTo>
                <a:lnTo>
                  <a:pt x="15193" y="12282"/>
                </a:lnTo>
                <a:lnTo>
                  <a:pt x="15001" y="12058"/>
                </a:lnTo>
                <a:lnTo>
                  <a:pt x="14585" y="11834"/>
                </a:lnTo>
                <a:lnTo>
                  <a:pt x="13849" y="11418"/>
                </a:lnTo>
                <a:lnTo>
                  <a:pt x="11898" y="10427"/>
                </a:lnTo>
                <a:lnTo>
                  <a:pt x="9180" y="9116"/>
                </a:lnTo>
                <a:lnTo>
                  <a:pt x="9308" y="7420"/>
                </a:lnTo>
                <a:lnTo>
                  <a:pt x="9947" y="192"/>
                </a:lnTo>
                <a:lnTo>
                  <a:pt x="60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1298;p45"/>
          <p:cNvSpPr/>
          <p:nvPr/>
        </p:nvSpPr>
        <p:spPr>
          <a:xfrm flipH="1">
            <a:off x="7892410" y="4300251"/>
            <a:ext cx="593693" cy="262304"/>
          </a:xfrm>
          <a:custGeom>
            <a:avLst/>
            <a:gdLst/>
            <a:ahLst/>
            <a:cxnLst/>
            <a:rect l="l" t="t" r="r" b="b"/>
            <a:pathLst>
              <a:path w="15641" h="6910" extrusionOk="0">
                <a:moveTo>
                  <a:pt x="256" y="1"/>
                </a:moveTo>
                <a:lnTo>
                  <a:pt x="160" y="1728"/>
                </a:lnTo>
                <a:lnTo>
                  <a:pt x="160" y="2559"/>
                </a:lnTo>
                <a:lnTo>
                  <a:pt x="128" y="3327"/>
                </a:lnTo>
                <a:lnTo>
                  <a:pt x="64" y="4670"/>
                </a:lnTo>
                <a:lnTo>
                  <a:pt x="0" y="5662"/>
                </a:lnTo>
                <a:lnTo>
                  <a:pt x="0" y="5982"/>
                </a:lnTo>
                <a:lnTo>
                  <a:pt x="32" y="6206"/>
                </a:lnTo>
                <a:lnTo>
                  <a:pt x="96" y="6301"/>
                </a:lnTo>
                <a:lnTo>
                  <a:pt x="192" y="6333"/>
                </a:lnTo>
                <a:lnTo>
                  <a:pt x="352" y="6365"/>
                </a:lnTo>
                <a:lnTo>
                  <a:pt x="896" y="6429"/>
                </a:lnTo>
                <a:lnTo>
                  <a:pt x="2655" y="6557"/>
                </a:lnTo>
                <a:lnTo>
                  <a:pt x="5054" y="6685"/>
                </a:lnTo>
                <a:lnTo>
                  <a:pt x="7772" y="6781"/>
                </a:lnTo>
                <a:lnTo>
                  <a:pt x="10491" y="6877"/>
                </a:lnTo>
                <a:lnTo>
                  <a:pt x="12890" y="6909"/>
                </a:lnTo>
                <a:lnTo>
                  <a:pt x="15193" y="6909"/>
                </a:lnTo>
                <a:lnTo>
                  <a:pt x="15449" y="6877"/>
                </a:lnTo>
                <a:lnTo>
                  <a:pt x="15513" y="6845"/>
                </a:lnTo>
                <a:lnTo>
                  <a:pt x="15577" y="6781"/>
                </a:lnTo>
                <a:lnTo>
                  <a:pt x="15609" y="6685"/>
                </a:lnTo>
                <a:lnTo>
                  <a:pt x="15640" y="6557"/>
                </a:lnTo>
                <a:lnTo>
                  <a:pt x="15640" y="6301"/>
                </a:lnTo>
                <a:lnTo>
                  <a:pt x="15609" y="5982"/>
                </a:lnTo>
                <a:lnTo>
                  <a:pt x="15513" y="5662"/>
                </a:lnTo>
                <a:lnTo>
                  <a:pt x="15353" y="5342"/>
                </a:lnTo>
                <a:lnTo>
                  <a:pt x="15193" y="5086"/>
                </a:lnTo>
                <a:lnTo>
                  <a:pt x="15001" y="4862"/>
                </a:lnTo>
                <a:lnTo>
                  <a:pt x="14585" y="4638"/>
                </a:lnTo>
                <a:lnTo>
                  <a:pt x="13849" y="4222"/>
                </a:lnTo>
                <a:lnTo>
                  <a:pt x="11898" y="3231"/>
                </a:lnTo>
                <a:lnTo>
                  <a:pt x="9180" y="1920"/>
                </a:lnTo>
                <a:lnTo>
                  <a:pt x="9308" y="224"/>
                </a:lnTo>
                <a:lnTo>
                  <a:pt x="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1299;p45"/>
          <p:cNvSpPr/>
          <p:nvPr/>
        </p:nvSpPr>
        <p:spPr>
          <a:xfrm flipH="1">
            <a:off x="7892410" y="4365808"/>
            <a:ext cx="596123" cy="196747"/>
          </a:xfrm>
          <a:custGeom>
            <a:avLst/>
            <a:gdLst/>
            <a:ahLst/>
            <a:cxnLst/>
            <a:rect l="l" t="t" r="r" b="b"/>
            <a:pathLst>
              <a:path w="15705" h="5183" extrusionOk="0">
                <a:moveTo>
                  <a:pt x="224" y="1"/>
                </a:moveTo>
                <a:lnTo>
                  <a:pt x="128" y="928"/>
                </a:lnTo>
                <a:lnTo>
                  <a:pt x="32" y="1760"/>
                </a:lnTo>
                <a:lnTo>
                  <a:pt x="0" y="2527"/>
                </a:lnTo>
                <a:lnTo>
                  <a:pt x="0" y="3199"/>
                </a:lnTo>
                <a:lnTo>
                  <a:pt x="0" y="3743"/>
                </a:lnTo>
                <a:lnTo>
                  <a:pt x="32" y="4159"/>
                </a:lnTo>
                <a:lnTo>
                  <a:pt x="96" y="4447"/>
                </a:lnTo>
                <a:lnTo>
                  <a:pt x="128" y="4543"/>
                </a:lnTo>
                <a:lnTo>
                  <a:pt x="160" y="4574"/>
                </a:lnTo>
                <a:lnTo>
                  <a:pt x="256" y="4606"/>
                </a:lnTo>
                <a:lnTo>
                  <a:pt x="416" y="4638"/>
                </a:lnTo>
                <a:lnTo>
                  <a:pt x="960" y="4702"/>
                </a:lnTo>
                <a:lnTo>
                  <a:pt x="2719" y="4830"/>
                </a:lnTo>
                <a:lnTo>
                  <a:pt x="5118" y="4958"/>
                </a:lnTo>
                <a:lnTo>
                  <a:pt x="7836" y="5054"/>
                </a:lnTo>
                <a:lnTo>
                  <a:pt x="10555" y="5150"/>
                </a:lnTo>
                <a:lnTo>
                  <a:pt x="12954" y="5182"/>
                </a:lnTo>
                <a:lnTo>
                  <a:pt x="15257" y="5182"/>
                </a:lnTo>
                <a:lnTo>
                  <a:pt x="15513" y="5150"/>
                </a:lnTo>
                <a:lnTo>
                  <a:pt x="15577" y="5118"/>
                </a:lnTo>
                <a:lnTo>
                  <a:pt x="15641" y="5054"/>
                </a:lnTo>
                <a:lnTo>
                  <a:pt x="15673" y="4958"/>
                </a:lnTo>
                <a:lnTo>
                  <a:pt x="15704" y="4830"/>
                </a:lnTo>
                <a:lnTo>
                  <a:pt x="15704" y="4574"/>
                </a:lnTo>
                <a:lnTo>
                  <a:pt x="15673" y="4255"/>
                </a:lnTo>
                <a:lnTo>
                  <a:pt x="15577" y="3935"/>
                </a:lnTo>
                <a:lnTo>
                  <a:pt x="15417" y="3647"/>
                </a:lnTo>
                <a:lnTo>
                  <a:pt x="15257" y="3359"/>
                </a:lnTo>
                <a:lnTo>
                  <a:pt x="15065" y="3167"/>
                </a:lnTo>
                <a:lnTo>
                  <a:pt x="14649" y="2911"/>
                </a:lnTo>
                <a:lnTo>
                  <a:pt x="13913" y="2495"/>
                </a:lnTo>
                <a:lnTo>
                  <a:pt x="11962" y="1504"/>
                </a:lnTo>
                <a:lnTo>
                  <a:pt x="9244" y="193"/>
                </a:lnTo>
                <a:lnTo>
                  <a:pt x="224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1300;p45"/>
          <p:cNvSpPr/>
          <p:nvPr/>
        </p:nvSpPr>
        <p:spPr>
          <a:xfrm flipH="1">
            <a:off x="7905771" y="4529719"/>
            <a:ext cx="537858" cy="12185"/>
          </a:xfrm>
          <a:custGeom>
            <a:avLst/>
            <a:gdLst/>
            <a:ahLst/>
            <a:cxnLst/>
            <a:rect l="l" t="t" r="r" b="b"/>
            <a:pathLst>
              <a:path w="14170" h="321" extrusionOk="0">
                <a:moveTo>
                  <a:pt x="1" y="1"/>
                </a:moveTo>
                <a:lnTo>
                  <a:pt x="32" y="33"/>
                </a:lnTo>
                <a:lnTo>
                  <a:pt x="1184" y="97"/>
                </a:lnTo>
                <a:lnTo>
                  <a:pt x="2879" y="129"/>
                </a:lnTo>
                <a:lnTo>
                  <a:pt x="7069" y="225"/>
                </a:lnTo>
                <a:lnTo>
                  <a:pt x="11259" y="288"/>
                </a:lnTo>
                <a:lnTo>
                  <a:pt x="14138" y="320"/>
                </a:lnTo>
                <a:lnTo>
                  <a:pt x="14170" y="320"/>
                </a:lnTo>
                <a:lnTo>
                  <a:pt x="14170" y="288"/>
                </a:lnTo>
                <a:lnTo>
                  <a:pt x="14138" y="288"/>
                </a:lnTo>
                <a:lnTo>
                  <a:pt x="11259" y="193"/>
                </a:lnTo>
                <a:lnTo>
                  <a:pt x="7069" y="65"/>
                </a:lnTo>
                <a:lnTo>
                  <a:pt x="287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1301;p45"/>
          <p:cNvSpPr/>
          <p:nvPr/>
        </p:nvSpPr>
        <p:spPr>
          <a:xfrm flipH="1">
            <a:off x="7950674" y="4465377"/>
            <a:ext cx="74093" cy="68024"/>
          </a:xfrm>
          <a:custGeom>
            <a:avLst/>
            <a:gdLst/>
            <a:ahLst/>
            <a:cxnLst/>
            <a:rect l="l" t="t" r="r" b="b"/>
            <a:pathLst>
              <a:path w="1952" h="1792" extrusionOk="0">
                <a:moveTo>
                  <a:pt x="1759" y="0"/>
                </a:moveTo>
                <a:lnTo>
                  <a:pt x="1567" y="32"/>
                </a:lnTo>
                <a:lnTo>
                  <a:pt x="1376" y="64"/>
                </a:lnTo>
                <a:lnTo>
                  <a:pt x="1184" y="128"/>
                </a:lnTo>
                <a:lnTo>
                  <a:pt x="1024" y="192"/>
                </a:lnTo>
                <a:lnTo>
                  <a:pt x="864" y="288"/>
                </a:lnTo>
                <a:lnTo>
                  <a:pt x="704" y="416"/>
                </a:lnTo>
                <a:lnTo>
                  <a:pt x="544" y="544"/>
                </a:lnTo>
                <a:lnTo>
                  <a:pt x="320" y="800"/>
                </a:lnTo>
                <a:lnTo>
                  <a:pt x="160" y="1120"/>
                </a:lnTo>
                <a:lnTo>
                  <a:pt x="32" y="1440"/>
                </a:lnTo>
                <a:lnTo>
                  <a:pt x="0" y="1792"/>
                </a:lnTo>
                <a:lnTo>
                  <a:pt x="32" y="1792"/>
                </a:lnTo>
                <a:lnTo>
                  <a:pt x="128" y="1440"/>
                </a:lnTo>
                <a:lnTo>
                  <a:pt x="288" y="1120"/>
                </a:lnTo>
                <a:lnTo>
                  <a:pt x="480" y="832"/>
                </a:lnTo>
                <a:lnTo>
                  <a:pt x="704" y="576"/>
                </a:lnTo>
                <a:lnTo>
                  <a:pt x="992" y="384"/>
                </a:lnTo>
                <a:lnTo>
                  <a:pt x="1280" y="192"/>
                </a:lnTo>
                <a:lnTo>
                  <a:pt x="1599" y="96"/>
                </a:lnTo>
                <a:lnTo>
                  <a:pt x="1951" y="32"/>
                </a:lnTo>
                <a:lnTo>
                  <a:pt x="1951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1302;p45"/>
          <p:cNvSpPr/>
          <p:nvPr/>
        </p:nvSpPr>
        <p:spPr>
          <a:xfrm flipH="1">
            <a:off x="8101214" y="4382814"/>
            <a:ext cx="102030" cy="41300"/>
          </a:xfrm>
          <a:custGeom>
            <a:avLst/>
            <a:gdLst/>
            <a:ahLst/>
            <a:cxnLst/>
            <a:rect l="l" t="t" r="r" b="b"/>
            <a:pathLst>
              <a:path w="2688" h="1088" extrusionOk="0">
                <a:moveTo>
                  <a:pt x="2271" y="0"/>
                </a:moveTo>
                <a:lnTo>
                  <a:pt x="1888" y="32"/>
                </a:lnTo>
                <a:lnTo>
                  <a:pt x="1536" y="96"/>
                </a:lnTo>
                <a:lnTo>
                  <a:pt x="1184" y="224"/>
                </a:lnTo>
                <a:lnTo>
                  <a:pt x="832" y="352"/>
                </a:lnTo>
                <a:lnTo>
                  <a:pt x="512" y="544"/>
                </a:lnTo>
                <a:lnTo>
                  <a:pt x="224" y="768"/>
                </a:lnTo>
                <a:lnTo>
                  <a:pt x="0" y="1024"/>
                </a:lnTo>
                <a:lnTo>
                  <a:pt x="0" y="1056"/>
                </a:lnTo>
                <a:lnTo>
                  <a:pt x="32" y="1088"/>
                </a:lnTo>
                <a:lnTo>
                  <a:pt x="672" y="768"/>
                </a:lnTo>
                <a:lnTo>
                  <a:pt x="1312" y="512"/>
                </a:lnTo>
                <a:lnTo>
                  <a:pt x="1952" y="288"/>
                </a:lnTo>
                <a:lnTo>
                  <a:pt x="2623" y="128"/>
                </a:lnTo>
                <a:lnTo>
                  <a:pt x="2655" y="96"/>
                </a:lnTo>
                <a:lnTo>
                  <a:pt x="2687" y="32"/>
                </a:lnTo>
                <a:lnTo>
                  <a:pt x="265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1303;p45"/>
          <p:cNvSpPr/>
          <p:nvPr/>
        </p:nvSpPr>
        <p:spPr>
          <a:xfrm flipH="1">
            <a:off x="8074530" y="4393747"/>
            <a:ext cx="101992" cy="41300"/>
          </a:xfrm>
          <a:custGeom>
            <a:avLst/>
            <a:gdLst/>
            <a:ahLst/>
            <a:cxnLst/>
            <a:rect l="l" t="t" r="r" b="b"/>
            <a:pathLst>
              <a:path w="2687" h="1088" extrusionOk="0">
                <a:moveTo>
                  <a:pt x="2271" y="0"/>
                </a:moveTo>
                <a:lnTo>
                  <a:pt x="1919" y="64"/>
                </a:lnTo>
                <a:lnTo>
                  <a:pt x="1535" y="128"/>
                </a:lnTo>
                <a:lnTo>
                  <a:pt x="1184" y="224"/>
                </a:lnTo>
                <a:lnTo>
                  <a:pt x="864" y="384"/>
                </a:lnTo>
                <a:lnTo>
                  <a:pt x="544" y="544"/>
                </a:lnTo>
                <a:lnTo>
                  <a:pt x="256" y="768"/>
                </a:lnTo>
                <a:lnTo>
                  <a:pt x="0" y="1024"/>
                </a:lnTo>
                <a:lnTo>
                  <a:pt x="0" y="1056"/>
                </a:lnTo>
                <a:lnTo>
                  <a:pt x="0" y="1088"/>
                </a:lnTo>
                <a:lnTo>
                  <a:pt x="64" y="1088"/>
                </a:lnTo>
                <a:lnTo>
                  <a:pt x="672" y="800"/>
                </a:lnTo>
                <a:lnTo>
                  <a:pt x="1311" y="544"/>
                </a:lnTo>
                <a:lnTo>
                  <a:pt x="1983" y="320"/>
                </a:lnTo>
                <a:lnTo>
                  <a:pt x="2655" y="128"/>
                </a:lnTo>
                <a:lnTo>
                  <a:pt x="2687" y="96"/>
                </a:lnTo>
                <a:lnTo>
                  <a:pt x="2687" y="64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1304;p45"/>
          <p:cNvSpPr/>
          <p:nvPr/>
        </p:nvSpPr>
        <p:spPr>
          <a:xfrm flipH="1">
            <a:off x="8047808" y="4405894"/>
            <a:ext cx="102030" cy="40086"/>
          </a:xfrm>
          <a:custGeom>
            <a:avLst/>
            <a:gdLst/>
            <a:ahLst/>
            <a:cxnLst/>
            <a:rect l="l" t="t" r="r" b="b"/>
            <a:pathLst>
              <a:path w="2688" h="1056" extrusionOk="0">
                <a:moveTo>
                  <a:pt x="2304" y="0"/>
                </a:moveTo>
                <a:lnTo>
                  <a:pt x="1920" y="32"/>
                </a:lnTo>
                <a:lnTo>
                  <a:pt x="1568" y="96"/>
                </a:lnTo>
                <a:lnTo>
                  <a:pt x="1216" y="192"/>
                </a:lnTo>
                <a:lnTo>
                  <a:pt x="864" y="352"/>
                </a:lnTo>
                <a:lnTo>
                  <a:pt x="545" y="544"/>
                </a:lnTo>
                <a:lnTo>
                  <a:pt x="257" y="736"/>
                </a:lnTo>
                <a:lnTo>
                  <a:pt x="33" y="1024"/>
                </a:lnTo>
                <a:lnTo>
                  <a:pt x="1" y="1024"/>
                </a:lnTo>
                <a:lnTo>
                  <a:pt x="33" y="1056"/>
                </a:lnTo>
                <a:lnTo>
                  <a:pt x="65" y="1056"/>
                </a:lnTo>
                <a:lnTo>
                  <a:pt x="704" y="768"/>
                </a:lnTo>
                <a:lnTo>
                  <a:pt x="1344" y="512"/>
                </a:lnTo>
                <a:lnTo>
                  <a:pt x="1984" y="288"/>
                </a:lnTo>
                <a:lnTo>
                  <a:pt x="2655" y="96"/>
                </a:lnTo>
                <a:lnTo>
                  <a:pt x="2687" y="64"/>
                </a:lnTo>
                <a:lnTo>
                  <a:pt x="2687" y="32"/>
                </a:lnTo>
                <a:lnTo>
                  <a:pt x="2687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305;p45"/>
          <p:cNvSpPr/>
          <p:nvPr/>
        </p:nvSpPr>
        <p:spPr>
          <a:xfrm flipH="1">
            <a:off x="8019871" y="4416826"/>
            <a:ext cx="102030" cy="40086"/>
          </a:xfrm>
          <a:custGeom>
            <a:avLst/>
            <a:gdLst/>
            <a:ahLst/>
            <a:cxnLst/>
            <a:rect l="l" t="t" r="r" b="b"/>
            <a:pathLst>
              <a:path w="2688" h="1056" extrusionOk="0">
                <a:moveTo>
                  <a:pt x="2271" y="0"/>
                </a:moveTo>
                <a:lnTo>
                  <a:pt x="1919" y="32"/>
                </a:lnTo>
                <a:lnTo>
                  <a:pt x="1536" y="96"/>
                </a:lnTo>
                <a:lnTo>
                  <a:pt x="1184" y="224"/>
                </a:lnTo>
                <a:lnTo>
                  <a:pt x="832" y="352"/>
                </a:lnTo>
                <a:lnTo>
                  <a:pt x="544" y="544"/>
                </a:lnTo>
                <a:lnTo>
                  <a:pt x="256" y="768"/>
                </a:lnTo>
                <a:lnTo>
                  <a:pt x="0" y="1024"/>
                </a:lnTo>
                <a:lnTo>
                  <a:pt x="0" y="1056"/>
                </a:lnTo>
                <a:lnTo>
                  <a:pt x="32" y="1056"/>
                </a:lnTo>
                <a:lnTo>
                  <a:pt x="672" y="768"/>
                </a:lnTo>
                <a:lnTo>
                  <a:pt x="1312" y="512"/>
                </a:lnTo>
                <a:lnTo>
                  <a:pt x="1983" y="288"/>
                </a:lnTo>
                <a:lnTo>
                  <a:pt x="2655" y="128"/>
                </a:lnTo>
                <a:lnTo>
                  <a:pt x="2687" y="96"/>
                </a:lnTo>
                <a:lnTo>
                  <a:pt x="2687" y="64"/>
                </a:lnTo>
                <a:lnTo>
                  <a:pt x="265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1306;p45"/>
          <p:cNvSpPr/>
          <p:nvPr/>
        </p:nvSpPr>
        <p:spPr>
          <a:xfrm flipH="1">
            <a:off x="8388970" y="4445942"/>
            <a:ext cx="59517" cy="61951"/>
          </a:xfrm>
          <a:custGeom>
            <a:avLst/>
            <a:gdLst/>
            <a:ahLst/>
            <a:cxnLst/>
            <a:rect l="l" t="t" r="r" b="b"/>
            <a:pathLst>
              <a:path w="1568" h="1632" extrusionOk="0">
                <a:moveTo>
                  <a:pt x="800" y="1"/>
                </a:moveTo>
                <a:lnTo>
                  <a:pt x="608" y="33"/>
                </a:lnTo>
                <a:lnTo>
                  <a:pt x="448" y="65"/>
                </a:lnTo>
                <a:lnTo>
                  <a:pt x="320" y="161"/>
                </a:lnTo>
                <a:lnTo>
                  <a:pt x="192" y="257"/>
                </a:lnTo>
                <a:lnTo>
                  <a:pt x="129" y="384"/>
                </a:lnTo>
                <a:lnTo>
                  <a:pt x="65" y="512"/>
                </a:lnTo>
                <a:lnTo>
                  <a:pt x="1" y="672"/>
                </a:lnTo>
                <a:lnTo>
                  <a:pt x="1" y="800"/>
                </a:lnTo>
                <a:lnTo>
                  <a:pt x="1" y="960"/>
                </a:lnTo>
                <a:lnTo>
                  <a:pt x="33" y="1120"/>
                </a:lnTo>
                <a:lnTo>
                  <a:pt x="97" y="1248"/>
                </a:lnTo>
                <a:lnTo>
                  <a:pt x="192" y="1376"/>
                </a:lnTo>
                <a:lnTo>
                  <a:pt x="288" y="1472"/>
                </a:lnTo>
                <a:lnTo>
                  <a:pt x="416" y="1568"/>
                </a:lnTo>
                <a:lnTo>
                  <a:pt x="576" y="1600"/>
                </a:lnTo>
                <a:lnTo>
                  <a:pt x="768" y="1632"/>
                </a:lnTo>
                <a:lnTo>
                  <a:pt x="960" y="1600"/>
                </a:lnTo>
                <a:lnTo>
                  <a:pt x="1120" y="1568"/>
                </a:lnTo>
                <a:lnTo>
                  <a:pt x="1248" y="1472"/>
                </a:lnTo>
                <a:lnTo>
                  <a:pt x="1376" y="1376"/>
                </a:lnTo>
                <a:lnTo>
                  <a:pt x="1440" y="1248"/>
                </a:lnTo>
                <a:lnTo>
                  <a:pt x="1504" y="1120"/>
                </a:lnTo>
                <a:lnTo>
                  <a:pt x="1568" y="960"/>
                </a:lnTo>
                <a:lnTo>
                  <a:pt x="1568" y="832"/>
                </a:lnTo>
                <a:lnTo>
                  <a:pt x="1568" y="672"/>
                </a:lnTo>
                <a:lnTo>
                  <a:pt x="1536" y="512"/>
                </a:lnTo>
                <a:lnTo>
                  <a:pt x="1472" y="384"/>
                </a:lnTo>
                <a:lnTo>
                  <a:pt x="1376" y="257"/>
                </a:lnTo>
                <a:lnTo>
                  <a:pt x="1280" y="161"/>
                </a:lnTo>
                <a:lnTo>
                  <a:pt x="1152" y="97"/>
                </a:lnTo>
                <a:lnTo>
                  <a:pt x="992" y="33"/>
                </a:lnTo>
                <a:lnTo>
                  <a:pt x="80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1307;p45"/>
          <p:cNvSpPr/>
          <p:nvPr/>
        </p:nvSpPr>
        <p:spPr>
          <a:xfrm flipH="1">
            <a:off x="8053881" y="4282030"/>
            <a:ext cx="95957" cy="115398"/>
          </a:xfrm>
          <a:custGeom>
            <a:avLst/>
            <a:gdLst/>
            <a:ahLst/>
            <a:cxnLst/>
            <a:rect l="l" t="t" r="r" b="b"/>
            <a:pathLst>
              <a:path w="2528" h="3040" extrusionOk="0">
                <a:moveTo>
                  <a:pt x="1984" y="257"/>
                </a:moveTo>
                <a:lnTo>
                  <a:pt x="2048" y="321"/>
                </a:lnTo>
                <a:lnTo>
                  <a:pt x="2112" y="385"/>
                </a:lnTo>
                <a:lnTo>
                  <a:pt x="2176" y="481"/>
                </a:lnTo>
                <a:lnTo>
                  <a:pt x="2208" y="608"/>
                </a:lnTo>
                <a:lnTo>
                  <a:pt x="2240" y="768"/>
                </a:lnTo>
                <a:lnTo>
                  <a:pt x="2208" y="992"/>
                </a:lnTo>
                <a:lnTo>
                  <a:pt x="2144" y="1184"/>
                </a:lnTo>
                <a:lnTo>
                  <a:pt x="1984" y="1376"/>
                </a:lnTo>
                <a:lnTo>
                  <a:pt x="1824" y="1568"/>
                </a:lnTo>
                <a:lnTo>
                  <a:pt x="1440" y="1888"/>
                </a:lnTo>
                <a:lnTo>
                  <a:pt x="1088" y="2144"/>
                </a:lnTo>
                <a:lnTo>
                  <a:pt x="608" y="2464"/>
                </a:lnTo>
                <a:lnTo>
                  <a:pt x="97" y="2815"/>
                </a:lnTo>
                <a:lnTo>
                  <a:pt x="97" y="2815"/>
                </a:lnTo>
                <a:lnTo>
                  <a:pt x="353" y="2112"/>
                </a:lnTo>
                <a:lnTo>
                  <a:pt x="513" y="1792"/>
                </a:lnTo>
                <a:lnTo>
                  <a:pt x="672" y="1440"/>
                </a:lnTo>
                <a:lnTo>
                  <a:pt x="832" y="1120"/>
                </a:lnTo>
                <a:lnTo>
                  <a:pt x="1024" y="832"/>
                </a:lnTo>
                <a:lnTo>
                  <a:pt x="1120" y="672"/>
                </a:lnTo>
                <a:lnTo>
                  <a:pt x="1280" y="545"/>
                </a:lnTo>
                <a:lnTo>
                  <a:pt x="1472" y="417"/>
                </a:lnTo>
                <a:lnTo>
                  <a:pt x="1696" y="289"/>
                </a:lnTo>
                <a:lnTo>
                  <a:pt x="1888" y="257"/>
                </a:lnTo>
                <a:close/>
                <a:moveTo>
                  <a:pt x="1728" y="1"/>
                </a:moveTo>
                <a:lnTo>
                  <a:pt x="1536" y="65"/>
                </a:lnTo>
                <a:lnTo>
                  <a:pt x="1344" y="161"/>
                </a:lnTo>
                <a:lnTo>
                  <a:pt x="1184" y="257"/>
                </a:lnTo>
                <a:lnTo>
                  <a:pt x="1024" y="385"/>
                </a:lnTo>
                <a:lnTo>
                  <a:pt x="896" y="545"/>
                </a:lnTo>
                <a:lnTo>
                  <a:pt x="736" y="800"/>
                </a:lnTo>
                <a:lnTo>
                  <a:pt x="576" y="1088"/>
                </a:lnTo>
                <a:lnTo>
                  <a:pt x="417" y="1376"/>
                </a:lnTo>
                <a:lnTo>
                  <a:pt x="289" y="1664"/>
                </a:lnTo>
                <a:lnTo>
                  <a:pt x="193" y="1984"/>
                </a:lnTo>
                <a:lnTo>
                  <a:pt x="129" y="2272"/>
                </a:lnTo>
                <a:lnTo>
                  <a:pt x="33" y="2592"/>
                </a:lnTo>
                <a:lnTo>
                  <a:pt x="1" y="2911"/>
                </a:lnTo>
                <a:lnTo>
                  <a:pt x="33" y="2943"/>
                </a:lnTo>
                <a:lnTo>
                  <a:pt x="97" y="3007"/>
                </a:lnTo>
                <a:lnTo>
                  <a:pt x="161" y="3039"/>
                </a:lnTo>
                <a:lnTo>
                  <a:pt x="193" y="3039"/>
                </a:lnTo>
                <a:lnTo>
                  <a:pt x="1248" y="2368"/>
                </a:lnTo>
                <a:lnTo>
                  <a:pt x="1760" y="1984"/>
                </a:lnTo>
                <a:lnTo>
                  <a:pt x="1984" y="1792"/>
                </a:lnTo>
                <a:lnTo>
                  <a:pt x="2176" y="1536"/>
                </a:lnTo>
                <a:lnTo>
                  <a:pt x="2304" y="1408"/>
                </a:lnTo>
                <a:lnTo>
                  <a:pt x="2400" y="1216"/>
                </a:lnTo>
                <a:lnTo>
                  <a:pt x="2464" y="1056"/>
                </a:lnTo>
                <a:lnTo>
                  <a:pt x="2496" y="864"/>
                </a:lnTo>
                <a:lnTo>
                  <a:pt x="2528" y="672"/>
                </a:lnTo>
                <a:lnTo>
                  <a:pt x="2496" y="513"/>
                </a:lnTo>
                <a:lnTo>
                  <a:pt x="2432" y="321"/>
                </a:lnTo>
                <a:lnTo>
                  <a:pt x="2272" y="193"/>
                </a:lnTo>
                <a:lnTo>
                  <a:pt x="2112" y="65"/>
                </a:lnTo>
                <a:lnTo>
                  <a:pt x="192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308;p45"/>
          <p:cNvSpPr/>
          <p:nvPr/>
        </p:nvSpPr>
        <p:spPr>
          <a:xfrm flipH="1">
            <a:off x="8141297" y="4342728"/>
            <a:ext cx="134787" cy="63203"/>
          </a:xfrm>
          <a:custGeom>
            <a:avLst/>
            <a:gdLst/>
            <a:ahLst/>
            <a:cxnLst/>
            <a:rect l="l" t="t" r="r" b="b"/>
            <a:pathLst>
              <a:path w="3551" h="1665" extrusionOk="0">
                <a:moveTo>
                  <a:pt x="1248" y="289"/>
                </a:moveTo>
                <a:lnTo>
                  <a:pt x="1408" y="321"/>
                </a:lnTo>
                <a:lnTo>
                  <a:pt x="1760" y="417"/>
                </a:lnTo>
                <a:lnTo>
                  <a:pt x="2079" y="545"/>
                </a:lnTo>
                <a:lnTo>
                  <a:pt x="2751" y="865"/>
                </a:lnTo>
                <a:lnTo>
                  <a:pt x="3391" y="1216"/>
                </a:lnTo>
                <a:lnTo>
                  <a:pt x="2815" y="1280"/>
                </a:lnTo>
                <a:lnTo>
                  <a:pt x="2207" y="1344"/>
                </a:lnTo>
                <a:lnTo>
                  <a:pt x="1792" y="1408"/>
                </a:lnTo>
                <a:lnTo>
                  <a:pt x="1280" y="1408"/>
                </a:lnTo>
                <a:lnTo>
                  <a:pt x="1024" y="1376"/>
                </a:lnTo>
                <a:lnTo>
                  <a:pt x="800" y="1312"/>
                </a:lnTo>
                <a:lnTo>
                  <a:pt x="608" y="1216"/>
                </a:lnTo>
                <a:lnTo>
                  <a:pt x="448" y="1056"/>
                </a:lnTo>
                <a:lnTo>
                  <a:pt x="448" y="1088"/>
                </a:lnTo>
                <a:lnTo>
                  <a:pt x="352" y="929"/>
                </a:lnTo>
                <a:lnTo>
                  <a:pt x="288" y="801"/>
                </a:lnTo>
                <a:lnTo>
                  <a:pt x="288" y="705"/>
                </a:lnTo>
                <a:lnTo>
                  <a:pt x="288" y="609"/>
                </a:lnTo>
                <a:lnTo>
                  <a:pt x="320" y="513"/>
                </a:lnTo>
                <a:lnTo>
                  <a:pt x="384" y="449"/>
                </a:lnTo>
                <a:lnTo>
                  <a:pt x="576" y="353"/>
                </a:lnTo>
                <a:lnTo>
                  <a:pt x="768" y="289"/>
                </a:lnTo>
                <a:close/>
                <a:moveTo>
                  <a:pt x="704" y="1"/>
                </a:moveTo>
                <a:lnTo>
                  <a:pt x="512" y="65"/>
                </a:lnTo>
                <a:lnTo>
                  <a:pt x="320" y="161"/>
                </a:lnTo>
                <a:lnTo>
                  <a:pt x="192" y="289"/>
                </a:lnTo>
                <a:lnTo>
                  <a:pt x="64" y="449"/>
                </a:lnTo>
                <a:lnTo>
                  <a:pt x="0" y="641"/>
                </a:lnTo>
                <a:lnTo>
                  <a:pt x="0" y="865"/>
                </a:lnTo>
                <a:lnTo>
                  <a:pt x="64" y="1056"/>
                </a:lnTo>
                <a:lnTo>
                  <a:pt x="160" y="1216"/>
                </a:lnTo>
                <a:lnTo>
                  <a:pt x="288" y="1344"/>
                </a:lnTo>
                <a:lnTo>
                  <a:pt x="448" y="1440"/>
                </a:lnTo>
                <a:lnTo>
                  <a:pt x="640" y="1504"/>
                </a:lnTo>
                <a:lnTo>
                  <a:pt x="992" y="1632"/>
                </a:lnTo>
                <a:lnTo>
                  <a:pt x="1312" y="1664"/>
                </a:lnTo>
                <a:lnTo>
                  <a:pt x="1600" y="1664"/>
                </a:lnTo>
                <a:lnTo>
                  <a:pt x="2239" y="1632"/>
                </a:lnTo>
                <a:lnTo>
                  <a:pt x="3455" y="1440"/>
                </a:lnTo>
                <a:lnTo>
                  <a:pt x="3519" y="1376"/>
                </a:lnTo>
                <a:lnTo>
                  <a:pt x="3551" y="1312"/>
                </a:lnTo>
                <a:lnTo>
                  <a:pt x="3519" y="1280"/>
                </a:lnTo>
                <a:lnTo>
                  <a:pt x="3551" y="1248"/>
                </a:lnTo>
                <a:lnTo>
                  <a:pt x="3519" y="1248"/>
                </a:lnTo>
                <a:lnTo>
                  <a:pt x="3295" y="1025"/>
                </a:lnTo>
                <a:lnTo>
                  <a:pt x="3039" y="833"/>
                </a:lnTo>
                <a:lnTo>
                  <a:pt x="2783" y="641"/>
                </a:lnTo>
                <a:lnTo>
                  <a:pt x="2495" y="481"/>
                </a:lnTo>
                <a:lnTo>
                  <a:pt x="2207" y="353"/>
                </a:lnTo>
                <a:lnTo>
                  <a:pt x="1919" y="225"/>
                </a:lnTo>
                <a:lnTo>
                  <a:pt x="1600" y="97"/>
                </a:lnTo>
                <a:lnTo>
                  <a:pt x="1280" y="33"/>
                </a:lnTo>
                <a:lnTo>
                  <a:pt x="108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1309;p45"/>
          <p:cNvSpPr/>
          <p:nvPr/>
        </p:nvSpPr>
        <p:spPr>
          <a:xfrm flipH="1">
            <a:off x="8013798" y="2588331"/>
            <a:ext cx="499027" cy="1693737"/>
          </a:xfrm>
          <a:custGeom>
            <a:avLst/>
            <a:gdLst/>
            <a:ahLst/>
            <a:cxnLst/>
            <a:rect l="l" t="t" r="r" b="b"/>
            <a:pathLst>
              <a:path w="13147" h="44619" extrusionOk="0">
                <a:moveTo>
                  <a:pt x="3295" y="0"/>
                </a:moveTo>
                <a:lnTo>
                  <a:pt x="3039" y="352"/>
                </a:lnTo>
                <a:lnTo>
                  <a:pt x="2783" y="736"/>
                </a:lnTo>
                <a:lnTo>
                  <a:pt x="2591" y="1152"/>
                </a:lnTo>
                <a:lnTo>
                  <a:pt x="2399" y="1600"/>
                </a:lnTo>
                <a:lnTo>
                  <a:pt x="2207" y="2079"/>
                </a:lnTo>
                <a:lnTo>
                  <a:pt x="2079" y="2623"/>
                </a:lnTo>
                <a:lnTo>
                  <a:pt x="1951" y="3135"/>
                </a:lnTo>
                <a:lnTo>
                  <a:pt x="1855" y="3711"/>
                </a:lnTo>
                <a:lnTo>
                  <a:pt x="1792" y="4286"/>
                </a:lnTo>
                <a:lnTo>
                  <a:pt x="1760" y="4862"/>
                </a:lnTo>
                <a:lnTo>
                  <a:pt x="1728" y="5470"/>
                </a:lnTo>
                <a:lnTo>
                  <a:pt x="1760" y="6077"/>
                </a:lnTo>
                <a:lnTo>
                  <a:pt x="1792" y="6685"/>
                </a:lnTo>
                <a:lnTo>
                  <a:pt x="1824" y="7293"/>
                </a:lnTo>
                <a:lnTo>
                  <a:pt x="1919" y="7869"/>
                </a:lnTo>
                <a:lnTo>
                  <a:pt x="2015" y="8476"/>
                </a:lnTo>
                <a:lnTo>
                  <a:pt x="2047" y="8764"/>
                </a:lnTo>
                <a:lnTo>
                  <a:pt x="2079" y="9212"/>
                </a:lnTo>
                <a:lnTo>
                  <a:pt x="2047" y="10587"/>
                </a:lnTo>
                <a:lnTo>
                  <a:pt x="1983" y="12538"/>
                </a:lnTo>
                <a:lnTo>
                  <a:pt x="1887" y="14937"/>
                </a:lnTo>
                <a:lnTo>
                  <a:pt x="1568" y="20758"/>
                </a:lnTo>
                <a:lnTo>
                  <a:pt x="1152" y="27283"/>
                </a:lnTo>
                <a:lnTo>
                  <a:pt x="384" y="39245"/>
                </a:lnTo>
                <a:lnTo>
                  <a:pt x="0" y="44619"/>
                </a:lnTo>
                <a:lnTo>
                  <a:pt x="11067" y="44619"/>
                </a:lnTo>
                <a:lnTo>
                  <a:pt x="10939" y="5246"/>
                </a:lnTo>
                <a:lnTo>
                  <a:pt x="11803" y="4734"/>
                </a:lnTo>
                <a:lnTo>
                  <a:pt x="12314" y="4382"/>
                </a:lnTo>
                <a:lnTo>
                  <a:pt x="12474" y="4062"/>
                </a:lnTo>
                <a:lnTo>
                  <a:pt x="12634" y="3743"/>
                </a:lnTo>
                <a:lnTo>
                  <a:pt x="12762" y="3391"/>
                </a:lnTo>
                <a:lnTo>
                  <a:pt x="12858" y="3007"/>
                </a:lnTo>
                <a:lnTo>
                  <a:pt x="13018" y="2271"/>
                </a:lnTo>
                <a:lnTo>
                  <a:pt x="13082" y="1568"/>
                </a:lnTo>
                <a:lnTo>
                  <a:pt x="13146" y="960"/>
                </a:lnTo>
                <a:lnTo>
                  <a:pt x="13146" y="448"/>
                </a:lnTo>
                <a:lnTo>
                  <a:pt x="13114" y="0"/>
                </a:lnTo>
                <a:close/>
              </a:path>
            </a:pathLst>
          </a:custGeom>
          <a:solidFill>
            <a:srgbClr val="225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1310;p45"/>
          <p:cNvSpPr/>
          <p:nvPr/>
        </p:nvSpPr>
        <p:spPr>
          <a:xfrm flipH="1">
            <a:off x="8013798" y="2588331"/>
            <a:ext cx="499027" cy="1693737"/>
          </a:xfrm>
          <a:custGeom>
            <a:avLst/>
            <a:gdLst/>
            <a:ahLst/>
            <a:cxnLst/>
            <a:rect l="l" t="t" r="r" b="b"/>
            <a:pathLst>
              <a:path w="13147" h="44619" fill="none" extrusionOk="0">
                <a:moveTo>
                  <a:pt x="11067" y="44619"/>
                </a:moveTo>
                <a:lnTo>
                  <a:pt x="0" y="44619"/>
                </a:lnTo>
                <a:lnTo>
                  <a:pt x="0" y="44619"/>
                </a:lnTo>
                <a:lnTo>
                  <a:pt x="384" y="39245"/>
                </a:lnTo>
                <a:lnTo>
                  <a:pt x="1152" y="27283"/>
                </a:lnTo>
                <a:lnTo>
                  <a:pt x="1568" y="20758"/>
                </a:lnTo>
                <a:lnTo>
                  <a:pt x="1887" y="14937"/>
                </a:lnTo>
                <a:lnTo>
                  <a:pt x="1983" y="12538"/>
                </a:lnTo>
                <a:lnTo>
                  <a:pt x="2047" y="10587"/>
                </a:lnTo>
                <a:lnTo>
                  <a:pt x="2079" y="9212"/>
                </a:lnTo>
                <a:lnTo>
                  <a:pt x="2047" y="8764"/>
                </a:lnTo>
                <a:lnTo>
                  <a:pt x="2015" y="8476"/>
                </a:lnTo>
                <a:lnTo>
                  <a:pt x="2015" y="8476"/>
                </a:lnTo>
                <a:lnTo>
                  <a:pt x="1919" y="7869"/>
                </a:lnTo>
                <a:lnTo>
                  <a:pt x="1824" y="7293"/>
                </a:lnTo>
                <a:lnTo>
                  <a:pt x="1792" y="6685"/>
                </a:lnTo>
                <a:lnTo>
                  <a:pt x="1760" y="6077"/>
                </a:lnTo>
                <a:lnTo>
                  <a:pt x="1728" y="5470"/>
                </a:lnTo>
                <a:lnTo>
                  <a:pt x="1760" y="4862"/>
                </a:lnTo>
                <a:lnTo>
                  <a:pt x="1792" y="4286"/>
                </a:lnTo>
                <a:lnTo>
                  <a:pt x="1855" y="3711"/>
                </a:lnTo>
                <a:lnTo>
                  <a:pt x="1951" y="3135"/>
                </a:lnTo>
                <a:lnTo>
                  <a:pt x="2079" y="2623"/>
                </a:lnTo>
                <a:lnTo>
                  <a:pt x="2207" y="2079"/>
                </a:lnTo>
                <a:lnTo>
                  <a:pt x="2399" y="1600"/>
                </a:lnTo>
                <a:lnTo>
                  <a:pt x="2591" y="1152"/>
                </a:lnTo>
                <a:lnTo>
                  <a:pt x="2783" y="736"/>
                </a:lnTo>
                <a:lnTo>
                  <a:pt x="3039" y="352"/>
                </a:lnTo>
                <a:lnTo>
                  <a:pt x="3295" y="0"/>
                </a:lnTo>
                <a:lnTo>
                  <a:pt x="13114" y="0"/>
                </a:lnTo>
                <a:lnTo>
                  <a:pt x="13114" y="0"/>
                </a:lnTo>
                <a:lnTo>
                  <a:pt x="13146" y="448"/>
                </a:lnTo>
                <a:lnTo>
                  <a:pt x="13146" y="960"/>
                </a:lnTo>
                <a:lnTo>
                  <a:pt x="13082" y="1568"/>
                </a:lnTo>
                <a:lnTo>
                  <a:pt x="13018" y="2271"/>
                </a:lnTo>
                <a:lnTo>
                  <a:pt x="12858" y="3007"/>
                </a:lnTo>
                <a:lnTo>
                  <a:pt x="12762" y="3391"/>
                </a:lnTo>
                <a:lnTo>
                  <a:pt x="12634" y="3743"/>
                </a:lnTo>
                <a:lnTo>
                  <a:pt x="12474" y="4062"/>
                </a:lnTo>
                <a:lnTo>
                  <a:pt x="12314" y="4382"/>
                </a:lnTo>
                <a:lnTo>
                  <a:pt x="12314" y="4382"/>
                </a:lnTo>
                <a:lnTo>
                  <a:pt x="11803" y="4734"/>
                </a:lnTo>
                <a:lnTo>
                  <a:pt x="10939" y="5246"/>
                </a:lnTo>
                <a:lnTo>
                  <a:pt x="11067" y="4461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1311;p45"/>
          <p:cNvSpPr/>
          <p:nvPr/>
        </p:nvSpPr>
        <p:spPr>
          <a:xfrm flipH="1">
            <a:off x="8131580" y="4210400"/>
            <a:ext cx="342415" cy="7326"/>
          </a:xfrm>
          <a:custGeom>
            <a:avLst/>
            <a:gdLst/>
            <a:ahLst/>
            <a:cxnLst/>
            <a:rect l="l" t="t" r="r" b="b"/>
            <a:pathLst>
              <a:path w="9021" h="193" extrusionOk="0">
                <a:moveTo>
                  <a:pt x="1184" y="1"/>
                </a:moveTo>
                <a:lnTo>
                  <a:pt x="449" y="33"/>
                </a:lnTo>
                <a:lnTo>
                  <a:pt x="1" y="65"/>
                </a:lnTo>
                <a:lnTo>
                  <a:pt x="1" y="97"/>
                </a:lnTo>
                <a:lnTo>
                  <a:pt x="449" y="129"/>
                </a:lnTo>
                <a:lnTo>
                  <a:pt x="1184" y="161"/>
                </a:lnTo>
                <a:lnTo>
                  <a:pt x="3167" y="193"/>
                </a:lnTo>
                <a:lnTo>
                  <a:pt x="7677" y="193"/>
                </a:lnTo>
                <a:lnTo>
                  <a:pt x="8989" y="161"/>
                </a:lnTo>
                <a:lnTo>
                  <a:pt x="9021" y="129"/>
                </a:lnTo>
                <a:lnTo>
                  <a:pt x="8989" y="97"/>
                </a:lnTo>
                <a:lnTo>
                  <a:pt x="7709" y="65"/>
                </a:lnTo>
                <a:lnTo>
                  <a:pt x="6398" y="33"/>
                </a:lnTo>
                <a:lnTo>
                  <a:pt x="316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1312;p45"/>
          <p:cNvSpPr/>
          <p:nvPr/>
        </p:nvSpPr>
        <p:spPr>
          <a:xfrm flipH="1">
            <a:off x="8018656" y="2737666"/>
            <a:ext cx="109318" cy="64380"/>
          </a:xfrm>
          <a:custGeom>
            <a:avLst/>
            <a:gdLst/>
            <a:ahLst/>
            <a:cxnLst/>
            <a:rect l="l" t="t" r="r" b="b"/>
            <a:pathLst>
              <a:path w="2880" h="1696" extrusionOk="0">
                <a:moveTo>
                  <a:pt x="2815" y="0"/>
                </a:moveTo>
                <a:lnTo>
                  <a:pt x="2783" y="32"/>
                </a:lnTo>
                <a:lnTo>
                  <a:pt x="2047" y="384"/>
                </a:lnTo>
                <a:lnTo>
                  <a:pt x="1376" y="768"/>
                </a:lnTo>
                <a:lnTo>
                  <a:pt x="672" y="1216"/>
                </a:lnTo>
                <a:lnTo>
                  <a:pt x="0" y="1664"/>
                </a:lnTo>
                <a:lnTo>
                  <a:pt x="0" y="1696"/>
                </a:lnTo>
                <a:lnTo>
                  <a:pt x="64" y="1696"/>
                </a:lnTo>
                <a:lnTo>
                  <a:pt x="1472" y="928"/>
                </a:lnTo>
                <a:lnTo>
                  <a:pt x="2143" y="544"/>
                </a:lnTo>
                <a:lnTo>
                  <a:pt x="2847" y="128"/>
                </a:lnTo>
                <a:lnTo>
                  <a:pt x="2879" y="96"/>
                </a:lnTo>
                <a:lnTo>
                  <a:pt x="2879" y="32"/>
                </a:lnTo>
                <a:lnTo>
                  <a:pt x="281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1313;p45"/>
          <p:cNvSpPr/>
          <p:nvPr/>
        </p:nvSpPr>
        <p:spPr>
          <a:xfrm flipH="1">
            <a:off x="8062383" y="2730377"/>
            <a:ext cx="14614" cy="43730"/>
          </a:xfrm>
          <a:custGeom>
            <a:avLst/>
            <a:gdLst/>
            <a:ahLst/>
            <a:cxnLst/>
            <a:rect l="l" t="t" r="r" b="b"/>
            <a:pathLst>
              <a:path w="385" h="1152" extrusionOk="0">
                <a:moveTo>
                  <a:pt x="225" y="1"/>
                </a:moveTo>
                <a:lnTo>
                  <a:pt x="193" y="65"/>
                </a:lnTo>
                <a:lnTo>
                  <a:pt x="97" y="352"/>
                </a:lnTo>
                <a:lnTo>
                  <a:pt x="65" y="640"/>
                </a:lnTo>
                <a:lnTo>
                  <a:pt x="1" y="864"/>
                </a:lnTo>
                <a:lnTo>
                  <a:pt x="33" y="1120"/>
                </a:lnTo>
                <a:lnTo>
                  <a:pt x="33" y="1152"/>
                </a:lnTo>
                <a:lnTo>
                  <a:pt x="97" y="1120"/>
                </a:lnTo>
                <a:lnTo>
                  <a:pt x="161" y="896"/>
                </a:lnTo>
                <a:lnTo>
                  <a:pt x="225" y="640"/>
                </a:lnTo>
                <a:lnTo>
                  <a:pt x="385" y="96"/>
                </a:lnTo>
                <a:lnTo>
                  <a:pt x="353" y="33"/>
                </a:lnTo>
                <a:lnTo>
                  <a:pt x="28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1314;p45"/>
          <p:cNvSpPr/>
          <p:nvPr/>
        </p:nvSpPr>
        <p:spPr>
          <a:xfrm flipH="1">
            <a:off x="8035661" y="2658747"/>
            <a:ext cx="41336" cy="76527"/>
          </a:xfrm>
          <a:custGeom>
            <a:avLst/>
            <a:gdLst/>
            <a:ahLst/>
            <a:cxnLst/>
            <a:rect l="l" t="t" r="r" b="b"/>
            <a:pathLst>
              <a:path w="1089" h="2016" extrusionOk="0">
                <a:moveTo>
                  <a:pt x="257" y="0"/>
                </a:moveTo>
                <a:lnTo>
                  <a:pt x="225" y="256"/>
                </a:lnTo>
                <a:lnTo>
                  <a:pt x="193" y="512"/>
                </a:lnTo>
                <a:lnTo>
                  <a:pt x="97" y="1024"/>
                </a:lnTo>
                <a:lnTo>
                  <a:pt x="33" y="1504"/>
                </a:lnTo>
                <a:lnTo>
                  <a:pt x="1" y="1983"/>
                </a:lnTo>
                <a:lnTo>
                  <a:pt x="33" y="1983"/>
                </a:lnTo>
                <a:lnTo>
                  <a:pt x="65" y="2015"/>
                </a:lnTo>
                <a:lnTo>
                  <a:pt x="353" y="1952"/>
                </a:lnTo>
                <a:lnTo>
                  <a:pt x="609" y="1824"/>
                </a:lnTo>
                <a:lnTo>
                  <a:pt x="704" y="1760"/>
                </a:lnTo>
                <a:lnTo>
                  <a:pt x="768" y="1632"/>
                </a:lnTo>
                <a:lnTo>
                  <a:pt x="800" y="1536"/>
                </a:lnTo>
                <a:lnTo>
                  <a:pt x="832" y="1408"/>
                </a:lnTo>
                <a:lnTo>
                  <a:pt x="992" y="736"/>
                </a:lnTo>
                <a:lnTo>
                  <a:pt x="1088" y="64"/>
                </a:lnTo>
                <a:lnTo>
                  <a:pt x="1056" y="64"/>
                </a:lnTo>
                <a:lnTo>
                  <a:pt x="992" y="384"/>
                </a:lnTo>
                <a:lnTo>
                  <a:pt x="896" y="704"/>
                </a:lnTo>
                <a:lnTo>
                  <a:pt x="768" y="1280"/>
                </a:lnTo>
                <a:lnTo>
                  <a:pt x="736" y="1408"/>
                </a:lnTo>
                <a:lnTo>
                  <a:pt x="673" y="1536"/>
                </a:lnTo>
                <a:lnTo>
                  <a:pt x="609" y="1632"/>
                </a:lnTo>
                <a:lnTo>
                  <a:pt x="513" y="1728"/>
                </a:lnTo>
                <a:lnTo>
                  <a:pt x="321" y="1856"/>
                </a:lnTo>
                <a:lnTo>
                  <a:pt x="65" y="1920"/>
                </a:lnTo>
                <a:lnTo>
                  <a:pt x="161" y="1472"/>
                </a:lnTo>
                <a:lnTo>
                  <a:pt x="225" y="992"/>
                </a:lnTo>
                <a:lnTo>
                  <a:pt x="257" y="512"/>
                </a:lnTo>
                <a:lnTo>
                  <a:pt x="289" y="256"/>
                </a:lnTo>
                <a:lnTo>
                  <a:pt x="321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1315;p45"/>
          <p:cNvSpPr/>
          <p:nvPr/>
        </p:nvSpPr>
        <p:spPr>
          <a:xfrm flipH="1">
            <a:off x="8371965" y="2657532"/>
            <a:ext cx="78952" cy="1515287"/>
          </a:xfrm>
          <a:custGeom>
            <a:avLst/>
            <a:gdLst/>
            <a:ahLst/>
            <a:cxnLst/>
            <a:rect l="l" t="t" r="r" b="b"/>
            <a:pathLst>
              <a:path w="2080" h="39918" extrusionOk="0">
                <a:moveTo>
                  <a:pt x="1984" y="0"/>
                </a:moveTo>
                <a:lnTo>
                  <a:pt x="1952" y="32"/>
                </a:lnTo>
                <a:lnTo>
                  <a:pt x="1760" y="960"/>
                </a:lnTo>
                <a:lnTo>
                  <a:pt x="1632" y="1920"/>
                </a:lnTo>
                <a:lnTo>
                  <a:pt x="1568" y="2879"/>
                </a:lnTo>
                <a:lnTo>
                  <a:pt x="1568" y="3807"/>
                </a:lnTo>
                <a:lnTo>
                  <a:pt x="1632" y="4766"/>
                </a:lnTo>
                <a:lnTo>
                  <a:pt x="1728" y="5726"/>
                </a:lnTo>
                <a:lnTo>
                  <a:pt x="1824" y="6685"/>
                </a:lnTo>
                <a:lnTo>
                  <a:pt x="1856" y="7613"/>
                </a:lnTo>
                <a:lnTo>
                  <a:pt x="1856" y="8572"/>
                </a:lnTo>
                <a:lnTo>
                  <a:pt x="1824" y="9564"/>
                </a:lnTo>
                <a:lnTo>
                  <a:pt x="1696" y="11483"/>
                </a:lnTo>
                <a:lnTo>
                  <a:pt x="1472" y="15385"/>
                </a:lnTo>
                <a:lnTo>
                  <a:pt x="960" y="23189"/>
                </a:lnTo>
                <a:lnTo>
                  <a:pt x="480" y="31025"/>
                </a:lnTo>
                <a:lnTo>
                  <a:pt x="256" y="35375"/>
                </a:lnTo>
                <a:lnTo>
                  <a:pt x="97" y="37614"/>
                </a:lnTo>
                <a:lnTo>
                  <a:pt x="1" y="39821"/>
                </a:lnTo>
                <a:lnTo>
                  <a:pt x="33" y="39917"/>
                </a:lnTo>
                <a:lnTo>
                  <a:pt x="161" y="39917"/>
                </a:lnTo>
                <a:lnTo>
                  <a:pt x="193" y="39821"/>
                </a:lnTo>
                <a:lnTo>
                  <a:pt x="352" y="37870"/>
                </a:lnTo>
                <a:lnTo>
                  <a:pt x="480" y="35887"/>
                </a:lnTo>
                <a:lnTo>
                  <a:pt x="704" y="31985"/>
                </a:lnTo>
                <a:lnTo>
                  <a:pt x="1184" y="24181"/>
                </a:lnTo>
                <a:lnTo>
                  <a:pt x="1664" y="16409"/>
                </a:lnTo>
                <a:lnTo>
                  <a:pt x="1888" y="12538"/>
                </a:lnTo>
                <a:lnTo>
                  <a:pt x="1984" y="10587"/>
                </a:lnTo>
                <a:lnTo>
                  <a:pt x="2048" y="9628"/>
                </a:lnTo>
                <a:lnTo>
                  <a:pt x="2080" y="8636"/>
                </a:lnTo>
                <a:lnTo>
                  <a:pt x="2048" y="7581"/>
                </a:lnTo>
                <a:lnTo>
                  <a:pt x="1984" y="6525"/>
                </a:lnTo>
                <a:lnTo>
                  <a:pt x="1856" y="5438"/>
                </a:lnTo>
                <a:lnTo>
                  <a:pt x="1728" y="4350"/>
                </a:lnTo>
                <a:lnTo>
                  <a:pt x="1664" y="3807"/>
                </a:lnTo>
                <a:lnTo>
                  <a:pt x="1664" y="3263"/>
                </a:lnTo>
                <a:lnTo>
                  <a:pt x="1664" y="2719"/>
                </a:lnTo>
                <a:lnTo>
                  <a:pt x="1664" y="2175"/>
                </a:lnTo>
                <a:lnTo>
                  <a:pt x="1728" y="1632"/>
                </a:lnTo>
                <a:lnTo>
                  <a:pt x="1792" y="1120"/>
                </a:lnTo>
                <a:lnTo>
                  <a:pt x="1888" y="576"/>
                </a:lnTo>
                <a:lnTo>
                  <a:pt x="1984" y="32"/>
                </a:lnTo>
                <a:lnTo>
                  <a:pt x="198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1316;p45"/>
          <p:cNvSpPr/>
          <p:nvPr/>
        </p:nvSpPr>
        <p:spPr>
          <a:xfrm flipH="1">
            <a:off x="8242074" y="2655103"/>
            <a:ext cx="120211" cy="120219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3103" y="0"/>
                </a:moveTo>
                <a:lnTo>
                  <a:pt x="3039" y="288"/>
                </a:lnTo>
                <a:lnTo>
                  <a:pt x="3007" y="544"/>
                </a:lnTo>
                <a:lnTo>
                  <a:pt x="2943" y="832"/>
                </a:lnTo>
                <a:lnTo>
                  <a:pt x="2879" y="1120"/>
                </a:lnTo>
                <a:lnTo>
                  <a:pt x="2751" y="1408"/>
                </a:lnTo>
                <a:lnTo>
                  <a:pt x="2623" y="1664"/>
                </a:lnTo>
                <a:lnTo>
                  <a:pt x="2463" y="1888"/>
                </a:lnTo>
                <a:lnTo>
                  <a:pt x="2271" y="2111"/>
                </a:lnTo>
                <a:lnTo>
                  <a:pt x="2047" y="2303"/>
                </a:lnTo>
                <a:lnTo>
                  <a:pt x="1792" y="2495"/>
                </a:lnTo>
                <a:lnTo>
                  <a:pt x="1504" y="2623"/>
                </a:lnTo>
                <a:lnTo>
                  <a:pt x="1216" y="2751"/>
                </a:lnTo>
                <a:lnTo>
                  <a:pt x="640" y="2943"/>
                </a:lnTo>
                <a:lnTo>
                  <a:pt x="32" y="3103"/>
                </a:lnTo>
                <a:lnTo>
                  <a:pt x="0" y="3135"/>
                </a:lnTo>
                <a:lnTo>
                  <a:pt x="32" y="3167"/>
                </a:lnTo>
                <a:lnTo>
                  <a:pt x="384" y="3167"/>
                </a:lnTo>
                <a:lnTo>
                  <a:pt x="736" y="3103"/>
                </a:lnTo>
                <a:lnTo>
                  <a:pt x="1088" y="3039"/>
                </a:lnTo>
                <a:lnTo>
                  <a:pt x="1408" y="2943"/>
                </a:lnTo>
                <a:lnTo>
                  <a:pt x="1728" y="2847"/>
                </a:lnTo>
                <a:lnTo>
                  <a:pt x="1984" y="2687"/>
                </a:lnTo>
                <a:lnTo>
                  <a:pt x="2271" y="2527"/>
                </a:lnTo>
                <a:lnTo>
                  <a:pt x="2495" y="2335"/>
                </a:lnTo>
                <a:lnTo>
                  <a:pt x="2719" y="2111"/>
                </a:lnTo>
                <a:lnTo>
                  <a:pt x="2879" y="1856"/>
                </a:lnTo>
                <a:lnTo>
                  <a:pt x="3007" y="1568"/>
                </a:lnTo>
                <a:lnTo>
                  <a:pt x="3071" y="1280"/>
                </a:lnTo>
                <a:lnTo>
                  <a:pt x="3135" y="960"/>
                </a:lnTo>
                <a:lnTo>
                  <a:pt x="3167" y="640"/>
                </a:lnTo>
                <a:lnTo>
                  <a:pt x="3167" y="352"/>
                </a:lnTo>
                <a:lnTo>
                  <a:pt x="3167" y="192"/>
                </a:lnTo>
                <a:lnTo>
                  <a:pt x="313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1317;p45"/>
          <p:cNvSpPr/>
          <p:nvPr/>
        </p:nvSpPr>
        <p:spPr>
          <a:xfrm flipH="1">
            <a:off x="7526993" y="1686212"/>
            <a:ext cx="571830" cy="564617"/>
          </a:xfrm>
          <a:custGeom>
            <a:avLst/>
            <a:gdLst/>
            <a:ahLst/>
            <a:cxnLst/>
            <a:rect l="l" t="t" r="r" b="b"/>
            <a:pathLst>
              <a:path w="15065" h="14874" extrusionOk="0">
                <a:moveTo>
                  <a:pt x="14489" y="1"/>
                </a:moveTo>
                <a:lnTo>
                  <a:pt x="14361" y="65"/>
                </a:lnTo>
                <a:lnTo>
                  <a:pt x="14201" y="161"/>
                </a:lnTo>
                <a:lnTo>
                  <a:pt x="14041" y="321"/>
                </a:lnTo>
                <a:lnTo>
                  <a:pt x="13881" y="513"/>
                </a:lnTo>
                <a:lnTo>
                  <a:pt x="13562" y="1024"/>
                </a:lnTo>
                <a:lnTo>
                  <a:pt x="13178" y="1664"/>
                </a:lnTo>
                <a:lnTo>
                  <a:pt x="12794" y="2400"/>
                </a:lnTo>
                <a:lnTo>
                  <a:pt x="12378" y="3231"/>
                </a:lnTo>
                <a:lnTo>
                  <a:pt x="11547" y="4990"/>
                </a:lnTo>
                <a:lnTo>
                  <a:pt x="10715" y="6750"/>
                </a:lnTo>
                <a:lnTo>
                  <a:pt x="9979" y="8285"/>
                </a:lnTo>
                <a:lnTo>
                  <a:pt x="9627" y="8893"/>
                </a:lnTo>
                <a:lnTo>
                  <a:pt x="9340" y="9372"/>
                </a:lnTo>
                <a:lnTo>
                  <a:pt x="9212" y="9532"/>
                </a:lnTo>
                <a:lnTo>
                  <a:pt x="9084" y="9660"/>
                </a:lnTo>
                <a:lnTo>
                  <a:pt x="8988" y="9756"/>
                </a:lnTo>
                <a:lnTo>
                  <a:pt x="8892" y="9788"/>
                </a:lnTo>
                <a:lnTo>
                  <a:pt x="8252" y="9788"/>
                </a:lnTo>
                <a:lnTo>
                  <a:pt x="7548" y="9692"/>
                </a:lnTo>
                <a:lnTo>
                  <a:pt x="6717" y="9532"/>
                </a:lnTo>
                <a:lnTo>
                  <a:pt x="5821" y="9308"/>
                </a:lnTo>
                <a:lnTo>
                  <a:pt x="4862" y="9052"/>
                </a:lnTo>
                <a:lnTo>
                  <a:pt x="3806" y="8797"/>
                </a:lnTo>
                <a:lnTo>
                  <a:pt x="2687" y="8541"/>
                </a:lnTo>
                <a:lnTo>
                  <a:pt x="1503" y="8349"/>
                </a:lnTo>
                <a:lnTo>
                  <a:pt x="1184" y="8317"/>
                </a:lnTo>
                <a:lnTo>
                  <a:pt x="928" y="8317"/>
                </a:lnTo>
                <a:lnTo>
                  <a:pt x="704" y="8349"/>
                </a:lnTo>
                <a:lnTo>
                  <a:pt x="512" y="8381"/>
                </a:lnTo>
                <a:lnTo>
                  <a:pt x="352" y="8445"/>
                </a:lnTo>
                <a:lnTo>
                  <a:pt x="224" y="8541"/>
                </a:lnTo>
                <a:lnTo>
                  <a:pt x="128" y="8637"/>
                </a:lnTo>
                <a:lnTo>
                  <a:pt x="64" y="8765"/>
                </a:lnTo>
                <a:lnTo>
                  <a:pt x="32" y="8893"/>
                </a:lnTo>
                <a:lnTo>
                  <a:pt x="0" y="9020"/>
                </a:lnTo>
                <a:lnTo>
                  <a:pt x="32" y="9180"/>
                </a:lnTo>
                <a:lnTo>
                  <a:pt x="64" y="9340"/>
                </a:lnTo>
                <a:lnTo>
                  <a:pt x="128" y="9500"/>
                </a:lnTo>
                <a:lnTo>
                  <a:pt x="224" y="9692"/>
                </a:lnTo>
                <a:lnTo>
                  <a:pt x="480" y="10044"/>
                </a:lnTo>
                <a:lnTo>
                  <a:pt x="704" y="10300"/>
                </a:lnTo>
                <a:lnTo>
                  <a:pt x="1056" y="10620"/>
                </a:lnTo>
                <a:lnTo>
                  <a:pt x="1439" y="11004"/>
                </a:lnTo>
                <a:lnTo>
                  <a:pt x="1951" y="11387"/>
                </a:lnTo>
                <a:lnTo>
                  <a:pt x="2495" y="11803"/>
                </a:lnTo>
                <a:lnTo>
                  <a:pt x="3135" y="12251"/>
                </a:lnTo>
                <a:lnTo>
                  <a:pt x="3806" y="12699"/>
                </a:lnTo>
                <a:lnTo>
                  <a:pt x="4510" y="13114"/>
                </a:lnTo>
                <a:lnTo>
                  <a:pt x="5278" y="13498"/>
                </a:lnTo>
                <a:lnTo>
                  <a:pt x="6077" y="13882"/>
                </a:lnTo>
                <a:lnTo>
                  <a:pt x="6909" y="14202"/>
                </a:lnTo>
                <a:lnTo>
                  <a:pt x="7772" y="14490"/>
                </a:lnTo>
                <a:lnTo>
                  <a:pt x="8636" y="14682"/>
                </a:lnTo>
                <a:lnTo>
                  <a:pt x="9052" y="14778"/>
                </a:lnTo>
                <a:lnTo>
                  <a:pt x="9500" y="14810"/>
                </a:lnTo>
                <a:lnTo>
                  <a:pt x="9915" y="14842"/>
                </a:lnTo>
                <a:lnTo>
                  <a:pt x="10363" y="14874"/>
                </a:lnTo>
                <a:lnTo>
                  <a:pt x="10779" y="14842"/>
                </a:lnTo>
                <a:lnTo>
                  <a:pt x="11227" y="14810"/>
                </a:lnTo>
                <a:lnTo>
                  <a:pt x="11387" y="14778"/>
                </a:lnTo>
                <a:lnTo>
                  <a:pt x="11547" y="14714"/>
                </a:lnTo>
                <a:lnTo>
                  <a:pt x="11738" y="14650"/>
                </a:lnTo>
                <a:lnTo>
                  <a:pt x="11898" y="14554"/>
                </a:lnTo>
                <a:lnTo>
                  <a:pt x="12186" y="14298"/>
                </a:lnTo>
                <a:lnTo>
                  <a:pt x="12506" y="13978"/>
                </a:lnTo>
                <a:lnTo>
                  <a:pt x="12762" y="13594"/>
                </a:lnTo>
                <a:lnTo>
                  <a:pt x="13018" y="13178"/>
                </a:lnTo>
                <a:lnTo>
                  <a:pt x="13242" y="12699"/>
                </a:lnTo>
                <a:lnTo>
                  <a:pt x="13466" y="12219"/>
                </a:lnTo>
                <a:lnTo>
                  <a:pt x="13658" y="11739"/>
                </a:lnTo>
                <a:lnTo>
                  <a:pt x="13849" y="11227"/>
                </a:lnTo>
                <a:lnTo>
                  <a:pt x="14137" y="10236"/>
                </a:lnTo>
                <a:lnTo>
                  <a:pt x="14361" y="9340"/>
                </a:lnTo>
                <a:lnTo>
                  <a:pt x="14489" y="8605"/>
                </a:lnTo>
                <a:lnTo>
                  <a:pt x="14649" y="7421"/>
                </a:lnTo>
                <a:lnTo>
                  <a:pt x="14809" y="6046"/>
                </a:lnTo>
                <a:lnTo>
                  <a:pt x="14969" y="4575"/>
                </a:lnTo>
                <a:lnTo>
                  <a:pt x="15065" y="3135"/>
                </a:lnTo>
                <a:lnTo>
                  <a:pt x="15065" y="2496"/>
                </a:lnTo>
                <a:lnTo>
                  <a:pt x="15065" y="1856"/>
                </a:lnTo>
                <a:lnTo>
                  <a:pt x="15065" y="1312"/>
                </a:lnTo>
                <a:lnTo>
                  <a:pt x="15001" y="832"/>
                </a:lnTo>
                <a:lnTo>
                  <a:pt x="14937" y="481"/>
                </a:lnTo>
                <a:lnTo>
                  <a:pt x="14809" y="193"/>
                </a:lnTo>
                <a:lnTo>
                  <a:pt x="14745" y="97"/>
                </a:lnTo>
                <a:lnTo>
                  <a:pt x="14681" y="33"/>
                </a:lnTo>
                <a:lnTo>
                  <a:pt x="14585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1318;p45"/>
          <p:cNvSpPr/>
          <p:nvPr/>
        </p:nvSpPr>
        <p:spPr>
          <a:xfrm flipH="1">
            <a:off x="7807423" y="1997028"/>
            <a:ext cx="299902" cy="245298"/>
          </a:xfrm>
          <a:custGeom>
            <a:avLst/>
            <a:gdLst/>
            <a:ahLst/>
            <a:cxnLst/>
            <a:rect l="l" t="t" r="r" b="b"/>
            <a:pathLst>
              <a:path w="7901" h="6462" extrusionOk="0">
                <a:moveTo>
                  <a:pt x="928" y="1"/>
                </a:moveTo>
                <a:lnTo>
                  <a:pt x="704" y="33"/>
                </a:lnTo>
                <a:lnTo>
                  <a:pt x="512" y="97"/>
                </a:lnTo>
                <a:lnTo>
                  <a:pt x="352" y="161"/>
                </a:lnTo>
                <a:lnTo>
                  <a:pt x="224" y="257"/>
                </a:lnTo>
                <a:lnTo>
                  <a:pt x="128" y="385"/>
                </a:lnTo>
                <a:lnTo>
                  <a:pt x="32" y="513"/>
                </a:lnTo>
                <a:lnTo>
                  <a:pt x="0" y="641"/>
                </a:lnTo>
                <a:lnTo>
                  <a:pt x="0" y="800"/>
                </a:lnTo>
                <a:lnTo>
                  <a:pt x="0" y="992"/>
                </a:lnTo>
                <a:lnTo>
                  <a:pt x="64" y="1152"/>
                </a:lnTo>
                <a:lnTo>
                  <a:pt x="128" y="1376"/>
                </a:lnTo>
                <a:lnTo>
                  <a:pt x="384" y="1824"/>
                </a:lnTo>
                <a:lnTo>
                  <a:pt x="736" y="2336"/>
                </a:lnTo>
                <a:lnTo>
                  <a:pt x="992" y="2624"/>
                </a:lnTo>
                <a:lnTo>
                  <a:pt x="1312" y="2975"/>
                </a:lnTo>
                <a:lnTo>
                  <a:pt x="1663" y="3295"/>
                </a:lnTo>
                <a:lnTo>
                  <a:pt x="2079" y="3647"/>
                </a:lnTo>
                <a:lnTo>
                  <a:pt x="2911" y="4351"/>
                </a:lnTo>
                <a:lnTo>
                  <a:pt x="3806" y="5022"/>
                </a:lnTo>
                <a:lnTo>
                  <a:pt x="4606" y="5598"/>
                </a:lnTo>
                <a:lnTo>
                  <a:pt x="5310" y="6046"/>
                </a:lnTo>
                <a:lnTo>
                  <a:pt x="5949" y="6462"/>
                </a:lnTo>
                <a:lnTo>
                  <a:pt x="6397" y="5278"/>
                </a:lnTo>
                <a:lnTo>
                  <a:pt x="7900" y="1312"/>
                </a:lnTo>
                <a:lnTo>
                  <a:pt x="5853" y="832"/>
                </a:lnTo>
                <a:lnTo>
                  <a:pt x="3934" y="417"/>
                </a:lnTo>
                <a:lnTo>
                  <a:pt x="2943" y="225"/>
                </a:lnTo>
                <a:lnTo>
                  <a:pt x="2015" y="65"/>
                </a:lnTo>
                <a:lnTo>
                  <a:pt x="1599" y="33"/>
                </a:lnTo>
                <a:lnTo>
                  <a:pt x="1184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1319;p45"/>
          <p:cNvSpPr/>
          <p:nvPr/>
        </p:nvSpPr>
        <p:spPr>
          <a:xfrm flipH="1">
            <a:off x="7864473" y="1997028"/>
            <a:ext cx="242852" cy="245298"/>
          </a:xfrm>
          <a:custGeom>
            <a:avLst/>
            <a:gdLst/>
            <a:ahLst/>
            <a:cxnLst/>
            <a:rect l="l" t="t" r="r" b="b"/>
            <a:pathLst>
              <a:path w="6398" h="6462" extrusionOk="0">
                <a:moveTo>
                  <a:pt x="928" y="1"/>
                </a:moveTo>
                <a:lnTo>
                  <a:pt x="704" y="33"/>
                </a:lnTo>
                <a:lnTo>
                  <a:pt x="512" y="97"/>
                </a:lnTo>
                <a:lnTo>
                  <a:pt x="352" y="161"/>
                </a:lnTo>
                <a:lnTo>
                  <a:pt x="224" y="257"/>
                </a:lnTo>
                <a:lnTo>
                  <a:pt x="128" y="385"/>
                </a:lnTo>
                <a:lnTo>
                  <a:pt x="32" y="513"/>
                </a:lnTo>
                <a:lnTo>
                  <a:pt x="0" y="641"/>
                </a:lnTo>
                <a:lnTo>
                  <a:pt x="0" y="800"/>
                </a:lnTo>
                <a:lnTo>
                  <a:pt x="0" y="992"/>
                </a:lnTo>
                <a:lnTo>
                  <a:pt x="64" y="1152"/>
                </a:lnTo>
                <a:lnTo>
                  <a:pt x="128" y="1376"/>
                </a:lnTo>
                <a:lnTo>
                  <a:pt x="384" y="1824"/>
                </a:lnTo>
                <a:lnTo>
                  <a:pt x="736" y="2336"/>
                </a:lnTo>
                <a:lnTo>
                  <a:pt x="992" y="2624"/>
                </a:lnTo>
                <a:lnTo>
                  <a:pt x="1312" y="2975"/>
                </a:lnTo>
                <a:lnTo>
                  <a:pt x="1663" y="3295"/>
                </a:lnTo>
                <a:lnTo>
                  <a:pt x="2079" y="3647"/>
                </a:lnTo>
                <a:lnTo>
                  <a:pt x="2911" y="4351"/>
                </a:lnTo>
                <a:lnTo>
                  <a:pt x="3806" y="5022"/>
                </a:lnTo>
                <a:lnTo>
                  <a:pt x="4606" y="5598"/>
                </a:lnTo>
                <a:lnTo>
                  <a:pt x="5310" y="6046"/>
                </a:lnTo>
                <a:lnTo>
                  <a:pt x="5949" y="6462"/>
                </a:lnTo>
                <a:lnTo>
                  <a:pt x="6397" y="5278"/>
                </a:lnTo>
                <a:lnTo>
                  <a:pt x="3742" y="2560"/>
                </a:lnTo>
                <a:lnTo>
                  <a:pt x="118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1320;p45"/>
          <p:cNvSpPr/>
          <p:nvPr/>
        </p:nvSpPr>
        <p:spPr>
          <a:xfrm flipH="1">
            <a:off x="7846291" y="2050476"/>
            <a:ext cx="63161" cy="165164"/>
          </a:xfrm>
          <a:custGeom>
            <a:avLst/>
            <a:gdLst/>
            <a:ahLst/>
            <a:cxnLst/>
            <a:rect l="l" t="t" r="r" b="b"/>
            <a:pathLst>
              <a:path w="1664" h="4351" extrusionOk="0">
                <a:moveTo>
                  <a:pt x="1664" y="0"/>
                </a:moveTo>
                <a:lnTo>
                  <a:pt x="1632" y="32"/>
                </a:lnTo>
                <a:lnTo>
                  <a:pt x="1280" y="864"/>
                </a:lnTo>
                <a:lnTo>
                  <a:pt x="800" y="2143"/>
                </a:lnTo>
                <a:lnTo>
                  <a:pt x="1" y="4318"/>
                </a:lnTo>
                <a:lnTo>
                  <a:pt x="1" y="4350"/>
                </a:lnTo>
                <a:lnTo>
                  <a:pt x="33" y="4318"/>
                </a:lnTo>
                <a:lnTo>
                  <a:pt x="480" y="3263"/>
                </a:lnTo>
                <a:lnTo>
                  <a:pt x="896" y="2207"/>
                </a:lnTo>
                <a:lnTo>
                  <a:pt x="1312" y="1120"/>
                </a:lnTo>
                <a:lnTo>
                  <a:pt x="1664" y="32"/>
                </a:lnTo>
                <a:lnTo>
                  <a:pt x="166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1321;p45"/>
          <p:cNvSpPr/>
          <p:nvPr/>
        </p:nvSpPr>
        <p:spPr>
          <a:xfrm flipH="1">
            <a:off x="7400708" y="1655882"/>
            <a:ext cx="236779" cy="313284"/>
          </a:xfrm>
          <a:custGeom>
            <a:avLst/>
            <a:gdLst/>
            <a:ahLst/>
            <a:cxnLst/>
            <a:rect l="l" t="t" r="r" b="b"/>
            <a:pathLst>
              <a:path w="6238" h="8253" extrusionOk="0">
                <a:moveTo>
                  <a:pt x="1855" y="0"/>
                </a:moveTo>
                <a:lnTo>
                  <a:pt x="1504" y="64"/>
                </a:lnTo>
                <a:lnTo>
                  <a:pt x="1184" y="160"/>
                </a:lnTo>
                <a:lnTo>
                  <a:pt x="928" y="256"/>
                </a:lnTo>
                <a:lnTo>
                  <a:pt x="736" y="384"/>
                </a:lnTo>
                <a:lnTo>
                  <a:pt x="640" y="448"/>
                </a:lnTo>
                <a:lnTo>
                  <a:pt x="608" y="544"/>
                </a:lnTo>
                <a:lnTo>
                  <a:pt x="544" y="704"/>
                </a:lnTo>
                <a:lnTo>
                  <a:pt x="544" y="896"/>
                </a:lnTo>
                <a:lnTo>
                  <a:pt x="544" y="1056"/>
                </a:lnTo>
                <a:lnTo>
                  <a:pt x="608" y="1216"/>
                </a:lnTo>
                <a:lnTo>
                  <a:pt x="704" y="1440"/>
                </a:lnTo>
                <a:lnTo>
                  <a:pt x="768" y="1535"/>
                </a:lnTo>
                <a:lnTo>
                  <a:pt x="672" y="1567"/>
                </a:lnTo>
                <a:lnTo>
                  <a:pt x="480" y="1695"/>
                </a:lnTo>
                <a:lnTo>
                  <a:pt x="352" y="1791"/>
                </a:lnTo>
                <a:lnTo>
                  <a:pt x="256" y="1887"/>
                </a:lnTo>
                <a:lnTo>
                  <a:pt x="192" y="2015"/>
                </a:lnTo>
                <a:lnTo>
                  <a:pt x="128" y="2175"/>
                </a:lnTo>
                <a:lnTo>
                  <a:pt x="160" y="2463"/>
                </a:lnTo>
                <a:lnTo>
                  <a:pt x="256" y="2719"/>
                </a:lnTo>
                <a:lnTo>
                  <a:pt x="384" y="2911"/>
                </a:lnTo>
                <a:lnTo>
                  <a:pt x="608" y="3103"/>
                </a:lnTo>
                <a:lnTo>
                  <a:pt x="512" y="3135"/>
                </a:lnTo>
                <a:lnTo>
                  <a:pt x="320" y="3263"/>
                </a:lnTo>
                <a:lnTo>
                  <a:pt x="192" y="3359"/>
                </a:lnTo>
                <a:lnTo>
                  <a:pt x="96" y="3455"/>
                </a:lnTo>
                <a:lnTo>
                  <a:pt x="32" y="3551"/>
                </a:lnTo>
                <a:lnTo>
                  <a:pt x="0" y="3678"/>
                </a:lnTo>
                <a:lnTo>
                  <a:pt x="32" y="3902"/>
                </a:lnTo>
                <a:lnTo>
                  <a:pt x="96" y="4126"/>
                </a:lnTo>
                <a:lnTo>
                  <a:pt x="192" y="4286"/>
                </a:lnTo>
                <a:lnTo>
                  <a:pt x="320" y="4446"/>
                </a:lnTo>
                <a:lnTo>
                  <a:pt x="544" y="4638"/>
                </a:lnTo>
                <a:lnTo>
                  <a:pt x="640" y="4702"/>
                </a:lnTo>
                <a:lnTo>
                  <a:pt x="512" y="4766"/>
                </a:lnTo>
                <a:lnTo>
                  <a:pt x="416" y="4862"/>
                </a:lnTo>
                <a:lnTo>
                  <a:pt x="320" y="4958"/>
                </a:lnTo>
                <a:lnTo>
                  <a:pt x="256" y="5054"/>
                </a:lnTo>
                <a:lnTo>
                  <a:pt x="192" y="5150"/>
                </a:lnTo>
                <a:lnTo>
                  <a:pt x="160" y="5278"/>
                </a:lnTo>
                <a:lnTo>
                  <a:pt x="160" y="5406"/>
                </a:lnTo>
                <a:lnTo>
                  <a:pt x="160" y="5566"/>
                </a:lnTo>
                <a:lnTo>
                  <a:pt x="192" y="5693"/>
                </a:lnTo>
                <a:lnTo>
                  <a:pt x="224" y="5853"/>
                </a:lnTo>
                <a:lnTo>
                  <a:pt x="384" y="6205"/>
                </a:lnTo>
                <a:lnTo>
                  <a:pt x="576" y="6589"/>
                </a:lnTo>
                <a:lnTo>
                  <a:pt x="832" y="6973"/>
                </a:lnTo>
                <a:lnTo>
                  <a:pt x="1248" y="7581"/>
                </a:lnTo>
                <a:lnTo>
                  <a:pt x="1599" y="8252"/>
                </a:lnTo>
                <a:lnTo>
                  <a:pt x="2303" y="8156"/>
                </a:lnTo>
                <a:lnTo>
                  <a:pt x="2335" y="7996"/>
                </a:lnTo>
                <a:lnTo>
                  <a:pt x="2207" y="6589"/>
                </a:lnTo>
                <a:lnTo>
                  <a:pt x="2367" y="6557"/>
                </a:lnTo>
                <a:lnTo>
                  <a:pt x="2559" y="6589"/>
                </a:lnTo>
                <a:lnTo>
                  <a:pt x="3039" y="6685"/>
                </a:lnTo>
                <a:lnTo>
                  <a:pt x="4030" y="7037"/>
                </a:lnTo>
                <a:lnTo>
                  <a:pt x="4510" y="7197"/>
                </a:lnTo>
                <a:lnTo>
                  <a:pt x="4734" y="7229"/>
                </a:lnTo>
                <a:lnTo>
                  <a:pt x="5150" y="7229"/>
                </a:lnTo>
                <a:lnTo>
                  <a:pt x="5278" y="7133"/>
                </a:lnTo>
                <a:lnTo>
                  <a:pt x="5406" y="7037"/>
                </a:lnTo>
                <a:lnTo>
                  <a:pt x="5502" y="6877"/>
                </a:lnTo>
                <a:lnTo>
                  <a:pt x="5534" y="6749"/>
                </a:lnTo>
                <a:lnTo>
                  <a:pt x="5534" y="6653"/>
                </a:lnTo>
                <a:lnTo>
                  <a:pt x="5502" y="6429"/>
                </a:lnTo>
                <a:lnTo>
                  <a:pt x="5406" y="6205"/>
                </a:lnTo>
                <a:lnTo>
                  <a:pt x="5278" y="6013"/>
                </a:lnTo>
                <a:lnTo>
                  <a:pt x="5150" y="5853"/>
                </a:lnTo>
                <a:lnTo>
                  <a:pt x="5022" y="5725"/>
                </a:lnTo>
                <a:lnTo>
                  <a:pt x="4862" y="5598"/>
                </a:lnTo>
                <a:lnTo>
                  <a:pt x="4862" y="5598"/>
                </a:lnTo>
                <a:lnTo>
                  <a:pt x="5086" y="5661"/>
                </a:lnTo>
                <a:lnTo>
                  <a:pt x="5534" y="5661"/>
                </a:lnTo>
                <a:lnTo>
                  <a:pt x="5757" y="5630"/>
                </a:lnTo>
                <a:lnTo>
                  <a:pt x="5853" y="5598"/>
                </a:lnTo>
                <a:lnTo>
                  <a:pt x="5949" y="5534"/>
                </a:lnTo>
                <a:lnTo>
                  <a:pt x="6045" y="5470"/>
                </a:lnTo>
                <a:lnTo>
                  <a:pt x="6109" y="5374"/>
                </a:lnTo>
                <a:lnTo>
                  <a:pt x="6141" y="5246"/>
                </a:lnTo>
                <a:lnTo>
                  <a:pt x="6173" y="5118"/>
                </a:lnTo>
                <a:lnTo>
                  <a:pt x="6205" y="4958"/>
                </a:lnTo>
                <a:lnTo>
                  <a:pt x="6173" y="4830"/>
                </a:lnTo>
                <a:lnTo>
                  <a:pt x="6109" y="4702"/>
                </a:lnTo>
                <a:lnTo>
                  <a:pt x="6045" y="4574"/>
                </a:lnTo>
                <a:lnTo>
                  <a:pt x="5853" y="4350"/>
                </a:lnTo>
                <a:lnTo>
                  <a:pt x="5630" y="4158"/>
                </a:lnTo>
                <a:lnTo>
                  <a:pt x="5406" y="4030"/>
                </a:lnTo>
                <a:lnTo>
                  <a:pt x="5214" y="3902"/>
                </a:lnTo>
                <a:lnTo>
                  <a:pt x="4958" y="3806"/>
                </a:lnTo>
                <a:lnTo>
                  <a:pt x="5214" y="3838"/>
                </a:lnTo>
                <a:lnTo>
                  <a:pt x="5406" y="3838"/>
                </a:lnTo>
                <a:lnTo>
                  <a:pt x="5630" y="3806"/>
                </a:lnTo>
                <a:lnTo>
                  <a:pt x="5853" y="3742"/>
                </a:lnTo>
                <a:lnTo>
                  <a:pt x="5949" y="3678"/>
                </a:lnTo>
                <a:lnTo>
                  <a:pt x="6045" y="3614"/>
                </a:lnTo>
                <a:lnTo>
                  <a:pt x="6109" y="3551"/>
                </a:lnTo>
                <a:lnTo>
                  <a:pt x="6173" y="3455"/>
                </a:lnTo>
                <a:lnTo>
                  <a:pt x="6205" y="3327"/>
                </a:lnTo>
                <a:lnTo>
                  <a:pt x="6237" y="3167"/>
                </a:lnTo>
                <a:lnTo>
                  <a:pt x="6205" y="3039"/>
                </a:lnTo>
                <a:lnTo>
                  <a:pt x="6173" y="2879"/>
                </a:lnTo>
                <a:lnTo>
                  <a:pt x="6109" y="2751"/>
                </a:lnTo>
                <a:lnTo>
                  <a:pt x="6013" y="2623"/>
                </a:lnTo>
                <a:lnTo>
                  <a:pt x="5789" y="2399"/>
                </a:lnTo>
                <a:lnTo>
                  <a:pt x="5566" y="2239"/>
                </a:lnTo>
                <a:lnTo>
                  <a:pt x="5310" y="2079"/>
                </a:lnTo>
                <a:lnTo>
                  <a:pt x="5086" y="1983"/>
                </a:lnTo>
                <a:lnTo>
                  <a:pt x="4894" y="1887"/>
                </a:lnTo>
                <a:lnTo>
                  <a:pt x="5182" y="1887"/>
                </a:lnTo>
                <a:lnTo>
                  <a:pt x="5342" y="1855"/>
                </a:lnTo>
                <a:lnTo>
                  <a:pt x="5470" y="1791"/>
                </a:lnTo>
                <a:lnTo>
                  <a:pt x="5598" y="1663"/>
                </a:lnTo>
                <a:lnTo>
                  <a:pt x="5630" y="1599"/>
                </a:lnTo>
                <a:lnTo>
                  <a:pt x="5630" y="1503"/>
                </a:lnTo>
                <a:lnTo>
                  <a:pt x="5630" y="1408"/>
                </a:lnTo>
                <a:lnTo>
                  <a:pt x="5598" y="1280"/>
                </a:lnTo>
                <a:lnTo>
                  <a:pt x="5534" y="1152"/>
                </a:lnTo>
                <a:lnTo>
                  <a:pt x="5438" y="1024"/>
                </a:lnTo>
                <a:lnTo>
                  <a:pt x="5246" y="768"/>
                </a:lnTo>
                <a:lnTo>
                  <a:pt x="4958" y="576"/>
                </a:lnTo>
                <a:lnTo>
                  <a:pt x="4638" y="416"/>
                </a:lnTo>
                <a:lnTo>
                  <a:pt x="4286" y="256"/>
                </a:lnTo>
                <a:lnTo>
                  <a:pt x="3870" y="160"/>
                </a:lnTo>
                <a:lnTo>
                  <a:pt x="3487" y="64"/>
                </a:lnTo>
                <a:lnTo>
                  <a:pt x="3039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1322;p45"/>
          <p:cNvSpPr/>
          <p:nvPr/>
        </p:nvSpPr>
        <p:spPr>
          <a:xfrm flipH="1">
            <a:off x="7548818" y="1913250"/>
            <a:ext cx="82596" cy="128760"/>
          </a:xfrm>
          <a:custGeom>
            <a:avLst/>
            <a:gdLst/>
            <a:ahLst/>
            <a:cxnLst/>
            <a:rect l="l" t="t" r="r" b="b"/>
            <a:pathLst>
              <a:path w="2176" h="3392" extrusionOk="0">
                <a:moveTo>
                  <a:pt x="1983" y="1"/>
                </a:moveTo>
                <a:lnTo>
                  <a:pt x="672" y="193"/>
                </a:lnTo>
                <a:lnTo>
                  <a:pt x="704" y="353"/>
                </a:lnTo>
                <a:lnTo>
                  <a:pt x="736" y="513"/>
                </a:lnTo>
                <a:lnTo>
                  <a:pt x="704" y="673"/>
                </a:lnTo>
                <a:lnTo>
                  <a:pt x="672" y="865"/>
                </a:lnTo>
                <a:lnTo>
                  <a:pt x="544" y="1216"/>
                </a:lnTo>
                <a:lnTo>
                  <a:pt x="384" y="1568"/>
                </a:lnTo>
                <a:lnTo>
                  <a:pt x="224" y="1920"/>
                </a:lnTo>
                <a:lnTo>
                  <a:pt x="96" y="2240"/>
                </a:lnTo>
                <a:lnTo>
                  <a:pt x="0" y="2592"/>
                </a:lnTo>
                <a:lnTo>
                  <a:pt x="0" y="2752"/>
                </a:lnTo>
                <a:lnTo>
                  <a:pt x="32" y="2912"/>
                </a:lnTo>
                <a:lnTo>
                  <a:pt x="64" y="3103"/>
                </a:lnTo>
                <a:lnTo>
                  <a:pt x="160" y="3263"/>
                </a:lnTo>
                <a:lnTo>
                  <a:pt x="288" y="3327"/>
                </a:lnTo>
                <a:lnTo>
                  <a:pt x="416" y="3391"/>
                </a:lnTo>
                <a:lnTo>
                  <a:pt x="576" y="3391"/>
                </a:lnTo>
                <a:lnTo>
                  <a:pt x="736" y="3359"/>
                </a:lnTo>
                <a:lnTo>
                  <a:pt x="896" y="3295"/>
                </a:lnTo>
                <a:lnTo>
                  <a:pt x="1088" y="3167"/>
                </a:lnTo>
                <a:lnTo>
                  <a:pt x="1280" y="3039"/>
                </a:lnTo>
                <a:lnTo>
                  <a:pt x="1439" y="2880"/>
                </a:lnTo>
                <a:lnTo>
                  <a:pt x="1631" y="2656"/>
                </a:lnTo>
                <a:lnTo>
                  <a:pt x="1759" y="2432"/>
                </a:lnTo>
                <a:lnTo>
                  <a:pt x="1919" y="2208"/>
                </a:lnTo>
                <a:lnTo>
                  <a:pt x="2015" y="1952"/>
                </a:lnTo>
                <a:lnTo>
                  <a:pt x="2111" y="1664"/>
                </a:lnTo>
                <a:lnTo>
                  <a:pt x="2143" y="1376"/>
                </a:lnTo>
                <a:lnTo>
                  <a:pt x="2175" y="1216"/>
                </a:lnTo>
                <a:lnTo>
                  <a:pt x="1983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1323;p45"/>
          <p:cNvSpPr/>
          <p:nvPr/>
        </p:nvSpPr>
        <p:spPr>
          <a:xfrm flipH="1">
            <a:off x="7449294" y="1706862"/>
            <a:ext cx="156651" cy="23118"/>
          </a:xfrm>
          <a:custGeom>
            <a:avLst/>
            <a:gdLst/>
            <a:ahLst/>
            <a:cxnLst/>
            <a:rect l="l" t="t" r="r" b="b"/>
            <a:pathLst>
              <a:path w="4127" h="609" extrusionOk="0">
                <a:moveTo>
                  <a:pt x="1056" y="1"/>
                </a:moveTo>
                <a:lnTo>
                  <a:pt x="513" y="65"/>
                </a:lnTo>
                <a:lnTo>
                  <a:pt x="1" y="129"/>
                </a:lnTo>
                <a:lnTo>
                  <a:pt x="1" y="160"/>
                </a:lnTo>
                <a:lnTo>
                  <a:pt x="1024" y="160"/>
                </a:lnTo>
                <a:lnTo>
                  <a:pt x="2048" y="256"/>
                </a:lnTo>
                <a:lnTo>
                  <a:pt x="3071" y="384"/>
                </a:lnTo>
                <a:lnTo>
                  <a:pt x="4095" y="608"/>
                </a:lnTo>
                <a:lnTo>
                  <a:pt x="4127" y="608"/>
                </a:lnTo>
                <a:lnTo>
                  <a:pt x="4127" y="576"/>
                </a:lnTo>
                <a:lnTo>
                  <a:pt x="4095" y="544"/>
                </a:lnTo>
                <a:lnTo>
                  <a:pt x="3615" y="352"/>
                </a:lnTo>
                <a:lnTo>
                  <a:pt x="3103" y="224"/>
                </a:lnTo>
                <a:lnTo>
                  <a:pt x="2592" y="97"/>
                </a:lnTo>
                <a:lnTo>
                  <a:pt x="2080" y="33"/>
                </a:lnTo>
                <a:lnTo>
                  <a:pt x="156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1324;p45"/>
          <p:cNvSpPr/>
          <p:nvPr/>
        </p:nvSpPr>
        <p:spPr>
          <a:xfrm flipH="1">
            <a:off x="7445650" y="1767560"/>
            <a:ext cx="170012" cy="34050"/>
          </a:xfrm>
          <a:custGeom>
            <a:avLst/>
            <a:gdLst/>
            <a:ahLst/>
            <a:cxnLst/>
            <a:rect l="l" t="t" r="r" b="b"/>
            <a:pathLst>
              <a:path w="4479" h="897" extrusionOk="0">
                <a:moveTo>
                  <a:pt x="1152" y="1"/>
                </a:moveTo>
                <a:lnTo>
                  <a:pt x="577" y="33"/>
                </a:lnTo>
                <a:lnTo>
                  <a:pt x="1" y="129"/>
                </a:lnTo>
                <a:lnTo>
                  <a:pt x="513" y="129"/>
                </a:lnTo>
                <a:lnTo>
                  <a:pt x="1120" y="161"/>
                </a:lnTo>
                <a:lnTo>
                  <a:pt x="1728" y="225"/>
                </a:lnTo>
                <a:lnTo>
                  <a:pt x="2368" y="321"/>
                </a:lnTo>
                <a:lnTo>
                  <a:pt x="2976" y="449"/>
                </a:lnTo>
                <a:lnTo>
                  <a:pt x="3551" y="577"/>
                </a:lnTo>
                <a:lnTo>
                  <a:pt x="4031" y="736"/>
                </a:lnTo>
                <a:lnTo>
                  <a:pt x="4447" y="896"/>
                </a:lnTo>
                <a:lnTo>
                  <a:pt x="4479" y="896"/>
                </a:lnTo>
                <a:lnTo>
                  <a:pt x="4447" y="832"/>
                </a:lnTo>
                <a:lnTo>
                  <a:pt x="3935" y="577"/>
                </a:lnTo>
                <a:lnTo>
                  <a:pt x="3391" y="353"/>
                </a:lnTo>
                <a:lnTo>
                  <a:pt x="2848" y="193"/>
                </a:lnTo>
                <a:lnTo>
                  <a:pt x="2272" y="65"/>
                </a:lnTo>
                <a:lnTo>
                  <a:pt x="172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325;p45"/>
          <p:cNvSpPr/>
          <p:nvPr/>
        </p:nvSpPr>
        <p:spPr>
          <a:xfrm flipH="1">
            <a:off x="7448079" y="1829511"/>
            <a:ext cx="162724" cy="42515"/>
          </a:xfrm>
          <a:custGeom>
            <a:avLst/>
            <a:gdLst/>
            <a:ahLst/>
            <a:cxnLst/>
            <a:rect l="l" t="t" r="r" b="b"/>
            <a:pathLst>
              <a:path w="4287" h="1120" extrusionOk="0">
                <a:moveTo>
                  <a:pt x="609" y="0"/>
                </a:moveTo>
                <a:lnTo>
                  <a:pt x="289" y="32"/>
                </a:lnTo>
                <a:lnTo>
                  <a:pt x="1" y="96"/>
                </a:lnTo>
                <a:lnTo>
                  <a:pt x="1" y="128"/>
                </a:lnTo>
                <a:lnTo>
                  <a:pt x="577" y="128"/>
                </a:lnTo>
                <a:lnTo>
                  <a:pt x="1120" y="192"/>
                </a:lnTo>
                <a:lnTo>
                  <a:pt x="1664" y="256"/>
                </a:lnTo>
                <a:lnTo>
                  <a:pt x="2208" y="352"/>
                </a:lnTo>
                <a:lnTo>
                  <a:pt x="2720" y="480"/>
                </a:lnTo>
                <a:lnTo>
                  <a:pt x="3231" y="640"/>
                </a:lnTo>
                <a:lnTo>
                  <a:pt x="3743" y="864"/>
                </a:lnTo>
                <a:lnTo>
                  <a:pt x="4255" y="1119"/>
                </a:lnTo>
                <a:lnTo>
                  <a:pt x="4287" y="1087"/>
                </a:lnTo>
                <a:lnTo>
                  <a:pt x="4287" y="1056"/>
                </a:lnTo>
                <a:lnTo>
                  <a:pt x="3871" y="768"/>
                </a:lnTo>
                <a:lnTo>
                  <a:pt x="3423" y="512"/>
                </a:lnTo>
                <a:lnTo>
                  <a:pt x="2943" y="320"/>
                </a:lnTo>
                <a:lnTo>
                  <a:pt x="2432" y="160"/>
                </a:lnTo>
                <a:lnTo>
                  <a:pt x="1856" y="64"/>
                </a:lnTo>
                <a:lnTo>
                  <a:pt x="121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326;p45"/>
          <p:cNvSpPr/>
          <p:nvPr/>
        </p:nvSpPr>
        <p:spPr>
          <a:xfrm flipH="1">
            <a:off x="7547604" y="1833117"/>
            <a:ext cx="91098" cy="213753"/>
          </a:xfrm>
          <a:custGeom>
            <a:avLst/>
            <a:gdLst/>
            <a:ahLst/>
            <a:cxnLst/>
            <a:rect l="l" t="t" r="r" b="b"/>
            <a:pathLst>
              <a:path w="2400" h="5631" extrusionOk="0">
                <a:moveTo>
                  <a:pt x="704" y="1"/>
                </a:moveTo>
                <a:lnTo>
                  <a:pt x="512" y="129"/>
                </a:lnTo>
                <a:lnTo>
                  <a:pt x="352" y="257"/>
                </a:lnTo>
                <a:lnTo>
                  <a:pt x="192" y="449"/>
                </a:lnTo>
                <a:lnTo>
                  <a:pt x="96" y="641"/>
                </a:lnTo>
                <a:lnTo>
                  <a:pt x="64" y="865"/>
                </a:lnTo>
                <a:lnTo>
                  <a:pt x="96" y="1120"/>
                </a:lnTo>
                <a:lnTo>
                  <a:pt x="160" y="1344"/>
                </a:lnTo>
                <a:lnTo>
                  <a:pt x="256" y="1568"/>
                </a:lnTo>
                <a:lnTo>
                  <a:pt x="544" y="2112"/>
                </a:lnTo>
                <a:lnTo>
                  <a:pt x="640" y="2272"/>
                </a:lnTo>
                <a:lnTo>
                  <a:pt x="704" y="2400"/>
                </a:lnTo>
                <a:lnTo>
                  <a:pt x="736" y="2592"/>
                </a:lnTo>
                <a:lnTo>
                  <a:pt x="768" y="2752"/>
                </a:lnTo>
                <a:lnTo>
                  <a:pt x="672" y="3071"/>
                </a:lnTo>
                <a:lnTo>
                  <a:pt x="576" y="3359"/>
                </a:lnTo>
                <a:lnTo>
                  <a:pt x="448" y="3647"/>
                </a:lnTo>
                <a:lnTo>
                  <a:pt x="288" y="3935"/>
                </a:lnTo>
                <a:lnTo>
                  <a:pt x="160" y="4159"/>
                </a:lnTo>
                <a:lnTo>
                  <a:pt x="64" y="4415"/>
                </a:lnTo>
                <a:lnTo>
                  <a:pt x="0" y="4671"/>
                </a:lnTo>
                <a:lnTo>
                  <a:pt x="0" y="4927"/>
                </a:lnTo>
                <a:lnTo>
                  <a:pt x="64" y="5150"/>
                </a:lnTo>
                <a:lnTo>
                  <a:pt x="160" y="5342"/>
                </a:lnTo>
                <a:lnTo>
                  <a:pt x="352" y="5502"/>
                </a:lnTo>
                <a:lnTo>
                  <a:pt x="544" y="5598"/>
                </a:lnTo>
                <a:lnTo>
                  <a:pt x="672" y="5598"/>
                </a:lnTo>
                <a:lnTo>
                  <a:pt x="800" y="5630"/>
                </a:lnTo>
                <a:lnTo>
                  <a:pt x="1056" y="5566"/>
                </a:lnTo>
                <a:lnTo>
                  <a:pt x="1280" y="5470"/>
                </a:lnTo>
                <a:lnTo>
                  <a:pt x="1504" y="5310"/>
                </a:lnTo>
                <a:lnTo>
                  <a:pt x="1695" y="5118"/>
                </a:lnTo>
                <a:lnTo>
                  <a:pt x="1887" y="4895"/>
                </a:lnTo>
                <a:lnTo>
                  <a:pt x="2015" y="4671"/>
                </a:lnTo>
                <a:lnTo>
                  <a:pt x="2143" y="4447"/>
                </a:lnTo>
                <a:lnTo>
                  <a:pt x="2271" y="4159"/>
                </a:lnTo>
                <a:lnTo>
                  <a:pt x="2335" y="3871"/>
                </a:lnTo>
                <a:lnTo>
                  <a:pt x="2399" y="3551"/>
                </a:lnTo>
                <a:lnTo>
                  <a:pt x="2399" y="3231"/>
                </a:lnTo>
                <a:lnTo>
                  <a:pt x="2399" y="2912"/>
                </a:lnTo>
                <a:lnTo>
                  <a:pt x="2367" y="2624"/>
                </a:lnTo>
                <a:lnTo>
                  <a:pt x="2239" y="1856"/>
                </a:lnTo>
                <a:lnTo>
                  <a:pt x="2175" y="1856"/>
                </a:lnTo>
                <a:lnTo>
                  <a:pt x="2207" y="2400"/>
                </a:lnTo>
                <a:lnTo>
                  <a:pt x="2239" y="2944"/>
                </a:lnTo>
                <a:lnTo>
                  <a:pt x="2239" y="3199"/>
                </a:lnTo>
                <a:lnTo>
                  <a:pt x="2207" y="3487"/>
                </a:lnTo>
                <a:lnTo>
                  <a:pt x="2175" y="3743"/>
                </a:lnTo>
                <a:lnTo>
                  <a:pt x="2079" y="3999"/>
                </a:lnTo>
                <a:lnTo>
                  <a:pt x="2015" y="4223"/>
                </a:lnTo>
                <a:lnTo>
                  <a:pt x="1919" y="4447"/>
                </a:lnTo>
                <a:lnTo>
                  <a:pt x="1791" y="4639"/>
                </a:lnTo>
                <a:lnTo>
                  <a:pt x="1631" y="4831"/>
                </a:lnTo>
                <a:lnTo>
                  <a:pt x="1472" y="5055"/>
                </a:lnTo>
                <a:lnTo>
                  <a:pt x="1280" y="5214"/>
                </a:lnTo>
                <a:lnTo>
                  <a:pt x="1024" y="5310"/>
                </a:lnTo>
                <a:lnTo>
                  <a:pt x="800" y="5374"/>
                </a:lnTo>
                <a:lnTo>
                  <a:pt x="672" y="5374"/>
                </a:lnTo>
                <a:lnTo>
                  <a:pt x="576" y="5342"/>
                </a:lnTo>
                <a:lnTo>
                  <a:pt x="480" y="5310"/>
                </a:lnTo>
                <a:lnTo>
                  <a:pt x="416" y="5214"/>
                </a:lnTo>
                <a:lnTo>
                  <a:pt x="320" y="5150"/>
                </a:lnTo>
                <a:lnTo>
                  <a:pt x="288" y="5055"/>
                </a:lnTo>
                <a:lnTo>
                  <a:pt x="256" y="4959"/>
                </a:lnTo>
                <a:lnTo>
                  <a:pt x="224" y="4863"/>
                </a:lnTo>
                <a:lnTo>
                  <a:pt x="256" y="4767"/>
                </a:lnTo>
                <a:lnTo>
                  <a:pt x="288" y="4511"/>
                </a:lnTo>
                <a:lnTo>
                  <a:pt x="384" y="4287"/>
                </a:lnTo>
                <a:lnTo>
                  <a:pt x="480" y="4063"/>
                </a:lnTo>
                <a:lnTo>
                  <a:pt x="608" y="3871"/>
                </a:lnTo>
                <a:lnTo>
                  <a:pt x="736" y="3615"/>
                </a:lnTo>
                <a:lnTo>
                  <a:pt x="832" y="3391"/>
                </a:lnTo>
                <a:lnTo>
                  <a:pt x="928" y="3135"/>
                </a:lnTo>
                <a:lnTo>
                  <a:pt x="992" y="2880"/>
                </a:lnTo>
                <a:lnTo>
                  <a:pt x="992" y="2656"/>
                </a:lnTo>
                <a:lnTo>
                  <a:pt x="992" y="2432"/>
                </a:lnTo>
                <a:lnTo>
                  <a:pt x="928" y="2240"/>
                </a:lnTo>
                <a:lnTo>
                  <a:pt x="832" y="2016"/>
                </a:lnTo>
                <a:lnTo>
                  <a:pt x="544" y="1472"/>
                </a:lnTo>
                <a:lnTo>
                  <a:pt x="416" y="1216"/>
                </a:lnTo>
                <a:lnTo>
                  <a:pt x="320" y="961"/>
                </a:lnTo>
                <a:lnTo>
                  <a:pt x="288" y="833"/>
                </a:lnTo>
                <a:lnTo>
                  <a:pt x="288" y="705"/>
                </a:lnTo>
                <a:lnTo>
                  <a:pt x="320" y="577"/>
                </a:lnTo>
                <a:lnTo>
                  <a:pt x="352" y="449"/>
                </a:lnTo>
                <a:lnTo>
                  <a:pt x="416" y="321"/>
                </a:lnTo>
                <a:lnTo>
                  <a:pt x="512" y="225"/>
                </a:lnTo>
                <a:lnTo>
                  <a:pt x="608" y="129"/>
                </a:lnTo>
                <a:lnTo>
                  <a:pt x="704" y="33"/>
                </a:lnTo>
                <a:lnTo>
                  <a:pt x="736" y="33"/>
                </a:lnTo>
                <a:lnTo>
                  <a:pt x="70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327;p45"/>
          <p:cNvSpPr/>
          <p:nvPr/>
        </p:nvSpPr>
        <p:spPr>
          <a:xfrm flipH="1">
            <a:off x="7508773" y="1902356"/>
            <a:ext cx="71664" cy="13362"/>
          </a:xfrm>
          <a:custGeom>
            <a:avLst/>
            <a:gdLst/>
            <a:ahLst/>
            <a:cxnLst/>
            <a:rect l="l" t="t" r="r" b="b"/>
            <a:pathLst>
              <a:path w="1888" h="352" extrusionOk="0">
                <a:moveTo>
                  <a:pt x="640" y="0"/>
                </a:moveTo>
                <a:lnTo>
                  <a:pt x="384" y="32"/>
                </a:lnTo>
                <a:lnTo>
                  <a:pt x="192" y="128"/>
                </a:lnTo>
                <a:lnTo>
                  <a:pt x="1" y="288"/>
                </a:lnTo>
                <a:lnTo>
                  <a:pt x="1" y="320"/>
                </a:lnTo>
                <a:lnTo>
                  <a:pt x="33" y="320"/>
                </a:lnTo>
                <a:lnTo>
                  <a:pt x="448" y="224"/>
                </a:lnTo>
                <a:lnTo>
                  <a:pt x="896" y="192"/>
                </a:lnTo>
                <a:lnTo>
                  <a:pt x="1152" y="224"/>
                </a:lnTo>
                <a:lnTo>
                  <a:pt x="1376" y="256"/>
                </a:lnTo>
                <a:lnTo>
                  <a:pt x="1632" y="320"/>
                </a:lnTo>
                <a:lnTo>
                  <a:pt x="1888" y="352"/>
                </a:lnTo>
                <a:lnTo>
                  <a:pt x="1888" y="320"/>
                </a:lnTo>
                <a:lnTo>
                  <a:pt x="1664" y="192"/>
                </a:lnTo>
                <a:lnTo>
                  <a:pt x="1408" y="96"/>
                </a:lnTo>
                <a:lnTo>
                  <a:pt x="1152" y="32"/>
                </a:lnTo>
                <a:lnTo>
                  <a:pt x="89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328;p45"/>
          <p:cNvSpPr/>
          <p:nvPr/>
        </p:nvSpPr>
        <p:spPr>
          <a:xfrm flipH="1">
            <a:off x="7611980" y="1814934"/>
            <a:ext cx="20649" cy="19436"/>
          </a:xfrm>
          <a:custGeom>
            <a:avLst/>
            <a:gdLst/>
            <a:ahLst/>
            <a:cxnLst/>
            <a:rect l="l" t="t" r="r" b="b"/>
            <a:pathLst>
              <a:path w="544" h="512" extrusionOk="0">
                <a:moveTo>
                  <a:pt x="0" y="0"/>
                </a:moveTo>
                <a:lnTo>
                  <a:pt x="0" y="32"/>
                </a:lnTo>
                <a:lnTo>
                  <a:pt x="32" y="64"/>
                </a:lnTo>
                <a:lnTo>
                  <a:pt x="32" y="128"/>
                </a:lnTo>
                <a:lnTo>
                  <a:pt x="96" y="224"/>
                </a:lnTo>
                <a:lnTo>
                  <a:pt x="192" y="384"/>
                </a:lnTo>
                <a:lnTo>
                  <a:pt x="288" y="448"/>
                </a:lnTo>
                <a:lnTo>
                  <a:pt x="352" y="512"/>
                </a:lnTo>
                <a:lnTo>
                  <a:pt x="544" y="512"/>
                </a:lnTo>
                <a:lnTo>
                  <a:pt x="480" y="448"/>
                </a:lnTo>
                <a:lnTo>
                  <a:pt x="416" y="416"/>
                </a:lnTo>
                <a:lnTo>
                  <a:pt x="288" y="288"/>
                </a:lnTo>
                <a:lnTo>
                  <a:pt x="160" y="160"/>
                </a:lnTo>
                <a:lnTo>
                  <a:pt x="96" y="96"/>
                </a:lnTo>
                <a:lnTo>
                  <a:pt x="64" y="64"/>
                </a:lnTo>
                <a:lnTo>
                  <a:pt x="32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1329;p45"/>
          <p:cNvSpPr/>
          <p:nvPr/>
        </p:nvSpPr>
        <p:spPr>
          <a:xfrm flipH="1">
            <a:off x="7611980" y="1814934"/>
            <a:ext cx="20649" cy="19436"/>
          </a:xfrm>
          <a:custGeom>
            <a:avLst/>
            <a:gdLst/>
            <a:ahLst/>
            <a:cxnLst/>
            <a:rect l="l" t="t" r="r" b="b"/>
            <a:pathLst>
              <a:path w="544" h="512" fill="none" extrusionOk="0">
                <a:moveTo>
                  <a:pt x="480" y="448"/>
                </a:moveTo>
                <a:lnTo>
                  <a:pt x="416" y="416"/>
                </a:lnTo>
                <a:lnTo>
                  <a:pt x="416" y="416"/>
                </a:lnTo>
                <a:lnTo>
                  <a:pt x="288" y="288"/>
                </a:lnTo>
                <a:lnTo>
                  <a:pt x="288" y="288"/>
                </a:lnTo>
                <a:lnTo>
                  <a:pt x="160" y="160"/>
                </a:lnTo>
                <a:lnTo>
                  <a:pt x="160" y="160"/>
                </a:lnTo>
                <a:lnTo>
                  <a:pt x="96" y="96"/>
                </a:lnTo>
                <a:lnTo>
                  <a:pt x="64" y="64"/>
                </a:lnTo>
                <a:lnTo>
                  <a:pt x="32" y="0"/>
                </a:lnTo>
                <a:lnTo>
                  <a:pt x="32" y="0"/>
                </a:lnTo>
                <a:lnTo>
                  <a:pt x="0" y="0"/>
                </a:lnTo>
                <a:lnTo>
                  <a:pt x="0" y="32"/>
                </a:lnTo>
                <a:lnTo>
                  <a:pt x="0" y="32"/>
                </a:lnTo>
                <a:lnTo>
                  <a:pt x="32" y="64"/>
                </a:lnTo>
                <a:lnTo>
                  <a:pt x="32" y="64"/>
                </a:lnTo>
                <a:lnTo>
                  <a:pt x="32" y="128"/>
                </a:lnTo>
                <a:lnTo>
                  <a:pt x="32" y="128"/>
                </a:lnTo>
                <a:lnTo>
                  <a:pt x="96" y="224"/>
                </a:lnTo>
                <a:lnTo>
                  <a:pt x="96" y="224"/>
                </a:lnTo>
                <a:lnTo>
                  <a:pt x="192" y="384"/>
                </a:lnTo>
                <a:lnTo>
                  <a:pt x="192" y="384"/>
                </a:lnTo>
                <a:lnTo>
                  <a:pt x="288" y="448"/>
                </a:lnTo>
                <a:lnTo>
                  <a:pt x="352" y="512"/>
                </a:lnTo>
                <a:lnTo>
                  <a:pt x="352" y="512"/>
                </a:lnTo>
                <a:lnTo>
                  <a:pt x="448" y="512"/>
                </a:lnTo>
                <a:lnTo>
                  <a:pt x="448" y="512"/>
                </a:lnTo>
                <a:lnTo>
                  <a:pt x="544" y="51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1330;p45"/>
          <p:cNvSpPr/>
          <p:nvPr/>
        </p:nvSpPr>
        <p:spPr>
          <a:xfrm flipH="1">
            <a:off x="7611980" y="1831902"/>
            <a:ext cx="2467" cy="2467"/>
          </a:xfrm>
          <a:custGeom>
            <a:avLst/>
            <a:gdLst/>
            <a:ahLst/>
            <a:cxnLst/>
            <a:rect l="l" t="t" r="r" b="b"/>
            <a:pathLst>
              <a:path w="65" h="65" fill="none" extrusionOk="0">
                <a:moveTo>
                  <a:pt x="65" y="65"/>
                </a:moveTo>
                <a:lnTo>
                  <a:pt x="65" y="65"/>
                </a:lnTo>
                <a:lnTo>
                  <a:pt x="1" y="1"/>
                </a:lnTo>
                <a:lnTo>
                  <a:pt x="65" y="6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1331;p45"/>
          <p:cNvSpPr/>
          <p:nvPr/>
        </p:nvSpPr>
        <p:spPr>
          <a:xfrm flipH="1">
            <a:off x="7919132" y="1993384"/>
            <a:ext cx="529355" cy="679977"/>
          </a:xfrm>
          <a:custGeom>
            <a:avLst/>
            <a:gdLst/>
            <a:ahLst/>
            <a:cxnLst/>
            <a:rect l="l" t="t" r="r" b="b"/>
            <a:pathLst>
              <a:path w="13946" h="17913" extrusionOk="0">
                <a:moveTo>
                  <a:pt x="9180" y="1"/>
                </a:moveTo>
                <a:lnTo>
                  <a:pt x="8700" y="65"/>
                </a:lnTo>
                <a:lnTo>
                  <a:pt x="8508" y="97"/>
                </a:lnTo>
                <a:lnTo>
                  <a:pt x="8349" y="161"/>
                </a:lnTo>
                <a:lnTo>
                  <a:pt x="7837" y="385"/>
                </a:lnTo>
                <a:lnTo>
                  <a:pt x="7645" y="513"/>
                </a:lnTo>
                <a:lnTo>
                  <a:pt x="7421" y="673"/>
                </a:lnTo>
                <a:lnTo>
                  <a:pt x="6941" y="1120"/>
                </a:lnTo>
                <a:lnTo>
                  <a:pt x="6685" y="1376"/>
                </a:lnTo>
                <a:lnTo>
                  <a:pt x="6397" y="1664"/>
                </a:lnTo>
                <a:lnTo>
                  <a:pt x="6078" y="2048"/>
                </a:lnTo>
                <a:lnTo>
                  <a:pt x="5758" y="2464"/>
                </a:lnTo>
                <a:lnTo>
                  <a:pt x="5406" y="2944"/>
                </a:lnTo>
                <a:lnTo>
                  <a:pt x="5054" y="3519"/>
                </a:lnTo>
                <a:lnTo>
                  <a:pt x="4670" y="4191"/>
                </a:lnTo>
                <a:lnTo>
                  <a:pt x="4255" y="4927"/>
                </a:lnTo>
                <a:lnTo>
                  <a:pt x="3935" y="5630"/>
                </a:lnTo>
                <a:lnTo>
                  <a:pt x="3583" y="6430"/>
                </a:lnTo>
                <a:lnTo>
                  <a:pt x="3199" y="7325"/>
                </a:lnTo>
                <a:lnTo>
                  <a:pt x="2847" y="8317"/>
                </a:lnTo>
                <a:lnTo>
                  <a:pt x="2112" y="10364"/>
                </a:lnTo>
                <a:lnTo>
                  <a:pt x="1408" y="12475"/>
                </a:lnTo>
                <a:lnTo>
                  <a:pt x="800" y="14426"/>
                </a:lnTo>
                <a:lnTo>
                  <a:pt x="320" y="16057"/>
                </a:lnTo>
                <a:lnTo>
                  <a:pt x="65" y="17209"/>
                </a:lnTo>
                <a:lnTo>
                  <a:pt x="1" y="17528"/>
                </a:lnTo>
                <a:lnTo>
                  <a:pt x="1" y="17688"/>
                </a:lnTo>
                <a:lnTo>
                  <a:pt x="65" y="17720"/>
                </a:lnTo>
                <a:lnTo>
                  <a:pt x="224" y="17752"/>
                </a:lnTo>
                <a:lnTo>
                  <a:pt x="864" y="17784"/>
                </a:lnTo>
                <a:lnTo>
                  <a:pt x="1888" y="17848"/>
                </a:lnTo>
                <a:lnTo>
                  <a:pt x="3263" y="17880"/>
                </a:lnTo>
                <a:lnTo>
                  <a:pt x="5054" y="17912"/>
                </a:lnTo>
                <a:lnTo>
                  <a:pt x="9436" y="17912"/>
                </a:lnTo>
                <a:lnTo>
                  <a:pt x="11611" y="17848"/>
                </a:lnTo>
                <a:lnTo>
                  <a:pt x="12475" y="17816"/>
                </a:lnTo>
                <a:lnTo>
                  <a:pt x="13178" y="17752"/>
                </a:lnTo>
                <a:lnTo>
                  <a:pt x="13658" y="17688"/>
                </a:lnTo>
                <a:lnTo>
                  <a:pt x="13818" y="17656"/>
                </a:lnTo>
                <a:lnTo>
                  <a:pt x="13914" y="17624"/>
                </a:lnTo>
                <a:lnTo>
                  <a:pt x="13946" y="17464"/>
                </a:lnTo>
                <a:lnTo>
                  <a:pt x="13946" y="17049"/>
                </a:lnTo>
                <a:lnTo>
                  <a:pt x="13946" y="15705"/>
                </a:lnTo>
                <a:lnTo>
                  <a:pt x="13882" y="13754"/>
                </a:lnTo>
                <a:lnTo>
                  <a:pt x="13818" y="11515"/>
                </a:lnTo>
                <a:lnTo>
                  <a:pt x="13594" y="7070"/>
                </a:lnTo>
                <a:lnTo>
                  <a:pt x="13498" y="5342"/>
                </a:lnTo>
                <a:lnTo>
                  <a:pt x="13402" y="4287"/>
                </a:lnTo>
                <a:lnTo>
                  <a:pt x="13274" y="3647"/>
                </a:lnTo>
                <a:lnTo>
                  <a:pt x="13114" y="3007"/>
                </a:lnTo>
                <a:lnTo>
                  <a:pt x="12890" y="2368"/>
                </a:lnTo>
                <a:lnTo>
                  <a:pt x="12634" y="1760"/>
                </a:lnTo>
                <a:lnTo>
                  <a:pt x="12347" y="1216"/>
                </a:lnTo>
                <a:lnTo>
                  <a:pt x="12123" y="801"/>
                </a:lnTo>
                <a:lnTo>
                  <a:pt x="11899" y="481"/>
                </a:lnTo>
                <a:lnTo>
                  <a:pt x="11803" y="385"/>
                </a:lnTo>
                <a:lnTo>
                  <a:pt x="11707" y="321"/>
                </a:lnTo>
                <a:lnTo>
                  <a:pt x="11515" y="257"/>
                </a:lnTo>
                <a:lnTo>
                  <a:pt x="11163" y="161"/>
                </a:lnTo>
                <a:lnTo>
                  <a:pt x="10715" y="97"/>
                </a:lnTo>
                <a:lnTo>
                  <a:pt x="10204" y="33"/>
                </a:lnTo>
                <a:lnTo>
                  <a:pt x="9692" y="1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1332;p45"/>
          <p:cNvSpPr/>
          <p:nvPr/>
        </p:nvSpPr>
        <p:spPr>
          <a:xfrm flipH="1">
            <a:off x="7919132" y="1993384"/>
            <a:ext cx="529355" cy="679977"/>
          </a:xfrm>
          <a:custGeom>
            <a:avLst/>
            <a:gdLst/>
            <a:ahLst/>
            <a:cxnLst/>
            <a:rect l="l" t="t" r="r" b="b"/>
            <a:pathLst>
              <a:path w="13946" h="17913" fill="none" extrusionOk="0">
                <a:moveTo>
                  <a:pt x="13914" y="17624"/>
                </a:moveTo>
                <a:lnTo>
                  <a:pt x="13914" y="17624"/>
                </a:lnTo>
                <a:lnTo>
                  <a:pt x="13818" y="17656"/>
                </a:lnTo>
                <a:lnTo>
                  <a:pt x="13658" y="17688"/>
                </a:lnTo>
                <a:lnTo>
                  <a:pt x="13178" y="17752"/>
                </a:lnTo>
                <a:lnTo>
                  <a:pt x="12475" y="17816"/>
                </a:lnTo>
                <a:lnTo>
                  <a:pt x="11611" y="17848"/>
                </a:lnTo>
                <a:lnTo>
                  <a:pt x="9436" y="17912"/>
                </a:lnTo>
                <a:lnTo>
                  <a:pt x="6973" y="17912"/>
                </a:lnTo>
                <a:lnTo>
                  <a:pt x="6973" y="17912"/>
                </a:lnTo>
                <a:lnTo>
                  <a:pt x="5054" y="17912"/>
                </a:lnTo>
                <a:lnTo>
                  <a:pt x="3263" y="17880"/>
                </a:lnTo>
                <a:lnTo>
                  <a:pt x="3263" y="17880"/>
                </a:lnTo>
                <a:lnTo>
                  <a:pt x="1888" y="17848"/>
                </a:lnTo>
                <a:lnTo>
                  <a:pt x="864" y="17784"/>
                </a:lnTo>
                <a:lnTo>
                  <a:pt x="224" y="17752"/>
                </a:lnTo>
                <a:lnTo>
                  <a:pt x="65" y="17720"/>
                </a:lnTo>
                <a:lnTo>
                  <a:pt x="1" y="17688"/>
                </a:lnTo>
                <a:lnTo>
                  <a:pt x="1" y="17688"/>
                </a:lnTo>
                <a:lnTo>
                  <a:pt x="1" y="17528"/>
                </a:lnTo>
                <a:lnTo>
                  <a:pt x="65" y="17209"/>
                </a:lnTo>
                <a:lnTo>
                  <a:pt x="320" y="16057"/>
                </a:lnTo>
                <a:lnTo>
                  <a:pt x="800" y="14426"/>
                </a:lnTo>
                <a:lnTo>
                  <a:pt x="1408" y="12475"/>
                </a:lnTo>
                <a:lnTo>
                  <a:pt x="2112" y="10364"/>
                </a:lnTo>
                <a:lnTo>
                  <a:pt x="2847" y="8317"/>
                </a:lnTo>
                <a:lnTo>
                  <a:pt x="3199" y="7325"/>
                </a:lnTo>
                <a:lnTo>
                  <a:pt x="3583" y="6430"/>
                </a:lnTo>
                <a:lnTo>
                  <a:pt x="3935" y="5630"/>
                </a:lnTo>
                <a:lnTo>
                  <a:pt x="4255" y="4927"/>
                </a:lnTo>
                <a:lnTo>
                  <a:pt x="4255" y="4927"/>
                </a:lnTo>
                <a:lnTo>
                  <a:pt x="4670" y="4191"/>
                </a:lnTo>
                <a:lnTo>
                  <a:pt x="5054" y="3519"/>
                </a:lnTo>
                <a:lnTo>
                  <a:pt x="5406" y="2944"/>
                </a:lnTo>
                <a:lnTo>
                  <a:pt x="5758" y="2464"/>
                </a:lnTo>
                <a:lnTo>
                  <a:pt x="6078" y="2048"/>
                </a:lnTo>
                <a:lnTo>
                  <a:pt x="6397" y="1664"/>
                </a:lnTo>
                <a:lnTo>
                  <a:pt x="6685" y="1376"/>
                </a:lnTo>
                <a:lnTo>
                  <a:pt x="6941" y="1120"/>
                </a:lnTo>
                <a:lnTo>
                  <a:pt x="6941" y="1120"/>
                </a:lnTo>
                <a:lnTo>
                  <a:pt x="7421" y="673"/>
                </a:lnTo>
                <a:lnTo>
                  <a:pt x="7645" y="513"/>
                </a:lnTo>
                <a:lnTo>
                  <a:pt x="7837" y="385"/>
                </a:lnTo>
                <a:lnTo>
                  <a:pt x="7837" y="385"/>
                </a:lnTo>
                <a:lnTo>
                  <a:pt x="8349" y="161"/>
                </a:lnTo>
                <a:lnTo>
                  <a:pt x="8349" y="161"/>
                </a:lnTo>
                <a:lnTo>
                  <a:pt x="8508" y="97"/>
                </a:lnTo>
                <a:lnTo>
                  <a:pt x="8700" y="65"/>
                </a:lnTo>
                <a:lnTo>
                  <a:pt x="9180" y="1"/>
                </a:lnTo>
                <a:lnTo>
                  <a:pt x="9692" y="1"/>
                </a:lnTo>
                <a:lnTo>
                  <a:pt x="10204" y="33"/>
                </a:lnTo>
                <a:lnTo>
                  <a:pt x="10715" y="97"/>
                </a:lnTo>
                <a:lnTo>
                  <a:pt x="11163" y="161"/>
                </a:lnTo>
                <a:lnTo>
                  <a:pt x="11515" y="257"/>
                </a:lnTo>
                <a:lnTo>
                  <a:pt x="11707" y="321"/>
                </a:lnTo>
                <a:lnTo>
                  <a:pt x="11707" y="321"/>
                </a:lnTo>
                <a:lnTo>
                  <a:pt x="11803" y="385"/>
                </a:lnTo>
                <a:lnTo>
                  <a:pt x="11899" y="481"/>
                </a:lnTo>
                <a:lnTo>
                  <a:pt x="12123" y="801"/>
                </a:lnTo>
                <a:lnTo>
                  <a:pt x="12347" y="1216"/>
                </a:lnTo>
                <a:lnTo>
                  <a:pt x="12634" y="1760"/>
                </a:lnTo>
                <a:lnTo>
                  <a:pt x="12890" y="2368"/>
                </a:lnTo>
                <a:lnTo>
                  <a:pt x="13114" y="3007"/>
                </a:lnTo>
                <a:lnTo>
                  <a:pt x="13274" y="3647"/>
                </a:lnTo>
                <a:lnTo>
                  <a:pt x="13402" y="4287"/>
                </a:lnTo>
                <a:lnTo>
                  <a:pt x="13402" y="4287"/>
                </a:lnTo>
                <a:lnTo>
                  <a:pt x="13498" y="5342"/>
                </a:lnTo>
                <a:lnTo>
                  <a:pt x="13594" y="7070"/>
                </a:lnTo>
                <a:lnTo>
                  <a:pt x="13818" y="11515"/>
                </a:lnTo>
                <a:lnTo>
                  <a:pt x="13882" y="13754"/>
                </a:lnTo>
                <a:lnTo>
                  <a:pt x="13946" y="15705"/>
                </a:lnTo>
                <a:lnTo>
                  <a:pt x="13946" y="17049"/>
                </a:lnTo>
                <a:lnTo>
                  <a:pt x="13946" y="17464"/>
                </a:lnTo>
                <a:lnTo>
                  <a:pt x="13914" y="176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1333;p45"/>
          <p:cNvSpPr/>
          <p:nvPr/>
        </p:nvSpPr>
        <p:spPr>
          <a:xfrm flipH="1">
            <a:off x="7919132" y="2574969"/>
            <a:ext cx="38" cy="37694"/>
          </a:xfrm>
          <a:custGeom>
            <a:avLst/>
            <a:gdLst/>
            <a:ahLst/>
            <a:cxnLst/>
            <a:rect l="l" t="t" r="r" b="b"/>
            <a:pathLst>
              <a:path w="1" h="993" extrusionOk="0">
                <a:moveTo>
                  <a:pt x="1" y="1"/>
                </a:moveTo>
                <a:lnTo>
                  <a:pt x="1" y="1"/>
                </a:lnTo>
                <a:lnTo>
                  <a:pt x="1" y="992"/>
                </a:lnTo>
                <a:lnTo>
                  <a:pt x="1" y="992"/>
                </a:lnTo>
                <a:lnTo>
                  <a:pt x="1" y="1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1334;p45"/>
          <p:cNvSpPr/>
          <p:nvPr/>
        </p:nvSpPr>
        <p:spPr>
          <a:xfrm flipH="1">
            <a:off x="7919132" y="2574969"/>
            <a:ext cx="38" cy="37694"/>
          </a:xfrm>
          <a:custGeom>
            <a:avLst/>
            <a:gdLst/>
            <a:ahLst/>
            <a:cxnLst/>
            <a:rect l="l" t="t" r="r" b="b"/>
            <a:pathLst>
              <a:path w="1" h="993" fill="none" extrusionOk="0">
                <a:moveTo>
                  <a:pt x="1" y="1"/>
                </a:moveTo>
                <a:lnTo>
                  <a:pt x="1" y="1"/>
                </a:lnTo>
                <a:lnTo>
                  <a:pt x="1" y="992"/>
                </a:lnTo>
                <a:lnTo>
                  <a:pt x="1" y="992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1335;p45"/>
          <p:cNvSpPr/>
          <p:nvPr/>
        </p:nvSpPr>
        <p:spPr>
          <a:xfrm flipH="1">
            <a:off x="7919132" y="2571325"/>
            <a:ext cx="520853" cy="48589"/>
          </a:xfrm>
          <a:custGeom>
            <a:avLst/>
            <a:gdLst/>
            <a:ahLst/>
            <a:cxnLst/>
            <a:rect l="l" t="t" r="r" b="b"/>
            <a:pathLst>
              <a:path w="13722" h="1280" extrusionOk="0">
                <a:moveTo>
                  <a:pt x="352" y="1"/>
                </a:moveTo>
                <a:lnTo>
                  <a:pt x="0" y="1280"/>
                </a:lnTo>
                <a:lnTo>
                  <a:pt x="13722" y="1280"/>
                </a:lnTo>
                <a:lnTo>
                  <a:pt x="13722" y="1088"/>
                </a:lnTo>
                <a:lnTo>
                  <a:pt x="13722" y="97"/>
                </a:lnTo>
                <a:lnTo>
                  <a:pt x="13722" y="1"/>
                </a:lnTo>
                <a:close/>
              </a:path>
            </a:pathLst>
          </a:custGeom>
          <a:solidFill>
            <a:srgbClr val="CF9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1336;p45"/>
          <p:cNvSpPr/>
          <p:nvPr/>
        </p:nvSpPr>
        <p:spPr>
          <a:xfrm flipH="1">
            <a:off x="7919132" y="2571325"/>
            <a:ext cx="520853" cy="48589"/>
          </a:xfrm>
          <a:custGeom>
            <a:avLst/>
            <a:gdLst/>
            <a:ahLst/>
            <a:cxnLst/>
            <a:rect l="l" t="t" r="r" b="b"/>
            <a:pathLst>
              <a:path w="13722" h="1280" fill="none" extrusionOk="0">
                <a:moveTo>
                  <a:pt x="13722" y="1"/>
                </a:moveTo>
                <a:lnTo>
                  <a:pt x="352" y="1"/>
                </a:lnTo>
                <a:lnTo>
                  <a:pt x="0" y="1280"/>
                </a:lnTo>
                <a:lnTo>
                  <a:pt x="13722" y="1280"/>
                </a:lnTo>
                <a:lnTo>
                  <a:pt x="13722" y="1280"/>
                </a:lnTo>
                <a:lnTo>
                  <a:pt x="13722" y="1088"/>
                </a:lnTo>
                <a:lnTo>
                  <a:pt x="13722" y="1088"/>
                </a:lnTo>
                <a:lnTo>
                  <a:pt x="13722" y="97"/>
                </a:lnTo>
                <a:lnTo>
                  <a:pt x="13722" y="97"/>
                </a:lnTo>
                <a:lnTo>
                  <a:pt x="1372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1337;p45"/>
          <p:cNvSpPr/>
          <p:nvPr/>
        </p:nvSpPr>
        <p:spPr>
          <a:xfrm flipH="1">
            <a:off x="7580399" y="2063838"/>
            <a:ext cx="604625" cy="616812"/>
          </a:xfrm>
          <a:custGeom>
            <a:avLst/>
            <a:gdLst/>
            <a:ahLst/>
            <a:cxnLst/>
            <a:rect l="l" t="t" r="r" b="b"/>
            <a:pathLst>
              <a:path w="15929" h="16249" extrusionOk="0">
                <a:moveTo>
                  <a:pt x="768" y="0"/>
                </a:moveTo>
                <a:lnTo>
                  <a:pt x="608" y="32"/>
                </a:lnTo>
                <a:lnTo>
                  <a:pt x="448" y="96"/>
                </a:lnTo>
                <a:lnTo>
                  <a:pt x="320" y="192"/>
                </a:lnTo>
                <a:lnTo>
                  <a:pt x="192" y="352"/>
                </a:lnTo>
                <a:lnTo>
                  <a:pt x="128" y="512"/>
                </a:lnTo>
                <a:lnTo>
                  <a:pt x="64" y="704"/>
                </a:lnTo>
                <a:lnTo>
                  <a:pt x="32" y="928"/>
                </a:lnTo>
                <a:lnTo>
                  <a:pt x="0" y="1151"/>
                </a:lnTo>
                <a:lnTo>
                  <a:pt x="0" y="1439"/>
                </a:lnTo>
                <a:lnTo>
                  <a:pt x="64" y="2047"/>
                </a:lnTo>
                <a:lnTo>
                  <a:pt x="192" y="2751"/>
                </a:lnTo>
                <a:lnTo>
                  <a:pt x="384" y="3550"/>
                </a:lnTo>
                <a:lnTo>
                  <a:pt x="640" y="4382"/>
                </a:lnTo>
                <a:lnTo>
                  <a:pt x="928" y="5245"/>
                </a:lnTo>
                <a:lnTo>
                  <a:pt x="1216" y="6173"/>
                </a:lnTo>
                <a:lnTo>
                  <a:pt x="1567" y="7069"/>
                </a:lnTo>
                <a:lnTo>
                  <a:pt x="1951" y="7964"/>
                </a:lnTo>
                <a:lnTo>
                  <a:pt x="2335" y="8828"/>
                </a:lnTo>
                <a:lnTo>
                  <a:pt x="2751" y="9659"/>
                </a:lnTo>
                <a:lnTo>
                  <a:pt x="3135" y="10427"/>
                </a:lnTo>
                <a:lnTo>
                  <a:pt x="3550" y="11099"/>
                </a:lnTo>
                <a:lnTo>
                  <a:pt x="3934" y="11674"/>
                </a:lnTo>
                <a:lnTo>
                  <a:pt x="4286" y="12122"/>
                </a:lnTo>
                <a:lnTo>
                  <a:pt x="4478" y="12314"/>
                </a:lnTo>
                <a:lnTo>
                  <a:pt x="4638" y="12442"/>
                </a:lnTo>
                <a:lnTo>
                  <a:pt x="5150" y="12826"/>
                </a:lnTo>
                <a:lnTo>
                  <a:pt x="5725" y="13178"/>
                </a:lnTo>
                <a:lnTo>
                  <a:pt x="6365" y="13529"/>
                </a:lnTo>
                <a:lnTo>
                  <a:pt x="7037" y="13849"/>
                </a:lnTo>
                <a:lnTo>
                  <a:pt x="7772" y="14169"/>
                </a:lnTo>
                <a:lnTo>
                  <a:pt x="8476" y="14457"/>
                </a:lnTo>
                <a:lnTo>
                  <a:pt x="9947" y="14969"/>
                </a:lnTo>
                <a:lnTo>
                  <a:pt x="11387" y="15417"/>
                </a:lnTo>
                <a:lnTo>
                  <a:pt x="12698" y="15800"/>
                </a:lnTo>
                <a:lnTo>
                  <a:pt x="13786" y="16056"/>
                </a:lnTo>
                <a:lnTo>
                  <a:pt x="14585" y="16248"/>
                </a:lnTo>
                <a:lnTo>
                  <a:pt x="14649" y="16248"/>
                </a:lnTo>
                <a:lnTo>
                  <a:pt x="14713" y="16216"/>
                </a:lnTo>
                <a:lnTo>
                  <a:pt x="14873" y="16024"/>
                </a:lnTo>
                <a:lnTo>
                  <a:pt x="15033" y="15736"/>
                </a:lnTo>
                <a:lnTo>
                  <a:pt x="15161" y="15385"/>
                </a:lnTo>
                <a:lnTo>
                  <a:pt x="15321" y="14905"/>
                </a:lnTo>
                <a:lnTo>
                  <a:pt x="15449" y="14393"/>
                </a:lnTo>
                <a:lnTo>
                  <a:pt x="15705" y="13274"/>
                </a:lnTo>
                <a:lnTo>
                  <a:pt x="15865" y="12154"/>
                </a:lnTo>
                <a:lnTo>
                  <a:pt x="15929" y="11610"/>
                </a:lnTo>
                <a:lnTo>
                  <a:pt x="15929" y="11131"/>
                </a:lnTo>
                <a:lnTo>
                  <a:pt x="15929" y="10715"/>
                </a:lnTo>
                <a:lnTo>
                  <a:pt x="15897" y="10395"/>
                </a:lnTo>
                <a:lnTo>
                  <a:pt x="15865" y="10267"/>
                </a:lnTo>
                <a:lnTo>
                  <a:pt x="15801" y="10171"/>
                </a:lnTo>
                <a:lnTo>
                  <a:pt x="15737" y="10107"/>
                </a:lnTo>
                <a:lnTo>
                  <a:pt x="15673" y="10075"/>
                </a:lnTo>
                <a:lnTo>
                  <a:pt x="14905" y="9915"/>
                </a:lnTo>
                <a:lnTo>
                  <a:pt x="13850" y="9723"/>
                </a:lnTo>
                <a:lnTo>
                  <a:pt x="11451" y="9308"/>
                </a:lnTo>
                <a:lnTo>
                  <a:pt x="10299" y="9116"/>
                </a:lnTo>
                <a:lnTo>
                  <a:pt x="9276" y="8924"/>
                </a:lnTo>
                <a:lnTo>
                  <a:pt x="8540" y="8732"/>
                </a:lnTo>
                <a:lnTo>
                  <a:pt x="8284" y="8668"/>
                </a:lnTo>
                <a:lnTo>
                  <a:pt x="8156" y="8604"/>
                </a:lnTo>
                <a:lnTo>
                  <a:pt x="7836" y="8316"/>
                </a:lnTo>
                <a:lnTo>
                  <a:pt x="7357" y="7772"/>
                </a:lnTo>
                <a:lnTo>
                  <a:pt x="6749" y="7005"/>
                </a:lnTo>
                <a:lnTo>
                  <a:pt x="6045" y="6109"/>
                </a:lnTo>
                <a:lnTo>
                  <a:pt x="5278" y="5150"/>
                </a:lnTo>
                <a:lnTo>
                  <a:pt x="4510" y="4126"/>
                </a:lnTo>
                <a:lnTo>
                  <a:pt x="3838" y="3166"/>
                </a:lnTo>
                <a:lnTo>
                  <a:pt x="3231" y="2271"/>
                </a:lnTo>
                <a:lnTo>
                  <a:pt x="2911" y="1759"/>
                </a:lnTo>
                <a:lnTo>
                  <a:pt x="2559" y="1311"/>
                </a:lnTo>
                <a:lnTo>
                  <a:pt x="2271" y="928"/>
                </a:lnTo>
                <a:lnTo>
                  <a:pt x="1951" y="640"/>
                </a:lnTo>
                <a:lnTo>
                  <a:pt x="1695" y="384"/>
                </a:lnTo>
                <a:lnTo>
                  <a:pt x="1440" y="224"/>
                </a:lnTo>
                <a:lnTo>
                  <a:pt x="1184" y="96"/>
                </a:lnTo>
                <a:lnTo>
                  <a:pt x="960" y="32"/>
                </a:lnTo>
                <a:lnTo>
                  <a:pt x="76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1338;p45"/>
          <p:cNvSpPr/>
          <p:nvPr/>
        </p:nvSpPr>
        <p:spPr>
          <a:xfrm flipH="1">
            <a:off x="7411640" y="2389193"/>
            <a:ext cx="251355" cy="309640"/>
          </a:xfrm>
          <a:custGeom>
            <a:avLst/>
            <a:gdLst/>
            <a:ahLst/>
            <a:cxnLst/>
            <a:rect l="l" t="t" r="r" b="b"/>
            <a:pathLst>
              <a:path w="6622" h="8157" extrusionOk="0">
                <a:moveTo>
                  <a:pt x="2847" y="1"/>
                </a:moveTo>
                <a:lnTo>
                  <a:pt x="2399" y="481"/>
                </a:lnTo>
                <a:lnTo>
                  <a:pt x="1888" y="928"/>
                </a:lnTo>
                <a:lnTo>
                  <a:pt x="1248" y="1472"/>
                </a:lnTo>
                <a:lnTo>
                  <a:pt x="1024" y="1728"/>
                </a:lnTo>
                <a:lnTo>
                  <a:pt x="960" y="1856"/>
                </a:lnTo>
                <a:lnTo>
                  <a:pt x="896" y="1984"/>
                </a:lnTo>
                <a:lnTo>
                  <a:pt x="864" y="2112"/>
                </a:lnTo>
                <a:lnTo>
                  <a:pt x="832" y="2240"/>
                </a:lnTo>
                <a:lnTo>
                  <a:pt x="832" y="2368"/>
                </a:lnTo>
                <a:lnTo>
                  <a:pt x="864" y="2496"/>
                </a:lnTo>
                <a:lnTo>
                  <a:pt x="896" y="2592"/>
                </a:lnTo>
                <a:lnTo>
                  <a:pt x="960" y="2720"/>
                </a:lnTo>
                <a:lnTo>
                  <a:pt x="1056" y="2816"/>
                </a:lnTo>
                <a:lnTo>
                  <a:pt x="1152" y="2911"/>
                </a:lnTo>
                <a:lnTo>
                  <a:pt x="1024" y="2943"/>
                </a:lnTo>
                <a:lnTo>
                  <a:pt x="736" y="3103"/>
                </a:lnTo>
                <a:lnTo>
                  <a:pt x="576" y="3199"/>
                </a:lnTo>
                <a:lnTo>
                  <a:pt x="448" y="3359"/>
                </a:lnTo>
                <a:lnTo>
                  <a:pt x="320" y="3519"/>
                </a:lnTo>
                <a:lnTo>
                  <a:pt x="256" y="3743"/>
                </a:lnTo>
                <a:lnTo>
                  <a:pt x="256" y="3871"/>
                </a:lnTo>
                <a:lnTo>
                  <a:pt x="320" y="3999"/>
                </a:lnTo>
                <a:lnTo>
                  <a:pt x="384" y="4127"/>
                </a:lnTo>
                <a:lnTo>
                  <a:pt x="448" y="4223"/>
                </a:lnTo>
                <a:lnTo>
                  <a:pt x="608" y="4415"/>
                </a:lnTo>
                <a:lnTo>
                  <a:pt x="672" y="4479"/>
                </a:lnTo>
                <a:lnTo>
                  <a:pt x="448" y="4575"/>
                </a:lnTo>
                <a:lnTo>
                  <a:pt x="256" y="4735"/>
                </a:lnTo>
                <a:lnTo>
                  <a:pt x="97" y="4958"/>
                </a:lnTo>
                <a:lnTo>
                  <a:pt x="1" y="5214"/>
                </a:lnTo>
                <a:lnTo>
                  <a:pt x="1" y="5374"/>
                </a:lnTo>
                <a:lnTo>
                  <a:pt x="65" y="5534"/>
                </a:lnTo>
                <a:lnTo>
                  <a:pt x="129" y="5662"/>
                </a:lnTo>
                <a:lnTo>
                  <a:pt x="192" y="5790"/>
                </a:lnTo>
                <a:lnTo>
                  <a:pt x="352" y="5950"/>
                </a:lnTo>
                <a:lnTo>
                  <a:pt x="448" y="6014"/>
                </a:lnTo>
                <a:lnTo>
                  <a:pt x="352" y="6078"/>
                </a:lnTo>
                <a:lnTo>
                  <a:pt x="192" y="6270"/>
                </a:lnTo>
                <a:lnTo>
                  <a:pt x="129" y="6430"/>
                </a:lnTo>
                <a:lnTo>
                  <a:pt x="65" y="6590"/>
                </a:lnTo>
                <a:lnTo>
                  <a:pt x="33" y="6750"/>
                </a:lnTo>
                <a:lnTo>
                  <a:pt x="33" y="6942"/>
                </a:lnTo>
                <a:lnTo>
                  <a:pt x="65" y="7005"/>
                </a:lnTo>
                <a:lnTo>
                  <a:pt x="129" y="7101"/>
                </a:lnTo>
                <a:lnTo>
                  <a:pt x="288" y="7293"/>
                </a:lnTo>
                <a:lnTo>
                  <a:pt x="480" y="7453"/>
                </a:lnTo>
                <a:lnTo>
                  <a:pt x="768" y="7613"/>
                </a:lnTo>
                <a:lnTo>
                  <a:pt x="1088" y="7773"/>
                </a:lnTo>
                <a:lnTo>
                  <a:pt x="1472" y="7901"/>
                </a:lnTo>
                <a:lnTo>
                  <a:pt x="1856" y="7997"/>
                </a:lnTo>
                <a:lnTo>
                  <a:pt x="2271" y="8061"/>
                </a:lnTo>
                <a:lnTo>
                  <a:pt x="2687" y="8125"/>
                </a:lnTo>
                <a:lnTo>
                  <a:pt x="3103" y="8157"/>
                </a:lnTo>
                <a:lnTo>
                  <a:pt x="3519" y="8125"/>
                </a:lnTo>
                <a:lnTo>
                  <a:pt x="3903" y="8093"/>
                </a:lnTo>
                <a:lnTo>
                  <a:pt x="4255" y="8029"/>
                </a:lnTo>
                <a:lnTo>
                  <a:pt x="4574" y="7901"/>
                </a:lnTo>
                <a:lnTo>
                  <a:pt x="4830" y="7709"/>
                </a:lnTo>
                <a:lnTo>
                  <a:pt x="4958" y="7613"/>
                </a:lnTo>
                <a:lnTo>
                  <a:pt x="5054" y="7517"/>
                </a:lnTo>
                <a:lnTo>
                  <a:pt x="5118" y="7389"/>
                </a:lnTo>
                <a:lnTo>
                  <a:pt x="5150" y="7293"/>
                </a:lnTo>
                <a:lnTo>
                  <a:pt x="5150" y="7197"/>
                </a:lnTo>
                <a:lnTo>
                  <a:pt x="5150" y="7133"/>
                </a:lnTo>
                <a:lnTo>
                  <a:pt x="5054" y="7005"/>
                </a:lnTo>
                <a:lnTo>
                  <a:pt x="4926" y="6910"/>
                </a:lnTo>
                <a:lnTo>
                  <a:pt x="4798" y="6814"/>
                </a:lnTo>
                <a:lnTo>
                  <a:pt x="4638" y="6782"/>
                </a:lnTo>
                <a:lnTo>
                  <a:pt x="4510" y="6750"/>
                </a:lnTo>
                <a:lnTo>
                  <a:pt x="4734" y="6718"/>
                </a:lnTo>
                <a:lnTo>
                  <a:pt x="4990" y="6654"/>
                </a:lnTo>
                <a:lnTo>
                  <a:pt x="5246" y="6590"/>
                </a:lnTo>
                <a:lnTo>
                  <a:pt x="5534" y="6462"/>
                </a:lnTo>
                <a:lnTo>
                  <a:pt x="5822" y="6302"/>
                </a:lnTo>
                <a:lnTo>
                  <a:pt x="5918" y="6206"/>
                </a:lnTo>
                <a:lnTo>
                  <a:pt x="6014" y="6110"/>
                </a:lnTo>
                <a:lnTo>
                  <a:pt x="6110" y="5982"/>
                </a:lnTo>
                <a:lnTo>
                  <a:pt x="6142" y="5854"/>
                </a:lnTo>
                <a:lnTo>
                  <a:pt x="6174" y="5694"/>
                </a:lnTo>
                <a:lnTo>
                  <a:pt x="6174" y="5566"/>
                </a:lnTo>
                <a:lnTo>
                  <a:pt x="6142" y="5470"/>
                </a:lnTo>
                <a:lnTo>
                  <a:pt x="6078" y="5374"/>
                </a:lnTo>
                <a:lnTo>
                  <a:pt x="6014" y="5278"/>
                </a:lnTo>
                <a:lnTo>
                  <a:pt x="5918" y="5182"/>
                </a:lnTo>
                <a:lnTo>
                  <a:pt x="5726" y="5086"/>
                </a:lnTo>
                <a:lnTo>
                  <a:pt x="5502" y="4990"/>
                </a:lnTo>
                <a:lnTo>
                  <a:pt x="5310" y="4958"/>
                </a:lnTo>
                <a:lnTo>
                  <a:pt x="5086" y="4895"/>
                </a:lnTo>
                <a:lnTo>
                  <a:pt x="5342" y="4863"/>
                </a:lnTo>
                <a:lnTo>
                  <a:pt x="5566" y="4831"/>
                </a:lnTo>
                <a:lnTo>
                  <a:pt x="5822" y="4735"/>
                </a:lnTo>
                <a:lnTo>
                  <a:pt x="6078" y="4607"/>
                </a:lnTo>
                <a:lnTo>
                  <a:pt x="6334" y="4447"/>
                </a:lnTo>
                <a:lnTo>
                  <a:pt x="6429" y="4351"/>
                </a:lnTo>
                <a:lnTo>
                  <a:pt x="6493" y="4223"/>
                </a:lnTo>
                <a:lnTo>
                  <a:pt x="6557" y="4095"/>
                </a:lnTo>
                <a:lnTo>
                  <a:pt x="6589" y="3967"/>
                </a:lnTo>
                <a:lnTo>
                  <a:pt x="6621" y="3807"/>
                </a:lnTo>
                <a:lnTo>
                  <a:pt x="6589" y="3679"/>
                </a:lnTo>
                <a:lnTo>
                  <a:pt x="6557" y="3583"/>
                </a:lnTo>
                <a:lnTo>
                  <a:pt x="6493" y="3487"/>
                </a:lnTo>
                <a:lnTo>
                  <a:pt x="6397" y="3391"/>
                </a:lnTo>
                <a:lnTo>
                  <a:pt x="6302" y="3327"/>
                </a:lnTo>
                <a:lnTo>
                  <a:pt x="6110" y="3231"/>
                </a:lnTo>
                <a:lnTo>
                  <a:pt x="5886" y="3167"/>
                </a:lnTo>
                <a:lnTo>
                  <a:pt x="5694" y="3167"/>
                </a:lnTo>
                <a:lnTo>
                  <a:pt x="5470" y="3135"/>
                </a:lnTo>
                <a:lnTo>
                  <a:pt x="5630" y="3039"/>
                </a:lnTo>
                <a:lnTo>
                  <a:pt x="5790" y="2975"/>
                </a:lnTo>
                <a:lnTo>
                  <a:pt x="5982" y="2848"/>
                </a:lnTo>
                <a:lnTo>
                  <a:pt x="6142" y="2688"/>
                </a:lnTo>
                <a:lnTo>
                  <a:pt x="6270" y="2496"/>
                </a:lnTo>
                <a:lnTo>
                  <a:pt x="6365" y="2304"/>
                </a:lnTo>
                <a:lnTo>
                  <a:pt x="6397" y="2208"/>
                </a:lnTo>
                <a:lnTo>
                  <a:pt x="6397" y="2080"/>
                </a:lnTo>
                <a:lnTo>
                  <a:pt x="6334" y="1888"/>
                </a:lnTo>
                <a:lnTo>
                  <a:pt x="6238" y="1760"/>
                </a:lnTo>
                <a:lnTo>
                  <a:pt x="6110" y="1632"/>
                </a:lnTo>
                <a:lnTo>
                  <a:pt x="5918" y="1568"/>
                </a:lnTo>
                <a:lnTo>
                  <a:pt x="5694" y="1536"/>
                </a:lnTo>
                <a:lnTo>
                  <a:pt x="5438" y="1504"/>
                </a:lnTo>
                <a:lnTo>
                  <a:pt x="4894" y="1504"/>
                </a:lnTo>
                <a:lnTo>
                  <a:pt x="3743" y="1568"/>
                </a:lnTo>
                <a:lnTo>
                  <a:pt x="3231" y="1568"/>
                </a:lnTo>
                <a:lnTo>
                  <a:pt x="3039" y="1536"/>
                </a:lnTo>
                <a:lnTo>
                  <a:pt x="2847" y="1472"/>
                </a:lnTo>
                <a:lnTo>
                  <a:pt x="2847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1339;p45"/>
          <p:cNvSpPr/>
          <p:nvPr/>
        </p:nvSpPr>
        <p:spPr>
          <a:xfrm flipH="1">
            <a:off x="7488124" y="2619876"/>
            <a:ext cx="155436" cy="27977"/>
          </a:xfrm>
          <a:custGeom>
            <a:avLst/>
            <a:gdLst/>
            <a:ahLst/>
            <a:cxnLst/>
            <a:rect l="l" t="t" r="r" b="b"/>
            <a:pathLst>
              <a:path w="4095" h="737" extrusionOk="0">
                <a:moveTo>
                  <a:pt x="0" y="1"/>
                </a:moveTo>
                <a:lnTo>
                  <a:pt x="480" y="225"/>
                </a:lnTo>
                <a:lnTo>
                  <a:pt x="992" y="417"/>
                </a:lnTo>
                <a:lnTo>
                  <a:pt x="1472" y="545"/>
                </a:lnTo>
                <a:lnTo>
                  <a:pt x="1983" y="641"/>
                </a:lnTo>
                <a:lnTo>
                  <a:pt x="2495" y="705"/>
                </a:lnTo>
                <a:lnTo>
                  <a:pt x="3007" y="737"/>
                </a:lnTo>
                <a:lnTo>
                  <a:pt x="3551" y="737"/>
                </a:lnTo>
                <a:lnTo>
                  <a:pt x="4062" y="673"/>
                </a:lnTo>
                <a:lnTo>
                  <a:pt x="4094" y="641"/>
                </a:lnTo>
                <a:lnTo>
                  <a:pt x="4094" y="609"/>
                </a:lnTo>
                <a:lnTo>
                  <a:pt x="4062" y="577"/>
                </a:lnTo>
                <a:lnTo>
                  <a:pt x="3039" y="545"/>
                </a:lnTo>
                <a:lnTo>
                  <a:pt x="2015" y="417"/>
                </a:lnTo>
                <a:lnTo>
                  <a:pt x="992" y="257"/>
                </a:lnTo>
                <a:lnTo>
                  <a:pt x="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1340;p45"/>
          <p:cNvSpPr/>
          <p:nvPr/>
        </p:nvSpPr>
        <p:spPr>
          <a:xfrm flipH="1">
            <a:off x="7466261" y="2559178"/>
            <a:ext cx="171226" cy="25547"/>
          </a:xfrm>
          <a:custGeom>
            <a:avLst/>
            <a:gdLst/>
            <a:ahLst/>
            <a:cxnLst/>
            <a:rect l="l" t="t" r="r" b="b"/>
            <a:pathLst>
              <a:path w="4511" h="673" extrusionOk="0">
                <a:moveTo>
                  <a:pt x="0" y="1"/>
                </a:moveTo>
                <a:lnTo>
                  <a:pt x="0" y="33"/>
                </a:lnTo>
                <a:lnTo>
                  <a:pt x="544" y="257"/>
                </a:lnTo>
                <a:lnTo>
                  <a:pt x="1088" y="417"/>
                </a:lnTo>
                <a:lnTo>
                  <a:pt x="1631" y="576"/>
                </a:lnTo>
                <a:lnTo>
                  <a:pt x="2207" y="640"/>
                </a:lnTo>
                <a:lnTo>
                  <a:pt x="2751" y="672"/>
                </a:lnTo>
                <a:lnTo>
                  <a:pt x="3327" y="672"/>
                </a:lnTo>
                <a:lnTo>
                  <a:pt x="3902" y="576"/>
                </a:lnTo>
                <a:lnTo>
                  <a:pt x="4478" y="480"/>
                </a:lnTo>
                <a:lnTo>
                  <a:pt x="4510" y="417"/>
                </a:lnTo>
                <a:lnTo>
                  <a:pt x="4510" y="385"/>
                </a:lnTo>
                <a:lnTo>
                  <a:pt x="4062" y="449"/>
                </a:lnTo>
                <a:lnTo>
                  <a:pt x="3519" y="480"/>
                </a:lnTo>
                <a:lnTo>
                  <a:pt x="2943" y="480"/>
                </a:lnTo>
                <a:lnTo>
                  <a:pt x="2335" y="417"/>
                </a:lnTo>
                <a:lnTo>
                  <a:pt x="1695" y="353"/>
                </a:lnTo>
                <a:lnTo>
                  <a:pt x="1088" y="257"/>
                </a:lnTo>
                <a:lnTo>
                  <a:pt x="512" y="129"/>
                </a:lnTo>
                <a:lnTo>
                  <a:pt x="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1341;p45"/>
          <p:cNvSpPr/>
          <p:nvPr/>
        </p:nvSpPr>
        <p:spPr>
          <a:xfrm flipH="1">
            <a:off x="7450508" y="2500909"/>
            <a:ext cx="167544" cy="21903"/>
          </a:xfrm>
          <a:custGeom>
            <a:avLst/>
            <a:gdLst/>
            <a:ahLst/>
            <a:cxnLst/>
            <a:rect l="l" t="t" r="r" b="b"/>
            <a:pathLst>
              <a:path w="4414" h="577" extrusionOk="0">
                <a:moveTo>
                  <a:pt x="0" y="0"/>
                </a:moveTo>
                <a:lnTo>
                  <a:pt x="32" y="32"/>
                </a:lnTo>
                <a:lnTo>
                  <a:pt x="288" y="160"/>
                </a:lnTo>
                <a:lnTo>
                  <a:pt x="576" y="256"/>
                </a:lnTo>
                <a:lnTo>
                  <a:pt x="864" y="352"/>
                </a:lnTo>
                <a:lnTo>
                  <a:pt x="1183" y="416"/>
                </a:lnTo>
                <a:lnTo>
                  <a:pt x="1791" y="512"/>
                </a:lnTo>
                <a:lnTo>
                  <a:pt x="2399" y="576"/>
                </a:lnTo>
                <a:lnTo>
                  <a:pt x="2911" y="576"/>
                </a:lnTo>
                <a:lnTo>
                  <a:pt x="3422" y="512"/>
                </a:lnTo>
                <a:lnTo>
                  <a:pt x="3902" y="384"/>
                </a:lnTo>
                <a:lnTo>
                  <a:pt x="4414" y="192"/>
                </a:lnTo>
                <a:lnTo>
                  <a:pt x="4414" y="160"/>
                </a:lnTo>
                <a:lnTo>
                  <a:pt x="4382" y="128"/>
                </a:lnTo>
                <a:lnTo>
                  <a:pt x="3838" y="256"/>
                </a:lnTo>
                <a:lnTo>
                  <a:pt x="3294" y="320"/>
                </a:lnTo>
                <a:lnTo>
                  <a:pt x="2751" y="352"/>
                </a:lnTo>
                <a:lnTo>
                  <a:pt x="2207" y="352"/>
                </a:lnTo>
                <a:lnTo>
                  <a:pt x="1663" y="288"/>
                </a:lnTo>
                <a:lnTo>
                  <a:pt x="1119" y="224"/>
                </a:lnTo>
                <a:lnTo>
                  <a:pt x="576" y="128"/>
                </a:lnTo>
                <a:lnTo>
                  <a:pt x="32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342;p45"/>
          <p:cNvSpPr/>
          <p:nvPr/>
        </p:nvSpPr>
        <p:spPr>
          <a:xfrm flipH="1">
            <a:off x="7951889" y="2044402"/>
            <a:ext cx="247711" cy="331505"/>
          </a:xfrm>
          <a:custGeom>
            <a:avLst/>
            <a:gdLst/>
            <a:ahLst/>
            <a:cxnLst/>
            <a:rect l="l" t="t" r="r" b="b"/>
            <a:pathLst>
              <a:path w="6526" h="8733" extrusionOk="0">
                <a:moveTo>
                  <a:pt x="832" y="0"/>
                </a:moveTo>
                <a:lnTo>
                  <a:pt x="640" y="32"/>
                </a:lnTo>
                <a:lnTo>
                  <a:pt x="448" y="96"/>
                </a:lnTo>
                <a:lnTo>
                  <a:pt x="288" y="256"/>
                </a:lnTo>
                <a:lnTo>
                  <a:pt x="160" y="480"/>
                </a:lnTo>
                <a:lnTo>
                  <a:pt x="64" y="736"/>
                </a:lnTo>
                <a:lnTo>
                  <a:pt x="32" y="1056"/>
                </a:lnTo>
                <a:lnTo>
                  <a:pt x="0" y="1440"/>
                </a:lnTo>
                <a:lnTo>
                  <a:pt x="32" y="1855"/>
                </a:lnTo>
                <a:lnTo>
                  <a:pt x="64" y="2335"/>
                </a:lnTo>
                <a:lnTo>
                  <a:pt x="160" y="2879"/>
                </a:lnTo>
                <a:lnTo>
                  <a:pt x="512" y="4350"/>
                </a:lnTo>
                <a:lnTo>
                  <a:pt x="928" y="5821"/>
                </a:lnTo>
                <a:lnTo>
                  <a:pt x="1408" y="7293"/>
                </a:lnTo>
                <a:lnTo>
                  <a:pt x="1887" y="8732"/>
                </a:lnTo>
                <a:lnTo>
                  <a:pt x="6525" y="6077"/>
                </a:lnTo>
                <a:lnTo>
                  <a:pt x="2719" y="1440"/>
                </a:lnTo>
                <a:lnTo>
                  <a:pt x="2367" y="1024"/>
                </a:lnTo>
                <a:lnTo>
                  <a:pt x="1983" y="640"/>
                </a:lnTo>
                <a:lnTo>
                  <a:pt x="1664" y="384"/>
                </a:lnTo>
                <a:lnTo>
                  <a:pt x="1376" y="192"/>
                </a:lnTo>
                <a:lnTo>
                  <a:pt x="1088" y="64"/>
                </a:lnTo>
                <a:lnTo>
                  <a:pt x="832" y="0"/>
                </a:lnTo>
                <a:close/>
              </a:path>
            </a:pathLst>
          </a:custGeom>
          <a:solidFill>
            <a:srgbClr val="E6AA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1343;p45"/>
          <p:cNvSpPr/>
          <p:nvPr/>
        </p:nvSpPr>
        <p:spPr>
          <a:xfrm flipH="1">
            <a:off x="7949460" y="2128180"/>
            <a:ext cx="121464" cy="156661"/>
          </a:xfrm>
          <a:custGeom>
            <a:avLst/>
            <a:gdLst/>
            <a:ahLst/>
            <a:cxnLst/>
            <a:rect l="l" t="t" r="r" b="b"/>
            <a:pathLst>
              <a:path w="3200" h="4127" extrusionOk="0">
                <a:moveTo>
                  <a:pt x="1" y="0"/>
                </a:moveTo>
                <a:lnTo>
                  <a:pt x="768" y="992"/>
                </a:lnTo>
                <a:lnTo>
                  <a:pt x="1504" y="1951"/>
                </a:lnTo>
                <a:lnTo>
                  <a:pt x="2304" y="2911"/>
                </a:lnTo>
                <a:lnTo>
                  <a:pt x="2719" y="3359"/>
                </a:lnTo>
                <a:lnTo>
                  <a:pt x="3103" y="3838"/>
                </a:lnTo>
                <a:lnTo>
                  <a:pt x="2943" y="3966"/>
                </a:lnTo>
                <a:lnTo>
                  <a:pt x="2719" y="4094"/>
                </a:lnTo>
                <a:lnTo>
                  <a:pt x="2687" y="4126"/>
                </a:lnTo>
                <a:lnTo>
                  <a:pt x="2751" y="4126"/>
                </a:lnTo>
                <a:lnTo>
                  <a:pt x="3007" y="3998"/>
                </a:lnTo>
                <a:lnTo>
                  <a:pt x="3135" y="3902"/>
                </a:lnTo>
                <a:lnTo>
                  <a:pt x="3199" y="3870"/>
                </a:lnTo>
                <a:lnTo>
                  <a:pt x="2783" y="3327"/>
                </a:lnTo>
                <a:lnTo>
                  <a:pt x="2400" y="2815"/>
                </a:lnTo>
                <a:lnTo>
                  <a:pt x="2048" y="2335"/>
                </a:lnTo>
                <a:lnTo>
                  <a:pt x="1664" y="1887"/>
                </a:lnTo>
                <a:lnTo>
                  <a:pt x="992" y="1088"/>
                </a:lnTo>
                <a:lnTo>
                  <a:pt x="960" y="1056"/>
                </a:lnTo>
                <a:lnTo>
                  <a:pt x="864" y="864"/>
                </a:lnTo>
                <a:lnTo>
                  <a:pt x="672" y="480"/>
                </a:lnTo>
                <a:lnTo>
                  <a:pt x="672" y="480"/>
                </a:lnTo>
                <a:lnTo>
                  <a:pt x="896" y="992"/>
                </a:lnTo>
                <a:lnTo>
                  <a:pt x="896" y="992"/>
                </a:lnTo>
                <a:lnTo>
                  <a:pt x="449" y="480"/>
                </a:lnTo>
                <a:lnTo>
                  <a:pt x="3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1344;p45"/>
          <p:cNvSpPr/>
          <p:nvPr/>
        </p:nvSpPr>
        <p:spPr>
          <a:xfrm flipH="1">
            <a:off x="8112146" y="2190093"/>
            <a:ext cx="75308" cy="189420"/>
          </a:xfrm>
          <a:custGeom>
            <a:avLst/>
            <a:gdLst/>
            <a:ahLst/>
            <a:cxnLst/>
            <a:rect l="l" t="t" r="r" b="b"/>
            <a:pathLst>
              <a:path w="1984" h="4990" extrusionOk="0">
                <a:moveTo>
                  <a:pt x="0" y="0"/>
                </a:moveTo>
                <a:lnTo>
                  <a:pt x="448" y="1536"/>
                </a:lnTo>
                <a:lnTo>
                  <a:pt x="448" y="1536"/>
                </a:lnTo>
                <a:lnTo>
                  <a:pt x="352" y="1344"/>
                </a:lnTo>
                <a:lnTo>
                  <a:pt x="96" y="928"/>
                </a:lnTo>
                <a:lnTo>
                  <a:pt x="64" y="960"/>
                </a:lnTo>
                <a:lnTo>
                  <a:pt x="256" y="1376"/>
                </a:lnTo>
                <a:lnTo>
                  <a:pt x="480" y="1792"/>
                </a:lnTo>
                <a:lnTo>
                  <a:pt x="672" y="2463"/>
                </a:lnTo>
                <a:lnTo>
                  <a:pt x="1056" y="3743"/>
                </a:lnTo>
                <a:lnTo>
                  <a:pt x="1504" y="4990"/>
                </a:lnTo>
                <a:lnTo>
                  <a:pt x="1727" y="4862"/>
                </a:lnTo>
                <a:lnTo>
                  <a:pt x="1983" y="4702"/>
                </a:lnTo>
                <a:lnTo>
                  <a:pt x="1983" y="4702"/>
                </a:lnTo>
                <a:lnTo>
                  <a:pt x="1759" y="4798"/>
                </a:lnTo>
                <a:lnTo>
                  <a:pt x="1536" y="4894"/>
                </a:lnTo>
                <a:lnTo>
                  <a:pt x="1216" y="3679"/>
                </a:lnTo>
                <a:lnTo>
                  <a:pt x="800" y="2463"/>
                </a:lnTo>
                <a:lnTo>
                  <a:pt x="416" y="1248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1345;p45"/>
          <p:cNvSpPr/>
          <p:nvPr/>
        </p:nvSpPr>
        <p:spPr>
          <a:xfrm flipH="1">
            <a:off x="7976182" y="2255650"/>
            <a:ext cx="150577" cy="91104"/>
          </a:xfrm>
          <a:custGeom>
            <a:avLst/>
            <a:gdLst/>
            <a:ahLst/>
            <a:cxnLst/>
            <a:rect l="l" t="t" r="r" b="b"/>
            <a:pathLst>
              <a:path w="3967" h="2400" extrusionOk="0">
                <a:moveTo>
                  <a:pt x="3935" y="1"/>
                </a:moveTo>
                <a:lnTo>
                  <a:pt x="3167" y="448"/>
                </a:lnTo>
                <a:lnTo>
                  <a:pt x="1984" y="1152"/>
                </a:lnTo>
                <a:lnTo>
                  <a:pt x="0" y="2367"/>
                </a:lnTo>
                <a:lnTo>
                  <a:pt x="0" y="2399"/>
                </a:lnTo>
                <a:lnTo>
                  <a:pt x="32" y="2399"/>
                </a:lnTo>
                <a:lnTo>
                  <a:pt x="1024" y="1856"/>
                </a:lnTo>
                <a:lnTo>
                  <a:pt x="2015" y="1248"/>
                </a:lnTo>
                <a:lnTo>
                  <a:pt x="3007" y="640"/>
                </a:lnTo>
                <a:lnTo>
                  <a:pt x="3967" y="33"/>
                </a:lnTo>
                <a:lnTo>
                  <a:pt x="396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1346;p45"/>
          <p:cNvSpPr/>
          <p:nvPr/>
        </p:nvSpPr>
        <p:spPr>
          <a:xfrm flipH="1">
            <a:off x="7972538" y="1879276"/>
            <a:ext cx="143290" cy="206426"/>
          </a:xfrm>
          <a:custGeom>
            <a:avLst/>
            <a:gdLst/>
            <a:ahLst/>
            <a:cxnLst/>
            <a:rect l="l" t="t" r="r" b="b"/>
            <a:pathLst>
              <a:path w="3775" h="5438" extrusionOk="0">
                <a:moveTo>
                  <a:pt x="544" y="0"/>
                </a:moveTo>
                <a:lnTo>
                  <a:pt x="512" y="32"/>
                </a:lnTo>
                <a:lnTo>
                  <a:pt x="416" y="832"/>
                </a:lnTo>
                <a:lnTo>
                  <a:pt x="288" y="1632"/>
                </a:lnTo>
                <a:lnTo>
                  <a:pt x="128" y="2431"/>
                </a:lnTo>
                <a:lnTo>
                  <a:pt x="0" y="3231"/>
                </a:lnTo>
                <a:lnTo>
                  <a:pt x="192" y="3615"/>
                </a:lnTo>
                <a:lnTo>
                  <a:pt x="480" y="4030"/>
                </a:lnTo>
                <a:lnTo>
                  <a:pt x="768" y="4414"/>
                </a:lnTo>
                <a:lnTo>
                  <a:pt x="1120" y="4766"/>
                </a:lnTo>
                <a:lnTo>
                  <a:pt x="1472" y="5054"/>
                </a:lnTo>
                <a:lnTo>
                  <a:pt x="1823" y="5278"/>
                </a:lnTo>
                <a:lnTo>
                  <a:pt x="1983" y="5342"/>
                </a:lnTo>
                <a:lnTo>
                  <a:pt x="2143" y="5406"/>
                </a:lnTo>
                <a:lnTo>
                  <a:pt x="2303" y="5438"/>
                </a:lnTo>
                <a:lnTo>
                  <a:pt x="2463" y="5438"/>
                </a:lnTo>
                <a:lnTo>
                  <a:pt x="2591" y="5406"/>
                </a:lnTo>
                <a:lnTo>
                  <a:pt x="2719" y="5310"/>
                </a:lnTo>
                <a:lnTo>
                  <a:pt x="2815" y="5246"/>
                </a:lnTo>
                <a:lnTo>
                  <a:pt x="2911" y="5118"/>
                </a:lnTo>
                <a:lnTo>
                  <a:pt x="3071" y="4830"/>
                </a:lnTo>
                <a:lnTo>
                  <a:pt x="3167" y="4510"/>
                </a:lnTo>
                <a:lnTo>
                  <a:pt x="3231" y="4190"/>
                </a:lnTo>
                <a:lnTo>
                  <a:pt x="3263" y="3839"/>
                </a:lnTo>
                <a:lnTo>
                  <a:pt x="3295" y="3359"/>
                </a:lnTo>
                <a:lnTo>
                  <a:pt x="3295" y="3327"/>
                </a:lnTo>
                <a:lnTo>
                  <a:pt x="3295" y="3135"/>
                </a:lnTo>
                <a:lnTo>
                  <a:pt x="3359" y="2623"/>
                </a:lnTo>
                <a:lnTo>
                  <a:pt x="3455" y="2111"/>
                </a:lnTo>
                <a:lnTo>
                  <a:pt x="3615" y="1600"/>
                </a:lnTo>
                <a:lnTo>
                  <a:pt x="3775" y="1120"/>
                </a:lnTo>
                <a:lnTo>
                  <a:pt x="1536" y="352"/>
                </a:lnTo>
                <a:lnTo>
                  <a:pt x="864" y="128"/>
                </a:lnTo>
                <a:lnTo>
                  <a:pt x="704" y="32"/>
                </a:lnTo>
                <a:lnTo>
                  <a:pt x="576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1347;p45"/>
          <p:cNvSpPr/>
          <p:nvPr/>
        </p:nvSpPr>
        <p:spPr>
          <a:xfrm flipH="1">
            <a:off x="7972538" y="1888994"/>
            <a:ext cx="117782" cy="117790"/>
          </a:xfrm>
          <a:custGeom>
            <a:avLst/>
            <a:gdLst/>
            <a:ahLst/>
            <a:cxnLst/>
            <a:rect l="l" t="t" r="r" b="b"/>
            <a:pathLst>
              <a:path w="3103" h="3103" extrusionOk="0">
                <a:moveTo>
                  <a:pt x="0" y="0"/>
                </a:moveTo>
                <a:lnTo>
                  <a:pt x="0" y="128"/>
                </a:lnTo>
                <a:lnTo>
                  <a:pt x="32" y="448"/>
                </a:lnTo>
                <a:lnTo>
                  <a:pt x="128" y="928"/>
                </a:lnTo>
                <a:lnTo>
                  <a:pt x="192" y="1184"/>
                </a:lnTo>
                <a:lnTo>
                  <a:pt x="288" y="1472"/>
                </a:lnTo>
                <a:lnTo>
                  <a:pt x="416" y="1759"/>
                </a:lnTo>
                <a:lnTo>
                  <a:pt x="576" y="2015"/>
                </a:lnTo>
                <a:lnTo>
                  <a:pt x="736" y="2271"/>
                </a:lnTo>
                <a:lnTo>
                  <a:pt x="960" y="2527"/>
                </a:lnTo>
                <a:lnTo>
                  <a:pt x="1215" y="2719"/>
                </a:lnTo>
                <a:lnTo>
                  <a:pt x="1535" y="2911"/>
                </a:lnTo>
                <a:lnTo>
                  <a:pt x="1855" y="3039"/>
                </a:lnTo>
                <a:lnTo>
                  <a:pt x="2271" y="3103"/>
                </a:lnTo>
                <a:lnTo>
                  <a:pt x="2591" y="3103"/>
                </a:lnTo>
                <a:lnTo>
                  <a:pt x="2591" y="3071"/>
                </a:lnTo>
                <a:lnTo>
                  <a:pt x="2623" y="2879"/>
                </a:lnTo>
                <a:lnTo>
                  <a:pt x="2687" y="2367"/>
                </a:lnTo>
                <a:lnTo>
                  <a:pt x="2783" y="1855"/>
                </a:lnTo>
                <a:lnTo>
                  <a:pt x="2943" y="1344"/>
                </a:lnTo>
                <a:lnTo>
                  <a:pt x="3103" y="864"/>
                </a:lnTo>
                <a:lnTo>
                  <a:pt x="864" y="128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1348;p45"/>
          <p:cNvSpPr/>
          <p:nvPr/>
        </p:nvSpPr>
        <p:spPr>
          <a:xfrm flipH="1">
            <a:off x="7900912" y="1676494"/>
            <a:ext cx="223418" cy="304819"/>
          </a:xfrm>
          <a:custGeom>
            <a:avLst/>
            <a:gdLst/>
            <a:ahLst/>
            <a:cxnLst/>
            <a:rect l="l" t="t" r="r" b="b"/>
            <a:pathLst>
              <a:path w="5886" h="8030" extrusionOk="0">
                <a:moveTo>
                  <a:pt x="2719" y="1"/>
                </a:moveTo>
                <a:lnTo>
                  <a:pt x="2399" y="33"/>
                </a:lnTo>
                <a:lnTo>
                  <a:pt x="2079" y="97"/>
                </a:lnTo>
                <a:lnTo>
                  <a:pt x="1760" y="225"/>
                </a:lnTo>
                <a:lnTo>
                  <a:pt x="1472" y="353"/>
                </a:lnTo>
                <a:lnTo>
                  <a:pt x="1184" y="513"/>
                </a:lnTo>
                <a:lnTo>
                  <a:pt x="928" y="705"/>
                </a:lnTo>
                <a:lnTo>
                  <a:pt x="672" y="929"/>
                </a:lnTo>
                <a:lnTo>
                  <a:pt x="480" y="1184"/>
                </a:lnTo>
                <a:lnTo>
                  <a:pt x="288" y="1472"/>
                </a:lnTo>
                <a:lnTo>
                  <a:pt x="160" y="1760"/>
                </a:lnTo>
                <a:lnTo>
                  <a:pt x="32" y="2080"/>
                </a:lnTo>
                <a:lnTo>
                  <a:pt x="0" y="2336"/>
                </a:lnTo>
                <a:lnTo>
                  <a:pt x="0" y="2624"/>
                </a:lnTo>
                <a:lnTo>
                  <a:pt x="0" y="2944"/>
                </a:lnTo>
                <a:lnTo>
                  <a:pt x="32" y="3327"/>
                </a:lnTo>
                <a:lnTo>
                  <a:pt x="160" y="4095"/>
                </a:lnTo>
                <a:lnTo>
                  <a:pt x="352" y="4895"/>
                </a:lnTo>
                <a:lnTo>
                  <a:pt x="576" y="5694"/>
                </a:lnTo>
                <a:lnTo>
                  <a:pt x="864" y="6398"/>
                </a:lnTo>
                <a:lnTo>
                  <a:pt x="1024" y="6686"/>
                </a:lnTo>
                <a:lnTo>
                  <a:pt x="1184" y="6974"/>
                </a:lnTo>
                <a:lnTo>
                  <a:pt x="1344" y="7165"/>
                </a:lnTo>
                <a:lnTo>
                  <a:pt x="1504" y="7325"/>
                </a:lnTo>
                <a:lnTo>
                  <a:pt x="1760" y="7517"/>
                </a:lnTo>
                <a:lnTo>
                  <a:pt x="2015" y="7677"/>
                </a:lnTo>
                <a:lnTo>
                  <a:pt x="2303" y="7805"/>
                </a:lnTo>
                <a:lnTo>
                  <a:pt x="2591" y="7901"/>
                </a:lnTo>
                <a:lnTo>
                  <a:pt x="2879" y="7965"/>
                </a:lnTo>
                <a:lnTo>
                  <a:pt x="3167" y="8029"/>
                </a:lnTo>
                <a:lnTo>
                  <a:pt x="3743" y="8029"/>
                </a:lnTo>
                <a:lnTo>
                  <a:pt x="4030" y="7965"/>
                </a:lnTo>
                <a:lnTo>
                  <a:pt x="4286" y="7901"/>
                </a:lnTo>
                <a:lnTo>
                  <a:pt x="4574" y="7805"/>
                </a:lnTo>
                <a:lnTo>
                  <a:pt x="4798" y="7677"/>
                </a:lnTo>
                <a:lnTo>
                  <a:pt x="5054" y="7485"/>
                </a:lnTo>
                <a:lnTo>
                  <a:pt x="5246" y="7293"/>
                </a:lnTo>
                <a:lnTo>
                  <a:pt x="5470" y="7070"/>
                </a:lnTo>
                <a:lnTo>
                  <a:pt x="5630" y="6782"/>
                </a:lnTo>
                <a:lnTo>
                  <a:pt x="5758" y="6494"/>
                </a:lnTo>
                <a:lnTo>
                  <a:pt x="5854" y="6110"/>
                </a:lnTo>
                <a:lnTo>
                  <a:pt x="5886" y="5694"/>
                </a:lnTo>
                <a:lnTo>
                  <a:pt x="5886" y="5246"/>
                </a:lnTo>
                <a:lnTo>
                  <a:pt x="5854" y="4767"/>
                </a:lnTo>
                <a:lnTo>
                  <a:pt x="5822" y="4287"/>
                </a:lnTo>
                <a:lnTo>
                  <a:pt x="5726" y="3775"/>
                </a:lnTo>
                <a:lnTo>
                  <a:pt x="5630" y="3263"/>
                </a:lnTo>
                <a:lnTo>
                  <a:pt x="5470" y="2752"/>
                </a:lnTo>
                <a:lnTo>
                  <a:pt x="5342" y="2272"/>
                </a:lnTo>
                <a:lnTo>
                  <a:pt x="5182" y="1824"/>
                </a:lnTo>
                <a:lnTo>
                  <a:pt x="4990" y="1408"/>
                </a:lnTo>
                <a:lnTo>
                  <a:pt x="4830" y="1056"/>
                </a:lnTo>
                <a:lnTo>
                  <a:pt x="4638" y="737"/>
                </a:lnTo>
                <a:lnTo>
                  <a:pt x="4446" y="513"/>
                </a:lnTo>
                <a:lnTo>
                  <a:pt x="4286" y="353"/>
                </a:lnTo>
                <a:lnTo>
                  <a:pt x="3999" y="193"/>
                </a:lnTo>
                <a:lnTo>
                  <a:pt x="3679" y="97"/>
                </a:lnTo>
                <a:lnTo>
                  <a:pt x="3391" y="33"/>
                </a:lnTo>
                <a:lnTo>
                  <a:pt x="3039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1349;p45"/>
          <p:cNvSpPr/>
          <p:nvPr/>
        </p:nvSpPr>
        <p:spPr>
          <a:xfrm flipH="1">
            <a:off x="7987114" y="1830687"/>
            <a:ext cx="6111" cy="25547"/>
          </a:xfrm>
          <a:custGeom>
            <a:avLst/>
            <a:gdLst/>
            <a:ahLst/>
            <a:cxnLst/>
            <a:rect l="l" t="t" r="r" b="b"/>
            <a:pathLst>
              <a:path w="161" h="673" extrusionOk="0">
                <a:moveTo>
                  <a:pt x="65" y="1"/>
                </a:moveTo>
                <a:lnTo>
                  <a:pt x="65" y="33"/>
                </a:lnTo>
                <a:lnTo>
                  <a:pt x="129" y="193"/>
                </a:lnTo>
                <a:lnTo>
                  <a:pt x="65" y="1"/>
                </a:lnTo>
                <a:close/>
                <a:moveTo>
                  <a:pt x="129" y="193"/>
                </a:moveTo>
                <a:lnTo>
                  <a:pt x="129" y="385"/>
                </a:lnTo>
                <a:lnTo>
                  <a:pt x="97" y="545"/>
                </a:lnTo>
                <a:lnTo>
                  <a:pt x="33" y="609"/>
                </a:lnTo>
                <a:lnTo>
                  <a:pt x="1" y="641"/>
                </a:lnTo>
                <a:lnTo>
                  <a:pt x="1" y="673"/>
                </a:lnTo>
                <a:lnTo>
                  <a:pt x="65" y="609"/>
                </a:lnTo>
                <a:lnTo>
                  <a:pt x="129" y="545"/>
                </a:lnTo>
                <a:lnTo>
                  <a:pt x="161" y="481"/>
                </a:lnTo>
                <a:lnTo>
                  <a:pt x="161" y="385"/>
                </a:lnTo>
                <a:lnTo>
                  <a:pt x="129" y="193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1350;p45"/>
          <p:cNvSpPr/>
          <p:nvPr/>
        </p:nvSpPr>
        <p:spPr>
          <a:xfrm flipH="1">
            <a:off x="7988328" y="1823437"/>
            <a:ext cx="19472" cy="29153"/>
          </a:xfrm>
          <a:custGeom>
            <a:avLst/>
            <a:gdLst/>
            <a:ahLst/>
            <a:cxnLst/>
            <a:rect l="l" t="t" r="r" b="b"/>
            <a:pathLst>
              <a:path w="513" h="768" extrusionOk="0">
                <a:moveTo>
                  <a:pt x="193" y="0"/>
                </a:moveTo>
                <a:lnTo>
                  <a:pt x="97" y="64"/>
                </a:lnTo>
                <a:lnTo>
                  <a:pt x="1" y="160"/>
                </a:lnTo>
                <a:lnTo>
                  <a:pt x="1" y="288"/>
                </a:lnTo>
                <a:lnTo>
                  <a:pt x="1" y="448"/>
                </a:lnTo>
                <a:lnTo>
                  <a:pt x="33" y="576"/>
                </a:lnTo>
                <a:lnTo>
                  <a:pt x="97" y="672"/>
                </a:lnTo>
                <a:lnTo>
                  <a:pt x="193" y="736"/>
                </a:lnTo>
                <a:lnTo>
                  <a:pt x="321" y="768"/>
                </a:lnTo>
                <a:lnTo>
                  <a:pt x="417" y="704"/>
                </a:lnTo>
                <a:lnTo>
                  <a:pt x="481" y="608"/>
                </a:lnTo>
                <a:lnTo>
                  <a:pt x="513" y="480"/>
                </a:lnTo>
                <a:lnTo>
                  <a:pt x="513" y="352"/>
                </a:lnTo>
                <a:lnTo>
                  <a:pt x="481" y="224"/>
                </a:lnTo>
                <a:lnTo>
                  <a:pt x="385" y="96"/>
                </a:lnTo>
                <a:lnTo>
                  <a:pt x="321" y="32"/>
                </a:lnTo>
                <a:lnTo>
                  <a:pt x="19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1351;p45"/>
          <p:cNvSpPr/>
          <p:nvPr/>
        </p:nvSpPr>
        <p:spPr>
          <a:xfrm flipH="1">
            <a:off x="7927634" y="1818578"/>
            <a:ext cx="13361" cy="20650"/>
          </a:xfrm>
          <a:custGeom>
            <a:avLst/>
            <a:gdLst/>
            <a:ahLst/>
            <a:cxnLst/>
            <a:rect l="l" t="t" r="r" b="b"/>
            <a:pathLst>
              <a:path w="352" h="544" extrusionOk="0">
                <a:moveTo>
                  <a:pt x="0" y="0"/>
                </a:moveTo>
                <a:lnTo>
                  <a:pt x="32" y="192"/>
                </a:lnTo>
                <a:lnTo>
                  <a:pt x="96" y="384"/>
                </a:lnTo>
                <a:lnTo>
                  <a:pt x="128" y="448"/>
                </a:lnTo>
                <a:lnTo>
                  <a:pt x="192" y="512"/>
                </a:lnTo>
                <a:lnTo>
                  <a:pt x="288" y="544"/>
                </a:lnTo>
                <a:lnTo>
                  <a:pt x="352" y="544"/>
                </a:lnTo>
                <a:lnTo>
                  <a:pt x="288" y="512"/>
                </a:lnTo>
                <a:lnTo>
                  <a:pt x="224" y="480"/>
                </a:lnTo>
                <a:lnTo>
                  <a:pt x="128" y="352"/>
                </a:lnTo>
                <a:lnTo>
                  <a:pt x="64" y="192"/>
                </a:lnTo>
                <a:lnTo>
                  <a:pt x="32" y="32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1352;p45"/>
          <p:cNvSpPr/>
          <p:nvPr/>
        </p:nvSpPr>
        <p:spPr>
          <a:xfrm flipH="1">
            <a:off x="7920346" y="1807646"/>
            <a:ext cx="20649" cy="27939"/>
          </a:xfrm>
          <a:custGeom>
            <a:avLst/>
            <a:gdLst/>
            <a:ahLst/>
            <a:cxnLst/>
            <a:rect l="l" t="t" r="r" b="b"/>
            <a:pathLst>
              <a:path w="544" h="736" extrusionOk="0">
                <a:moveTo>
                  <a:pt x="160" y="0"/>
                </a:moveTo>
                <a:lnTo>
                  <a:pt x="64" y="64"/>
                </a:lnTo>
                <a:lnTo>
                  <a:pt x="0" y="192"/>
                </a:lnTo>
                <a:lnTo>
                  <a:pt x="0" y="320"/>
                </a:lnTo>
                <a:lnTo>
                  <a:pt x="32" y="448"/>
                </a:lnTo>
                <a:lnTo>
                  <a:pt x="64" y="576"/>
                </a:lnTo>
                <a:lnTo>
                  <a:pt x="160" y="672"/>
                </a:lnTo>
                <a:lnTo>
                  <a:pt x="256" y="736"/>
                </a:lnTo>
                <a:lnTo>
                  <a:pt x="352" y="736"/>
                </a:lnTo>
                <a:lnTo>
                  <a:pt x="448" y="672"/>
                </a:lnTo>
                <a:lnTo>
                  <a:pt x="512" y="576"/>
                </a:lnTo>
                <a:lnTo>
                  <a:pt x="544" y="448"/>
                </a:lnTo>
                <a:lnTo>
                  <a:pt x="512" y="288"/>
                </a:lnTo>
                <a:lnTo>
                  <a:pt x="480" y="160"/>
                </a:lnTo>
                <a:lnTo>
                  <a:pt x="384" y="64"/>
                </a:lnTo>
                <a:lnTo>
                  <a:pt x="288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1353;p45"/>
          <p:cNvSpPr/>
          <p:nvPr/>
        </p:nvSpPr>
        <p:spPr>
          <a:xfrm flipH="1">
            <a:off x="7994401" y="1790640"/>
            <a:ext cx="27937" cy="23118"/>
          </a:xfrm>
          <a:custGeom>
            <a:avLst/>
            <a:gdLst/>
            <a:ahLst/>
            <a:cxnLst/>
            <a:rect l="l" t="t" r="r" b="b"/>
            <a:pathLst>
              <a:path w="736" h="609" extrusionOk="0">
                <a:moveTo>
                  <a:pt x="480" y="1"/>
                </a:moveTo>
                <a:lnTo>
                  <a:pt x="352" y="32"/>
                </a:lnTo>
                <a:lnTo>
                  <a:pt x="288" y="96"/>
                </a:lnTo>
                <a:lnTo>
                  <a:pt x="192" y="128"/>
                </a:lnTo>
                <a:lnTo>
                  <a:pt x="96" y="224"/>
                </a:lnTo>
                <a:lnTo>
                  <a:pt x="64" y="288"/>
                </a:lnTo>
                <a:lnTo>
                  <a:pt x="0" y="384"/>
                </a:lnTo>
                <a:lnTo>
                  <a:pt x="0" y="480"/>
                </a:lnTo>
                <a:lnTo>
                  <a:pt x="32" y="512"/>
                </a:lnTo>
                <a:lnTo>
                  <a:pt x="64" y="576"/>
                </a:lnTo>
                <a:lnTo>
                  <a:pt x="128" y="608"/>
                </a:lnTo>
                <a:lnTo>
                  <a:pt x="224" y="608"/>
                </a:lnTo>
                <a:lnTo>
                  <a:pt x="512" y="448"/>
                </a:lnTo>
                <a:lnTo>
                  <a:pt x="640" y="352"/>
                </a:lnTo>
                <a:lnTo>
                  <a:pt x="736" y="224"/>
                </a:lnTo>
                <a:lnTo>
                  <a:pt x="736" y="128"/>
                </a:lnTo>
                <a:lnTo>
                  <a:pt x="672" y="32"/>
                </a:lnTo>
                <a:lnTo>
                  <a:pt x="576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1354;p45"/>
          <p:cNvSpPr/>
          <p:nvPr/>
        </p:nvSpPr>
        <p:spPr>
          <a:xfrm flipH="1">
            <a:off x="7921561" y="1774848"/>
            <a:ext cx="31581" cy="17044"/>
          </a:xfrm>
          <a:custGeom>
            <a:avLst/>
            <a:gdLst/>
            <a:ahLst/>
            <a:cxnLst/>
            <a:rect l="l" t="t" r="r" b="b"/>
            <a:pathLst>
              <a:path w="832" h="449" extrusionOk="0">
                <a:moveTo>
                  <a:pt x="288" y="1"/>
                </a:moveTo>
                <a:lnTo>
                  <a:pt x="192" y="33"/>
                </a:lnTo>
                <a:lnTo>
                  <a:pt x="96" y="97"/>
                </a:lnTo>
                <a:lnTo>
                  <a:pt x="32" y="161"/>
                </a:lnTo>
                <a:lnTo>
                  <a:pt x="0" y="257"/>
                </a:lnTo>
                <a:lnTo>
                  <a:pt x="64" y="353"/>
                </a:lnTo>
                <a:lnTo>
                  <a:pt x="224" y="417"/>
                </a:lnTo>
                <a:lnTo>
                  <a:pt x="384" y="417"/>
                </a:lnTo>
                <a:lnTo>
                  <a:pt x="672" y="448"/>
                </a:lnTo>
                <a:lnTo>
                  <a:pt x="768" y="385"/>
                </a:lnTo>
                <a:lnTo>
                  <a:pt x="800" y="353"/>
                </a:lnTo>
                <a:lnTo>
                  <a:pt x="832" y="289"/>
                </a:lnTo>
                <a:lnTo>
                  <a:pt x="832" y="225"/>
                </a:lnTo>
                <a:lnTo>
                  <a:pt x="800" y="161"/>
                </a:lnTo>
                <a:lnTo>
                  <a:pt x="704" y="97"/>
                </a:lnTo>
                <a:lnTo>
                  <a:pt x="608" y="33"/>
                </a:lnTo>
                <a:lnTo>
                  <a:pt x="512" y="33"/>
                </a:lnTo>
                <a:lnTo>
                  <a:pt x="38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1355;p45"/>
          <p:cNvSpPr/>
          <p:nvPr/>
        </p:nvSpPr>
        <p:spPr>
          <a:xfrm flipH="1">
            <a:off x="7967679" y="1909606"/>
            <a:ext cx="18258" cy="7326"/>
          </a:xfrm>
          <a:custGeom>
            <a:avLst/>
            <a:gdLst/>
            <a:ahLst/>
            <a:cxnLst/>
            <a:rect l="l" t="t" r="r" b="b"/>
            <a:pathLst>
              <a:path w="481" h="193" extrusionOk="0">
                <a:moveTo>
                  <a:pt x="33" y="1"/>
                </a:moveTo>
                <a:lnTo>
                  <a:pt x="1" y="33"/>
                </a:lnTo>
                <a:lnTo>
                  <a:pt x="33" y="97"/>
                </a:lnTo>
                <a:lnTo>
                  <a:pt x="97" y="129"/>
                </a:lnTo>
                <a:lnTo>
                  <a:pt x="161" y="161"/>
                </a:lnTo>
                <a:lnTo>
                  <a:pt x="225" y="193"/>
                </a:lnTo>
                <a:lnTo>
                  <a:pt x="289" y="161"/>
                </a:lnTo>
                <a:lnTo>
                  <a:pt x="384" y="129"/>
                </a:lnTo>
                <a:lnTo>
                  <a:pt x="448" y="65"/>
                </a:lnTo>
                <a:lnTo>
                  <a:pt x="480" y="1"/>
                </a:lnTo>
                <a:lnTo>
                  <a:pt x="353" y="65"/>
                </a:lnTo>
                <a:lnTo>
                  <a:pt x="257" y="97"/>
                </a:lnTo>
                <a:lnTo>
                  <a:pt x="193" y="97"/>
                </a:lnTo>
                <a:lnTo>
                  <a:pt x="129" y="65"/>
                </a:lnTo>
                <a:lnTo>
                  <a:pt x="3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1356;p45"/>
          <p:cNvSpPr/>
          <p:nvPr/>
        </p:nvSpPr>
        <p:spPr>
          <a:xfrm flipH="1">
            <a:off x="7932493" y="1780922"/>
            <a:ext cx="48586" cy="110540"/>
          </a:xfrm>
          <a:custGeom>
            <a:avLst/>
            <a:gdLst/>
            <a:ahLst/>
            <a:cxnLst/>
            <a:rect l="l" t="t" r="r" b="b"/>
            <a:pathLst>
              <a:path w="1280" h="2912" extrusionOk="0">
                <a:moveTo>
                  <a:pt x="448" y="1"/>
                </a:moveTo>
                <a:lnTo>
                  <a:pt x="448" y="33"/>
                </a:lnTo>
                <a:lnTo>
                  <a:pt x="608" y="576"/>
                </a:lnTo>
                <a:lnTo>
                  <a:pt x="768" y="1088"/>
                </a:lnTo>
                <a:lnTo>
                  <a:pt x="928" y="1632"/>
                </a:lnTo>
                <a:lnTo>
                  <a:pt x="1088" y="2176"/>
                </a:lnTo>
                <a:lnTo>
                  <a:pt x="896" y="2144"/>
                </a:lnTo>
                <a:lnTo>
                  <a:pt x="704" y="2144"/>
                </a:lnTo>
                <a:lnTo>
                  <a:pt x="768" y="2399"/>
                </a:lnTo>
                <a:lnTo>
                  <a:pt x="864" y="2751"/>
                </a:lnTo>
                <a:lnTo>
                  <a:pt x="640" y="2783"/>
                </a:lnTo>
                <a:lnTo>
                  <a:pt x="416" y="2783"/>
                </a:lnTo>
                <a:lnTo>
                  <a:pt x="193" y="2751"/>
                </a:lnTo>
                <a:lnTo>
                  <a:pt x="1" y="2655"/>
                </a:lnTo>
                <a:lnTo>
                  <a:pt x="1" y="2655"/>
                </a:lnTo>
                <a:lnTo>
                  <a:pt x="129" y="2783"/>
                </a:lnTo>
                <a:lnTo>
                  <a:pt x="256" y="2847"/>
                </a:lnTo>
                <a:lnTo>
                  <a:pt x="416" y="2879"/>
                </a:lnTo>
                <a:lnTo>
                  <a:pt x="576" y="2911"/>
                </a:lnTo>
                <a:lnTo>
                  <a:pt x="704" y="2879"/>
                </a:lnTo>
                <a:lnTo>
                  <a:pt x="864" y="2847"/>
                </a:lnTo>
                <a:lnTo>
                  <a:pt x="896" y="2847"/>
                </a:lnTo>
                <a:lnTo>
                  <a:pt x="960" y="2815"/>
                </a:lnTo>
                <a:lnTo>
                  <a:pt x="992" y="2815"/>
                </a:lnTo>
                <a:lnTo>
                  <a:pt x="992" y="2751"/>
                </a:lnTo>
                <a:lnTo>
                  <a:pt x="992" y="2719"/>
                </a:lnTo>
                <a:lnTo>
                  <a:pt x="896" y="2272"/>
                </a:lnTo>
                <a:lnTo>
                  <a:pt x="1120" y="2336"/>
                </a:lnTo>
                <a:lnTo>
                  <a:pt x="1248" y="2336"/>
                </a:lnTo>
                <a:lnTo>
                  <a:pt x="1280" y="2304"/>
                </a:lnTo>
                <a:lnTo>
                  <a:pt x="1280" y="2272"/>
                </a:lnTo>
                <a:lnTo>
                  <a:pt x="1120" y="1696"/>
                </a:lnTo>
                <a:lnTo>
                  <a:pt x="960" y="1120"/>
                </a:lnTo>
                <a:lnTo>
                  <a:pt x="736" y="544"/>
                </a:lnTo>
                <a:lnTo>
                  <a:pt x="48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1357;p45"/>
          <p:cNvSpPr/>
          <p:nvPr/>
        </p:nvSpPr>
        <p:spPr>
          <a:xfrm flipH="1">
            <a:off x="7953104" y="1881706"/>
            <a:ext cx="29189" cy="21903"/>
          </a:xfrm>
          <a:custGeom>
            <a:avLst/>
            <a:gdLst/>
            <a:ahLst/>
            <a:cxnLst/>
            <a:rect l="l" t="t" r="r" b="b"/>
            <a:pathLst>
              <a:path w="769" h="577" extrusionOk="0">
                <a:moveTo>
                  <a:pt x="33" y="0"/>
                </a:moveTo>
                <a:lnTo>
                  <a:pt x="1" y="256"/>
                </a:lnTo>
                <a:lnTo>
                  <a:pt x="1" y="352"/>
                </a:lnTo>
                <a:lnTo>
                  <a:pt x="33" y="448"/>
                </a:lnTo>
                <a:lnTo>
                  <a:pt x="97" y="544"/>
                </a:lnTo>
                <a:lnTo>
                  <a:pt x="225" y="576"/>
                </a:lnTo>
                <a:lnTo>
                  <a:pt x="352" y="544"/>
                </a:lnTo>
                <a:lnTo>
                  <a:pt x="480" y="512"/>
                </a:lnTo>
                <a:lnTo>
                  <a:pt x="640" y="352"/>
                </a:lnTo>
                <a:lnTo>
                  <a:pt x="768" y="128"/>
                </a:lnTo>
                <a:lnTo>
                  <a:pt x="576" y="160"/>
                </a:lnTo>
                <a:lnTo>
                  <a:pt x="384" y="128"/>
                </a:lnTo>
                <a:lnTo>
                  <a:pt x="193" y="96"/>
                </a:lnTo>
                <a:lnTo>
                  <a:pt x="3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1358;p45"/>
          <p:cNvSpPr/>
          <p:nvPr/>
        </p:nvSpPr>
        <p:spPr>
          <a:xfrm flipH="1">
            <a:off x="7964035" y="1891423"/>
            <a:ext cx="18258" cy="12185"/>
          </a:xfrm>
          <a:custGeom>
            <a:avLst/>
            <a:gdLst/>
            <a:ahLst/>
            <a:cxnLst/>
            <a:rect l="l" t="t" r="r" b="b"/>
            <a:pathLst>
              <a:path w="481" h="321" extrusionOk="0">
                <a:moveTo>
                  <a:pt x="1" y="0"/>
                </a:moveTo>
                <a:lnTo>
                  <a:pt x="1" y="96"/>
                </a:lnTo>
                <a:lnTo>
                  <a:pt x="33" y="192"/>
                </a:lnTo>
                <a:lnTo>
                  <a:pt x="97" y="288"/>
                </a:lnTo>
                <a:lnTo>
                  <a:pt x="225" y="320"/>
                </a:lnTo>
                <a:lnTo>
                  <a:pt x="352" y="288"/>
                </a:lnTo>
                <a:lnTo>
                  <a:pt x="480" y="256"/>
                </a:lnTo>
                <a:lnTo>
                  <a:pt x="384" y="128"/>
                </a:lnTo>
                <a:lnTo>
                  <a:pt x="257" y="32"/>
                </a:lnTo>
                <a:lnTo>
                  <a:pt x="129" y="0"/>
                </a:lnTo>
                <a:close/>
              </a:path>
            </a:pathLst>
          </a:custGeom>
          <a:solidFill>
            <a:srgbClr val="FF98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1359;p45"/>
          <p:cNvSpPr/>
          <p:nvPr/>
        </p:nvSpPr>
        <p:spPr>
          <a:xfrm flipH="1">
            <a:off x="7919132" y="1609722"/>
            <a:ext cx="237994" cy="251371"/>
          </a:xfrm>
          <a:custGeom>
            <a:avLst/>
            <a:gdLst/>
            <a:ahLst/>
            <a:cxnLst/>
            <a:rect l="l" t="t" r="r" b="b"/>
            <a:pathLst>
              <a:path w="6270" h="6622" extrusionOk="0">
                <a:moveTo>
                  <a:pt x="5214" y="1"/>
                </a:moveTo>
                <a:lnTo>
                  <a:pt x="5086" y="65"/>
                </a:lnTo>
                <a:lnTo>
                  <a:pt x="4990" y="129"/>
                </a:lnTo>
                <a:lnTo>
                  <a:pt x="4894" y="225"/>
                </a:lnTo>
                <a:lnTo>
                  <a:pt x="4799" y="353"/>
                </a:lnTo>
                <a:lnTo>
                  <a:pt x="4735" y="481"/>
                </a:lnTo>
                <a:lnTo>
                  <a:pt x="4831" y="577"/>
                </a:lnTo>
                <a:lnTo>
                  <a:pt x="4926" y="704"/>
                </a:lnTo>
                <a:lnTo>
                  <a:pt x="4990" y="864"/>
                </a:lnTo>
                <a:lnTo>
                  <a:pt x="5022" y="992"/>
                </a:lnTo>
                <a:lnTo>
                  <a:pt x="5054" y="1184"/>
                </a:lnTo>
                <a:lnTo>
                  <a:pt x="5022" y="1312"/>
                </a:lnTo>
                <a:lnTo>
                  <a:pt x="4990" y="1408"/>
                </a:lnTo>
                <a:lnTo>
                  <a:pt x="4894" y="1440"/>
                </a:lnTo>
                <a:lnTo>
                  <a:pt x="4831" y="1408"/>
                </a:lnTo>
                <a:lnTo>
                  <a:pt x="4735" y="1344"/>
                </a:lnTo>
                <a:lnTo>
                  <a:pt x="4671" y="1216"/>
                </a:lnTo>
                <a:lnTo>
                  <a:pt x="4639" y="1024"/>
                </a:lnTo>
                <a:lnTo>
                  <a:pt x="4671" y="736"/>
                </a:lnTo>
                <a:lnTo>
                  <a:pt x="4735" y="481"/>
                </a:lnTo>
                <a:lnTo>
                  <a:pt x="4703" y="481"/>
                </a:lnTo>
                <a:lnTo>
                  <a:pt x="4639" y="417"/>
                </a:lnTo>
                <a:lnTo>
                  <a:pt x="4543" y="385"/>
                </a:lnTo>
                <a:lnTo>
                  <a:pt x="4351" y="385"/>
                </a:lnTo>
                <a:lnTo>
                  <a:pt x="4159" y="449"/>
                </a:lnTo>
                <a:lnTo>
                  <a:pt x="4063" y="481"/>
                </a:lnTo>
                <a:lnTo>
                  <a:pt x="3999" y="577"/>
                </a:lnTo>
                <a:lnTo>
                  <a:pt x="3871" y="736"/>
                </a:lnTo>
                <a:lnTo>
                  <a:pt x="3775" y="928"/>
                </a:lnTo>
                <a:lnTo>
                  <a:pt x="3711" y="1120"/>
                </a:lnTo>
                <a:lnTo>
                  <a:pt x="3647" y="1344"/>
                </a:lnTo>
                <a:lnTo>
                  <a:pt x="3327" y="1312"/>
                </a:lnTo>
                <a:lnTo>
                  <a:pt x="2592" y="1312"/>
                </a:lnTo>
                <a:lnTo>
                  <a:pt x="2176" y="1344"/>
                </a:lnTo>
                <a:lnTo>
                  <a:pt x="1760" y="1408"/>
                </a:lnTo>
                <a:lnTo>
                  <a:pt x="1568" y="1472"/>
                </a:lnTo>
                <a:lnTo>
                  <a:pt x="1408" y="1536"/>
                </a:lnTo>
                <a:lnTo>
                  <a:pt x="1280" y="1600"/>
                </a:lnTo>
                <a:lnTo>
                  <a:pt x="1184" y="1696"/>
                </a:lnTo>
                <a:lnTo>
                  <a:pt x="1024" y="1920"/>
                </a:lnTo>
                <a:lnTo>
                  <a:pt x="896" y="2144"/>
                </a:lnTo>
                <a:lnTo>
                  <a:pt x="832" y="2368"/>
                </a:lnTo>
                <a:lnTo>
                  <a:pt x="800" y="2624"/>
                </a:lnTo>
                <a:lnTo>
                  <a:pt x="545" y="2783"/>
                </a:lnTo>
                <a:lnTo>
                  <a:pt x="321" y="2975"/>
                </a:lnTo>
                <a:lnTo>
                  <a:pt x="161" y="3231"/>
                </a:lnTo>
                <a:lnTo>
                  <a:pt x="33" y="3519"/>
                </a:lnTo>
                <a:lnTo>
                  <a:pt x="1" y="3647"/>
                </a:lnTo>
                <a:lnTo>
                  <a:pt x="1" y="3807"/>
                </a:lnTo>
                <a:lnTo>
                  <a:pt x="97" y="4255"/>
                </a:lnTo>
                <a:lnTo>
                  <a:pt x="225" y="4798"/>
                </a:lnTo>
                <a:lnTo>
                  <a:pt x="417" y="5342"/>
                </a:lnTo>
                <a:lnTo>
                  <a:pt x="673" y="5854"/>
                </a:lnTo>
                <a:lnTo>
                  <a:pt x="800" y="6078"/>
                </a:lnTo>
                <a:lnTo>
                  <a:pt x="928" y="6270"/>
                </a:lnTo>
                <a:lnTo>
                  <a:pt x="1088" y="6430"/>
                </a:lnTo>
                <a:lnTo>
                  <a:pt x="1216" y="6558"/>
                </a:lnTo>
                <a:lnTo>
                  <a:pt x="1376" y="6622"/>
                </a:lnTo>
                <a:lnTo>
                  <a:pt x="1536" y="6622"/>
                </a:lnTo>
                <a:lnTo>
                  <a:pt x="1632" y="6558"/>
                </a:lnTo>
                <a:lnTo>
                  <a:pt x="1696" y="6494"/>
                </a:lnTo>
                <a:lnTo>
                  <a:pt x="1760" y="6366"/>
                </a:lnTo>
                <a:lnTo>
                  <a:pt x="1792" y="6238"/>
                </a:lnTo>
                <a:lnTo>
                  <a:pt x="1856" y="5886"/>
                </a:lnTo>
                <a:lnTo>
                  <a:pt x="1888" y="5502"/>
                </a:lnTo>
                <a:lnTo>
                  <a:pt x="1888" y="4767"/>
                </a:lnTo>
                <a:lnTo>
                  <a:pt x="1856" y="4447"/>
                </a:lnTo>
                <a:lnTo>
                  <a:pt x="2080" y="4415"/>
                </a:lnTo>
                <a:lnTo>
                  <a:pt x="2272" y="4319"/>
                </a:lnTo>
                <a:lnTo>
                  <a:pt x="2432" y="4223"/>
                </a:lnTo>
                <a:lnTo>
                  <a:pt x="2592" y="4095"/>
                </a:lnTo>
                <a:lnTo>
                  <a:pt x="2752" y="3935"/>
                </a:lnTo>
                <a:lnTo>
                  <a:pt x="2847" y="3743"/>
                </a:lnTo>
                <a:lnTo>
                  <a:pt x="2943" y="3551"/>
                </a:lnTo>
                <a:lnTo>
                  <a:pt x="2975" y="3359"/>
                </a:lnTo>
                <a:lnTo>
                  <a:pt x="3295" y="3455"/>
                </a:lnTo>
                <a:lnTo>
                  <a:pt x="3647" y="3583"/>
                </a:lnTo>
                <a:lnTo>
                  <a:pt x="4063" y="3647"/>
                </a:lnTo>
                <a:lnTo>
                  <a:pt x="4511" y="3679"/>
                </a:lnTo>
                <a:lnTo>
                  <a:pt x="4767" y="3679"/>
                </a:lnTo>
                <a:lnTo>
                  <a:pt x="4990" y="3647"/>
                </a:lnTo>
                <a:lnTo>
                  <a:pt x="5246" y="3583"/>
                </a:lnTo>
                <a:lnTo>
                  <a:pt x="5470" y="3487"/>
                </a:lnTo>
                <a:lnTo>
                  <a:pt x="5694" y="3327"/>
                </a:lnTo>
                <a:lnTo>
                  <a:pt x="5886" y="3167"/>
                </a:lnTo>
                <a:lnTo>
                  <a:pt x="6014" y="2975"/>
                </a:lnTo>
                <a:lnTo>
                  <a:pt x="6142" y="2783"/>
                </a:lnTo>
                <a:lnTo>
                  <a:pt x="6206" y="2560"/>
                </a:lnTo>
                <a:lnTo>
                  <a:pt x="6238" y="2336"/>
                </a:lnTo>
                <a:lnTo>
                  <a:pt x="6270" y="2080"/>
                </a:lnTo>
                <a:lnTo>
                  <a:pt x="6270" y="1856"/>
                </a:lnTo>
                <a:lnTo>
                  <a:pt x="6206" y="1344"/>
                </a:lnTo>
                <a:lnTo>
                  <a:pt x="6078" y="896"/>
                </a:lnTo>
                <a:lnTo>
                  <a:pt x="5918" y="481"/>
                </a:lnTo>
                <a:lnTo>
                  <a:pt x="5726" y="193"/>
                </a:lnTo>
                <a:lnTo>
                  <a:pt x="5630" y="97"/>
                </a:lnTo>
                <a:lnTo>
                  <a:pt x="5534" y="33"/>
                </a:lnTo>
                <a:lnTo>
                  <a:pt x="543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1360;p45"/>
          <p:cNvSpPr/>
          <p:nvPr/>
        </p:nvSpPr>
        <p:spPr>
          <a:xfrm flipH="1">
            <a:off x="8076959" y="1829511"/>
            <a:ext cx="66805" cy="80134"/>
          </a:xfrm>
          <a:custGeom>
            <a:avLst/>
            <a:gdLst/>
            <a:ahLst/>
            <a:cxnLst/>
            <a:rect l="l" t="t" r="r" b="b"/>
            <a:pathLst>
              <a:path w="1760" h="2111" extrusionOk="0">
                <a:moveTo>
                  <a:pt x="321" y="0"/>
                </a:moveTo>
                <a:lnTo>
                  <a:pt x="225" y="32"/>
                </a:lnTo>
                <a:lnTo>
                  <a:pt x="129" y="64"/>
                </a:lnTo>
                <a:lnTo>
                  <a:pt x="65" y="128"/>
                </a:lnTo>
                <a:lnTo>
                  <a:pt x="33" y="224"/>
                </a:lnTo>
                <a:lnTo>
                  <a:pt x="1" y="352"/>
                </a:lnTo>
                <a:lnTo>
                  <a:pt x="1" y="480"/>
                </a:lnTo>
                <a:lnTo>
                  <a:pt x="33" y="800"/>
                </a:lnTo>
                <a:lnTo>
                  <a:pt x="161" y="1119"/>
                </a:lnTo>
                <a:lnTo>
                  <a:pt x="321" y="1439"/>
                </a:lnTo>
                <a:lnTo>
                  <a:pt x="544" y="1727"/>
                </a:lnTo>
                <a:lnTo>
                  <a:pt x="768" y="1951"/>
                </a:lnTo>
                <a:lnTo>
                  <a:pt x="864" y="2047"/>
                </a:lnTo>
                <a:lnTo>
                  <a:pt x="992" y="2079"/>
                </a:lnTo>
                <a:lnTo>
                  <a:pt x="1120" y="2111"/>
                </a:lnTo>
                <a:lnTo>
                  <a:pt x="1344" y="2111"/>
                </a:lnTo>
                <a:lnTo>
                  <a:pt x="1440" y="2047"/>
                </a:lnTo>
                <a:lnTo>
                  <a:pt x="1536" y="2015"/>
                </a:lnTo>
                <a:lnTo>
                  <a:pt x="1632" y="1919"/>
                </a:lnTo>
                <a:lnTo>
                  <a:pt x="1696" y="1823"/>
                </a:lnTo>
                <a:lnTo>
                  <a:pt x="1760" y="1727"/>
                </a:lnTo>
                <a:lnTo>
                  <a:pt x="1760" y="1695"/>
                </a:lnTo>
                <a:lnTo>
                  <a:pt x="1472" y="768"/>
                </a:lnTo>
                <a:lnTo>
                  <a:pt x="1344" y="608"/>
                </a:lnTo>
                <a:lnTo>
                  <a:pt x="992" y="288"/>
                </a:lnTo>
                <a:lnTo>
                  <a:pt x="768" y="160"/>
                </a:lnTo>
                <a:lnTo>
                  <a:pt x="544" y="32"/>
                </a:lnTo>
                <a:lnTo>
                  <a:pt x="44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1361;p45"/>
          <p:cNvSpPr/>
          <p:nvPr/>
        </p:nvSpPr>
        <p:spPr>
          <a:xfrm flipH="1">
            <a:off x="8089105" y="1848908"/>
            <a:ext cx="41298" cy="47412"/>
          </a:xfrm>
          <a:custGeom>
            <a:avLst/>
            <a:gdLst/>
            <a:ahLst/>
            <a:cxnLst/>
            <a:rect l="l" t="t" r="r" b="b"/>
            <a:pathLst>
              <a:path w="1088" h="1249" extrusionOk="0">
                <a:moveTo>
                  <a:pt x="1" y="1"/>
                </a:moveTo>
                <a:lnTo>
                  <a:pt x="288" y="161"/>
                </a:lnTo>
                <a:lnTo>
                  <a:pt x="512" y="353"/>
                </a:lnTo>
                <a:lnTo>
                  <a:pt x="736" y="576"/>
                </a:lnTo>
                <a:lnTo>
                  <a:pt x="864" y="864"/>
                </a:lnTo>
                <a:lnTo>
                  <a:pt x="768" y="768"/>
                </a:lnTo>
                <a:lnTo>
                  <a:pt x="640" y="736"/>
                </a:lnTo>
                <a:lnTo>
                  <a:pt x="512" y="736"/>
                </a:lnTo>
                <a:lnTo>
                  <a:pt x="416" y="800"/>
                </a:lnTo>
                <a:lnTo>
                  <a:pt x="352" y="832"/>
                </a:lnTo>
                <a:lnTo>
                  <a:pt x="576" y="832"/>
                </a:lnTo>
                <a:lnTo>
                  <a:pt x="704" y="864"/>
                </a:lnTo>
                <a:lnTo>
                  <a:pt x="768" y="928"/>
                </a:lnTo>
                <a:lnTo>
                  <a:pt x="896" y="1088"/>
                </a:lnTo>
                <a:lnTo>
                  <a:pt x="992" y="1248"/>
                </a:lnTo>
                <a:lnTo>
                  <a:pt x="1088" y="1248"/>
                </a:lnTo>
                <a:lnTo>
                  <a:pt x="1088" y="1216"/>
                </a:lnTo>
                <a:lnTo>
                  <a:pt x="1056" y="1024"/>
                </a:lnTo>
                <a:lnTo>
                  <a:pt x="960" y="800"/>
                </a:lnTo>
                <a:lnTo>
                  <a:pt x="864" y="608"/>
                </a:lnTo>
                <a:lnTo>
                  <a:pt x="736" y="417"/>
                </a:lnTo>
                <a:lnTo>
                  <a:pt x="576" y="225"/>
                </a:lnTo>
                <a:lnTo>
                  <a:pt x="416" y="97"/>
                </a:lnTo>
                <a:lnTo>
                  <a:pt x="224" y="33"/>
                </a:lnTo>
                <a:lnTo>
                  <a:pt x="1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48">
            <a:hlinkClick r:id="rId3" action="ppaction://hlinksldjump"/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4" name="Google Shape;1474;p48"/>
          <p:cNvGrpSpPr/>
          <p:nvPr/>
        </p:nvGrpSpPr>
        <p:grpSpPr>
          <a:xfrm>
            <a:off x="6049819" y="2189018"/>
            <a:ext cx="2706248" cy="2394457"/>
            <a:chOff x="4161595" y="1612682"/>
            <a:chExt cx="3892507" cy="2988110"/>
          </a:xfrm>
        </p:grpSpPr>
        <p:sp>
          <p:nvSpPr>
            <p:cNvPr id="1475" name="Google Shape;1475;p48"/>
            <p:cNvSpPr/>
            <p:nvPr/>
          </p:nvSpPr>
          <p:spPr>
            <a:xfrm>
              <a:off x="4671260" y="4081112"/>
              <a:ext cx="3382841" cy="519681"/>
            </a:xfrm>
            <a:custGeom>
              <a:avLst/>
              <a:gdLst/>
              <a:ahLst/>
              <a:cxnLst/>
              <a:rect l="l" t="t" r="r" b="b"/>
              <a:pathLst>
                <a:path w="179010" h="27500" extrusionOk="0">
                  <a:moveTo>
                    <a:pt x="80383" y="1"/>
                  </a:moveTo>
                  <a:lnTo>
                    <a:pt x="71525" y="265"/>
                  </a:lnTo>
                  <a:lnTo>
                    <a:pt x="62931" y="530"/>
                  </a:lnTo>
                  <a:lnTo>
                    <a:pt x="54735" y="1058"/>
                  </a:lnTo>
                  <a:lnTo>
                    <a:pt x="46802" y="1587"/>
                  </a:lnTo>
                  <a:lnTo>
                    <a:pt x="39531" y="2248"/>
                  </a:lnTo>
                  <a:lnTo>
                    <a:pt x="32524" y="3041"/>
                  </a:lnTo>
                  <a:lnTo>
                    <a:pt x="26178" y="3967"/>
                  </a:lnTo>
                  <a:lnTo>
                    <a:pt x="20493" y="5025"/>
                  </a:lnTo>
                  <a:lnTo>
                    <a:pt x="15337" y="6082"/>
                  </a:lnTo>
                  <a:lnTo>
                    <a:pt x="10841" y="7140"/>
                  </a:lnTo>
                  <a:lnTo>
                    <a:pt x="7007" y="8330"/>
                  </a:lnTo>
                  <a:lnTo>
                    <a:pt x="5421" y="8991"/>
                  </a:lnTo>
                  <a:lnTo>
                    <a:pt x="4099" y="9652"/>
                  </a:lnTo>
                  <a:lnTo>
                    <a:pt x="2909" y="10313"/>
                  </a:lnTo>
                  <a:lnTo>
                    <a:pt x="1851" y="10974"/>
                  </a:lnTo>
                  <a:lnTo>
                    <a:pt x="1058" y="11635"/>
                  </a:lnTo>
                  <a:lnTo>
                    <a:pt x="529" y="12296"/>
                  </a:lnTo>
                  <a:lnTo>
                    <a:pt x="133" y="12957"/>
                  </a:lnTo>
                  <a:lnTo>
                    <a:pt x="0" y="13750"/>
                  </a:lnTo>
                  <a:lnTo>
                    <a:pt x="133" y="14411"/>
                  </a:lnTo>
                  <a:lnTo>
                    <a:pt x="529" y="15072"/>
                  </a:lnTo>
                  <a:lnTo>
                    <a:pt x="1058" y="15866"/>
                  </a:lnTo>
                  <a:lnTo>
                    <a:pt x="1851" y="16527"/>
                  </a:lnTo>
                  <a:lnTo>
                    <a:pt x="2909" y="17188"/>
                  </a:lnTo>
                  <a:lnTo>
                    <a:pt x="4099" y="17849"/>
                  </a:lnTo>
                  <a:lnTo>
                    <a:pt x="5421" y="18510"/>
                  </a:lnTo>
                  <a:lnTo>
                    <a:pt x="7007" y="19039"/>
                  </a:lnTo>
                  <a:lnTo>
                    <a:pt x="10841" y="20229"/>
                  </a:lnTo>
                  <a:lnTo>
                    <a:pt x="15337" y="21418"/>
                  </a:lnTo>
                  <a:lnTo>
                    <a:pt x="20493" y="22476"/>
                  </a:lnTo>
                  <a:lnTo>
                    <a:pt x="26178" y="23402"/>
                  </a:lnTo>
                  <a:lnTo>
                    <a:pt x="32524" y="24327"/>
                  </a:lnTo>
                  <a:lnTo>
                    <a:pt x="39531" y="25120"/>
                  </a:lnTo>
                  <a:lnTo>
                    <a:pt x="46802" y="25781"/>
                  </a:lnTo>
                  <a:lnTo>
                    <a:pt x="54735" y="26442"/>
                  </a:lnTo>
                  <a:lnTo>
                    <a:pt x="62931" y="26839"/>
                  </a:lnTo>
                  <a:lnTo>
                    <a:pt x="71525" y="27236"/>
                  </a:lnTo>
                  <a:lnTo>
                    <a:pt x="80383" y="27368"/>
                  </a:lnTo>
                  <a:lnTo>
                    <a:pt x="89505" y="27500"/>
                  </a:lnTo>
                  <a:lnTo>
                    <a:pt x="98628" y="27368"/>
                  </a:lnTo>
                  <a:lnTo>
                    <a:pt x="107485" y="27236"/>
                  </a:lnTo>
                  <a:lnTo>
                    <a:pt x="116079" y="26839"/>
                  </a:lnTo>
                  <a:lnTo>
                    <a:pt x="124276" y="26442"/>
                  </a:lnTo>
                  <a:lnTo>
                    <a:pt x="132208" y="25781"/>
                  </a:lnTo>
                  <a:lnTo>
                    <a:pt x="139480" y="25120"/>
                  </a:lnTo>
                  <a:lnTo>
                    <a:pt x="146487" y="24327"/>
                  </a:lnTo>
                  <a:lnTo>
                    <a:pt x="152833" y="23402"/>
                  </a:lnTo>
                  <a:lnTo>
                    <a:pt x="158518" y="22476"/>
                  </a:lnTo>
                  <a:lnTo>
                    <a:pt x="163674" y="21418"/>
                  </a:lnTo>
                  <a:lnTo>
                    <a:pt x="168169" y="20229"/>
                  </a:lnTo>
                  <a:lnTo>
                    <a:pt x="172003" y="19039"/>
                  </a:lnTo>
                  <a:lnTo>
                    <a:pt x="173589" y="18510"/>
                  </a:lnTo>
                  <a:lnTo>
                    <a:pt x="174912" y="17849"/>
                  </a:lnTo>
                  <a:lnTo>
                    <a:pt x="176101" y="17188"/>
                  </a:lnTo>
                  <a:lnTo>
                    <a:pt x="177159" y="16527"/>
                  </a:lnTo>
                  <a:lnTo>
                    <a:pt x="177952" y="15866"/>
                  </a:lnTo>
                  <a:lnTo>
                    <a:pt x="178481" y="15072"/>
                  </a:lnTo>
                  <a:lnTo>
                    <a:pt x="178878" y="14411"/>
                  </a:lnTo>
                  <a:lnTo>
                    <a:pt x="179010" y="13750"/>
                  </a:lnTo>
                  <a:lnTo>
                    <a:pt x="178878" y="12957"/>
                  </a:lnTo>
                  <a:lnTo>
                    <a:pt x="178481" y="12296"/>
                  </a:lnTo>
                  <a:lnTo>
                    <a:pt x="177952" y="11635"/>
                  </a:lnTo>
                  <a:lnTo>
                    <a:pt x="177159" y="10974"/>
                  </a:lnTo>
                  <a:lnTo>
                    <a:pt x="176101" y="10313"/>
                  </a:lnTo>
                  <a:lnTo>
                    <a:pt x="174912" y="9652"/>
                  </a:lnTo>
                  <a:lnTo>
                    <a:pt x="173589" y="8991"/>
                  </a:lnTo>
                  <a:lnTo>
                    <a:pt x="172003" y="8330"/>
                  </a:lnTo>
                  <a:lnTo>
                    <a:pt x="168169" y="7140"/>
                  </a:lnTo>
                  <a:lnTo>
                    <a:pt x="163674" y="6082"/>
                  </a:lnTo>
                  <a:lnTo>
                    <a:pt x="158518" y="5025"/>
                  </a:lnTo>
                  <a:lnTo>
                    <a:pt x="152833" y="3967"/>
                  </a:lnTo>
                  <a:lnTo>
                    <a:pt x="146487" y="3041"/>
                  </a:lnTo>
                  <a:lnTo>
                    <a:pt x="139480" y="2248"/>
                  </a:lnTo>
                  <a:lnTo>
                    <a:pt x="132208" y="1587"/>
                  </a:lnTo>
                  <a:lnTo>
                    <a:pt x="124276" y="1058"/>
                  </a:lnTo>
                  <a:lnTo>
                    <a:pt x="116079" y="530"/>
                  </a:lnTo>
                  <a:lnTo>
                    <a:pt x="107485" y="265"/>
                  </a:lnTo>
                  <a:lnTo>
                    <a:pt x="986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4628779" y="2554590"/>
              <a:ext cx="477219" cy="979401"/>
            </a:xfrm>
            <a:custGeom>
              <a:avLst/>
              <a:gdLst/>
              <a:ahLst/>
              <a:cxnLst/>
              <a:rect l="l" t="t" r="r" b="b"/>
              <a:pathLst>
                <a:path w="25253" h="51827" extrusionOk="0">
                  <a:moveTo>
                    <a:pt x="10710" y="0"/>
                  </a:moveTo>
                  <a:lnTo>
                    <a:pt x="9916" y="133"/>
                  </a:lnTo>
                  <a:lnTo>
                    <a:pt x="9123" y="265"/>
                  </a:lnTo>
                  <a:lnTo>
                    <a:pt x="8330" y="529"/>
                  </a:lnTo>
                  <a:lnTo>
                    <a:pt x="7537" y="794"/>
                  </a:lnTo>
                  <a:lnTo>
                    <a:pt x="6876" y="1190"/>
                  </a:lnTo>
                  <a:lnTo>
                    <a:pt x="6082" y="1719"/>
                  </a:lnTo>
                  <a:lnTo>
                    <a:pt x="5554" y="2248"/>
                  </a:lnTo>
                  <a:lnTo>
                    <a:pt x="4893" y="2909"/>
                  </a:lnTo>
                  <a:lnTo>
                    <a:pt x="4364" y="3570"/>
                  </a:lnTo>
                  <a:lnTo>
                    <a:pt x="3438" y="5024"/>
                  </a:lnTo>
                  <a:lnTo>
                    <a:pt x="2645" y="6743"/>
                  </a:lnTo>
                  <a:lnTo>
                    <a:pt x="1984" y="8462"/>
                  </a:lnTo>
                  <a:lnTo>
                    <a:pt x="1587" y="10313"/>
                  </a:lnTo>
                  <a:lnTo>
                    <a:pt x="1191" y="12164"/>
                  </a:lnTo>
                  <a:lnTo>
                    <a:pt x="794" y="14147"/>
                  </a:lnTo>
                  <a:lnTo>
                    <a:pt x="530" y="16130"/>
                  </a:lnTo>
                  <a:lnTo>
                    <a:pt x="398" y="18245"/>
                  </a:lnTo>
                  <a:lnTo>
                    <a:pt x="133" y="22344"/>
                  </a:lnTo>
                  <a:lnTo>
                    <a:pt x="1" y="26574"/>
                  </a:lnTo>
                  <a:lnTo>
                    <a:pt x="1" y="34903"/>
                  </a:lnTo>
                  <a:lnTo>
                    <a:pt x="1" y="43233"/>
                  </a:lnTo>
                  <a:lnTo>
                    <a:pt x="1" y="47595"/>
                  </a:lnTo>
                  <a:lnTo>
                    <a:pt x="1" y="49579"/>
                  </a:lnTo>
                  <a:lnTo>
                    <a:pt x="265" y="51694"/>
                  </a:lnTo>
                  <a:lnTo>
                    <a:pt x="265" y="51826"/>
                  </a:lnTo>
                  <a:lnTo>
                    <a:pt x="662" y="51826"/>
                  </a:lnTo>
                  <a:lnTo>
                    <a:pt x="794" y="51694"/>
                  </a:lnTo>
                  <a:lnTo>
                    <a:pt x="926" y="49446"/>
                  </a:lnTo>
                  <a:lnTo>
                    <a:pt x="926" y="47331"/>
                  </a:lnTo>
                  <a:lnTo>
                    <a:pt x="1059" y="42836"/>
                  </a:lnTo>
                  <a:lnTo>
                    <a:pt x="1191" y="33846"/>
                  </a:lnTo>
                  <a:lnTo>
                    <a:pt x="1323" y="26046"/>
                  </a:lnTo>
                  <a:lnTo>
                    <a:pt x="1587" y="22079"/>
                  </a:lnTo>
                  <a:lnTo>
                    <a:pt x="1852" y="18113"/>
                  </a:lnTo>
                  <a:lnTo>
                    <a:pt x="2248" y="14279"/>
                  </a:lnTo>
                  <a:lnTo>
                    <a:pt x="2909" y="10577"/>
                  </a:lnTo>
                  <a:lnTo>
                    <a:pt x="3438" y="8858"/>
                  </a:lnTo>
                  <a:lnTo>
                    <a:pt x="3967" y="7140"/>
                  </a:lnTo>
                  <a:lnTo>
                    <a:pt x="4760" y="5553"/>
                  </a:lnTo>
                  <a:lnTo>
                    <a:pt x="5686" y="4099"/>
                  </a:lnTo>
                  <a:lnTo>
                    <a:pt x="6743" y="2909"/>
                  </a:lnTo>
                  <a:lnTo>
                    <a:pt x="7405" y="2512"/>
                  </a:lnTo>
                  <a:lnTo>
                    <a:pt x="8066" y="2116"/>
                  </a:lnTo>
                  <a:lnTo>
                    <a:pt x="8859" y="1719"/>
                  </a:lnTo>
                  <a:lnTo>
                    <a:pt x="9520" y="1455"/>
                  </a:lnTo>
                  <a:lnTo>
                    <a:pt x="10313" y="1323"/>
                  </a:lnTo>
                  <a:lnTo>
                    <a:pt x="11106" y="1323"/>
                  </a:lnTo>
                  <a:lnTo>
                    <a:pt x="11900" y="1455"/>
                  </a:lnTo>
                  <a:lnTo>
                    <a:pt x="12693" y="1587"/>
                  </a:lnTo>
                  <a:lnTo>
                    <a:pt x="13486" y="1851"/>
                  </a:lnTo>
                  <a:lnTo>
                    <a:pt x="14147" y="2248"/>
                  </a:lnTo>
                  <a:lnTo>
                    <a:pt x="15469" y="3173"/>
                  </a:lnTo>
                  <a:lnTo>
                    <a:pt x="16659" y="4231"/>
                  </a:lnTo>
                  <a:lnTo>
                    <a:pt x="19039" y="6875"/>
                  </a:lnTo>
                  <a:lnTo>
                    <a:pt x="21154" y="9652"/>
                  </a:lnTo>
                  <a:lnTo>
                    <a:pt x="23269" y="12692"/>
                  </a:lnTo>
                  <a:lnTo>
                    <a:pt x="25120" y="15998"/>
                  </a:lnTo>
                  <a:lnTo>
                    <a:pt x="25253" y="15865"/>
                  </a:lnTo>
                  <a:lnTo>
                    <a:pt x="23137" y="12031"/>
                  </a:lnTo>
                  <a:lnTo>
                    <a:pt x="20890" y="8330"/>
                  </a:lnTo>
                  <a:lnTo>
                    <a:pt x="19700" y="6611"/>
                  </a:lnTo>
                  <a:lnTo>
                    <a:pt x="18510" y="5024"/>
                  </a:lnTo>
                  <a:lnTo>
                    <a:pt x="17320" y="3570"/>
                  </a:lnTo>
                  <a:lnTo>
                    <a:pt x="15866" y="2116"/>
                  </a:lnTo>
                  <a:lnTo>
                    <a:pt x="14544" y="1190"/>
                  </a:lnTo>
                  <a:lnTo>
                    <a:pt x="13089" y="529"/>
                  </a:lnTo>
                  <a:lnTo>
                    <a:pt x="12296" y="265"/>
                  </a:lnTo>
                  <a:lnTo>
                    <a:pt x="11635" y="133"/>
                  </a:lnTo>
                  <a:lnTo>
                    <a:pt x="1071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4756205" y="2517117"/>
              <a:ext cx="559668" cy="599637"/>
            </a:xfrm>
            <a:custGeom>
              <a:avLst/>
              <a:gdLst/>
              <a:ahLst/>
              <a:cxnLst/>
              <a:rect l="l" t="t" r="r" b="b"/>
              <a:pathLst>
                <a:path w="29616" h="31731" extrusionOk="0">
                  <a:moveTo>
                    <a:pt x="7669" y="10841"/>
                  </a:moveTo>
                  <a:lnTo>
                    <a:pt x="7933" y="11106"/>
                  </a:lnTo>
                  <a:lnTo>
                    <a:pt x="7933" y="11502"/>
                  </a:lnTo>
                  <a:lnTo>
                    <a:pt x="7801" y="12031"/>
                  </a:lnTo>
                  <a:lnTo>
                    <a:pt x="7669" y="12560"/>
                  </a:lnTo>
                  <a:lnTo>
                    <a:pt x="7404" y="13089"/>
                  </a:lnTo>
                  <a:lnTo>
                    <a:pt x="7008" y="13353"/>
                  </a:lnTo>
                  <a:lnTo>
                    <a:pt x="6611" y="13486"/>
                  </a:lnTo>
                  <a:lnTo>
                    <a:pt x="6082" y="13353"/>
                  </a:lnTo>
                  <a:lnTo>
                    <a:pt x="5950" y="12957"/>
                  </a:lnTo>
                  <a:lnTo>
                    <a:pt x="5818" y="12560"/>
                  </a:lnTo>
                  <a:lnTo>
                    <a:pt x="5950" y="12031"/>
                  </a:lnTo>
                  <a:lnTo>
                    <a:pt x="6214" y="11635"/>
                  </a:lnTo>
                  <a:lnTo>
                    <a:pt x="6611" y="11238"/>
                  </a:lnTo>
                  <a:lnTo>
                    <a:pt x="7008" y="10974"/>
                  </a:lnTo>
                  <a:lnTo>
                    <a:pt x="7404" y="10841"/>
                  </a:lnTo>
                  <a:close/>
                  <a:moveTo>
                    <a:pt x="23666" y="15469"/>
                  </a:moveTo>
                  <a:lnTo>
                    <a:pt x="24195" y="15865"/>
                  </a:lnTo>
                  <a:lnTo>
                    <a:pt x="24723" y="16262"/>
                  </a:lnTo>
                  <a:lnTo>
                    <a:pt x="25252" y="16659"/>
                  </a:lnTo>
                  <a:lnTo>
                    <a:pt x="25517" y="17187"/>
                  </a:lnTo>
                  <a:lnTo>
                    <a:pt x="25649" y="17848"/>
                  </a:lnTo>
                  <a:lnTo>
                    <a:pt x="25649" y="18113"/>
                  </a:lnTo>
                  <a:lnTo>
                    <a:pt x="25517" y="18245"/>
                  </a:lnTo>
                  <a:lnTo>
                    <a:pt x="25384" y="18510"/>
                  </a:lnTo>
                  <a:lnTo>
                    <a:pt x="24591" y="18510"/>
                  </a:lnTo>
                  <a:lnTo>
                    <a:pt x="24062" y="18245"/>
                  </a:lnTo>
                  <a:lnTo>
                    <a:pt x="23534" y="17716"/>
                  </a:lnTo>
                  <a:lnTo>
                    <a:pt x="23137" y="17187"/>
                  </a:lnTo>
                  <a:lnTo>
                    <a:pt x="22740" y="16659"/>
                  </a:lnTo>
                  <a:lnTo>
                    <a:pt x="22740" y="15998"/>
                  </a:lnTo>
                  <a:lnTo>
                    <a:pt x="22740" y="15865"/>
                  </a:lnTo>
                  <a:lnTo>
                    <a:pt x="22872" y="15601"/>
                  </a:lnTo>
                  <a:lnTo>
                    <a:pt x="23005" y="15469"/>
                  </a:lnTo>
                  <a:close/>
                  <a:moveTo>
                    <a:pt x="14147" y="0"/>
                  </a:moveTo>
                  <a:lnTo>
                    <a:pt x="13486" y="133"/>
                  </a:lnTo>
                  <a:lnTo>
                    <a:pt x="12825" y="265"/>
                  </a:lnTo>
                  <a:lnTo>
                    <a:pt x="12428" y="529"/>
                  </a:lnTo>
                  <a:lnTo>
                    <a:pt x="12164" y="794"/>
                  </a:lnTo>
                  <a:lnTo>
                    <a:pt x="11899" y="1190"/>
                  </a:lnTo>
                  <a:lnTo>
                    <a:pt x="11635" y="1587"/>
                  </a:lnTo>
                  <a:lnTo>
                    <a:pt x="11370" y="2645"/>
                  </a:lnTo>
                  <a:lnTo>
                    <a:pt x="11106" y="3702"/>
                  </a:lnTo>
                  <a:lnTo>
                    <a:pt x="10974" y="5685"/>
                  </a:lnTo>
                  <a:lnTo>
                    <a:pt x="10842" y="6214"/>
                  </a:lnTo>
                  <a:lnTo>
                    <a:pt x="10842" y="6346"/>
                  </a:lnTo>
                  <a:lnTo>
                    <a:pt x="9123" y="5818"/>
                  </a:lnTo>
                  <a:lnTo>
                    <a:pt x="7669" y="5421"/>
                  </a:lnTo>
                  <a:lnTo>
                    <a:pt x="6346" y="5024"/>
                  </a:lnTo>
                  <a:lnTo>
                    <a:pt x="5024" y="4892"/>
                  </a:lnTo>
                  <a:lnTo>
                    <a:pt x="3967" y="4892"/>
                  </a:lnTo>
                  <a:lnTo>
                    <a:pt x="3041" y="5024"/>
                  </a:lnTo>
                  <a:lnTo>
                    <a:pt x="2116" y="5421"/>
                  </a:lnTo>
                  <a:lnTo>
                    <a:pt x="1455" y="5950"/>
                  </a:lnTo>
                  <a:lnTo>
                    <a:pt x="926" y="6611"/>
                  </a:lnTo>
                  <a:lnTo>
                    <a:pt x="397" y="7404"/>
                  </a:lnTo>
                  <a:lnTo>
                    <a:pt x="133" y="8462"/>
                  </a:lnTo>
                  <a:lnTo>
                    <a:pt x="0" y="9652"/>
                  </a:lnTo>
                  <a:lnTo>
                    <a:pt x="133" y="10974"/>
                  </a:lnTo>
                  <a:lnTo>
                    <a:pt x="265" y="12560"/>
                  </a:lnTo>
                  <a:lnTo>
                    <a:pt x="662" y="14279"/>
                  </a:lnTo>
                  <a:lnTo>
                    <a:pt x="1190" y="16262"/>
                  </a:lnTo>
                  <a:lnTo>
                    <a:pt x="1455" y="15072"/>
                  </a:lnTo>
                  <a:lnTo>
                    <a:pt x="1719" y="13750"/>
                  </a:lnTo>
                  <a:lnTo>
                    <a:pt x="2248" y="12692"/>
                  </a:lnTo>
                  <a:lnTo>
                    <a:pt x="2777" y="11635"/>
                  </a:lnTo>
                  <a:lnTo>
                    <a:pt x="3306" y="10974"/>
                  </a:lnTo>
                  <a:lnTo>
                    <a:pt x="3835" y="10577"/>
                  </a:lnTo>
                  <a:lnTo>
                    <a:pt x="4363" y="10445"/>
                  </a:lnTo>
                  <a:lnTo>
                    <a:pt x="4760" y="10577"/>
                  </a:lnTo>
                  <a:lnTo>
                    <a:pt x="5024" y="10841"/>
                  </a:lnTo>
                  <a:lnTo>
                    <a:pt x="5024" y="11370"/>
                  </a:lnTo>
                  <a:lnTo>
                    <a:pt x="4892" y="12031"/>
                  </a:lnTo>
                  <a:lnTo>
                    <a:pt x="4363" y="12825"/>
                  </a:lnTo>
                  <a:lnTo>
                    <a:pt x="3702" y="14147"/>
                  </a:lnTo>
                  <a:lnTo>
                    <a:pt x="3041" y="15469"/>
                  </a:lnTo>
                  <a:lnTo>
                    <a:pt x="2645" y="16923"/>
                  </a:lnTo>
                  <a:lnTo>
                    <a:pt x="2248" y="18377"/>
                  </a:lnTo>
                  <a:lnTo>
                    <a:pt x="2777" y="19038"/>
                  </a:lnTo>
                  <a:lnTo>
                    <a:pt x="3967" y="20493"/>
                  </a:lnTo>
                  <a:lnTo>
                    <a:pt x="4760" y="21286"/>
                  </a:lnTo>
                  <a:lnTo>
                    <a:pt x="5818" y="22211"/>
                  </a:lnTo>
                  <a:lnTo>
                    <a:pt x="6875" y="23137"/>
                  </a:lnTo>
                  <a:lnTo>
                    <a:pt x="7933" y="23798"/>
                  </a:lnTo>
                  <a:lnTo>
                    <a:pt x="7669" y="21286"/>
                  </a:lnTo>
                  <a:lnTo>
                    <a:pt x="7536" y="19832"/>
                  </a:lnTo>
                  <a:lnTo>
                    <a:pt x="7669" y="18245"/>
                  </a:lnTo>
                  <a:lnTo>
                    <a:pt x="7933" y="16791"/>
                  </a:lnTo>
                  <a:lnTo>
                    <a:pt x="8462" y="15733"/>
                  </a:lnTo>
                  <a:lnTo>
                    <a:pt x="8991" y="15072"/>
                  </a:lnTo>
                  <a:lnTo>
                    <a:pt x="9255" y="14940"/>
                  </a:lnTo>
                  <a:lnTo>
                    <a:pt x="9519" y="14808"/>
                  </a:lnTo>
                  <a:lnTo>
                    <a:pt x="9784" y="14940"/>
                  </a:lnTo>
                  <a:lnTo>
                    <a:pt x="9916" y="14940"/>
                  </a:lnTo>
                  <a:lnTo>
                    <a:pt x="10181" y="15204"/>
                  </a:lnTo>
                  <a:lnTo>
                    <a:pt x="10313" y="15469"/>
                  </a:lnTo>
                  <a:lnTo>
                    <a:pt x="10445" y="16394"/>
                  </a:lnTo>
                  <a:lnTo>
                    <a:pt x="10313" y="17584"/>
                  </a:lnTo>
                  <a:lnTo>
                    <a:pt x="10048" y="19699"/>
                  </a:lnTo>
                  <a:lnTo>
                    <a:pt x="9784" y="21683"/>
                  </a:lnTo>
                  <a:lnTo>
                    <a:pt x="9652" y="23533"/>
                  </a:lnTo>
                  <a:lnTo>
                    <a:pt x="9652" y="24723"/>
                  </a:lnTo>
                  <a:lnTo>
                    <a:pt x="11370" y="25649"/>
                  </a:lnTo>
                  <a:lnTo>
                    <a:pt x="12957" y="26442"/>
                  </a:lnTo>
                  <a:lnTo>
                    <a:pt x="12428" y="24459"/>
                  </a:lnTo>
                  <a:lnTo>
                    <a:pt x="12164" y="23137"/>
                  </a:lnTo>
                  <a:lnTo>
                    <a:pt x="12164" y="21947"/>
                  </a:lnTo>
                  <a:lnTo>
                    <a:pt x="12428" y="21154"/>
                  </a:lnTo>
                  <a:lnTo>
                    <a:pt x="12825" y="20625"/>
                  </a:lnTo>
                  <a:lnTo>
                    <a:pt x="13221" y="20360"/>
                  </a:lnTo>
                  <a:lnTo>
                    <a:pt x="13618" y="20360"/>
                  </a:lnTo>
                  <a:lnTo>
                    <a:pt x="14015" y="20757"/>
                  </a:lnTo>
                  <a:lnTo>
                    <a:pt x="14147" y="21418"/>
                  </a:lnTo>
                  <a:lnTo>
                    <a:pt x="14543" y="24327"/>
                  </a:lnTo>
                  <a:lnTo>
                    <a:pt x="15204" y="27235"/>
                  </a:lnTo>
                  <a:lnTo>
                    <a:pt x="18642" y="28293"/>
                  </a:lnTo>
                  <a:lnTo>
                    <a:pt x="20096" y="28954"/>
                  </a:lnTo>
                  <a:lnTo>
                    <a:pt x="21418" y="29615"/>
                  </a:lnTo>
                  <a:lnTo>
                    <a:pt x="22608" y="30673"/>
                  </a:lnTo>
                  <a:lnTo>
                    <a:pt x="23666" y="31730"/>
                  </a:lnTo>
                  <a:lnTo>
                    <a:pt x="24723" y="30673"/>
                  </a:lnTo>
                  <a:lnTo>
                    <a:pt x="25649" y="29615"/>
                  </a:lnTo>
                  <a:lnTo>
                    <a:pt x="26442" y="28425"/>
                  </a:lnTo>
                  <a:lnTo>
                    <a:pt x="27103" y="27235"/>
                  </a:lnTo>
                  <a:lnTo>
                    <a:pt x="25252" y="25781"/>
                  </a:lnTo>
                  <a:lnTo>
                    <a:pt x="22608" y="23798"/>
                  </a:lnTo>
                  <a:lnTo>
                    <a:pt x="21947" y="23269"/>
                  </a:lnTo>
                  <a:lnTo>
                    <a:pt x="21418" y="22740"/>
                  </a:lnTo>
                  <a:lnTo>
                    <a:pt x="21022" y="22211"/>
                  </a:lnTo>
                  <a:lnTo>
                    <a:pt x="20625" y="21683"/>
                  </a:lnTo>
                  <a:lnTo>
                    <a:pt x="20361" y="21286"/>
                  </a:lnTo>
                  <a:lnTo>
                    <a:pt x="20228" y="20757"/>
                  </a:lnTo>
                  <a:lnTo>
                    <a:pt x="20228" y="20360"/>
                  </a:lnTo>
                  <a:lnTo>
                    <a:pt x="20228" y="19964"/>
                  </a:lnTo>
                  <a:lnTo>
                    <a:pt x="20361" y="19567"/>
                  </a:lnTo>
                  <a:lnTo>
                    <a:pt x="20625" y="19435"/>
                  </a:lnTo>
                  <a:lnTo>
                    <a:pt x="20889" y="19171"/>
                  </a:lnTo>
                  <a:lnTo>
                    <a:pt x="22079" y="19171"/>
                  </a:lnTo>
                  <a:lnTo>
                    <a:pt x="22608" y="19435"/>
                  </a:lnTo>
                  <a:lnTo>
                    <a:pt x="23137" y="19699"/>
                  </a:lnTo>
                  <a:lnTo>
                    <a:pt x="23930" y="20360"/>
                  </a:lnTo>
                  <a:lnTo>
                    <a:pt x="24723" y="21154"/>
                  </a:lnTo>
                  <a:lnTo>
                    <a:pt x="26045" y="22740"/>
                  </a:lnTo>
                  <a:lnTo>
                    <a:pt x="27103" y="24327"/>
                  </a:lnTo>
                  <a:lnTo>
                    <a:pt x="27896" y="25649"/>
                  </a:lnTo>
                  <a:lnTo>
                    <a:pt x="28557" y="23666"/>
                  </a:lnTo>
                  <a:lnTo>
                    <a:pt x="29086" y="21683"/>
                  </a:lnTo>
                  <a:lnTo>
                    <a:pt x="29483" y="19699"/>
                  </a:lnTo>
                  <a:lnTo>
                    <a:pt x="29615" y="17584"/>
                  </a:lnTo>
                  <a:lnTo>
                    <a:pt x="28293" y="16526"/>
                  </a:lnTo>
                  <a:lnTo>
                    <a:pt x="26706" y="15337"/>
                  </a:lnTo>
                  <a:lnTo>
                    <a:pt x="23401" y="13089"/>
                  </a:lnTo>
                  <a:lnTo>
                    <a:pt x="22079" y="12164"/>
                  </a:lnTo>
                  <a:lnTo>
                    <a:pt x="21154" y="11370"/>
                  </a:lnTo>
                  <a:lnTo>
                    <a:pt x="21022" y="11106"/>
                  </a:lnTo>
                  <a:lnTo>
                    <a:pt x="20889" y="10974"/>
                  </a:lnTo>
                  <a:lnTo>
                    <a:pt x="21022" y="10841"/>
                  </a:lnTo>
                  <a:lnTo>
                    <a:pt x="21286" y="10709"/>
                  </a:lnTo>
                  <a:lnTo>
                    <a:pt x="22211" y="10841"/>
                  </a:lnTo>
                  <a:lnTo>
                    <a:pt x="23269" y="11238"/>
                  </a:lnTo>
                  <a:lnTo>
                    <a:pt x="24327" y="11767"/>
                  </a:lnTo>
                  <a:lnTo>
                    <a:pt x="25517" y="12428"/>
                  </a:lnTo>
                  <a:lnTo>
                    <a:pt x="27896" y="13750"/>
                  </a:lnTo>
                  <a:lnTo>
                    <a:pt x="29615" y="14940"/>
                  </a:lnTo>
                  <a:lnTo>
                    <a:pt x="29351" y="12560"/>
                  </a:lnTo>
                  <a:lnTo>
                    <a:pt x="28029" y="11767"/>
                  </a:lnTo>
                  <a:lnTo>
                    <a:pt x="26178" y="10974"/>
                  </a:lnTo>
                  <a:lnTo>
                    <a:pt x="22344" y="9387"/>
                  </a:lnTo>
                  <a:lnTo>
                    <a:pt x="20625" y="8594"/>
                  </a:lnTo>
                  <a:lnTo>
                    <a:pt x="19303" y="7933"/>
                  </a:lnTo>
                  <a:lnTo>
                    <a:pt x="18774" y="7536"/>
                  </a:lnTo>
                  <a:lnTo>
                    <a:pt x="18510" y="7272"/>
                  </a:lnTo>
                  <a:lnTo>
                    <a:pt x="18510" y="7140"/>
                  </a:lnTo>
                  <a:lnTo>
                    <a:pt x="18642" y="6875"/>
                  </a:lnTo>
                  <a:lnTo>
                    <a:pt x="19038" y="6743"/>
                  </a:lnTo>
                  <a:lnTo>
                    <a:pt x="19435" y="6743"/>
                  </a:lnTo>
                  <a:lnTo>
                    <a:pt x="20625" y="6875"/>
                  </a:lnTo>
                  <a:lnTo>
                    <a:pt x="22079" y="7272"/>
                  </a:lnTo>
                  <a:lnTo>
                    <a:pt x="23534" y="7801"/>
                  </a:lnTo>
                  <a:lnTo>
                    <a:pt x="26574" y="8991"/>
                  </a:lnTo>
                  <a:lnTo>
                    <a:pt x="28690" y="9916"/>
                  </a:lnTo>
                  <a:lnTo>
                    <a:pt x="28425" y="8991"/>
                  </a:lnTo>
                  <a:lnTo>
                    <a:pt x="28029" y="8065"/>
                  </a:lnTo>
                  <a:lnTo>
                    <a:pt x="27500" y="7272"/>
                  </a:lnTo>
                  <a:lnTo>
                    <a:pt x="26971" y="6346"/>
                  </a:lnTo>
                  <a:lnTo>
                    <a:pt x="26178" y="5421"/>
                  </a:lnTo>
                  <a:lnTo>
                    <a:pt x="25384" y="4628"/>
                  </a:lnTo>
                  <a:lnTo>
                    <a:pt x="24459" y="3834"/>
                  </a:lnTo>
                  <a:lnTo>
                    <a:pt x="23534" y="3041"/>
                  </a:lnTo>
                  <a:lnTo>
                    <a:pt x="21550" y="1851"/>
                  </a:lnTo>
                  <a:lnTo>
                    <a:pt x="19567" y="926"/>
                  </a:lnTo>
                  <a:lnTo>
                    <a:pt x="17584" y="397"/>
                  </a:lnTo>
                  <a:lnTo>
                    <a:pt x="15733" y="133"/>
                  </a:lnTo>
                  <a:lnTo>
                    <a:pt x="1414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881117" y="2644524"/>
              <a:ext cx="314832" cy="422265"/>
            </a:xfrm>
            <a:custGeom>
              <a:avLst/>
              <a:gdLst/>
              <a:ahLst/>
              <a:cxnLst/>
              <a:rect l="l" t="t" r="r" b="b"/>
              <a:pathLst>
                <a:path w="16660" h="22345" extrusionOk="0">
                  <a:moveTo>
                    <a:pt x="6743" y="2645"/>
                  </a:moveTo>
                  <a:lnTo>
                    <a:pt x="9255" y="3438"/>
                  </a:lnTo>
                  <a:lnTo>
                    <a:pt x="11900" y="4364"/>
                  </a:lnTo>
                  <a:lnTo>
                    <a:pt x="11900" y="4232"/>
                  </a:lnTo>
                  <a:lnTo>
                    <a:pt x="9255" y="3306"/>
                  </a:lnTo>
                  <a:lnTo>
                    <a:pt x="6743" y="2645"/>
                  </a:lnTo>
                  <a:close/>
                  <a:moveTo>
                    <a:pt x="4628" y="1"/>
                  </a:moveTo>
                  <a:lnTo>
                    <a:pt x="5025" y="530"/>
                  </a:lnTo>
                  <a:lnTo>
                    <a:pt x="4232" y="1587"/>
                  </a:lnTo>
                  <a:lnTo>
                    <a:pt x="3571" y="2645"/>
                  </a:lnTo>
                  <a:lnTo>
                    <a:pt x="2248" y="5025"/>
                  </a:lnTo>
                  <a:lnTo>
                    <a:pt x="1059" y="7272"/>
                  </a:lnTo>
                  <a:lnTo>
                    <a:pt x="1" y="9784"/>
                  </a:lnTo>
                  <a:lnTo>
                    <a:pt x="265" y="9784"/>
                  </a:lnTo>
                  <a:lnTo>
                    <a:pt x="1191" y="7272"/>
                  </a:lnTo>
                  <a:lnTo>
                    <a:pt x="2513" y="5025"/>
                  </a:lnTo>
                  <a:lnTo>
                    <a:pt x="3703" y="2910"/>
                  </a:lnTo>
                  <a:lnTo>
                    <a:pt x="4496" y="1852"/>
                  </a:lnTo>
                  <a:lnTo>
                    <a:pt x="5157" y="662"/>
                  </a:lnTo>
                  <a:lnTo>
                    <a:pt x="6479" y="2513"/>
                  </a:lnTo>
                  <a:lnTo>
                    <a:pt x="7669" y="4364"/>
                  </a:lnTo>
                  <a:lnTo>
                    <a:pt x="6743" y="6479"/>
                  </a:lnTo>
                  <a:lnTo>
                    <a:pt x="5950" y="8727"/>
                  </a:lnTo>
                  <a:lnTo>
                    <a:pt x="4628" y="13222"/>
                  </a:lnTo>
                  <a:lnTo>
                    <a:pt x="4760" y="13354"/>
                  </a:lnTo>
                  <a:lnTo>
                    <a:pt x="5289" y="11106"/>
                  </a:lnTo>
                  <a:lnTo>
                    <a:pt x="6082" y="8859"/>
                  </a:lnTo>
                  <a:lnTo>
                    <a:pt x="6876" y="6744"/>
                  </a:lnTo>
                  <a:lnTo>
                    <a:pt x="7801" y="4628"/>
                  </a:lnTo>
                  <a:lnTo>
                    <a:pt x="8859" y="6347"/>
                  </a:lnTo>
                  <a:lnTo>
                    <a:pt x="9784" y="8198"/>
                  </a:lnTo>
                  <a:lnTo>
                    <a:pt x="9784" y="10710"/>
                  </a:lnTo>
                  <a:lnTo>
                    <a:pt x="10049" y="13090"/>
                  </a:lnTo>
                  <a:lnTo>
                    <a:pt x="10578" y="17849"/>
                  </a:lnTo>
                  <a:lnTo>
                    <a:pt x="10578" y="17981"/>
                  </a:lnTo>
                  <a:lnTo>
                    <a:pt x="10710" y="17849"/>
                  </a:lnTo>
                  <a:lnTo>
                    <a:pt x="10445" y="15602"/>
                  </a:lnTo>
                  <a:lnTo>
                    <a:pt x="10313" y="13354"/>
                  </a:lnTo>
                  <a:lnTo>
                    <a:pt x="10049" y="8859"/>
                  </a:lnTo>
                  <a:lnTo>
                    <a:pt x="10842" y="10445"/>
                  </a:lnTo>
                  <a:lnTo>
                    <a:pt x="13486" y="16130"/>
                  </a:lnTo>
                  <a:lnTo>
                    <a:pt x="14940" y="19171"/>
                  </a:lnTo>
                  <a:lnTo>
                    <a:pt x="16262" y="22344"/>
                  </a:lnTo>
                  <a:lnTo>
                    <a:pt x="16395" y="22344"/>
                  </a:lnTo>
                  <a:lnTo>
                    <a:pt x="16395" y="22212"/>
                  </a:lnTo>
                  <a:lnTo>
                    <a:pt x="14412" y="17717"/>
                  </a:lnTo>
                  <a:lnTo>
                    <a:pt x="12296" y="12957"/>
                  </a:lnTo>
                  <a:lnTo>
                    <a:pt x="10181" y="8462"/>
                  </a:lnTo>
                  <a:lnTo>
                    <a:pt x="8991" y="6215"/>
                  </a:lnTo>
                  <a:lnTo>
                    <a:pt x="7801" y="4099"/>
                  </a:lnTo>
                  <a:lnTo>
                    <a:pt x="9916" y="5025"/>
                  </a:lnTo>
                  <a:lnTo>
                    <a:pt x="12032" y="5950"/>
                  </a:lnTo>
                  <a:lnTo>
                    <a:pt x="14279" y="7008"/>
                  </a:lnTo>
                  <a:lnTo>
                    <a:pt x="16527" y="8198"/>
                  </a:lnTo>
                  <a:lnTo>
                    <a:pt x="16659" y="8198"/>
                  </a:lnTo>
                  <a:lnTo>
                    <a:pt x="16659" y="8066"/>
                  </a:lnTo>
                  <a:lnTo>
                    <a:pt x="14412" y="6876"/>
                  </a:lnTo>
                  <a:lnTo>
                    <a:pt x="12164" y="5686"/>
                  </a:lnTo>
                  <a:lnTo>
                    <a:pt x="9916" y="4628"/>
                  </a:lnTo>
                  <a:lnTo>
                    <a:pt x="7537" y="3835"/>
                  </a:lnTo>
                  <a:lnTo>
                    <a:pt x="6743" y="2645"/>
                  </a:lnTo>
                  <a:lnTo>
                    <a:pt x="5157" y="530"/>
                  </a:lnTo>
                  <a:lnTo>
                    <a:pt x="476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386437" y="2766960"/>
              <a:ext cx="367292" cy="772020"/>
            </a:xfrm>
            <a:custGeom>
              <a:avLst/>
              <a:gdLst/>
              <a:ahLst/>
              <a:cxnLst/>
              <a:rect l="l" t="t" r="r" b="b"/>
              <a:pathLst>
                <a:path w="19436" h="40853" extrusionOk="0">
                  <a:moveTo>
                    <a:pt x="8594" y="0"/>
                  </a:moveTo>
                  <a:lnTo>
                    <a:pt x="7272" y="132"/>
                  </a:lnTo>
                  <a:lnTo>
                    <a:pt x="5950" y="529"/>
                  </a:lnTo>
                  <a:lnTo>
                    <a:pt x="4892" y="1058"/>
                  </a:lnTo>
                  <a:lnTo>
                    <a:pt x="3703" y="1719"/>
                  </a:lnTo>
                  <a:lnTo>
                    <a:pt x="2777" y="2644"/>
                  </a:lnTo>
                  <a:lnTo>
                    <a:pt x="1719" y="3570"/>
                  </a:lnTo>
                  <a:lnTo>
                    <a:pt x="1" y="5289"/>
                  </a:lnTo>
                  <a:lnTo>
                    <a:pt x="1" y="5421"/>
                  </a:lnTo>
                  <a:lnTo>
                    <a:pt x="133" y="5421"/>
                  </a:lnTo>
                  <a:lnTo>
                    <a:pt x="1058" y="4495"/>
                  </a:lnTo>
                  <a:lnTo>
                    <a:pt x="2248" y="3570"/>
                  </a:lnTo>
                  <a:lnTo>
                    <a:pt x="3438" y="2644"/>
                  </a:lnTo>
                  <a:lnTo>
                    <a:pt x="4628" y="1851"/>
                  </a:lnTo>
                  <a:lnTo>
                    <a:pt x="6082" y="1322"/>
                  </a:lnTo>
                  <a:lnTo>
                    <a:pt x="7404" y="1058"/>
                  </a:lnTo>
                  <a:lnTo>
                    <a:pt x="8859" y="1058"/>
                  </a:lnTo>
                  <a:lnTo>
                    <a:pt x="9520" y="1190"/>
                  </a:lnTo>
                  <a:lnTo>
                    <a:pt x="10313" y="1454"/>
                  </a:lnTo>
                  <a:lnTo>
                    <a:pt x="11371" y="1983"/>
                  </a:lnTo>
                  <a:lnTo>
                    <a:pt x="12164" y="2777"/>
                  </a:lnTo>
                  <a:lnTo>
                    <a:pt x="13089" y="3570"/>
                  </a:lnTo>
                  <a:lnTo>
                    <a:pt x="13750" y="4495"/>
                  </a:lnTo>
                  <a:lnTo>
                    <a:pt x="14279" y="5553"/>
                  </a:lnTo>
                  <a:lnTo>
                    <a:pt x="14808" y="6611"/>
                  </a:lnTo>
                  <a:lnTo>
                    <a:pt x="15733" y="8726"/>
                  </a:lnTo>
                  <a:lnTo>
                    <a:pt x="16262" y="11106"/>
                  </a:lnTo>
                  <a:lnTo>
                    <a:pt x="16659" y="13485"/>
                  </a:lnTo>
                  <a:lnTo>
                    <a:pt x="17320" y="18377"/>
                  </a:lnTo>
                  <a:lnTo>
                    <a:pt x="17849" y="23930"/>
                  </a:lnTo>
                  <a:lnTo>
                    <a:pt x="18113" y="29483"/>
                  </a:lnTo>
                  <a:lnTo>
                    <a:pt x="18245" y="32259"/>
                  </a:lnTo>
                  <a:lnTo>
                    <a:pt x="18245" y="35035"/>
                  </a:lnTo>
                  <a:lnTo>
                    <a:pt x="18245" y="37812"/>
                  </a:lnTo>
                  <a:lnTo>
                    <a:pt x="18245" y="40588"/>
                  </a:lnTo>
                  <a:lnTo>
                    <a:pt x="18378" y="40853"/>
                  </a:lnTo>
                  <a:lnTo>
                    <a:pt x="18774" y="40853"/>
                  </a:lnTo>
                  <a:lnTo>
                    <a:pt x="18906" y="40588"/>
                  </a:lnTo>
                  <a:lnTo>
                    <a:pt x="19303" y="37283"/>
                  </a:lnTo>
                  <a:lnTo>
                    <a:pt x="19435" y="33978"/>
                  </a:lnTo>
                  <a:lnTo>
                    <a:pt x="19435" y="30540"/>
                  </a:lnTo>
                  <a:lnTo>
                    <a:pt x="19435" y="27235"/>
                  </a:lnTo>
                  <a:lnTo>
                    <a:pt x="19171" y="21286"/>
                  </a:lnTo>
                  <a:lnTo>
                    <a:pt x="18510" y="15336"/>
                  </a:lnTo>
                  <a:lnTo>
                    <a:pt x="18113" y="12824"/>
                  </a:lnTo>
                  <a:lnTo>
                    <a:pt x="17717" y="10312"/>
                  </a:lnTo>
                  <a:lnTo>
                    <a:pt x="16923" y="7933"/>
                  </a:lnTo>
                  <a:lnTo>
                    <a:pt x="16527" y="6743"/>
                  </a:lnTo>
                  <a:lnTo>
                    <a:pt x="15998" y="5685"/>
                  </a:lnTo>
                  <a:lnTo>
                    <a:pt x="15337" y="4495"/>
                  </a:lnTo>
                  <a:lnTo>
                    <a:pt x="14676" y="3570"/>
                  </a:lnTo>
                  <a:lnTo>
                    <a:pt x="13883" y="2512"/>
                  </a:lnTo>
                  <a:lnTo>
                    <a:pt x="12957" y="1719"/>
                  </a:lnTo>
                  <a:lnTo>
                    <a:pt x="12032" y="1058"/>
                  </a:lnTo>
                  <a:lnTo>
                    <a:pt x="10974" y="397"/>
                  </a:lnTo>
                  <a:lnTo>
                    <a:pt x="9784" y="132"/>
                  </a:lnTo>
                  <a:lnTo>
                    <a:pt x="859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4161595" y="2664517"/>
              <a:ext cx="479694" cy="507190"/>
            </a:xfrm>
            <a:custGeom>
              <a:avLst/>
              <a:gdLst/>
              <a:ahLst/>
              <a:cxnLst/>
              <a:rect l="l" t="t" r="r" b="b"/>
              <a:pathLst>
                <a:path w="25384" h="26839" extrusionOk="0">
                  <a:moveTo>
                    <a:pt x="5156" y="10577"/>
                  </a:moveTo>
                  <a:lnTo>
                    <a:pt x="5421" y="10710"/>
                  </a:lnTo>
                  <a:lnTo>
                    <a:pt x="5553" y="10974"/>
                  </a:lnTo>
                  <a:lnTo>
                    <a:pt x="5553" y="11238"/>
                  </a:lnTo>
                  <a:lnTo>
                    <a:pt x="5421" y="11371"/>
                  </a:lnTo>
                  <a:lnTo>
                    <a:pt x="5156" y="11635"/>
                  </a:lnTo>
                  <a:lnTo>
                    <a:pt x="4759" y="11767"/>
                  </a:lnTo>
                  <a:lnTo>
                    <a:pt x="4231" y="11899"/>
                  </a:lnTo>
                  <a:lnTo>
                    <a:pt x="3966" y="11767"/>
                  </a:lnTo>
                  <a:lnTo>
                    <a:pt x="3570" y="11635"/>
                  </a:lnTo>
                  <a:lnTo>
                    <a:pt x="3437" y="11371"/>
                  </a:lnTo>
                  <a:lnTo>
                    <a:pt x="3437" y="11106"/>
                  </a:lnTo>
                  <a:lnTo>
                    <a:pt x="3702" y="10842"/>
                  </a:lnTo>
                  <a:lnTo>
                    <a:pt x="3966" y="10710"/>
                  </a:lnTo>
                  <a:lnTo>
                    <a:pt x="4363" y="10577"/>
                  </a:lnTo>
                  <a:close/>
                  <a:moveTo>
                    <a:pt x="20889" y="16262"/>
                  </a:moveTo>
                  <a:lnTo>
                    <a:pt x="21418" y="16394"/>
                  </a:lnTo>
                  <a:lnTo>
                    <a:pt x="21947" y="16791"/>
                  </a:lnTo>
                  <a:lnTo>
                    <a:pt x="22079" y="16923"/>
                  </a:lnTo>
                  <a:lnTo>
                    <a:pt x="22079" y="17188"/>
                  </a:lnTo>
                  <a:lnTo>
                    <a:pt x="21947" y="17452"/>
                  </a:lnTo>
                  <a:lnTo>
                    <a:pt x="21418" y="17452"/>
                  </a:lnTo>
                  <a:lnTo>
                    <a:pt x="21153" y="17320"/>
                  </a:lnTo>
                  <a:lnTo>
                    <a:pt x="20757" y="16923"/>
                  </a:lnTo>
                  <a:lnTo>
                    <a:pt x="20624" y="16659"/>
                  </a:lnTo>
                  <a:lnTo>
                    <a:pt x="20624" y="16527"/>
                  </a:lnTo>
                  <a:lnTo>
                    <a:pt x="20757" y="16394"/>
                  </a:lnTo>
                  <a:lnTo>
                    <a:pt x="20889" y="16262"/>
                  </a:lnTo>
                  <a:close/>
                  <a:moveTo>
                    <a:pt x="11502" y="19700"/>
                  </a:moveTo>
                  <a:lnTo>
                    <a:pt x="11899" y="19832"/>
                  </a:lnTo>
                  <a:lnTo>
                    <a:pt x="12295" y="20229"/>
                  </a:lnTo>
                  <a:lnTo>
                    <a:pt x="12692" y="20625"/>
                  </a:lnTo>
                  <a:lnTo>
                    <a:pt x="12824" y="21154"/>
                  </a:lnTo>
                  <a:lnTo>
                    <a:pt x="12956" y="21551"/>
                  </a:lnTo>
                  <a:lnTo>
                    <a:pt x="12824" y="21947"/>
                  </a:lnTo>
                  <a:lnTo>
                    <a:pt x="12560" y="22344"/>
                  </a:lnTo>
                  <a:lnTo>
                    <a:pt x="12163" y="22344"/>
                  </a:lnTo>
                  <a:lnTo>
                    <a:pt x="11767" y="22212"/>
                  </a:lnTo>
                  <a:lnTo>
                    <a:pt x="11502" y="21815"/>
                  </a:lnTo>
                  <a:lnTo>
                    <a:pt x="11238" y="21286"/>
                  </a:lnTo>
                  <a:lnTo>
                    <a:pt x="10973" y="20757"/>
                  </a:lnTo>
                  <a:lnTo>
                    <a:pt x="10841" y="20361"/>
                  </a:lnTo>
                  <a:lnTo>
                    <a:pt x="10973" y="19964"/>
                  </a:lnTo>
                  <a:lnTo>
                    <a:pt x="11105" y="19700"/>
                  </a:lnTo>
                  <a:close/>
                  <a:moveTo>
                    <a:pt x="10312" y="1"/>
                  </a:moveTo>
                  <a:lnTo>
                    <a:pt x="9519" y="265"/>
                  </a:lnTo>
                  <a:lnTo>
                    <a:pt x="8594" y="397"/>
                  </a:lnTo>
                  <a:lnTo>
                    <a:pt x="7668" y="794"/>
                  </a:lnTo>
                  <a:lnTo>
                    <a:pt x="6610" y="1323"/>
                  </a:lnTo>
                  <a:lnTo>
                    <a:pt x="7800" y="1455"/>
                  </a:lnTo>
                  <a:lnTo>
                    <a:pt x="8858" y="1719"/>
                  </a:lnTo>
                  <a:lnTo>
                    <a:pt x="9783" y="2248"/>
                  </a:lnTo>
                  <a:lnTo>
                    <a:pt x="10180" y="2513"/>
                  </a:lnTo>
                  <a:lnTo>
                    <a:pt x="10577" y="2909"/>
                  </a:lnTo>
                  <a:lnTo>
                    <a:pt x="10709" y="3306"/>
                  </a:lnTo>
                  <a:lnTo>
                    <a:pt x="10841" y="3702"/>
                  </a:lnTo>
                  <a:lnTo>
                    <a:pt x="10709" y="4099"/>
                  </a:lnTo>
                  <a:lnTo>
                    <a:pt x="10444" y="4231"/>
                  </a:lnTo>
                  <a:lnTo>
                    <a:pt x="10180" y="4496"/>
                  </a:lnTo>
                  <a:lnTo>
                    <a:pt x="9519" y="4496"/>
                  </a:lnTo>
                  <a:lnTo>
                    <a:pt x="9122" y="4231"/>
                  </a:lnTo>
                  <a:lnTo>
                    <a:pt x="8594" y="3835"/>
                  </a:lnTo>
                  <a:lnTo>
                    <a:pt x="7668" y="3306"/>
                  </a:lnTo>
                  <a:lnTo>
                    <a:pt x="6610" y="2645"/>
                  </a:lnTo>
                  <a:lnTo>
                    <a:pt x="5949" y="2513"/>
                  </a:lnTo>
                  <a:lnTo>
                    <a:pt x="5156" y="2380"/>
                  </a:lnTo>
                  <a:lnTo>
                    <a:pt x="3966" y="3570"/>
                  </a:lnTo>
                  <a:lnTo>
                    <a:pt x="2776" y="5025"/>
                  </a:lnTo>
                  <a:lnTo>
                    <a:pt x="2115" y="6082"/>
                  </a:lnTo>
                  <a:lnTo>
                    <a:pt x="3041" y="5686"/>
                  </a:lnTo>
                  <a:lnTo>
                    <a:pt x="3966" y="5421"/>
                  </a:lnTo>
                  <a:lnTo>
                    <a:pt x="5024" y="5289"/>
                  </a:lnTo>
                  <a:lnTo>
                    <a:pt x="5949" y="5289"/>
                  </a:lnTo>
                  <a:lnTo>
                    <a:pt x="7007" y="5421"/>
                  </a:lnTo>
                  <a:lnTo>
                    <a:pt x="7932" y="5553"/>
                  </a:lnTo>
                  <a:lnTo>
                    <a:pt x="8858" y="5818"/>
                  </a:lnTo>
                  <a:lnTo>
                    <a:pt x="9783" y="6214"/>
                  </a:lnTo>
                  <a:lnTo>
                    <a:pt x="10312" y="6479"/>
                  </a:lnTo>
                  <a:lnTo>
                    <a:pt x="10709" y="6875"/>
                  </a:lnTo>
                  <a:lnTo>
                    <a:pt x="10973" y="7140"/>
                  </a:lnTo>
                  <a:lnTo>
                    <a:pt x="11105" y="7537"/>
                  </a:lnTo>
                  <a:lnTo>
                    <a:pt x="11370" y="8198"/>
                  </a:lnTo>
                  <a:lnTo>
                    <a:pt x="11238" y="8726"/>
                  </a:lnTo>
                  <a:lnTo>
                    <a:pt x="10841" y="9255"/>
                  </a:lnTo>
                  <a:lnTo>
                    <a:pt x="10180" y="9652"/>
                  </a:lnTo>
                  <a:lnTo>
                    <a:pt x="9122" y="9652"/>
                  </a:lnTo>
                  <a:lnTo>
                    <a:pt x="8594" y="9387"/>
                  </a:lnTo>
                  <a:lnTo>
                    <a:pt x="6743" y="8594"/>
                  </a:lnTo>
                  <a:lnTo>
                    <a:pt x="5024" y="7933"/>
                  </a:lnTo>
                  <a:lnTo>
                    <a:pt x="4098" y="7669"/>
                  </a:lnTo>
                  <a:lnTo>
                    <a:pt x="2248" y="7669"/>
                  </a:lnTo>
                  <a:lnTo>
                    <a:pt x="1190" y="7801"/>
                  </a:lnTo>
                  <a:lnTo>
                    <a:pt x="661" y="9520"/>
                  </a:lnTo>
                  <a:lnTo>
                    <a:pt x="264" y="11371"/>
                  </a:lnTo>
                  <a:lnTo>
                    <a:pt x="0" y="13221"/>
                  </a:lnTo>
                  <a:lnTo>
                    <a:pt x="0" y="15205"/>
                  </a:lnTo>
                  <a:lnTo>
                    <a:pt x="925" y="14544"/>
                  </a:lnTo>
                  <a:lnTo>
                    <a:pt x="1983" y="13883"/>
                  </a:lnTo>
                  <a:lnTo>
                    <a:pt x="3041" y="13486"/>
                  </a:lnTo>
                  <a:lnTo>
                    <a:pt x="4231" y="13089"/>
                  </a:lnTo>
                  <a:lnTo>
                    <a:pt x="5156" y="12957"/>
                  </a:lnTo>
                  <a:lnTo>
                    <a:pt x="5949" y="12957"/>
                  </a:lnTo>
                  <a:lnTo>
                    <a:pt x="6478" y="13089"/>
                  </a:lnTo>
                  <a:lnTo>
                    <a:pt x="6743" y="13354"/>
                  </a:lnTo>
                  <a:lnTo>
                    <a:pt x="6743" y="13618"/>
                  </a:lnTo>
                  <a:lnTo>
                    <a:pt x="6478" y="14015"/>
                  </a:lnTo>
                  <a:lnTo>
                    <a:pt x="5817" y="14279"/>
                  </a:lnTo>
                  <a:lnTo>
                    <a:pt x="4759" y="14411"/>
                  </a:lnTo>
                  <a:lnTo>
                    <a:pt x="3570" y="14544"/>
                  </a:lnTo>
                  <a:lnTo>
                    <a:pt x="2380" y="14940"/>
                  </a:lnTo>
                  <a:lnTo>
                    <a:pt x="1190" y="15337"/>
                  </a:lnTo>
                  <a:lnTo>
                    <a:pt x="0" y="15998"/>
                  </a:lnTo>
                  <a:lnTo>
                    <a:pt x="132" y="17320"/>
                  </a:lnTo>
                  <a:lnTo>
                    <a:pt x="925" y="16791"/>
                  </a:lnTo>
                  <a:lnTo>
                    <a:pt x="1851" y="16262"/>
                  </a:lnTo>
                  <a:lnTo>
                    <a:pt x="2909" y="15998"/>
                  </a:lnTo>
                  <a:lnTo>
                    <a:pt x="3834" y="15733"/>
                  </a:lnTo>
                  <a:lnTo>
                    <a:pt x="5024" y="15733"/>
                  </a:lnTo>
                  <a:lnTo>
                    <a:pt x="5685" y="15998"/>
                  </a:lnTo>
                  <a:lnTo>
                    <a:pt x="6214" y="16262"/>
                  </a:lnTo>
                  <a:lnTo>
                    <a:pt x="6346" y="16659"/>
                  </a:lnTo>
                  <a:lnTo>
                    <a:pt x="6346" y="17188"/>
                  </a:lnTo>
                  <a:lnTo>
                    <a:pt x="6082" y="17584"/>
                  </a:lnTo>
                  <a:lnTo>
                    <a:pt x="5553" y="17849"/>
                  </a:lnTo>
                  <a:lnTo>
                    <a:pt x="4759" y="17981"/>
                  </a:lnTo>
                  <a:lnTo>
                    <a:pt x="3570" y="18113"/>
                  </a:lnTo>
                  <a:lnTo>
                    <a:pt x="2512" y="18245"/>
                  </a:lnTo>
                  <a:lnTo>
                    <a:pt x="1322" y="18510"/>
                  </a:lnTo>
                  <a:lnTo>
                    <a:pt x="264" y="18906"/>
                  </a:lnTo>
                  <a:lnTo>
                    <a:pt x="793" y="21947"/>
                  </a:lnTo>
                  <a:lnTo>
                    <a:pt x="1322" y="24459"/>
                  </a:lnTo>
                  <a:lnTo>
                    <a:pt x="1851" y="26178"/>
                  </a:lnTo>
                  <a:lnTo>
                    <a:pt x="2115" y="26839"/>
                  </a:lnTo>
                  <a:lnTo>
                    <a:pt x="6478" y="26442"/>
                  </a:lnTo>
                  <a:lnTo>
                    <a:pt x="10841" y="25649"/>
                  </a:lnTo>
                  <a:lnTo>
                    <a:pt x="10048" y="24327"/>
                  </a:lnTo>
                  <a:lnTo>
                    <a:pt x="9387" y="23005"/>
                  </a:lnTo>
                  <a:lnTo>
                    <a:pt x="8990" y="22476"/>
                  </a:lnTo>
                  <a:lnTo>
                    <a:pt x="8858" y="21947"/>
                  </a:lnTo>
                  <a:lnTo>
                    <a:pt x="8858" y="21683"/>
                  </a:lnTo>
                  <a:lnTo>
                    <a:pt x="9122" y="21418"/>
                  </a:lnTo>
                  <a:lnTo>
                    <a:pt x="9519" y="21551"/>
                  </a:lnTo>
                  <a:lnTo>
                    <a:pt x="9783" y="21683"/>
                  </a:lnTo>
                  <a:lnTo>
                    <a:pt x="10180" y="22079"/>
                  </a:lnTo>
                  <a:lnTo>
                    <a:pt x="10577" y="22608"/>
                  </a:lnTo>
                  <a:lnTo>
                    <a:pt x="11105" y="23930"/>
                  </a:lnTo>
                  <a:lnTo>
                    <a:pt x="11634" y="25517"/>
                  </a:lnTo>
                  <a:lnTo>
                    <a:pt x="14807" y="24856"/>
                  </a:lnTo>
                  <a:lnTo>
                    <a:pt x="17980" y="23798"/>
                  </a:lnTo>
                  <a:lnTo>
                    <a:pt x="16790" y="22873"/>
                  </a:lnTo>
                  <a:lnTo>
                    <a:pt x="15733" y="21815"/>
                  </a:lnTo>
                  <a:lnTo>
                    <a:pt x="15204" y="21418"/>
                  </a:lnTo>
                  <a:lnTo>
                    <a:pt x="14939" y="21022"/>
                  </a:lnTo>
                  <a:lnTo>
                    <a:pt x="14939" y="20625"/>
                  </a:lnTo>
                  <a:lnTo>
                    <a:pt x="15072" y="20361"/>
                  </a:lnTo>
                  <a:lnTo>
                    <a:pt x="15468" y="20229"/>
                  </a:lnTo>
                  <a:lnTo>
                    <a:pt x="15997" y="20361"/>
                  </a:lnTo>
                  <a:lnTo>
                    <a:pt x="16394" y="20625"/>
                  </a:lnTo>
                  <a:lnTo>
                    <a:pt x="16923" y="21022"/>
                  </a:lnTo>
                  <a:lnTo>
                    <a:pt x="17980" y="22212"/>
                  </a:lnTo>
                  <a:lnTo>
                    <a:pt x="18774" y="23534"/>
                  </a:lnTo>
                  <a:lnTo>
                    <a:pt x="20228" y="22740"/>
                  </a:lnTo>
                  <a:lnTo>
                    <a:pt x="21550" y="21947"/>
                  </a:lnTo>
                  <a:lnTo>
                    <a:pt x="20757" y="21022"/>
                  </a:lnTo>
                  <a:lnTo>
                    <a:pt x="19699" y="20229"/>
                  </a:lnTo>
                  <a:lnTo>
                    <a:pt x="18641" y="19435"/>
                  </a:lnTo>
                  <a:lnTo>
                    <a:pt x="17584" y="18906"/>
                  </a:lnTo>
                  <a:lnTo>
                    <a:pt x="16658" y="18378"/>
                  </a:lnTo>
                  <a:lnTo>
                    <a:pt x="15865" y="17717"/>
                  </a:lnTo>
                  <a:lnTo>
                    <a:pt x="15601" y="17452"/>
                  </a:lnTo>
                  <a:lnTo>
                    <a:pt x="15468" y="17188"/>
                  </a:lnTo>
                  <a:lnTo>
                    <a:pt x="15468" y="16791"/>
                  </a:lnTo>
                  <a:lnTo>
                    <a:pt x="15468" y="16394"/>
                  </a:lnTo>
                  <a:lnTo>
                    <a:pt x="15601" y="16130"/>
                  </a:lnTo>
                  <a:lnTo>
                    <a:pt x="15865" y="15866"/>
                  </a:lnTo>
                  <a:lnTo>
                    <a:pt x="16129" y="15733"/>
                  </a:lnTo>
                  <a:lnTo>
                    <a:pt x="16526" y="15733"/>
                  </a:lnTo>
                  <a:lnTo>
                    <a:pt x="17451" y="15998"/>
                  </a:lnTo>
                  <a:lnTo>
                    <a:pt x="18509" y="16527"/>
                  </a:lnTo>
                  <a:lnTo>
                    <a:pt x="19567" y="17320"/>
                  </a:lnTo>
                  <a:lnTo>
                    <a:pt x="20624" y="18378"/>
                  </a:lnTo>
                  <a:lnTo>
                    <a:pt x="21682" y="19700"/>
                  </a:lnTo>
                  <a:lnTo>
                    <a:pt x="22475" y="21022"/>
                  </a:lnTo>
                  <a:lnTo>
                    <a:pt x="23269" y="20096"/>
                  </a:lnTo>
                  <a:lnTo>
                    <a:pt x="23930" y="19039"/>
                  </a:lnTo>
                  <a:lnTo>
                    <a:pt x="24458" y="17981"/>
                  </a:lnTo>
                  <a:lnTo>
                    <a:pt x="24855" y="16923"/>
                  </a:lnTo>
                  <a:lnTo>
                    <a:pt x="25120" y="15733"/>
                  </a:lnTo>
                  <a:lnTo>
                    <a:pt x="25252" y="14544"/>
                  </a:lnTo>
                  <a:lnTo>
                    <a:pt x="25384" y="13354"/>
                  </a:lnTo>
                  <a:lnTo>
                    <a:pt x="25252" y="12296"/>
                  </a:lnTo>
                  <a:lnTo>
                    <a:pt x="23533" y="12164"/>
                  </a:lnTo>
                  <a:lnTo>
                    <a:pt x="21550" y="12032"/>
                  </a:lnTo>
                  <a:lnTo>
                    <a:pt x="20757" y="12032"/>
                  </a:lnTo>
                  <a:lnTo>
                    <a:pt x="20096" y="11767"/>
                  </a:lnTo>
                  <a:lnTo>
                    <a:pt x="19699" y="11503"/>
                  </a:lnTo>
                  <a:lnTo>
                    <a:pt x="19567" y="11238"/>
                  </a:lnTo>
                  <a:lnTo>
                    <a:pt x="19567" y="10974"/>
                  </a:lnTo>
                  <a:lnTo>
                    <a:pt x="19831" y="10577"/>
                  </a:lnTo>
                  <a:lnTo>
                    <a:pt x="20228" y="10181"/>
                  </a:lnTo>
                  <a:lnTo>
                    <a:pt x="20889" y="10048"/>
                  </a:lnTo>
                  <a:lnTo>
                    <a:pt x="21550" y="9916"/>
                  </a:lnTo>
                  <a:lnTo>
                    <a:pt x="22343" y="10048"/>
                  </a:lnTo>
                  <a:lnTo>
                    <a:pt x="23269" y="10181"/>
                  </a:lnTo>
                  <a:lnTo>
                    <a:pt x="25120" y="10710"/>
                  </a:lnTo>
                  <a:lnTo>
                    <a:pt x="24855" y="9784"/>
                  </a:lnTo>
                  <a:lnTo>
                    <a:pt x="24591" y="8991"/>
                  </a:lnTo>
                  <a:lnTo>
                    <a:pt x="24194" y="8198"/>
                  </a:lnTo>
                  <a:lnTo>
                    <a:pt x="23665" y="7404"/>
                  </a:lnTo>
                  <a:lnTo>
                    <a:pt x="23269" y="7008"/>
                  </a:lnTo>
                  <a:lnTo>
                    <a:pt x="22740" y="6611"/>
                  </a:lnTo>
                  <a:lnTo>
                    <a:pt x="22079" y="6479"/>
                  </a:lnTo>
                  <a:lnTo>
                    <a:pt x="21418" y="6347"/>
                  </a:lnTo>
                  <a:lnTo>
                    <a:pt x="19963" y="6479"/>
                  </a:lnTo>
                  <a:lnTo>
                    <a:pt x="18509" y="6743"/>
                  </a:lnTo>
                  <a:lnTo>
                    <a:pt x="17187" y="7272"/>
                  </a:lnTo>
                  <a:lnTo>
                    <a:pt x="15997" y="7669"/>
                  </a:lnTo>
                  <a:lnTo>
                    <a:pt x="14939" y="8198"/>
                  </a:lnTo>
                  <a:lnTo>
                    <a:pt x="15072" y="7140"/>
                  </a:lnTo>
                  <a:lnTo>
                    <a:pt x="15072" y="6082"/>
                  </a:lnTo>
                  <a:lnTo>
                    <a:pt x="15072" y="4760"/>
                  </a:lnTo>
                  <a:lnTo>
                    <a:pt x="14807" y="3438"/>
                  </a:lnTo>
                  <a:lnTo>
                    <a:pt x="14543" y="2116"/>
                  </a:lnTo>
                  <a:lnTo>
                    <a:pt x="14278" y="1587"/>
                  </a:lnTo>
                  <a:lnTo>
                    <a:pt x="14014" y="1058"/>
                  </a:lnTo>
                  <a:lnTo>
                    <a:pt x="13617" y="794"/>
                  </a:lnTo>
                  <a:lnTo>
                    <a:pt x="13221" y="397"/>
                  </a:lnTo>
                  <a:lnTo>
                    <a:pt x="12560" y="265"/>
                  </a:lnTo>
                  <a:lnTo>
                    <a:pt x="11899" y="133"/>
                  </a:lnTo>
                  <a:lnTo>
                    <a:pt x="11238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4209046" y="2824409"/>
              <a:ext cx="312319" cy="339815"/>
            </a:xfrm>
            <a:custGeom>
              <a:avLst/>
              <a:gdLst/>
              <a:ahLst/>
              <a:cxnLst/>
              <a:rect l="l" t="t" r="r" b="b"/>
              <a:pathLst>
                <a:path w="16527" h="17982" extrusionOk="0">
                  <a:moveTo>
                    <a:pt x="12561" y="1"/>
                  </a:moveTo>
                  <a:lnTo>
                    <a:pt x="11767" y="926"/>
                  </a:lnTo>
                  <a:lnTo>
                    <a:pt x="11450" y="1349"/>
                  </a:lnTo>
                  <a:lnTo>
                    <a:pt x="11450" y="1349"/>
                  </a:lnTo>
                  <a:lnTo>
                    <a:pt x="12561" y="1"/>
                  </a:lnTo>
                  <a:close/>
                  <a:moveTo>
                    <a:pt x="11450" y="1349"/>
                  </a:moveTo>
                  <a:lnTo>
                    <a:pt x="10710" y="2249"/>
                  </a:lnTo>
                  <a:lnTo>
                    <a:pt x="10735" y="2267"/>
                  </a:lnTo>
                  <a:lnTo>
                    <a:pt x="10735" y="2267"/>
                  </a:lnTo>
                  <a:lnTo>
                    <a:pt x="10974" y="1984"/>
                  </a:lnTo>
                  <a:lnTo>
                    <a:pt x="11450" y="1349"/>
                  </a:lnTo>
                  <a:close/>
                  <a:moveTo>
                    <a:pt x="10578" y="2381"/>
                  </a:moveTo>
                  <a:lnTo>
                    <a:pt x="10247" y="2843"/>
                  </a:lnTo>
                  <a:lnTo>
                    <a:pt x="10247" y="2843"/>
                  </a:lnTo>
                  <a:lnTo>
                    <a:pt x="10614" y="2410"/>
                  </a:lnTo>
                  <a:lnTo>
                    <a:pt x="10614" y="2410"/>
                  </a:lnTo>
                  <a:lnTo>
                    <a:pt x="10578" y="2381"/>
                  </a:lnTo>
                  <a:close/>
                  <a:moveTo>
                    <a:pt x="3174" y="6611"/>
                  </a:moveTo>
                  <a:lnTo>
                    <a:pt x="1852" y="6744"/>
                  </a:lnTo>
                  <a:lnTo>
                    <a:pt x="4496" y="6744"/>
                  </a:lnTo>
                  <a:lnTo>
                    <a:pt x="3174" y="6611"/>
                  </a:lnTo>
                  <a:close/>
                  <a:moveTo>
                    <a:pt x="10735" y="2267"/>
                  </a:moveTo>
                  <a:lnTo>
                    <a:pt x="10614" y="2410"/>
                  </a:lnTo>
                  <a:lnTo>
                    <a:pt x="10614" y="2410"/>
                  </a:lnTo>
                  <a:lnTo>
                    <a:pt x="13618" y="4893"/>
                  </a:lnTo>
                  <a:lnTo>
                    <a:pt x="15073" y="6083"/>
                  </a:lnTo>
                  <a:lnTo>
                    <a:pt x="16527" y="7405"/>
                  </a:lnTo>
                  <a:lnTo>
                    <a:pt x="13751" y="4760"/>
                  </a:lnTo>
                  <a:lnTo>
                    <a:pt x="12296" y="3438"/>
                  </a:lnTo>
                  <a:lnTo>
                    <a:pt x="10735" y="2267"/>
                  </a:lnTo>
                  <a:close/>
                  <a:moveTo>
                    <a:pt x="1323" y="1191"/>
                  </a:moveTo>
                  <a:lnTo>
                    <a:pt x="3438" y="1720"/>
                  </a:lnTo>
                  <a:lnTo>
                    <a:pt x="5421" y="2249"/>
                  </a:lnTo>
                  <a:lnTo>
                    <a:pt x="7405" y="2910"/>
                  </a:lnTo>
                  <a:lnTo>
                    <a:pt x="9388" y="3835"/>
                  </a:lnTo>
                  <a:lnTo>
                    <a:pt x="6876" y="7008"/>
                  </a:lnTo>
                  <a:lnTo>
                    <a:pt x="6479" y="7008"/>
                  </a:lnTo>
                  <a:lnTo>
                    <a:pt x="5818" y="6876"/>
                  </a:lnTo>
                  <a:lnTo>
                    <a:pt x="4496" y="6744"/>
                  </a:lnTo>
                  <a:lnTo>
                    <a:pt x="5818" y="7008"/>
                  </a:lnTo>
                  <a:lnTo>
                    <a:pt x="6479" y="7140"/>
                  </a:lnTo>
                  <a:lnTo>
                    <a:pt x="6744" y="7140"/>
                  </a:lnTo>
                  <a:lnTo>
                    <a:pt x="4496" y="10445"/>
                  </a:lnTo>
                  <a:lnTo>
                    <a:pt x="2248" y="14147"/>
                  </a:lnTo>
                  <a:lnTo>
                    <a:pt x="1" y="17849"/>
                  </a:lnTo>
                  <a:lnTo>
                    <a:pt x="133" y="17981"/>
                  </a:lnTo>
                  <a:lnTo>
                    <a:pt x="133" y="17849"/>
                  </a:lnTo>
                  <a:lnTo>
                    <a:pt x="2777" y="13751"/>
                  </a:lnTo>
                  <a:lnTo>
                    <a:pt x="3967" y="11635"/>
                  </a:lnTo>
                  <a:lnTo>
                    <a:pt x="4099" y="11900"/>
                  </a:lnTo>
                  <a:lnTo>
                    <a:pt x="4232" y="12429"/>
                  </a:lnTo>
                  <a:lnTo>
                    <a:pt x="4628" y="13486"/>
                  </a:lnTo>
                  <a:lnTo>
                    <a:pt x="4760" y="14544"/>
                  </a:lnTo>
                  <a:lnTo>
                    <a:pt x="4893" y="15205"/>
                  </a:lnTo>
                  <a:lnTo>
                    <a:pt x="4893" y="14544"/>
                  </a:lnTo>
                  <a:lnTo>
                    <a:pt x="4760" y="13486"/>
                  </a:lnTo>
                  <a:lnTo>
                    <a:pt x="4496" y="12296"/>
                  </a:lnTo>
                  <a:lnTo>
                    <a:pt x="4232" y="11768"/>
                  </a:lnTo>
                  <a:lnTo>
                    <a:pt x="4099" y="11503"/>
                  </a:lnTo>
                  <a:lnTo>
                    <a:pt x="7008" y="7140"/>
                  </a:lnTo>
                  <a:lnTo>
                    <a:pt x="7140" y="7140"/>
                  </a:lnTo>
                  <a:lnTo>
                    <a:pt x="7405" y="6744"/>
                  </a:lnTo>
                  <a:lnTo>
                    <a:pt x="8330" y="5422"/>
                  </a:lnTo>
                  <a:lnTo>
                    <a:pt x="9256" y="7405"/>
                  </a:lnTo>
                  <a:lnTo>
                    <a:pt x="10313" y="9652"/>
                  </a:lnTo>
                  <a:lnTo>
                    <a:pt x="10974" y="11768"/>
                  </a:lnTo>
                  <a:lnTo>
                    <a:pt x="11635" y="14147"/>
                  </a:lnTo>
                  <a:lnTo>
                    <a:pt x="11106" y="11768"/>
                  </a:lnTo>
                  <a:lnTo>
                    <a:pt x="10445" y="9520"/>
                  </a:lnTo>
                  <a:lnTo>
                    <a:pt x="9520" y="7405"/>
                  </a:lnTo>
                  <a:lnTo>
                    <a:pt x="8991" y="6347"/>
                  </a:lnTo>
                  <a:lnTo>
                    <a:pt x="8462" y="5289"/>
                  </a:lnTo>
                  <a:lnTo>
                    <a:pt x="9520" y="3835"/>
                  </a:lnTo>
                  <a:lnTo>
                    <a:pt x="9917" y="3306"/>
                  </a:lnTo>
                  <a:lnTo>
                    <a:pt x="10247" y="2843"/>
                  </a:lnTo>
                  <a:lnTo>
                    <a:pt x="10247" y="2843"/>
                  </a:lnTo>
                  <a:lnTo>
                    <a:pt x="9520" y="3703"/>
                  </a:lnTo>
                  <a:lnTo>
                    <a:pt x="7537" y="2777"/>
                  </a:lnTo>
                  <a:lnTo>
                    <a:pt x="5554" y="2116"/>
                  </a:lnTo>
                  <a:lnTo>
                    <a:pt x="3438" y="1587"/>
                  </a:lnTo>
                  <a:lnTo>
                    <a:pt x="1323" y="119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4638776" y="3064256"/>
              <a:ext cx="322316" cy="459738"/>
            </a:xfrm>
            <a:custGeom>
              <a:avLst/>
              <a:gdLst/>
              <a:ahLst/>
              <a:cxnLst/>
              <a:rect l="l" t="t" r="r" b="b"/>
              <a:pathLst>
                <a:path w="17056" h="24328" extrusionOk="0">
                  <a:moveTo>
                    <a:pt x="8462" y="1"/>
                  </a:moveTo>
                  <a:lnTo>
                    <a:pt x="7537" y="265"/>
                  </a:lnTo>
                  <a:lnTo>
                    <a:pt x="6743" y="530"/>
                  </a:lnTo>
                  <a:lnTo>
                    <a:pt x="5950" y="1059"/>
                  </a:lnTo>
                  <a:lnTo>
                    <a:pt x="5289" y="1587"/>
                  </a:lnTo>
                  <a:lnTo>
                    <a:pt x="4099" y="2910"/>
                  </a:lnTo>
                  <a:lnTo>
                    <a:pt x="3174" y="4364"/>
                  </a:lnTo>
                  <a:lnTo>
                    <a:pt x="2513" y="5950"/>
                  </a:lnTo>
                  <a:lnTo>
                    <a:pt x="1984" y="7669"/>
                  </a:lnTo>
                  <a:lnTo>
                    <a:pt x="1587" y="9652"/>
                  </a:lnTo>
                  <a:lnTo>
                    <a:pt x="1323" y="11635"/>
                  </a:lnTo>
                  <a:lnTo>
                    <a:pt x="926" y="15734"/>
                  </a:lnTo>
                  <a:lnTo>
                    <a:pt x="397" y="19964"/>
                  </a:lnTo>
                  <a:lnTo>
                    <a:pt x="265" y="21948"/>
                  </a:lnTo>
                  <a:lnTo>
                    <a:pt x="1" y="24063"/>
                  </a:lnTo>
                  <a:lnTo>
                    <a:pt x="133" y="24195"/>
                  </a:lnTo>
                  <a:lnTo>
                    <a:pt x="265" y="24327"/>
                  </a:lnTo>
                  <a:lnTo>
                    <a:pt x="397" y="24327"/>
                  </a:lnTo>
                  <a:lnTo>
                    <a:pt x="530" y="24195"/>
                  </a:lnTo>
                  <a:lnTo>
                    <a:pt x="926" y="21948"/>
                  </a:lnTo>
                  <a:lnTo>
                    <a:pt x="1191" y="19700"/>
                  </a:lnTo>
                  <a:lnTo>
                    <a:pt x="1719" y="15337"/>
                  </a:lnTo>
                  <a:lnTo>
                    <a:pt x="2248" y="11503"/>
                  </a:lnTo>
                  <a:lnTo>
                    <a:pt x="2513" y="9652"/>
                  </a:lnTo>
                  <a:lnTo>
                    <a:pt x="2909" y="7801"/>
                  </a:lnTo>
                  <a:lnTo>
                    <a:pt x="3438" y="6347"/>
                  </a:lnTo>
                  <a:lnTo>
                    <a:pt x="4099" y="4893"/>
                  </a:lnTo>
                  <a:lnTo>
                    <a:pt x="5025" y="3438"/>
                  </a:lnTo>
                  <a:lnTo>
                    <a:pt x="5553" y="2910"/>
                  </a:lnTo>
                  <a:lnTo>
                    <a:pt x="6082" y="2249"/>
                  </a:lnTo>
                  <a:lnTo>
                    <a:pt x="6743" y="1720"/>
                  </a:lnTo>
                  <a:lnTo>
                    <a:pt x="7404" y="1455"/>
                  </a:lnTo>
                  <a:lnTo>
                    <a:pt x="8198" y="1191"/>
                  </a:lnTo>
                  <a:lnTo>
                    <a:pt x="9123" y="1059"/>
                  </a:lnTo>
                  <a:lnTo>
                    <a:pt x="9916" y="1191"/>
                  </a:lnTo>
                  <a:lnTo>
                    <a:pt x="10710" y="1455"/>
                  </a:lnTo>
                  <a:lnTo>
                    <a:pt x="11371" y="1852"/>
                  </a:lnTo>
                  <a:lnTo>
                    <a:pt x="12164" y="2381"/>
                  </a:lnTo>
                  <a:lnTo>
                    <a:pt x="13486" y="3571"/>
                  </a:lnTo>
                  <a:lnTo>
                    <a:pt x="14808" y="4893"/>
                  </a:lnTo>
                  <a:lnTo>
                    <a:pt x="15998" y="6347"/>
                  </a:lnTo>
                  <a:lnTo>
                    <a:pt x="16923" y="7801"/>
                  </a:lnTo>
                  <a:lnTo>
                    <a:pt x="17056" y="7801"/>
                  </a:lnTo>
                  <a:lnTo>
                    <a:pt x="15998" y="5950"/>
                  </a:lnTo>
                  <a:lnTo>
                    <a:pt x="14808" y="4099"/>
                  </a:lnTo>
                  <a:lnTo>
                    <a:pt x="14147" y="3306"/>
                  </a:lnTo>
                  <a:lnTo>
                    <a:pt x="13486" y="2513"/>
                  </a:lnTo>
                  <a:lnTo>
                    <a:pt x="12693" y="1720"/>
                  </a:lnTo>
                  <a:lnTo>
                    <a:pt x="11899" y="1059"/>
                  </a:lnTo>
                  <a:lnTo>
                    <a:pt x="11106" y="662"/>
                  </a:lnTo>
                  <a:lnTo>
                    <a:pt x="10313" y="265"/>
                  </a:lnTo>
                  <a:lnTo>
                    <a:pt x="9387" y="133"/>
                  </a:lnTo>
                  <a:lnTo>
                    <a:pt x="846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4736211" y="3051765"/>
              <a:ext cx="394769" cy="382278"/>
            </a:xfrm>
            <a:custGeom>
              <a:avLst/>
              <a:gdLst/>
              <a:ahLst/>
              <a:cxnLst/>
              <a:rect l="l" t="t" r="r" b="b"/>
              <a:pathLst>
                <a:path w="20890" h="20229" extrusionOk="0">
                  <a:moveTo>
                    <a:pt x="16659" y="4364"/>
                  </a:moveTo>
                  <a:lnTo>
                    <a:pt x="17056" y="4496"/>
                  </a:lnTo>
                  <a:lnTo>
                    <a:pt x="17320" y="4628"/>
                  </a:lnTo>
                  <a:lnTo>
                    <a:pt x="17452" y="4893"/>
                  </a:lnTo>
                  <a:lnTo>
                    <a:pt x="17320" y="5289"/>
                  </a:lnTo>
                  <a:lnTo>
                    <a:pt x="17188" y="5421"/>
                  </a:lnTo>
                  <a:lnTo>
                    <a:pt x="16791" y="5554"/>
                  </a:lnTo>
                  <a:lnTo>
                    <a:pt x="16395" y="5554"/>
                  </a:lnTo>
                  <a:lnTo>
                    <a:pt x="15998" y="5421"/>
                  </a:lnTo>
                  <a:lnTo>
                    <a:pt x="15601" y="5289"/>
                  </a:lnTo>
                  <a:lnTo>
                    <a:pt x="15337" y="5157"/>
                  </a:lnTo>
                  <a:lnTo>
                    <a:pt x="15205" y="4893"/>
                  </a:lnTo>
                  <a:lnTo>
                    <a:pt x="15205" y="4628"/>
                  </a:lnTo>
                  <a:lnTo>
                    <a:pt x="15469" y="4496"/>
                  </a:lnTo>
                  <a:lnTo>
                    <a:pt x="15866" y="4364"/>
                  </a:lnTo>
                  <a:close/>
                  <a:moveTo>
                    <a:pt x="19700" y="11900"/>
                  </a:moveTo>
                  <a:lnTo>
                    <a:pt x="19832" y="12032"/>
                  </a:lnTo>
                  <a:lnTo>
                    <a:pt x="19964" y="12296"/>
                  </a:lnTo>
                  <a:lnTo>
                    <a:pt x="19964" y="12428"/>
                  </a:lnTo>
                  <a:lnTo>
                    <a:pt x="19832" y="12428"/>
                  </a:lnTo>
                  <a:lnTo>
                    <a:pt x="19435" y="12561"/>
                  </a:lnTo>
                  <a:lnTo>
                    <a:pt x="19039" y="12428"/>
                  </a:lnTo>
                  <a:lnTo>
                    <a:pt x="18907" y="12296"/>
                  </a:lnTo>
                  <a:lnTo>
                    <a:pt x="18774" y="12164"/>
                  </a:lnTo>
                  <a:lnTo>
                    <a:pt x="18774" y="12032"/>
                  </a:lnTo>
                  <a:lnTo>
                    <a:pt x="18907" y="11900"/>
                  </a:lnTo>
                  <a:close/>
                  <a:moveTo>
                    <a:pt x="6743" y="12693"/>
                  </a:moveTo>
                  <a:lnTo>
                    <a:pt x="7008" y="12825"/>
                  </a:lnTo>
                  <a:lnTo>
                    <a:pt x="7140" y="13090"/>
                  </a:lnTo>
                  <a:lnTo>
                    <a:pt x="7404" y="13618"/>
                  </a:lnTo>
                  <a:lnTo>
                    <a:pt x="7404" y="14015"/>
                  </a:lnTo>
                  <a:lnTo>
                    <a:pt x="7404" y="14544"/>
                  </a:lnTo>
                  <a:lnTo>
                    <a:pt x="7272" y="14940"/>
                  </a:lnTo>
                  <a:lnTo>
                    <a:pt x="7008" y="15337"/>
                  </a:lnTo>
                  <a:lnTo>
                    <a:pt x="6611" y="15337"/>
                  </a:lnTo>
                  <a:lnTo>
                    <a:pt x="6347" y="15205"/>
                  </a:lnTo>
                  <a:lnTo>
                    <a:pt x="6082" y="14940"/>
                  </a:lnTo>
                  <a:lnTo>
                    <a:pt x="6082" y="14544"/>
                  </a:lnTo>
                  <a:lnTo>
                    <a:pt x="6082" y="14015"/>
                  </a:lnTo>
                  <a:lnTo>
                    <a:pt x="6082" y="13486"/>
                  </a:lnTo>
                  <a:lnTo>
                    <a:pt x="6347" y="13090"/>
                  </a:lnTo>
                  <a:lnTo>
                    <a:pt x="6479" y="12693"/>
                  </a:lnTo>
                  <a:close/>
                  <a:moveTo>
                    <a:pt x="13354" y="1"/>
                  </a:moveTo>
                  <a:lnTo>
                    <a:pt x="12561" y="133"/>
                  </a:lnTo>
                  <a:lnTo>
                    <a:pt x="11767" y="265"/>
                  </a:lnTo>
                  <a:lnTo>
                    <a:pt x="11239" y="530"/>
                  </a:lnTo>
                  <a:lnTo>
                    <a:pt x="10710" y="926"/>
                  </a:lnTo>
                  <a:lnTo>
                    <a:pt x="10445" y="1323"/>
                  </a:lnTo>
                  <a:lnTo>
                    <a:pt x="10181" y="1852"/>
                  </a:lnTo>
                  <a:lnTo>
                    <a:pt x="9916" y="2381"/>
                  </a:lnTo>
                  <a:lnTo>
                    <a:pt x="9916" y="3042"/>
                  </a:lnTo>
                  <a:lnTo>
                    <a:pt x="9784" y="4099"/>
                  </a:lnTo>
                  <a:lnTo>
                    <a:pt x="9916" y="5157"/>
                  </a:lnTo>
                  <a:lnTo>
                    <a:pt x="10181" y="6082"/>
                  </a:lnTo>
                  <a:lnTo>
                    <a:pt x="9520" y="5686"/>
                  </a:lnTo>
                  <a:lnTo>
                    <a:pt x="8066" y="4893"/>
                  </a:lnTo>
                  <a:lnTo>
                    <a:pt x="7008" y="4496"/>
                  </a:lnTo>
                  <a:lnTo>
                    <a:pt x="5950" y="4099"/>
                  </a:lnTo>
                  <a:lnTo>
                    <a:pt x="4760" y="3835"/>
                  </a:lnTo>
                  <a:lnTo>
                    <a:pt x="3570" y="3703"/>
                  </a:lnTo>
                  <a:lnTo>
                    <a:pt x="2909" y="3835"/>
                  </a:lnTo>
                  <a:lnTo>
                    <a:pt x="2381" y="3967"/>
                  </a:lnTo>
                  <a:lnTo>
                    <a:pt x="1852" y="4364"/>
                  </a:lnTo>
                  <a:lnTo>
                    <a:pt x="1455" y="4760"/>
                  </a:lnTo>
                  <a:lnTo>
                    <a:pt x="1058" y="5157"/>
                  </a:lnTo>
                  <a:lnTo>
                    <a:pt x="662" y="5686"/>
                  </a:lnTo>
                  <a:lnTo>
                    <a:pt x="397" y="6347"/>
                  </a:lnTo>
                  <a:lnTo>
                    <a:pt x="133" y="7008"/>
                  </a:lnTo>
                  <a:lnTo>
                    <a:pt x="1" y="7801"/>
                  </a:lnTo>
                  <a:lnTo>
                    <a:pt x="1" y="8594"/>
                  </a:lnTo>
                  <a:lnTo>
                    <a:pt x="1" y="9520"/>
                  </a:lnTo>
                  <a:lnTo>
                    <a:pt x="133" y="10313"/>
                  </a:lnTo>
                  <a:lnTo>
                    <a:pt x="397" y="11239"/>
                  </a:lnTo>
                  <a:lnTo>
                    <a:pt x="662" y="12164"/>
                  </a:lnTo>
                  <a:lnTo>
                    <a:pt x="1191" y="12957"/>
                  </a:lnTo>
                  <a:lnTo>
                    <a:pt x="1720" y="13883"/>
                  </a:lnTo>
                  <a:lnTo>
                    <a:pt x="2513" y="14808"/>
                  </a:lnTo>
                  <a:lnTo>
                    <a:pt x="3306" y="15469"/>
                  </a:lnTo>
                  <a:lnTo>
                    <a:pt x="3174" y="14279"/>
                  </a:lnTo>
                  <a:lnTo>
                    <a:pt x="3042" y="12957"/>
                  </a:lnTo>
                  <a:lnTo>
                    <a:pt x="3042" y="11503"/>
                  </a:lnTo>
                  <a:lnTo>
                    <a:pt x="3306" y="10974"/>
                  </a:lnTo>
                  <a:lnTo>
                    <a:pt x="3438" y="10445"/>
                  </a:lnTo>
                  <a:lnTo>
                    <a:pt x="3835" y="9784"/>
                  </a:lnTo>
                  <a:lnTo>
                    <a:pt x="4231" y="9388"/>
                  </a:lnTo>
                  <a:lnTo>
                    <a:pt x="4628" y="9255"/>
                  </a:lnTo>
                  <a:lnTo>
                    <a:pt x="4893" y="9388"/>
                  </a:lnTo>
                  <a:lnTo>
                    <a:pt x="5157" y="9652"/>
                  </a:lnTo>
                  <a:lnTo>
                    <a:pt x="5289" y="10049"/>
                  </a:lnTo>
                  <a:lnTo>
                    <a:pt x="5289" y="10578"/>
                  </a:lnTo>
                  <a:lnTo>
                    <a:pt x="5157" y="11106"/>
                  </a:lnTo>
                  <a:lnTo>
                    <a:pt x="4760" y="12296"/>
                  </a:lnTo>
                  <a:lnTo>
                    <a:pt x="4364" y="13486"/>
                  </a:lnTo>
                  <a:lnTo>
                    <a:pt x="4231" y="14808"/>
                  </a:lnTo>
                  <a:lnTo>
                    <a:pt x="4099" y="16130"/>
                  </a:lnTo>
                  <a:lnTo>
                    <a:pt x="6347" y="17320"/>
                  </a:lnTo>
                  <a:lnTo>
                    <a:pt x="8727" y="18246"/>
                  </a:lnTo>
                  <a:lnTo>
                    <a:pt x="8727" y="18246"/>
                  </a:lnTo>
                  <a:lnTo>
                    <a:pt x="8594" y="17056"/>
                  </a:lnTo>
                  <a:lnTo>
                    <a:pt x="8594" y="15866"/>
                  </a:lnTo>
                  <a:lnTo>
                    <a:pt x="8727" y="15205"/>
                  </a:lnTo>
                  <a:lnTo>
                    <a:pt x="8991" y="14676"/>
                  </a:lnTo>
                  <a:lnTo>
                    <a:pt x="9255" y="14412"/>
                  </a:lnTo>
                  <a:lnTo>
                    <a:pt x="9520" y="14279"/>
                  </a:lnTo>
                  <a:lnTo>
                    <a:pt x="9784" y="14412"/>
                  </a:lnTo>
                  <a:lnTo>
                    <a:pt x="10049" y="14676"/>
                  </a:lnTo>
                  <a:lnTo>
                    <a:pt x="10049" y="15205"/>
                  </a:lnTo>
                  <a:lnTo>
                    <a:pt x="10049" y="15998"/>
                  </a:lnTo>
                  <a:lnTo>
                    <a:pt x="9784" y="17320"/>
                  </a:lnTo>
                  <a:lnTo>
                    <a:pt x="9784" y="18642"/>
                  </a:lnTo>
                  <a:lnTo>
                    <a:pt x="13354" y="19568"/>
                  </a:lnTo>
                  <a:lnTo>
                    <a:pt x="17056" y="20229"/>
                  </a:lnTo>
                  <a:lnTo>
                    <a:pt x="17981" y="19039"/>
                  </a:lnTo>
                  <a:lnTo>
                    <a:pt x="18774" y="17717"/>
                  </a:lnTo>
                  <a:lnTo>
                    <a:pt x="19435" y="16263"/>
                  </a:lnTo>
                  <a:lnTo>
                    <a:pt x="19964" y="14940"/>
                  </a:lnTo>
                  <a:lnTo>
                    <a:pt x="18510" y="14676"/>
                  </a:lnTo>
                  <a:lnTo>
                    <a:pt x="16791" y="14279"/>
                  </a:lnTo>
                  <a:lnTo>
                    <a:pt x="15998" y="14147"/>
                  </a:lnTo>
                  <a:lnTo>
                    <a:pt x="15337" y="13883"/>
                  </a:lnTo>
                  <a:lnTo>
                    <a:pt x="14940" y="13486"/>
                  </a:lnTo>
                  <a:lnTo>
                    <a:pt x="14808" y="13354"/>
                  </a:lnTo>
                  <a:lnTo>
                    <a:pt x="14808" y="13090"/>
                  </a:lnTo>
                  <a:lnTo>
                    <a:pt x="14940" y="12825"/>
                  </a:lnTo>
                  <a:lnTo>
                    <a:pt x="15073" y="12693"/>
                  </a:lnTo>
                  <a:lnTo>
                    <a:pt x="15205" y="12428"/>
                  </a:lnTo>
                  <a:lnTo>
                    <a:pt x="15469" y="12428"/>
                  </a:lnTo>
                  <a:lnTo>
                    <a:pt x="16130" y="12296"/>
                  </a:lnTo>
                  <a:lnTo>
                    <a:pt x="16923" y="12428"/>
                  </a:lnTo>
                  <a:lnTo>
                    <a:pt x="17717" y="12693"/>
                  </a:lnTo>
                  <a:lnTo>
                    <a:pt x="18642" y="13090"/>
                  </a:lnTo>
                  <a:lnTo>
                    <a:pt x="20361" y="14015"/>
                  </a:lnTo>
                  <a:lnTo>
                    <a:pt x="20625" y="12825"/>
                  </a:lnTo>
                  <a:lnTo>
                    <a:pt x="20890" y="11767"/>
                  </a:lnTo>
                  <a:lnTo>
                    <a:pt x="20890" y="10578"/>
                  </a:lnTo>
                  <a:lnTo>
                    <a:pt x="20890" y="9388"/>
                  </a:lnTo>
                  <a:lnTo>
                    <a:pt x="18510" y="8859"/>
                  </a:lnTo>
                  <a:lnTo>
                    <a:pt x="16130" y="8594"/>
                  </a:lnTo>
                  <a:lnTo>
                    <a:pt x="14940" y="8462"/>
                  </a:lnTo>
                  <a:lnTo>
                    <a:pt x="14147" y="8198"/>
                  </a:lnTo>
                  <a:lnTo>
                    <a:pt x="13618" y="7801"/>
                  </a:lnTo>
                  <a:lnTo>
                    <a:pt x="13354" y="7405"/>
                  </a:lnTo>
                  <a:lnTo>
                    <a:pt x="13486" y="7008"/>
                  </a:lnTo>
                  <a:lnTo>
                    <a:pt x="13883" y="6611"/>
                  </a:lnTo>
                  <a:lnTo>
                    <a:pt x="14411" y="6479"/>
                  </a:lnTo>
                  <a:lnTo>
                    <a:pt x="15337" y="6347"/>
                  </a:lnTo>
                  <a:lnTo>
                    <a:pt x="16130" y="6479"/>
                  </a:lnTo>
                  <a:lnTo>
                    <a:pt x="16791" y="6611"/>
                  </a:lnTo>
                  <a:lnTo>
                    <a:pt x="18378" y="7008"/>
                  </a:lnTo>
                  <a:lnTo>
                    <a:pt x="19700" y="7669"/>
                  </a:lnTo>
                  <a:lnTo>
                    <a:pt x="20890" y="8198"/>
                  </a:lnTo>
                  <a:lnTo>
                    <a:pt x="20890" y="8198"/>
                  </a:lnTo>
                  <a:lnTo>
                    <a:pt x="20361" y="6479"/>
                  </a:lnTo>
                  <a:lnTo>
                    <a:pt x="19832" y="4893"/>
                  </a:lnTo>
                  <a:lnTo>
                    <a:pt x="18907" y="3438"/>
                  </a:lnTo>
                  <a:lnTo>
                    <a:pt x="17981" y="2381"/>
                  </a:lnTo>
                  <a:lnTo>
                    <a:pt x="16791" y="1323"/>
                  </a:lnTo>
                  <a:lnTo>
                    <a:pt x="15734" y="662"/>
                  </a:lnTo>
                  <a:lnTo>
                    <a:pt x="14544" y="265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4883631" y="3329104"/>
              <a:ext cx="5008" cy="19994"/>
            </a:xfrm>
            <a:custGeom>
              <a:avLst/>
              <a:gdLst/>
              <a:ahLst/>
              <a:cxnLst/>
              <a:rect l="l" t="t" r="r" b="b"/>
              <a:pathLst>
                <a:path w="265" h="1058" extrusionOk="0">
                  <a:moveTo>
                    <a:pt x="265" y="0"/>
                  </a:moveTo>
                  <a:lnTo>
                    <a:pt x="0" y="925"/>
                  </a:lnTo>
                  <a:lnTo>
                    <a:pt x="0" y="1058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4891114" y="3171688"/>
              <a:ext cx="197403" cy="257365"/>
            </a:xfrm>
            <a:custGeom>
              <a:avLst/>
              <a:gdLst/>
              <a:ahLst/>
              <a:cxnLst/>
              <a:rect l="l" t="t" r="r" b="b"/>
              <a:pathLst>
                <a:path w="10446" h="13619" extrusionOk="0">
                  <a:moveTo>
                    <a:pt x="6214" y="2777"/>
                  </a:moveTo>
                  <a:lnTo>
                    <a:pt x="7140" y="3042"/>
                  </a:lnTo>
                  <a:lnTo>
                    <a:pt x="7140" y="2909"/>
                  </a:lnTo>
                  <a:lnTo>
                    <a:pt x="6214" y="2777"/>
                  </a:lnTo>
                  <a:close/>
                  <a:moveTo>
                    <a:pt x="2116" y="1"/>
                  </a:moveTo>
                  <a:lnTo>
                    <a:pt x="2513" y="926"/>
                  </a:lnTo>
                  <a:lnTo>
                    <a:pt x="2116" y="1852"/>
                  </a:lnTo>
                  <a:lnTo>
                    <a:pt x="1719" y="2909"/>
                  </a:lnTo>
                  <a:lnTo>
                    <a:pt x="926" y="4893"/>
                  </a:lnTo>
                  <a:lnTo>
                    <a:pt x="397" y="6479"/>
                  </a:lnTo>
                  <a:lnTo>
                    <a:pt x="1" y="8066"/>
                  </a:lnTo>
                  <a:lnTo>
                    <a:pt x="530" y="6479"/>
                  </a:lnTo>
                  <a:lnTo>
                    <a:pt x="1191" y="5025"/>
                  </a:lnTo>
                  <a:lnTo>
                    <a:pt x="1984" y="2909"/>
                  </a:lnTo>
                  <a:lnTo>
                    <a:pt x="2380" y="1852"/>
                  </a:lnTo>
                  <a:lnTo>
                    <a:pt x="2645" y="1059"/>
                  </a:lnTo>
                  <a:lnTo>
                    <a:pt x="3042" y="1720"/>
                  </a:lnTo>
                  <a:lnTo>
                    <a:pt x="3967" y="3438"/>
                  </a:lnTo>
                  <a:lnTo>
                    <a:pt x="4760" y="5157"/>
                  </a:lnTo>
                  <a:lnTo>
                    <a:pt x="4628" y="5818"/>
                  </a:lnTo>
                  <a:lnTo>
                    <a:pt x="4496" y="6611"/>
                  </a:lnTo>
                  <a:lnTo>
                    <a:pt x="4231" y="8330"/>
                  </a:lnTo>
                  <a:lnTo>
                    <a:pt x="4099" y="10049"/>
                  </a:lnTo>
                  <a:lnTo>
                    <a:pt x="3967" y="11767"/>
                  </a:lnTo>
                  <a:lnTo>
                    <a:pt x="4099" y="11767"/>
                  </a:lnTo>
                  <a:lnTo>
                    <a:pt x="4231" y="10049"/>
                  </a:lnTo>
                  <a:lnTo>
                    <a:pt x="4496" y="8330"/>
                  </a:lnTo>
                  <a:lnTo>
                    <a:pt x="4760" y="6611"/>
                  </a:lnTo>
                  <a:lnTo>
                    <a:pt x="4892" y="5818"/>
                  </a:lnTo>
                  <a:lnTo>
                    <a:pt x="5025" y="5554"/>
                  </a:lnTo>
                  <a:lnTo>
                    <a:pt x="5553" y="6744"/>
                  </a:lnTo>
                  <a:lnTo>
                    <a:pt x="7140" y="10181"/>
                  </a:lnTo>
                  <a:lnTo>
                    <a:pt x="8594" y="13618"/>
                  </a:lnTo>
                  <a:lnTo>
                    <a:pt x="8594" y="13618"/>
                  </a:lnTo>
                  <a:lnTo>
                    <a:pt x="7272" y="10049"/>
                  </a:lnTo>
                  <a:lnTo>
                    <a:pt x="5818" y="6479"/>
                  </a:lnTo>
                  <a:lnTo>
                    <a:pt x="4231" y="3438"/>
                  </a:lnTo>
                  <a:lnTo>
                    <a:pt x="4892" y="3571"/>
                  </a:lnTo>
                  <a:lnTo>
                    <a:pt x="5686" y="3703"/>
                  </a:lnTo>
                  <a:lnTo>
                    <a:pt x="7272" y="4099"/>
                  </a:lnTo>
                  <a:lnTo>
                    <a:pt x="8859" y="4496"/>
                  </a:lnTo>
                  <a:lnTo>
                    <a:pt x="10445" y="4893"/>
                  </a:lnTo>
                  <a:lnTo>
                    <a:pt x="7272" y="3835"/>
                  </a:lnTo>
                  <a:lnTo>
                    <a:pt x="5686" y="3438"/>
                  </a:lnTo>
                  <a:lnTo>
                    <a:pt x="4892" y="3306"/>
                  </a:lnTo>
                  <a:lnTo>
                    <a:pt x="4231" y="3174"/>
                  </a:lnTo>
                  <a:lnTo>
                    <a:pt x="4099" y="3174"/>
                  </a:lnTo>
                  <a:lnTo>
                    <a:pt x="3703" y="2513"/>
                  </a:lnTo>
                  <a:lnTo>
                    <a:pt x="4496" y="2513"/>
                  </a:lnTo>
                  <a:lnTo>
                    <a:pt x="5289" y="2645"/>
                  </a:lnTo>
                  <a:lnTo>
                    <a:pt x="6214" y="2777"/>
                  </a:lnTo>
                  <a:lnTo>
                    <a:pt x="6214" y="2777"/>
                  </a:lnTo>
                  <a:lnTo>
                    <a:pt x="5289" y="2513"/>
                  </a:lnTo>
                  <a:lnTo>
                    <a:pt x="4496" y="2381"/>
                  </a:lnTo>
                  <a:lnTo>
                    <a:pt x="3570" y="2248"/>
                  </a:lnTo>
                  <a:lnTo>
                    <a:pt x="3174" y="1455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4888619" y="3324097"/>
              <a:ext cx="2513" cy="5027"/>
            </a:xfrm>
            <a:custGeom>
              <a:avLst/>
              <a:gdLst/>
              <a:ahLst/>
              <a:cxnLst/>
              <a:rect l="l" t="t" r="r" b="b"/>
              <a:pathLst>
                <a:path w="133" h="266" extrusionOk="0">
                  <a:moveTo>
                    <a:pt x="1" y="265"/>
                  </a:moveTo>
                  <a:lnTo>
                    <a:pt x="1" y="265"/>
                  </a:lnTo>
                  <a:lnTo>
                    <a:pt x="133" y="1"/>
                  </a:lnTo>
                  <a:lnTo>
                    <a:pt x="133" y="1"/>
                  </a:lnTo>
                  <a:lnTo>
                    <a:pt x="1" y="265"/>
                  </a:lnTo>
                  <a:lnTo>
                    <a:pt x="1" y="265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4523860" y="3466508"/>
              <a:ext cx="337301" cy="504696"/>
            </a:xfrm>
            <a:custGeom>
              <a:avLst/>
              <a:gdLst/>
              <a:ahLst/>
              <a:cxnLst/>
              <a:rect l="l" t="t" r="r" b="b"/>
              <a:pathLst>
                <a:path w="17849" h="26707" extrusionOk="0">
                  <a:moveTo>
                    <a:pt x="0" y="0"/>
                  </a:moveTo>
                  <a:lnTo>
                    <a:pt x="397" y="7404"/>
                  </a:lnTo>
                  <a:lnTo>
                    <a:pt x="1058" y="26707"/>
                  </a:lnTo>
                  <a:lnTo>
                    <a:pt x="16923" y="26707"/>
                  </a:lnTo>
                  <a:lnTo>
                    <a:pt x="17584" y="7404"/>
                  </a:lnTo>
                  <a:lnTo>
                    <a:pt x="17848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4523860" y="3466508"/>
              <a:ext cx="337301" cy="139936"/>
            </a:xfrm>
            <a:custGeom>
              <a:avLst/>
              <a:gdLst/>
              <a:ahLst/>
              <a:cxnLst/>
              <a:rect l="l" t="t" r="r" b="b"/>
              <a:pathLst>
                <a:path w="17849" h="7405" extrusionOk="0">
                  <a:moveTo>
                    <a:pt x="0" y="0"/>
                  </a:moveTo>
                  <a:lnTo>
                    <a:pt x="397" y="7404"/>
                  </a:lnTo>
                  <a:lnTo>
                    <a:pt x="17584" y="7404"/>
                  </a:lnTo>
                  <a:lnTo>
                    <a:pt x="1784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4503866" y="3409041"/>
              <a:ext cx="379783" cy="114953"/>
            </a:xfrm>
            <a:custGeom>
              <a:avLst/>
              <a:gdLst/>
              <a:ahLst/>
              <a:cxnLst/>
              <a:rect l="l" t="t" r="r" b="b"/>
              <a:pathLst>
                <a:path w="20097" h="6083" extrusionOk="0">
                  <a:moveTo>
                    <a:pt x="0" y="1"/>
                  </a:moveTo>
                  <a:lnTo>
                    <a:pt x="0" y="6082"/>
                  </a:lnTo>
                  <a:lnTo>
                    <a:pt x="20096" y="6082"/>
                  </a:lnTo>
                  <a:lnTo>
                    <a:pt x="20096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4766201" y="3971185"/>
              <a:ext cx="52478" cy="59981"/>
            </a:xfrm>
            <a:custGeom>
              <a:avLst/>
              <a:gdLst/>
              <a:ahLst/>
              <a:cxnLst/>
              <a:rect l="l" t="t" r="r" b="b"/>
              <a:pathLst>
                <a:path w="2777" h="3174" extrusionOk="0">
                  <a:moveTo>
                    <a:pt x="0" y="1"/>
                  </a:moveTo>
                  <a:lnTo>
                    <a:pt x="0" y="3174"/>
                  </a:lnTo>
                  <a:lnTo>
                    <a:pt x="2777" y="317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4766201" y="3971185"/>
              <a:ext cx="52478" cy="30009"/>
            </a:xfrm>
            <a:custGeom>
              <a:avLst/>
              <a:gdLst/>
              <a:ahLst/>
              <a:cxnLst/>
              <a:rect l="l" t="t" r="r" b="b"/>
              <a:pathLst>
                <a:path w="2777" h="1588" extrusionOk="0">
                  <a:moveTo>
                    <a:pt x="0" y="1"/>
                  </a:moveTo>
                  <a:lnTo>
                    <a:pt x="0" y="1587"/>
                  </a:lnTo>
                  <a:lnTo>
                    <a:pt x="2777" y="1587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4568817" y="3971185"/>
              <a:ext cx="52497" cy="59981"/>
            </a:xfrm>
            <a:custGeom>
              <a:avLst/>
              <a:gdLst/>
              <a:ahLst/>
              <a:cxnLst/>
              <a:rect l="l" t="t" r="r" b="b"/>
              <a:pathLst>
                <a:path w="2778" h="3174" extrusionOk="0">
                  <a:moveTo>
                    <a:pt x="1" y="1"/>
                  </a:moveTo>
                  <a:lnTo>
                    <a:pt x="1" y="3174"/>
                  </a:lnTo>
                  <a:lnTo>
                    <a:pt x="2777" y="317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4568817" y="3971185"/>
              <a:ext cx="52497" cy="30009"/>
            </a:xfrm>
            <a:custGeom>
              <a:avLst/>
              <a:gdLst/>
              <a:ahLst/>
              <a:cxnLst/>
              <a:rect l="l" t="t" r="r" b="b"/>
              <a:pathLst>
                <a:path w="2778" h="1588" extrusionOk="0">
                  <a:moveTo>
                    <a:pt x="1" y="1"/>
                  </a:moveTo>
                  <a:lnTo>
                    <a:pt x="1" y="1587"/>
                  </a:lnTo>
                  <a:lnTo>
                    <a:pt x="2777" y="1587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5200920" y="3606425"/>
              <a:ext cx="1349149" cy="891943"/>
            </a:xfrm>
            <a:custGeom>
              <a:avLst/>
              <a:gdLst/>
              <a:ahLst/>
              <a:cxnLst/>
              <a:rect l="l" t="t" r="r" b="b"/>
              <a:pathLst>
                <a:path w="71393" h="47199" extrusionOk="0">
                  <a:moveTo>
                    <a:pt x="28425" y="0"/>
                  </a:moveTo>
                  <a:lnTo>
                    <a:pt x="27764" y="661"/>
                  </a:lnTo>
                  <a:lnTo>
                    <a:pt x="26707" y="2115"/>
                  </a:lnTo>
                  <a:lnTo>
                    <a:pt x="23269" y="7139"/>
                  </a:lnTo>
                  <a:lnTo>
                    <a:pt x="18774" y="14146"/>
                  </a:lnTo>
                  <a:lnTo>
                    <a:pt x="13618" y="22079"/>
                  </a:lnTo>
                  <a:lnTo>
                    <a:pt x="4363" y="37283"/>
                  </a:lnTo>
                  <a:lnTo>
                    <a:pt x="1323" y="42439"/>
                  </a:lnTo>
                  <a:lnTo>
                    <a:pt x="397" y="44025"/>
                  </a:lnTo>
                  <a:lnTo>
                    <a:pt x="1" y="44819"/>
                  </a:lnTo>
                  <a:lnTo>
                    <a:pt x="1" y="45215"/>
                  </a:lnTo>
                  <a:lnTo>
                    <a:pt x="133" y="45480"/>
                  </a:lnTo>
                  <a:lnTo>
                    <a:pt x="397" y="45744"/>
                  </a:lnTo>
                  <a:lnTo>
                    <a:pt x="662" y="46009"/>
                  </a:lnTo>
                  <a:lnTo>
                    <a:pt x="1455" y="46537"/>
                  </a:lnTo>
                  <a:lnTo>
                    <a:pt x="2380" y="46934"/>
                  </a:lnTo>
                  <a:lnTo>
                    <a:pt x="3570" y="47198"/>
                  </a:lnTo>
                  <a:lnTo>
                    <a:pt x="5818" y="47198"/>
                  </a:lnTo>
                  <a:lnTo>
                    <a:pt x="6875" y="47066"/>
                  </a:lnTo>
                  <a:lnTo>
                    <a:pt x="7801" y="46537"/>
                  </a:lnTo>
                  <a:lnTo>
                    <a:pt x="9519" y="45480"/>
                  </a:lnTo>
                  <a:lnTo>
                    <a:pt x="14015" y="42703"/>
                  </a:lnTo>
                  <a:lnTo>
                    <a:pt x="17981" y="39927"/>
                  </a:lnTo>
                  <a:lnTo>
                    <a:pt x="21683" y="37415"/>
                  </a:lnTo>
                  <a:lnTo>
                    <a:pt x="25252" y="34903"/>
                  </a:lnTo>
                  <a:lnTo>
                    <a:pt x="71393" y="31466"/>
                  </a:lnTo>
                  <a:lnTo>
                    <a:pt x="68220" y="926"/>
                  </a:lnTo>
                  <a:lnTo>
                    <a:pt x="55792" y="4760"/>
                  </a:lnTo>
                  <a:lnTo>
                    <a:pt x="47067" y="7272"/>
                  </a:lnTo>
                  <a:lnTo>
                    <a:pt x="44158" y="7933"/>
                  </a:lnTo>
                  <a:lnTo>
                    <a:pt x="43233" y="8065"/>
                  </a:lnTo>
                  <a:lnTo>
                    <a:pt x="42836" y="8065"/>
                  </a:lnTo>
                  <a:lnTo>
                    <a:pt x="35697" y="3966"/>
                  </a:lnTo>
                  <a:lnTo>
                    <a:pt x="30805" y="1190"/>
                  </a:lnTo>
                  <a:lnTo>
                    <a:pt x="28425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5203414" y="3606425"/>
              <a:ext cx="926922" cy="891943"/>
            </a:xfrm>
            <a:custGeom>
              <a:avLst/>
              <a:gdLst/>
              <a:ahLst/>
              <a:cxnLst/>
              <a:rect l="l" t="t" r="r" b="b"/>
              <a:pathLst>
                <a:path w="49050" h="47199" extrusionOk="0">
                  <a:moveTo>
                    <a:pt x="28293" y="0"/>
                  </a:moveTo>
                  <a:lnTo>
                    <a:pt x="27632" y="661"/>
                  </a:lnTo>
                  <a:lnTo>
                    <a:pt x="26575" y="2115"/>
                  </a:lnTo>
                  <a:lnTo>
                    <a:pt x="23137" y="7139"/>
                  </a:lnTo>
                  <a:lnTo>
                    <a:pt x="18642" y="14146"/>
                  </a:lnTo>
                  <a:lnTo>
                    <a:pt x="13618" y="22079"/>
                  </a:lnTo>
                  <a:lnTo>
                    <a:pt x="4231" y="37283"/>
                  </a:lnTo>
                  <a:lnTo>
                    <a:pt x="1191" y="42439"/>
                  </a:lnTo>
                  <a:lnTo>
                    <a:pt x="265" y="44025"/>
                  </a:lnTo>
                  <a:lnTo>
                    <a:pt x="1" y="44819"/>
                  </a:lnTo>
                  <a:lnTo>
                    <a:pt x="1" y="45215"/>
                  </a:lnTo>
                  <a:lnTo>
                    <a:pt x="1" y="45480"/>
                  </a:lnTo>
                  <a:lnTo>
                    <a:pt x="265" y="45744"/>
                  </a:lnTo>
                  <a:lnTo>
                    <a:pt x="530" y="46009"/>
                  </a:lnTo>
                  <a:lnTo>
                    <a:pt x="1323" y="46537"/>
                  </a:lnTo>
                  <a:lnTo>
                    <a:pt x="2380" y="46934"/>
                  </a:lnTo>
                  <a:lnTo>
                    <a:pt x="3438" y="47198"/>
                  </a:lnTo>
                  <a:lnTo>
                    <a:pt x="5686" y="47198"/>
                  </a:lnTo>
                  <a:lnTo>
                    <a:pt x="6743" y="47066"/>
                  </a:lnTo>
                  <a:lnTo>
                    <a:pt x="7669" y="46537"/>
                  </a:lnTo>
                  <a:lnTo>
                    <a:pt x="9387" y="45480"/>
                  </a:lnTo>
                  <a:lnTo>
                    <a:pt x="13883" y="42703"/>
                  </a:lnTo>
                  <a:lnTo>
                    <a:pt x="17849" y="39927"/>
                  </a:lnTo>
                  <a:lnTo>
                    <a:pt x="21551" y="37415"/>
                  </a:lnTo>
                  <a:lnTo>
                    <a:pt x="25120" y="34903"/>
                  </a:lnTo>
                  <a:lnTo>
                    <a:pt x="35432" y="34110"/>
                  </a:lnTo>
                  <a:lnTo>
                    <a:pt x="49050" y="6743"/>
                  </a:lnTo>
                  <a:lnTo>
                    <a:pt x="49050" y="6743"/>
                  </a:lnTo>
                  <a:lnTo>
                    <a:pt x="44687" y="7800"/>
                  </a:lnTo>
                  <a:lnTo>
                    <a:pt x="43365" y="8065"/>
                  </a:lnTo>
                  <a:lnTo>
                    <a:pt x="42704" y="8065"/>
                  </a:lnTo>
                  <a:lnTo>
                    <a:pt x="35697" y="3966"/>
                  </a:lnTo>
                  <a:lnTo>
                    <a:pt x="30673" y="1190"/>
                  </a:lnTo>
                  <a:lnTo>
                    <a:pt x="28954" y="265"/>
                  </a:lnTo>
                  <a:lnTo>
                    <a:pt x="28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5195931" y="3606425"/>
              <a:ext cx="814482" cy="896932"/>
            </a:xfrm>
            <a:custGeom>
              <a:avLst/>
              <a:gdLst/>
              <a:ahLst/>
              <a:cxnLst/>
              <a:rect l="l" t="t" r="r" b="b"/>
              <a:pathLst>
                <a:path w="43100" h="47463" extrusionOk="0">
                  <a:moveTo>
                    <a:pt x="28689" y="0"/>
                  </a:moveTo>
                  <a:lnTo>
                    <a:pt x="28028" y="661"/>
                  </a:lnTo>
                  <a:lnTo>
                    <a:pt x="26838" y="2115"/>
                  </a:lnTo>
                  <a:lnTo>
                    <a:pt x="23401" y="7139"/>
                  </a:lnTo>
                  <a:lnTo>
                    <a:pt x="18774" y="14146"/>
                  </a:lnTo>
                  <a:lnTo>
                    <a:pt x="13750" y="22211"/>
                  </a:lnTo>
                  <a:lnTo>
                    <a:pt x="8726" y="30144"/>
                  </a:lnTo>
                  <a:lnTo>
                    <a:pt x="4363" y="37283"/>
                  </a:lnTo>
                  <a:lnTo>
                    <a:pt x="1322" y="42571"/>
                  </a:lnTo>
                  <a:lnTo>
                    <a:pt x="397" y="44158"/>
                  </a:lnTo>
                  <a:lnTo>
                    <a:pt x="0" y="44951"/>
                  </a:lnTo>
                  <a:lnTo>
                    <a:pt x="0" y="45215"/>
                  </a:lnTo>
                  <a:lnTo>
                    <a:pt x="132" y="45612"/>
                  </a:lnTo>
                  <a:lnTo>
                    <a:pt x="397" y="45876"/>
                  </a:lnTo>
                  <a:lnTo>
                    <a:pt x="661" y="46141"/>
                  </a:lnTo>
                  <a:lnTo>
                    <a:pt x="1454" y="46670"/>
                  </a:lnTo>
                  <a:lnTo>
                    <a:pt x="2512" y="47066"/>
                  </a:lnTo>
                  <a:lnTo>
                    <a:pt x="3702" y="47331"/>
                  </a:lnTo>
                  <a:lnTo>
                    <a:pt x="4892" y="47463"/>
                  </a:lnTo>
                  <a:lnTo>
                    <a:pt x="5949" y="47463"/>
                  </a:lnTo>
                  <a:lnTo>
                    <a:pt x="7007" y="47198"/>
                  </a:lnTo>
                  <a:lnTo>
                    <a:pt x="8461" y="46405"/>
                  </a:lnTo>
                  <a:lnTo>
                    <a:pt x="10973" y="44951"/>
                  </a:lnTo>
                  <a:lnTo>
                    <a:pt x="17452" y="40852"/>
                  </a:lnTo>
                  <a:lnTo>
                    <a:pt x="26177" y="35168"/>
                  </a:lnTo>
                  <a:lnTo>
                    <a:pt x="43100" y="8065"/>
                  </a:lnTo>
                  <a:lnTo>
                    <a:pt x="40588" y="6214"/>
                  </a:lnTo>
                  <a:lnTo>
                    <a:pt x="38076" y="4627"/>
                  </a:lnTo>
                  <a:lnTo>
                    <a:pt x="35696" y="3173"/>
                  </a:lnTo>
                  <a:lnTo>
                    <a:pt x="33581" y="1983"/>
                  </a:lnTo>
                  <a:lnTo>
                    <a:pt x="31730" y="1058"/>
                  </a:lnTo>
                  <a:lnTo>
                    <a:pt x="30276" y="397"/>
                  </a:lnTo>
                  <a:lnTo>
                    <a:pt x="29218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233404" y="3656390"/>
              <a:ext cx="499688" cy="809493"/>
            </a:xfrm>
            <a:custGeom>
              <a:avLst/>
              <a:gdLst/>
              <a:ahLst/>
              <a:cxnLst/>
              <a:rect l="l" t="t" r="r" b="b"/>
              <a:pathLst>
                <a:path w="26442" h="42836" extrusionOk="0">
                  <a:moveTo>
                    <a:pt x="26310" y="0"/>
                  </a:moveTo>
                  <a:lnTo>
                    <a:pt x="24062" y="3438"/>
                  </a:lnTo>
                  <a:lnTo>
                    <a:pt x="20889" y="8462"/>
                  </a:lnTo>
                  <a:lnTo>
                    <a:pt x="12957" y="21154"/>
                  </a:lnTo>
                  <a:lnTo>
                    <a:pt x="5289" y="33846"/>
                  </a:lnTo>
                  <a:lnTo>
                    <a:pt x="0" y="42704"/>
                  </a:lnTo>
                  <a:lnTo>
                    <a:pt x="0" y="42836"/>
                  </a:lnTo>
                  <a:lnTo>
                    <a:pt x="132" y="42704"/>
                  </a:lnTo>
                  <a:lnTo>
                    <a:pt x="5553" y="34110"/>
                  </a:lnTo>
                  <a:lnTo>
                    <a:pt x="13485" y="21418"/>
                  </a:lnTo>
                  <a:lnTo>
                    <a:pt x="21286" y="8726"/>
                  </a:lnTo>
                  <a:lnTo>
                    <a:pt x="24326" y="3702"/>
                  </a:lnTo>
                  <a:lnTo>
                    <a:pt x="2644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5350815" y="4290987"/>
              <a:ext cx="57486" cy="174896"/>
            </a:xfrm>
            <a:custGeom>
              <a:avLst/>
              <a:gdLst/>
              <a:ahLst/>
              <a:cxnLst/>
              <a:rect l="l" t="t" r="r" b="b"/>
              <a:pathLst>
                <a:path w="3042" h="9255" extrusionOk="0">
                  <a:moveTo>
                    <a:pt x="133" y="0"/>
                  </a:moveTo>
                  <a:lnTo>
                    <a:pt x="1" y="132"/>
                  </a:lnTo>
                  <a:lnTo>
                    <a:pt x="926" y="926"/>
                  </a:lnTo>
                  <a:lnTo>
                    <a:pt x="1587" y="1983"/>
                  </a:lnTo>
                  <a:lnTo>
                    <a:pt x="2116" y="3041"/>
                  </a:lnTo>
                  <a:lnTo>
                    <a:pt x="2513" y="4363"/>
                  </a:lnTo>
                  <a:lnTo>
                    <a:pt x="2645" y="5553"/>
                  </a:lnTo>
                  <a:lnTo>
                    <a:pt x="2645" y="6743"/>
                  </a:lnTo>
                  <a:lnTo>
                    <a:pt x="2381" y="8065"/>
                  </a:lnTo>
                  <a:lnTo>
                    <a:pt x="1852" y="9123"/>
                  </a:lnTo>
                  <a:lnTo>
                    <a:pt x="1984" y="9255"/>
                  </a:lnTo>
                  <a:lnTo>
                    <a:pt x="2645" y="7933"/>
                  </a:lnTo>
                  <a:lnTo>
                    <a:pt x="3042" y="6611"/>
                  </a:lnTo>
                  <a:lnTo>
                    <a:pt x="3042" y="5289"/>
                  </a:lnTo>
                  <a:lnTo>
                    <a:pt x="2910" y="3966"/>
                  </a:lnTo>
                  <a:lnTo>
                    <a:pt x="2513" y="2777"/>
                  </a:lnTo>
                  <a:lnTo>
                    <a:pt x="1852" y="1719"/>
                  </a:lnTo>
                  <a:lnTo>
                    <a:pt x="1059" y="79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5645634" y="4118585"/>
              <a:ext cx="47489" cy="189901"/>
            </a:xfrm>
            <a:custGeom>
              <a:avLst/>
              <a:gdLst/>
              <a:ahLst/>
              <a:cxnLst/>
              <a:rect l="l" t="t" r="r" b="b"/>
              <a:pathLst>
                <a:path w="2513" h="10049" extrusionOk="0">
                  <a:moveTo>
                    <a:pt x="1719" y="1"/>
                  </a:moveTo>
                  <a:lnTo>
                    <a:pt x="1455" y="2513"/>
                  </a:lnTo>
                  <a:lnTo>
                    <a:pt x="1058" y="4893"/>
                  </a:lnTo>
                  <a:lnTo>
                    <a:pt x="529" y="7404"/>
                  </a:lnTo>
                  <a:lnTo>
                    <a:pt x="1" y="9784"/>
                  </a:lnTo>
                  <a:lnTo>
                    <a:pt x="1" y="9916"/>
                  </a:lnTo>
                  <a:lnTo>
                    <a:pt x="133" y="10049"/>
                  </a:lnTo>
                  <a:lnTo>
                    <a:pt x="265" y="10049"/>
                  </a:lnTo>
                  <a:lnTo>
                    <a:pt x="397" y="9916"/>
                  </a:lnTo>
                  <a:lnTo>
                    <a:pt x="926" y="8859"/>
                  </a:lnTo>
                  <a:lnTo>
                    <a:pt x="1587" y="7669"/>
                  </a:lnTo>
                  <a:lnTo>
                    <a:pt x="1984" y="6347"/>
                  </a:lnTo>
                  <a:lnTo>
                    <a:pt x="2248" y="5157"/>
                  </a:lnTo>
                  <a:lnTo>
                    <a:pt x="2512" y="3835"/>
                  </a:lnTo>
                  <a:lnTo>
                    <a:pt x="2512" y="2513"/>
                  </a:lnTo>
                  <a:lnTo>
                    <a:pt x="2248" y="1191"/>
                  </a:lnTo>
                  <a:lnTo>
                    <a:pt x="198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5603153" y="4148576"/>
              <a:ext cx="47489" cy="189901"/>
            </a:xfrm>
            <a:custGeom>
              <a:avLst/>
              <a:gdLst/>
              <a:ahLst/>
              <a:cxnLst/>
              <a:rect l="l" t="t" r="r" b="b"/>
              <a:pathLst>
                <a:path w="2513" h="10049" extrusionOk="0">
                  <a:moveTo>
                    <a:pt x="1852" y="0"/>
                  </a:moveTo>
                  <a:lnTo>
                    <a:pt x="1720" y="133"/>
                  </a:lnTo>
                  <a:lnTo>
                    <a:pt x="1455" y="2512"/>
                  </a:lnTo>
                  <a:lnTo>
                    <a:pt x="1191" y="5024"/>
                  </a:lnTo>
                  <a:lnTo>
                    <a:pt x="662" y="7404"/>
                  </a:lnTo>
                  <a:lnTo>
                    <a:pt x="1" y="9784"/>
                  </a:lnTo>
                  <a:lnTo>
                    <a:pt x="1" y="9916"/>
                  </a:lnTo>
                  <a:lnTo>
                    <a:pt x="133" y="10048"/>
                  </a:lnTo>
                  <a:lnTo>
                    <a:pt x="265" y="10048"/>
                  </a:lnTo>
                  <a:lnTo>
                    <a:pt x="398" y="9916"/>
                  </a:lnTo>
                  <a:lnTo>
                    <a:pt x="1059" y="8858"/>
                  </a:lnTo>
                  <a:lnTo>
                    <a:pt x="1587" y="7668"/>
                  </a:lnTo>
                  <a:lnTo>
                    <a:pt x="1984" y="6479"/>
                  </a:lnTo>
                  <a:lnTo>
                    <a:pt x="2381" y="5156"/>
                  </a:lnTo>
                  <a:lnTo>
                    <a:pt x="2513" y="3834"/>
                  </a:lnTo>
                  <a:lnTo>
                    <a:pt x="2513" y="2512"/>
                  </a:lnTo>
                  <a:lnTo>
                    <a:pt x="2381" y="1322"/>
                  </a:lnTo>
                  <a:lnTo>
                    <a:pt x="1984" y="133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5560690" y="4181060"/>
              <a:ext cx="47489" cy="189882"/>
            </a:xfrm>
            <a:custGeom>
              <a:avLst/>
              <a:gdLst/>
              <a:ahLst/>
              <a:cxnLst/>
              <a:rect l="l" t="t" r="r" b="b"/>
              <a:pathLst>
                <a:path w="2513" h="10048" extrusionOk="0">
                  <a:moveTo>
                    <a:pt x="1851" y="0"/>
                  </a:moveTo>
                  <a:lnTo>
                    <a:pt x="1851" y="132"/>
                  </a:lnTo>
                  <a:lnTo>
                    <a:pt x="1587" y="2512"/>
                  </a:lnTo>
                  <a:lnTo>
                    <a:pt x="1190" y="4892"/>
                  </a:lnTo>
                  <a:lnTo>
                    <a:pt x="661" y="7404"/>
                  </a:lnTo>
                  <a:lnTo>
                    <a:pt x="0" y="9783"/>
                  </a:lnTo>
                  <a:lnTo>
                    <a:pt x="0" y="9916"/>
                  </a:lnTo>
                  <a:lnTo>
                    <a:pt x="133" y="10048"/>
                  </a:lnTo>
                  <a:lnTo>
                    <a:pt x="265" y="10048"/>
                  </a:lnTo>
                  <a:lnTo>
                    <a:pt x="397" y="9916"/>
                  </a:lnTo>
                  <a:lnTo>
                    <a:pt x="1058" y="8858"/>
                  </a:lnTo>
                  <a:lnTo>
                    <a:pt x="1587" y="7668"/>
                  </a:lnTo>
                  <a:lnTo>
                    <a:pt x="2116" y="6346"/>
                  </a:lnTo>
                  <a:lnTo>
                    <a:pt x="2380" y="5156"/>
                  </a:lnTo>
                  <a:lnTo>
                    <a:pt x="2512" y="3834"/>
                  </a:lnTo>
                  <a:lnTo>
                    <a:pt x="2512" y="2512"/>
                  </a:lnTo>
                  <a:lnTo>
                    <a:pt x="2380" y="1190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520722" y="4211032"/>
              <a:ext cx="47489" cy="189901"/>
            </a:xfrm>
            <a:custGeom>
              <a:avLst/>
              <a:gdLst/>
              <a:ahLst/>
              <a:cxnLst/>
              <a:rect l="l" t="t" r="r" b="b"/>
              <a:pathLst>
                <a:path w="2513" h="10049" extrusionOk="0">
                  <a:moveTo>
                    <a:pt x="1851" y="1"/>
                  </a:moveTo>
                  <a:lnTo>
                    <a:pt x="1719" y="133"/>
                  </a:lnTo>
                  <a:lnTo>
                    <a:pt x="1454" y="2645"/>
                  </a:lnTo>
                  <a:lnTo>
                    <a:pt x="1058" y="5024"/>
                  </a:lnTo>
                  <a:lnTo>
                    <a:pt x="529" y="7404"/>
                  </a:lnTo>
                  <a:lnTo>
                    <a:pt x="0" y="9784"/>
                  </a:lnTo>
                  <a:lnTo>
                    <a:pt x="0" y="9916"/>
                  </a:lnTo>
                  <a:lnTo>
                    <a:pt x="0" y="10048"/>
                  </a:lnTo>
                  <a:lnTo>
                    <a:pt x="265" y="10048"/>
                  </a:lnTo>
                  <a:lnTo>
                    <a:pt x="397" y="9916"/>
                  </a:lnTo>
                  <a:lnTo>
                    <a:pt x="926" y="8858"/>
                  </a:lnTo>
                  <a:lnTo>
                    <a:pt x="1587" y="7669"/>
                  </a:lnTo>
                  <a:lnTo>
                    <a:pt x="1983" y="6479"/>
                  </a:lnTo>
                  <a:lnTo>
                    <a:pt x="2248" y="5157"/>
                  </a:lnTo>
                  <a:lnTo>
                    <a:pt x="2512" y="3835"/>
                  </a:lnTo>
                  <a:lnTo>
                    <a:pt x="2512" y="2512"/>
                  </a:lnTo>
                  <a:lnTo>
                    <a:pt x="2248" y="1323"/>
                  </a:lnTo>
                  <a:lnTo>
                    <a:pt x="1983" y="133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5735587" y="3686362"/>
              <a:ext cx="109946" cy="107451"/>
            </a:xfrm>
            <a:custGeom>
              <a:avLst/>
              <a:gdLst/>
              <a:ahLst/>
              <a:cxnLst/>
              <a:rect l="l" t="t" r="r" b="b"/>
              <a:pathLst>
                <a:path w="5818" h="5686" extrusionOk="0">
                  <a:moveTo>
                    <a:pt x="2380" y="1"/>
                  </a:moveTo>
                  <a:lnTo>
                    <a:pt x="1851" y="133"/>
                  </a:lnTo>
                  <a:lnTo>
                    <a:pt x="1322" y="397"/>
                  </a:lnTo>
                  <a:lnTo>
                    <a:pt x="925" y="794"/>
                  </a:lnTo>
                  <a:lnTo>
                    <a:pt x="529" y="1323"/>
                  </a:lnTo>
                  <a:lnTo>
                    <a:pt x="132" y="1984"/>
                  </a:lnTo>
                  <a:lnTo>
                    <a:pt x="0" y="2513"/>
                  </a:lnTo>
                  <a:lnTo>
                    <a:pt x="0" y="3042"/>
                  </a:lnTo>
                  <a:lnTo>
                    <a:pt x="132" y="3570"/>
                  </a:lnTo>
                  <a:lnTo>
                    <a:pt x="397" y="4099"/>
                  </a:lnTo>
                  <a:lnTo>
                    <a:pt x="661" y="4628"/>
                  </a:lnTo>
                  <a:lnTo>
                    <a:pt x="1058" y="4893"/>
                  </a:lnTo>
                  <a:lnTo>
                    <a:pt x="1454" y="5289"/>
                  </a:lnTo>
                  <a:lnTo>
                    <a:pt x="1983" y="5554"/>
                  </a:lnTo>
                  <a:lnTo>
                    <a:pt x="2512" y="5686"/>
                  </a:lnTo>
                  <a:lnTo>
                    <a:pt x="3570" y="5686"/>
                  </a:lnTo>
                  <a:lnTo>
                    <a:pt x="4098" y="5554"/>
                  </a:lnTo>
                  <a:lnTo>
                    <a:pt x="4627" y="5289"/>
                  </a:lnTo>
                  <a:lnTo>
                    <a:pt x="5024" y="4893"/>
                  </a:lnTo>
                  <a:lnTo>
                    <a:pt x="5421" y="4364"/>
                  </a:lnTo>
                  <a:lnTo>
                    <a:pt x="5685" y="3835"/>
                  </a:lnTo>
                  <a:lnTo>
                    <a:pt x="5817" y="3174"/>
                  </a:lnTo>
                  <a:lnTo>
                    <a:pt x="5817" y="2645"/>
                  </a:lnTo>
                  <a:lnTo>
                    <a:pt x="5817" y="2116"/>
                  </a:lnTo>
                  <a:lnTo>
                    <a:pt x="5553" y="1587"/>
                  </a:lnTo>
                  <a:lnTo>
                    <a:pt x="5288" y="1191"/>
                  </a:lnTo>
                  <a:lnTo>
                    <a:pt x="4892" y="794"/>
                  </a:lnTo>
                  <a:lnTo>
                    <a:pt x="4363" y="530"/>
                  </a:lnTo>
                  <a:lnTo>
                    <a:pt x="3966" y="265"/>
                  </a:lnTo>
                  <a:lnTo>
                    <a:pt x="3437" y="13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5665628" y="4226018"/>
              <a:ext cx="127426" cy="227375"/>
            </a:xfrm>
            <a:custGeom>
              <a:avLst/>
              <a:gdLst/>
              <a:ahLst/>
              <a:cxnLst/>
              <a:rect l="l" t="t" r="r" b="b"/>
              <a:pathLst>
                <a:path w="6743" h="12032" extrusionOk="0">
                  <a:moveTo>
                    <a:pt x="793" y="530"/>
                  </a:moveTo>
                  <a:lnTo>
                    <a:pt x="2512" y="2645"/>
                  </a:lnTo>
                  <a:lnTo>
                    <a:pt x="3966" y="4760"/>
                  </a:lnTo>
                  <a:lnTo>
                    <a:pt x="4627" y="5818"/>
                  </a:lnTo>
                  <a:lnTo>
                    <a:pt x="5288" y="6876"/>
                  </a:lnTo>
                  <a:lnTo>
                    <a:pt x="5421" y="7537"/>
                  </a:lnTo>
                  <a:lnTo>
                    <a:pt x="5685" y="8330"/>
                  </a:lnTo>
                  <a:lnTo>
                    <a:pt x="5685" y="9123"/>
                  </a:lnTo>
                  <a:lnTo>
                    <a:pt x="5685" y="9916"/>
                  </a:lnTo>
                  <a:lnTo>
                    <a:pt x="5421" y="10577"/>
                  </a:lnTo>
                  <a:lnTo>
                    <a:pt x="5288" y="10842"/>
                  </a:lnTo>
                  <a:lnTo>
                    <a:pt x="5024" y="10974"/>
                  </a:lnTo>
                  <a:lnTo>
                    <a:pt x="4627" y="11106"/>
                  </a:lnTo>
                  <a:lnTo>
                    <a:pt x="4231" y="11106"/>
                  </a:lnTo>
                  <a:lnTo>
                    <a:pt x="3834" y="10974"/>
                  </a:lnTo>
                  <a:lnTo>
                    <a:pt x="3173" y="10710"/>
                  </a:lnTo>
                  <a:lnTo>
                    <a:pt x="2644" y="10313"/>
                  </a:lnTo>
                  <a:lnTo>
                    <a:pt x="2116" y="9652"/>
                  </a:lnTo>
                  <a:lnTo>
                    <a:pt x="1719" y="8859"/>
                  </a:lnTo>
                  <a:lnTo>
                    <a:pt x="1587" y="8065"/>
                  </a:lnTo>
                  <a:lnTo>
                    <a:pt x="1190" y="6215"/>
                  </a:lnTo>
                  <a:lnTo>
                    <a:pt x="1058" y="4760"/>
                  </a:lnTo>
                  <a:lnTo>
                    <a:pt x="926" y="2645"/>
                  </a:lnTo>
                  <a:lnTo>
                    <a:pt x="793" y="530"/>
                  </a:lnTo>
                  <a:close/>
                  <a:moveTo>
                    <a:pt x="529" y="1"/>
                  </a:moveTo>
                  <a:lnTo>
                    <a:pt x="529" y="133"/>
                  </a:lnTo>
                  <a:lnTo>
                    <a:pt x="265" y="133"/>
                  </a:lnTo>
                  <a:lnTo>
                    <a:pt x="0" y="397"/>
                  </a:lnTo>
                  <a:lnTo>
                    <a:pt x="132" y="4892"/>
                  </a:lnTo>
                  <a:lnTo>
                    <a:pt x="397" y="7008"/>
                  </a:lnTo>
                  <a:lnTo>
                    <a:pt x="661" y="8065"/>
                  </a:lnTo>
                  <a:lnTo>
                    <a:pt x="926" y="9123"/>
                  </a:lnTo>
                  <a:lnTo>
                    <a:pt x="1587" y="10313"/>
                  </a:lnTo>
                  <a:lnTo>
                    <a:pt x="1983" y="10974"/>
                  </a:lnTo>
                  <a:lnTo>
                    <a:pt x="2380" y="11371"/>
                  </a:lnTo>
                  <a:lnTo>
                    <a:pt x="3041" y="11767"/>
                  </a:lnTo>
                  <a:lnTo>
                    <a:pt x="3570" y="12032"/>
                  </a:lnTo>
                  <a:lnTo>
                    <a:pt x="4231" y="12032"/>
                  </a:lnTo>
                  <a:lnTo>
                    <a:pt x="4892" y="11900"/>
                  </a:lnTo>
                  <a:lnTo>
                    <a:pt x="5685" y="11635"/>
                  </a:lnTo>
                  <a:lnTo>
                    <a:pt x="6082" y="11106"/>
                  </a:lnTo>
                  <a:lnTo>
                    <a:pt x="6478" y="10577"/>
                  </a:lnTo>
                  <a:lnTo>
                    <a:pt x="6611" y="9916"/>
                  </a:lnTo>
                  <a:lnTo>
                    <a:pt x="6743" y="9123"/>
                  </a:lnTo>
                  <a:lnTo>
                    <a:pt x="6611" y="8462"/>
                  </a:lnTo>
                  <a:lnTo>
                    <a:pt x="6478" y="7801"/>
                  </a:lnTo>
                  <a:lnTo>
                    <a:pt x="6346" y="7140"/>
                  </a:lnTo>
                  <a:lnTo>
                    <a:pt x="5288" y="5025"/>
                  </a:lnTo>
                  <a:lnTo>
                    <a:pt x="3966" y="3174"/>
                  </a:lnTo>
                  <a:lnTo>
                    <a:pt x="2380" y="1455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5665628" y="4048627"/>
              <a:ext cx="182399" cy="192414"/>
            </a:xfrm>
            <a:custGeom>
              <a:avLst/>
              <a:gdLst/>
              <a:ahLst/>
              <a:cxnLst/>
              <a:rect l="l" t="t" r="r" b="b"/>
              <a:pathLst>
                <a:path w="9652" h="10182" extrusionOk="0">
                  <a:moveTo>
                    <a:pt x="7800" y="1059"/>
                  </a:moveTo>
                  <a:lnTo>
                    <a:pt x="8065" y="1191"/>
                  </a:lnTo>
                  <a:lnTo>
                    <a:pt x="8461" y="1455"/>
                  </a:lnTo>
                  <a:lnTo>
                    <a:pt x="8594" y="1720"/>
                  </a:lnTo>
                  <a:lnTo>
                    <a:pt x="8726" y="1984"/>
                  </a:lnTo>
                  <a:lnTo>
                    <a:pt x="8594" y="2645"/>
                  </a:lnTo>
                  <a:lnTo>
                    <a:pt x="8461" y="3438"/>
                  </a:lnTo>
                  <a:lnTo>
                    <a:pt x="8065" y="4232"/>
                  </a:lnTo>
                  <a:lnTo>
                    <a:pt x="7668" y="4893"/>
                  </a:lnTo>
                  <a:lnTo>
                    <a:pt x="7272" y="5289"/>
                  </a:lnTo>
                  <a:lnTo>
                    <a:pt x="6346" y="6215"/>
                  </a:lnTo>
                  <a:lnTo>
                    <a:pt x="5288" y="7008"/>
                  </a:lnTo>
                  <a:lnTo>
                    <a:pt x="3173" y="8462"/>
                  </a:lnTo>
                  <a:lnTo>
                    <a:pt x="793" y="9784"/>
                  </a:lnTo>
                  <a:lnTo>
                    <a:pt x="1719" y="7801"/>
                  </a:lnTo>
                  <a:lnTo>
                    <a:pt x="2644" y="5950"/>
                  </a:lnTo>
                  <a:lnTo>
                    <a:pt x="3305" y="4496"/>
                  </a:lnTo>
                  <a:lnTo>
                    <a:pt x="4099" y="3042"/>
                  </a:lnTo>
                  <a:lnTo>
                    <a:pt x="4627" y="2249"/>
                  </a:lnTo>
                  <a:lnTo>
                    <a:pt x="5288" y="1720"/>
                  </a:lnTo>
                  <a:lnTo>
                    <a:pt x="5950" y="1191"/>
                  </a:lnTo>
                  <a:lnTo>
                    <a:pt x="6611" y="1059"/>
                  </a:lnTo>
                  <a:close/>
                  <a:moveTo>
                    <a:pt x="6743" y="1"/>
                  </a:moveTo>
                  <a:lnTo>
                    <a:pt x="6082" y="133"/>
                  </a:lnTo>
                  <a:lnTo>
                    <a:pt x="5553" y="398"/>
                  </a:lnTo>
                  <a:lnTo>
                    <a:pt x="4892" y="794"/>
                  </a:lnTo>
                  <a:lnTo>
                    <a:pt x="3966" y="1720"/>
                  </a:lnTo>
                  <a:lnTo>
                    <a:pt x="3305" y="2645"/>
                  </a:lnTo>
                  <a:lnTo>
                    <a:pt x="2777" y="3571"/>
                  </a:lnTo>
                  <a:lnTo>
                    <a:pt x="1719" y="5554"/>
                  </a:lnTo>
                  <a:lnTo>
                    <a:pt x="0" y="9652"/>
                  </a:lnTo>
                  <a:lnTo>
                    <a:pt x="132" y="9917"/>
                  </a:lnTo>
                  <a:lnTo>
                    <a:pt x="265" y="10049"/>
                  </a:lnTo>
                  <a:lnTo>
                    <a:pt x="397" y="10181"/>
                  </a:lnTo>
                  <a:lnTo>
                    <a:pt x="529" y="10181"/>
                  </a:lnTo>
                  <a:lnTo>
                    <a:pt x="2777" y="9388"/>
                  </a:lnTo>
                  <a:lnTo>
                    <a:pt x="4760" y="8330"/>
                  </a:lnTo>
                  <a:lnTo>
                    <a:pt x="6611" y="7008"/>
                  </a:lnTo>
                  <a:lnTo>
                    <a:pt x="8329" y="5554"/>
                  </a:lnTo>
                  <a:lnTo>
                    <a:pt x="8726" y="5025"/>
                  </a:lnTo>
                  <a:lnTo>
                    <a:pt x="9123" y="4364"/>
                  </a:lnTo>
                  <a:lnTo>
                    <a:pt x="9387" y="3703"/>
                  </a:lnTo>
                  <a:lnTo>
                    <a:pt x="9651" y="3042"/>
                  </a:lnTo>
                  <a:lnTo>
                    <a:pt x="9651" y="2381"/>
                  </a:lnTo>
                  <a:lnTo>
                    <a:pt x="9519" y="1720"/>
                  </a:lnTo>
                  <a:lnTo>
                    <a:pt x="9255" y="1059"/>
                  </a:lnTo>
                  <a:lnTo>
                    <a:pt x="8726" y="530"/>
                  </a:lnTo>
                  <a:lnTo>
                    <a:pt x="8065" y="133"/>
                  </a:lnTo>
                  <a:lnTo>
                    <a:pt x="740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5887976" y="3141717"/>
              <a:ext cx="1978757" cy="1121793"/>
            </a:xfrm>
            <a:custGeom>
              <a:avLst/>
              <a:gdLst/>
              <a:ahLst/>
              <a:cxnLst/>
              <a:rect l="l" t="t" r="r" b="b"/>
              <a:pathLst>
                <a:path w="104710" h="59362" extrusionOk="0">
                  <a:moveTo>
                    <a:pt x="79722" y="0"/>
                  </a:moveTo>
                  <a:lnTo>
                    <a:pt x="78003" y="133"/>
                  </a:lnTo>
                  <a:lnTo>
                    <a:pt x="76152" y="265"/>
                  </a:lnTo>
                  <a:lnTo>
                    <a:pt x="72318" y="926"/>
                  </a:lnTo>
                  <a:lnTo>
                    <a:pt x="68088" y="1984"/>
                  </a:lnTo>
                  <a:lnTo>
                    <a:pt x="63725" y="3173"/>
                  </a:lnTo>
                  <a:lnTo>
                    <a:pt x="59098" y="4628"/>
                  </a:lnTo>
                  <a:lnTo>
                    <a:pt x="54470" y="6214"/>
                  </a:lnTo>
                  <a:lnTo>
                    <a:pt x="49843" y="8065"/>
                  </a:lnTo>
                  <a:lnTo>
                    <a:pt x="45348" y="9784"/>
                  </a:lnTo>
                  <a:lnTo>
                    <a:pt x="37019" y="13353"/>
                  </a:lnTo>
                  <a:lnTo>
                    <a:pt x="30276" y="16394"/>
                  </a:lnTo>
                  <a:lnTo>
                    <a:pt x="24063" y="19303"/>
                  </a:lnTo>
                  <a:lnTo>
                    <a:pt x="24687" y="26070"/>
                  </a:lnTo>
                  <a:lnTo>
                    <a:pt x="24687" y="26070"/>
                  </a:lnTo>
                  <a:lnTo>
                    <a:pt x="23005" y="26574"/>
                  </a:lnTo>
                  <a:lnTo>
                    <a:pt x="18906" y="28029"/>
                  </a:lnTo>
                  <a:lnTo>
                    <a:pt x="15469" y="29218"/>
                  </a:lnTo>
                  <a:lnTo>
                    <a:pt x="1" y="59362"/>
                  </a:lnTo>
                  <a:lnTo>
                    <a:pt x="1" y="59362"/>
                  </a:lnTo>
                  <a:lnTo>
                    <a:pt x="3041" y="59230"/>
                  </a:lnTo>
                  <a:lnTo>
                    <a:pt x="11238" y="58965"/>
                  </a:lnTo>
                  <a:lnTo>
                    <a:pt x="16923" y="58569"/>
                  </a:lnTo>
                  <a:lnTo>
                    <a:pt x="23401" y="58172"/>
                  </a:lnTo>
                  <a:lnTo>
                    <a:pt x="30409" y="57511"/>
                  </a:lnTo>
                  <a:lnTo>
                    <a:pt x="37944" y="56850"/>
                  </a:lnTo>
                  <a:lnTo>
                    <a:pt x="45612" y="55792"/>
                  </a:lnTo>
                  <a:lnTo>
                    <a:pt x="53545" y="54735"/>
                  </a:lnTo>
                  <a:lnTo>
                    <a:pt x="61213" y="53280"/>
                  </a:lnTo>
                  <a:lnTo>
                    <a:pt x="64915" y="52487"/>
                  </a:lnTo>
                  <a:lnTo>
                    <a:pt x="68617" y="51694"/>
                  </a:lnTo>
                  <a:lnTo>
                    <a:pt x="72186" y="50768"/>
                  </a:lnTo>
                  <a:lnTo>
                    <a:pt x="75624" y="49711"/>
                  </a:lnTo>
                  <a:lnTo>
                    <a:pt x="78929" y="48653"/>
                  </a:lnTo>
                  <a:lnTo>
                    <a:pt x="82102" y="47463"/>
                  </a:lnTo>
                  <a:lnTo>
                    <a:pt x="85010" y="46273"/>
                  </a:lnTo>
                  <a:lnTo>
                    <a:pt x="87655" y="44951"/>
                  </a:lnTo>
                  <a:lnTo>
                    <a:pt x="90166" y="43497"/>
                  </a:lnTo>
                  <a:lnTo>
                    <a:pt x="92282" y="42043"/>
                  </a:lnTo>
                  <a:lnTo>
                    <a:pt x="94529" y="40324"/>
                  </a:lnTo>
                  <a:lnTo>
                    <a:pt x="96512" y="38605"/>
                  </a:lnTo>
                  <a:lnTo>
                    <a:pt x="98231" y="36754"/>
                  </a:lnTo>
                  <a:lnTo>
                    <a:pt x="99685" y="34903"/>
                  </a:lnTo>
                  <a:lnTo>
                    <a:pt x="101008" y="33185"/>
                  </a:lnTo>
                  <a:lnTo>
                    <a:pt x="102065" y="31334"/>
                  </a:lnTo>
                  <a:lnTo>
                    <a:pt x="102991" y="29483"/>
                  </a:lnTo>
                  <a:lnTo>
                    <a:pt x="103652" y="27632"/>
                  </a:lnTo>
                  <a:lnTo>
                    <a:pt x="104181" y="25913"/>
                  </a:lnTo>
                  <a:lnTo>
                    <a:pt x="104577" y="24062"/>
                  </a:lnTo>
                  <a:lnTo>
                    <a:pt x="104709" y="22344"/>
                  </a:lnTo>
                  <a:lnTo>
                    <a:pt x="104709" y="20625"/>
                  </a:lnTo>
                  <a:lnTo>
                    <a:pt x="104445" y="18906"/>
                  </a:lnTo>
                  <a:lnTo>
                    <a:pt x="104181" y="17187"/>
                  </a:lnTo>
                  <a:lnTo>
                    <a:pt x="103652" y="15601"/>
                  </a:lnTo>
                  <a:lnTo>
                    <a:pt x="102991" y="14014"/>
                  </a:lnTo>
                  <a:lnTo>
                    <a:pt x="102330" y="12428"/>
                  </a:lnTo>
                  <a:lnTo>
                    <a:pt x="101404" y="10974"/>
                  </a:lnTo>
                  <a:lnTo>
                    <a:pt x="100347" y="9652"/>
                  </a:lnTo>
                  <a:lnTo>
                    <a:pt x="99289" y="8330"/>
                  </a:lnTo>
                  <a:lnTo>
                    <a:pt x="98099" y="7007"/>
                  </a:lnTo>
                  <a:lnTo>
                    <a:pt x="96777" y="5950"/>
                  </a:lnTo>
                  <a:lnTo>
                    <a:pt x="95323" y="4892"/>
                  </a:lnTo>
                  <a:lnTo>
                    <a:pt x="93868" y="3834"/>
                  </a:lnTo>
                  <a:lnTo>
                    <a:pt x="92282" y="2909"/>
                  </a:lnTo>
                  <a:lnTo>
                    <a:pt x="90695" y="2248"/>
                  </a:lnTo>
                  <a:lnTo>
                    <a:pt x="88977" y="1587"/>
                  </a:lnTo>
                  <a:lnTo>
                    <a:pt x="87126" y="926"/>
                  </a:lnTo>
                  <a:lnTo>
                    <a:pt x="85407" y="529"/>
                  </a:lnTo>
                  <a:lnTo>
                    <a:pt x="83556" y="265"/>
                  </a:lnTo>
                  <a:lnTo>
                    <a:pt x="8157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6355179" y="3461519"/>
              <a:ext cx="914431" cy="167413"/>
            </a:xfrm>
            <a:custGeom>
              <a:avLst/>
              <a:gdLst/>
              <a:ahLst/>
              <a:cxnLst/>
              <a:rect l="l" t="t" r="r" b="b"/>
              <a:pathLst>
                <a:path w="48389" h="8859" extrusionOk="0">
                  <a:moveTo>
                    <a:pt x="45745" y="0"/>
                  </a:moveTo>
                  <a:lnTo>
                    <a:pt x="42307" y="926"/>
                  </a:lnTo>
                  <a:lnTo>
                    <a:pt x="40588" y="1322"/>
                  </a:lnTo>
                  <a:lnTo>
                    <a:pt x="39663" y="1587"/>
                  </a:lnTo>
                  <a:lnTo>
                    <a:pt x="39266" y="1719"/>
                  </a:lnTo>
                  <a:lnTo>
                    <a:pt x="37548" y="1851"/>
                  </a:lnTo>
                  <a:lnTo>
                    <a:pt x="32788" y="2248"/>
                  </a:lnTo>
                  <a:lnTo>
                    <a:pt x="28029" y="2909"/>
                  </a:lnTo>
                  <a:lnTo>
                    <a:pt x="23401" y="3570"/>
                  </a:lnTo>
                  <a:lnTo>
                    <a:pt x="18774" y="4363"/>
                  </a:lnTo>
                  <a:lnTo>
                    <a:pt x="9387" y="6214"/>
                  </a:lnTo>
                  <a:lnTo>
                    <a:pt x="4760" y="7139"/>
                  </a:lnTo>
                  <a:lnTo>
                    <a:pt x="2513" y="7668"/>
                  </a:lnTo>
                  <a:lnTo>
                    <a:pt x="133" y="8329"/>
                  </a:lnTo>
                  <a:lnTo>
                    <a:pt x="1" y="8461"/>
                  </a:lnTo>
                  <a:lnTo>
                    <a:pt x="1" y="8594"/>
                  </a:lnTo>
                  <a:lnTo>
                    <a:pt x="133" y="8858"/>
                  </a:lnTo>
                  <a:lnTo>
                    <a:pt x="265" y="8858"/>
                  </a:lnTo>
                  <a:lnTo>
                    <a:pt x="2909" y="8461"/>
                  </a:lnTo>
                  <a:lnTo>
                    <a:pt x="5553" y="7933"/>
                  </a:lnTo>
                  <a:lnTo>
                    <a:pt x="10842" y="6875"/>
                  </a:lnTo>
                  <a:lnTo>
                    <a:pt x="20096" y="5156"/>
                  </a:lnTo>
                  <a:lnTo>
                    <a:pt x="29483" y="3570"/>
                  </a:lnTo>
                  <a:lnTo>
                    <a:pt x="34242" y="2909"/>
                  </a:lnTo>
                  <a:lnTo>
                    <a:pt x="38870" y="2380"/>
                  </a:lnTo>
                  <a:lnTo>
                    <a:pt x="43497" y="1851"/>
                  </a:lnTo>
                  <a:lnTo>
                    <a:pt x="48256" y="1587"/>
                  </a:lnTo>
                  <a:lnTo>
                    <a:pt x="48389" y="1587"/>
                  </a:lnTo>
                  <a:lnTo>
                    <a:pt x="48256" y="1454"/>
                  </a:lnTo>
                  <a:lnTo>
                    <a:pt x="41382" y="1587"/>
                  </a:lnTo>
                  <a:lnTo>
                    <a:pt x="41382" y="1587"/>
                  </a:lnTo>
                  <a:lnTo>
                    <a:pt x="42307" y="1322"/>
                  </a:lnTo>
                  <a:lnTo>
                    <a:pt x="45877" y="132"/>
                  </a:lnTo>
                  <a:lnTo>
                    <a:pt x="4587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6020391" y="3668881"/>
              <a:ext cx="264848" cy="567152"/>
            </a:xfrm>
            <a:custGeom>
              <a:avLst/>
              <a:gdLst/>
              <a:ahLst/>
              <a:cxnLst/>
              <a:rect l="l" t="t" r="r" b="b"/>
              <a:pathLst>
                <a:path w="14015" h="30012" extrusionOk="0">
                  <a:moveTo>
                    <a:pt x="13883" y="0"/>
                  </a:moveTo>
                  <a:lnTo>
                    <a:pt x="12428" y="2777"/>
                  </a:lnTo>
                  <a:lnTo>
                    <a:pt x="9916" y="7933"/>
                  </a:lnTo>
                  <a:lnTo>
                    <a:pt x="5157" y="18113"/>
                  </a:lnTo>
                  <a:lnTo>
                    <a:pt x="2645" y="23930"/>
                  </a:lnTo>
                  <a:lnTo>
                    <a:pt x="1455" y="26971"/>
                  </a:lnTo>
                  <a:lnTo>
                    <a:pt x="1" y="29879"/>
                  </a:lnTo>
                  <a:lnTo>
                    <a:pt x="133" y="30012"/>
                  </a:lnTo>
                  <a:lnTo>
                    <a:pt x="133" y="29879"/>
                  </a:lnTo>
                  <a:lnTo>
                    <a:pt x="1719" y="26574"/>
                  </a:lnTo>
                  <a:lnTo>
                    <a:pt x="3438" y="23401"/>
                  </a:lnTo>
                  <a:lnTo>
                    <a:pt x="6214" y="17584"/>
                  </a:lnTo>
                  <a:lnTo>
                    <a:pt x="8991" y="11767"/>
                  </a:lnTo>
                  <a:lnTo>
                    <a:pt x="11635" y="5553"/>
                  </a:lnTo>
                  <a:lnTo>
                    <a:pt x="13222" y="2116"/>
                  </a:lnTo>
                  <a:lnTo>
                    <a:pt x="14015" y="133"/>
                  </a:lnTo>
                  <a:lnTo>
                    <a:pt x="1388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6395147" y="3581443"/>
              <a:ext cx="1366648" cy="849462"/>
            </a:xfrm>
            <a:custGeom>
              <a:avLst/>
              <a:gdLst/>
              <a:ahLst/>
              <a:cxnLst/>
              <a:rect l="l" t="t" r="r" b="b"/>
              <a:pathLst>
                <a:path w="72319" h="44951" extrusionOk="0">
                  <a:moveTo>
                    <a:pt x="39795" y="0"/>
                  </a:moveTo>
                  <a:lnTo>
                    <a:pt x="37548" y="1454"/>
                  </a:lnTo>
                  <a:lnTo>
                    <a:pt x="32921" y="4760"/>
                  </a:lnTo>
                  <a:lnTo>
                    <a:pt x="26178" y="9387"/>
                  </a:lnTo>
                  <a:lnTo>
                    <a:pt x="25781" y="9519"/>
                  </a:lnTo>
                  <a:lnTo>
                    <a:pt x="24988" y="9519"/>
                  </a:lnTo>
                  <a:lnTo>
                    <a:pt x="21947" y="8990"/>
                  </a:lnTo>
                  <a:lnTo>
                    <a:pt x="13089" y="7404"/>
                  </a:lnTo>
                  <a:lnTo>
                    <a:pt x="265" y="4760"/>
                  </a:lnTo>
                  <a:lnTo>
                    <a:pt x="1" y="35432"/>
                  </a:lnTo>
                  <a:lnTo>
                    <a:pt x="46274" y="34506"/>
                  </a:lnTo>
                  <a:lnTo>
                    <a:pt x="50108" y="36754"/>
                  </a:lnTo>
                  <a:lnTo>
                    <a:pt x="53942" y="38869"/>
                  </a:lnTo>
                  <a:lnTo>
                    <a:pt x="58305" y="41117"/>
                  </a:lnTo>
                  <a:lnTo>
                    <a:pt x="63064" y="43629"/>
                  </a:lnTo>
                  <a:lnTo>
                    <a:pt x="64783" y="44422"/>
                  </a:lnTo>
                  <a:lnTo>
                    <a:pt x="65840" y="44819"/>
                  </a:lnTo>
                  <a:lnTo>
                    <a:pt x="66766" y="44951"/>
                  </a:lnTo>
                  <a:lnTo>
                    <a:pt x="67824" y="44819"/>
                  </a:lnTo>
                  <a:lnTo>
                    <a:pt x="69013" y="44686"/>
                  </a:lnTo>
                  <a:lnTo>
                    <a:pt x="70071" y="44290"/>
                  </a:lnTo>
                  <a:lnTo>
                    <a:pt x="71129" y="43761"/>
                  </a:lnTo>
                  <a:lnTo>
                    <a:pt x="71922" y="43232"/>
                  </a:lnTo>
                  <a:lnTo>
                    <a:pt x="72186" y="42968"/>
                  </a:lnTo>
                  <a:lnTo>
                    <a:pt x="72319" y="42571"/>
                  </a:lnTo>
                  <a:lnTo>
                    <a:pt x="72319" y="42307"/>
                  </a:lnTo>
                  <a:lnTo>
                    <a:pt x="72319" y="42042"/>
                  </a:lnTo>
                  <a:lnTo>
                    <a:pt x="71922" y="41249"/>
                  </a:lnTo>
                  <a:lnTo>
                    <a:pt x="70864" y="39795"/>
                  </a:lnTo>
                  <a:lnTo>
                    <a:pt x="67295" y="34903"/>
                  </a:lnTo>
                  <a:lnTo>
                    <a:pt x="56586" y="20625"/>
                  </a:lnTo>
                  <a:lnTo>
                    <a:pt x="50901" y="13221"/>
                  </a:lnTo>
                  <a:lnTo>
                    <a:pt x="45613" y="6743"/>
                  </a:lnTo>
                  <a:lnTo>
                    <a:pt x="41779" y="1983"/>
                  </a:lnTo>
                  <a:lnTo>
                    <a:pt x="40457" y="661"/>
                  </a:lnTo>
                  <a:lnTo>
                    <a:pt x="39795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6769922" y="3581443"/>
              <a:ext cx="991873" cy="849462"/>
            </a:xfrm>
            <a:custGeom>
              <a:avLst/>
              <a:gdLst/>
              <a:ahLst/>
              <a:cxnLst/>
              <a:rect l="l" t="t" r="r" b="b"/>
              <a:pathLst>
                <a:path w="52487" h="44951" extrusionOk="0">
                  <a:moveTo>
                    <a:pt x="19963" y="0"/>
                  </a:moveTo>
                  <a:lnTo>
                    <a:pt x="19302" y="397"/>
                  </a:lnTo>
                  <a:lnTo>
                    <a:pt x="17716" y="1454"/>
                  </a:lnTo>
                  <a:lnTo>
                    <a:pt x="13089" y="4760"/>
                  </a:lnTo>
                  <a:lnTo>
                    <a:pt x="6346" y="9519"/>
                  </a:lnTo>
                  <a:lnTo>
                    <a:pt x="5817" y="9519"/>
                  </a:lnTo>
                  <a:lnTo>
                    <a:pt x="4495" y="9387"/>
                  </a:lnTo>
                  <a:lnTo>
                    <a:pt x="0" y="8726"/>
                  </a:lnTo>
                  <a:lnTo>
                    <a:pt x="0" y="8726"/>
                  </a:lnTo>
                  <a:lnTo>
                    <a:pt x="16129" y="34771"/>
                  </a:lnTo>
                  <a:lnTo>
                    <a:pt x="26442" y="34506"/>
                  </a:lnTo>
                  <a:lnTo>
                    <a:pt x="30276" y="36754"/>
                  </a:lnTo>
                  <a:lnTo>
                    <a:pt x="34110" y="38869"/>
                  </a:lnTo>
                  <a:lnTo>
                    <a:pt x="38473" y="41117"/>
                  </a:lnTo>
                  <a:lnTo>
                    <a:pt x="43232" y="43629"/>
                  </a:lnTo>
                  <a:lnTo>
                    <a:pt x="44951" y="44422"/>
                  </a:lnTo>
                  <a:lnTo>
                    <a:pt x="46008" y="44819"/>
                  </a:lnTo>
                  <a:lnTo>
                    <a:pt x="46934" y="44951"/>
                  </a:lnTo>
                  <a:lnTo>
                    <a:pt x="47992" y="44819"/>
                  </a:lnTo>
                  <a:lnTo>
                    <a:pt x="49181" y="44686"/>
                  </a:lnTo>
                  <a:lnTo>
                    <a:pt x="50239" y="44290"/>
                  </a:lnTo>
                  <a:lnTo>
                    <a:pt x="51297" y="43761"/>
                  </a:lnTo>
                  <a:lnTo>
                    <a:pt x="51958" y="43232"/>
                  </a:lnTo>
                  <a:lnTo>
                    <a:pt x="52222" y="42968"/>
                  </a:lnTo>
                  <a:lnTo>
                    <a:pt x="52487" y="42703"/>
                  </a:lnTo>
                  <a:lnTo>
                    <a:pt x="52487" y="42307"/>
                  </a:lnTo>
                  <a:lnTo>
                    <a:pt x="52487" y="42042"/>
                  </a:lnTo>
                  <a:lnTo>
                    <a:pt x="52090" y="41249"/>
                  </a:lnTo>
                  <a:lnTo>
                    <a:pt x="51032" y="39795"/>
                  </a:lnTo>
                  <a:lnTo>
                    <a:pt x="47463" y="34903"/>
                  </a:lnTo>
                  <a:lnTo>
                    <a:pt x="36754" y="20625"/>
                  </a:lnTo>
                  <a:lnTo>
                    <a:pt x="30937" y="13221"/>
                  </a:lnTo>
                  <a:lnTo>
                    <a:pt x="25781" y="6743"/>
                  </a:lnTo>
                  <a:lnTo>
                    <a:pt x="21947" y="1983"/>
                  </a:lnTo>
                  <a:lnTo>
                    <a:pt x="20625" y="661"/>
                  </a:lnTo>
                  <a:lnTo>
                    <a:pt x="19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6889846" y="3581443"/>
              <a:ext cx="876957" cy="851975"/>
            </a:xfrm>
            <a:custGeom>
              <a:avLst/>
              <a:gdLst/>
              <a:ahLst/>
              <a:cxnLst/>
              <a:rect l="l" t="t" r="r" b="b"/>
              <a:pathLst>
                <a:path w="46406" h="45084" extrusionOk="0">
                  <a:moveTo>
                    <a:pt x="13617" y="0"/>
                  </a:moveTo>
                  <a:lnTo>
                    <a:pt x="13089" y="132"/>
                  </a:lnTo>
                  <a:lnTo>
                    <a:pt x="12163" y="529"/>
                  </a:lnTo>
                  <a:lnTo>
                    <a:pt x="10709" y="1454"/>
                  </a:lnTo>
                  <a:lnTo>
                    <a:pt x="8990" y="2512"/>
                  </a:lnTo>
                  <a:lnTo>
                    <a:pt x="6875" y="3966"/>
                  </a:lnTo>
                  <a:lnTo>
                    <a:pt x="4760" y="5553"/>
                  </a:lnTo>
                  <a:lnTo>
                    <a:pt x="2380" y="7404"/>
                  </a:lnTo>
                  <a:lnTo>
                    <a:pt x="0" y="9387"/>
                  </a:lnTo>
                  <a:lnTo>
                    <a:pt x="19435" y="34903"/>
                  </a:lnTo>
                  <a:lnTo>
                    <a:pt x="28689" y="39663"/>
                  </a:lnTo>
                  <a:lnTo>
                    <a:pt x="35564" y="43100"/>
                  </a:lnTo>
                  <a:lnTo>
                    <a:pt x="38208" y="44422"/>
                  </a:lnTo>
                  <a:lnTo>
                    <a:pt x="39662" y="44951"/>
                  </a:lnTo>
                  <a:lnTo>
                    <a:pt x="40720" y="45083"/>
                  </a:lnTo>
                  <a:lnTo>
                    <a:pt x="41910" y="45083"/>
                  </a:lnTo>
                  <a:lnTo>
                    <a:pt x="43100" y="44819"/>
                  </a:lnTo>
                  <a:lnTo>
                    <a:pt x="44158" y="44422"/>
                  </a:lnTo>
                  <a:lnTo>
                    <a:pt x="45215" y="43893"/>
                  </a:lnTo>
                  <a:lnTo>
                    <a:pt x="46008" y="43364"/>
                  </a:lnTo>
                  <a:lnTo>
                    <a:pt x="46273" y="42968"/>
                  </a:lnTo>
                  <a:lnTo>
                    <a:pt x="46405" y="42703"/>
                  </a:lnTo>
                  <a:lnTo>
                    <a:pt x="46405" y="42439"/>
                  </a:lnTo>
                  <a:lnTo>
                    <a:pt x="46405" y="42042"/>
                  </a:lnTo>
                  <a:lnTo>
                    <a:pt x="46008" y="41249"/>
                  </a:lnTo>
                  <a:lnTo>
                    <a:pt x="44951" y="39795"/>
                  </a:lnTo>
                  <a:lnTo>
                    <a:pt x="41381" y="34903"/>
                  </a:lnTo>
                  <a:lnTo>
                    <a:pt x="36357" y="28160"/>
                  </a:lnTo>
                  <a:lnTo>
                    <a:pt x="30672" y="20757"/>
                  </a:lnTo>
                  <a:lnTo>
                    <a:pt x="24855" y="13221"/>
                  </a:lnTo>
                  <a:lnTo>
                    <a:pt x="19567" y="6743"/>
                  </a:lnTo>
                  <a:lnTo>
                    <a:pt x="15601" y="1983"/>
                  </a:lnTo>
                  <a:lnTo>
                    <a:pt x="14411" y="661"/>
                  </a:lnTo>
                  <a:lnTo>
                    <a:pt x="1361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7157170" y="3631408"/>
              <a:ext cx="574654" cy="757034"/>
            </a:xfrm>
            <a:custGeom>
              <a:avLst/>
              <a:gdLst/>
              <a:ahLst/>
              <a:cxnLst/>
              <a:rect l="l" t="t" r="r" b="b"/>
              <a:pathLst>
                <a:path w="30409" h="40060" extrusionOk="0">
                  <a:moveTo>
                    <a:pt x="0" y="0"/>
                  </a:moveTo>
                  <a:lnTo>
                    <a:pt x="2512" y="3438"/>
                  </a:lnTo>
                  <a:lnTo>
                    <a:pt x="5950" y="8329"/>
                  </a:lnTo>
                  <a:lnTo>
                    <a:pt x="14940" y="20228"/>
                  </a:lnTo>
                  <a:lnTo>
                    <a:pt x="23930" y="31995"/>
                  </a:lnTo>
                  <a:lnTo>
                    <a:pt x="30276" y="40059"/>
                  </a:lnTo>
                  <a:lnTo>
                    <a:pt x="30408" y="40059"/>
                  </a:lnTo>
                  <a:lnTo>
                    <a:pt x="30408" y="39927"/>
                  </a:lnTo>
                  <a:lnTo>
                    <a:pt x="24327" y="31730"/>
                  </a:lnTo>
                  <a:lnTo>
                    <a:pt x="15336" y="19831"/>
                  </a:lnTo>
                  <a:lnTo>
                    <a:pt x="6346" y="7933"/>
                  </a:lnTo>
                  <a:lnTo>
                    <a:pt x="2777" y="330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7549406" y="4226018"/>
              <a:ext cx="47489" cy="177410"/>
            </a:xfrm>
            <a:custGeom>
              <a:avLst/>
              <a:gdLst/>
              <a:ahLst/>
              <a:cxnLst/>
              <a:rect l="l" t="t" r="r" b="b"/>
              <a:pathLst>
                <a:path w="2513" h="9388" extrusionOk="0">
                  <a:moveTo>
                    <a:pt x="2513" y="1"/>
                  </a:moveTo>
                  <a:lnTo>
                    <a:pt x="1587" y="926"/>
                  </a:lnTo>
                  <a:lnTo>
                    <a:pt x="926" y="1852"/>
                  </a:lnTo>
                  <a:lnTo>
                    <a:pt x="398" y="3042"/>
                  </a:lnTo>
                  <a:lnTo>
                    <a:pt x="1" y="4231"/>
                  </a:lnTo>
                  <a:lnTo>
                    <a:pt x="1" y="5554"/>
                  </a:lnTo>
                  <a:lnTo>
                    <a:pt x="265" y="7008"/>
                  </a:lnTo>
                  <a:lnTo>
                    <a:pt x="662" y="8198"/>
                  </a:lnTo>
                  <a:lnTo>
                    <a:pt x="1455" y="9388"/>
                  </a:lnTo>
                  <a:lnTo>
                    <a:pt x="1587" y="9388"/>
                  </a:lnTo>
                  <a:lnTo>
                    <a:pt x="926" y="8198"/>
                  </a:lnTo>
                  <a:lnTo>
                    <a:pt x="662" y="7008"/>
                  </a:lnTo>
                  <a:lnTo>
                    <a:pt x="530" y="5818"/>
                  </a:lnTo>
                  <a:lnTo>
                    <a:pt x="530" y="4628"/>
                  </a:lnTo>
                  <a:lnTo>
                    <a:pt x="662" y="3306"/>
                  </a:lnTo>
                  <a:lnTo>
                    <a:pt x="1191" y="2248"/>
                  </a:lnTo>
                  <a:lnTo>
                    <a:pt x="1720" y="1191"/>
                  </a:lnTo>
                  <a:lnTo>
                    <a:pt x="2513" y="133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7247103" y="4086119"/>
              <a:ext cx="57486" cy="184893"/>
            </a:xfrm>
            <a:custGeom>
              <a:avLst/>
              <a:gdLst/>
              <a:ahLst/>
              <a:cxnLst/>
              <a:rect l="l" t="t" r="r" b="b"/>
              <a:pathLst>
                <a:path w="3042" h="9784" extrusionOk="0">
                  <a:moveTo>
                    <a:pt x="265" y="0"/>
                  </a:moveTo>
                  <a:lnTo>
                    <a:pt x="1" y="1322"/>
                  </a:lnTo>
                  <a:lnTo>
                    <a:pt x="1" y="2644"/>
                  </a:lnTo>
                  <a:lnTo>
                    <a:pt x="133" y="3834"/>
                  </a:lnTo>
                  <a:lnTo>
                    <a:pt x="397" y="5156"/>
                  </a:lnTo>
                  <a:lnTo>
                    <a:pt x="794" y="6346"/>
                  </a:lnTo>
                  <a:lnTo>
                    <a:pt x="1323" y="7536"/>
                  </a:lnTo>
                  <a:lnTo>
                    <a:pt x="1984" y="8726"/>
                  </a:lnTo>
                  <a:lnTo>
                    <a:pt x="2777" y="9784"/>
                  </a:lnTo>
                  <a:lnTo>
                    <a:pt x="2909" y="9784"/>
                  </a:lnTo>
                  <a:lnTo>
                    <a:pt x="3042" y="9651"/>
                  </a:lnTo>
                  <a:lnTo>
                    <a:pt x="3042" y="9519"/>
                  </a:lnTo>
                  <a:lnTo>
                    <a:pt x="2248" y="7272"/>
                  </a:lnTo>
                  <a:lnTo>
                    <a:pt x="1587" y="4892"/>
                  </a:lnTo>
                  <a:lnTo>
                    <a:pt x="926" y="2512"/>
                  </a:lnTo>
                  <a:lnTo>
                    <a:pt x="397" y="13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7289585" y="4113596"/>
              <a:ext cx="59981" cy="184893"/>
            </a:xfrm>
            <a:custGeom>
              <a:avLst/>
              <a:gdLst/>
              <a:ahLst/>
              <a:cxnLst/>
              <a:rect l="l" t="t" r="r" b="b"/>
              <a:pathLst>
                <a:path w="3174" h="9784" extrusionOk="0">
                  <a:moveTo>
                    <a:pt x="265" y="0"/>
                  </a:moveTo>
                  <a:lnTo>
                    <a:pt x="133" y="1322"/>
                  </a:lnTo>
                  <a:lnTo>
                    <a:pt x="0" y="2512"/>
                  </a:lnTo>
                  <a:lnTo>
                    <a:pt x="133" y="3834"/>
                  </a:lnTo>
                  <a:lnTo>
                    <a:pt x="529" y="5157"/>
                  </a:lnTo>
                  <a:lnTo>
                    <a:pt x="926" y="6346"/>
                  </a:lnTo>
                  <a:lnTo>
                    <a:pt x="1455" y="7536"/>
                  </a:lnTo>
                  <a:lnTo>
                    <a:pt x="2116" y="8726"/>
                  </a:lnTo>
                  <a:lnTo>
                    <a:pt x="2909" y="9784"/>
                  </a:lnTo>
                  <a:lnTo>
                    <a:pt x="3041" y="9784"/>
                  </a:lnTo>
                  <a:lnTo>
                    <a:pt x="3173" y="9652"/>
                  </a:lnTo>
                  <a:lnTo>
                    <a:pt x="3173" y="9519"/>
                  </a:lnTo>
                  <a:lnTo>
                    <a:pt x="2380" y="7272"/>
                  </a:lnTo>
                  <a:lnTo>
                    <a:pt x="1587" y="4892"/>
                  </a:lnTo>
                  <a:lnTo>
                    <a:pt x="1058" y="2512"/>
                  </a:lnTo>
                  <a:lnTo>
                    <a:pt x="529" y="13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7334561" y="4141073"/>
              <a:ext cx="59981" cy="184912"/>
            </a:xfrm>
            <a:custGeom>
              <a:avLst/>
              <a:gdLst/>
              <a:ahLst/>
              <a:cxnLst/>
              <a:rect l="l" t="t" r="r" b="b"/>
              <a:pathLst>
                <a:path w="3174" h="9785" extrusionOk="0">
                  <a:moveTo>
                    <a:pt x="264" y="1"/>
                  </a:moveTo>
                  <a:lnTo>
                    <a:pt x="0" y="1323"/>
                  </a:lnTo>
                  <a:lnTo>
                    <a:pt x="0" y="2513"/>
                  </a:lnTo>
                  <a:lnTo>
                    <a:pt x="132" y="3835"/>
                  </a:lnTo>
                  <a:lnTo>
                    <a:pt x="397" y="5157"/>
                  </a:lnTo>
                  <a:lnTo>
                    <a:pt x="926" y="6347"/>
                  </a:lnTo>
                  <a:lnTo>
                    <a:pt x="1454" y="7537"/>
                  </a:lnTo>
                  <a:lnTo>
                    <a:pt x="2115" y="8726"/>
                  </a:lnTo>
                  <a:lnTo>
                    <a:pt x="2776" y="9784"/>
                  </a:lnTo>
                  <a:lnTo>
                    <a:pt x="3041" y="9784"/>
                  </a:lnTo>
                  <a:lnTo>
                    <a:pt x="3173" y="9652"/>
                  </a:lnTo>
                  <a:lnTo>
                    <a:pt x="3173" y="9520"/>
                  </a:lnTo>
                  <a:lnTo>
                    <a:pt x="2380" y="7272"/>
                  </a:lnTo>
                  <a:lnTo>
                    <a:pt x="1587" y="4892"/>
                  </a:lnTo>
                  <a:lnTo>
                    <a:pt x="1058" y="2513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7379518" y="4168550"/>
              <a:ext cx="59981" cy="184912"/>
            </a:xfrm>
            <a:custGeom>
              <a:avLst/>
              <a:gdLst/>
              <a:ahLst/>
              <a:cxnLst/>
              <a:rect l="l" t="t" r="r" b="b"/>
              <a:pathLst>
                <a:path w="3174" h="9785" extrusionOk="0">
                  <a:moveTo>
                    <a:pt x="265" y="1"/>
                  </a:moveTo>
                  <a:lnTo>
                    <a:pt x="1" y="1323"/>
                  </a:lnTo>
                  <a:lnTo>
                    <a:pt x="1" y="2513"/>
                  </a:lnTo>
                  <a:lnTo>
                    <a:pt x="133" y="3835"/>
                  </a:lnTo>
                  <a:lnTo>
                    <a:pt x="397" y="5157"/>
                  </a:lnTo>
                  <a:lnTo>
                    <a:pt x="926" y="6347"/>
                  </a:lnTo>
                  <a:lnTo>
                    <a:pt x="1455" y="7537"/>
                  </a:lnTo>
                  <a:lnTo>
                    <a:pt x="2116" y="8727"/>
                  </a:lnTo>
                  <a:lnTo>
                    <a:pt x="2777" y="9652"/>
                  </a:lnTo>
                  <a:lnTo>
                    <a:pt x="3042" y="9784"/>
                  </a:lnTo>
                  <a:lnTo>
                    <a:pt x="3174" y="9652"/>
                  </a:lnTo>
                  <a:lnTo>
                    <a:pt x="3174" y="9520"/>
                  </a:lnTo>
                  <a:lnTo>
                    <a:pt x="2248" y="7140"/>
                  </a:lnTo>
                  <a:lnTo>
                    <a:pt x="1587" y="4893"/>
                  </a:lnTo>
                  <a:lnTo>
                    <a:pt x="926" y="251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7052232" y="3666387"/>
              <a:ext cx="109946" cy="109946"/>
            </a:xfrm>
            <a:custGeom>
              <a:avLst/>
              <a:gdLst/>
              <a:ahLst/>
              <a:cxnLst/>
              <a:rect l="l" t="t" r="r" b="b"/>
              <a:pathLst>
                <a:path w="5818" h="5818" extrusionOk="0">
                  <a:moveTo>
                    <a:pt x="2645" y="0"/>
                  </a:moveTo>
                  <a:lnTo>
                    <a:pt x="2248" y="132"/>
                  </a:lnTo>
                  <a:lnTo>
                    <a:pt x="1719" y="397"/>
                  </a:lnTo>
                  <a:lnTo>
                    <a:pt x="1190" y="661"/>
                  </a:lnTo>
                  <a:lnTo>
                    <a:pt x="794" y="1058"/>
                  </a:lnTo>
                  <a:lnTo>
                    <a:pt x="529" y="1454"/>
                  </a:lnTo>
                  <a:lnTo>
                    <a:pt x="265" y="1983"/>
                  </a:lnTo>
                  <a:lnTo>
                    <a:pt x="1" y="2380"/>
                  </a:lnTo>
                  <a:lnTo>
                    <a:pt x="1" y="2909"/>
                  </a:lnTo>
                  <a:lnTo>
                    <a:pt x="1" y="3570"/>
                  </a:lnTo>
                  <a:lnTo>
                    <a:pt x="265" y="4099"/>
                  </a:lnTo>
                  <a:lnTo>
                    <a:pt x="662" y="4627"/>
                  </a:lnTo>
                  <a:lnTo>
                    <a:pt x="1058" y="5156"/>
                  </a:lnTo>
                  <a:lnTo>
                    <a:pt x="1587" y="5553"/>
                  </a:lnTo>
                  <a:lnTo>
                    <a:pt x="2116" y="5685"/>
                  </a:lnTo>
                  <a:lnTo>
                    <a:pt x="2645" y="5817"/>
                  </a:lnTo>
                  <a:lnTo>
                    <a:pt x="3174" y="5817"/>
                  </a:lnTo>
                  <a:lnTo>
                    <a:pt x="3702" y="5685"/>
                  </a:lnTo>
                  <a:lnTo>
                    <a:pt x="4099" y="5421"/>
                  </a:lnTo>
                  <a:lnTo>
                    <a:pt x="4628" y="5156"/>
                  </a:lnTo>
                  <a:lnTo>
                    <a:pt x="5024" y="4760"/>
                  </a:lnTo>
                  <a:lnTo>
                    <a:pt x="5421" y="4363"/>
                  </a:lnTo>
                  <a:lnTo>
                    <a:pt x="5553" y="3834"/>
                  </a:lnTo>
                  <a:lnTo>
                    <a:pt x="5818" y="3438"/>
                  </a:lnTo>
                  <a:lnTo>
                    <a:pt x="5818" y="2909"/>
                  </a:lnTo>
                  <a:lnTo>
                    <a:pt x="5818" y="2248"/>
                  </a:lnTo>
                  <a:lnTo>
                    <a:pt x="5553" y="1719"/>
                  </a:lnTo>
                  <a:lnTo>
                    <a:pt x="5289" y="1190"/>
                  </a:lnTo>
                  <a:lnTo>
                    <a:pt x="4760" y="661"/>
                  </a:lnTo>
                  <a:lnTo>
                    <a:pt x="4231" y="265"/>
                  </a:lnTo>
                  <a:lnTo>
                    <a:pt x="3835" y="132"/>
                  </a:lnTo>
                  <a:lnTo>
                    <a:pt x="330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7167167" y="4193552"/>
              <a:ext cx="117429" cy="234858"/>
            </a:xfrm>
            <a:custGeom>
              <a:avLst/>
              <a:gdLst/>
              <a:ahLst/>
              <a:cxnLst/>
              <a:rect l="l" t="t" r="r" b="b"/>
              <a:pathLst>
                <a:path w="6214" h="12428" extrusionOk="0">
                  <a:moveTo>
                    <a:pt x="5156" y="529"/>
                  </a:moveTo>
                  <a:lnTo>
                    <a:pt x="5156" y="2644"/>
                  </a:lnTo>
                  <a:lnTo>
                    <a:pt x="5288" y="4760"/>
                  </a:lnTo>
                  <a:lnTo>
                    <a:pt x="5288" y="6346"/>
                  </a:lnTo>
                  <a:lnTo>
                    <a:pt x="5156" y="8065"/>
                  </a:lnTo>
                  <a:lnTo>
                    <a:pt x="5024" y="8990"/>
                  </a:lnTo>
                  <a:lnTo>
                    <a:pt x="4627" y="9783"/>
                  </a:lnTo>
                  <a:lnTo>
                    <a:pt x="4231" y="10445"/>
                  </a:lnTo>
                  <a:lnTo>
                    <a:pt x="3702" y="10973"/>
                  </a:lnTo>
                  <a:lnTo>
                    <a:pt x="3173" y="11238"/>
                  </a:lnTo>
                  <a:lnTo>
                    <a:pt x="2644" y="11370"/>
                  </a:lnTo>
                  <a:lnTo>
                    <a:pt x="1983" y="11370"/>
                  </a:lnTo>
                  <a:lnTo>
                    <a:pt x="1719" y="11238"/>
                  </a:lnTo>
                  <a:lnTo>
                    <a:pt x="1454" y="10973"/>
                  </a:lnTo>
                  <a:lnTo>
                    <a:pt x="1190" y="10312"/>
                  </a:lnTo>
                  <a:lnTo>
                    <a:pt x="1058" y="9519"/>
                  </a:lnTo>
                  <a:lnTo>
                    <a:pt x="1058" y="8726"/>
                  </a:lnTo>
                  <a:lnTo>
                    <a:pt x="1190" y="7933"/>
                  </a:lnTo>
                  <a:lnTo>
                    <a:pt x="1322" y="7404"/>
                  </a:lnTo>
                  <a:lnTo>
                    <a:pt x="1719" y="6214"/>
                  </a:lnTo>
                  <a:lnTo>
                    <a:pt x="2380" y="5024"/>
                  </a:lnTo>
                  <a:lnTo>
                    <a:pt x="3702" y="2776"/>
                  </a:lnTo>
                  <a:lnTo>
                    <a:pt x="5156" y="529"/>
                  </a:lnTo>
                  <a:close/>
                  <a:moveTo>
                    <a:pt x="5288" y="0"/>
                  </a:moveTo>
                  <a:lnTo>
                    <a:pt x="3702" y="1719"/>
                  </a:lnTo>
                  <a:lnTo>
                    <a:pt x="2248" y="3570"/>
                  </a:lnTo>
                  <a:lnTo>
                    <a:pt x="1190" y="5553"/>
                  </a:lnTo>
                  <a:lnTo>
                    <a:pt x="265" y="7668"/>
                  </a:lnTo>
                  <a:lnTo>
                    <a:pt x="132" y="8329"/>
                  </a:lnTo>
                  <a:lnTo>
                    <a:pt x="0" y="8990"/>
                  </a:lnTo>
                  <a:lnTo>
                    <a:pt x="132" y="9783"/>
                  </a:lnTo>
                  <a:lnTo>
                    <a:pt x="265" y="10445"/>
                  </a:lnTo>
                  <a:lnTo>
                    <a:pt x="397" y="11106"/>
                  </a:lnTo>
                  <a:lnTo>
                    <a:pt x="793" y="11634"/>
                  </a:lnTo>
                  <a:lnTo>
                    <a:pt x="1454" y="12031"/>
                  </a:lnTo>
                  <a:lnTo>
                    <a:pt x="2115" y="12295"/>
                  </a:lnTo>
                  <a:lnTo>
                    <a:pt x="2777" y="12428"/>
                  </a:lnTo>
                  <a:lnTo>
                    <a:pt x="3438" y="12295"/>
                  </a:lnTo>
                  <a:lnTo>
                    <a:pt x="4099" y="11899"/>
                  </a:lnTo>
                  <a:lnTo>
                    <a:pt x="4495" y="11502"/>
                  </a:lnTo>
                  <a:lnTo>
                    <a:pt x="5024" y="10973"/>
                  </a:lnTo>
                  <a:lnTo>
                    <a:pt x="5288" y="10445"/>
                  </a:lnTo>
                  <a:lnTo>
                    <a:pt x="5817" y="9122"/>
                  </a:lnTo>
                  <a:lnTo>
                    <a:pt x="6082" y="8065"/>
                  </a:lnTo>
                  <a:lnTo>
                    <a:pt x="6214" y="7007"/>
                  </a:lnTo>
                  <a:lnTo>
                    <a:pt x="6214" y="4760"/>
                  </a:lnTo>
                  <a:lnTo>
                    <a:pt x="5950" y="397"/>
                  </a:lnTo>
                  <a:lnTo>
                    <a:pt x="5817" y="132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7084717" y="4028652"/>
              <a:ext cx="192395" cy="179904"/>
            </a:xfrm>
            <a:custGeom>
              <a:avLst/>
              <a:gdLst/>
              <a:ahLst/>
              <a:cxnLst/>
              <a:rect l="l" t="t" r="r" b="b"/>
              <a:pathLst>
                <a:path w="10181" h="9520" extrusionOk="0">
                  <a:moveTo>
                    <a:pt x="2909" y="926"/>
                  </a:moveTo>
                  <a:lnTo>
                    <a:pt x="3570" y="1190"/>
                  </a:lnTo>
                  <a:lnTo>
                    <a:pt x="4231" y="1455"/>
                  </a:lnTo>
                  <a:lnTo>
                    <a:pt x="4892" y="1983"/>
                  </a:lnTo>
                  <a:lnTo>
                    <a:pt x="5553" y="2644"/>
                  </a:lnTo>
                  <a:lnTo>
                    <a:pt x="6611" y="4099"/>
                  </a:lnTo>
                  <a:lnTo>
                    <a:pt x="7404" y="5421"/>
                  </a:lnTo>
                  <a:lnTo>
                    <a:pt x="8329" y="7272"/>
                  </a:lnTo>
                  <a:lnTo>
                    <a:pt x="9519" y="9123"/>
                  </a:lnTo>
                  <a:lnTo>
                    <a:pt x="7140" y="8065"/>
                  </a:lnTo>
                  <a:lnTo>
                    <a:pt x="4760" y="6743"/>
                  </a:lnTo>
                  <a:lnTo>
                    <a:pt x="3702" y="6082"/>
                  </a:lnTo>
                  <a:lnTo>
                    <a:pt x="2644" y="5289"/>
                  </a:lnTo>
                  <a:lnTo>
                    <a:pt x="2248" y="4892"/>
                  </a:lnTo>
                  <a:lnTo>
                    <a:pt x="1719" y="4231"/>
                  </a:lnTo>
                  <a:lnTo>
                    <a:pt x="1322" y="3570"/>
                  </a:lnTo>
                  <a:lnTo>
                    <a:pt x="1058" y="2777"/>
                  </a:lnTo>
                  <a:lnTo>
                    <a:pt x="926" y="2116"/>
                  </a:lnTo>
                  <a:lnTo>
                    <a:pt x="926" y="1851"/>
                  </a:lnTo>
                  <a:lnTo>
                    <a:pt x="1190" y="1455"/>
                  </a:lnTo>
                  <a:lnTo>
                    <a:pt x="1455" y="1322"/>
                  </a:lnTo>
                  <a:lnTo>
                    <a:pt x="1719" y="1058"/>
                  </a:lnTo>
                  <a:lnTo>
                    <a:pt x="2248" y="1058"/>
                  </a:lnTo>
                  <a:lnTo>
                    <a:pt x="2909" y="926"/>
                  </a:lnTo>
                  <a:close/>
                  <a:moveTo>
                    <a:pt x="1983" y="0"/>
                  </a:moveTo>
                  <a:lnTo>
                    <a:pt x="1322" y="265"/>
                  </a:lnTo>
                  <a:lnTo>
                    <a:pt x="794" y="661"/>
                  </a:lnTo>
                  <a:lnTo>
                    <a:pt x="265" y="1190"/>
                  </a:lnTo>
                  <a:lnTo>
                    <a:pt x="0" y="1851"/>
                  </a:lnTo>
                  <a:lnTo>
                    <a:pt x="0" y="2512"/>
                  </a:lnTo>
                  <a:lnTo>
                    <a:pt x="132" y="3306"/>
                  </a:lnTo>
                  <a:lnTo>
                    <a:pt x="397" y="3967"/>
                  </a:lnTo>
                  <a:lnTo>
                    <a:pt x="661" y="4495"/>
                  </a:lnTo>
                  <a:lnTo>
                    <a:pt x="1190" y="5156"/>
                  </a:lnTo>
                  <a:lnTo>
                    <a:pt x="1587" y="5553"/>
                  </a:lnTo>
                  <a:lnTo>
                    <a:pt x="3438" y="7007"/>
                  </a:lnTo>
                  <a:lnTo>
                    <a:pt x="5421" y="8065"/>
                  </a:lnTo>
                  <a:lnTo>
                    <a:pt x="7536" y="8990"/>
                  </a:lnTo>
                  <a:lnTo>
                    <a:pt x="9784" y="9519"/>
                  </a:lnTo>
                  <a:lnTo>
                    <a:pt x="9916" y="9519"/>
                  </a:lnTo>
                  <a:lnTo>
                    <a:pt x="9916" y="9387"/>
                  </a:lnTo>
                  <a:lnTo>
                    <a:pt x="10180" y="9255"/>
                  </a:lnTo>
                  <a:lnTo>
                    <a:pt x="10180" y="8990"/>
                  </a:lnTo>
                  <a:lnTo>
                    <a:pt x="10180" y="8858"/>
                  </a:lnTo>
                  <a:lnTo>
                    <a:pt x="8197" y="4892"/>
                  </a:lnTo>
                  <a:lnTo>
                    <a:pt x="7007" y="3041"/>
                  </a:lnTo>
                  <a:lnTo>
                    <a:pt x="6346" y="2248"/>
                  </a:lnTo>
                  <a:lnTo>
                    <a:pt x="5553" y="1455"/>
                  </a:lnTo>
                  <a:lnTo>
                    <a:pt x="4495" y="529"/>
                  </a:lnTo>
                  <a:lnTo>
                    <a:pt x="3967" y="265"/>
                  </a:lnTo>
                  <a:lnTo>
                    <a:pt x="33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4858648" y="3336588"/>
              <a:ext cx="2193603" cy="981895"/>
            </a:xfrm>
            <a:custGeom>
              <a:avLst/>
              <a:gdLst/>
              <a:ahLst/>
              <a:cxnLst/>
              <a:rect l="l" t="t" r="r" b="b"/>
              <a:pathLst>
                <a:path w="116079" h="51959" extrusionOk="0">
                  <a:moveTo>
                    <a:pt x="28425" y="1"/>
                  </a:moveTo>
                  <a:lnTo>
                    <a:pt x="23930" y="133"/>
                  </a:lnTo>
                  <a:lnTo>
                    <a:pt x="21814" y="265"/>
                  </a:lnTo>
                  <a:lnTo>
                    <a:pt x="19831" y="529"/>
                  </a:lnTo>
                  <a:lnTo>
                    <a:pt x="17980" y="794"/>
                  </a:lnTo>
                  <a:lnTo>
                    <a:pt x="16129" y="1323"/>
                  </a:lnTo>
                  <a:lnTo>
                    <a:pt x="14411" y="1852"/>
                  </a:lnTo>
                  <a:lnTo>
                    <a:pt x="12824" y="2645"/>
                  </a:lnTo>
                  <a:lnTo>
                    <a:pt x="11238" y="3438"/>
                  </a:lnTo>
                  <a:lnTo>
                    <a:pt x="9783" y="4364"/>
                  </a:lnTo>
                  <a:lnTo>
                    <a:pt x="8461" y="5289"/>
                  </a:lnTo>
                  <a:lnTo>
                    <a:pt x="7139" y="6479"/>
                  </a:lnTo>
                  <a:lnTo>
                    <a:pt x="5949" y="7669"/>
                  </a:lnTo>
                  <a:lnTo>
                    <a:pt x="4892" y="8859"/>
                  </a:lnTo>
                  <a:lnTo>
                    <a:pt x="3834" y="10181"/>
                  </a:lnTo>
                  <a:lnTo>
                    <a:pt x="3041" y="11635"/>
                  </a:lnTo>
                  <a:lnTo>
                    <a:pt x="2248" y="13089"/>
                  </a:lnTo>
                  <a:lnTo>
                    <a:pt x="1587" y="14544"/>
                  </a:lnTo>
                  <a:lnTo>
                    <a:pt x="1058" y="16130"/>
                  </a:lnTo>
                  <a:lnTo>
                    <a:pt x="529" y="17717"/>
                  </a:lnTo>
                  <a:lnTo>
                    <a:pt x="264" y="19303"/>
                  </a:lnTo>
                  <a:lnTo>
                    <a:pt x="132" y="20890"/>
                  </a:lnTo>
                  <a:lnTo>
                    <a:pt x="0" y="22608"/>
                  </a:lnTo>
                  <a:lnTo>
                    <a:pt x="132" y="24195"/>
                  </a:lnTo>
                  <a:lnTo>
                    <a:pt x="264" y="25913"/>
                  </a:lnTo>
                  <a:lnTo>
                    <a:pt x="661" y="27632"/>
                  </a:lnTo>
                  <a:lnTo>
                    <a:pt x="1058" y="29219"/>
                  </a:lnTo>
                  <a:lnTo>
                    <a:pt x="1719" y="30937"/>
                  </a:lnTo>
                  <a:lnTo>
                    <a:pt x="2512" y="32524"/>
                  </a:lnTo>
                  <a:lnTo>
                    <a:pt x="3305" y="34110"/>
                  </a:lnTo>
                  <a:lnTo>
                    <a:pt x="4363" y="35697"/>
                  </a:lnTo>
                  <a:lnTo>
                    <a:pt x="5553" y="37151"/>
                  </a:lnTo>
                  <a:lnTo>
                    <a:pt x="6875" y="38738"/>
                  </a:lnTo>
                  <a:lnTo>
                    <a:pt x="8461" y="40060"/>
                  </a:lnTo>
                  <a:lnTo>
                    <a:pt x="10048" y="41514"/>
                  </a:lnTo>
                  <a:lnTo>
                    <a:pt x="11899" y="42704"/>
                  </a:lnTo>
                  <a:lnTo>
                    <a:pt x="14146" y="44026"/>
                  </a:lnTo>
                  <a:lnTo>
                    <a:pt x="16658" y="45216"/>
                  </a:lnTo>
                  <a:lnTo>
                    <a:pt x="19567" y="46274"/>
                  </a:lnTo>
                  <a:lnTo>
                    <a:pt x="22740" y="47331"/>
                  </a:lnTo>
                  <a:lnTo>
                    <a:pt x="26177" y="48124"/>
                  </a:lnTo>
                  <a:lnTo>
                    <a:pt x="29747" y="48918"/>
                  </a:lnTo>
                  <a:lnTo>
                    <a:pt x="33581" y="49579"/>
                  </a:lnTo>
                  <a:lnTo>
                    <a:pt x="37547" y="50108"/>
                  </a:lnTo>
                  <a:lnTo>
                    <a:pt x="41646" y="50636"/>
                  </a:lnTo>
                  <a:lnTo>
                    <a:pt x="45876" y="51033"/>
                  </a:lnTo>
                  <a:lnTo>
                    <a:pt x="54602" y="51562"/>
                  </a:lnTo>
                  <a:lnTo>
                    <a:pt x="63460" y="51826"/>
                  </a:lnTo>
                  <a:lnTo>
                    <a:pt x="72318" y="51958"/>
                  </a:lnTo>
                  <a:lnTo>
                    <a:pt x="80911" y="51958"/>
                  </a:lnTo>
                  <a:lnTo>
                    <a:pt x="88976" y="51694"/>
                  </a:lnTo>
                  <a:lnTo>
                    <a:pt x="96380" y="51430"/>
                  </a:lnTo>
                  <a:lnTo>
                    <a:pt x="102858" y="51033"/>
                  </a:lnTo>
                  <a:lnTo>
                    <a:pt x="112509" y="50504"/>
                  </a:lnTo>
                  <a:lnTo>
                    <a:pt x="116079" y="50108"/>
                  </a:lnTo>
                  <a:lnTo>
                    <a:pt x="97834" y="19171"/>
                  </a:lnTo>
                  <a:lnTo>
                    <a:pt x="92942" y="18245"/>
                  </a:lnTo>
                  <a:lnTo>
                    <a:pt x="87522" y="17320"/>
                  </a:lnTo>
                  <a:lnTo>
                    <a:pt x="80515" y="16394"/>
                  </a:lnTo>
                  <a:lnTo>
                    <a:pt x="80118" y="16343"/>
                  </a:lnTo>
                  <a:lnTo>
                    <a:pt x="80118" y="16343"/>
                  </a:lnTo>
                  <a:lnTo>
                    <a:pt x="80118" y="8330"/>
                  </a:lnTo>
                  <a:lnTo>
                    <a:pt x="73640" y="6743"/>
                  </a:lnTo>
                  <a:lnTo>
                    <a:pt x="66501" y="5025"/>
                  </a:lnTo>
                  <a:lnTo>
                    <a:pt x="57775" y="3306"/>
                  </a:lnTo>
                  <a:lnTo>
                    <a:pt x="53015" y="2513"/>
                  </a:lnTo>
                  <a:lnTo>
                    <a:pt x="48124" y="1719"/>
                  </a:lnTo>
                  <a:lnTo>
                    <a:pt x="43100" y="926"/>
                  </a:lnTo>
                  <a:lnTo>
                    <a:pt x="38076" y="397"/>
                  </a:lnTo>
                  <a:lnTo>
                    <a:pt x="33184" y="133"/>
                  </a:lnTo>
                  <a:lnTo>
                    <a:pt x="28425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5453258" y="3568951"/>
              <a:ext cx="1276696" cy="169907"/>
            </a:xfrm>
            <a:custGeom>
              <a:avLst/>
              <a:gdLst/>
              <a:ahLst/>
              <a:cxnLst/>
              <a:rect l="l" t="t" r="r" b="b"/>
              <a:pathLst>
                <a:path w="67559" h="8991" extrusionOk="0">
                  <a:moveTo>
                    <a:pt x="2380" y="0"/>
                  </a:moveTo>
                  <a:lnTo>
                    <a:pt x="5950" y="925"/>
                  </a:lnTo>
                  <a:lnTo>
                    <a:pt x="7008" y="1190"/>
                  </a:lnTo>
                  <a:lnTo>
                    <a:pt x="3438" y="1322"/>
                  </a:lnTo>
                  <a:lnTo>
                    <a:pt x="1" y="1719"/>
                  </a:lnTo>
                  <a:lnTo>
                    <a:pt x="1" y="1851"/>
                  </a:lnTo>
                  <a:lnTo>
                    <a:pt x="4760" y="1587"/>
                  </a:lnTo>
                  <a:lnTo>
                    <a:pt x="9519" y="1587"/>
                  </a:lnTo>
                  <a:lnTo>
                    <a:pt x="14147" y="1719"/>
                  </a:lnTo>
                  <a:lnTo>
                    <a:pt x="18906" y="1983"/>
                  </a:lnTo>
                  <a:lnTo>
                    <a:pt x="28425" y="2644"/>
                  </a:lnTo>
                  <a:lnTo>
                    <a:pt x="37812" y="3570"/>
                  </a:lnTo>
                  <a:lnTo>
                    <a:pt x="52090" y="5421"/>
                  </a:lnTo>
                  <a:lnTo>
                    <a:pt x="60948" y="6610"/>
                  </a:lnTo>
                  <a:lnTo>
                    <a:pt x="64254" y="7007"/>
                  </a:lnTo>
                  <a:lnTo>
                    <a:pt x="66369" y="7139"/>
                  </a:lnTo>
                  <a:lnTo>
                    <a:pt x="66501" y="7404"/>
                  </a:lnTo>
                  <a:lnTo>
                    <a:pt x="66766" y="7933"/>
                  </a:lnTo>
                  <a:lnTo>
                    <a:pt x="67162" y="8461"/>
                  </a:lnTo>
                  <a:lnTo>
                    <a:pt x="67294" y="8726"/>
                  </a:lnTo>
                  <a:lnTo>
                    <a:pt x="67427" y="8858"/>
                  </a:lnTo>
                  <a:lnTo>
                    <a:pt x="67427" y="8990"/>
                  </a:lnTo>
                  <a:lnTo>
                    <a:pt x="67559" y="8990"/>
                  </a:lnTo>
                  <a:lnTo>
                    <a:pt x="67559" y="8858"/>
                  </a:lnTo>
                  <a:lnTo>
                    <a:pt x="67559" y="8726"/>
                  </a:lnTo>
                  <a:lnTo>
                    <a:pt x="67427" y="8594"/>
                  </a:lnTo>
                  <a:lnTo>
                    <a:pt x="67427" y="8329"/>
                  </a:lnTo>
                  <a:lnTo>
                    <a:pt x="67162" y="7668"/>
                  </a:lnTo>
                  <a:lnTo>
                    <a:pt x="66898" y="7139"/>
                  </a:lnTo>
                  <a:lnTo>
                    <a:pt x="66633" y="6610"/>
                  </a:lnTo>
                  <a:lnTo>
                    <a:pt x="66501" y="6610"/>
                  </a:lnTo>
                  <a:lnTo>
                    <a:pt x="66501" y="6478"/>
                  </a:lnTo>
                  <a:lnTo>
                    <a:pt x="66369" y="6478"/>
                  </a:lnTo>
                  <a:lnTo>
                    <a:pt x="52751" y="4495"/>
                  </a:lnTo>
                  <a:lnTo>
                    <a:pt x="39134" y="2644"/>
                  </a:lnTo>
                  <a:lnTo>
                    <a:pt x="29747" y="1719"/>
                  </a:lnTo>
                  <a:lnTo>
                    <a:pt x="24988" y="1322"/>
                  </a:lnTo>
                  <a:lnTo>
                    <a:pt x="20228" y="1058"/>
                  </a:lnTo>
                  <a:lnTo>
                    <a:pt x="15469" y="925"/>
                  </a:lnTo>
                  <a:lnTo>
                    <a:pt x="10709" y="1058"/>
                  </a:lnTo>
                  <a:lnTo>
                    <a:pt x="8991" y="1058"/>
                  </a:lnTo>
                  <a:lnTo>
                    <a:pt x="8594" y="925"/>
                  </a:lnTo>
                  <a:lnTo>
                    <a:pt x="7669" y="793"/>
                  </a:lnTo>
                  <a:lnTo>
                    <a:pt x="5950" y="529"/>
                  </a:lnTo>
                  <a:lnTo>
                    <a:pt x="238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6612506" y="3713857"/>
              <a:ext cx="314832" cy="537161"/>
            </a:xfrm>
            <a:custGeom>
              <a:avLst/>
              <a:gdLst/>
              <a:ahLst/>
              <a:cxnLst/>
              <a:rect l="l" t="t" r="r" b="b"/>
              <a:pathLst>
                <a:path w="16660" h="28425" extrusionOk="0">
                  <a:moveTo>
                    <a:pt x="1" y="0"/>
                  </a:moveTo>
                  <a:lnTo>
                    <a:pt x="926" y="1851"/>
                  </a:lnTo>
                  <a:lnTo>
                    <a:pt x="2777" y="5288"/>
                  </a:lnTo>
                  <a:lnTo>
                    <a:pt x="6083" y="11106"/>
                  </a:lnTo>
                  <a:lnTo>
                    <a:pt x="9388" y="16658"/>
                  </a:lnTo>
                  <a:lnTo>
                    <a:pt x="12693" y="22079"/>
                  </a:lnTo>
                  <a:lnTo>
                    <a:pt x="14676" y="25252"/>
                  </a:lnTo>
                  <a:lnTo>
                    <a:pt x="15602" y="26838"/>
                  </a:lnTo>
                  <a:lnTo>
                    <a:pt x="16527" y="28425"/>
                  </a:lnTo>
                  <a:lnTo>
                    <a:pt x="16659" y="28425"/>
                  </a:lnTo>
                  <a:lnTo>
                    <a:pt x="16659" y="28293"/>
                  </a:lnTo>
                  <a:lnTo>
                    <a:pt x="15073" y="25516"/>
                  </a:lnTo>
                  <a:lnTo>
                    <a:pt x="13486" y="22740"/>
                  </a:lnTo>
                  <a:lnTo>
                    <a:pt x="10445" y="17055"/>
                  </a:lnTo>
                  <a:lnTo>
                    <a:pt x="4760" y="7404"/>
                  </a:lnTo>
                  <a:lnTo>
                    <a:pt x="1720" y="251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5897973" y="1725122"/>
              <a:ext cx="719560" cy="762023"/>
            </a:xfrm>
            <a:custGeom>
              <a:avLst/>
              <a:gdLst/>
              <a:ahLst/>
              <a:cxnLst/>
              <a:rect l="l" t="t" r="r" b="b"/>
              <a:pathLst>
                <a:path w="38077" h="40324" extrusionOk="0">
                  <a:moveTo>
                    <a:pt x="22872" y="0"/>
                  </a:moveTo>
                  <a:lnTo>
                    <a:pt x="21550" y="265"/>
                  </a:lnTo>
                  <a:lnTo>
                    <a:pt x="20228" y="529"/>
                  </a:lnTo>
                  <a:lnTo>
                    <a:pt x="18774" y="1190"/>
                  </a:lnTo>
                  <a:lnTo>
                    <a:pt x="17320" y="1983"/>
                  </a:lnTo>
                  <a:lnTo>
                    <a:pt x="15865" y="3041"/>
                  </a:lnTo>
                  <a:lnTo>
                    <a:pt x="14543" y="3306"/>
                  </a:lnTo>
                  <a:lnTo>
                    <a:pt x="13221" y="3967"/>
                  </a:lnTo>
                  <a:lnTo>
                    <a:pt x="12031" y="4760"/>
                  </a:lnTo>
                  <a:lnTo>
                    <a:pt x="11106" y="5685"/>
                  </a:lnTo>
                  <a:lnTo>
                    <a:pt x="10181" y="6875"/>
                  </a:lnTo>
                  <a:lnTo>
                    <a:pt x="9519" y="8197"/>
                  </a:lnTo>
                  <a:lnTo>
                    <a:pt x="8991" y="9652"/>
                  </a:lnTo>
                  <a:lnTo>
                    <a:pt x="8594" y="11238"/>
                  </a:lnTo>
                  <a:lnTo>
                    <a:pt x="8197" y="12825"/>
                  </a:lnTo>
                  <a:lnTo>
                    <a:pt x="7536" y="14543"/>
                  </a:lnTo>
                  <a:lnTo>
                    <a:pt x="6611" y="16791"/>
                  </a:lnTo>
                  <a:lnTo>
                    <a:pt x="5289" y="18774"/>
                  </a:lnTo>
                  <a:lnTo>
                    <a:pt x="5289" y="18906"/>
                  </a:lnTo>
                  <a:lnTo>
                    <a:pt x="3306" y="21947"/>
                  </a:lnTo>
                  <a:lnTo>
                    <a:pt x="2380" y="23533"/>
                  </a:lnTo>
                  <a:lnTo>
                    <a:pt x="1587" y="25120"/>
                  </a:lnTo>
                  <a:lnTo>
                    <a:pt x="926" y="26839"/>
                  </a:lnTo>
                  <a:lnTo>
                    <a:pt x="397" y="28690"/>
                  </a:lnTo>
                  <a:lnTo>
                    <a:pt x="133" y="30408"/>
                  </a:lnTo>
                  <a:lnTo>
                    <a:pt x="1" y="32259"/>
                  </a:lnTo>
                  <a:lnTo>
                    <a:pt x="1" y="34639"/>
                  </a:lnTo>
                  <a:lnTo>
                    <a:pt x="1" y="36225"/>
                  </a:lnTo>
                  <a:lnTo>
                    <a:pt x="1984" y="36490"/>
                  </a:lnTo>
                  <a:lnTo>
                    <a:pt x="4628" y="36886"/>
                  </a:lnTo>
                  <a:lnTo>
                    <a:pt x="4892" y="35168"/>
                  </a:lnTo>
                  <a:lnTo>
                    <a:pt x="5289" y="33449"/>
                  </a:lnTo>
                  <a:lnTo>
                    <a:pt x="5950" y="31730"/>
                  </a:lnTo>
                  <a:lnTo>
                    <a:pt x="6611" y="30144"/>
                  </a:lnTo>
                  <a:lnTo>
                    <a:pt x="6743" y="30673"/>
                  </a:lnTo>
                  <a:lnTo>
                    <a:pt x="6875" y="32259"/>
                  </a:lnTo>
                  <a:lnTo>
                    <a:pt x="7272" y="37283"/>
                  </a:lnTo>
                  <a:lnTo>
                    <a:pt x="18113" y="38473"/>
                  </a:lnTo>
                  <a:lnTo>
                    <a:pt x="29351" y="39663"/>
                  </a:lnTo>
                  <a:lnTo>
                    <a:pt x="29747" y="38076"/>
                  </a:lnTo>
                  <a:lnTo>
                    <a:pt x="30144" y="36225"/>
                  </a:lnTo>
                  <a:lnTo>
                    <a:pt x="30541" y="33713"/>
                  </a:lnTo>
                  <a:lnTo>
                    <a:pt x="30805" y="30144"/>
                  </a:lnTo>
                  <a:lnTo>
                    <a:pt x="30937" y="29879"/>
                  </a:lnTo>
                  <a:lnTo>
                    <a:pt x="30937" y="30144"/>
                  </a:lnTo>
                  <a:lnTo>
                    <a:pt x="31334" y="31995"/>
                  </a:lnTo>
                  <a:lnTo>
                    <a:pt x="31730" y="35432"/>
                  </a:lnTo>
                  <a:lnTo>
                    <a:pt x="32127" y="39795"/>
                  </a:lnTo>
                  <a:lnTo>
                    <a:pt x="34903" y="40059"/>
                  </a:lnTo>
                  <a:lnTo>
                    <a:pt x="34903" y="38737"/>
                  </a:lnTo>
                  <a:lnTo>
                    <a:pt x="34903" y="37283"/>
                  </a:lnTo>
                  <a:lnTo>
                    <a:pt x="34903" y="35961"/>
                  </a:lnTo>
                  <a:lnTo>
                    <a:pt x="34639" y="34639"/>
                  </a:lnTo>
                  <a:lnTo>
                    <a:pt x="34639" y="34507"/>
                  </a:lnTo>
                  <a:lnTo>
                    <a:pt x="35036" y="35564"/>
                  </a:lnTo>
                  <a:lnTo>
                    <a:pt x="35697" y="37547"/>
                  </a:lnTo>
                  <a:lnTo>
                    <a:pt x="36225" y="40192"/>
                  </a:lnTo>
                  <a:lnTo>
                    <a:pt x="37680" y="40324"/>
                  </a:lnTo>
                  <a:lnTo>
                    <a:pt x="37944" y="40192"/>
                  </a:lnTo>
                  <a:lnTo>
                    <a:pt x="38076" y="39927"/>
                  </a:lnTo>
                  <a:lnTo>
                    <a:pt x="38076" y="37680"/>
                  </a:lnTo>
                  <a:lnTo>
                    <a:pt x="38076" y="35697"/>
                  </a:lnTo>
                  <a:lnTo>
                    <a:pt x="38076" y="33978"/>
                  </a:lnTo>
                  <a:lnTo>
                    <a:pt x="37812" y="32259"/>
                  </a:lnTo>
                  <a:lnTo>
                    <a:pt x="37680" y="30805"/>
                  </a:lnTo>
                  <a:lnTo>
                    <a:pt x="37283" y="29351"/>
                  </a:lnTo>
                  <a:lnTo>
                    <a:pt x="36622" y="27103"/>
                  </a:lnTo>
                  <a:lnTo>
                    <a:pt x="35829" y="24988"/>
                  </a:lnTo>
                  <a:lnTo>
                    <a:pt x="35036" y="23269"/>
                  </a:lnTo>
                  <a:lnTo>
                    <a:pt x="34375" y="21550"/>
                  </a:lnTo>
                  <a:lnTo>
                    <a:pt x="33714" y="19832"/>
                  </a:lnTo>
                  <a:lnTo>
                    <a:pt x="33449" y="18377"/>
                  </a:lnTo>
                  <a:lnTo>
                    <a:pt x="33317" y="16923"/>
                  </a:lnTo>
                  <a:lnTo>
                    <a:pt x="32788" y="12692"/>
                  </a:lnTo>
                  <a:lnTo>
                    <a:pt x="32259" y="8462"/>
                  </a:lnTo>
                  <a:lnTo>
                    <a:pt x="31863" y="6611"/>
                  </a:lnTo>
                  <a:lnTo>
                    <a:pt x="31598" y="5553"/>
                  </a:lnTo>
                  <a:lnTo>
                    <a:pt x="31202" y="4628"/>
                  </a:lnTo>
                  <a:lnTo>
                    <a:pt x="30541" y="3702"/>
                  </a:lnTo>
                  <a:lnTo>
                    <a:pt x="29880" y="2777"/>
                  </a:lnTo>
                  <a:lnTo>
                    <a:pt x="29086" y="1983"/>
                  </a:lnTo>
                  <a:lnTo>
                    <a:pt x="28293" y="1322"/>
                  </a:lnTo>
                  <a:lnTo>
                    <a:pt x="27368" y="794"/>
                  </a:lnTo>
                  <a:lnTo>
                    <a:pt x="26310" y="397"/>
                  </a:lnTo>
                  <a:lnTo>
                    <a:pt x="25252" y="133"/>
                  </a:lnTo>
                  <a:lnTo>
                    <a:pt x="2406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5885482" y="1800070"/>
              <a:ext cx="284842" cy="584651"/>
            </a:xfrm>
            <a:custGeom>
              <a:avLst/>
              <a:gdLst/>
              <a:ahLst/>
              <a:cxnLst/>
              <a:rect l="l" t="t" r="r" b="b"/>
              <a:pathLst>
                <a:path w="15073" h="30938" extrusionOk="0">
                  <a:moveTo>
                    <a:pt x="14808" y="1"/>
                  </a:moveTo>
                  <a:lnTo>
                    <a:pt x="13882" y="397"/>
                  </a:lnTo>
                  <a:lnTo>
                    <a:pt x="12957" y="926"/>
                  </a:lnTo>
                  <a:lnTo>
                    <a:pt x="12164" y="1455"/>
                  </a:lnTo>
                  <a:lnTo>
                    <a:pt x="11503" y="2248"/>
                  </a:lnTo>
                  <a:lnTo>
                    <a:pt x="10842" y="3041"/>
                  </a:lnTo>
                  <a:lnTo>
                    <a:pt x="10445" y="3835"/>
                  </a:lnTo>
                  <a:lnTo>
                    <a:pt x="10048" y="4760"/>
                  </a:lnTo>
                  <a:lnTo>
                    <a:pt x="9784" y="5818"/>
                  </a:lnTo>
                  <a:lnTo>
                    <a:pt x="9123" y="8462"/>
                  </a:lnTo>
                  <a:lnTo>
                    <a:pt x="8726" y="9784"/>
                  </a:lnTo>
                  <a:lnTo>
                    <a:pt x="8065" y="10974"/>
                  </a:lnTo>
                  <a:lnTo>
                    <a:pt x="7404" y="12164"/>
                  </a:lnTo>
                  <a:lnTo>
                    <a:pt x="6611" y="13221"/>
                  </a:lnTo>
                  <a:lnTo>
                    <a:pt x="5685" y="14279"/>
                  </a:lnTo>
                  <a:lnTo>
                    <a:pt x="4760" y="15205"/>
                  </a:lnTo>
                  <a:lnTo>
                    <a:pt x="3306" y="16791"/>
                  </a:lnTo>
                  <a:lnTo>
                    <a:pt x="2116" y="18378"/>
                  </a:lnTo>
                  <a:lnTo>
                    <a:pt x="1719" y="19303"/>
                  </a:lnTo>
                  <a:lnTo>
                    <a:pt x="1190" y="20228"/>
                  </a:lnTo>
                  <a:lnTo>
                    <a:pt x="926" y="21286"/>
                  </a:lnTo>
                  <a:lnTo>
                    <a:pt x="662" y="22344"/>
                  </a:lnTo>
                  <a:lnTo>
                    <a:pt x="133" y="24724"/>
                  </a:lnTo>
                  <a:lnTo>
                    <a:pt x="0" y="27235"/>
                  </a:lnTo>
                  <a:lnTo>
                    <a:pt x="0" y="29747"/>
                  </a:lnTo>
                  <a:lnTo>
                    <a:pt x="133" y="30937"/>
                  </a:lnTo>
                  <a:lnTo>
                    <a:pt x="133" y="29615"/>
                  </a:lnTo>
                  <a:lnTo>
                    <a:pt x="265" y="26971"/>
                  </a:lnTo>
                  <a:lnTo>
                    <a:pt x="662" y="24459"/>
                  </a:lnTo>
                  <a:lnTo>
                    <a:pt x="1190" y="22079"/>
                  </a:lnTo>
                  <a:lnTo>
                    <a:pt x="1587" y="20890"/>
                  </a:lnTo>
                  <a:lnTo>
                    <a:pt x="2116" y="19832"/>
                  </a:lnTo>
                  <a:lnTo>
                    <a:pt x="2645" y="18774"/>
                  </a:lnTo>
                  <a:lnTo>
                    <a:pt x="3306" y="17981"/>
                  </a:lnTo>
                  <a:lnTo>
                    <a:pt x="4760" y="16262"/>
                  </a:lnTo>
                  <a:lnTo>
                    <a:pt x="6214" y="14544"/>
                  </a:lnTo>
                  <a:lnTo>
                    <a:pt x="7404" y="13089"/>
                  </a:lnTo>
                  <a:lnTo>
                    <a:pt x="8462" y="11503"/>
                  </a:lnTo>
                  <a:lnTo>
                    <a:pt x="9255" y="9916"/>
                  </a:lnTo>
                  <a:lnTo>
                    <a:pt x="9784" y="8065"/>
                  </a:lnTo>
                  <a:lnTo>
                    <a:pt x="10313" y="5818"/>
                  </a:lnTo>
                  <a:lnTo>
                    <a:pt x="10577" y="4628"/>
                  </a:lnTo>
                  <a:lnTo>
                    <a:pt x="11106" y="3570"/>
                  </a:lnTo>
                  <a:lnTo>
                    <a:pt x="11899" y="2513"/>
                  </a:lnTo>
                  <a:lnTo>
                    <a:pt x="12825" y="1587"/>
                  </a:lnTo>
                  <a:lnTo>
                    <a:pt x="13882" y="926"/>
                  </a:lnTo>
                  <a:lnTo>
                    <a:pt x="14940" y="265"/>
                  </a:lnTo>
                  <a:lnTo>
                    <a:pt x="15072" y="133"/>
                  </a:lnTo>
                  <a:lnTo>
                    <a:pt x="150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6507587" y="1885014"/>
              <a:ext cx="139917" cy="584651"/>
            </a:xfrm>
            <a:custGeom>
              <a:avLst/>
              <a:gdLst/>
              <a:ahLst/>
              <a:cxnLst/>
              <a:rect l="l" t="t" r="r" b="b"/>
              <a:pathLst>
                <a:path w="7404" h="30938" extrusionOk="0">
                  <a:moveTo>
                    <a:pt x="0" y="1"/>
                  </a:moveTo>
                  <a:lnTo>
                    <a:pt x="529" y="3703"/>
                  </a:lnTo>
                  <a:lnTo>
                    <a:pt x="926" y="7404"/>
                  </a:lnTo>
                  <a:lnTo>
                    <a:pt x="1190" y="9255"/>
                  </a:lnTo>
                  <a:lnTo>
                    <a:pt x="1587" y="10974"/>
                  </a:lnTo>
                  <a:lnTo>
                    <a:pt x="2116" y="12693"/>
                  </a:lnTo>
                  <a:lnTo>
                    <a:pt x="2909" y="14411"/>
                  </a:lnTo>
                  <a:lnTo>
                    <a:pt x="4892" y="17981"/>
                  </a:lnTo>
                  <a:lnTo>
                    <a:pt x="5685" y="19832"/>
                  </a:lnTo>
                  <a:lnTo>
                    <a:pt x="6214" y="21947"/>
                  </a:lnTo>
                  <a:lnTo>
                    <a:pt x="6743" y="24063"/>
                  </a:lnTo>
                  <a:lnTo>
                    <a:pt x="7007" y="26310"/>
                  </a:lnTo>
                  <a:lnTo>
                    <a:pt x="7007" y="28558"/>
                  </a:lnTo>
                  <a:lnTo>
                    <a:pt x="6875" y="30805"/>
                  </a:lnTo>
                  <a:lnTo>
                    <a:pt x="6875" y="30937"/>
                  </a:lnTo>
                  <a:lnTo>
                    <a:pt x="7007" y="30805"/>
                  </a:lnTo>
                  <a:lnTo>
                    <a:pt x="7272" y="29086"/>
                  </a:lnTo>
                  <a:lnTo>
                    <a:pt x="7404" y="27236"/>
                  </a:lnTo>
                  <a:lnTo>
                    <a:pt x="7404" y="25385"/>
                  </a:lnTo>
                  <a:lnTo>
                    <a:pt x="7272" y="23666"/>
                  </a:lnTo>
                  <a:lnTo>
                    <a:pt x="6875" y="21815"/>
                  </a:lnTo>
                  <a:lnTo>
                    <a:pt x="6478" y="20096"/>
                  </a:lnTo>
                  <a:lnTo>
                    <a:pt x="5817" y="18378"/>
                  </a:lnTo>
                  <a:lnTo>
                    <a:pt x="5024" y="16791"/>
                  </a:lnTo>
                  <a:lnTo>
                    <a:pt x="3966" y="14808"/>
                  </a:lnTo>
                  <a:lnTo>
                    <a:pt x="2909" y="12825"/>
                  </a:lnTo>
                  <a:lnTo>
                    <a:pt x="1983" y="10842"/>
                  </a:lnTo>
                  <a:lnTo>
                    <a:pt x="1719" y="9784"/>
                  </a:lnTo>
                  <a:lnTo>
                    <a:pt x="1455" y="8726"/>
                  </a:lnTo>
                  <a:lnTo>
                    <a:pt x="1058" y="6479"/>
                  </a:lnTo>
                  <a:lnTo>
                    <a:pt x="794" y="4364"/>
                  </a:lnTo>
                  <a:lnTo>
                    <a:pt x="397" y="2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5733073" y="2289761"/>
              <a:ext cx="926922" cy="1191752"/>
            </a:xfrm>
            <a:custGeom>
              <a:avLst/>
              <a:gdLst/>
              <a:ahLst/>
              <a:cxnLst/>
              <a:rect l="l" t="t" r="r" b="b"/>
              <a:pathLst>
                <a:path w="49050" h="63064" extrusionOk="0">
                  <a:moveTo>
                    <a:pt x="25649" y="0"/>
                  </a:moveTo>
                  <a:lnTo>
                    <a:pt x="24591" y="265"/>
                  </a:lnTo>
                  <a:lnTo>
                    <a:pt x="23534" y="661"/>
                  </a:lnTo>
                  <a:lnTo>
                    <a:pt x="22476" y="1058"/>
                  </a:lnTo>
                  <a:lnTo>
                    <a:pt x="21551" y="1587"/>
                  </a:lnTo>
                  <a:lnTo>
                    <a:pt x="20493" y="2380"/>
                  </a:lnTo>
                  <a:lnTo>
                    <a:pt x="19435" y="3173"/>
                  </a:lnTo>
                  <a:lnTo>
                    <a:pt x="18510" y="4231"/>
                  </a:lnTo>
                  <a:lnTo>
                    <a:pt x="17452" y="5421"/>
                  </a:lnTo>
                  <a:lnTo>
                    <a:pt x="16527" y="6743"/>
                  </a:lnTo>
                  <a:lnTo>
                    <a:pt x="15601" y="8197"/>
                  </a:lnTo>
                  <a:lnTo>
                    <a:pt x="14676" y="9916"/>
                  </a:lnTo>
                  <a:lnTo>
                    <a:pt x="12825" y="13486"/>
                  </a:lnTo>
                  <a:lnTo>
                    <a:pt x="11106" y="17584"/>
                  </a:lnTo>
                  <a:lnTo>
                    <a:pt x="9520" y="22079"/>
                  </a:lnTo>
                  <a:lnTo>
                    <a:pt x="8065" y="26574"/>
                  </a:lnTo>
                  <a:lnTo>
                    <a:pt x="6611" y="31334"/>
                  </a:lnTo>
                  <a:lnTo>
                    <a:pt x="5289" y="35961"/>
                  </a:lnTo>
                  <a:lnTo>
                    <a:pt x="3042" y="44819"/>
                  </a:lnTo>
                  <a:lnTo>
                    <a:pt x="1455" y="52223"/>
                  </a:lnTo>
                  <a:lnTo>
                    <a:pt x="1" y="59230"/>
                  </a:lnTo>
                  <a:lnTo>
                    <a:pt x="2513" y="60023"/>
                  </a:lnTo>
                  <a:lnTo>
                    <a:pt x="5025" y="60684"/>
                  </a:lnTo>
                  <a:lnTo>
                    <a:pt x="7404" y="61213"/>
                  </a:lnTo>
                  <a:lnTo>
                    <a:pt x="9784" y="61742"/>
                  </a:lnTo>
                  <a:lnTo>
                    <a:pt x="14544" y="62403"/>
                  </a:lnTo>
                  <a:lnTo>
                    <a:pt x="19039" y="62932"/>
                  </a:lnTo>
                  <a:lnTo>
                    <a:pt x="23269" y="63064"/>
                  </a:lnTo>
                  <a:lnTo>
                    <a:pt x="27368" y="63064"/>
                  </a:lnTo>
                  <a:lnTo>
                    <a:pt x="31070" y="62932"/>
                  </a:lnTo>
                  <a:lnTo>
                    <a:pt x="34639" y="62535"/>
                  </a:lnTo>
                  <a:lnTo>
                    <a:pt x="37812" y="62138"/>
                  </a:lnTo>
                  <a:lnTo>
                    <a:pt x="40589" y="61609"/>
                  </a:lnTo>
                  <a:lnTo>
                    <a:pt x="43101" y="61081"/>
                  </a:lnTo>
                  <a:lnTo>
                    <a:pt x="45216" y="60552"/>
                  </a:lnTo>
                  <a:lnTo>
                    <a:pt x="47992" y="59626"/>
                  </a:lnTo>
                  <a:lnTo>
                    <a:pt x="49050" y="59230"/>
                  </a:lnTo>
                  <a:lnTo>
                    <a:pt x="44819" y="34375"/>
                  </a:lnTo>
                  <a:lnTo>
                    <a:pt x="45216" y="33581"/>
                  </a:lnTo>
                  <a:lnTo>
                    <a:pt x="45613" y="32524"/>
                  </a:lnTo>
                  <a:lnTo>
                    <a:pt x="46009" y="31202"/>
                  </a:lnTo>
                  <a:lnTo>
                    <a:pt x="46406" y="29747"/>
                  </a:lnTo>
                  <a:lnTo>
                    <a:pt x="46670" y="27896"/>
                  </a:lnTo>
                  <a:lnTo>
                    <a:pt x="46670" y="26045"/>
                  </a:lnTo>
                  <a:lnTo>
                    <a:pt x="46538" y="25120"/>
                  </a:lnTo>
                  <a:lnTo>
                    <a:pt x="46406" y="24062"/>
                  </a:lnTo>
                  <a:lnTo>
                    <a:pt x="46009" y="22872"/>
                  </a:lnTo>
                  <a:lnTo>
                    <a:pt x="45613" y="21550"/>
                  </a:lnTo>
                  <a:lnTo>
                    <a:pt x="44819" y="19964"/>
                  </a:lnTo>
                  <a:lnTo>
                    <a:pt x="44026" y="18377"/>
                  </a:lnTo>
                  <a:lnTo>
                    <a:pt x="42175" y="15072"/>
                  </a:lnTo>
                  <a:lnTo>
                    <a:pt x="40060" y="11635"/>
                  </a:lnTo>
                  <a:lnTo>
                    <a:pt x="37944" y="8462"/>
                  </a:lnTo>
                  <a:lnTo>
                    <a:pt x="35961" y="5818"/>
                  </a:lnTo>
                  <a:lnTo>
                    <a:pt x="34639" y="3834"/>
                  </a:lnTo>
                  <a:lnTo>
                    <a:pt x="33846" y="2909"/>
                  </a:lnTo>
                  <a:lnTo>
                    <a:pt x="33053" y="2248"/>
                  </a:lnTo>
                  <a:lnTo>
                    <a:pt x="32260" y="1587"/>
                  </a:lnTo>
                  <a:lnTo>
                    <a:pt x="31334" y="1058"/>
                  </a:lnTo>
                  <a:lnTo>
                    <a:pt x="30541" y="661"/>
                  </a:lnTo>
                  <a:lnTo>
                    <a:pt x="29615" y="265"/>
                  </a:lnTo>
                  <a:lnTo>
                    <a:pt x="28558" y="133"/>
                  </a:lnTo>
                  <a:lnTo>
                    <a:pt x="276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5803032" y="2029920"/>
              <a:ext cx="1429105" cy="1396639"/>
            </a:xfrm>
            <a:custGeom>
              <a:avLst/>
              <a:gdLst/>
              <a:ahLst/>
              <a:cxnLst/>
              <a:rect l="l" t="t" r="r" b="b"/>
              <a:pathLst>
                <a:path w="75624" h="73906" extrusionOk="0">
                  <a:moveTo>
                    <a:pt x="75227" y="1"/>
                  </a:moveTo>
                  <a:lnTo>
                    <a:pt x="74963" y="133"/>
                  </a:lnTo>
                  <a:lnTo>
                    <a:pt x="74963" y="265"/>
                  </a:lnTo>
                  <a:lnTo>
                    <a:pt x="74963" y="530"/>
                  </a:lnTo>
                  <a:lnTo>
                    <a:pt x="75227" y="662"/>
                  </a:lnTo>
                  <a:lnTo>
                    <a:pt x="75491" y="530"/>
                  </a:lnTo>
                  <a:lnTo>
                    <a:pt x="75624" y="265"/>
                  </a:lnTo>
                  <a:lnTo>
                    <a:pt x="75491" y="133"/>
                  </a:lnTo>
                  <a:lnTo>
                    <a:pt x="75227" y="1"/>
                  </a:lnTo>
                  <a:close/>
                  <a:moveTo>
                    <a:pt x="19039" y="17188"/>
                  </a:moveTo>
                  <a:lnTo>
                    <a:pt x="18774" y="17320"/>
                  </a:lnTo>
                  <a:lnTo>
                    <a:pt x="18774" y="17584"/>
                  </a:lnTo>
                  <a:lnTo>
                    <a:pt x="18774" y="17717"/>
                  </a:lnTo>
                  <a:lnTo>
                    <a:pt x="19039" y="17849"/>
                  </a:lnTo>
                  <a:lnTo>
                    <a:pt x="19303" y="17849"/>
                  </a:lnTo>
                  <a:lnTo>
                    <a:pt x="19303" y="17584"/>
                  </a:lnTo>
                  <a:lnTo>
                    <a:pt x="19303" y="17320"/>
                  </a:lnTo>
                  <a:lnTo>
                    <a:pt x="19039" y="17188"/>
                  </a:lnTo>
                  <a:close/>
                  <a:moveTo>
                    <a:pt x="25252" y="17188"/>
                  </a:moveTo>
                  <a:lnTo>
                    <a:pt x="25120" y="17320"/>
                  </a:lnTo>
                  <a:lnTo>
                    <a:pt x="24988" y="17584"/>
                  </a:lnTo>
                  <a:lnTo>
                    <a:pt x="24988" y="17717"/>
                  </a:lnTo>
                  <a:lnTo>
                    <a:pt x="25252" y="17849"/>
                  </a:lnTo>
                  <a:lnTo>
                    <a:pt x="25517" y="17849"/>
                  </a:lnTo>
                  <a:lnTo>
                    <a:pt x="25649" y="17584"/>
                  </a:lnTo>
                  <a:lnTo>
                    <a:pt x="25517" y="17320"/>
                  </a:lnTo>
                  <a:lnTo>
                    <a:pt x="25252" y="17188"/>
                  </a:lnTo>
                  <a:close/>
                  <a:moveTo>
                    <a:pt x="15866" y="21551"/>
                  </a:moveTo>
                  <a:lnTo>
                    <a:pt x="15733" y="21683"/>
                  </a:lnTo>
                  <a:lnTo>
                    <a:pt x="15601" y="21815"/>
                  </a:lnTo>
                  <a:lnTo>
                    <a:pt x="15733" y="22080"/>
                  </a:lnTo>
                  <a:lnTo>
                    <a:pt x="15866" y="22212"/>
                  </a:lnTo>
                  <a:lnTo>
                    <a:pt x="16130" y="22080"/>
                  </a:lnTo>
                  <a:lnTo>
                    <a:pt x="16262" y="21815"/>
                  </a:lnTo>
                  <a:lnTo>
                    <a:pt x="16130" y="21683"/>
                  </a:lnTo>
                  <a:lnTo>
                    <a:pt x="15866" y="21551"/>
                  </a:lnTo>
                  <a:close/>
                  <a:moveTo>
                    <a:pt x="22212" y="21551"/>
                  </a:moveTo>
                  <a:lnTo>
                    <a:pt x="21947" y="21683"/>
                  </a:lnTo>
                  <a:lnTo>
                    <a:pt x="21815" y="21815"/>
                  </a:lnTo>
                  <a:lnTo>
                    <a:pt x="21947" y="22080"/>
                  </a:lnTo>
                  <a:lnTo>
                    <a:pt x="22212" y="22212"/>
                  </a:lnTo>
                  <a:lnTo>
                    <a:pt x="22344" y="22080"/>
                  </a:lnTo>
                  <a:lnTo>
                    <a:pt x="22476" y="21815"/>
                  </a:lnTo>
                  <a:lnTo>
                    <a:pt x="22344" y="21683"/>
                  </a:lnTo>
                  <a:lnTo>
                    <a:pt x="22212" y="21551"/>
                  </a:lnTo>
                  <a:close/>
                  <a:moveTo>
                    <a:pt x="28425" y="21551"/>
                  </a:moveTo>
                  <a:lnTo>
                    <a:pt x="28161" y="21683"/>
                  </a:lnTo>
                  <a:lnTo>
                    <a:pt x="28029" y="21815"/>
                  </a:lnTo>
                  <a:lnTo>
                    <a:pt x="28161" y="22080"/>
                  </a:lnTo>
                  <a:lnTo>
                    <a:pt x="28425" y="22212"/>
                  </a:lnTo>
                  <a:lnTo>
                    <a:pt x="28690" y="22080"/>
                  </a:lnTo>
                  <a:lnTo>
                    <a:pt x="28690" y="21815"/>
                  </a:lnTo>
                  <a:lnTo>
                    <a:pt x="28690" y="21683"/>
                  </a:lnTo>
                  <a:lnTo>
                    <a:pt x="28425" y="21551"/>
                  </a:lnTo>
                  <a:close/>
                  <a:moveTo>
                    <a:pt x="12560" y="25914"/>
                  </a:moveTo>
                  <a:lnTo>
                    <a:pt x="12428" y="26178"/>
                  </a:lnTo>
                  <a:lnTo>
                    <a:pt x="12560" y="26442"/>
                  </a:lnTo>
                  <a:lnTo>
                    <a:pt x="12957" y="26442"/>
                  </a:lnTo>
                  <a:lnTo>
                    <a:pt x="13089" y="26178"/>
                  </a:lnTo>
                  <a:lnTo>
                    <a:pt x="12957" y="25914"/>
                  </a:lnTo>
                  <a:close/>
                  <a:moveTo>
                    <a:pt x="18774" y="25914"/>
                  </a:moveTo>
                  <a:lnTo>
                    <a:pt x="18774" y="26178"/>
                  </a:lnTo>
                  <a:lnTo>
                    <a:pt x="18774" y="26442"/>
                  </a:lnTo>
                  <a:lnTo>
                    <a:pt x="19303" y="26442"/>
                  </a:lnTo>
                  <a:lnTo>
                    <a:pt x="19303" y="26178"/>
                  </a:lnTo>
                  <a:lnTo>
                    <a:pt x="19303" y="25914"/>
                  </a:lnTo>
                  <a:close/>
                  <a:moveTo>
                    <a:pt x="25120" y="25914"/>
                  </a:moveTo>
                  <a:lnTo>
                    <a:pt x="24988" y="26178"/>
                  </a:lnTo>
                  <a:lnTo>
                    <a:pt x="24988" y="26442"/>
                  </a:lnTo>
                  <a:lnTo>
                    <a:pt x="25517" y="26442"/>
                  </a:lnTo>
                  <a:lnTo>
                    <a:pt x="25649" y="26178"/>
                  </a:lnTo>
                  <a:lnTo>
                    <a:pt x="25517" y="25914"/>
                  </a:lnTo>
                  <a:close/>
                  <a:moveTo>
                    <a:pt x="31334" y="25914"/>
                  </a:moveTo>
                  <a:lnTo>
                    <a:pt x="31202" y="26178"/>
                  </a:lnTo>
                  <a:lnTo>
                    <a:pt x="31334" y="26442"/>
                  </a:lnTo>
                  <a:lnTo>
                    <a:pt x="31731" y="26442"/>
                  </a:lnTo>
                  <a:lnTo>
                    <a:pt x="31863" y="26178"/>
                  </a:lnTo>
                  <a:lnTo>
                    <a:pt x="31731" y="25914"/>
                  </a:lnTo>
                  <a:close/>
                  <a:moveTo>
                    <a:pt x="9652" y="30144"/>
                  </a:moveTo>
                  <a:lnTo>
                    <a:pt x="9387" y="30276"/>
                  </a:lnTo>
                  <a:lnTo>
                    <a:pt x="9387" y="30541"/>
                  </a:lnTo>
                  <a:lnTo>
                    <a:pt x="9387" y="30673"/>
                  </a:lnTo>
                  <a:lnTo>
                    <a:pt x="9652" y="30805"/>
                  </a:lnTo>
                  <a:lnTo>
                    <a:pt x="9916" y="30673"/>
                  </a:lnTo>
                  <a:lnTo>
                    <a:pt x="10048" y="30541"/>
                  </a:lnTo>
                  <a:lnTo>
                    <a:pt x="9916" y="30276"/>
                  </a:lnTo>
                  <a:lnTo>
                    <a:pt x="9652" y="30144"/>
                  </a:lnTo>
                  <a:close/>
                  <a:moveTo>
                    <a:pt x="15866" y="30144"/>
                  </a:moveTo>
                  <a:lnTo>
                    <a:pt x="15733" y="30276"/>
                  </a:lnTo>
                  <a:lnTo>
                    <a:pt x="15601" y="30541"/>
                  </a:lnTo>
                  <a:lnTo>
                    <a:pt x="15733" y="30673"/>
                  </a:lnTo>
                  <a:lnTo>
                    <a:pt x="15866" y="30805"/>
                  </a:lnTo>
                  <a:lnTo>
                    <a:pt x="16130" y="30673"/>
                  </a:lnTo>
                  <a:lnTo>
                    <a:pt x="16262" y="30541"/>
                  </a:lnTo>
                  <a:lnTo>
                    <a:pt x="16130" y="30276"/>
                  </a:lnTo>
                  <a:lnTo>
                    <a:pt x="15866" y="30144"/>
                  </a:lnTo>
                  <a:close/>
                  <a:moveTo>
                    <a:pt x="22212" y="30144"/>
                  </a:moveTo>
                  <a:lnTo>
                    <a:pt x="21947" y="30276"/>
                  </a:lnTo>
                  <a:lnTo>
                    <a:pt x="21815" y="30541"/>
                  </a:lnTo>
                  <a:lnTo>
                    <a:pt x="21947" y="30673"/>
                  </a:lnTo>
                  <a:lnTo>
                    <a:pt x="22212" y="30805"/>
                  </a:lnTo>
                  <a:lnTo>
                    <a:pt x="22344" y="30673"/>
                  </a:lnTo>
                  <a:lnTo>
                    <a:pt x="22476" y="30541"/>
                  </a:lnTo>
                  <a:lnTo>
                    <a:pt x="22344" y="30276"/>
                  </a:lnTo>
                  <a:lnTo>
                    <a:pt x="22212" y="30144"/>
                  </a:lnTo>
                  <a:close/>
                  <a:moveTo>
                    <a:pt x="28425" y="30144"/>
                  </a:moveTo>
                  <a:lnTo>
                    <a:pt x="28161" y="30276"/>
                  </a:lnTo>
                  <a:lnTo>
                    <a:pt x="28029" y="30541"/>
                  </a:lnTo>
                  <a:lnTo>
                    <a:pt x="28161" y="30673"/>
                  </a:lnTo>
                  <a:lnTo>
                    <a:pt x="28425" y="30805"/>
                  </a:lnTo>
                  <a:lnTo>
                    <a:pt x="28690" y="30673"/>
                  </a:lnTo>
                  <a:lnTo>
                    <a:pt x="28690" y="30541"/>
                  </a:lnTo>
                  <a:lnTo>
                    <a:pt x="28690" y="30276"/>
                  </a:lnTo>
                  <a:lnTo>
                    <a:pt x="28425" y="30144"/>
                  </a:lnTo>
                  <a:close/>
                  <a:moveTo>
                    <a:pt x="34639" y="30144"/>
                  </a:moveTo>
                  <a:lnTo>
                    <a:pt x="34375" y="30276"/>
                  </a:lnTo>
                  <a:lnTo>
                    <a:pt x="34375" y="30541"/>
                  </a:lnTo>
                  <a:lnTo>
                    <a:pt x="34375" y="30673"/>
                  </a:lnTo>
                  <a:lnTo>
                    <a:pt x="34639" y="30805"/>
                  </a:lnTo>
                  <a:lnTo>
                    <a:pt x="34904" y="30673"/>
                  </a:lnTo>
                  <a:lnTo>
                    <a:pt x="35036" y="30541"/>
                  </a:lnTo>
                  <a:lnTo>
                    <a:pt x="34904" y="30276"/>
                  </a:lnTo>
                  <a:lnTo>
                    <a:pt x="34639" y="30144"/>
                  </a:lnTo>
                  <a:close/>
                  <a:moveTo>
                    <a:pt x="6347" y="34507"/>
                  </a:moveTo>
                  <a:lnTo>
                    <a:pt x="6214" y="34772"/>
                  </a:lnTo>
                  <a:lnTo>
                    <a:pt x="6347" y="35036"/>
                  </a:lnTo>
                  <a:lnTo>
                    <a:pt x="6479" y="35168"/>
                  </a:lnTo>
                  <a:lnTo>
                    <a:pt x="6743" y="35036"/>
                  </a:lnTo>
                  <a:lnTo>
                    <a:pt x="6875" y="34772"/>
                  </a:lnTo>
                  <a:lnTo>
                    <a:pt x="6743" y="34507"/>
                  </a:lnTo>
                  <a:close/>
                  <a:moveTo>
                    <a:pt x="12560" y="34507"/>
                  </a:moveTo>
                  <a:lnTo>
                    <a:pt x="12428" y="34772"/>
                  </a:lnTo>
                  <a:lnTo>
                    <a:pt x="12560" y="35036"/>
                  </a:lnTo>
                  <a:lnTo>
                    <a:pt x="12825" y="35168"/>
                  </a:lnTo>
                  <a:lnTo>
                    <a:pt x="12957" y="35036"/>
                  </a:lnTo>
                  <a:lnTo>
                    <a:pt x="13089" y="34772"/>
                  </a:lnTo>
                  <a:lnTo>
                    <a:pt x="12957" y="34507"/>
                  </a:lnTo>
                  <a:close/>
                  <a:moveTo>
                    <a:pt x="18774" y="34507"/>
                  </a:moveTo>
                  <a:lnTo>
                    <a:pt x="18774" y="34772"/>
                  </a:lnTo>
                  <a:lnTo>
                    <a:pt x="18774" y="35036"/>
                  </a:lnTo>
                  <a:lnTo>
                    <a:pt x="19039" y="35168"/>
                  </a:lnTo>
                  <a:lnTo>
                    <a:pt x="19303" y="35036"/>
                  </a:lnTo>
                  <a:lnTo>
                    <a:pt x="19303" y="34772"/>
                  </a:lnTo>
                  <a:lnTo>
                    <a:pt x="19303" y="34507"/>
                  </a:lnTo>
                  <a:close/>
                  <a:moveTo>
                    <a:pt x="25120" y="34507"/>
                  </a:moveTo>
                  <a:lnTo>
                    <a:pt x="24988" y="34772"/>
                  </a:lnTo>
                  <a:lnTo>
                    <a:pt x="24988" y="35036"/>
                  </a:lnTo>
                  <a:lnTo>
                    <a:pt x="25252" y="35168"/>
                  </a:lnTo>
                  <a:lnTo>
                    <a:pt x="25517" y="35036"/>
                  </a:lnTo>
                  <a:lnTo>
                    <a:pt x="25649" y="34772"/>
                  </a:lnTo>
                  <a:lnTo>
                    <a:pt x="25517" y="34507"/>
                  </a:lnTo>
                  <a:close/>
                  <a:moveTo>
                    <a:pt x="31334" y="34507"/>
                  </a:moveTo>
                  <a:lnTo>
                    <a:pt x="31202" y="34772"/>
                  </a:lnTo>
                  <a:lnTo>
                    <a:pt x="31334" y="35036"/>
                  </a:lnTo>
                  <a:lnTo>
                    <a:pt x="31466" y="35168"/>
                  </a:lnTo>
                  <a:lnTo>
                    <a:pt x="31731" y="35036"/>
                  </a:lnTo>
                  <a:lnTo>
                    <a:pt x="31863" y="34772"/>
                  </a:lnTo>
                  <a:lnTo>
                    <a:pt x="31731" y="34507"/>
                  </a:lnTo>
                  <a:close/>
                  <a:moveTo>
                    <a:pt x="37548" y="34507"/>
                  </a:moveTo>
                  <a:lnTo>
                    <a:pt x="37415" y="34772"/>
                  </a:lnTo>
                  <a:lnTo>
                    <a:pt x="37548" y="35036"/>
                  </a:lnTo>
                  <a:lnTo>
                    <a:pt x="37812" y="35168"/>
                  </a:lnTo>
                  <a:lnTo>
                    <a:pt x="37944" y="35036"/>
                  </a:lnTo>
                  <a:lnTo>
                    <a:pt x="38077" y="34772"/>
                  </a:lnTo>
                  <a:lnTo>
                    <a:pt x="37944" y="34507"/>
                  </a:lnTo>
                  <a:close/>
                  <a:moveTo>
                    <a:pt x="9652" y="38738"/>
                  </a:moveTo>
                  <a:lnTo>
                    <a:pt x="9387" y="38870"/>
                  </a:lnTo>
                  <a:lnTo>
                    <a:pt x="9387" y="39134"/>
                  </a:lnTo>
                  <a:lnTo>
                    <a:pt x="9387" y="39399"/>
                  </a:lnTo>
                  <a:lnTo>
                    <a:pt x="9916" y="39399"/>
                  </a:lnTo>
                  <a:lnTo>
                    <a:pt x="10048" y="39134"/>
                  </a:lnTo>
                  <a:lnTo>
                    <a:pt x="9916" y="38870"/>
                  </a:lnTo>
                  <a:lnTo>
                    <a:pt x="9652" y="38738"/>
                  </a:lnTo>
                  <a:close/>
                  <a:moveTo>
                    <a:pt x="15866" y="38738"/>
                  </a:moveTo>
                  <a:lnTo>
                    <a:pt x="15733" y="38870"/>
                  </a:lnTo>
                  <a:lnTo>
                    <a:pt x="15601" y="39134"/>
                  </a:lnTo>
                  <a:lnTo>
                    <a:pt x="15733" y="39399"/>
                  </a:lnTo>
                  <a:lnTo>
                    <a:pt x="16130" y="39399"/>
                  </a:lnTo>
                  <a:lnTo>
                    <a:pt x="16262" y="39134"/>
                  </a:lnTo>
                  <a:lnTo>
                    <a:pt x="16130" y="38870"/>
                  </a:lnTo>
                  <a:lnTo>
                    <a:pt x="15866" y="38738"/>
                  </a:lnTo>
                  <a:close/>
                  <a:moveTo>
                    <a:pt x="22212" y="38738"/>
                  </a:moveTo>
                  <a:lnTo>
                    <a:pt x="21947" y="38870"/>
                  </a:lnTo>
                  <a:lnTo>
                    <a:pt x="21815" y="39134"/>
                  </a:lnTo>
                  <a:lnTo>
                    <a:pt x="21947" y="39399"/>
                  </a:lnTo>
                  <a:lnTo>
                    <a:pt x="22344" y="39399"/>
                  </a:lnTo>
                  <a:lnTo>
                    <a:pt x="22476" y="39134"/>
                  </a:lnTo>
                  <a:lnTo>
                    <a:pt x="22344" y="38870"/>
                  </a:lnTo>
                  <a:lnTo>
                    <a:pt x="22212" y="38738"/>
                  </a:lnTo>
                  <a:close/>
                  <a:moveTo>
                    <a:pt x="28425" y="38738"/>
                  </a:moveTo>
                  <a:lnTo>
                    <a:pt x="28161" y="38870"/>
                  </a:lnTo>
                  <a:lnTo>
                    <a:pt x="28029" y="39134"/>
                  </a:lnTo>
                  <a:lnTo>
                    <a:pt x="28161" y="39399"/>
                  </a:lnTo>
                  <a:lnTo>
                    <a:pt x="28690" y="39399"/>
                  </a:lnTo>
                  <a:lnTo>
                    <a:pt x="28690" y="39134"/>
                  </a:lnTo>
                  <a:lnTo>
                    <a:pt x="28690" y="38870"/>
                  </a:lnTo>
                  <a:lnTo>
                    <a:pt x="28425" y="38738"/>
                  </a:lnTo>
                  <a:close/>
                  <a:moveTo>
                    <a:pt x="34639" y="38738"/>
                  </a:moveTo>
                  <a:lnTo>
                    <a:pt x="34375" y="38870"/>
                  </a:lnTo>
                  <a:lnTo>
                    <a:pt x="34375" y="39134"/>
                  </a:lnTo>
                  <a:lnTo>
                    <a:pt x="34375" y="39399"/>
                  </a:lnTo>
                  <a:lnTo>
                    <a:pt x="34904" y="39399"/>
                  </a:lnTo>
                  <a:lnTo>
                    <a:pt x="35036" y="39134"/>
                  </a:lnTo>
                  <a:lnTo>
                    <a:pt x="34904" y="38870"/>
                  </a:lnTo>
                  <a:lnTo>
                    <a:pt x="34639" y="38738"/>
                  </a:lnTo>
                  <a:close/>
                  <a:moveTo>
                    <a:pt x="40853" y="38738"/>
                  </a:moveTo>
                  <a:lnTo>
                    <a:pt x="40721" y="38870"/>
                  </a:lnTo>
                  <a:lnTo>
                    <a:pt x="40588" y="39134"/>
                  </a:lnTo>
                  <a:lnTo>
                    <a:pt x="40721" y="39399"/>
                  </a:lnTo>
                  <a:lnTo>
                    <a:pt x="41117" y="39399"/>
                  </a:lnTo>
                  <a:lnTo>
                    <a:pt x="41249" y="39134"/>
                  </a:lnTo>
                  <a:lnTo>
                    <a:pt x="41117" y="38870"/>
                  </a:lnTo>
                  <a:lnTo>
                    <a:pt x="40853" y="38738"/>
                  </a:lnTo>
                  <a:close/>
                  <a:moveTo>
                    <a:pt x="6479" y="43101"/>
                  </a:moveTo>
                  <a:lnTo>
                    <a:pt x="6347" y="43233"/>
                  </a:lnTo>
                  <a:lnTo>
                    <a:pt x="6214" y="43365"/>
                  </a:lnTo>
                  <a:lnTo>
                    <a:pt x="6347" y="43629"/>
                  </a:lnTo>
                  <a:lnTo>
                    <a:pt x="6479" y="43762"/>
                  </a:lnTo>
                  <a:lnTo>
                    <a:pt x="6743" y="43629"/>
                  </a:lnTo>
                  <a:lnTo>
                    <a:pt x="6875" y="43365"/>
                  </a:lnTo>
                  <a:lnTo>
                    <a:pt x="6743" y="43233"/>
                  </a:lnTo>
                  <a:lnTo>
                    <a:pt x="6479" y="43101"/>
                  </a:lnTo>
                  <a:close/>
                  <a:moveTo>
                    <a:pt x="12825" y="43101"/>
                  </a:moveTo>
                  <a:lnTo>
                    <a:pt x="12560" y="43233"/>
                  </a:lnTo>
                  <a:lnTo>
                    <a:pt x="12428" y="43365"/>
                  </a:lnTo>
                  <a:lnTo>
                    <a:pt x="12560" y="43629"/>
                  </a:lnTo>
                  <a:lnTo>
                    <a:pt x="12825" y="43762"/>
                  </a:lnTo>
                  <a:lnTo>
                    <a:pt x="12957" y="43629"/>
                  </a:lnTo>
                  <a:lnTo>
                    <a:pt x="13089" y="43365"/>
                  </a:lnTo>
                  <a:lnTo>
                    <a:pt x="12957" y="43233"/>
                  </a:lnTo>
                  <a:lnTo>
                    <a:pt x="12825" y="43101"/>
                  </a:lnTo>
                  <a:close/>
                  <a:moveTo>
                    <a:pt x="19039" y="43101"/>
                  </a:moveTo>
                  <a:lnTo>
                    <a:pt x="18774" y="43233"/>
                  </a:lnTo>
                  <a:lnTo>
                    <a:pt x="18774" y="43365"/>
                  </a:lnTo>
                  <a:lnTo>
                    <a:pt x="18774" y="43629"/>
                  </a:lnTo>
                  <a:lnTo>
                    <a:pt x="19039" y="43762"/>
                  </a:lnTo>
                  <a:lnTo>
                    <a:pt x="19303" y="43629"/>
                  </a:lnTo>
                  <a:lnTo>
                    <a:pt x="19303" y="43365"/>
                  </a:lnTo>
                  <a:lnTo>
                    <a:pt x="19303" y="43233"/>
                  </a:lnTo>
                  <a:lnTo>
                    <a:pt x="19039" y="43101"/>
                  </a:lnTo>
                  <a:close/>
                  <a:moveTo>
                    <a:pt x="25252" y="43101"/>
                  </a:moveTo>
                  <a:lnTo>
                    <a:pt x="25120" y="43233"/>
                  </a:lnTo>
                  <a:lnTo>
                    <a:pt x="24988" y="43365"/>
                  </a:lnTo>
                  <a:lnTo>
                    <a:pt x="24988" y="43629"/>
                  </a:lnTo>
                  <a:lnTo>
                    <a:pt x="25252" y="43762"/>
                  </a:lnTo>
                  <a:lnTo>
                    <a:pt x="25517" y="43629"/>
                  </a:lnTo>
                  <a:lnTo>
                    <a:pt x="25649" y="43365"/>
                  </a:lnTo>
                  <a:lnTo>
                    <a:pt x="25517" y="43233"/>
                  </a:lnTo>
                  <a:lnTo>
                    <a:pt x="25252" y="43101"/>
                  </a:lnTo>
                  <a:close/>
                  <a:moveTo>
                    <a:pt x="31598" y="43101"/>
                  </a:moveTo>
                  <a:lnTo>
                    <a:pt x="31334" y="43233"/>
                  </a:lnTo>
                  <a:lnTo>
                    <a:pt x="31202" y="43365"/>
                  </a:lnTo>
                  <a:lnTo>
                    <a:pt x="31334" y="43629"/>
                  </a:lnTo>
                  <a:lnTo>
                    <a:pt x="31466" y="43762"/>
                  </a:lnTo>
                  <a:lnTo>
                    <a:pt x="31731" y="43629"/>
                  </a:lnTo>
                  <a:lnTo>
                    <a:pt x="31863" y="43365"/>
                  </a:lnTo>
                  <a:lnTo>
                    <a:pt x="31731" y="43233"/>
                  </a:lnTo>
                  <a:lnTo>
                    <a:pt x="31598" y="43101"/>
                  </a:lnTo>
                  <a:close/>
                  <a:moveTo>
                    <a:pt x="37812" y="43101"/>
                  </a:moveTo>
                  <a:lnTo>
                    <a:pt x="37548" y="43233"/>
                  </a:lnTo>
                  <a:lnTo>
                    <a:pt x="37415" y="43365"/>
                  </a:lnTo>
                  <a:lnTo>
                    <a:pt x="37548" y="43629"/>
                  </a:lnTo>
                  <a:lnTo>
                    <a:pt x="37812" y="43762"/>
                  </a:lnTo>
                  <a:lnTo>
                    <a:pt x="37944" y="43629"/>
                  </a:lnTo>
                  <a:lnTo>
                    <a:pt x="38077" y="43365"/>
                  </a:lnTo>
                  <a:lnTo>
                    <a:pt x="37944" y="43233"/>
                  </a:lnTo>
                  <a:lnTo>
                    <a:pt x="37812" y="43101"/>
                  </a:lnTo>
                  <a:close/>
                  <a:moveTo>
                    <a:pt x="3174" y="47464"/>
                  </a:moveTo>
                  <a:lnTo>
                    <a:pt x="3041" y="47728"/>
                  </a:lnTo>
                  <a:lnTo>
                    <a:pt x="3174" y="47992"/>
                  </a:lnTo>
                  <a:lnTo>
                    <a:pt x="3570" y="47992"/>
                  </a:lnTo>
                  <a:lnTo>
                    <a:pt x="3702" y="47728"/>
                  </a:lnTo>
                  <a:lnTo>
                    <a:pt x="3570" y="47464"/>
                  </a:lnTo>
                  <a:close/>
                  <a:moveTo>
                    <a:pt x="9387" y="47464"/>
                  </a:moveTo>
                  <a:lnTo>
                    <a:pt x="9255" y="47728"/>
                  </a:lnTo>
                  <a:lnTo>
                    <a:pt x="9387" y="47992"/>
                  </a:lnTo>
                  <a:lnTo>
                    <a:pt x="9916" y="47992"/>
                  </a:lnTo>
                  <a:lnTo>
                    <a:pt x="9916" y="47728"/>
                  </a:lnTo>
                  <a:lnTo>
                    <a:pt x="9916" y="47464"/>
                  </a:lnTo>
                  <a:close/>
                  <a:moveTo>
                    <a:pt x="15601" y="47464"/>
                  </a:moveTo>
                  <a:lnTo>
                    <a:pt x="15601" y="47728"/>
                  </a:lnTo>
                  <a:lnTo>
                    <a:pt x="15601" y="47992"/>
                  </a:lnTo>
                  <a:lnTo>
                    <a:pt x="16130" y="47992"/>
                  </a:lnTo>
                  <a:lnTo>
                    <a:pt x="16262" y="47728"/>
                  </a:lnTo>
                  <a:lnTo>
                    <a:pt x="16130" y="47464"/>
                  </a:lnTo>
                  <a:close/>
                  <a:moveTo>
                    <a:pt x="21947" y="47464"/>
                  </a:moveTo>
                  <a:lnTo>
                    <a:pt x="21815" y="47728"/>
                  </a:lnTo>
                  <a:lnTo>
                    <a:pt x="21947" y="47992"/>
                  </a:lnTo>
                  <a:lnTo>
                    <a:pt x="22344" y="47992"/>
                  </a:lnTo>
                  <a:lnTo>
                    <a:pt x="22476" y="47728"/>
                  </a:lnTo>
                  <a:lnTo>
                    <a:pt x="22344" y="47464"/>
                  </a:lnTo>
                  <a:close/>
                  <a:moveTo>
                    <a:pt x="28161" y="47464"/>
                  </a:moveTo>
                  <a:lnTo>
                    <a:pt x="28029" y="47728"/>
                  </a:lnTo>
                  <a:lnTo>
                    <a:pt x="28161" y="47992"/>
                  </a:lnTo>
                  <a:lnTo>
                    <a:pt x="28558" y="47992"/>
                  </a:lnTo>
                  <a:lnTo>
                    <a:pt x="28690" y="47728"/>
                  </a:lnTo>
                  <a:lnTo>
                    <a:pt x="28558" y="47464"/>
                  </a:lnTo>
                  <a:close/>
                  <a:moveTo>
                    <a:pt x="34375" y="47464"/>
                  </a:moveTo>
                  <a:lnTo>
                    <a:pt x="34375" y="47728"/>
                  </a:lnTo>
                  <a:lnTo>
                    <a:pt x="34375" y="47992"/>
                  </a:lnTo>
                  <a:lnTo>
                    <a:pt x="34904" y="47992"/>
                  </a:lnTo>
                  <a:lnTo>
                    <a:pt x="34904" y="47728"/>
                  </a:lnTo>
                  <a:lnTo>
                    <a:pt x="34904" y="47464"/>
                  </a:lnTo>
                  <a:close/>
                  <a:moveTo>
                    <a:pt x="40721" y="47464"/>
                  </a:moveTo>
                  <a:lnTo>
                    <a:pt x="40588" y="47728"/>
                  </a:lnTo>
                  <a:lnTo>
                    <a:pt x="40588" y="47992"/>
                  </a:lnTo>
                  <a:lnTo>
                    <a:pt x="41117" y="47992"/>
                  </a:lnTo>
                  <a:lnTo>
                    <a:pt x="41249" y="47728"/>
                  </a:lnTo>
                  <a:lnTo>
                    <a:pt x="41117" y="47464"/>
                  </a:lnTo>
                  <a:close/>
                  <a:moveTo>
                    <a:pt x="6479" y="51694"/>
                  </a:moveTo>
                  <a:lnTo>
                    <a:pt x="6347" y="51826"/>
                  </a:lnTo>
                  <a:lnTo>
                    <a:pt x="6214" y="52091"/>
                  </a:lnTo>
                  <a:lnTo>
                    <a:pt x="6347" y="52223"/>
                  </a:lnTo>
                  <a:lnTo>
                    <a:pt x="6479" y="52355"/>
                  </a:lnTo>
                  <a:lnTo>
                    <a:pt x="6743" y="52223"/>
                  </a:lnTo>
                  <a:lnTo>
                    <a:pt x="6875" y="52091"/>
                  </a:lnTo>
                  <a:lnTo>
                    <a:pt x="6743" y="51826"/>
                  </a:lnTo>
                  <a:lnTo>
                    <a:pt x="6479" y="51694"/>
                  </a:lnTo>
                  <a:close/>
                  <a:moveTo>
                    <a:pt x="12825" y="51694"/>
                  </a:moveTo>
                  <a:lnTo>
                    <a:pt x="12560" y="51826"/>
                  </a:lnTo>
                  <a:lnTo>
                    <a:pt x="12428" y="52091"/>
                  </a:lnTo>
                  <a:lnTo>
                    <a:pt x="12560" y="52223"/>
                  </a:lnTo>
                  <a:lnTo>
                    <a:pt x="12825" y="52355"/>
                  </a:lnTo>
                  <a:lnTo>
                    <a:pt x="12957" y="52223"/>
                  </a:lnTo>
                  <a:lnTo>
                    <a:pt x="13089" y="52091"/>
                  </a:lnTo>
                  <a:lnTo>
                    <a:pt x="12957" y="51826"/>
                  </a:lnTo>
                  <a:lnTo>
                    <a:pt x="12825" y="51694"/>
                  </a:lnTo>
                  <a:close/>
                  <a:moveTo>
                    <a:pt x="19039" y="51694"/>
                  </a:moveTo>
                  <a:lnTo>
                    <a:pt x="18774" y="51826"/>
                  </a:lnTo>
                  <a:lnTo>
                    <a:pt x="18642" y="52091"/>
                  </a:lnTo>
                  <a:lnTo>
                    <a:pt x="18774" y="52223"/>
                  </a:lnTo>
                  <a:lnTo>
                    <a:pt x="19039" y="52355"/>
                  </a:lnTo>
                  <a:lnTo>
                    <a:pt x="19303" y="52223"/>
                  </a:lnTo>
                  <a:lnTo>
                    <a:pt x="19303" y="52091"/>
                  </a:lnTo>
                  <a:lnTo>
                    <a:pt x="19303" y="51826"/>
                  </a:lnTo>
                  <a:lnTo>
                    <a:pt x="19039" y="51694"/>
                  </a:lnTo>
                  <a:close/>
                  <a:moveTo>
                    <a:pt x="25252" y="51694"/>
                  </a:moveTo>
                  <a:lnTo>
                    <a:pt x="24988" y="51826"/>
                  </a:lnTo>
                  <a:lnTo>
                    <a:pt x="24988" y="52091"/>
                  </a:lnTo>
                  <a:lnTo>
                    <a:pt x="24988" y="52223"/>
                  </a:lnTo>
                  <a:lnTo>
                    <a:pt x="25252" y="52355"/>
                  </a:lnTo>
                  <a:lnTo>
                    <a:pt x="25517" y="52223"/>
                  </a:lnTo>
                  <a:lnTo>
                    <a:pt x="25649" y="52091"/>
                  </a:lnTo>
                  <a:lnTo>
                    <a:pt x="25517" y="51826"/>
                  </a:lnTo>
                  <a:lnTo>
                    <a:pt x="25252" y="51694"/>
                  </a:lnTo>
                  <a:close/>
                  <a:moveTo>
                    <a:pt x="31466" y="51694"/>
                  </a:moveTo>
                  <a:lnTo>
                    <a:pt x="31334" y="51826"/>
                  </a:lnTo>
                  <a:lnTo>
                    <a:pt x="31202" y="52091"/>
                  </a:lnTo>
                  <a:lnTo>
                    <a:pt x="31334" y="52223"/>
                  </a:lnTo>
                  <a:lnTo>
                    <a:pt x="31466" y="52355"/>
                  </a:lnTo>
                  <a:lnTo>
                    <a:pt x="31731" y="52223"/>
                  </a:lnTo>
                  <a:lnTo>
                    <a:pt x="31863" y="52091"/>
                  </a:lnTo>
                  <a:lnTo>
                    <a:pt x="31731" y="51826"/>
                  </a:lnTo>
                  <a:lnTo>
                    <a:pt x="31466" y="51694"/>
                  </a:lnTo>
                  <a:close/>
                  <a:moveTo>
                    <a:pt x="37812" y="51694"/>
                  </a:moveTo>
                  <a:lnTo>
                    <a:pt x="37548" y="51826"/>
                  </a:lnTo>
                  <a:lnTo>
                    <a:pt x="37415" y="52091"/>
                  </a:lnTo>
                  <a:lnTo>
                    <a:pt x="37548" y="52223"/>
                  </a:lnTo>
                  <a:lnTo>
                    <a:pt x="37812" y="52355"/>
                  </a:lnTo>
                  <a:lnTo>
                    <a:pt x="37944" y="52223"/>
                  </a:lnTo>
                  <a:lnTo>
                    <a:pt x="38077" y="52091"/>
                  </a:lnTo>
                  <a:lnTo>
                    <a:pt x="37944" y="51826"/>
                  </a:lnTo>
                  <a:lnTo>
                    <a:pt x="37812" y="51694"/>
                  </a:lnTo>
                  <a:close/>
                  <a:moveTo>
                    <a:pt x="3438" y="56057"/>
                  </a:moveTo>
                  <a:lnTo>
                    <a:pt x="3174" y="56189"/>
                  </a:lnTo>
                  <a:lnTo>
                    <a:pt x="3041" y="56321"/>
                  </a:lnTo>
                  <a:lnTo>
                    <a:pt x="3174" y="56586"/>
                  </a:lnTo>
                  <a:lnTo>
                    <a:pt x="3438" y="56718"/>
                  </a:lnTo>
                  <a:lnTo>
                    <a:pt x="3570" y="56586"/>
                  </a:lnTo>
                  <a:lnTo>
                    <a:pt x="3702" y="56321"/>
                  </a:lnTo>
                  <a:lnTo>
                    <a:pt x="3570" y="56189"/>
                  </a:lnTo>
                  <a:lnTo>
                    <a:pt x="3438" y="56057"/>
                  </a:lnTo>
                  <a:close/>
                  <a:moveTo>
                    <a:pt x="9387" y="56057"/>
                  </a:moveTo>
                  <a:lnTo>
                    <a:pt x="9255" y="56321"/>
                  </a:lnTo>
                  <a:lnTo>
                    <a:pt x="9387" y="56586"/>
                  </a:lnTo>
                  <a:lnTo>
                    <a:pt x="9652" y="56718"/>
                  </a:lnTo>
                  <a:lnTo>
                    <a:pt x="9916" y="56586"/>
                  </a:lnTo>
                  <a:lnTo>
                    <a:pt x="9916" y="56321"/>
                  </a:lnTo>
                  <a:lnTo>
                    <a:pt x="9916" y="56189"/>
                  </a:lnTo>
                  <a:lnTo>
                    <a:pt x="9652" y="56057"/>
                  </a:lnTo>
                  <a:close/>
                  <a:moveTo>
                    <a:pt x="15601" y="56057"/>
                  </a:moveTo>
                  <a:lnTo>
                    <a:pt x="15601" y="56321"/>
                  </a:lnTo>
                  <a:lnTo>
                    <a:pt x="15601" y="56586"/>
                  </a:lnTo>
                  <a:lnTo>
                    <a:pt x="15866" y="56718"/>
                  </a:lnTo>
                  <a:lnTo>
                    <a:pt x="16130" y="56586"/>
                  </a:lnTo>
                  <a:lnTo>
                    <a:pt x="16262" y="56321"/>
                  </a:lnTo>
                  <a:lnTo>
                    <a:pt x="16130" y="56189"/>
                  </a:lnTo>
                  <a:lnTo>
                    <a:pt x="15866" y="56057"/>
                  </a:lnTo>
                  <a:close/>
                  <a:moveTo>
                    <a:pt x="22079" y="56057"/>
                  </a:moveTo>
                  <a:lnTo>
                    <a:pt x="21947" y="56189"/>
                  </a:lnTo>
                  <a:lnTo>
                    <a:pt x="21815" y="56321"/>
                  </a:lnTo>
                  <a:lnTo>
                    <a:pt x="21947" y="56586"/>
                  </a:lnTo>
                  <a:lnTo>
                    <a:pt x="22079" y="56718"/>
                  </a:lnTo>
                  <a:lnTo>
                    <a:pt x="22344" y="56586"/>
                  </a:lnTo>
                  <a:lnTo>
                    <a:pt x="22476" y="56321"/>
                  </a:lnTo>
                  <a:lnTo>
                    <a:pt x="22344" y="56189"/>
                  </a:lnTo>
                  <a:lnTo>
                    <a:pt x="22079" y="56057"/>
                  </a:lnTo>
                  <a:close/>
                  <a:moveTo>
                    <a:pt x="28161" y="56057"/>
                  </a:moveTo>
                  <a:lnTo>
                    <a:pt x="28029" y="56321"/>
                  </a:lnTo>
                  <a:lnTo>
                    <a:pt x="28161" y="56586"/>
                  </a:lnTo>
                  <a:lnTo>
                    <a:pt x="28425" y="56718"/>
                  </a:lnTo>
                  <a:lnTo>
                    <a:pt x="28558" y="56586"/>
                  </a:lnTo>
                  <a:lnTo>
                    <a:pt x="28690" y="56321"/>
                  </a:lnTo>
                  <a:lnTo>
                    <a:pt x="28558" y="56189"/>
                  </a:lnTo>
                  <a:lnTo>
                    <a:pt x="28425" y="56057"/>
                  </a:lnTo>
                  <a:close/>
                  <a:moveTo>
                    <a:pt x="34639" y="56057"/>
                  </a:moveTo>
                  <a:lnTo>
                    <a:pt x="34375" y="56189"/>
                  </a:lnTo>
                  <a:lnTo>
                    <a:pt x="34242" y="56321"/>
                  </a:lnTo>
                  <a:lnTo>
                    <a:pt x="34375" y="56586"/>
                  </a:lnTo>
                  <a:lnTo>
                    <a:pt x="34639" y="56718"/>
                  </a:lnTo>
                  <a:lnTo>
                    <a:pt x="34904" y="56586"/>
                  </a:lnTo>
                  <a:lnTo>
                    <a:pt x="34904" y="56321"/>
                  </a:lnTo>
                  <a:lnTo>
                    <a:pt x="34904" y="56189"/>
                  </a:lnTo>
                  <a:lnTo>
                    <a:pt x="34639" y="56057"/>
                  </a:lnTo>
                  <a:close/>
                  <a:moveTo>
                    <a:pt x="40588" y="56057"/>
                  </a:moveTo>
                  <a:lnTo>
                    <a:pt x="40588" y="56321"/>
                  </a:lnTo>
                  <a:lnTo>
                    <a:pt x="40588" y="56586"/>
                  </a:lnTo>
                  <a:lnTo>
                    <a:pt x="40853" y="56718"/>
                  </a:lnTo>
                  <a:lnTo>
                    <a:pt x="41117" y="56586"/>
                  </a:lnTo>
                  <a:lnTo>
                    <a:pt x="41249" y="56321"/>
                  </a:lnTo>
                  <a:lnTo>
                    <a:pt x="41117" y="56189"/>
                  </a:lnTo>
                  <a:lnTo>
                    <a:pt x="40853" y="56057"/>
                  </a:lnTo>
                  <a:close/>
                  <a:moveTo>
                    <a:pt x="265" y="60288"/>
                  </a:moveTo>
                  <a:lnTo>
                    <a:pt x="1" y="60420"/>
                  </a:lnTo>
                  <a:lnTo>
                    <a:pt x="1" y="60684"/>
                  </a:lnTo>
                  <a:lnTo>
                    <a:pt x="1" y="60817"/>
                  </a:lnTo>
                  <a:lnTo>
                    <a:pt x="265" y="60949"/>
                  </a:lnTo>
                  <a:lnTo>
                    <a:pt x="529" y="60817"/>
                  </a:lnTo>
                  <a:lnTo>
                    <a:pt x="529" y="60684"/>
                  </a:lnTo>
                  <a:lnTo>
                    <a:pt x="529" y="60420"/>
                  </a:lnTo>
                  <a:lnTo>
                    <a:pt x="265" y="60288"/>
                  </a:lnTo>
                  <a:close/>
                  <a:moveTo>
                    <a:pt x="6479" y="60288"/>
                  </a:moveTo>
                  <a:lnTo>
                    <a:pt x="6347" y="60420"/>
                  </a:lnTo>
                  <a:lnTo>
                    <a:pt x="6214" y="60684"/>
                  </a:lnTo>
                  <a:lnTo>
                    <a:pt x="6347" y="60817"/>
                  </a:lnTo>
                  <a:lnTo>
                    <a:pt x="6479" y="60949"/>
                  </a:lnTo>
                  <a:lnTo>
                    <a:pt x="6743" y="60817"/>
                  </a:lnTo>
                  <a:lnTo>
                    <a:pt x="6875" y="60684"/>
                  </a:lnTo>
                  <a:lnTo>
                    <a:pt x="6743" y="60420"/>
                  </a:lnTo>
                  <a:lnTo>
                    <a:pt x="6479" y="60288"/>
                  </a:lnTo>
                  <a:close/>
                  <a:moveTo>
                    <a:pt x="12825" y="60288"/>
                  </a:moveTo>
                  <a:lnTo>
                    <a:pt x="12560" y="60420"/>
                  </a:lnTo>
                  <a:lnTo>
                    <a:pt x="12428" y="60684"/>
                  </a:lnTo>
                  <a:lnTo>
                    <a:pt x="12560" y="60817"/>
                  </a:lnTo>
                  <a:lnTo>
                    <a:pt x="12825" y="60949"/>
                  </a:lnTo>
                  <a:lnTo>
                    <a:pt x="12957" y="60817"/>
                  </a:lnTo>
                  <a:lnTo>
                    <a:pt x="13089" y="60684"/>
                  </a:lnTo>
                  <a:lnTo>
                    <a:pt x="12957" y="60420"/>
                  </a:lnTo>
                  <a:lnTo>
                    <a:pt x="12825" y="60288"/>
                  </a:lnTo>
                  <a:close/>
                  <a:moveTo>
                    <a:pt x="19039" y="60288"/>
                  </a:moveTo>
                  <a:lnTo>
                    <a:pt x="18774" y="60420"/>
                  </a:lnTo>
                  <a:lnTo>
                    <a:pt x="18642" y="60684"/>
                  </a:lnTo>
                  <a:lnTo>
                    <a:pt x="18774" y="60817"/>
                  </a:lnTo>
                  <a:lnTo>
                    <a:pt x="19039" y="60949"/>
                  </a:lnTo>
                  <a:lnTo>
                    <a:pt x="19303" y="60817"/>
                  </a:lnTo>
                  <a:lnTo>
                    <a:pt x="19303" y="60684"/>
                  </a:lnTo>
                  <a:lnTo>
                    <a:pt x="19303" y="60420"/>
                  </a:lnTo>
                  <a:lnTo>
                    <a:pt x="19039" y="60288"/>
                  </a:lnTo>
                  <a:close/>
                  <a:moveTo>
                    <a:pt x="25252" y="60288"/>
                  </a:moveTo>
                  <a:lnTo>
                    <a:pt x="24988" y="60420"/>
                  </a:lnTo>
                  <a:lnTo>
                    <a:pt x="24988" y="60684"/>
                  </a:lnTo>
                  <a:lnTo>
                    <a:pt x="24988" y="60817"/>
                  </a:lnTo>
                  <a:lnTo>
                    <a:pt x="25252" y="60949"/>
                  </a:lnTo>
                  <a:lnTo>
                    <a:pt x="25517" y="60817"/>
                  </a:lnTo>
                  <a:lnTo>
                    <a:pt x="25517" y="60684"/>
                  </a:lnTo>
                  <a:lnTo>
                    <a:pt x="25517" y="60420"/>
                  </a:lnTo>
                  <a:lnTo>
                    <a:pt x="25252" y="60288"/>
                  </a:lnTo>
                  <a:close/>
                  <a:moveTo>
                    <a:pt x="31466" y="60288"/>
                  </a:moveTo>
                  <a:lnTo>
                    <a:pt x="31334" y="60420"/>
                  </a:lnTo>
                  <a:lnTo>
                    <a:pt x="31202" y="60684"/>
                  </a:lnTo>
                  <a:lnTo>
                    <a:pt x="31334" y="60817"/>
                  </a:lnTo>
                  <a:lnTo>
                    <a:pt x="31466" y="60949"/>
                  </a:lnTo>
                  <a:lnTo>
                    <a:pt x="31731" y="60817"/>
                  </a:lnTo>
                  <a:lnTo>
                    <a:pt x="31863" y="60684"/>
                  </a:lnTo>
                  <a:lnTo>
                    <a:pt x="31731" y="60420"/>
                  </a:lnTo>
                  <a:lnTo>
                    <a:pt x="31466" y="60288"/>
                  </a:lnTo>
                  <a:close/>
                  <a:moveTo>
                    <a:pt x="37812" y="60288"/>
                  </a:moveTo>
                  <a:lnTo>
                    <a:pt x="37548" y="60420"/>
                  </a:lnTo>
                  <a:lnTo>
                    <a:pt x="37415" y="60684"/>
                  </a:lnTo>
                  <a:lnTo>
                    <a:pt x="37548" y="60817"/>
                  </a:lnTo>
                  <a:lnTo>
                    <a:pt x="37812" y="60949"/>
                  </a:lnTo>
                  <a:lnTo>
                    <a:pt x="37944" y="60817"/>
                  </a:lnTo>
                  <a:lnTo>
                    <a:pt x="38077" y="60684"/>
                  </a:lnTo>
                  <a:lnTo>
                    <a:pt x="37944" y="60420"/>
                  </a:lnTo>
                  <a:lnTo>
                    <a:pt x="37812" y="60288"/>
                  </a:lnTo>
                  <a:close/>
                  <a:moveTo>
                    <a:pt x="3438" y="64651"/>
                  </a:moveTo>
                  <a:lnTo>
                    <a:pt x="3174" y="64783"/>
                  </a:lnTo>
                  <a:lnTo>
                    <a:pt x="3041" y="64915"/>
                  </a:lnTo>
                  <a:lnTo>
                    <a:pt x="3174" y="65179"/>
                  </a:lnTo>
                  <a:lnTo>
                    <a:pt x="3438" y="65312"/>
                  </a:lnTo>
                  <a:lnTo>
                    <a:pt x="3570" y="65179"/>
                  </a:lnTo>
                  <a:lnTo>
                    <a:pt x="3702" y="64915"/>
                  </a:lnTo>
                  <a:lnTo>
                    <a:pt x="3570" y="64783"/>
                  </a:lnTo>
                  <a:lnTo>
                    <a:pt x="3438" y="64651"/>
                  </a:lnTo>
                  <a:close/>
                  <a:moveTo>
                    <a:pt x="9652" y="64651"/>
                  </a:moveTo>
                  <a:lnTo>
                    <a:pt x="9387" y="64783"/>
                  </a:lnTo>
                  <a:lnTo>
                    <a:pt x="9255" y="64915"/>
                  </a:lnTo>
                  <a:lnTo>
                    <a:pt x="9387" y="65179"/>
                  </a:lnTo>
                  <a:lnTo>
                    <a:pt x="9652" y="65312"/>
                  </a:lnTo>
                  <a:lnTo>
                    <a:pt x="9916" y="65179"/>
                  </a:lnTo>
                  <a:lnTo>
                    <a:pt x="9916" y="64915"/>
                  </a:lnTo>
                  <a:lnTo>
                    <a:pt x="9916" y="64783"/>
                  </a:lnTo>
                  <a:lnTo>
                    <a:pt x="9652" y="64651"/>
                  </a:lnTo>
                  <a:close/>
                  <a:moveTo>
                    <a:pt x="15866" y="64651"/>
                  </a:moveTo>
                  <a:lnTo>
                    <a:pt x="15601" y="64783"/>
                  </a:lnTo>
                  <a:lnTo>
                    <a:pt x="15601" y="64915"/>
                  </a:lnTo>
                  <a:lnTo>
                    <a:pt x="15601" y="65179"/>
                  </a:lnTo>
                  <a:lnTo>
                    <a:pt x="15866" y="65312"/>
                  </a:lnTo>
                  <a:lnTo>
                    <a:pt x="16130" y="65179"/>
                  </a:lnTo>
                  <a:lnTo>
                    <a:pt x="16262" y="64915"/>
                  </a:lnTo>
                  <a:lnTo>
                    <a:pt x="16130" y="64783"/>
                  </a:lnTo>
                  <a:lnTo>
                    <a:pt x="15866" y="64651"/>
                  </a:lnTo>
                  <a:close/>
                  <a:moveTo>
                    <a:pt x="22079" y="64651"/>
                  </a:moveTo>
                  <a:lnTo>
                    <a:pt x="21947" y="64783"/>
                  </a:lnTo>
                  <a:lnTo>
                    <a:pt x="21815" y="64915"/>
                  </a:lnTo>
                  <a:lnTo>
                    <a:pt x="21947" y="65179"/>
                  </a:lnTo>
                  <a:lnTo>
                    <a:pt x="22079" y="65312"/>
                  </a:lnTo>
                  <a:lnTo>
                    <a:pt x="22344" y="65179"/>
                  </a:lnTo>
                  <a:lnTo>
                    <a:pt x="22476" y="64915"/>
                  </a:lnTo>
                  <a:lnTo>
                    <a:pt x="22344" y="64783"/>
                  </a:lnTo>
                  <a:lnTo>
                    <a:pt x="22079" y="64651"/>
                  </a:lnTo>
                  <a:close/>
                  <a:moveTo>
                    <a:pt x="28425" y="64651"/>
                  </a:moveTo>
                  <a:lnTo>
                    <a:pt x="28161" y="64783"/>
                  </a:lnTo>
                  <a:lnTo>
                    <a:pt x="28029" y="64915"/>
                  </a:lnTo>
                  <a:lnTo>
                    <a:pt x="28161" y="65179"/>
                  </a:lnTo>
                  <a:lnTo>
                    <a:pt x="28425" y="65312"/>
                  </a:lnTo>
                  <a:lnTo>
                    <a:pt x="28558" y="65179"/>
                  </a:lnTo>
                  <a:lnTo>
                    <a:pt x="28690" y="64915"/>
                  </a:lnTo>
                  <a:lnTo>
                    <a:pt x="28558" y="64783"/>
                  </a:lnTo>
                  <a:lnTo>
                    <a:pt x="28425" y="64651"/>
                  </a:lnTo>
                  <a:close/>
                  <a:moveTo>
                    <a:pt x="34639" y="64651"/>
                  </a:moveTo>
                  <a:lnTo>
                    <a:pt x="34375" y="64783"/>
                  </a:lnTo>
                  <a:lnTo>
                    <a:pt x="34242" y="64915"/>
                  </a:lnTo>
                  <a:lnTo>
                    <a:pt x="34375" y="65179"/>
                  </a:lnTo>
                  <a:lnTo>
                    <a:pt x="34639" y="65312"/>
                  </a:lnTo>
                  <a:lnTo>
                    <a:pt x="34904" y="65179"/>
                  </a:lnTo>
                  <a:lnTo>
                    <a:pt x="34904" y="64915"/>
                  </a:lnTo>
                  <a:lnTo>
                    <a:pt x="34904" y="64783"/>
                  </a:lnTo>
                  <a:lnTo>
                    <a:pt x="34639" y="64651"/>
                  </a:lnTo>
                  <a:close/>
                  <a:moveTo>
                    <a:pt x="40853" y="64651"/>
                  </a:moveTo>
                  <a:lnTo>
                    <a:pt x="40588" y="64783"/>
                  </a:lnTo>
                  <a:lnTo>
                    <a:pt x="40588" y="64915"/>
                  </a:lnTo>
                  <a:lnTo>
                    <a:pt x="40588" y="65179"/>
                  </a:lnTo>
                  <a:lnTo>
                    <a:pt x="40853" y="65312"/>
                  </a:lnTo>
                  <a:lnTo>
                    <a:pt x="41117" y="65179"/>
                  </a:lnTo>
                  <a:lnTo>
                    <a:pt x="41249" y="64915"/>
                  </a:lnTo>
                  <a:lnTo>
                    <a:pt x="41117" y="64783"/>
                  </a:lnTo>
                  <a:lnTo>
                    <a:pt x="40853" y="64651"/>
                  </a:lnTo>
                  <a:close/>
                  <a:moveTo>
                    <a:pt x="1" y="69013"/>
                  </a:moveTo>
                  <a:lnTo>
                    <a:pt x="1" y="69278"/>
                  </a:lnTo>
                  <a:lnTo>
                    <a:pt x="1" y="69542"/>
                  </a:lnTo>
                  <a:lnTo>
                    <a:pt x="529" y="69542"/>
                  </a:lnTo>
                  <a:lnTo>
                    <a:pt x="529" y="69278"/>
                  </a:lnTo>
                  <a:lnTo>
                    <a:pt x="529" y="69013"/>
                  </a:lnTo>
                  <a:close/>
                  <a:moveTo>
                    <a:pt x="6347" y="69013"/>
                  </a:moveTo>
                  <a:lnTo>
                    <a:pt x="6214" y="69278"/>
                  </a:lnTo>
                  <a:lnTo>
                    <a:pt x="6347" y="69542"/>
                  </a:lnTo>
                  <a:lnTo>
                    <a:pt x="6743" y="69542"/>
                  </a:lnTo>
                  <a:lnTo>
                    <a:pt x="6875" y="69278"/>
                  </a:lnTo>
                  <a:lnTo>
                    <a:pt x="6743" y="69013"/>
                  </a:lnTo>
                  <a:close/>
                  <a:moveTo>
                    <a:pt x="12560" y="69013"/>
                  </a:moveTo>
                  <a:lnTo>
                    <a:pt x="12428" y="69278"/>
                  </a:lnTo>
                  <a:lnTo>
                    <a:pt x="12560" y="69542"/>
                  </a:lnTo>
                  <a:lnTo>
                    <a:pt x="12957" y="69542"/>
                  </a:lnTo>
                  <a:lnTo>
                    <a:pt x="13089" y="69278"/>
                  </a:lnTo>
                  <a:lnTo>
                    <a:pt x="12957" y="69013"/>
                  </a:lnTo>
                  <a:close/>
                  <a:moveTo>
                    <a:pt x="18774" y="69013"/>
                  </a:moveTo>
                  <a:lnTo>
                    <a:pt x="18642" y="69278"/>
                  </a:lnTo>
                  <a:lnTo>
                    <a:pt x="18774" y="69542"/>
                  </a:lnTo>
                  <a:lnTo>
                    <a:pt x="19171" y="69542"/>
                  </a:lnTo>
                  <a:lnTo>
                    <a:pt x="19303" y="69278"/>
                  </a:lnTo>
                  <a:lnTo>
                    <a:pt x="19303" y="69013"/>
                  </a:lnTo>
                  <a:close/>
                  <a:moveTo>
                    <a:pt x="24988" y="69013"/>
                  </a:moveTo>
                  <a:lnTo>
                    <a:pt x="24988" y="69278"/>
                  </a:lnTo>
                  <a:lnTo>
                    <a:pt x="24988" y="69542"/>
                  </a:lnTo>
                  <a:lnTo>
                    <a:pt x="25517" y="69542"/>
                  </a:lnTo>
                  <a:lnTo>
                    <a:pt x="25517" y="69278"/>
                  </a:lnTo>
                  <a:lnTo>
                    <a:pt x="25517" y="69013"/>
                  </a:lnTo>
                  <a:close/>
                  <a:moveTo>
                    <a:pt x="31334" y="69013"/>
                  </a:moveTo>
                  <a:lnTo>
                    <a:pt x="31202" y="69278"/>
                  </a:lnTo>
                  <a:lnTo>
                    <a:pt x="31334" y="69542"/>
                  </a:lnTo>
                  <a:lnTo>
                    <a:pt x="31731" y="69542"/>
                  </a:lnTo>
                  <a:lnTo>
                    <a:pt x="31863" y="69278"/>
                  </a:lnTo>
                  <a:lnTo>
                    <a:pt x="31731" y="69013"/>
                  </a:lnTo>
                  <a:close/>
                  <a:moveTo>
                    <a:pt x="37548" y="69013"/>
                  </a:moveTo>
                  <a:lnTo>
                    <a:pt x="37415" y="69278"/>
                  </a:lnTo>
                  <a:lnTo>
                    <a:pt x="37548" y="69542"/>
                  </a:lnTo>
                  <a:lnTo>
                    <a:pt x="37944" y="69542"/>
                  </a:lnTo>
                  <a:lnTo>
                    <a:pt x="38077" y="69278"/>
                  </a:lnTo>
                  <a:lnTo>
                    <a:pt x="37944" y="69013"/>
                  </a:lnTo>
                  <a:close/>
                  <a:moveTo>
                    <a:pt x="43761" y="69013"/>
                  </a:moveTo>
                  <a:lnTo>
                    <a:pt x="43629" y="69278"/>
                  </a:lnTo>
                  <a:lnTo>
                    <a:pt x="43761" y="69542"/>
                  </a:lnTo>
                  <a:lnTo>
                    <a:pt x="44290" y="69542"/>
                  </a:lnTo>
                  <a:lnTo>
                    <a:pt x="44290" y="69278"/>
                  </a:lnTo>
                  <a:lnTo>
                    <a:pt x="44290" y="69013"/>
                  </a:lnTo>
                  <a:close/>
                  <a:moveTo>
                    <a:pt x="3438" y="73244"/>
                  </a:moveTo>
                  <a:lnTo>
                    <a:pt x="3174" y="73376"/>
                  </a:lnTo>
                  <a:lnTo>
                    <a:pt x="3041" y="73641"/>
                  </a:lnTo>
                  <a:lnTo>
                    <a:pt x="3174" y="73773"/>
                  </a:lnTo>
                  <a:lnTo>
                    <a:pt x="3438" y="73905"/>
                  </a:lnTo>
                  <a:lnTo>
                    <a:pt x="3570" y="73773"/>
                  </a:lnTo>
                  <a:lnTo>
                    <a:pt x="3702" y="73641"/>
                  </a:lnTo>
                  <a:lnTo>
                    <a:pt x="3570" y="73376"/>
                  </a:lnTo>
                  <a:lnTo>
                    <a:pt x="3438" y="73244"/>
                  </a:lnTo>
                  <a:close/>
                  <a:moveTo>
                    <a:pt x="9652" y="73244"/>
                  </a:moveTo>
                  <a:lnTo>
                    <a:pt x="9387" y="73376"/>
                  </a:lnTo>
                  <a:lnTo>
                    <a:pt x="9255" y="73641"/>
                  </a:lnTo>
                  <a:lnTo>
                    <a:pt x="9387" y="73773"/>
                  </a:lnTo>
                  <a:lnTo>
                    <a:pt x="9652" y="73905"/>
                  </a:lnTo>
                  <a:lnTo>
                    <a:pt x="9916" y="73773"/>
                  </a:lnTo>
                  <a:lnTo>
                    <a:pt x="9916" y="73641"/>
                  </a:lnTo>
                  <a:lnTo>
                    <a:pt x="9916" y="73376"/>
                  </a:lnTo>
                  <a:lnTo>
                    <a:pt x="9652" y="73244"/>
                  </a:lnTo>
                  <a:close/>
                  <a:moveTo>
                    <a:pt x="15866" y="73244"/>
                  </a:moveTo>
                  <a:lnTo>
                    <a:pt x="15601" y="73376"/>
                  </a:lnTo>
                  <a:lnTo>
                    <a:pt x="15601" y="73641"/>
                  </a:lnTo>
                  <a:lnTo>
                    <a:pt x="15601" y="73773"/>
                  </a:lnTo>
                  <a:lnTo>
                    <a:pt x="15866" y="73905"/>
                  </a:lnTo>
                  <a:lnTo>
                    <a:pt x="16130" y="73773"/>
                  </a:lnTo>
                  <a:lnTo>
                    <a:pt x="16262" y="73641"/>
                  </a:lnTo>
                  <a:lnTo>
                    <a:pt x="16130" y="73376"/>
                  </a:lnTo>
                  <a:lnTo>
                    <a:pt x="15866" y="73244"/>
                  </a:lnTo>
                  <a:close/>
                  <a:moveTo>
                    <a:pt x="22079" y="73244"/>
                  </a:moveTo>
                  <a:lnTo>
                    <a:pt x="21947" y="73376"/>
                  </a:lnTo>
                  <a:lnTo>
                    <a:pt x="21815" y="73641"/>
                  </a:lnTo>
                  <a:lnTo>
                    <a:pt x="21947" y="73773"/>
                  </a:lnTo>
                  <a:lnTo>
                    <a:pt x="22079" y="73905"/>
                  </a:lnTo>
                  <a:lnTo>
                    <a:pt x="22344" y="73773"/>
                  </a:lnTo>
                  <a:lnTo>
                    <a:pt x="22476" y="73641"/>
                  </a:lnTo>
                  <a:lnTo>
                    <a:pt x="22344" y="73376"/>
                  </a:lnTo>
                  <a:lnTo>
                    <a:pt x="22079" y="73244"/>
                  </a:lnTo>
                  <a:close/>
                  <a:moveTo>
                    <a:pt x="28425" y="73244"/>
                  </a:moveTo>
                  <a:lnTo>
                    <a:pt x="28161" y="73376"/>
                  </a:lnTo>
                  <a:lnTo>
                    <a:pt x="28029" y="73641"/>
                  </a:lnTo>
                  <a:lnTo>
                    <a:pt x="28161" y="73773"/>
                  </a:lnTo>
                  <a:lnTo>
                    <a:pt x="28425" y="73905"/>
                  </a:lnTo>
                  <a:lnTo>
                    <a:pt x="28558" y="73773"/>
                  </a:lnTo>
                  <a:lnTo>
                    <a:pt x="28690" y="73641"/>
                  </a:lnTo>
                  <a:lnTo>
                    <a:pt x="28558" y="73376"/>
                  </a:lnTo>
                  <a:lnTo>
                    <a:pt x="28425" y="73244"/>
                  </a:lnTo>
                  <a:close/>
                  <a:moveTo>
                    <a:pt x="34639" y="73244"/>
                  </a:moveTo>
                  <a:lnTo>
                    <a:pt x="34375" y="73376"/>
                  </a:lnTo>
                  <a:lnTo>
                    <a:pt x="34242" y="73641"/>
                  </a:lnTo>
                  <a:lnTo>
                    <a:pt x="34375" y="73773"/>
                  </a:lnTo>
                  <a:lnTo>
                    <a:pt x="34639" y="73905"/>
                  </a:lnTo>
                  <a:lnTo>
                    <a:pt x="34904" y="73773"/>
                  </a:lnTo>
                  <a:lnTo>
                    <a:pt x="34904" y="73641"/>
                  </a:lnTo>
                  <a:lnTo>
                    <a:pt x="34904" y="73376"/>
                  </a:lnTo>
                  <a:lnTo>
                    <a:pt x="34639" y="73244"/>
                  </a:lnTo>
                  <a:close/>
                  <a:moveTo>
                    <a:pt x="40853" y="73244"/>
                  </a:moveTo>
                  <a:lnTo>
                    <a:pt x="40588" y="73376"/>
                  </a:lnTo>
                  <a:lnTo>
                    <a:pt x="40588" y="73641"/>
                  </a:lnTo>
                  <a:lnTo>
                    <a:pt x="40588" y="73773"/>
                  </a:lnTo>
                  <a:lnTo>
                    <a:pt x="40853" y="73905"/>
                  </a:lnTo>
                  <a:lnTo>
                    <a:pt x="41117" y="73773"/>
                  </a:lnTo>
                  <a:lnTo>
                    <a:pt x="41249" y="73641"/>
                  </a:lnTo>
                  <a:lnTo>
                    <a:pt x="41117" y="73376"/>
                  </a:lnTo>
                  <a:lnTo>
                    <a:pt x="40853" y="73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5308352" y="2314743"/>
              <a:ext cx="901940" cy="1246725"/>
            </a:xfrm>
            <a:custGeom>
              <a:avLst/>
              <a:gdLst/>
              <a:ahLst/>
              <a:cxnLst/>
              <a:rect l="l" t="t" r="r" b="b"/>
              <a:pathLst>
                <a:path w="47728" h="65973" extrusionOk="0">
                  <a:moveTo>
                    <a:pt x="46273" y="0"/>
                  </a:moveTo>
                  <a:lnTo>
                    <a:pt x="45480" y="133"/>
                  </a:lnTo>
                  <a:lnTo>
                    <a:pt x="44687" y="397"/>
                  </a:lnTo>
                  <a:lnTo>
                    <a:pt x="43761" y="794"/>
                  </a:lnTo>
                  <a:lnTo>
                    <a:pt x="41778" y="1851"/>
                  </a:lnTo>
                  <a:lnTo>
                    <a:pt x="39663" y="3306"/>
                  </a:lnTo>
                  <a:lnTo>
                    <a:pt x="35564" y="6214"/>
                  </a:lnTo>
                  <a:lnTo>
                    <a:pt x="31598" y="9255"/>
                  </a:lnTo>
                  <a:lnTo>
                    <a:pt x="27764" y="12428"/>
                  </a:lnTo>
                  <a:lnTo>
                    <a:pt x="24062" y="15733"/>
                  </a:lnTo>
                  <a:lnTo>
                    <a:pt x="20493" y="18906"/>
                  </a:lnTo>
                  <a:lnTo>
                    <a:pt x="17055" y="22211"/>
                  </a:lnTo>
                  <a:lnTo>
                    <a:pt x="14014" y="25384"/>
                  </a:lnTo>
                  <a:lnTo>
                    <a:pt x="11106" y="28425"/>
                  </a:lnTo>
                  <a:lnTo>
                    <a:pt x="8462" y="31466"/>
                  </a:lnTo>
                  <a:lnTo>
                    <a:pt x="6214" y="34375"/>
                  </a:lnTo>
                  <a:lnTo>
                    <a:pt x="4231" y="37151"/>
                  </a:lnTo>
                  <a:lnTo>
                    <a:pt x="2512" y="39663"/>
                  </a:lnTo>
                  <a:lnTo>
                    <a:pt x="1323" y="42043"/>
                  </a:lnTo>
                  <a:lnTo>
                    <a:pt x="529" y="44158"/>
                  </a:lnTo>
                  <a:lnTo>
                    <a:pt x="265" y="45083"/>
                  </a:lnTo>
                  <a:lnTo>
                    <a:pt x="0" y="46009"/>
                  </a:lnTo>
                  <a:lnTo>
                    <a:pt x="0" y="46802"/>
                  </a:lnTo>
                  <a:lnTo>
                    <a:pt x="133" y="47463"/>
                  </a:lnTo>
                  <a:lnTo>
                    <a:pt x="529" y="48918"/>
                  </a:lnTo>
                  <a:lnTo>
                    <a:pt x="1323" y="50372"/>
                  </a:lnTo>
                  <a:lnTo>
                    <a:pt x="2248" y="51826"/>
                  </a:lnTo>
                  <a:lnTo>
                    <a:pt x="3570" y="53280"/>
                  </a:lnTo>
                  <a:lnTo>
                    <a:pt x="5024" y="54602"/>
                  </a:lnTo>
                  <a:lnTo>
                    <a:pt x="6611" y="56057"/>
                  </a:lnTo>
                  <a:lnTo>
                    <a:pt x="8462" y="57379"/>
                  </a:lnTo>
                  <a:lnTo>
                    <a:pt x="10445" y="58701"/>
                  </a:lnTo>
                  <a:lnTo>
                    <a:pt x="12560" y="60023"/>
                  </a:lnTo>
                  <a:lnTo>
                    <a:pt x="14676" y="61081"/>
                  </a:lnTo>
                  <a:lnTo>
                    <a:pt x="17055" y="62271"/>
                  </a:lnTo>
                  <a:lnTo>
                    <a:pt x="19435" y="63196"/>
                  </a:lnTo>
                  <a:lnTo>
                    <a:pt x="21815" y="64121"/>
                  </a:lnTo>
                  <a:lnTo>
                    <a:pt x="24327" y="64783"/>
                  </a:lnTo>
                  <a:lnTo>
                    <a:pt x="26839" y="65444"/>
                  </a:lnTo>
                  <a:lnTo>
                    <a:pt x="29218" y="65972"/>
                  </a:lnTo>
                  <a:lnTo>
                    <a:pt x="29483" y="65972"/>
                  </a:lnTo>
                  <a:lnTo>
                    <a:pt x="29747" y="65840"/>
                  </a:lnTo>
                  <a:lnTo>
                    <a:pt x="30540" y="65311"/>
                  </a:lnTo>
                  <a:lnTo>
                    <a:pt x="31202" y="64386"/>
                  </a:lnTo>
                  <a:lnTo>
                    <a:pt x="32127" y="63196"/>
                  </a:lnTo>
                  <a:lnTo>
                    <a:pt x="33052" y="61742"/>
                  </a:lnTo>
                  <a:lnTo>
                    <a:pt x="33846" y="60155"/>
                  </a:lnTo>
                  <a:lnTo>
                    <a:pt x="35697" y="56586"/>
                  </a:lnTo>
                  <a:lnTo>
                    <a:pt x="37151" y="52884"/>
                  </a:lnTo>
                  <a:lnTo>
                    <a:pt x="37812" y="51165"/>
                  </a:lnTo>
                  <a:lnTo>
                    <a:pt x="38209" y="49711"/>
                  </a:lnTo>
                  <a:lnTo>
                    <a:pt x="38473" y="48256"/>
                  </a:lnTo>
                  <a:lnTo>
                    <a:pt x="38605" y="47199"/>
                  </a:lnTo>
                  <a:lnTo>
                    <a:pt x="38473" y="46406"/>
                  </a:lnTo>
                  <a:lnTo>
                    <a:pt x="38341" y="46273"/>
                  </a:lnTo>
                  <a:lnTo>
                    <a:pt x="38076" y="46009"/>
                  </a:lnTo>
                  <a:lnTo>
                    <a:pt x="31334" y="43629"/>
                  </a:lnTo>
                  <a:lnTo>
                    <a:pt x="27367" y="42175"/>
                  </a:lnTo>
                  <a:lnTo>
                    <a:pt x="26045" y="41382"/>
                  </a:lnTo>
                  <a:lnTo>
                    <a:pt x="25517" y="41117"/>
                  </a:lnTo>
                  <a:lnTo>
                    <a:pt x="25252" y="40853"/>
                  </a:lnTo>
                  <a:lnTo>
                    <a:pt x="25252" y="40721"/>
                  </a:lnTo>
                  <a:lnTo>
                    <a:pt x="25252" y="40456"/>
                  </a:lnTo>
                  <a:lnTo>
                    <a:pt x="25649" y="39663"/>
                  </a:lnTo>
                  <a:lnTo>
                    <a:pt x="27367" y="36887"/>
                  </a:lnTo>
                  <a:lnTo>
                    <a:pt x="33052" y="28293"/>
                  </a:lnTo>
                  <a:lnTo>
                    <a:pt x="36622" y="23137"/>
                  </a:lnTo>
                  <a:lnTo>
                    <a:pt x="39927" y="17849"/>
                  </a:lnTo>
                  <a:lnTo>
                    <a:pt x="43100" y="12825"/>
                  </a:lnTo>
                  <a:lnTo>
                    <a:pt x="44422" y="10445"/>
                  </a:lnTo>
                  <a:lnTo>
                    <a:pt x="45480" y="8330"/>
                  </a:lnTo>
                  <a:lnTo>
                    <a:pt x="46405" y="6346"/>
                  </a:lnTo>
                  <a:lnTo>
                    <a:pt x="47066" y="4628"/>
                  </a:lnTo>
                  <a:lnTo>
                    <a:pt x="47463" y="3306"/>
                  </a:lnTo>
                  <a:lnTo>
                    <a:pt x="47728" y="2116"/>
                  </a:lnTo>
                  <a:lnTo>
                    <a:pt x="47728" y="1323"/>
                  </a:lnTo>
                  <a:lnTo>
                    <a:pt x="47595" y="662"/>
                  </a:lnTo>
                  <a:lnTo>
                    <a:pt x="47331" y="265"/>
                  </a:lnTo>
                  <a:lnTo>
                    <a:pt x="46802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5760569" y="3171688"/>
              <a:ext cx="829487" cy="524689"/>
            </a:xfrm>
            <a:custGeom>
              <a:avLst/>
              <a:gdLst/>
              <a:ahLst/>
              <a:cxnLst/>
              <a:rect l="l" t="t" r="r" b="b"/>
              <a:pathLst>
                <a:path w="43894" h="27765" extrusionOk="0">
                  <a:moveTo>
                    <a:pt x="8726" y="1"/>
                  </a:moveTo>
                  <a:lnTo>
                    <a:pt x="7139" y="2909"/>
                  </a:lnTo>
                  <a:lnTo>
                    <a:pt x="4099" y="9520"/>
                  </a:lnTo>
                  <a:lnTo>
                    <a:pt x="2380" y="13090"/>
                  </a:lnTo>
                  <a:lnTo>
                    <a:pt x="1058" y="16130"/>
                  </a:lnTo>
                  <a:lnTo>
                    <a:pt x="264" y="18378"/>
                  </a:lnTo>
                  <a:lnTo>
                    <a:pt x="0" y="19039"/>
                  </a:lnTo>
                  <a:lnTo>
                    <a:pt x="132" y="19303"/>
                  </a:lnTo>
                  <a:lnTo>
                    <a:pt x="1851" y="19832"/>
                  </a:lnTo>
                  <a:lnTo>
                    <a:pt x="3702" y="20229"/>
                  </a:lnTo>
                  <a:lnTo>
                    <a:pt x="5553" y="20625"/>
                  </a:lnTo>
                  <a:lnTo>
                    <a:pt x="7404" y="20890"/>
                  </a:lnTo>
                  <a:lnTo>
                    <a:pt x="9387" y="21022"/>
                  </a:lnTo>
                  <a:lnTo>
                    <a:pt x="11502" y="21154"/>
                  </a:lnTo>
                  <a:lnTo>
                    <a:pt x="13750" y="21022"/>
                  </a:lnTo>
                  <a:lnTo>
                    <a:pt x="16262" y="20890"/>
                  </a:lnTo>
                  <a:lnTo>
                    <a:pt x="17584" y="22212"/>
                  </a:lnTo>
                  <a:lnTo>
                    <a:pt x="19038" y="23534"/>
                  </a:lnTo>
                  <a:lnTo>
                    <a:pt x="20889" y="24856"/>
                  </a:lnTo>
                  <a:lnTo>
                    <a:pt x="22872" y="26178"/>
                  </a:lnTo>
                  <a:lnTo>
                    <a:pt x="23798" y="26839"/>
                  </a:lnTo>
                  <a:lnTo>
                    <a:pt x="24723" y="27236"/>
                  </a:lnTo>
                  <a:lnTo>
                    <a:pt x="25648" y="27500"/>
                  </a:lnTo>
                  <a:lnTo>
                    <a:pt x="26442" y="27765"/>
                  </a:lnTo>
                  <a:lnTo>
                    <a:pt x="27235" y="27632"/>
                  </a:lnTo>
                  <a:lnTo>
                    <a:pt x="27896" y="27500"/>
                  </a:lnTo>
                  <a:lnTo>
                    <a:pt x="28293" y="27104"/>
                  </a:lnTo>
                  <a:lnTo>
                    <a:pt x="28557" y="26707"/>
                  </a:lnTo>
                  <a:lnTo>
                    <a:pt x="28689" y="26310"/>
                  </a:lnTo>
                  <a:lnTo>
                    <a:pt x="28689" y="25914"/>
                  </a:lnTo>
                  <a:lnTo>
                    <a:pt x="28689" y="25385"/>
                  </a:lnTo>
                  <a:lnTo>
                    <a:pt x="28425" y="24988"/>
                  </a:lnTo>
                  <a:lnTo>
                    <a:pt x="28249" y="24680"/>
                  </a:lnTo>
                  <a:lnTo>
                    <a:pt x="28249" y="24680"/>
                  </a:lnTo>
                  <a:lnTo>
                    <a:pt x="28425" y="24856"/>
                  </a:lnTo>
                  <a:lnTo>
                    <a:pt x="29615" y="25782"/>
                  </a:lnTo>
                  <a:lnTo>
                    <a:pt x="30937" y="26575"/>
                  </a:lnTo>
                  <a:lnTo>
                    <a:pt x="31598" y="26839"/>
                  </a:lnTo>
                  <a:lnTo>
                    <a:pt x="32259" y="26971"/>
                  </a:lnTo>
                  <a:lnTo>
                    <a:pt x="32920" y="26839"/>
                  </a:lnTo>
                  <a:lnTo>
                    <a:pt x="33449" y="26707"/>
                  </a:lnTo>
                  <a:lnTo>
                    <a:pt x="33978" y="26443"/>
                  </a:lnTo>
                  <a:lnTo>
                    <a:pt x="34374" y="26046"/>
                  </a:lnTo>
                  <a:lnTo>
                    <a:pt x="34639" y="25649"/>
                  </a:lnTo>
                  <a:lnTo>
                    <a:pt x="34639" y="25120"/>
                  </a:lnTo>
                  <a:lnTo>
                    <a:pt x="34639" y="24724"/>
                  </a:lnTo>
                  <a:lnTo>
                    <a:pt x="34639" y="24195"/>
                  </a:lnTo>
                  <a:lnTo>
                    <a:pt x="34110" y="23270"/>
                  </a:lnTo>
                  <a:lnTo>
                    <a:pt x="33996" y="23071"/>
                  </a:lnTo>
                  <a:lnTo>
                    <a:pt x="34506" y="23666"/>
                  </a:lnTo>
                  <a:lnTo>
                    <a:pt x="35564" y="24459"/>
                  </a:lnTo>
                  <a:lnTo>
                    <a:pt x="36093" y="24856"/>
                  </a:lnTo>
                  <a:lnTo>
                    <a:pt x="36754" y="25120"/>
                  </a:lnTo>
                  <a:lnTo>
                    <a:pt x="37283" y="25253"/>
                  </a:lnTo>
                  <a:lnTo>
                    <a:pt x="38473" y="25253"/>
                  </a:lnTo>
                  <a:lnTo>
                    <a:pt x="39001" y="24988"/>
                  </a:lnTo>
                  <a:lnTo>
                    <a:pt x="39530" y="24592"/>
                  </a:lnTo>
                  <a:lnTo>
                    <a:pt x="39795" y="24195"/>
                  </a:lnTo>
                  <a:lnTo>
                    <a:pt x="40059" y="23798"/>
                  </a:lnTo>
                  <a:lnTo>
                    <a:pt x="40059" y="23270"/>
                  </a:lnTo>
                  <a:lnTo>
                    <a:pt x="40059" y="22741"/>
                  </a:lnTo>
                  <a:lnTo>
                    <a:pt x="40059" y="22344"/>
                  </a:lnTo>
                  <a:lnTo>
                    <a:pt x="39662" y="21286"/>
                  </a:lnTo>
                  <a:lnTo>
                    <a:pt x="39134" y="20361"/>
                  </a:lnTo>
                  <a:lnTo>
                    <a:pt x="38737" y="19700"/>
                  </a:lnTo>
                  <a:lnTo>
                    <a:pt x="38737" y="19700"/>
                  </a:lnTo>
                  <a:lnTo>
                    <a:pt x="39266" y="20229"/>
                  </a:lnTo>
                  <a:lnTo>
                    <a:pt x="39927" y="20758"/>
                  </a:lnTo>
                  <a:lnTo>
                    <a:pt x="40852" y="21154"/>
                  </a:lnTo>
                  <a:lnTo>
                    <a:pt x="41249" y="21419"/>
                  </a:lnTo>
                  <a:lnTo>
                    <a:pt x="42174" y="21419"/>
                  </a:lnTo>
                  <a:lnTo>
                    <a:pt x="42703" y="21286"/>
                  </a:lnTo>
                  <a:lnTo>
                    <a:pt x="43100" y="21022"/>
                  </a:lnTo>
                  <a:lnTo>
                    <a:pt x="43496" y="20625"/>
                  </a:lnTo>
                  <a:lnTo>
                    <a:pt x="43761" y="20361"/>
                  </a:lnTo>
                  <a:lnTo>
                    <a:pt x="43893" y="20097"/>
                  </a:lnTo>
                  <a:lnTo>
                    <a:pt x="43893" y="19303"/>
                  </a:lnTo>
                  <a:lnTo>
                    <a:pt x="43629" y="18378"/>
                  </a:lnTo>
                  <a:lnTo>
                    <a:pt x="43232" y="17320"/>
                  </a:lnTo>
                  <a:lnTo>
                    <a:pt x="42571" y="16263"/>
                  </a:lnTo>
                  <a:lnTo>
                    <a:pt x="41778" y="15073"/>
                  </a:lnTo>
                  <a:lnTo>
                    <a:pt x="39795" y="12693"/>
                  </a:lnTo>
                  <a:lnTo>
                    <a:pt x="37547" y="10313"/>
                  </a:lnTo>
                  <a:lnTo>
                    <a:pt x="35432" y="8198"/>
                  </a:lnTo>
                  <a:lnTo>
                    <a:pt x="33449" y="6479"/>
                  </a:lnTo>
                  <a:lnTo>
                    <a:pt x="31994" y="5289"/>
                  </a:lnTo>
                  <a:lnTo>
                    <a:pt x="31069" y="4760"/>
                  </a:lnTo>
                  <a:lnTo>
                    <a:pt x="30011" y="4232"/>
                  </a:lnTo>
                  <a:lnTo>
                    <a:pt x="27367" y="3306"/>
                  </a:lnTo>
                  <a:lnTo>
                    <a:pt x="24591" y="2513"/>
                  </a:lnTo>
                  <a:lnTo>
                    <a:pt x="22079" y="1984"/>
                  </a:lnTo>
                  <a:lnTo>
                    <a:pt x="17716" y="1323"/>
                  </a:lnTo>
                  <a:lnTo>
                    <a:pt x="13353" y="662"/>
                  </a:lnTo>
                  <a:lnTo>
                    <a:pt x="8726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6255249" y="3436518"/>
              <a:ext cx="152408" cy="179904"/>
            </a:xfrm>
            <a:custGeom>
              <a:avLst/>
              <a:gdLst/>
              <a:ahLst/>
              <a:cxnLst/>
              <a:rect l="l" t="t" r="r" b="b"/>
              <a:pathLst>
                <a:path w="8065" h="9520" extrusionOk="0">
                  <a:moveTo>
                    <a:pt x="0" y="1"/>
                  </a:moveTo>
                  <a:lnTo>
                    <a:pt x="0" y="133"/>
                  </a:lnTo>
                  <a:lnTo>
                    <a:pt x="1190" y="1323"/>
                  </a:lnTo>
                  <a:lnTo>
                    <a:pt x="2116" y="2513"/>
                  </a:lnTo>
                  <a:lnTo>
                    <a:pt x="4099" y="5025"/>
                  </a:lnTo>
                  <a:lnTo>
                    <a:pt x="6082" y="7272"/>
                  </a:lnTo>
                  <a:lnTo>
                    <a:pt x="7139" y="8462"/>
                  </a:lnTo>
                  <a:lnTo>
                    <a:pt x="8065" y="9520"/>
                  </a:lnTo>
                  <a:lnTo>
                    <a:pt x="7404" y="8330"/>
                  </a:lnTo>
                  <a:lnTo>
                    <a:pt x="6478" y="7008"/>
                  </a:lnTo>
                  <a:lnTo>
                    <a:pt x="5553" y="5686"/>
                  </a:lnTo>
                  <a:lnTo>
                    <a:pt x="4628" y="4496"/>
                  </a:lnTo>
                  <a:lnTo>
                    <a:pt x="2512" y="2249"/>
                  </a:lnTo>
                  <a:lnTo>
                    <a:pt x="1322" y="1191"/>
                  </a:lnTo>
                  <a:lnTo>
                    <a:pt x="132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6352684" y="3381564"/>
              <a:ext cx="142430" cy="167413"/>
            </a:xfrm>
            <a:custGeom>
              <a:avLst/>
              <a:gdLst/>
              <a:ahLst/>
              <a:cxnLst/>
              <a:rect l="l" t="t" r="r" b="b"/>
              <a:pathLst>
                <a:path w="7537" h="8859" extrusionOk="0">
                  <a:moveTo>
                    <a:pt x="0" y="0"/>
                  </a:moveTo>
                  <a:lnTo>
                    <a:pt x="3702" y="4495"/>
                  </a:lnTo>
                  <a:lnTo>
                    <a:pt x="7404" y="8858"/>
                  </a:lnTo>
                  <a:lnTo>
                    <a:pt x="7536" y="8858"/>
                  </a:lnTo>
                  <a:lnTo>
                    <a:pt x="7536" y="8726"/>
                  </a:lnTo>
                  <a:lnTo>
                    <a:pt x="7007" y="7801"/>
                  </a:lnTo>
                  <a:lnTo>
                    <a:pt x="5950" y="6346"/>
                  </a:lnTo>
                  <a:lnTo>
                    <a:pt x="4231" y="3967"/>
                  </a:lnTo>
                  <a:lnTo>
                    <a:pt x="2248" y="1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6157813" y="3488996"/>
              <a:ext cx="142412" cy="152427"/>
            </a:xfrm>
            <a:custGeom>
              <a:avLst/>
              <a:gdLst/>
              <a:ahLst/>
              <a:cxnLst/>
              <a:rect l="l" t="t" r="r" b="b"/>
              <a:pathLst>
                <a:path w="7536" h="8066" extrusionOk="0">
                  <a:moveTo>
                    <a:pt x="0" y="0"/>
                  </a:moveTo>
                  <a:lnTo>
                    <a:pt x="0" y="133"/>
                  </a:lnTo>
                  <a:lnTo>
                    <a:pt x="3834" y="4099"/>
                  </a:lnTo>
                  <a:lnTo>
                    <a:pt x="5685" y="6082"/>
                  </a:lnTo>
                  <a:lnTo>
                    <a:pt x="7404" y="8065"/>
                  </a:lnTo>
                  <a:lnTo>
                    <a:pt x="7536" y="8065"/>
                  </a:lnTo>
                  <a:lnTo>
                    <a:pt x="5950" y="5818"/>
                  </a:lnTo>
                  <a:lnTo>
                    <a:pt x="4363" y="3570"/>
                  </a:lnTo>
                  <a:lnTo>
                    <a:pt x="2248" y="1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5595669" y="2302252"/>
              <a:ext cx="629608" cy="644613"/>
            </a:xfrm>
            <a:custGeom>
              <a:avLst/>
              <a:gdLst/>
              <a:ahLst/>
              <a:cxnLst/>
              <a:rect l="l" t="t" r="r" b="b"/>
              <a:pathLst>
                <a:path w="33317" h="34111" extrusionOk="0">
                  <a:moveTo>
                    <a:pt x="31466" y="0"/>
                  </a:moveTo>
                  <a:lnTo>
                    <a:pt x="30673" y="133"/>
                  </a:lnTo>
                  <a:lnTo>
                    <a:pt x="29747" y="397"/>
                  </a:lnTo>
                  <a:lnTo>
                    <a:pt x="28689" y="926"/>
                  </a:lnTo>
                  <a:lnTo>
                    <a:pt x="26178" y="2248"/>
                  </a:lnTo>
                  <a:lnTo>
                    <a:pt x="23137" y="4231"/>
                  </a:lnTo>
                  <a:lnTo>
                    <a:pt x="19567" y="6875"/>
                  </a:lnTo>
                  <a:lnTo>
                    <a:pt x="15733" y="9784"/>
                  </a:lnTo>
                  <a:lnTo>
                    <a:pt x="8329" y="15865"/>
                  </a:lnTo>
                  <a:lnTo>
                    <a:pt x="2380" y="20889"/>
                  </a:lnTo>
                  <a:lnTo>
                    <a:pt x="0" y="23005"/>
                  </a:lnTo>
                  <a:lnTo>
                    <a:pt x="15998" y="34110"/>
                  </a:lnTo>
                  <a:lnTo>
                    <a:pt x="17981" y="31069"/>
                  </a:lnTo>
                  <a:lnTo>
                    <a:pt x="22740" y="23798"/>
                  </a:lnTo>
                  <a:lnTo>
                    <a:pt x="25516" y="19435"/>
                  </a:lnTo>
                  <a:lnTo>
                    <a:pt x="28161" y="14940"/>
                  </a:lnTo>
                  <a:lnTo>
                    <a:pt x="30408" y="10709"/>
                  </a:lnTo>
                  <a:lnTo>
                    <a:pt x="31334" y="8726"/>
                  </a:lnTo>
                  <a:lnTo>
                    <a:pt x="32127" y="7007"/>
                  </a:lnTo>
                  <a:lnTo>
                    <a:pt x="32656" y="5421"/>
                  </a:lnTo>
                  <a:lnTo>
                    <a:pt x="33052" y="4099"/>
                  </a:lnTo>
                  <a:lnTo>
                    <a:pt x="33317" y="3041"/>
                  </a:lnTo>
                  <a:lnTo>
                    <a:pt x="33317" y="1984"/>
                  </a:lnTo>
                  <a:lnTo>
                    <a:pt x="33317" y="1323"/>
                  </a:lnTo>
                  <a:lnTo>
                    <a:pt x="33052" y="661"/>
                  </a:lnTo>
                  <a:lnTo>
                    <a:pt x="32656" y="265"/>
                  </a:lnTo>
                  <a:lnTo>
                    <a:pt x="3212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6155300" y="235471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8" y="1"/>
                  </a:moveTo>
                  <a:lnTo>
                    <a:pt x="133" y="133"/>
                  </a:lnTo>
                  <a:lnTo>
                    <a:pt x="1" y="397"/>
                  </a:lnTo>
                  <a:lnTo>
                    <a:pt x="133" y="662"/>
                  </a:lnTo>
                  <a:lnTo>
                    <a:pt x="398" y="662"/>
                  </a:lnTo>
                  <a:lnTo>
                    <a:pt x="662" y="530"/>
                  </a:lnTo>
                  <a:lnTo>
                    <a:pt x="662" y="397"/>
                  </a:lnTo>
                  <a:lnTo>
                    <a:pt x="662" y="133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5920461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0" y="265"/>
                  </a:lnTo>
                  <a:lnTo>
                    <a:pt x="133" y="529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6037890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2" y="1"/>
                  </a:moveTo>
                  <a:lnTo>
                    <a:pt x="0" y="265"/>
                  </a:lnTo>
                  <a:lnTo>
                    <a:pt x="132" y="529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6155300" y="2519611"/>
              <a:ext cx="7521" cy="10016"/>
            </a:xfrm>
            <a:custGeom>
              <a:avLst/>
              <a:gdLst/>
              <a:ahLst/>
              <a:cxnLst/>
              <a:rect l="l" t="t" r="r" b="b"/>
              <a:pathLst>
                <a:path w="398" h="530" extrusionOk="0">
                  <a:moveTo>
                    <a:pt x="133" y="1"/>
                  </a:moveTo>
                  <a:lnTo>
                    <a:pt x="1" y="265"/>
                  </a:lnTo>
                  <a:lnTo>
                    <a:pt x="133" y="529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5977928" y="243716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1"/>
                  </a:moveTo>
                  <a:lnTo>
                    <a:pt x="132" y="133"/>
                  </a:lnTo>
                  <a:lnTo>
                    <a:pt x="0" y="397"/>
                  </a:lnTo>
                  <a:lnTo>
                    <a:pt x="132" y="530"/>
                  </a:lnTo>
                  <a:lnTo>
                    <a:pt x="397" y="662"/>
                  </a:lnTo>
                  <a:lnTo>
                    <a:pt x="661" y="530"/>
                  </a:lnTo>
                  <a:lnTo>
                    <a:pt x="661" y="265"/>
                  </a:lnTo>
                  <a:lnTo>
                    <a:pt x="661" y="13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6097852" y="243716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1"/>
                  </a:moveTo>
                  <a:lnTo>
                    <a:pt x="132" y="133"/>
                  </a:lnTo>
                  <a:lnTo>
                    <a:pt x="0" y="265"/>
                  </a:lnTo>
                  <a:lnTo>
                    <a:pt x="132" y="530"/>
                  </a:lnTo>
                  <a:lnTo>
                    <a:pt x="265" y="662"/>
                  </a:lnTo>
                  <a:lnTo>
                    <a:pt x="529" y="530"/>
                  </a:lnTo>
                  <a:lnTo>
                    <a:pt x="661" y="265"/>
                  </a:lnTo>
                  <a:lnTo>
                    <a:pt x="529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5683108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3" y="0"/>
                  </a:moveTo>
                  <a:lnTo>
                    <a:pt x="1" y="265"/>
                  </a:lnTo>
                  <a:lnTo>
                    <a:pt x="133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2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5803032" y="2682016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1" y="0"/>
                  </a:moveTo>
                  <a:lnTo>
                    <a:pt x="1" y="265"/>
                  </a:lnTo>
                  <a:lnTo>
                    <a:pt x="1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529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5920461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3" y="0"/>
                  </a:moveTo>
                  <a:lnTo>
                    <a:pt x="0" y="265"/>
                  </a:lnTo>
                  <a:lnTo>
                    <a:pt x="133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6037890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2" y="0"/>
                  </a:moveTo>
                  <a:lnTo>
                    <a:pt x="0" y="265"/>
                  </a:lnTo>
                  <a:lnTo>
                    <a:pt x="132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5745564" y="2602061"/>
              <a:ext cx="10016" cy="10016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397" y="0"/>
                  </a:moveTo>
                  <a:lnTo>
                    <a:pt x="1" y="397"/>
                  </a:lnTo>
                  <a:lnTo>
                    <a:pt x="133" y="529"/>
                  </a:lnTo>
                  <a:lnTo>
                    <a:pt x="397" y="397"/>
                  </a:lnTo>
                  <a:lnTo>
                    <a:pt x="530" y="265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5860499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0"/>
                  </a:moveTo>
                  <a:lnTo>
                    <a:pt x="133" y="132"/>
                  </a:lnTo>
                  <a:lnTo>
                    <a:pt x="0" y="397"/>
                  </a:lnTo>
                  <a:lnTo>
                    <a:pt x="133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5977928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0"/>
                  </a:moveTo>
                  <a:lnTo>
                    <a:pt x="132" y="132"/>
                  </a:lnTo>
                  <a:lnTo>
                    <a:pt x="0" y="397"/>
                  </a:lnTo>
                  <a:lnTo>
                    <a:pt x="132" y="529"/>
                  </a:lnTo>
                  <a:lnTo>
                    <a:pt x="397" y="661"/>
                  </a:lnTo>
                  <a:lnTo>
                    <a:pt x="661" y="529"/>
                  </a:lnTo>
                  <a:lnTo>
                    <a:pt x="661" y="397"/>
                  </a:lnTo>
                  <a:lnTo>
                    <a:pt x="661" y="13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6097852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0"/>
                  </a:moveTo>
                  <a:lnTo>
                    <a:pt x="132" y="132"/>
                  </a:lnTo>
                  <a:lnTo>
                    <a:pt x="0" y="397"/>
                  </a:lnTo>
                  <a:lnTo>
                    <a:pt x="132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5803032" y="2844402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265" y="1"/>
                  </a:moveTo>
                  <a:lnTo>
                    <a:pt x="1" y="133"/>
                  </a:lnTo>
                  <a:lnTo>
                    <a:pt x="1" y="265"/>
                  </a:lnTo>
                  <a:lnTo>
                    <a:pt x="1" y="529"/>
                  </a:lnTo>
                  <a:lnTo>
                    <a:pt x="265" y="662"/>
                  </a:lnTo>
                  <a:lnTo>
                    <a:pt x="529" y="529"/>
                  </a:lnTo>
                  <a:lnTo>
                    <a:pt x="529" y="265"/>
                  </a:lnTo>
                  <a:lnTo>
                    <a:pt x="529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5920461" y="2844402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1"/>
                  </a:moveTo>
                  <a:lnTo>
                    <a:pt x="133" y="133"/>
                  </a:lnTo>
                  <a:lnTo>
                    <a:pt x="0" y="265"/>
                  </a:lnTo>
                  <a:lnTo>
                    <a:pt x="133" y="529"/>
                  </a:lnTo>
                  <a:lnTo>
                    <a:pt x="265" y="662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5743070" y="2764447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1" y="265"/>
                  </a:lnTo>
                  <a:lnTo>
                    <a:pt x="133" y="530"/>
                  </a:lnTo>
                  <a:lnTo>
                    <a:pt x="529" y="530"/>
                  </a:lnTo>
                  <a:lnTo>
                    <a:pt x="662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5860499" y="2764447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0" y="265"/>
                  </a:lnTo>
                  <a:lnTo>
                    <a:pt x="133" y="530"/>
                  </a:lnTo>
                  <a:lnTo>
                    <a:pt x="529" y="530"/>
                  </a:lnTo>
                  <a:lnTo>
                    <a:pt x="661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5977928" y="2764447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2" y="1"/>
                  </a:moveTo>
                  <a:lnTo>
                    <a:pt x="0" y="265"/>
                  </a:lnTo>
                  <a:lnTo>
                    <a:pt x="132" y="530"/>
                  </a:lnTo>
                  <a:lnTo>
                    <a:pt x="661" y="530"/>
                  </a:lnTo>
                  <a:lnTo>
                    <a:pt x="661" y="265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5668122" y="2691994"/>
              <a:ext cx="252357" cy="184912"/>
            </a:xfrm>
            <a:custGeom>
              <a:avLst/>
              <a:gdLst/>
              <a:ahLst/>
              <a:cxnLst/>
              <a:rect l="l" t="t" r="r" b="b"/>
              <a:pathLst>
                <a:path w="13354" h="9785" extrusionOk="0">
                  <a:moveTo>
                    <a:pt x="133" y="1"/>
                  </a:moveTo>
                  <a:lnTo>
                    <a:pt x="0" y="133"/>
                  </a:lnTo>
                  <a:lnTo>
                    <a:pt x="2248" y="1984"/>
                  </a:lnTo>
                  <a:lnTo>
                    <a:pt x="4495" y="3703"/>
                  </a:lnTo>
                  <a:lnTo>
                    <a:pt x="8462" y="6611"/>
                  </a:lnTo>
                  <a:lnTo>
                    <a:pt x="13221" y="9784"/>
                  </a:lnTo>
                  <a:lnTo>
                    <a:pt x="13353" y="9784"/>
                  </a:lnTo>
                  <a:lnTo>
                    <a:pt x="13353" y="9652"/>
                  </a:lnTo>
                  <a:lnTo>
                    <a:pt x="8329" y="5950"/>
                  </a:lnTo>
                  <a:lnTo>
                    <a:pt x="4363" y="3042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5877979" y="2667012"/>
              <a:ext cx="194909" cy="282348"/>
            </a:xfrm>
            <a:custGeom>
              <a:avLst/>
              <a:gdLst/>
              <a:ahLst/>
              <a:cxnLst/>
              <a:rect l="l" t="t" r="r" b="b"/>
              <a:pathLst>
                <a:path w="10314" h="14941" extrusionOk="0">
                  <a:moveTo>
                    <a:pt x="10313" y="1"/>
                  </a:moveTo>
                  <a:lnTo>
                    <a:pt x="8727" y="2381"/>
                  </a:lnTo>
                  <a:lnTo>
                    <a:pt x="7272" y="4628"/>
                  </a:lnTo>
                  <a:lnTo>
                    <a:pt x="4496" y="9123"/>
                  </a:lnTo>
                  <a:lnTo>
                    <a:pt x="2777" y="11767"/>
                  </a:lnTo>
                  <a:lnTo>
                    <a:pt x="926" y="14544"/>
                  </a:lnTo>
                  <a:lnTo>
                    <a:pt x="1" y="14015"/>
                  </a:lnTo>
                  <a:lnTo>
                    <a:pt x="1" y="14147"/>
                  </a:lnTo>
                  <a:lnTo>
                    <a:pt x="1059" y="14940"/>
                  </a:lnTo>
                  <a:lnTo>
                    <a:pt x="3174" y="12296"/>
                  </a:lnTo>
                  <a:lnTo>
                    <a:pt x="5025" y="9520"/>
                  </a:lnTo>
                  <a:lnTo>
                    <a:pt x="6611" y="6743"/>
                  </a:lnTo>
                  <a:lnTo>
                    <a:pt x="6743" y="6611"/>
                  </a:lnTo>
                  <a:lnTo>
                    <a:pt x="7801" y="5289"/>
                  </a:lnTo>
                  <a:lnTo>
                    <a:pt x="8859" y="3835"/>
                  </a:lnTo>
                  <a:lnTo>
                    <a:pt x="9916" y="2381"/>
                  </a:lnTo>
                  <a:lnTo>
                    <a:pt x="9784" y="2248"/>
                  </a:lnTo>
                  <a:lnTo>
                    <a:pt x="8462" y="3703"/>
                  </a:lnTo>
                  <a:lnTo>
                    <a:pt x="7933" y="4364"/>
                  </a:lnTo>
                  <a:lnTo>
                    <a:pt x="9255" y="2248"/>
                  </a:lnTo>
                  <a:lnTo>
                    <a:pt x="103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6267740" y="2312249"/>
              <a:ext cx="894438" cy="971898"/>
            </a:xfrm>
            <a:custGeom>
              <a:avLst/>
              <a:gdLst/>
              <a:ahLst/>
              <a:cxnLst/>
              <a:rect l="l" t="t" r="r" b="b"/>
              <a:pathLst>
                <a:path w="47331" h="51430" extrusionOk="0">
                  <a:moveTo>
                    <a:pt x="1322" y="0"/>
                  </a:moveTo>
                  <a:lnTo>
                    <a:pt x="661" y="132"/>
                  </a:lnTo>
                  <a:lnTo>
                    <a:pt x="265" y="397"/>
                  </a:lnTo>
                  <a:lnTo>
                    <a:pt x="0" y="926"/>
                  </a:lnTo>
                  <a:lnTo>
                    <a:pt x="0" y="1719"/>
                  </a:lnTo>
                  <a:lnTo>
                    <a:pt x="133" y="2644"/>
                  </a:lnTo>
                  <a:lnTo>
                    <a:pt x="661" y="3967"/>
                  </a:lnTo>
                  <a:lnTo>
                    <a:pt x="1587" y="5421"/>
                  </a:lnTo>
                  <a:lnTo>
                    <a:pt x="2644" y="7272"/>
                  </a:lnTo>
                  <a:lnTo>
                    <a:pt x="3834" y="8858"/>
                  </a:lnTo>
                  <a:lnTo>
                    <a:pt x="5156" y="10577"/>
                  </a:lnTo>
                  <a:lnTo>
                    <a:pt x="8462" y="14411"/>
                  </a:lnTo>
                  <a:lnTo>
                    <a:pt x="12428" y="18509"/>
                  </a:lnTo>
                  <a:lnTo>
                    <a:pt x="16394" y="22608"/>
                  </a:lnTo>
                  <a:lnTo>
                    <a:pt x="23401" y="29483"/>
                  </a:lnTo>
                  <a:lnTo>
                    <a:pt x="25649" y="31730"/>
                  </a:lnTo>
                  <a:lnTo>
                    <a:pt x="26574" y="32656"/>
                  </a:lnTo>
                  <a:lnTo>
                    <a:pt x="26706" y="33185"/>
                  </a:lnTo>
                  <a:lnTo>
                    <a:pt x="26574" y="33713"/>
                  </a:lnTo>
                  <a:lnTo>
                    <a:pt x="26310" y="34374"/>
                  </a:lnTo>
                  <a:lnTo>
                    <a:pt x="25913" y="35300"/>
                  </a:lnTo>
                  <a:lnTo>
                    <a:pt x="25120" y="36358"/>
                  </a:lnTo>
                  <a:lnTo>
                    <a:pt x="24194" y="37680"/>
                  </a:lnTo>
                  <a:lnTo>
                    <a:pt x="22740" y="39134"/>
                  </a:lnTo>
                  <a:lnTo>
                    <a:pt x="21021" y="40853"/>
                  </a:lnTo>
                  <a:lnTo>
                    <a:pt x="21021" y="41117"/>
                  </a:lnTo>
                  <a:lnTo>
                    <a:pt x="21021" y="41381"/>
                  </a:lnTo>
                  <a:lnTo>
                    <a:pt x="21154" y="41646"/>
                  </a:lnTo>
                  <a:lnTo>
                    <a:pt x="21418" y="42043"/>
                  </a:lnTo>
                  <a:lnTo>
                    <a:pt x="22343" y="42836"/>
                  </a:lnTo>
                  <a:lnTo>
                    <a:pt x="23666" y="43629"/>
                  </a:lnTo>
                  <a:lnTo>
                    <a:pt x="25252" y="44687"/>
                  </a:lnTo>
                  <a:lnTo>
                    <a:pt x="27103" y="45612"/>
                  </a:lnTo>
                  <a:lnTo>
                    <a:pt x="31201" y="47727"/>
                  </a:lnTo>
                  <a:lnTo>
                    <a:pt x="35564" y="49446"/>
                  </a:lnTo>
                  <a:lnTo>
                    <a:pt x="37547" y="50239"/>
                  </a:lnTo>
                  <a:lnTo>
                    <a:pt x="39398" y="50900"/>
                  </a:lnTo>
                  <a:lnTo>
                    <a:pt x="41117" y="51297"/>
                  </a:lnTo>
                  <a:lnTo>
                    <a:pt x="42307" y="51429"/>
                  </a:lnTo>
                  <a:lnTo>
                    <a:pt x="43232" y="51429"/>
                  </a:lnTo>
                  <a:lnTo>
                    <a:pt x="43497" y="51297"/>
                  </a:lnTo>
                  <a:lnTo>
                    <a:pt x="43761" y="51033"/>
                  </a:lnTo>
                  <a:lnTo>
                    <a:pt x="44554" y="49050"/>
                  </a:lnTo>
                  <a:lnTo>
                    <a:pt x="45348" y="46670"/>
                  </a:lnTo>
                  <a:lnTo>
                    <a:pt x="46009" y="44158"/>
                  </a:lnTo>
                  <a:lnTo>
                    <a:pt x="46670" y="41646"/>
                  </a:lnTo>
                  <a:lnTo>
                    <a:pt x="47066" y="39134"/>
                  </a:lnTo>
                  <a:lnTo>
                    <a:pt x="47331" y="36754"/>
                  </a:lnTo>
                  <a:lnTo>
                    <a:pt x="47199" y="35564"/>
                  </a:lnTo>
                  <a:lnTo>
                    <a:pt x="47199" y="34507"/>
                  </a:lnTo>
                  <a:lnTo>
                    <a:pt x="46934" y="33449"/>
                  </a:lnTo>
                  <a:lnTo>
                    <a:pt x="46670" y="32524"/>
                  </a:lnTo>
                  <a:lnTo>
                    <a:pt x="46009" y="30937"/>
                  </a:lnTo>
                  <a:lnTo>
                    <a:pt x="45083" y="29483"/>
                  </a:lnTo>
                  <a:lnTo>
                    <a:pt x="43761" y="27764"/>
                  </a:lnTo>
                  <a:lnTo>
                    <a:pt x="42307" y="26045"/>
                  </a:lnTo>
                  <a:lnTo>
                    <a:pt x="40588" y="24327"/>
                  </a:lnTo>
                  <a:lnTo>
                    <a:pt x="38605" y="22476"/>
                  </a:lnTo>
                  <a:lnTo>
                    <a:pt x="36490" y="20625"/>
                  </a:lnTo>
                  <a:lnTo>
                    <a:pt x="34110" y="18774"/>
                  </a:lnTo>
                  <a:lnTo>
                    <a:pt x="28954" y="14940"/>
                  </a:lnTo>
                  <a:lnTo>
                    <a:pt x="23269" y="11106"/>
                  </a:lnTo>
                  <a:lnTo>
                    <a:pt x="17187" y="7404"/>
                  </a:lnTo>
                  <a:lnTo>
                    <a:pt x="10974" y="3702"/>
                  </a:lnTo>
                  <a:lnTo>
                    <a:pt x="8065" y="2248"/>
                  </a:lnTo>
                  <a:lnTo>
                    <a:pt x="5421" y="1058"/>
                  </a:lnTo>
                  <a:lnTo>
                    <a:pt x="4231" y="529"/>
                  </a:lnTo>
                  <a:lnTo>
                    <a:pt x="3173" y="265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6460117" y="2966820"/>
              <a:ext cx="662093" cy="612128"/>
            </a:xfrm>
            <a:custGeom>
              <a:avLst/>
              <a:gdLst/>
              <a:ahLst/>
              <a:cxnLst/>
              <a:rect l="l" t="t" r="r" b="b"/>
              <a:pathLst>
                <a:path w="35036" h="32392" extrusionOk="0">
                  <a:moveTo>
                    <a:pt x="18377" y="1"/>
                  </a:moveTo>
                  <a:lnTo>
                    <a:pt x="16526" y="1587"/>
                  </a:lnTo>
                  <a:lnTo>
                    <a:pt x="12163" y="5157"/>
                  </a:lnTo>
                  <a:lnTo>
                    <a:pt x="9784" y="7272"/>
                  </a:lnTo>
                  <a:lnTo>
                    <a:pt x="7536" y="9255"/>
                  </a:lnTo>
                  <a:lnTo>
                    <a:pt x="5817" y="11239"/>
                  </a:lnTo>
                  <a:lnTo>
                    <a:pt x="5156" y="12032"/>
                  </a:lnTo>
                  <a:lnTo>
                    <a:pt x="4628" y="12693"/>
                  </a:lnTo>
                  <a:lnTo>
                    <a:pt x="3967" y="14147"/>
                  </a:lnTo>
                  <a:lnTo>
                    <a:pt x="3041" y="16262"/>
                  </a:lnTo>
                  <a:lnTo>
                    <a:pt x="1983" y="18774"/>
                  </a:lnTo>
                  <a:lnTo>
                    <a:pt x="1058" y="21419"/>
                  </a:lnTo>
                  <a:lnTo>
                    <a:pt x="265" y="24063"/>
                  </a:lnTo>
                  <a:lnTo>
                    <a:pt x="133" y="25253"/>
                  </a:lnTo>
                  <a:lnTo>
                    <a:pt x="0" y="26442"/>
                  </a:lnTo>
                  <a:lnTo>
                    <a:pt x="0" y="27368"/>
                  </a:lnTo>
                  <a:lnTo>
                    <a:pt x="133" y="28293"/>
                  </a:lnTo>
                  <a:lnTo>
                    <a:pt x="529" y="28954"/>
                  </a:lnTo>
                  <a:lnTo>
                    <a:pt x="1058" y="29483"/>
                  </a:lnTo>
                  <a:lnTo>
                    <a:pt x="1455" y="29615"/>
                  </a:lnTo>
                  <a:lnTo>
                    <a:pt x="2380" y="29615"/>
                  </a:lnTo>
                  <a:lnTo>
                    <a:pt x="2777" y="29351"/>
                  </a:lnTo>
                  <a:lnTo>
                    <a:pt x="3702" y="28690"/>
                  </a:lnTo>
                  <a:lnTo>
                    <a:pt x="4495" y="27765"/>
                  </a:lnTo>
                  <a:lnTo>
                    <a:pt x="5156" y="26839"/>
                  </a:lnTo>
                  <a:lnTo>
                    <a:pt x="5685" y="25914"/>
                  </a:lnTo>
                  <a:lnTo>
                    <a:pt x="6214" y="25120"/>
                  </a:lnTo>
                  <a:lnTo>
                    <a:pt x="6214" y="25914"/>
                  </a:lnTo>
                  <a:lnTo>
                    <a:pt x="6478" y="26707"/>
                  </a:lnTo>
                  <a:lnTo>
                    <a:pt x="6875" y="27368"/>
                  </a:lnTo>
                  <a:lnTo>
                    <a:pt x="7404" y="28029"/>
                  </a:lnTo>
                  <a:lnTo>
                    <a:pt x="7933" y="28426"/>
                  </a:lnTo>
                  <a:lnTo>
                    <a:pt x="8594" y="28690"/>
                  </a:lnTo>
                  <a:lnTo>
                    <a:pt x="9387" y="28690"/>
                  </a:lnTo>
                  <a:lnTo>
                    <a:pt x="10048" y="28558"/>
                  </a:lnTo>
                  <a:lnTo>
                    <a:pt x="11106" y="28161"/>
                  </a:lnTo>
                  <a:lnTo>
                    <a:pt x="11635" y="27897"/>
                  </a:lnTo>
                  <a:lnTo>
                    <a:pt x="11899" y="28690"/>
                  </a:lnTo>
                  <a:lnTo>
                    <a:pt x="12296" y="29483"/>
                  </a:lnTo>
                  <a:lnTo>
                    <a:pt x="12824" y="30277"/>
                  </a:lnTo>
                  <a:lnTo>
                    <a:pt x="13353" y="30805"/>
                  </a:lnTo>
                  <a:lnTo>
                    <a:pt x="14014" y="31202"/>
                  </a:lnTo>
                  <a:lnTo>
                    <a:pt x="14675" y="31334"/>
                  </a:lnTo>
                  <a:lnTo>
                    <a:pt x="16262" y="31334"/>
                  </a:lnTo>
                  <a:lnTo>
                    <a:pt x="17452" y="31070"/>
                  </a:lnTo>
                  <a:lnTo>
                    <a:pt x="17981" y="30805"/>
                  </a:lnTo>
                  <a:lnTo>
                    <a:pt x="18642" y="31466"/>
                  </a:lnTo>
                  <a:lnTo>
                    <a:pt x="19435" y="31995"/>
                  </a:lnTo>
                  <a:lnTo>
                    <a:pt x="20228" y="32260"/>
                  </a:lnTo>
                  <a:lnTo>
                    <a:pt x="21154" y="32392"/>
                  </a:lnTo>
                  <a:lnTo>
                    <a:pt x="22343" y="32392"/>
                  </a:lnTo>
                  <a:lnTo>
                    <a:pt x="23533" y="31863"/>
                  </a:lnTo>
                  <a:lnTo>
                    <a:pt x="24723" y="31202"/>
                  </a:lnTo>
                  <a:lnTo>
                    <a:pt x="25781" y="30277"/>
                  </a:lnTo>
                  <a:lnTo>
                    <a:pt x="26839" y="29219"/>
                  </a:lnTo>
                  <a:lnTo>
                    <a:pt x="27764" y="28029"/>
                  </a:lnTo>
                  <a:lnTo>
                    <a:pt x="29350" y="25914"/>
                  </a:lnTo>
                  <a:lnTo>
                    <a:pt x="30144" y="24724"/>
                  </a:lnTo>
                  <a:lnTo>
                    <a:pt x="30937" y="23005"/>
                  </a:lnTo>
                  <a:lnTo>
                    <a:pt x="32656" y="18774"/>
                  </a:lnTo>
                  <a:lnTo>
                    <a:pt x="34110" y="14940"/>
                  </a:lnTo>
                  <a:lnTo>
                    <a:pt x="35035" y="12428"/>
                  </a:lnTo>
                  <a:lnTo>
                    <a:pt x="18377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6575032" y="3256632"/>
              <a:ext cx="84963" cy="184912"/>
            </a:xfrm>
            <a:custGeom>
              <a:avLst/>
              <a:gdLst/>
              <a:ahLst/>
              <a:cxnLst/>
              <a:rect l="l" t="t" r="r" b="b"/>
              <a:pathLst>
                <a:path w="4496" h="9785" extrusionOk="0">
                  <a:moveTo>
                    <a:pt x="4364" y="1"/>
                  </a:moveTo>
                  <a:lnTo>
                    <a:pt x="3042" y="2249"/>
                  </a:lnTo>
                  <a:lnTo>
                    <a:pt x="1852" y="4628"/>
                  </a:lnTo>
                  <a:lnTo>
                    <a:pt x="794" y="7140"/>
                  </a:lnTo>
                  <a:lnTo>
                    <a:pt x="1" y="9652"/>
                  </a:lnTo>
                  <a:lnTo>
                    <a:pt x="133" y="9784"/>
                  </a:lnTo>
                  <a:lnTo>
                    <a:pt x="265" y="9652"/>
                  </a:lnTo>
                  <a:lnTo>
                    <a:pt x="1323" y="7272"/>
                  </a:lnTo>
                  <a:lnTo>
                    <a:pt x="2248" y="4893"/>
                  </a:lnTo>
                  <a:lnTo>
                    <a:pt x="3306" y="2381"/>
                  </a:lnTo>
                  <a:lnTo>
                    <a:pt x="44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6674981" y="3329104"/>
              <a:ext cx="104938" cy="162405"/>
            </a:xfrm>
            <a:custGeom>
              <a:avLst/>
              <a:gdLst/>
              <a:ahLst/>
              <a:cxnLst/>
              <a:rect l="l" t="t" r="r" b="b"/>
              <a:pathLst>
                <a:path w="5553" h="8594" extrusionOk="0">
                  <a:moveTo>
                    <a:pt x="5421" y="0"/>
                  </a:moveTo>
                  <a:lnTo>
                    <a:pt x="2512" y="4231"/>
                  </a:lnTo>
                  <a:lnTo>
                    <a:pt x="1190" y="6346"/>
                  </a:lnTo>
                  <a:lnTo>
                    <a:pt x="529" y="7404"/>
                  </a:lnTo>
                  <a:lnTo>
                    <a:pt x="0" y="8461"/>
                  </a:lnTo>
                  <a:lnTo>
                    <a:pt x="132" y="8594"/>
                  </a:lnTo>
                  <a:lnTo>
                    <a:pt x="265" y="8594"/>
                  </a:lnTo>
                  <a:lnTo>
                    <a:pt x="926" y="7668"/>
                  </a:lnTo>
                  <a:lnTo>
                    <a:pt x="1587" y="6610"/>
                  </a:lnTo>
                  <a:lnTo>
                    <a:pt x="2909" y="4363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6799894" y="3404052"/>
              <a:ext cx="97454" cy="144925"/>
            </a:xfrm>
            <a:custGeom>
              <a:avLst/>
              <a:gdLst/>
              <a:ahLst/>
              <a:cxnLst/>
              <a:rect l="l" t="t" r="r" b="b"/>
              <a:pathLst>
                <a:path w="5157" h="7669" extrusionOk="0">
                  <a:moveTo>
                    <a:pt x="5024" y="0"/>
                  </a:moveTo>
                  <a:lnTo>
                    <a:pt x="2380" y="3834"/>
                  </a:lnTo>
                  <a:lnTo>
                    <a:pt x="1058" y="5817"/>
                  </a:lnTo>
                  <a:lnTo>
                    <a:pt x="529" y="6743"/>
                  </a:lnTo>
                  <a:lnTo>
                    <a:pt x="1" y="7668"/>
                  </a:lnTo>
                  <a:lnTo>
                    <a:pt x="794" y="6875"/>
                  </a:lnTo>
                  <a:lnTo>
                    <a:pt x="1323" y="6082"/>
                  </a:lnTo>
                  <a:lnTo>
                    <a:pt x="2645" y="4099"/>
                  </a:lnTo>
                  <a:lnTo>
                    <a:pt x="515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6262732" y="2302252"/>
              <a:ext cx="677097" cy="577149"/>
            </a:xfrm>
            <a:custGeom>
              <a:avLst/>
              <a:gdLst/>
              <a:ahLst/>
              <a:cxnLst/>
              <a:rect l="l" t="t" r="r" b="b"/>
              <a:pathLst>
                <a:path w="35830" h="30541" extrusionOk="0">
                  <a:moveTo>
                    <a:pt x="1587" y="0"/>
                  </a:moveTo>
                  <a:lnTo>
                    <a:pt x="926" y="133"/>
                  </a:lnTo>
                  <a:lnTo>
                    <a:pt x="398" y="397"/>
                  </a:lnTo>
                  <a:lnTo>
                    <a:pt x="133" y="926"/>
                  </a:lnTo>
                  <a:lnTo>
                    <a:pt x="1" y="1455"/>
                  </a:lnTo>
                  <a:lnTo>
                    <a:pt x="1" y="2248"/>
                  </a:lnTo>
                  <a:lnTo>
                    <a:pt x="133" y="3173"/>
                  </a:lnTo>
                  <a:lnTo>
                    <a:pt x="530" y="4363"/>
                  </a:lnTo>
                  <a:lnTo>
                    <a:pt x="1191" y="5553"/>
                  </a:lnTo>
                  <a:lnTo>
                    <a:pt x="1852" y="7007"/>
                  </a:lnTo>
                  <a:lnTo>
                    <a:pt x="2909" y="8726"/>
                  </a:lnTo>
                  <a:lnTo>
                    <a:pt x="4099" y="10445"/>
                  </a:lnTo>
                  <a:lnTo>
                    <a:pt x="5554" y="12296"/>
                  </a:lnTo>
                  <a:lnTo>
                    <a:pt x="7140" y="14147"/>
                  </a:lnTo>
                  <a:lnTo>
                    <a:pt x="10445" y="18113"/>
                  </a:lnTo>
                  <a:lnTo>
                    <a:pt x="14015" y="21947"/>
                  </a:lnTo>
                  <a:lnTo>
                    <a:pt x="17320" y="25252"/>
                  </a:lnTo>
                  <a:lnTo>
                    <a:pt x="20096" y="28029"/>
                  </a:lnTo>
                  <a:lnTo>
                    <a:pt x="22741" y="30541"/>
                  </a:lnTo>
                  <a:lnTo>
                    <a:pt x="35829" y="18510"/>
                  </a:lnTo>
                  <a:lnTo>
                    <a:pt x="33185" y="16791"/>
                  </a:lnTo>
                  <a:lnTo>
                    <a:pt x="26707" y="12692"/>
                  </a:lnTo>
                  <a:lnTo>
                    <a:pt x="18378" y="7536"/>
                  </a:lnTo>
                  <a:lnTo>
                    <a:pt x="14279" y="5157"/>
                  </a:lnTo>
                  <a:lnTo>
                    <a:pt x="10445" y="3041"/>
                  </a:lnTo>
                  <a:lnTo>
                    <a:pt x="7140" y="1587"/>
                  </a:lnTo>
                  <a:lnTo>
                    <a:pt x="4496" y="529"/>
                  </a:lnTo>
                  <a:lnTo>
                    <a:pt x="3306" y="133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6262732" y="2302252"/>
              <a:ext cx="677097" cy="577149"/>
            </a:xfrm>
            <a:custGeom>
              <a:avLst/>
              <a:gdLst/>
              <a:ahLst/>
              <a:cxnLst/>
              <a:rect l="l" t="t" r="r" b="b"/>
              <a:pathLst>
                <a:path w="35830" h="30541" extrusionOk="0">
                  <a:moveTo>
                    <a:pt x="1587" y="0"/>
                  </a:moveTo>
                  <a:lnTo>
                    <a:pt x="926" y="133"/>
                  </a:lnTo>
                  <a:lnTo>
                    <a:pt x="398" y="397"/>
                  </a:lnTo>
                  <a:lnTo>
                    <a:pt x="133" y="926"/>
                  </a:lnTo>
                  <a:lnTo>
                    <a:pt x="1" y="1455"/>
                  </a:lnTo>
                  <a:lnTo>
                    <a:pt x="1" y="2248"/>
                  </a:lnTo>
                  <a:lnTo>
                    <a:pt x="133" y="3173"/>
                  </a:lnTo>
                  <a:lnTo>
                    <a:pt x="530" y="4363"/>
                  </a:lnTo>
                  <a:lnTo>
                    <a:pt x="1191" y="5553"/>
                  </a:lnTo>
                  <a:lnTo>
                    <a:pt x="1852" y="7007"/>
                  </a:lnTo>
                  <a:lnTo>
                    <a:pt x="2909" y="8726"/>
                  </a:lnTo>
                  <a:lnTo>
                    <a:pt x="4099" y="10445"/>
                  </a:lnTo>
                  <a:lnTo>
                    <a:pt x="5554" y="12296"/>
                  </a:lnTo>
                  <a:lnTo>
                    <a:pt x="7140" y="14147"/>
                  </a:lnTo>
                  <a:lnTo>
                    <a:pt x="10445" y="18113"/>
                  </a:lnTo>
                  <a:lnTo>
                    <a:pt x="14015" y="21947"/>
                  </a:lnTo>
                  <a:lnTo>
                    <a:pt x="17320" y="25252"/>
                  </a:lnTo>
                  <a:lnTo>
                    <a:pt x="20096" y="28029"/>
                  </a:lnTo>
                  <a:lnTo>
                    <a:pt x="22741" y="30541"/>
                  </a:lnTo>
                  <a:lnTo>
                    <a:pt x="35829" y="18510"/>
                  </a:lnTo>
                  <a:lnTo>
                    <a:pt x="33185" y="16791"/>
                  </a:lnTo>
                  <a:lnTo>
                    <a:pt x="26707" y="12692"/>
                  </a:lnTo>
                  <a:lnTo>
                    <a:pt x="18378" y="7536"/>
                  </a:lnTo>
                  <a:lnTo>
                    <a:pt x="14279" y="5157"/>
                  </a:lnTo>
                  <a:lnTo>
                    <a:pt x="10445" y="3041"/>
                  </a:lnTo>
                  <a:lnTo>
                    <a:pt x="7140" y="1587"/>
                  </a:lnTo>
                  <a:lnTo>
                    <a:pt x="4496" y="529"/>
                  </a:lnTo>
                  <a:lnTo>
                    <a:pt x="3306" y="133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6275224" y="2354711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265" y="1"/>
                  </a:moveTo>
                  <a:lnTo>
                    <a:pt x="1" y="133"/>
                  </a:lnTo>
                  <a:lnTo>
                    <a:pt x="1" y="397"/>
                  </a:lnTo>
                  <a:lnTo>
                    <a:pt x="1" y="530"/>
                  </a:lnTo>
                  <a:lnTo>
                    <a:pt x="265" y="662"/>
                  </a:lnTo>
                  <a:lnTo>
                    <a:pt x="530" y="530"/>
                  </a:lnTo>
                  <a:lnTo>
                    <a:pt x="530" y="397"/>
                  </a:lnTo>
                  <a:lnTo>
                    <a:pt x="530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6392653" y="235471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1"/>
                  </a:moveTo>
                  <a:lnTo>
                    <a:pt x="133" y="133"/>
                  </a:lnTo>
                  <a:lnTo>
                    <a:pt x="1" y="397"/>
                  </a:lnTo>
                  <a:lnTo>
                    <a:pt x="133" y="662"/>
                  </a:lnTo>
                  <a:lnTo>
                    <a:pt x="265" y="662"/>
                  </a:lnTo>
                  <a:lnTo>
                    <a:pt x="530" y="530"/>
                  </a:lnTo>
                  <a:lnTo>
                    <a:pt x="662" y="397"/>
                  </a:lnTo>
                  <a:lnTo>
                    <a:pt x="530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6392653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1" y="265"/>
                  </a:lnTo>
                  <a:lnTo>
                    <a:pt x="133" y="529"/>
                  </a:lnTo>
                  <a:lnTo>
                    <a:pt x="530" y="529"/>
                  </a:lnTo>
                  <a:lnTo>
                    <a:pt x="662" y="265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6510082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3" y="1"/>
                  </a:moveTo>
                  <a:lnTo>
                    <a:pt x="0" y="265"/>
                  </a:lnTo>
                  <a:lnTo>
                    <a:pt x="133" y="529"/>
                  </a:lnTo>
                  <a:lnTo>
                    <a:pt x="529" y="529"/>
                  </a:lnTo>
                  <a:lnTo>
                    <a:pt x="662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6627511" y="2519611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2" y="1"/>
                  </a:moveTo>
                  <a:lnTo>
                    <a:pt x="0" y="265"/>
                  </a:lnTo>
                  <a:lnTo>
                    <a:pt x="132" y="529"/>
                  </a:lnTo>
                  <a:lnTo>
                    <a:pt x="661" y="529"/>
                  </a:lnTo>
                  <a:lnTo>
                    <a:pt x="661" y="265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6332691" y="243716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1"/>
                  </a:moveTo>
                  <a:lnTo>
                    <a:pt x="133" y="133"/>
                  </a:lnTo>
                  <a:lnTo>
                    <a:pt x="1" y="265"/>
                  </a:lnTo>
                  <a:lnTo>
                    <a:pt x="133" y="530"/>
                  </a:lnTo>
                  <a:lnTo>
                    <a:pt x="397" y="662"/>
                  </a:lnTo>
                  <a:lnTo>
                    <a:pt x="530" y="530"/>
                  </a:lnTo>
                  <a:lnTo>
                    <a:pt x="662" y="265"/>
                  </a:lnTo>
                  <a:lnTo>
                    <a:pt x="530" y="13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6452614" y="2437161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265" y="1"/>
                  </a:moveTo>
                  <a:lnTo>
                    <a:pt x="1" y="133"/>
                  </a:lnTo>
                  <a:lnTo>
                    <a:pt x="1" y="397"/>
                  </a:lnTo>
                  <a:lnTo>
                    <a:pt x="1" y="530"/>
                  </a:lnTo>
                  <a:lnTo>
                    <a:pt x="265" y="662"/>
                  </a:lnTo>
                  <a:lnTo>
                    <a:pt x="530" y="530"/>
                  </a:lnTo>
                  <a:lnTo>
                    <a:pt x="530" y="265"/>
                  </a:lnTo>
                  <a:lnTo>
                    <a:pt x="530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6570043" y="2437161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1"/>
                  </a:moveTo>
                  <a:lnTo>
                    <a:pt x="0" y="133"/>
                  </a:lnTo>
                  <a:lnTo>
                    <a:pt x="0" y="397"/>
                  </a:lnTo>
                  <a:lnTo>
                    <a:pt x="133" y="530"/>
                  </a:lnTo>
                  <a:lnTo>
                    <a:pt x="265" y="662"/>
                  </a:lnTo>
                  <a:lnTo>
                    <a:pt x="529" y="530"/>
                  </a:lnTo>
                  <a:lnTo>
                    <a:pt x="661" y="265"/>
                  </a:lnTo>
                  <a:lnTo>
                    <a:pt x="529" y="13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6510082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3" y="0"/>
                  </a:moveTo>
                  <a:lnTo>
                    <a:pt x="0" y="265"/>
                  </a:lnTo>
                  <a:lnTo>
                    <a:pt x="133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2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6627511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32" y="0"/>
                  </a:moveTo>
                  <a:lnTo>
                    <a:pt x="0" y="265"/>
                  </a:lnTo>
                  <a:lnTo>
                    <a:pt x="132" y="529"/>
                  </a:lnTo>
                  <a:lnTo>
                    <a:pt x="397" y="661"/>
                  </a:lnTo>
                  <a:lnTo>
                    <a:pt x="661" y="529"/>
                  </a:lnTo>
                  <a:lnTo>
                    <a:pt x="661" y="265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6747434" y="268201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0" y="0"/>
                  </a:moveTo>
                  <a:lnTo>
                    <a:pt x="0" y="265"/>
                  </a:lnTo>
                  <a:lnTo>
                    <a:pt x="0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26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6864844" y="2682016"/>
              <a:ext cx="12529" cy="12510"/>
            </a:xfrm>
            <a:custGeom>
              <a:avLst/>
              <a:gdLst/>
              <a:ahLst/>
              <a:cxnLst/>
              <a:rect l="l" t="t" r="r" b="b"/>
              <a:pathLst>
                <a:path w="663" h="662" extrusionOk="0">
                  <a:moveTo>
                    <a:pt x="133" y="0"/>
                  </a:moveTo>
                  <a:lnTo>
                    <a:pt x="1" y="265"/>
                  </a:lnTo>
                  <a:lnTo>
                    <a:pt x="133" y="529"/>
                  </a:lnTo>
                  <a:lnTo>
                    <a:pt x="265" y="661"/>
                  </a:lnTo>
                  <a:lnTo>
                    <a:pt x="530" y="529"/>
                  </a:lnTo>
                  <a:lnTo>
                    <a:pt x="662" y="26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6452614" y="2599566"/>
              <a:ext cx="10016" cy="12510"/>
            </a:xfrm>
            <a:custGeom>
              <a:avLst/>
              <a:gdLst/>
              <a:ahLst/>
              <a:cxnLst/>
              <a:rect l="l" t="t" r="r" b="b"/>
              <a:pathLst>
                <a:path w="530" h="662" extrusionOk="0">
                  <a:moveTo>
                    <a:pt x="265" y="0"/>
                  </a:moveTo>
                  <a:lnTo>
                    <a:pt x="1" y="132"/>
                  </a:lnTo>
                  <a:lnTo>
                    <a:pt x="1" y="397"/>
                  </a:lnTo>
                  <a:lnTo>
                    <a:pt x="1" y="529"/>
                  </a:lnTo>
                  <a:lnTo>
                    <a:pt x="265" y="661"/>
                  </a:lnTo>
                  <a:lnTo>
                    <a:pt x="530" y="529"/>
                  </a:lnTo>
                  <a:lnTo>
                    <a:pt x="530" y="397"/>
                  </a:lnTo>
                  <a:lnTo>
                    <a:pt x="530" y="13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6570043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0"/>
                  </a:moveTo>
                  <a:lnTo>
                    <a:pt x="0" y="132"/>
                  </a:lnTo>
                  <a:lnTo>
                    <a:pt x="0" y="397"/>
                  </a:lnTo>
                  <a:lnTo>
                    <a:pt x="133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6687473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65" y="0"/>
                  </a:moveTo>
                  <a:lnTo>
                    <a:pt x="132" y="132"/>
                  </a:lnTo>
                  <a:lnTo>
                    <a:pt x="0" y="397"/>
                  </a:lnTo>
                  <a:lnTo>
                    <a:pt x="132" y="529"/>
                  </a:lnTo>
                  <a:lnTo>
                    <a:pt x="265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6804902" y="2599566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0"/>
                  </a:moveTo>
                  <a:lnTo>
                    <a:pt x="132" y="132"/>
                  </a:lnTo>
                  <a:lnTo>
                    <a:pt x="0" y="397"/>
                  </a:lnTo>
                  <a:lnTo>
                    <a:pt x="132" y="529"/>
                  </a:lnTo>
                  <a:lnTo>
                    <a:pt x="397" y="661"/>
                  </a:lnTo>
                  <a:lnTo>
                    <a:pt x="529" y="529"/>
                  </a:lnTo>
                  <a:lnTo>
                    <a:pt x="661" y="397"/>
                  </a:lnTo>
                  <a:lnTo>
                    <a:pt x="529" y="13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6572538" y="2764447"/>
              <a:ext cx="10016" cy="7521"/>
            </a:xfrm>
            <a:custGeom>
              <a:avLst/>
              <a:gdLst/>
              <a:ahLst/>
              <a:cxnLst/>
              <a:rect l="l" t="t" r="r" b="b"/>
              <a:pathLst>
                <a:path w="530" h="398" extrusionOk="0">
                  <a:moveTo>
                    <a:pt x="1" y="1"/>
                  </a:moveTo>
                  <a:lnTo>
                    <a:pt x="397" y="398"/>
                  </a:lnTo>
                  <a:lnTo>
                    <a:pt x="529" y="265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6687473" y="2764447"/>
              <a:ext cx="12510" cy="10016"/>
            </a:xfrm>
            <a:custGeom>
              <a:avLst/>
              <a:gdLst/>
              <a:ahLst/>
              <a:cxnLst/>
              <a:rect l="l" t="t" r="r" b="b"/>
              <a:pathLst>
                <a:path w="662" h="530" extrusionOk="0">
                  <a:moveTo>
                    <a:pt x="132" y="1"/>
                  </a:moveTo>
                  <a:lnTo>
                    <a:pt x="0" y="265"/>
                  </a:lnTo>
                  <a:lnTo>
                    <a:pt x="132" y="530"/>
                  </a:lnTo>
                  <a:lnTo>
                    <a:pt x="529" y="530"/>
                  </a:lnTo>
                  <a:lnTo>
                    <a:pt x="661" y="26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6804902" y="2761953"/>
              <a:ext cx="12510" cy="1251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97" y="1"/>
                  </a:moveTo>
                  <a:lnTo>
                    <a:pt x="132" y="133"/>
                  </a:lnTo>
                  <a:lnTo>
                    <a:pt x="0" y="397"/>
                  </a:lnTo>
                  <a:lnTo>
                    <a:pt x="132" y="662"/>
                  </a:lnTo>
                  <a:lnTo>
                    <a:pt x="661" y="13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6642496" y="2612058"/>
              <a:ext cx="219872" cy="204887"/>
            </a:xfrm>
            <a:custGeom>
              <a:avLst/>
              <a:gdLst/>
              <a:ahLst/>
              <a:cxnLst/>
              <a:rect l="l" t="t" r="r" b="b"/>
              <a:pathLst>
                <a:path w="11635" h="10842" extrusionOk="0">
                  <a:moveTo>
                    <a:pt x="11503" y="0"/>
                  </a:moveTo>
                  <a:lnTo>
                    <a:pt x="7140" y="4099"/>
                  </a:lnTo>
                  <a:lnTo>
                    <a:pt x="3570" y="7272"/>
                  </a:lnTo>
                  <a:lnTo>
                    <a:pt x="0" y="10709"/>
                  </a:lnTo>
                  <a:lnTo>
                    <a:pt x="0" y="10841"/>
                  </a:lnTo>
                  <a:lnTo>
                    <a:pt x="2248" y="8990"/>
                  </a:lnTo>
                  <a:lnTo>
                    <a:pt x="4231" y="7272"/>
                  </a:lnTo>
                  <a:lnTo>
                    <a:pt x="7669" y="3967"/>
                  </a:lnTo>
                  <a:lnTo>
                    <a:pt x="1163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6532570" y="2584562"/>
              <a:ext cx="84963" cy="222386"/>
            </a:xfrm>
            <a:custGeom>
              <a:avLst/>
              <a:gdLst/>
              <a:ahLst/>
              <a:cxnLst/>
              <a:rect l="l" t="t" r="r" b="b"/>
              <a:pathLst>
                <a:path w="4496" h="11768" extrusionOk="0">
                  <a:moveTo>
                    <a:pt x="0" y="1"/>
                  </a:moveTo>
                  <a:lnTo>
                    <a:pt x="794" y="1455"/>
                  </a:lnTo>
                  <a:lnTo>
                    <a:pt x="1587" y="2777"/>
                  </a:lnTo>
                  <a:lnTo>
                    <a:pt x="2380" y="4232"/>
                  </a:lnTo>
                  <a:lnTo>
                    <a:pt x="3041" y="5818"/>
                  </a:lnTo>
                  <a:lnTo>
                    <a:pt x="3570" y="7272"/>
                  </a:lnTo>
                  <a:lnTo>
                    <a:pt x="3967" y="8727"/>
                  </a:lnTo>
                  <a:lnTo>
                    <a:pt x="4099" y="9784"/>
                  </a:lnTo>
                  <a:lnTo>
                    <a:pt x="4231" y="10578"/>
                  </a:lnTo>
                  <a:lnTo>
                    <a:pt x="4363" y="11635"/>
                  </a:lnTo>
                  <a:lnTo>
                    <a:pt x="4495" y="11768"/>
                  </a:lnTo>
                  <a:lnTo>
                    <a:pt x="4495" y="10313"/>
                  </a:lnTo>
                  <a:lnTo>
                    <a:pt x="4495" y="8991"/>
                  </a:lnTo>
                  <a:lnTo>
                    <a:pt x="4099" y="7272"/>
                  </a:lnTo>
                  <a:lnTo>
                    <a:pt x="3570" y="5686"/>
                  </a:lnTo>
                  <a:lnTo>
                    <a:pt x="3306" y="5157"/>
                  </a:lnTo>
                  <a:lnTo>
                    <a:pt x="3173" y="4893"/>
                  </a:lnTo>
                  <a:lnTo>
                    <a:pt x="3173" y="4760"/>
                  </a:lnTo>
                  <a:lnTo>
                    <a:pt x="3041" y="3703"/>
                  </a:lnTo>
                  <a:lnTo>
                    <a:pt x="2512" y="1587"/>
                  </a:lnTo>
                  <a:lnTo>
                    <a:pt x="2380" y="1587"/>
                  </a:lnTo>
                  <a:lnTo>
                    <a:pt x="2777" y="3835"/>
                  </a:lnTo>
                  <a:lnTo>
                    <a:pt x="2777" y="4232"/>
                  </a:lnTo>
                  <a:lnTo>
                    <a:pt x="1983" y="277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6032882" y="2287266"/>
              <a:ext cx="467222" cy="219872"/>
            </a:xfrm>
            <a:custGeom>
              <a:avLst/>
              <a:gdLst/>
              <a:ahLst/>
              <a:cxnLst/>
              <a:rect l="l" t="t" r="r" b="b"/>
              <a:pathLst>
                <a:path w="24724" h="11635" extrusionOk="0">
                  <a:moveTo>
                    <a:pt x="10710" y="0"/>
                  </a:moveTo>
                  <a:lnTo>
                    <a:pt x="9520" y="132"/>
                  </a:lnTo>
                  <a:lnTo>
                    <a:pt x="7933" y="661"/>
                  </a:lnTo>
                  <a:lnTo>
                    <a:pt x="6215" y="1322"/>
                  </a:lnTo>
                  <a:lnTo>
                    <a:pt x="4628" y="2116"/>
                  </a:lnTo>
                  <a:lnTo>
                    <a:pt x="3174" y="2909"/>
                  </a:lnTo>
                  <a:lnTo>
                    <a:pt x="794" y="4363"/>
                  </a:lnTo>
                  <a:lnTo>
                    <a:pt x="1" y="5024"/>
                  </a:lnTo>
                  <a:lnTo>
                    <a:pt x="1587" y="6214"/>
                  </a:lnTo>
                  <a:lnTo>
                    <a:pt x="3306" y="7272"/>
                  </a:lnTo>
                  <a:lnTo>
                    <a:pt x="5553" y="8594"/>
                  </a:lnTo>
                  <a:lnTo>
                    <a:pt x="8065" y="9784"/>
                  </a:lnTo>
                  <a:lnTo>
                    <a:pt x="10710" y="10841"/>
                  </a:lnTo>
                  <a:lnTo>
                    <a:pt x="12032" y="11238"/>
                  </a:lnTo>
                  <a:lnTo>
                    <a:pt x="13222" y="11502"/>
                  </a:lnTo>
                  <a:lnTo>
                    <a:pt x="14411" y="11635"/>
                  </a:lnTo>
                  <a:lnTo>
                    <a:pt x="15601" y="11502"/>
                  </a:lnTo>
                  <a:lnTo>
                    <a:pt x="16659" y="11370"/>
                  </a:lnTo>
                  <a:lnTo>
                    <a:pt x="17717" y="11106"/>
                  </a:lnTo>
                  <a:lnTo>
                    <a:pt x="18642" y="10709"/>
                  </a:lnTo>
                  <a:lnTo>
                    <a:pt x="19568" y="10312"/>
                  </a:lnTo>
                  <a:lnTo>
                    <a:pt x="21022" y="9255"/>
                  </a:lnTo>
                  <a:lnTo>
                    <a:pt x="22344" y="8065"/>
                  </a:lnTo>
                  <a:lnTo>
                    <a:pt x="23402" y="6875"/>
                  </a:lnTo>
                  <a:lnTo>
                    <a:pt x="24063" y="5950"/>
                  </a:lnTo>
                  <a:lnTo>
                    <a:pt x="24724" y="5024"/>
                  </a:lnTo>
                  <a:lnTo>
                    <a:pt x="23137" y="4099"/>
                  </a:lnTo>
                  <a:lnTo>
                    <a:pt x="21418" y="3173"/>
                  </a:lnTo>
                  <a:lnTo>
                    <a:pt x="19303" y="2116"/>
                  </a:lnTo>
                  <a:lnTo>
                    <a:pt x="16923" y="1190"/>
                  </a:lnTo>
                  <a:lnTo>
                    <a:pt x="14411" y="397"/>
                  </a:lnTo>
                  <a:lnTo>
                    <a:pt x="13089" y="132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6187785" y="2104887"/>
              <a:ext cx="177410" cy="339796"/>
            </a:xfrm>
            <a:custGeom>
              <a:avLst/>
              <a:gdLst/>
              <a:ahLst/>
              <a:cxnLst/>
              <a:rect l="l" t="t" r="r" b="b"/>
              <a:pathLst>
                <a:path w="9388" h="17981" extrusionOk="0">
                  <a:moveTo>
                    <a:pt x="1" y="0"/>
                  </a:moveTo>
                  <a:lnTo>
                    <a:pt x="265" y="6082"/>
                  </a:lnTo>
                  <a:lnTo>
                    <a:pt x="662" y="12428"/>
                  </a:lnTo>
                  <a:lnTo>
                    <a:pt x="926" y="12956"/>
                  </a:lnTo>
                  <a:lnTo>
                    <a:pt x="1455" y="13882"/>
                  </a:lnTo>
                  <a:lnTo>
                    <a:pt x="2116" y="14807"/>
                  </a:lnTo>
                  <a:lnTo>
                    <a:pt x="3041" y="15733"/>
                  </a:lnTo>
                  <a:lnTo>
                    <a:pt x="4099" y="16658"/>
                  </a:lnTo>
                  <a:lnTo>
                    <a:pt x="5289" y="17451"/>
                  </a:lnTo>
                  <a:lnTo>
                    <a:pt x="5950" y="17716"/>
                  </a:lnTo>
                  <a:lnTo>
                    <a:pt x="6479" y="17848"/>
                  </a:lnTo>
                  <a:lnTo>
                    <a:pt x="7140" y="17980"/>
                  </a:lnTo>
                  <a:lnTo>
                    <a:pt x="7801" y="17980"/>
                  </a:lnTo>
                  <a:lnTo>
                    <a:pt x="8198" y="17848"/>
                  </a:lnTo>
                  <a:lnTo>
                    <a:pt x="8330" y="17584"/>
                  </a:lnTo>
                  <a:lnTo>
                    <a:pt x="8594" y="17187"/>
                  </a:lnTo>
                  <a:lnTo>
                    <a:pt x="8726" y="16790"/>
                  </a:lnTo>
                  <a:lnTo>
                    <a:pt x="8991" y="15733"/>
                  </a:lnTo>
                  <a:lnTo>
                    <a:pt x="8991" y="14543"/>
                  </a:lnTo>
                  <a:lnTo>
                    <a:pt x="8991" y="12295"/>
                  </a:lnTo>
                  <a:lnTo>
                    <a:pt x="8859" y="11370"/>
                  </a:lnTo>
                  <a:lnTo>
                    <a:pt x="8991" y="10841"/>
                  </a:lnTo>
                  <a:lnTo>
                    <a:pt x="9387" y="4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6187785" y="2104887"/>
              <a:ext cx="177410" cy="204887"/>
            </a:xfrm>
            <a:custGeom>
              <a:avLst/>
              <a:gdLst/>
              <a:ahLst/>
              <a:cxnLst/>
              <a:rect l="l" t="t" r="r" b="b"/>
              <a:pathLst>
                <a:path w="9388" h="10842" extrusionOk="0">
                  <a:moveTo>
                    <a:pt x="1" y="0"/>
                  </a:moveTo>
                  <a:lnTo>
                    <a:pt x="133" y="4495"/>
                  </a:lnTo>
                  <a:lnTo>
                    <a:pt x="926" y="5685"/>
                  </a:lnTo>
                  <a:lnTo>
                    <a:pt x="1852" y="6743"/>
                  </a:lnTo>
                  <a:lnTo>
                    <a:pt x="2777" y="7800"/>
                  </a:lnTo>
                  <a:lnTo>
                    <a:pt x="3835" y="8594"/>
                  </a:lnTo>
                  <a:lnTo>
                    <a:pt x="5025" y="9387"/>
                  </a:lnTo>
                  <a:lnTo>
                    <a:pt x="6347" y="10048"/>
                  </a:lnTo>
                  <a:lnTo>
                    <a:pt x="7536" y="10444"/>
                  </a:lnTo>
                  <a:lnTo>
                    <a:pt x="8991" y="10841"/>
                  </a:lnTo>
                  <a:lnTo>
                    <a:pt x="9387" y="4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6142809" y="1742603"/>
              <a:ext cx="397263" cy="519700"/>
            </a:xfrm>
            <a:custGeom>
              <a:avLst/>
              <a:gdLst/>
              <a:ahLst/>
              <a:cxnLst/>
              <a:rect l="l" t="t" r="r" b="b"/>
              <a:pathLst>
                <a:path w="21022" h="27501" extrusionOk="0">
                  <a:moveTo>
                    <a:pt x="8991" y="1"/>
                  </a:moveTo>
                  <a:lnTo>
                    <a:pt x="8066" y="265"/>
                  </a:lnTo>
                  <a:lnTo>
                    <a:pt x="7008" y="397"/>
                  </a:lnTo>
                  <a:lnTo>
                    <a:pt x="6082" y="794"/>
                  </a:lnTo>
                  <a:lnTo>
                    <a:pt x="5157" y="1191"/>
                  </a:lnTo>
                  <a:lnTo>
                    <a:pt x="4364" y="1852"/>
                  </a:lnTo>
                  <a:lnTo>
                    <a:pt x="3438" y="2513"/>
                  </a:lnTo>
                  <a:lnTo>
                    <a:pt x="2777" y="3306"/>
                  </a:lnTo>
                  <a:lnTo>
                    <a:pt x="1984" y="4231"/>
                  </a:lnTo>
                  <a:lnTo>
                    <a:pt x="1455" y="5421"/>
                  </a:lnTo>
                  <a:lnTo>
                    <a:pt x="926" y="6611"/>
                  </a:lnTo>
                  <a:lnTo>
                    <a:pt x="530" y="8066"/>
                  </a:lnTo>
                  <a:lnTo>
                    <a:pt x="265" y="9652"/>
                  </a:lnTo>
                  <a:lnTo>
                    <a:pt x="1" y="11371"/>
                  </a:lnTo>
                  <a:lnTo>
                    <a:pt x="1" y="13222"/>
                  </a:lnTo>
                  <a:lnTo>
                    <a:pt x="133" y="15337"/>
                  </a:lnTo>
                  <a:lnTo>
                    <a:pt x="398" y="17452"/>
                  </a:lnTo>
                  <a:lnTo>
                    <a:pt x="794" y="19171"/>
                  </a:lnTo>
                  <a:lnTo>
                    <a:pt x="1323" y="20758"/>
                  </a:lnTo>
                  <a:lnTo>
                    <a:pt x="1852" y="22212"/>
                  </a:lnTo>
                  <a:lnTo>
                    <a:pt x="2645" y="23269"/>
                  </a:lnTo>
                  <a:lnTo>
                    <a:pt x="3438" y="24327"/>
                  </a:lnTo>
                  <a:lnTo>
                    <a:pt x="4232" y="25120"/>
                  </a:lnTo>
                  <a:lnTo>
                    <a:pt x="5157" y="25781"/>
                  </a:lnTo>
                  <a:lnTo>
                    <a:pt x="5950" y="26310"/>
                  </a:lnTo>
                  <a:lnTo>
                    <a:pt x="6876" y="26707"/>
                  </a:lnTo>
                  <a:lnTo>
                    <a:pt x="7801" y="27104"/>
                  </a:lnTo>
                  <a:lnTo>
                    <a:pt x="8594" y="27236"/>
                  </a:lnTo>
                  <a:lnTo>
                    <a:pt x="10049" y="27500"/>
                  </a:lnTo>
                  <a:lnTo>
                    <a:pt x="12296" y="27500"/>
                  </a:lnTo>
                  <a:lnTo>
                    <a:pt x="13618" y="27236"/>
                  </a:lnTo>
                  <a:lnTo>
                    <a:pt x="14412" y="26971"/>
                  </a:lnTo>
                  <a:lnTo>
                    <a:pt x="15205" y="26575"/>
                  </a:lnTo>
                  <a:lnTo>
                    <a:pt x="16130" y="26178"/>
                  </a:lnTo>
                  <a:lnTo>
                    <a:pt x="16924" y="25517"/>
                  </a:lnTo>
                  <a:lnTo>
                    <a:pt x="17585" y="24856"/>
                  </a:lnTo>
                  <a:lnTo>
                    <a:pt x="18378" y="23931"/>
                  </a:lnTo>
                  <a:lnTo>
                    <a:pt x="19039" y="22873"/>
                  </a:lnTo>
                  <a:lnTo>
                    <a:pt x="19700" y="21683"/>
                  </a:lnTo>
                  <a:lnTo>
                    <a:pt x="20097" y="20361"/>
                  </a:lnTo>
                  <a:lnTo>
                    <a:pt x="20493" y="18642"/>
                  </a:lnTo>
                  <a:lnTo>
                    <a:pt x="20890" y="16791"/>
                  </a:lnTo>
                  <a:lnTo>
                    <a:pt x="21022" y="14808"/>
                  </a:lnTo>
                  <a:lnTo>
                    <a:pt x="20890" y="12693"/>
                  </a:lnTo>
                  <a:lnTo>
                    <a:pt x="20758" y="10710"/>
                  </a:lnTo>
                  <a:lnTo>
                    <a:pt x="20493" y="9123"/>
                  </a:lnTo>
                  <a:lnTo>
                    <a:pt x="20097" y="7537"/>
                  </a:lnTo>
                  <a:lnTo>
                    <a:pt x="19568" y="6082"/>
                  </a:lnTo>
                  <a:lnTo>
                    <a:pt x="19039" y="4893"/>
                  </a:lnTo>
                  <a:lnTo>
                    <a:pt x="18246" y="3835"/>
                  </a:lnTo>
                  <a:lnTo>
                    <a:pt x="17585" y="2909"/>
                  </a:lnTo>
                  <a:lnTo>
                    <a:pt x="16659" y="2116"/>
                  </a:lnTo>
                  <a:lnTo>
                    <a:pt x="15866" y="1587"/>
                  </a:lnTo>
                  <a:lnTo>
                    <a:pt x="14940" y="1058"/>
                  </a:lnTo>
                  <a:lnTo>
                    <a:pt x="13883" y="662"/>
                  </a:lnTo>
                  <a:lnTo>
                    <a:pt x="12957" y="265"/>
                  </a:lnTo>
                  <a:lnTo>
                    <a:pt x="11900" y="133"/>
                  </a:lnTo>
                  <a:lnTo>
                    <a:pt x="10974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6447625" y="1949984"/>
              <a:ext cx="39987" cy="25001"/>
            </a:xfrm>
            <a:custGeom>
              <a:avLst/>
              <a:gdLst/>
              <a:ahLst/>
              <a:cxnLst/>
              <a:rect l="l" t="t" r="r" b="b"/>
              <a:pathLst>
                <a:path w="2116" h="1323" extrusionOk="0">
                  <a:moveTo>
                    <a:pt x="661" y="0"/>
                  </a:moveTo>
                  <a:lnTo>
                    <a:pt x="132" y="265"/>
                  </a:lnTo>
                  <a:lnTo>
                    <a:pt x="0" y="529"/>
                  </a:lnTo>
                  <a:lnTo>
                    <a:pt x="132" y="793"/>
                  </a:lnTo>
                  <a:lnTo>
                    <a:pt x="529" y="1058"/>
                  </a:lnTo>
                  <a:lnTo>
                    <a:pt x="926" y="1058"/>
                  </a:lnTo>
                  <a:lnTo>
                    <a:pt x="1719" y="1322"/>
                  </a:lnTo>
                  <a:lnTo>
                    <a:pt x="1983" y="1190"/>
                  </a:lnTo>
                  <a:lnTo>
                    <a:pt x="2116" y="926"/>
                  </a:lnTo>
                  <a:lnTo>
                    <a:pt x="2116" y="529"/>
                  </a:lnTo>
                  <a:lnTo>
                    <a:pt x="1719" y="265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6327702" y="1942481"/>
              <a:ext cx="42482" cy="22507"/>
            </a:xfrm>
            <a:custGeom>
              <a:avLst/>
              <a:gdLst/>
              <a:ahLst/>
              <a:cxnLst/>
              <a:rect l="l" t="t" r="r" b="b"/>
              <a:pathLst>
                <a:path w="2248" h="1191" extrusionOk="0">
                  <a:moveTo>
                    <a:pt x="1190" y="0"/>
                  </a:moveTo>
                  <a:lnTo>
                    <a:pt x="661" y="133"/>
                  </a:lnTo>
                  <a:lnTo>
                    <a:pt x="132" y="529"/>
                  </a:lnTo>
                  <a:lnTo>
                    <a:pt x="0" y="794"/>
                  </a:lnTo>
                  <a:lnTo>
                    <a:pt x="132" y="1190"/>
                  </a:lnTo>
                  <a:lnTo>
                    <a:pt x="1322" y="1190"/>
                  </a:lnTo>
                  <a:lnTo>
                    <a:pt x="1719" y="1058"/>
                  </a:lnTo>
                  <a:lnTo>
                    <a:pt x="2116" y="926"/>
                  </a:lnTo>
                  <a:lnTo>
                    <a:pt x="2248" y="662"/>
                  </a:lnTo>
                  <a:lnTo>
                    <a:pt x="2116" y="397"/>
                  </a:lnTo>
                  <a:lnTo>
                    <a:pt x="1719" y="133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6347677" y="2024931"/>
              <a:ext cx="15024" cy="34998"/>
            </a:xfrm>
            <a:custGeom>
              <a:avLst/>
              <a:gdLst/>
              <a:ahLst/>
              <a:cxnLst/>
              <a:rect l="l" t="t" r="r" b="b"/>
              <a:pathLst>
                <a:path w="795" h="1852" extrusionOk="0">
                  <a:moveTo>
                    <a:pt x="662" y="0"/>
                  </a:moveTo>
                  <a:lnTo>
                    <a:pt x="662" y="661"/>
                  </a:lnTo>
                  <a:lnTo>
                    <a:pt x="530" y="1190"/>
                  </a:lnTo>
                  <a:lnTo>
                    <a:pt x="265" y="1719"/>
                  </a:lnTo>
                  <a:lnTo>
                    <a:pt x="662" y="1190"/>
                  </a:lnTo>
                  <a:lnTo>
                    <a:pt x="794" y="529"/>
                  </a:lnTo>
                  <a:lnTo>
                    <a:pt x="794" y="0"/>
                  </a:lnTo>
                  <a:close/>
                  <a:moveTo>
                    <a:pt x="258" y="1723"/>
                  </a:moveTo>
                  <a:lnTo>
                    <a:pt x="1" y="1851"/>
                  </a:lnTo>
                  <a:lnTo>
                    <a:pt x="1" y="1851"/>
                  </a:lnTo>
                  <a:lnTo>
                    <a:pt x="258" y="1723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6327702" y="2007432"/>
              <a:ext cx="34998" cy="47489"/>
            </a:xfrm>
            <a:custGeom>
              <a:avLst/>
              <a:gdLst/>
              <a:ahLst/>
              <a:cxnLst/>
              <a:rect l="l" t="t" r="r" b="b"/>
              <a:pathLst>
                <a:path w="1852" h="2513" extrusionOk="0">
                  <a:moveTo>
                    <a:pt x="661" y="1"/>
                  </a:moveTo>
                  <a:lnTo>
                    <a:pt x="397" y="265"/>
                  </a:lnTo>
                  <a:lnTo>
                    <a:pt x="132" y="662"/>
                  </a:lnTo>
                  <a:lnTo>
                    <a:pt x="0" y="1191"/>
                  </a:lnTo>
                  <a:lnTo>
                    <a:pt x="0" y="1587"/>
                  </a:lnTo>
                  <a:lnTo>
                    <a:pt x="132" y="2116"/>
                  </a:lnTo>
                  <a:lnTo>
                    <a:pt x="397" y="2381"/>
                  </a:lnTo>
                  <a:lnTo>
                    <a:pt x="794" y="2513"/>
                  </a:lnTo>
                  <a:lnTo>
                    <a:pt x="1190" y="2513"/>
                  </a:lnTo>
                  <a:lnTo>
                    <a:pt x="1455" y="2248"/>
                  </a:lnTo>
                  <a:lnTo>
                    <a:pt x="1719" y="1852"/>
                  </a:lnTo>
                  <a:lnTo>
                    <a:pt x="1851" y="1323"/>
                  </a:lnTo>
                  <a:lnTo>
                    <a:pt x="1851" y="926"/>
                  </a:lnTo>
                  <a:lnTo>
                    <a:pt x="1719" y="530"/>
                  </a:lnTo>
                  <a:lnTo>
                    <a:pt x="1455" y="133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6310203" y="2004938"/>
              <a:ext cx="32504" cy="22507"/>
            </a:xfrm>
            <a:custGeom>
              <a:avLst/>
              <a:gdLst/>
              <a:ahLst/>
              <a:cxnLst/>
              <a:rect l="l" t="t" r="r" b="b"/>
              <a:pathLst>
                <a:path w="1720" h="1191" extrusionOk="0">
                  <a:moveTo>
                    <a:pt x="1" y="1"/>
                  </a:moveTo>
                  <a:lnTo>
                    <a:pt x="1" y="397"/>
                  </a:lnTo>
                  <a:lnTo>
                    <a:pt x="133" y="794"/>
                  </a:lnTo>
                  <a:lnTo>
                    <a:pt x="265" y="1058"/>
                  </a:lnTo>
                  <a:lnTo>
                    <a:pt x="662" y="1191"/>
                  </a:lnTo>
                  <a:lnTo>
                    <a:pt x="1058" y="1191"/>
                  </a:lnTo>
                  <a:lnTo>
                    <a:pt x="1323" y="1058"/>
                  </a:lnTo>
                  <a:lnTo>
                    <a:pt x="1587" y="794"/>
                  </a:lnTo>
                  <a:lnTo>
                    <a:pt x="1720" y="397"/>
                  </a:lnTo>
                  <a:lnTo>
                    <a:pt x="1720" y="265"/>
                  </a:lnTo>
                  <a:lnTo>
                    <a:pt x="1587" y="265"/>
                  </a:lnTo>
                  <a:lnTo>
                    <a:pt x="1191" y="397"/>
                  </a:lnTo>
                  <a:lnTo>
                    <a:pt x="794" y="530"/>
                  </a:lnTo>
                  <a:lnTo>
                    <a:pt x="662" y="530"/>
                  </a:lnTo>
                  <a:lnTo>
                    <a:pt x="397" y="39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6447625" y="2027426"/>
              <a:ext cx="15005" cy="42500"/>
            </a:xfrm>
            <a:custGeom>
              <a:avLst/>
              <a:gdLst/>
              <a:ahLst/>
              <a:cxnLst/>
              <a:rect l="l" t="t" r="r" b="b"/>
              <a:pathLst>
                <a:path w="794" h="2249" extrusionOk="0">
                  <a:moveTo>
                    <a:pt x="0" y="1"/>
                  </a:moveTo>
                  <a:lnTo>
                    <a:pt x="0" y="662"/>
                  </a:lnTo>
                  <a:lnTo>
                    <a:pt x="0" y="794"/>
                  </a:lnTo>
                  <a:lnTo>
                    <a:pt x="132" y="133"/>
                  </a:lnTo>
                  <a:lnTo>
                    <a:pt x="0" y="1"/>
                  </a:lnTo>
                  <a:close/>
                  <a:moveTo>
                    <a:pt x="0" y="794"/>
                  </a:moveTo>
                  <a:lnTo>
                    <a:pt x="0" y="1323"/>
                  </a:lnTo>
                  <a:lnTo>
                    <a:pt x="265" y="1851"/>
                  </a:lnTo>
                  <a:lnTo>
                    <a:pt x="529" y="2116"/>
                  </a:lnTo>
                  <a:lnTo>
                    <a:pt x="794" y="2248"/>
                  </a:lnTo>
                  <a:lnTo>
                    <a:pt x="794" y="2116"/>
                  </a:lnTo>
                  <a:lnTo>
                    <a:pt x="397" y="1851"/>
                  </a:lnTo>
                  <a:lnTo>
                    <a:pt x="132" y="1323"/>
                  </a:lnTo>
                  <a:lnTo>
                    <a:pt x="0" y="794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6447625" y="2014934"/>
              <a:ext cx="32485" cy="47489"/>
            </a:xfrm>
            <a:custGeom>
              <a:avLst/>
              <a:gdLst/>
              <a:ahLst/>
              <a:cxnLst/>
              <a:rect l="l" t="t" r="r" b="b"/>
              <a:pathLst>
                <a:path w="1719" h="2513" extrusionOk="0">
                  <a:moveTo>
                    <a:pt x="397" y="1"/>
                  </a:moveTo>
                  <a:lnTo>
                    <a:pt x="132" y="397"/>
                  </a:lnTo>
                  <a:lnTo>
                    <a:pt x="0" y="794"/>
                  </a:lnTo>
                  <a:lnTo>
                    <a:pt x="0" y="1190"/>
                  </a:lnTo>
                  <a:lnTo>
                    <a:pt x="0" y="1719"/>
                  </a:lnTo>
                  <a:lnTo>
                    <a:pt x="132" y="2116"/>
                  </a:lnTo>
                  <a:lnTo>
                    <a:pt x="397" y="2380"/>
                  </a:lnTo>
                  <a:lnTo>
                    <a:pt x="794" y="2512"/>
                  </a:lnTo>
                  <a:lnTo>
                    <a:pt x="1190" y="2380"/>
                  </a:lnTo>
                  <a:lnTo>
                    <a:pt x="1455" y="2116"/>
                  </a:lnTo>
                  <a:lnTo>
                    <a:pt x="1719" y="1719"/>
                  </a:lnTo>
                  <a:lnTo>
                    <a:pt x="1719" y="1190"/>
                  </a:lnTo>
                  <a:lnTo>
                    <a:pt x="1719" y="794"/>
                  </a:lnTo>
                  <a:lnTo>
                    <a:pt x="1455" y="397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6470113" y="2014934"/>
              <a:ext cx="27496" cy="20012"/>
            </a:xfrm>
            <a:custGeom>
              <a:avLst/>
              <a:gdLst/>
              <a:ahLst/>
              <a:cxnLst/>
              <a:rect l="l" t="t" r="r" b="b"/>
              <a:pathLst>
                <a:path w="1455" h="1059" extrusionOk="0">
                  <a:moveTo>
                    <a:pt x="1454" y="1"/>
                  </a:moveTo>
                  <a:lnTo>
                    <a:pt x="1190" y="397"/>
                  </a:lnTo>
                  <a:lnTo>
                    <a:pt x="926" y="529"/>
                  </a:lnTo>
                  <a:lnTo>
                    <a:pt x="793" y="529"/>
                  </a:lnTo>
                  <a:lnTo>
                    <a:pt x="397" y="397"/>
                  </a:lnTo>
                  <a:lnTo>
                    <a:pt x="132" y="133"/>
                  </a:lnTo>
                  <a:lnTo>
                    <a:pt x="0" y="133"/>
                  </a:lnTo>
                  <a:lnTo>
                    <a:pt x="0" y="265"/>
                  </a:lnTo>
                  <a:lnTo>
                    <a:pt x="132" y="529"/>
                  </a:lnTo>
                  <a:lnTo>
                    <a:pt x="265" y="926"/>
                  </a:lnTo>
                  <a:lnTo>
                    <a:pt x="529" y="1058"/>
                  </a:lnTo>
                  <a:lnTo>
                    <a:pt x="793" y="1058"/>
                  </a:lnTo>
                  <a:lnTo>
                    <a:pt x="1190" y="926"/>
                  </a:lnTo>
                  <a:lnTo>
                    <a:pt x="1322" y="662"/>
                  </a:lnTo>
                  <a:lnTo>
                    <a:pt x="1454" y="397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6345182" y="2142360"/>
              <a:ext cx="27515" cy="19994"/>
            </a:xfrm>
            <a:custGeom>
              <a:avLst/>
              <a:gdLst/>
              <a:ahLst/>
              <a:cxnLst/>
              <a:rect l="l" t="t" r="r" b="b"/>
              <a:pathLst>
                <a:path w="1456" h="1058" extrusionOk="0">
                  <a:moveTo>
                    <a:pt x="1" y="0"/>
                  </a:moveTo>
                  <a:lnTo>
                    <a:pt x="133" y="529"/>
                  </a:lnTo>
                  <a:lnTo>
                    <a:pt x="397" y="926"/>
                  </a:lnTo>
                  <a:lnTo>
                    <a:pt x="926" y="1058"/>
                  </a:lnTo>
                  <a:lnTo>
                    <a:pt x="1455" y="793"/>
                  </a:lnTo>
                  <a:lnTo>
                    <a:pt x="1058" y="793"/>
                  </a:lnTo>
                  <a:lnTo>
                    <a:pt x="530" y="661"/>
                  </a:lnTo>
                  <a:lnTo>
                    <a:pt x="265" y="397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8"/>
            <p:cNvSpPr/>
            <p:nvPr/>
          </p:nvSpPr>
          <p:spPr>
            <a:xfrm>
              <a:off x="6365176" y="1949984"/>
              <a:ext cx="79974" cy="179904"/>
            </a:xfrm>
            <a:custGeom>
              <a:avLst/>
              <a:gdLst/>
              <a:ahLst/>
              <a:cxnLst/>
              <a:rect l="l" t="t" r="r" b="b"/>
              <a:pathLst>
                <a:path w="4232" h="9520" extrusionOk="0">
                  <a:moveTo>
                    <a:pt x="3173" y="0"/>
                  </a:moveTo>
                  <a:lnTo>
                    <a:pt x="3173" y="1851"/>
                  </a:lnTo>
                  <a:lnTo>
                    <a:pt x="3438" y="3834"/>
                  </a:lnTo>
                  <a:lnTo>
                    <a:pt x="3570" y="5685"/>
                  </a:lnTo>
                  <a:lnTo>
                    <a:pt x="3702" y="7536"/>
                  </a:lnTo>
                  <a:lnTo>
                    <a:pt x="3041" y="7272"/>
                  </a:lnTo>
                  <a:lnTo>
                    <a:pt x="2380" y="7139"/>
                  </a:lnTo>
                  <a:lnTo>
                    <a:pt x="2512" y="8065"/>
                  </a:lnTo>
                  <a:lnTo>
                    <a:pt x="2512" y="9122"/>
                  </a:lnTo>
                  <a:lnTo>
                    <a:pt x="1851" y="9122"/>
                  </a:lnTo>
                  <a:lnTo>
                    <a:pt x="1190" y="8858"/>
                  </a:lnTo>
                  <a:lnTo>
                    <a:pt x="661" y="8594"/>
                  </a:lnTo>
                  <a:lnTo>
                    <a:pt x="133" y="8197"/>
                  </a:lnTo>
                  <a:lnTo>
                    <a:pt x="0" y="8197"/>
                  </a:lnTo>
                  <a:lnTo>
                    <a:pt x="0" y="8329"/>
                  </a:lnTo>
                  <a:lnTo>
                    <a:pt x="661" y="8858"/>
                  </a:lnTo>
                  <a:lnTo>
                    <a:pt x="1322" y="9255"/>
                  </a:lnTo>
                  <a:lnTo>
                    <a:pt x="2116" y="9519"/>
                  </a:lnTo>
                  <a:lnTo>
                    <a:pt x="2909" y="9519"/>
                  </a:lnTo>
                  <a:lnTo>
                    <a:pt x="2909" y="8329"/>
                  </a:lnTo>
                  <a:lnTo>
                    <a:pt x="2909" y="7668"/>
                  </a:lnTo>
                  <a:lnTo>
                    <a:pt x="3702" y="8065"/>
                  </a:lnTo>
                  <a:lnTo>
                    <a:pt x="4099" y="8197"/>
                  </a:lnTo>
                  <a:lnTo>
                    <a:pt x="4099" y="8065"/>
                  </a:lnTo>
                  <a:lnTo>
                    <a:pt x="4231" y="8065"/>
                  </a:lnTo>
                  <a:lnTo>
                    <a:pt x="3967" y="3966"/>
                  </a:lnTo>
                  <a:lnTo>
                    <a:pt x="3702" y="1983"/>
                  </a:lnTo>
                  <a:lnTo>
                    <a:pt x="330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6357673" y="2104887"/>
              <a:ext cx="47489" cy="37493"/>
            </a:xfrm>
            <a:custGeom>
              <a:avLst/>
              <a:gdLst/>
              <a:ahLst/>
              <a:cxnLst/>
              <a:rect l="l" t="t" r="r" b="b"/>
              <a:pathLst>
                <a:path w="2513" h="1984" extrusionOk="0">
                  <a:moveTo>
                    <a:pt x="530" y="0"/>
                  </a:moveTo>
                  <a:lnTo>
                    <a:pt x="133" y="661"/>
                  </a:lnTo>
                  <a:lnTo>
                    <a:pt x="1" y="1058"/>
                  </a:lnTo>
                  <a:lnTo>
                    <a:pt x="133" y="1454"/>
                  </a:lnTo>
                  <a:lnTo>
                    <a:pt x="265" y="1719"/>
                  </a:lnTo>
                  <a:lnTo>
                    <a:pt x="530" y="1851"/>
                  </a:lnTo>
                  <a:lnTo>
                    <a:pt x="926" y="1983"/>
                  </a:lnTo>
                  <a:lnTo>
                    <a:pt x="1323" y="1983"/>
                  </a:lnTo>
                  <a:lnTo>
                    <a:pt x="1984" y="1587"/>
                  </a:lnTo>
                  <a:lnTo>
                    <a:pt x="2513" y="1190"/>
                  </a:lnTo>
                  <a:lnTo>
                    <a:pt x="1984" y="1058"/>
                  </a:lnTo>
                  <a:lnTo>
                    <a:pt x="1455" y="793"/>
                  </a:lnTo>
                  <a:lnTo>
                    <a:pt x="926" y="397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6360168" y="2117378"/>
              <a:ext cx="22507" cy="25001"/>
            </a:xfrm>
            <a:custGeom>
              <a:avLst/>
              <a:gdLst/>
              <a:ahLst/>
              <a:cxnLst/>
              <a:rect l="l" t="t" r="r" b="b"/>
              <a:pathLst>
                <a:path w="1191" h="1323" extrusionOk="0">
                  <a:moveTo>
                    <a:pt x="1" y="0"/>
                  </a:moveTo>
                  <a:lnTo>
                    <a:pt x="1" y="397"/>
                  </a:lnTo>
                  <a:lnTo>
                    <a:pt x="1" y="793"/>
                  </a:lnTo>
                  <a:lnTo>
                    <a:pt x="133" y="1058"/>
                  </a:lnTo>
                  <a:lnTo>
                    <a:pt x="398" y="1190"/>
                  </a:lnTo>
                  <a:lnTo>
                    <a:pt x="794" y="1322"/>
                  </a:lnTo>
                  <a:lnTo>
                    <a:pt x="1191" y="1322"/>
                  </a:lnTo>
                  <a:lnTo>
                    <a:pt x="1059" y="793"/>
                  </a:lnTo>
                  <a:lnTo>
                    <a:pt x="794" y="529"/>
                  </a:lnTo>
                  <a:lnTo>
                    <a:pt x="530" y="2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6120340" y="1730111"/>
              <a:ext cx="414743" cy="317327"/>
            </a:xfrm>
            <a:custGeom>
              <a:avLst/>
              <a:gdLst/>
              <a:ahLst/>
              <a:cxnLst/>
              <a:rect l="l" t="t" r="r" b="b"/>
              <a:pathLst>
                <a:path w="21947" h="16792" extrusionOk="0">
                  <a:moveTo>
                    <a:pt x="10444" y="1"/>
                  </a:moveTo>
                  <a:lnTo>
                    <a:pt x="9387" y="133"/>
                  </a:lnTo>
                  <a:lnTo>
                    <a:pt x="8329" y="265"/>
                  </a:lnTo>
                  <a:lnTo>
                    <a:pt x="7271" y="530"/>
                  </a:lnTo>
                  <a:lnTo>
                    <a:pt x="6082" y="1058"/>
                  </a:lnTo>
                  <a:lnTo>
                    <a:pt x="5024" y="1587"/>
                  </a:lnTo>
                  <a:lnTo>
                    <a:pt x="3966" y="2381"/>
                  </a:lnTo>
                  <a:lnTo>
                    <a:pt x="3041" y="3438"/>
                  </a:lnTo>
                  <a:lnTo>
                    <a:pt x="2115" y="4628"/>
                  </a:lnTo>
                  <a:lnTo>
                    <a:pt x="1322" y="5686"/>
                  </a:lnTo>
                  <a:lnTo>
                    <a:pt x="793" y="6876"/>
                  </a:lnTo>
                  <a:lnTo>
                    <a:pt x="397" y="8065"/>
                  </a:lnTo>
                  <a:lnTo>
                    <a:pt x="132" y="9123"/>
                  </a:lnTo>
                  <a:lnTo>
                    <a:pt x="0" y="10181"/>
                  </a:lnTo>
                  <a:lnTo>
                    <a:pt x="0" y="11238"/>
                  </a:lnTo>
                  <a:lnTo>
                    <a:pt x="0" y="12164"/>
                  </a:lnTo>
                  <a:lnTo>
                    <a:pt x="132" y="13089"/>
                  </a:lnTo>
                  <a:lnTo>
                    <a:pt x="264" y="14015"/>
                  </a:lnTo>
                  <a:lnTo>
                    <a:pt x="793" y="15337"/>
                  </a:lnTo>
                  <a:lnTo>
                    <a:pt x="1454" y="16262"/>
                  </a:lnTo>
                  <a:lnTo>
                    <a:pt x="1719" y="16659"/>
                  </a:lnTo>
                  <a:lnTo>
                    <a:pt x="1983" y="16791"/>
                  </a:lnTo>
                  <a:lnTo>
                    <a:pt x="2380" y="16791"/>
                  </a:lnTo>
                  <a:lnTo>
                    <a:pt x="2776" y="16659"/>
                  </a:lnTo>
                  <a:lnTo>
                    <a:pt x="3173" y="16527"/>
                  </a:lnTo>
                  <a:lnTo>
                    <a:pt x="3437" y="16262"/>
                  </a:lnTo>
                  <a:lnTo>
                    <a:pt x="3966" y="15601"/>
                  </a:lnTo>
                  <a:lnTo>
                    <a:pt x="4495" y="14676"/>
                  </a:lnTo>
                  <a:lnTo>
                    <a:pt x="5024" y="13089"/>
                  </a:lnTo>
                  <a:lnTo>
                    <a:pt x="5288" y="12296"/>
                  </a:lnTo>
                  <a:lnTo>
                    <a:pt x="6743" y="12032"/>
                  </a:lnTo>
                  <a:lnTo>
                    <a:pt x="8329" y="11635"/>
                  </a:lnTo>
                  <a:lnTo>
                    <a:pt x="10180" y="10974"/>
                  </a:lnTo>
                  <a:lnTo>
                    <a:pt x="11105" y="10577"/>
                  </a:lnTo>
                  <a:lnTo>
                    <a:pt x="12031" y="10049"/>
                  </a:lnTo>
                  <a:lnTo>
                    <a:pt x="12956" y="9388"/>
                  </a:lnTo>
                  <a:lnTo>
                    <a:pt x="13882" y="8594"/>
                  </a:lnTo>
                  <a:lnTo>
                    <a:pt x="14675" y="7669"/>
                  </a:lnTo>
                  <a:lnTo>
                    <a:pt x="15336" y="6611"/>
                  </a:lnTo>
                  <a:lnTo>
                    <a:pt x="15865" y="5421"/>
                  </a:lnTo>
                  <a:lnTo>
                    <a:pt x="16262" y="4099"/>
                  </a:lnTo>
                  <a:lnTo>
                    <a:pt x="16658" y="5289"/>
                  </a:lnTo>
                  <a:lnTo>
                    <a:pt x="17055" y="6479"/>
                  </a:lnTo>
                  <a:lnTo>
                    <a:pt x="17716" y="7537"/>
                  </a:lnTo>
                  <a:lnTo>
                    <a:pt x="18377" y="8462"/>
                  </a:lnTo>
                  <a:lnTo>
                    <a:pt x="19170" y="9520"/>
                  </a:lnTo>
                  <a:lnTo>
                    <a:pt x="20096" y="10313"/>
                  </a:lnTo>
                  <a:lnTo>
                    <a:pt x="21021" y="11106"/>
                  </a:lnTo>
                  <a:lnTo>
                    <a:pt x="21947" y="11767"/>
                  </a:lnTo>
                  <a:lnTo>
                    <a:pt x="21947" y="10445"/>
                  </a:lnTo>
                  <a:lnTo>
                    <a:pt x="21814" y="8991"/>
                  </a:lnTo>
                  <a:lnTo>
                    <a:pt x="21418" y="7404"/>
                  </a:lnTo>
                  <a:lnTo>
                    <a:pt x="21153" y="6479"/>
                  </a:lnTo>
                  <a:lnTo>
                    <a:pt x="20757" y="5554"/>
                  </a:lnTo>
                  <a:lnTo>
                    <a:pt x="20360" y="4628"/>
                  </a:lnTo>
                  <a:lnTo>
                    <a:pt x="19699" y="3835"/>
                  </a:lnTo>
                  <a:lnTo>
                    <a:pt x="19038" y="3042"/>
                  </a:lnTo>
                  <a:lnTo>
                    <a:pt x="18245" y="2381"/>
                  </a:lnTo>
                  <a:lnTo>
                    <a:pt x="17187" y="1719"/>
                  </a:lnTo>
                  <a:lnTo>
                    <a:pt x="16129" y="1191"/>
                  </a:lnTo>
                  <a:lnTo>
                    <a:pt x="14807" y="662"/>
                  </a:lnTo>
                  <a:lnTo>
                    <a:pt x="13353" y="397"/>
                  </a:lnTo>
                  <a:lnTo>
                    <a:pt x="11502" y="133"/>
                  </a:lnTo>
                  <a:lnTo>
                    <a:pt x="1044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6090349" y="1987457"/>
              <a:ext cx="94960" cy="142430"/>
            </a:xfrm>
            <a:custGeom>
              <a:avLst/>
              <a:gdLst/>
              <a:ahLst/>
              <a:cxnLst/>
              <a:rect l="l" t="t" r="r" b="b"/>
              <a:pathLst>
                <a:path w="5025" h="7537" extrusionOk="0">
                  <a:moveTo>
                    <a:pt x="1190" y="0"/>
                  </a:moveTo>
                  <a:lnTo>
                    <a:pt x="794" y="132"/>
                  </a:lnTo>
                  <a:lnTo>
                    <a:pt x="529" y="265"/>
                  </a:lnTo>
                  <a:lnTo>
                    <a:pt x="397" y="661"/>
                  </a:lnTo>
                  <a:lnTo>
                    <a:pt x="133" y="926"/>
                  </a:lnTo>
                  <a:lnTo>
                    <a:pt x="133" y="1455"/>
                  </a:lnTo>
                  <a:lnTo>
                    <a:pt x="1" y="2512"/>
                  </a:lnTo>
                  <a:lnTo>
                    <a:pt x="265" y="3570"/>
                  </a:lnTo>
                  <a:lnTo>
                    <a:pt x="529" y="4760"/>
                  </a:lnTo>
                  <a:lnTo>
                    <a:pt x="1058" y="5817"/>
                  </a:lnTo>
                  <a:lnTo>
                    <a:pt x="1587" y="6743"/>
                  </a:lnTo>
                  <a:lnTo>
                    <a:pt x="1984" y="7007"/>
                  </a:lnTo>
                  <a:lnTo>
                    <a:pt x="2248" y="7272"/>
                  </a:lnTo>
                  <a:lnTo>
                    <a:pt x="2645" y="7404"/>
                  </a:lnTo>
                  <a:lnTo>
                    <a:pt x="3041" y="7536"/>
                  </a:lnTo>
                  <a:lnTo>
                    <a:pt x="3835" y="7536"/>
                  </a:lnTo>
                  <a:lnTo>
                    <a:pt x="4496" y="7139"/>
                  </a:lnTo>
                  <a:lnTo>
                    <a:pt x="4760" y="6875"/>
                  </a:lnTo>
                  <a:lnTo>
                    <a:pt x="5024" y="6611"/>
                  </a:lnTo>
                  <a:lnTo>
                    <a:pt x="5024" y="6478"/>
                  </a:lnTo>
                  <a:lnTo>
                    <a:pt x="4760" y="3305"/>
                  </a:lnTo>
                  <a:lnTo>
                    <a:pt x="4363" y="2644"/>
                  </a:lnTo>
                  <a:lnTo>
                    <a:pt x="3438" y="1455"/>
                  </a:lnTo>
                  <a:lnTo>
                    <a:pt x="2909" y="793"/>
                  </a:lnTo>
                  <a:lnTo>
                    <a:pt x="2248" y="265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6115332" y="2019923"/>
              <a:ext cx="49984" cy="89971"/>
            </a:xfrm>
            <a:custGeom>
              <a:avLst/>
              <a:gdLst/>
              <a:ahLst/>
              <a:cxnLst/>
              <a:rect l="l" t="t" r="r" b="b"/>
              <a:pathLst>
                <a:path w="2645" h="4761" extrusionOk="0">
                  <a:moveTo>
                    <a:pt x="1" y="1"/>
                  </a:moveTo>
                  <a:lnTo>
                    <a:pt x="397" y="265"/>
                  </a:lnTo>
                  <a:lnTo>
                    <a:pt x="794" y="662"/>
                  </a:lnTo>
                  <a:lnTo>
                    <a:pt x="1455" y="1455"/>
                  </a:lnTo>
                  <a:lnTo>
                    <a:pt x="1852" y="2381"/>
                  </a:lnTo>
                  <a:lnTo>
                    <a:pt x="2116" y="3438"/>
                  </a:lnTo>
                  <a:lnTo>
                    <a:pt x="1852" y="3042"/>
                  </a:lnTo>
                  <a:lnTo>
                    <a:pt x="1587" y="2777"/>
                  </a:lnTo>
                  <a:lnTo>
                    <a:pt x="1190" y="2777"/>
                  </a:lnTo>
                  <a:lnTo>
                    <a:pt x="662" y="2910"/>
                  </a:lnTo>
                  <a:lnTo>
                    <a:pt x="529" y="2910"/>
                  </a:lnTo>
                  <a:lnTo>
                    <a:pt x="662" y="3042"/>
                  </a:lnTo>
                  <a:lnTo>
                    <a:pt x="1323" y="3042"/>
                  </a:lnTo>
                  <a:lnTo>
                    <a:pt x="1719" y="3306"/>
                  </a:lnTo>
                  <a:lnTo>
                    <a:pt x="1852" y="3571"/>
                  </a:lnTo>
                  <a:lnTo>
                    <a:pt x="2380" y="4760"/>
                  </a:lnTo>
                  <a:lnTo>
                    <a:pt x="2645" y="4760"/>
                  </a:lnTo>
                  <a:lnTo>
                    <a:pt x="2645" y="4628"/>
                  </a:lnTo>
                  <a:lnTo>
                    <a:pt x="2645" y="3967"/>
                  </a:lnTo>
                  <a:lnTo>
                    <a:pt x="2645" y="3174"/>
                  </a:lnTo>
                  <a:lnTo>
                    <a:pt x="2380" y="2513"/>
                  </a:lnTo>
                  <a:lnTo>
                    <a:pt x="2116" y="1852"/>
                  </a:lnTo>
                  <a:lnTo>
                    <a:pt x="1719" y="1191"/>
                  </a:lnTo>
                  <a:lnTo>
                    <a:pt x="1190" y="662"/>
                  </a:lnTo>
                  <a:lnTo>
                    <a:pt x="662" y="2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6137820" y="2104887"/>
              <a:ext cx="20012" cy="19994"/>
            </a:xfrm>
            <a:custGeom>
              <a:avLst/>
              <a:gdLst/>
              <a:ahLst/>
              <a:cxnLst/>
              <a:rect l="l" t="t" r="r" b="b"/>
              <a:pathLst>
                <a:path w="1059" h="1058" extrusionOk="0">
                  <a:moveTo>
                    <a:pt x="397" y="0"/>
                  </a:moveTo>
                  <a:lnTo>
                    <a:pt x="133" y="264"/>
                  </a:lnTo>
                  <a:lnTo>
                    <a:pt x="0" y="661"/>
                  </a:lnTo>
                  <a:lnTo>
                    <a:pt x="133" y="793"/>
                  </a:lnTo>
                  <a:lnTo>
                    <a:pt x="265" y="925"/>
                  </a:lnTo>
                  <a:lnTo>
                    <a:pt x="397" y="1058"/>
                  </a:lnTo>
                  <a:lnTo>
                    <a:pt x="794" y="1058"/>
                  </a:lnTo>
                  <a:lnTo>
                    <a:pt x="926" y="925"/>
                  </a:lnTo>
                  <a:lnTo>
                    <a:pt x="1058" y="793"/>
                  </a:lnTo>
                  <a:lnTo>
                    <a:pt x="1058" y="529"/>
                  </a:lnTo>
                  <a:lnTo>
                    <a:pt x="1058" y="264"/>
                  </a:lnTo>
                  <a:lnTo>
                    <a:pt x="926" y="132"/>
                  </a:lnTo>
                  <a:lnTo>
                    <a:pt x="662" y="13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6255249" y="1797575"/>
              <a:ext cx="174896" cy="167413"/>
            </a:xfrm>
            <a:custGeom>
              <a:avLst/>
              <a:gdLst/>
              <a:ahLst/>
              <a:cxnLst/>
              <a:rect l="l" t="t" r="r" b="b"/>
              <a:pathLst>
                <a:path w="9255" h="8859" extrusionOk="0">
                  <a:moveTo>
                    <a:pt x="9255" y="0"/>
                  </a:moveTo>
                  <a:lnTo>
                    <a:pt x="8726" y="1719"/>
                  </a:lnTo>
                  <a:lnTo>
                    <a:pt x="8329" y="2909"/>
                  </a:lnTo>
                  <a:lnTo>
                    <a:pt x="7668" y="3967"/>
                  </a:lnTo>
                  <a:lnTo>
                    <a:pt x="6875" y="5024"/>
                  </a:lnTo>
                  <a:lnTo>
                    <a:pt x="6082" y="5950"/>
                  </a:lnTo>
                  <a:lnTo>
                    <a:pt x="5421" y="6479"/>
                  </a:lnTo>
                  <a:lnTo>
                    <a:pt x="5024" y="6743"/>
                  </a:lnTo>
                  <a:lnTo>
                    <a:pt x="4628" y="7007"/>
                  </a:lnTo>
                  <a:lnTo>
                    <a:pt x="3966" y="7404"/>
                  </a:lnTo>
                  <a:lnTo>
                    <a:pt x="3173" y="7801"/>
                  </a:lnTo>
                  <a:lnTo>
                    <a:pt x="2777" y="7933"/>
                  </a:lnTo>
                  <a:lnTo>
                    <a:pt x="2380" y="8065"/>
                  </a:lnTo>
                  <a:lnTo>
                    <a:pt x="1587" y="8462"/>
                  </a:lnTo>
                  <a:lnTo>
                    <a:pt x="0" y="8858"/>
                  </a:lnTo>
                  <a:lnTo>
                    <a:pt x="1719" y="8726"/>
                  </a:lnTo>
                  <a:lnTo>
                    <a:pt x="2512" y="8462"/>
                  </a:lnTo>
                  <a:lnTo>
                    <a:pt x="2909" y="8330"/>
                  </a:lnTo>
                  <a:lnTo>
                    <a:pt x="3305" y="8197"/>
                  </a:lnTo>
                  <a:lnTo>
                    <a:pt x="4231" y="7801"/>
                  </a:lnTo>
                  <a:lnTo>
                    <a:pt x="4892" y="7404"/>
                  </a:lnTo>
                  <a:lnTo>
                    <a:pt x="5289" y="7140"/>
                  </a:lnTo>
                  <a:lnTo>
                    <a:pt x="5685" y="6875"/>
                  </a:lnTo>
                  <a:lnTo>
                    <a:pt x="6346" y="6346"/>
                  </a:lnTo>
                  <a:lnTo>
                    <a:pt x="7007" y="5685"/>
                  </a:lnTo>
                  <a:lnTo>
                    <a:pt x="7536" y="5024"/>
                  </a:lnTo>
                  <a:lnTo>
                    <a:pt x="8065" y="4231"/>
                  </a:lnTo>
                  <a:lnTo>
                    <a:pt x="8462" y="3438"/>
                  </a:lnTo>
                  <a:lnTo>
                    <a:pt x="8726" y="2645"/>
                  </a:lnTo>
                  <a:lnTo>
                    <a:pt x="8990" y="1719"/>
                  </a:lnTo>
                  <a:lnTo>
                    <a:pt x="9123" y="926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6030388" y="1612682"/>
              <a:ext cx="172402" cy="177410"/>
            </a:xfrm>
            <a:custGeom>
              <a:avLst/>
              <a:gdLst/>
              <a:ahLst/>
              <a:cxnLst/>
              <a:rect l="l" t="t" r="r" b="b"/>
              <a:pathLst>
                <a:path w="9123" h="9388" extrusionOk="0">
                  <a:moveTo>
                    <a:pt x="3174" y="1"/>
                  </a:moveTo>
                  <a:lnTo>
                    <a:pt x="2645" y="133"/>
                  </a:lnTo>
                  <a:lnTo>
                    <a:pt x="1984" y="398"/>
                  </a:lnTo>
                  <a:lnTo>
                    <a:pt x="1455" y="662"/>
                  </a:lnTo>
                  <a:lnTo>
                    <a:pt x="1058" y="1059"/>
                  </a:lnTo>
                  <a:lnTo>
                    <a:pt x="662" y="1587"/>
                  </a:lnTo>
                  <a:lnTo>
                    <a:pt x="265" y="2116"/>
                  </a:lnTo>
                  <a:lnTo>
                    <a:pt x="133" y="2777"/>
                  </a:lnTo>
                  <a:lnTo>
                    <a:pt x="1" y="3438"/>
                  </a:lnTo>
                  <a:lnTo>
                    <a:pt x="1" y="4099"/>
                  </a:lnTo>
                  <a:lnTo>
                    <a:pt x="133" y="4893"/>
                  </a:lnTo>
                  <a:lnTo>
                    <a:pt x="397" y="5686"/>
                  </a:lnTo>
                  <a:lnTo>
                    <a:pt x="662" y="6215"/>
                  </a:lnTo>
                  <a:lnTo>
                    <a:pt x="1058" y="6744"/>
                  </a:lnTo>
                  <a:lnTo>
                    <a:pt x="1851" y="7537"/>
                  </a:lnTo>
                  <a:lnTo>
                    <a:pt x="2909" y="8198"/>
                  </a:lnTo>
                  <a:lnTo>
                    <a:pt x="4099" y="8859"/>
                  </a:lnTo>
                  <a:lnTo>
                    <a:pt x="5157" y="9256"/>
                  </a:lnTo>
                  <a:lnTo>
                    <a:pt x="6347" y="9388"/>
                  </a:lnTo>
                  <a:lnTo>
                    <a:pt x="7404" y="9388"/>
                  </a:lnTo>
                  <a:lnTo>
                    <a:pt x="8330" y="9256"/>
                  </a:lnTo>
                  <a:lnTo>
                    <a:pt x="8462" y="9123"/>
                  </a:lnTo>
                  <a:lnTo>
                    <a:pt x="8594" y="8859"/>
                  </a:lnTo>
                  <a:lnTo>
                    <a:pt x="8858" y="8198"/>
                  </a:lnTo>
                  <a:lnTo>
                    <a:pt x="9123" y="7140"/>
                  </a:lnTo>
                  <a:lnTo>
                    <a:pt x="9123" y="5950"/>
                  </a:lnTo>
                  <a:lnTo>
                    <a:pt x="8991" y="4628"/>
                  </a:lnTo>
                  <a:lnTo>
                    <a:pt x="8462" y="3306"/>
                  </a:lnTo>
                  <a:lnTo>
                    <a:pt x="8197" y="2645"/>
                  </a:lnTo>
                  <a:lnTo>
                    <a:pt x="7801" y="1984"/>
                  </a:lnTo>
                  <a:lnTo>
                    <a:pt x="7272" y="1455"/>
                  </a:lnTo>
                  <a:lnTo>
                    <a:pt x="6611" y="926"/>
                  </a:lnTo>
                  <a:lnTo>
                    <a:pt x="5950" y="530"/>
                  </a:lnTo>
                  <a:lnTo>
                    <a:pt x="5289" y="265"/>
                  </a:lnTo>
                  <a:lnTo>
                    <a:pt x="44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6007900" y="1625192"/>
              <a:ext cx="177410" cy="174896"/>
            </a:xfrm>
            <a:custGeom>
              <a:avLst/>
              <a:gdLst/>
              <a:ahLst/>
              <a:cxnLst/>
              <a:rect l="l" t="t" r="r" b="b"/>
              <a:pathLst>
                <a:path w="9388" h="9255" extrusionOk="0">
                  <a:moveTo>
                    <a:pt x="2777" y="0"/>
                  </a:moveTo>
                  <a:lnTo>
                    <a:pt x="1984" y="529"/>
                  </a:lnTo>
                  <a:lnTo>
                    <a:pt x="1191" y="1322"/>
                  </a:lnTo>
                  <a:lnTo>
                    <a:pt x="530" y="2248"/>
                  </a:lnTo>
                  <a:lnTo>
                    <a:pt x="265" y="3305"/>
                  </a:lnTo>
                  <a:lnTo>
                    <a:pt x="1" y="4363"/>
                  </a:lnTo>
                  <a:lnTo>
                    <a:pt x="133" y="5421"/>
                  </a:lnTo>
                  <a:lnTo>
                    <a:pt x="662" y="6478"/>
                  </a:lnTo>
                  <a:lnTo>
                    <a:pt x="1323" y="7404"/>
                  </a:lnTo>
                  <a:lnTo>
                    <a:pt x="2248" y="8065"/>
                  </a:lnTo>
                  <a:lnTo>
                    <a:pt x="3174" y="8594"/>
                  </a:lnTo>
                  <a:lnTo>
                    <a:pt x="4231" y="8990"/>
                  </a:lnTo>
                  <a:lnTo>
                    <a:pt x="5289" y="9122"/>
                  </a:lnTo>
                  <a:lnTo>
                    <a:pt x="6347" y="9255"/>
                  </a:lnTo>
                  <a:lnTo>
                    <a:pt x="7404" y="9255"/>
                  </a:lnTo>
                  <a:lnTo>
                    <a:pt x="8462" y="8990"/>
                  </a:lnTo>
                  <a:lnTo>
                    <a:pt x="9387" y="8594"/>
                  </a:lnTo>
                  <a:lnTo>
                    <a:pt x="9387" y="8594"/>
                  </a:lnTo>
                  <a:lnTo>
                    <a:pt x="8462" y="8858"/>
                  </a:lnTo>
                  <a:lnTo>
                    <a:pt x="7404" y="8858"/>
                  </a:lnTo>
                  <a:lnTo>
                    <a:pt x="6347" y="8726"/>
                  </a:lnTo>
                  <a:lnTo>
                    <a:pt x="5421" y="8594"/>
                  </a:lnTo>
                  <a:lnTo>
                    <a:pt x="4364" y="8329"/>
                  </a:lnTo>
                  <a:lnTo>
                    <a:pt x="3438" y="7933"/>
                  </a:lnTo>
                  <a:lnTo>
                    <a:pt x="2645" y="7404"/>
                  </a:lnTo>
                  <a:lnTo>
                    <a:pt x="1852" y="6875"/>
                  </a:lnTo>
                  <a:lnTo>
                    <a:pt x="1191" y="6082"/>
                  </a:lnTo>
                  <a:lnTo>
                    <a:pt x="926" y="5288"/>
                  </a:lnTo>
                  <a:lnTo>
                    <a:pt x="662" y="4363"/>
                  </a:lnTo>
                  <a:lnTo>
                    <a:pt x="794" y="3437"/>
                  </a:lnTo>
                  <a:lnTo>
                    <a:pt x="1058" y="2380"/>
                  </a:lnTo>
                  <a:lnTo>
                    <a:pt x="1587" y="1454"/>
                  </a:lnTo>
                  <a:lnTo>
                    <a:pt x="2116" y="661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6085360" y="3653896"/>
              <a:ext cx="1044351" cy="47489"/>
            </a:xfrm>
            <a:custGeom>
              <a:avLst/>
              <a:gdLst/>
              <a:ahLst/>
              <a:cxnLst/>
              <a:rect l="l" t="t" r="r" b="b"/>
              <a:pathLst>
                <a:path w="55264" h="2513" extrusionOk="0">
                  <a:moveTo>
                    <a:pt x="0" y="0"/>
                  </a:moveTo>
                  <a:lnTo>
                    <a:pt x="0" y="2512"/>
                  </a:lnTo>
                  <a:lnTo>
                    <a:pt x="55263" y="2512"/>
                  </a:lnTo>
                  <a:lnTo>
                    <a:pt x="5526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6352684" y="3009302"/>
              <a:ext cx="1101819" cy="692083"/>
            </a:xfrm>
            <a:custGeom>
              <a:avLst/>
              <a:gdLst/>
              <a:ahLst/>
              <a:cxnLst/>
              <a:rect l="l" t="t" r="r" b="b"/>
              <a:pathLst>
                <a:path w="58305" h="36623" extrusionOk="0">
                  <a:moveTo>
                    <a:pt x="4495" y="0"/>
                  </a:moveTo>
                  <a:lnTo>
                    <a:pt x="0" y="36622"/>
                  </a:lnTo>
                  <a:lnTo>
                    <a:pt x="53809" y="36622"/>
                  </a:lnTo>
                  <a:lnTo>
                    <a:pt x="58304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6842375" y="3294125"/>
              <a:ext cx="124931" cy="122437"/>
            </a:xfrm>
            <a:custGeom>
              <a:avLst/>
              <a:gdLst/>
              <a:ahLst/>
              <a:cxnLst/>
              <a:rect l="l" t="t" r="r" b="b"/>
              <a:pathLst>
                <a:path w="6611" h="6479" extrusionOk="0">
                  <a:moveTo>
                    <a:pt x="2644" y="0"/>
                  </a:moveTo>
                  <a:lnTo>
                    <a:pt x="2115" y="265"/>
                  </a:lnTo>
                  <a:lnTo>
                    <a:pt x="1454" y="529"/>
                  </a:lnTo>
                  <a:lnTo>
                    <a:pt x="1058" y="926"/>
                  </a:lnTo>
                  <a:lnTo>
                    <a:pt x="529" y="1454"/>
                  </a:lnTo>
                  <a:lnTo>
                    <a:pt x="265" y="1983"/>
                  </a:lnTo>
                  <a:lnTo>
                    <a:pt x="132" y="2512"/>
                  </a:lnTo>
                  <a:lnTo>
                    <a:pt x="0" y="3173"/>
                  </a:lnTo>
                  <a:lnTo>
                    <a:pt x="0" y="3834"/>
                  </a:lnTo>
                  <a:lnTo>
                    <a:pt x="265" y="4495"/>
                  </a:lnTo>
                  <a:lnTo>
                    <a:pt x="529" y="5024"/>
                  </a:lnTo>
                  <a:lnTo>
                    <a:pt x="926" y="5553"/>
                  </a:lnTo>
                  <a:lnTo>
                    <a:pt x="1322" y="5949"/>
                  </a:lnTo>
                  <a:lnTo>
                    <a:pt x="1851" y="6214"/>
                  </a:lnTo>
                  <a:lnTo>
                    <a:pt x="2512" y="6478"/>
                  </a:lnTo>
                  <a:lnTo>
                    <a:pt x="3834" y="6478"/>
                  </a:lnTo>
                  <a:lnTo>
                    <a:pt x="4495" y="6214"/>
                  </a:lnTo>
                  <a:lnTo>
                    <a:pt x="5024" y="5949"/>
                  </a:lnTo>
                  <a:lnTo>
                    <a:pt x="5553" y="5553"/>
                  </a:lnTo>
                  <a:lnTo>
                    <a:pt x="5949" y="5024"/>
                  </a:lnTo>
                  <a:lnTo>
                    <a:pt x="6214" y="4495"/>
                  </a:lnTo>
                  <a:lnTo>
                    <a:pt x="6478" y="3834"/>
                  </a:lnTo>
                  <a:lnTo>
                    <a:pt x="6611" y="3173"/>
                  </a:lnTo>
                  <a:lnTo>
                    <a:pt x="6478" y="2644"/>
                  </a:lnTo>
                  <a:lnTo>
                    <a:pt x="6346" y="1983"/>
                  </a:lnTo>
                  <a:lnTo>
                    <a:pt x="6082" y="1454"/>
                  </a:lnTo>
                  <a:lnTo>
                    <a:pt x="5685" y="926"/>
                  </a:lnTo>
                  <a:lnTo>
                    <a:pt x="5156" y="529"/>
                  </a:lnTo>
                  <a:lnTo>
                    <a:pt x="4627" y="265"/>
                  </a:lnTo>
                  <a:lnTo>
                    <a:pt x="4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0" name="Google Shape;1610;p48"/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8"/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48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1617" name="Google Shape;1617;p48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48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1620" name="Google Shape;1620;p48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1623" name="Google Shape;1623;p48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7" name="Google Shape;1627;p48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48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48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11895" y="569230"/>
            <a:ext cx="600691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i="1" dirty="0"/>
              <a:t>History</a:t>
            </a:r>
            <a:r>
              <a:rPr lang="en-US" dirty="0"/>
              <a:t> film,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kuncinya</a:t>
            </a:r>
            <a:r>
              <a:rPr lang="en-US" dirty="0"/>
              <a:t>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film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disukai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rata-rata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model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film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Film </a:t>
            </a:r>
            <a:r>
              <a:rPr lang="en-US" dirty="0" err="1"/>
              <a:t>populer</a:t>
            </a:r>
            <a:r>
              <a:rPr lang="en-US" dirty="0"/>
              <a:t> yang </a:t>
            </a:r>
            <a:r>
              <a:rPr lang="en-US" dirty="0" err="1"/>
              <a:t>direkomendasikan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RElim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6 (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yang </a:t>
            </a:r>
            <a:r>
              <a:rPr lang="en-US" dirty="0" err="1"/>
              <a:t>disertakan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). Di </a:t>
            </a:r>
            <a:r>
              <a:rPr lang="en-US" dirty="0" err="1"/>
              <a:t>sini</a:t>
            </a:r>
            <a:r>
              <a:rPr lang="en-US" dirty="0"/>
              <a:t>,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format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50"/>
          <p:cNvSpPr/>
          <p:nvPr/>
        </p:nvSpPr>
        <p:spPr>
          <a:xfrm flipH="1">
            <a:off x="3268446" y="4042241"/>
            <a:ext cx="306627" cy="451222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50"/>
          <p:cNvSpPr/>
          <p:nvPr/>
        </p:nvSpPr>
        <p:spPr>
          <a:xfrm flipH="1">
            <a:off x="6408322" y="4042241"/>
            <a:ext cx="306627" cy="451222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4" name="Google Shape;1674;p50"/>
          <p:cNvCxnSpPr/>
          <p:nvPr/>
        </p:nvCxnSpPr>
        <p:spPr>
          <a:xfrm>
            <a:off x="3529660" y="4500871"/>
            <a:ext cx="2952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75" name="Google Shape;1675;p50">
            <a:hlinkClick r:id="rId3" action="ppaction://hlinksldjump"/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50"/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50"/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50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1688" name="Google Shape;1688;p50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50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1691" name="Google Shape;1691;p50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50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1694" name="Google Shape;1694;p50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6" name="Google Shape;1696;p50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7" name="Google Shape;1697;p50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8" name="Google Shape;1698;p50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50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50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Picture 3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5"/>
          <a:stretch/>
        </p:blipFill>
        <p:spPr bwMode="auto">
          <a:xfrm>
            <a:off x="1972715" y="1491342"/>
            <a:ext cx="6066790" cy="2392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76073" y="4160639"/>
            <a:ext cx="2632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/>
              <a:t>Gambar</a:t>
            </a:r>
            <a:r>
              <a:rPr lang="en-US" sz="1100" i="1" dirty="0"/>
              <a:t>  6 </a:t>
            </a:r>
            <a:r>
              <a:rPr lang="en-US" sz="1100" i="1" dirty="0" err="1"/>
              <a:t>RElim</a:t>
            </a:r>
            <a:r>
              <a:rPr lang="en-US" sz="1100" i="1" dirty="0"/>
              <a:t> Result</a:t>
            </a:r>
          </a:p>
          <a:p>
            <a:pPr algn="ctr"/>
            <a:endParaRPr lang="en-US" sz="11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52"/>
          <p:cNvSpPr txBox="1">
            <a:spLocks noGrp="1"/>
          </p:cNvSpPr>
          <p:nvPr>
            <p:ph type="title" idx="4"/>
          </p:nvPr>
        </p:nvSpPr>
        <p:spPr>
          <a:xfrm>
            <a:off x="2781363" y="539496"/>
            <a:ext cx="4514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Kesimpulan</a:t>
            </a:r>
            <a:endParaRPr lang="en-US" b="1" dirty="0"/>
          </a:p>
        </p:txBody>
      </p:sp>
      <p:sp>
        <p:nvSpPr>
          <p:cNvPr id="1904" name="Google Shape;1904;p52">
            <a:hlinkClick r:id="rId3" action="ppaction://hlinksldjump"/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52"/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52"/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6" name="Google Shape;1916;p52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1917" name="Google Shape;1917;p52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2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52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1920" name="Google Shape;1920;p52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2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2" name="Google Shape;1922;p52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1923" name="Google Shape;1923;p52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4" name="Google Shape;1924;p52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5" name="Google Shape;1925;p52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6" name="Google Shape;1926;p52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2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52">
            <a:hlinkClick r:id="" action="ppaction://noaction"/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52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52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 idx="7"/>
          </p:nvPr>
        </p:nvSpPr>
        <p:spPr>
          <a:xfrm>
            <a:off x="2123192" y="1336103"/>
            <a:ext cx="5589172" cy="3175660"/>
          </a:xfrm>
        </p:spPr>
        <p:txBody>
          <a:bodyPr/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penyaringan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keseharian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film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yang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film mana yang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- film </a:t>
            </a:r>
            <a:r>
              <a:rPr lang="en-US" dirty="0" err="1"/>
              <a:t>dinilai</a:t>
            </a:r>
            <a:r>
              <a:rPr lang="en-US" dirty="0"/>
              <a:t> &amp;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RElim</a:t>
            </a:r>
            <a:r>
              <a:rPr lang="en-US" dirty="0"/>
              <a:t> yang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item,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penugasan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rumit</a:t>
            </a:r>
            <a:r>
              <a:rPr lang="en-US" dirty="0"/>
              <a:t>, </a:t>
            </a:r>
            <a:r>
              <a:rPr lang="en-US" dirty="0" err="1"/>
              <a:t>eliminasi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Recursive Elimination (</a:t>
            </a:r>
            <a:r>
              <a:rPr lang="en-US" dirty="0" err="1"/>
              <a:t>Relim</a:t>
            </a:r>
            <a:r>
              <a:rPr lang="en-US" dirty="0"/>
              <a:t>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perekomendasian</a:t>
            </a:r>
            <a:r>
              <a:rPr lang="en-US" dirty="0"/>
              <a:t> film.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movie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movie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diditonton</a:t>
            </a:r>
            <a:r>
              <a:rPr lang="en-US" dirty="0"/>
              <a:t> user </a:t>
            </a:r>
            <a:r>
              <a:rPr lang="en-US" dirty="0" err="1"/>
              <a:t>lainnya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2" name="Google Shape;7622;p75"/>
          <p:cNvSpPr txBox="1">
            <a:spLocks noGrp="1"/>
          </p:cNvSpPr>
          <p:nvPr>
            <p:ph type="title"/>
          </p:nvPr>
        </p:nvSpPr>
        <p:spPr>
          <a:xfrm flipH="1">
            <a:off x="2556150" y="540000"/>
            <a:ext cx="40317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Reverensi</a:t>
            </a:r>
            <a:endParaRPr dirty="0"/>
          </a:p>
        </p:txBody>
      </p:sp>
      <p:grpSp>
        <p:nvGrpSpPr>
          <p:cNvPr id="7623" name="Google Shape;7623;p75"/>
          <p:cNvGrpSpPr/>
          <p:nvPr/>
        </p:nvGrpSpPr>
        <p:grpSpPr>
          <a:xfrm>
            <a:off x="873381" y="1740807"/>
            <a:ext cx="1857210" cy="2860019"/>
            <a:chOff x="720981" y="1740807"/>
            <a:chExt cx="1857210" cy="2860019"/>
          </a:xfrm>
        </p:grpSpPr>
        <p:sp>
          <p:nvSpPr>
            <p:cNvPr id="7624" name="Google Shape;7624;p75"/>
            <p:cNvSpPr/>
            <p:nvPr/>
          </p:nvSpPr>
          <p:spPr>
            <a:xfrm>
              <a:off x="720981" y="4368593"/>
              <a:ext cx="1567713" cy="232234"/>
            </a:xfrm>
            <a:custGeom>
              <a:avLst/>
              <a:gdLst/>
              <a:ahLst/>
              <a:cxnLst/>
              <a:rect l="l" t="t" r="r" b="b"/>
              <a:pathLst>
                <a:path w="58155" h="8618" extrusionOk="0">
                  <a:moveTo>
                    <a:pt x="26111" y="1"/>
                  </a:moveTo>
                  <a:lnTo>
                    <a:pt x="23210" y="88"/>
                  </a:lnTo>
                  <a:lnTo>
                    <a:pt x="20439" y="174"/>
                  </a:lnTo>
                  <a:lnTo>
                    <a:pt x="17754" y="304"/>
                  </a:lnTo>
                  <a:lnTo>
                    <a:pt x="15199" y="521"/>
                  </a:lnTo>
                  <a:lnTo>
                    <a:pt x="12817" y="737"/>
                  </a:lnTo>
                  <a:lnTo>
                    <a:pt x="10566" y="954"/>
                  </a:lnTo>
                  <a:lnTo>
                    <a:pt x="8487" y="1257"/>
                  </a:lnTo>
                  <a:lnTo>
                    <a:pt x="6625" y="1560"/>
                  </a:lnTo>
                  <a:lnTo>
                    <a:pt x="4936" y="1906"/>
                  </a:lnTo>
                  <a:lnTo>
                    <a:pt x="3507" y="2253"/>
                  </a:lnTo>
                  <a:lnTo>
                    <a:pt x="2252" y="2599"/>
                  </a:lnTo>
                  <a:lnTo>
                    <a:pt x="1732" y="2816"/>
                  </a:lnTo>
                  <a:lnTo>
                    <a:pt x="1299" y="3032"/>
                  </a:lnTo>
                  <a:lnTo>
                    <a:pt x="909" y="3205"/>
                  </a:lnTo>
                  <a:lnTo>
                    <a:pt x="563" y="3422"/>
                  </a:lnTo>
                  <a:lnTo>
                    <a:pt x="303" y="3638"/>
                  </a:lnTo>
                  <a:lnTo>
                    <a:pt x="130" y="3855"/>
                  </a:lnTo>
                  <a:lnTo>
                    <a:pt x="0" y="4071"/>
                  </a:lnTo>
                  <a:lnTo>
                    <a:pt x="0" y="4288"/>
                  </a:lnTo>
                  <a:lnTo>
                    <a:pt x="0" y="4504"/>
                  </a:lnTo>
                  <a:lnTo>
                    <a:pt x="130" y="4721"/>
                  </a:lnTo>
                  <a:lnTo>
                    <a:pt x="303" y="4937"/>
                  </a:lnTo>
                  <a:lnTo>
                    <a:pt x="563" y="5154"/>
                  </a:lnTo>
                  <a:lnTo>
                    <a:pt x="909" y="5370"/>
                  </a:lnTo>
                  <a:lnTo>
                    <a:pt x="1299" y="5587"/>
                  </a:lnTo>
                  <a:lnTo>
                    <a:pt x="1732" y="5760"/>
                  </a:lnTo>
                  <a:lnTo>
                    <a:pt x="2252" y="5977"/>
                  </a:lnTo>
                  <a:lnTo>
                    <a:pt x="3507" y="6366"/>
                  </a:lnTo>
                  <a:lnTo>
                    <a:pt x="4936" y="6713"/>
                  </a:lnTo>
                  <a:lnTo>
                    <a:pt x="6625" y="7016"/>
                  </a:lnTo>
                  <a:lnTo>
                    <a:pt x="8487" y="7362"/>
                  </a:lnTo>
                  <a:lnTo>
                    <a:pt x="10566" y="7622"/>
                  </a:lnTo>
                  <a:lnTo>
                    <a:pt x="12817" y="7882"/>
                  </a:lnTo>
                  <a:lnTo>
                    <a:pt x="15199" y="8098"/>
                  </a:lnTo>
                  <a:lnTo>
                    <a:pt x="17754" y="8272"/>
                  </a:lnTo>
                  <a:lnTo>
                    <a:pt x="20439" y="8401"/>
                  </a:lnTo>
                  <a:lnTo>
                    <a:pt x="23210" y="8531"/>
                  </a:lnTo>
                  <a:lnTo>
                    <a:pt x="26111" y="8575"/>
                  </a:lnTo>
                  <a:lnTo>
                    <a:pt x="29056" y="8618"/>
                  </a:lnTo>
                  <a:lnTo>
                    <a:pt x="32043" y="8575"/>
                  </a:lnTo>
                  <a:lnTo>
                    <a:pt x="34945" y="8531"/>
                  </a:lnTo>
                  <a:lnTo>
                    <a:pt x="37716" y="8401"/>
                  </a:lnTo>
                  <a:lnTo>
                    <a:pt x="40401" y="8272"/>
                  </a:lnTo>
                  <a:lnTo>
                    <a:pt x="42912" y="8098"/>
                  </a:lnTo>
                  <a:lnTo>
                    <a:pt x="45337" y="7882"/>
                  </a:lnTo>
                  <a:lnTo>
                    <a:pt x="47589" y="7622"/>
                  </a:lnTo>
                  <a:lnTo>
                    <a:pt x="49624" y="7362"/>
                  </a:lnTo>
                  <a:lnTo>
                    <a:pt x="51529" y="7016"/>
                  </a:lnTo>
                  <a:lnTo>
                    <a:pt x="53175" y="6713"/>
                  </a:lnTo>
                  <a:lnTo>
                    <a:pt x="54647" y="6366"/>
                  </a:lnTo>
                  <a:lnTo>
                    <a:pt x="55860" y="5977"/>
                  </a:lnTo>
                  <a:lnTo>
                    <a:pt x="56379" y="5760"/>
                  </a:lnTo>
                  <a:lnTo>
                    <a:pt x="56856" y="5587"/>
                  </a:lnTo>
                  <a:lnTo>
                    <a:pt x="57245" y="5370"/>
                  </a:lnTo>
                  <a:lnTo>
                    <a:pt x="57548" y="5154"/>
                  </a:lnTo>
                  <a:lnTo>
                    <a:pt x="57808" y="4937"/>
                  </a:lnTo>
                  <a:lnTo>
                    <a:pt x="58025" y="4721"/>
                  </a:lnTo>
                  <a:lnTo>
                    <a:pt x="58111" y="4504"/>
                  </a:lnTo>
                  <a:lnTo>
                    <a:pt x="58155" y="4288"/>
                  </a:lnTo>
                  <a:lnTo>
                    <a:pt x="58111" y="4071"/>
                  </a:lnTo>
                  <a:lnTo>
                    <a:pt x="58025" y="3855"/>
                  </a:lnTo>
                  <a:lnTo>
                    <a:pt x="57808" y="3638"/>
                  </a:lnTo>
                  <a:lnTo>
                    <a:pt x="57548" y="3422"/>
                  </a:lnTo>
                  <a:lnTo>
                    <a:pt x="57245" y="3205"/>
                  </a:lnTo>
                  <a:lnTo>
                    <a:pt x="56856" y="3032"/>
                  </a:lnTo>
                  <a:lnTo>
                    <a:pt x="56379" y="2816"/>
                  </a:lnTo>
                  <a:lnTo>
                    <a:pt x="55860" y="2599"/>
                  </a:lnTo>
                  <a:lnTo>
                    <a:pt x="54647" y="2253"/>
                  </a:lnTo>
                  <a:lnTo>
                    <a:pt x="53175" y="1906"/>
                  </a:lnTo>
                  <a:lnTo>
                    <a:pt x="51529" y="1560"/>
                  </a:lnTo>
                  <a:lnTo>
                    <a:pt x="49624" y="1257"/>
                  </a:lnTo>
                  <a:lnTo>
                    <a:pt x="47589" y="954"/>
                  </a:lnTo>
                  <a:lnTo>
                    <a:pt x="45337" y="737"/>
                  </a:lnTo>
                  <a:lnTo>
                    <a:pt x="42912" y="521"/>
                  </a:lnTo>
                  <a:lnTo>
                    <a:pt x="40401" y="304"/>
                  </a:lnTo>
                  <a:lnTo>
                    <a:pt x="37716" y="174"/>
                  </a:lnTo>
                  <a:lnTo>
                    <a:pt x="34945" y="88"/>
                  </a:lnTo>
                  <a:lnTo>
                    <a:pt x="3204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75"/>
            <p:cNvSpPr/>
            <p:nvPr/>
          </p:nvSpPr>
          <p:spPr>
            <a:xfrm>
              <a:off x="1681665" y="3763001"/>
              <a:ext cx="499630" cy="455089"/>
            </a:xfrm>
            <a:custGeom>
              <a:avLst/>
              <a:gdLst/>
              <a:ahLst/>
              <a:cxnLst/>
              <a:rect l="l" t="t" r="r" b="b"/>
              <a:pathLst>
                <a:path w="18534" h="16888" extrusionOk="0">
                  <a:moveTo>
                    <a:pt x="823" y="0"/>
                  </a:moveTo>
                  <a:lnTo>
                    <a:pt x="1" y="8661"/>
                  </a:lnTo>
                  <a:lnTo>
                    <a:pt x="1" y="8920"/>
                  </a:lnTo>
                  <a:lnTo>
                    <a:pt x="44" y="10782"/>
                  </a:lnTo>
                  <a:lnTo>
                    <a:pt x="44" y="10869"/>
                  </a:lnTo>
                  <a:lnTo>
                    <a:pt x="87" y="12948"/>
                  </a:lnTo>
                  <a:lnTo>
                    <a:pt x="130" y="14680"/>
                  </a:lnTo>
                  <a:lnTo>
                    <a:pt x="260" y="15892"/>
                  </a:lnTo>
                  <a:lnTo>
                    <a:pt x="347" y="16238"/>
                  </a:lnTo>
                  <a:lnTo>
                    <a:pt x="390" y="16325"/>
                  </a:lnTo>
                  <a:lnTo>
                    <a:pt x="434" y="16368"/>
                  </a:lnTo>
                  <a:lnTo>
                    <a:pt x="693" y="16455"/>
                  </a:lnTo>
                  <a:lnTo>
                    <a:pt x="1343" y="16542"/>
                  </a:lnTo>
                  <a:lnTo>
                    <a:pt x="3378" y="16671"/>
                  </a:lnTo>
                  <a:lnTo>
                    <a:pt x="6193" y="16758"/>
                  </a:lnTo>
                  <a:lnTo>
                    <a:pt x="9354" y="16845"/>
                  </a:lnTo>
                  <a:lnTo>
                    <a:pt x="12515" y="16888"/>
                  </a:lnTo>
                  <a:lnTo>
                    <a:pt x="17365" y="16888"/>
                  </a:lnTo>
                  <a:lnTo>
                    <a:pt x="17971" y="16845"/>
                  </a:lnTo>
                  <a:lnTo>
                    <a:pt x="18274" y="16845"/>
                  </a:lnTo>
                  <a:lnTo>
                    <a:pt x="18361" y="16758"/>
                  </a:lnTo>
                  <a:lnTo>
                    <a:pt x="18447" y="16715"/>
                  </a:lnTo>
                  <a:lnTo>
                    <a:pt x="18491" y="16585"/>
                  </a:lnTo>
                  <a:lnTo>
                    <a:pt x="18534" y="16455"/>
                  </a:lnTo>
                  <a:lnTo>
                    <a:pt x="18534" y="16109"/>
                  </a:lnTo>
                  <a:lnTo>
                    <a:pt x="18491" y="15762"/>
                  </a:lnTo>
                  <a:lnTo>
                    <a:pt x="18361" y="15372"/>
                  </a:lnTo>
                  <a:lnTo>
                    <a:pt x="18187" y="14983"/>
                  </a:lnTo>
                  <a:lnTo>
                    <a:pt x="18014" y="14680"/>
                  </a:lnTo>
                  <a:lnTo>
                    <a:pt x="17754" y="14420"/>
                  </a:lnTo>
                  <a:lnTo>
                    <a:pt x="17278" y="14117"/>
                  </a:lnTo>
                  <a:lnTo>
                    <a:pt x="16412" y="13684"/>
                  </a:lnTo>
                  <a:lnTo>
                    <a:pt x="14030" y="12514"/>
                  </a:lnTo>
                  <a:lnTo>
                    <a:pt x="10783" y="10956"/>
                  </a:lnTo>
                  <a:lnTo>
                    <a:pt x="10783" y="10826"/>
                  </a:lnTo>
                  <a:lnTo>
                    <a:pt x="10826" y="9050"/>
                  </a:lnTo>
                  <a:lnTo>
                    <a:pt x="10826" y="8704"/>
                  </a:lnTo>
                  <a:lnTo>
                    <a:pt x="11952" y="130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75"/>
            <p:cNvSpPr/>
            <p:nvPr/>
          </p:nvSpPr>
          <p:spPr>
            <a:xfrm>
              <a:off x="1681665" y="3996367"/>
              <a:ext cx="499630" cy="221724"/>
            </a:xfrm>
            <a:custGeom>
              <a:avLst/>
              <a:gdLst/>
              <a:ahLst/>
              <a:cxnLst/>
              <a:rect l="l" t="t" r="r" b="b"/>
              <a:pathLst>
                <a:path w="18534" h="8228" extrusionOk="0">
                  <a:moveTo>
                    <a:pt x="1" y="1"/>
                  </a:moveTo>
                  <a:lnTo>
                    <a:pt x="1" y="260"/>
                  </a:lnTo>
                  <a:lnTo>
                    <a:pt x="44" y="2122"/>
                  </a:lnTo>
                  <a:lnTo>
                    <a:pt x="44" y="2209"/>
                  </a:lnTo>
                  <a:lnTo>
                    <a:pt x="87" y="4288"/>
                  </a:lnTo>
                  <a:lnTo>
                    <a:pt x="130" y="6020"/>
                  </a:lnTo>
                  <a:lnTo>
                    <a:pt x="260" y="7232"/>
                  </a:lnTo>
                  <a:lnTo>
                    <a:pt x="347" y="7578"/>
                  </a:lnTo>
                  <a:lnTo>
                    <a:pt x="390" y="7665"/>
                  </a:lnTo>
                  <a:lnTo>
                    <a:pt x="434" y="7708"/>
                  </a:lnTo>
                  <a:lnTo>
                    <a:pt x="693" y="7795"/>
                  </a:lnTo>
                  <a:lnTo>
                    <a:pt x="1343" y="7882"/>
                  </a:lnTo>
                  <a:lnTo>
                    <a:pt x="3378" y="8011"/>
                  </a:lnTo>
                  <a:lnTo>
                    <a:pt x="6193" y="8098"/>
                  </a:lnTo>
                  <a:lnTo>
                    <a:pt x="9354" y="8185"/>
                  </a:lnTo>
                  <a:lnTo>
                    <a:pt x="12515" y="8228"/>
                  </a:lnTo>
                  <a:lnTo>
                    <a:pt x="17365" y="8228"/>
                  </a:lnTo>
                  <a:lnTo>
                    <a:pt x="17971" y="8185"/>
                  </a:lnTo>
                  <a:lnTo>
                    <a:pt x="18274" y="8185"/>
                  </a:lnTo>
                  <a:lnTo>
                    <a:pt x="18361" y="8098"/>
                  </a:lnTo>
                  <a:lnTo>
                    <a:pt x="18447" y="8055"/>
                  </a:lnTo>
                  <a:lnTo>
                    <a:pt x="18491" y="7925"/>
                  </a:lnTo>
                  <a:lnTo>
                    <a:pt x="18534" y="7795"/>
                  </a:lnTo>
                  <a:lnTo>
                    <a:pt x="18534" y="7449"/>
                  </a:lnTo>
                  <a:lnTo>
                    <a:pt x="18491" y="7102"/>
                  </a:lnTo>
                  <a:lnTo>
                    <a:pt x="18361" y="6712"/>
                  </a:lnTo>
                  <a:lnTo>
                    <a:pt x="18187" y="6323"/>
                  </a:lnTo>
                  <a:lnTo>
                    <a:pt x="18014" y="6020"/>
                  </a:lnTo>
                  <a:lnTo>
                    <a:pt x="17754" y="5760"/>
                  </a:lnTo>
                  <a:lnTo>
                    <a:pt x="17278" y="5457"/>
                  </a:lnTo>
                  <a:lnTo>
                    <a:pt x="16412" y="5024"/>
                  </a:lnTo>
                  <a:lnTo>
                    <a:pt x="14030" y="3854"/>
                  </a:lnTo>
                  <a:lnTo>
                    <a:pt x="10783" y="2296"/>
                  </a:lnTo>
                  <a:lnTo>
                    <a:pt x="10783" y="2166"/>
                  </a:lnTo>
                  <a:lnTo>
                    <a:pt x="10826" y="390"/>
                  </a:lnTo>
                  <a:lnTo>
                    <a:pt x="10826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75"/>
            <p:cNvSpPr/>
            <p:nvPr/>
          </p:nvSpPr>
          <p:spPr>
            <a:xfrm>
              <a:off x="1682825" y="4054708"/>
              <a:ext cx="498471" cy="163383"/>
            </a:xfrm>
            <a:custGeom>
              <a:avLst/>
              <a:gdLst/>
              <a:ahLst/>
              <a:cxnLst/>
              <a:rect l="l" t="t" r="r" b="b"/>
              <a:pathLst>
                <a:path w="18491" h="6063" extrusionOk="0">
                  <a:moveTo>
                    <a:pt x="1" y="1"/>
                  </a:moveTo>
                  <a:lnTo>
                    <a:pt x="1" y="87"/>
                  </a:lnTo>
                  <a:lnTo>
                    <a:pt x="1" y="217"/>
                  </a:lnTo>
                  <a:lnTo>
                    <a:pt x="44" y="2252"/>
                  </a:lnTo>
                  <a:lnTo>
                    <a:pt x="131" y="3898"/>
                  </a:lnTo>
                  <a:lnTo>
                    <a:pt x="217" y="5110"/>
                  </a:lnTo>
                  <a:lnTo>
                    <a:pt x="304" y="5413"/>
                  </a:lnTo>
                  <a:lnTo>
                    <a:pt x="391" y="5587"/>
                  </a:lnTo>
                  <a:lnTo>
                    <a:pt x="564" y="5630"/>
                  </a:lnTo>
                  <a:lnTo>
                    <a:pt x="954" y="5673"/>
                  </a:lnTo>
                  <a:lnTo>
                    <a:pt x="2296" y="5803"/>
                  </a:lnTo>
                  <a:lnTo>
                    <a:pt x="4158" y="5890"/>
                  </a:lnTo>
                  <a:lnTo>
                    <a:pt x="6366" y="5933"/>
                  </a:lnTo>
                  <a:lnTo>
                    <a:pt x="8964" y="6020"/>
                  </a:lnTo>
                  <a:lnTo>
                    <a:pt x="12255" y="6063"/>
                  </a:lnTo>
                  <a:lnTo>
                    <a:pt x="17278" y="6063"/>
                  </a:lnTo>
                  <a:lnTo>
                    <a:pt x="18231" y="6020"/>
                  </a:lnTo>
                  <a:lnTo>
                    <a:pt x="18318" y="5976"/>
                  </a:lnTo>
                  <a:lnTo>
                    <a:pt x="18404" y="5890"/>
                  </a:lnTo>
                  <a:lnTo>
                    <a:pt x="18448" y="5760"/>
                  </a:lnTo>
                  <a:lnTo>
                    <a:pt x="18491" y="5630"/>
                  </a:lnTo>
                  <a:lnTo>
                    <a:pt x="18491" y="5327"/>
                  </a:lnTo>
                  <a:lnTo>
                    <a:pt x="18404" y="4937"/>
                  </a:lnTo>
                  <a:lnTo>
                    <a:pt x="18318" y="4547"/>
                  </a:lnTo>
                  <a:lnTo>
                    <a:pt x="18144" y="4201"/>
                  </a:lnTo>
                  <a:lnTo>
                    <a:pt x="17928" y="3898"/>
                  </a:lnTo>
                  <a:lnTo>
                    <a:pt x="17711" y="3638"/>
                  </a:lnTo>
                  <a:lnTo>
                    <a:pt x="17192" y="3378"/>
                  </a:lnTo>
                  <a:lnTo>
                    <a:pt x="16326" y="2902"/>
                  </a:lnTo>
                  <a:lnTo>
                    <a:pt x="13944" y="1733"/>
                  </a:lnTo>
                  <a:lnTo>
                    <a:pt x="10696" y="217"/>
                  </a:lnTo>
                  <a:lnTo>
                    <a:pt x="10696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75"/>
            <p:cNvSpPr/>
            <p:nvPr/>
          </p:nvSpPr>
          <p:spPr>
            <a:xfrm>
              <a:off x="1713179" y="4193569"/>
              <a:ext cx="457631" cy="7033"/>
            </a:xfrm>
            <a:custGeom>
              <a:avLst/>
              <a:gdLst/>
              <a:ahLst/>
              <a:cxnLst/>
              <a:rect l="l" t="t" r="r" b="b"/>
              <a:pathLst>
                <a:path w="16976" h="261" extrusionOk="0">
                  <a:moveTo>
                    <a:pt x="3422" y="1"/>
                  </a:moveTo>
                  <a:lnTo>
                    <a:pt x="1" y="44"/>
                  </a:lnTo>
                  <a:lnTo>
                    <a:pt x="1" y="87"/>
                  </a:lnTo>
                  <a:lnTo>
                    <a:pt x="1430" y="131"/>
                  </a:lnTo>
                  <a:lnTo>
                    <a:pt x="3422" y="174"/>
                  </a:lnTo>
                  <a:lnTo>
                    <a:pt x="8445" y="260"/>
                  </a:lnTo>
                  <a:lnTo>
                    <a:pt x="16889" y="260"/>
                  </a:lnTo>
                  <a:lnTo>
                    <a:pt x="16975" y="217"/>
                  </a:lnTo>
                  <a:lnTo>
                    <a:pt x="16932" y="217"/>
                  </a:lnTo>
                  <a:lnTo>
                    <a:pt x="13511" y="131"/>
                  </a:lnTo>
                  <a:lnTo>
                    <a:pt x="8488" y="44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75"/>
            <p:cNvSpPr/>
            <p:nvPr/>
          </p:nvSpPr>
          <p:spPr>
            <a:xfrm>
              <a:off x="1915117" y="4052391"/>
              <a:ext cx="91089" cy="23363"/>
            </a:xfrm>
            <a:custGeom>
              <a:avLst/>
              <a:gdLst/>
              <a:ahLst/>
              <a:cxnLst/>
              <a:rect l="l" t="t" r="r" b="b"/>
              <a:pathLst>
                <a:path w="3379" h="867" extrusionOk="0">
                  <a:moveTo>
                    <a:pt x="1993" y="0"/>
                  </a:moveTo>
                  <a:lnTo>
                    <a:pt x="1560" y="87"/>
                  </a:lnTo>
                  <a:lnTo>
                    <a:pt x="1127" y="173"/>
                  </a:lnTo>
                  <a:lnTo>
                    <a:pt x="737" y="347"/>
                  </a:lnTo>
                  <a:lnTo>
                    <a:pt x="347" y="520"/>
                  </a:lnTo>
                  <a:lnTo>
                    <a:pt x="1" y="780"/>
                  </a:lnTo>
                  <a:lnTo>
                    <a:pt x="1" y="866"/>
                  </a:lnTo>
                  <a:lnTo>
                    <a:pt x="44" y="866"/>
                  </a:lnTo>
                  <a:lnTo>
                    <a:pt x="867" y="606"/>
                  </a:lnTo>
                  <a:lnTo>
                    <a:pt x="1690" y="433"/>
                  </a:lnTo>
                  <a:lnTo>
                    <a:pt x="2469" y="303"/>
                  </a:lnTo>
                  <a:lnTo>
                    <a:pt x="3292" y="217"/>
                  </a:lnTo>
                  <a:lnTo>
                    <a:pt x="3379" y="173"/>
                  </a:lnTo>
                  <a:lnTo>
                    <a:pt x="3379" y="130"/>
                  </a:lnTo>
                  <a:lnTo>
                    <a:pt x="3292" y="87"/>
                  </a:lnTo>
                  <a:lnTo>
                    <a:pt x="2902" y="43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75"/>
            <p:cNvSpPr/>
            <p:nvPr/>
          </p:nvSpPr>
          <p:spPr>
            <a:xfrm>
              <a:off x="1936144" y="4066376"/>
              <a:ext cx="91062" cy="22205"/>
            </a:xfrm>
            <a:custGeom>
              <a:avLst/>
              <a:gdLst/>
              <a:ahLst/>
              <a:cxnLst/>
              <a:rect l="l" t="t" r="r" b="b"/>
              <a:pathLst>
                <a:path w="3378" h="824" extrusionOk="0">
                  <a:moveTo>
                    <a:pt x="1992" y="1"/>
                  </a:moveTo>
                  <a:lnTo>
                    <a:pt x="1559" y="44"/>
                  </a:lnTo>
                  <a:lnTo>
                    <a:pt x="1126" y="174"/>
                  </a:lnTo>
                  <a:lnTo>
                    <a:pt x="737" y="304"/>
                  </a:lnTo>
                  <a:lnTo>
                    <a:pt x="347" y="520"/>
                  </a:lnTo>
                  <a:lnTo>
                    <a:pt x="0" y="780"/>
                  </a:lnTo>
                  <a:lnTo>
                    <a:pt x="0" y="823"/>
                  </a:lnTo>
                  <a:lnTo>
                    <a:pt x="44" y="823"/>
                  </a:lnTo>
                  <a:lnTo>
                    <a:pt x="866" y="607"/>
                  </a:lnTo>
                  <a:lnTo>
                    <a:pt x="1689" y="434"/>
                  </a:lnTo>
                  <a:lnTo>
                    <a:pt x="2512" y="304"/>
                  </a:lnTo>
                  <a:lnTo>
                    <a:pt x="3291" y="174"/>
                  </a:lnTo>
                  <a:lnTo>
                    <a:pt x="3378" y="174"/>
                  </a:lnTo>
                  <a:lnTo>
                    <a:pt x="3378" y="131"/>
                  </a:lnTo>
                  <a:lnTo>
                    <a:pt x="3378" y="87"/>
                  </a:lnTo>
                  <a:lnTo>
                    <a:pt x="3291" y="87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75"/>
            <p:cNvSpPr/>
            <p:nvPr/>
          </p:nvSpPr>
          <p:spPr>
            <a:xfrm>
              <a:off x="1957144" y="4079230"/>
              <a:ext cx="92249" cy="22178"/>
            </a:xfrm>
            <a:custGeom>
              <a:avLst/>
              <a:gdLst/>
              <a:ahLst/>
              <a:cxnLst/>
              <a:rect l="l" t="t" r="r" b="b"/>
              <a:pathLst>
                <a:path w="3422" h="823" extrusionOk="0">
                  <a:moveTo>
                    <a:pt x="1993" y="0"/>
                  </a:moveTo>
                  <a:lnTo>
                    <a:pt x="1560" y="43"/>
                  </a:lnTo>
                  <a:lnTo>
                    <a:pt x="1127" y="173"/>
                  </a:lnTo>
                  <a:lnTo>
                    <a:pt x="737" y="303"/>
                  </a:lnTo>
                  <a:lnTo>
                    <a:pt x="347" y="520"/>
                  </a:lnTo>
                  <a:lnTo>
                    <a:pt x="1" y="779"/>
                  </a:lnTo>
                  <a:lnTo>
                    <a:pt x="1" y="823"/>
                  </a:lnTo>
                  <a:lnTo>
                    <a:pt x="44" y="823"/>
                  </a:lnTo>
                  <a:lnTo>
                    <a:pt x="867" y="606"/>
                  </a:lnTo>
                  <a:lnTo>
                    <a:pt x="1690" y="433"/>
                  </a:lnTo>
                  <a:lnTo>
                    <a:pt x="2512" y="303"/>
                  </a:lnTo>
                  <a:lnTo>
                    <a:pt x="3335" y="173"/>
                  </a:lnTo>
                  <a:lnTo>
                    <a:pt x="3378" y="173"/>
                  </a:lnTo>
                  <a:lnTo>
                    <a:pt x="3422" y="130"/>
                  </a:lnTo>
                  <a:lnTo>
                    <a:pt x="3378" y="130"/>
                  </a:lnTo>
                  <a:lnTo>
                    <a:pt x="3335" y="87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75"/>
            <p:cNvSpPr/>
            <p:nvPr/>
          </p:nvSpPr>
          <p:spPr>
            <a:xfrm>
              <a:off x="1324479" y="2764138"/>
              <a:ext cx="717905" cy="1290597"/>
            </a:xfrm>
            <a:custGeom>
              <a:avLst/>
              <a:gdLst/>
              <a:ahLst/>
              <a:cxnLst/>
              <a:rect l="l" t="t" r="r" b="b"/>
              <a:pathLst>
                <a:path w="26631" h="47893" extrusionOk="0">
                  <a:moveTo>
                    <a:pt x="0" y="1"/>
                  </a:moveTo>
                  <a:lnTo>
                    <a:pt x="4460" y="6583"/>
                  </a:lnTo>
                  <a:lnTo>
                    <a:pt x="9223" y="13641"/>
                  </a:lnTo>
                  <a:lnTo>
                    <a:pt x="12861" y="19097"/>
                  </a:lnTo>
                  <a:lnTo>
                    <a:pt x="13987" y="20829"/>
                  </a:lnTo>
                  <a:lnTo>
                    <a:pt x="14290" y="21349"/>
                  </a:lnTo>
                  <a:lnTo>
                    <a:pt x="14420" y="21608"/>
                  </a:lnTo>
                  <a:lnTo>
                    <a:pt x="14333" y="22864"/>
                  </a:lnTo>
                  <a:lnTo>
                    <a:pt x="14030" y="25939"/>
                  </a:lnTo>
                  <a:lnTo>
                    <a:pt x="13077" y="34945"/>
                  </a:lnTo>
                  <a:lnTo>
                    <a:pt x="11692" y="47893"/>
                  </a:lnTo>
                  <a:lnTo>
                    <a:pt x="24726" y="47893"/>
                  </a:lnTo>
                  <a:lnTo>
                    <a:pt x="25159" y="43866"/>
                  </a:lnTo>
                  <a:lnTo>
                    <a:pt x="25592" y="39709"/>
                  </a:lnTo>
                  <a:lnTo>
                    <a:pt x="26025" y="34816"/>
                  </a:lnTo>
                  <a:lnTo>
                    <a:pt x="26241" y="32261"/>
                  </a:lnTo>
                  <a:lnTo>
                    <a:pt x="26371" y="29749"/>
                  </a:lnTo>
                  <a:lnTo>
                    <a:pt x="26501" y="27368"/>
                  </a:lnTo>
                  <a:lnTo>
                    <a:pt x="26588" y="25116"/>
                  </a:lnTo>
                  <a:lnTo>
                    <a:pt x="26631" y="23124"/>
                  </a:lnTo>
                  <a:lnTo>
                    <a:pt x="26544" y="21435"/>
                  </a:lnTo>
                  <a:lnTo>
                    <a:pt x="26501" y="20742"/>
                  </a:lnTo>
                  <a:lnTo>
                    <a:pt x="26414" y="20136"/>
                  </a:lnTo>
                  <a:lnTo>
                    <a:pt x="26328" y="19617"/>
                  </a:lnTo>
                  <a:lnTo>
                    <a:pt x="26198" y="19270"/>
                  </a:lnTo>
                  <a:lnTo>
                    <a:pt x="25808" y="18447"/>
                  </a:lnTo>
                  <a:lnTo>
                    <a:pt x="25375" y="17625"/>
                  </a:lnTo>
                  <a:lnTo>
                    <a:pt x="24336" y="15849"/>
                  </a:lnTo>
                  <a:lnTo>
                    <a:pt x="23210" y="14031"/>
                  </a:lnTo>
                  <a:lnTo>
                    <a:pt x="21954" y="12125"/>
                  </a:lnTo>
                  <a:lnTo>
                    <a:pt x="20655" y="10263"/>
                  </a:lnTo>
                  <a:lnTo>
                    <a:pt x="19313" y="8401"/>
                  </a:lnTo>
                  <a:lnTo>
                    <a:pt x="18014" y="6669"/>
                  </a:lnTo>
                  <a:lnTo>
                    <a:pt x="16758" y="5024"/>
                  </a:lnTo>
                  <a:lnTo>
                    <a:pt x="15199" y="2989"/>
                  </a:lnTo>
                  <a:lnTo>
                    <a:pt x="13943" y="1386"/>
                  </a:lnTo>
                  <a:lnTo>
                    <a:pt x="128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75"/>
            <p:cNvSpPr/>
            <p:nvPr/>
          </p:nvSpPr>
          <p:spPr>
            <a:xfrm>
              <a:off x="1324479" y="2764138"/>
              <a:ext cx="717905" cy="1290597"/>
            </a:xfrm>
            <a:custGeom>
              <a:avLst/>
              <a:gdLst/>
              <a:ahLst/>
              <a:cxnLst/>
              <a:rect l="l" t="t" r="r" b="b"/>
              <a:pathLst>
                <a:path w="26631" h="47893" fill="none" extrusionOk="0">
                  <a:moveTo>
                    <a:pt x="24726" y="47893"/>
                  </a:moveTo>
                  <a:lnTo>
                    <a:pt x="11692" y="47893"/>
                  </a:lnTo>
                  <a:lnTo>
                    <a:pt x="11692" y="47893"/>
                  </a:lnTo>
                  <a:lnTo>
                    <a:pt x="13077" y="34945"/>
                  </a:lnTo>
                  <a:lnTo>
                    <a:pt x="14030" y="25939"/>
                  </a:lnTo>
                  <a:lnTo>
                    <a:pt x="14333" y="22864"/>
                  </a:lnTo>
                  <a:lnTo>
                    <a:pt x="14420" y="21608"/>
                  </a:lnTo>
                  <a:lnTo>
                    <a:pt x="14420" y="21608"/>
                  </a:lnTo>
                  <a:lnTo>
                    <a:pt x="14290" y="21349"/>
                  </a:lnTo>
                  <a:lnTo>
                    <a:pt x="13987" y="20829"/>
                  </a:lnTo>
                  <a:lnTo>
                    <a:pt x="12861" y="19097"/>
                  </a:lnTo>
                  <a:lnTo>
                    <a:pt x="9223" y="13641"/>
                  </a:lnTo>
                  <a:lnTo>
                    <a:pt x="9223" y="13641"/>
                  </a:lnTo>
                  <a:lnTo>
                    <a:pt x="4460" y="6583"/>
                  </a:lnTo>
                  <a:lnTo>
                    <a:pt x="4460" y="6583"/>
                  </a:lnTo>
                  <a:lnTo>
                    <a:pt x="0" y="1"/>
                  </a:lnTo>
                  <a:lnTo>
                    <a:pt x="12818" y="1"/>
                  </a:lnTo>
                  <a:lnTo>
                    <a:pt x="12818" y="1"/>
                  </a:lnTo>
                  <a:lnTo>
                    <a:pt x="13943" y="1386"/>
                  </a:lnTo>
                  <a:lnTo>
                    <a:pt x="15199" y="2989"/>
                  </a:lnTo>
                  <a:lnTo>
                    <a:pt x="16758" y="5024"/>
                  </a:lnTo>
                  <a:lnTo>
                    <a:pt x="16758" y="5024"/>
                  </a:lnTo>
                  <a:lnTo>
                    <a:pt x="18014" y="6669"/>
                  </a:lnTo>
                  <a:lnTo>
                    <a:pt x="19313" y="8401"/>
                  </a:lnTo>
                  <a:lnTo>
                    <a:pt x="20655" y="10263"/>
                  </a:lnTo>
                  <a:lnTo>
                    <a:pt x="21954" y="12125"/>
                  </a:lnTo>
                  <a:lnTo>
                    <a:pt x="23210" y="14031"/>
                  </a:lnTo>
                  <a:lnTo>
                    <a:pt x="24336" y="15849"/>
                  </a:lnTo>
                  <a:lnTo>
                    <a:pt x="25375" y="17625"/>
                  </a:lnTo>
                  <a:lnTo>
                    <a:pt x="25808" y="18447"/>
                  </a:lnTo>
                  <a:lnTo>
                    <a:pt x="26198" y="19270"/>
                  </a:lnTo>
                  <a:lnTo>
                    <a:pt x="26198" y="19270"/>
                  </a:lnTo>
                  <a:lnTo>
                    <a:pt x="26328" y="19617"/>
                  </a:lnTo>
                  <a:lnTo>
                    <a:pt x="26414" y="20136"/>
                  </a:lnTo>
                  <a:lnTo>
                    <a:pt x="26501" y="20742"/>
                  </a:lnTo>
                  <a:lnTo>
                    <a:pt x="26544" y="21435"/>
                  </a:lnTo>
                  <a:lnTo>
                    <a:pt x="26631" y="23124"/>
                  </a:lnTo>
                  <a:lnTo>
                    <a:pt x="26588" y="25116"/>
                  </a:lnTo>
                  <a:lnTo>
                    <a:pt x="26501" y="27368"/>
                  </a:lnTo>
                  <a:lnTo>
                    <a:pt x="26371" y="29749"/>
                  </a:lnTo>
                  <a:lnTo>
                    <a:pt x="26241" y="32261"/>
                  </a:lnTo>
                  <a:lnTo>
                    <a:pt x="26025" y="34816"/>
                  </a:lnTo>
                  <a:lnTo>
                    <a:pt x="25592" y="39709"/>
                  </a:lnTo>
                  <a:lnTo>
                    <a:pt x="25159" y="43866"/>
                  </a:lnTo>
                  <a:lnTo>
                    <a:pt x="24726" y="478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75"/>
            <p:cNvSpPr/>
            <p:nvPr/>
          </p:nvSpPr>
          <p:spPr>
            <a:xfrm>
              <a:off x="1731860" y="2942666"/>
              <a:ext cx="242833" cy="1019882"/>
            </a:xfrm>
            <a:custGeom>
              <a:avLst/>
              <a:gdLst/>
              <a:ahLst/>
              <a:cxnLst/>
              <a:rect l="l" t="t" r="r" b="b"/>
              <a:pathLst>
                <a:path w="9008" h="37847" extrusionOk="0">
                  <a:moveTo>
                    <a:pt x="1" y="1"/>
                  </a:moveTo>
                  <a:lnTo>
                    <a:pt x="1689" y="2296"/>
                  </a:lnTo>
                  <a:lnTo>
                    <a:pt x="3292" y="4678"/>
                  </a:lnTo>
                  <a:lnTo>
                    <a:pt x="4850" y="7059"/>
                  </a:lnTo>
                  <a:lnTo>
                    <a:pt x="6366" y="9484"/>
                  </a:lnTo>
                  <a:lnTo>
                    <a:pt x="6886" y="10393"/>
                  </a:lnTo>
                  <a:lnTo>
                    <a:pt x="7448" y="11389"/>
                  </a:lnTo>
                  <a:lnTo>
                    <a:pt x="7925" y="12342"/>
                  </a:lnTo>
                  <a:lnTo>
                    <a:pt x="8141" y="12862"/>
                  </a:lnTo>
                  <a:lnTo>
                    <a:pt x="8358" y="13381"/>
                  </a:lnTo>
                  <a:lnTo>
                    <a:pt x="8488" y="13901"/>
                  </a:lnTo>
                  <a:lnTo>
                    <a:pt x="8618" y="14464"/>
                  </a:lnTo>
                  <a:lnTo>
                    <a:pt x="8704" y="15027"/>
                  </a:lnTo>
                  <a:lnTo>
                    <a:pt x="8748" y="15590"/>
                  </a:lnTo>
                  <a:lnTo>
                    <a:pt x="8748" y="16716"/>
                  </a:lnTo>
                  <a:lnTo>
                    <a:pt x="8661" y="17885"/>
                  </a:lnTo>
                  <a:lnTo>
                    <a:pt x="8401" y="22518"/>
                  </a:lnTo>
                  <a:lnTo>
                    <a:pt x="8098" y="27195"/>
                  </a:lnTo>
                  <a:lnTo>
                    <a:pt x="7752" y="31914"/>
                  </a:lnTo>
                  <a:lnTo>
                    <a:pt x="7362" y="36634"/>
                  </a:lnTo>
                  <a:lnTo>
                    <a:pt x="7319" y="37197"/>
                  </a:lnTo>
                  <a:lnTo>
                    <a:pt x="7232" y="37760"/>
                  </a:lnTo>
                  <a:lnTo>
                    <a:pt x="7275" y="37847"/>
                  </a:lnTo>
                  <a:lnTo>
                    <a:pt x="7319" y="37847"/>
                  </a:lnTo>
                  <a:lnTo>
                    <a:pt x="7362" y="37760"/>
                  </a:lnTo>
                  <a:lnTo>
                    <a:pt x="7838" y="33084"/>
                  </a:lnTo>
                  <a:lnTo>
                    <a:pt x="8055" y="30745"/>
                  </a:lnTo>
                  <a:lnTo>
                    <a:pt x="8228" y="28407"/>
                  </a:lnTo>
                  <a:lnTo>
                    <a:pt x="8574" y="23687"/>
                  </a:lnTo>
                  <a:lnTo>
                    <a:pt x="8834" y="18924"/>
                  </a:lnTo>
                  <a:lnTo>
                    <a:pt x="8921" y="17798"/>
                  </a:lnTo>
                  <a:lnTo>
                    <a:pt x="9007" y="16672"/>
                  </a:lnTo>
                  <a:lnTo>
                    <a:pt x="9007" y="15503"/>
                  </a:lnTo>
                  <a:lnTo>
                    <a:pt x="8964" y="14940"/>
                  </a:lnTo>
                  <a:lnTo>
                    <a:pt x="8877" y="14377"/>
                  </a:lnTo>
                  <a:lnTo>
                    <a:pt x="8748" y="13858"/>
                  </a:lnTo>
                  <a:lnTo>
                    <a:pt x="8618" y="13338"/>
                  </a:lnTo>
                  <a:lnTo>
                    <a:pt x="8401" y="12862"/>
                  </a:lnTo>
                  <a:lnTo>
                    <a:pt x="8228" y="12342"/>
                  </a:lnTo>
                  <a:lnTo>
                    <a:pt x="7708" y="11389"/>
                  </a:lnTo>
                  <a:lnTo>
                    <a:pt x="7189" y="10437"/>
                  </a:lnTo>
                  <a:lnTo>
                    <a:pt x="5673" y="7969"/>
                  </a:lnTo>
                  <a:lnTo>
                    <a:pt x="4114" y="5544"/>
                  </a:lnTo>
                  <a:lnTo>
                    <a:pt x="2469" y="3162"/>
                  </a:lnTo>
                  <a:lnTo>
                    <a:pt x="737" y="867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75"/>
            <p:cNvSpPr/>
            <p:nvPr/>
          </p:nvSpPr>
          <p:spPr>
            <a:xfrm>
              <a:off x="1686329" y="3997526"/>
              <a:ext cx="291869" cy="5875"/>
            </a:xfrm>
            <a:custGeom>
              <a:avLst/>
              <a:gdLst/>
              <a:ahLst/>
              <a:cxnLst/>
              <a:rect l="l" t="t" r="r" b="b"/>
              <a:pathLst>
                <a:path w="10827" h="218" extrusionOk="0">
                  <a:moveTo>
                    <a:pt x="3811" y="1"/>
                  </a:moveTo>
                  <a:lnTo>
                    <a:pt x="1430" y="44"/>
                  </a:lnTo>
                  <a:lnTo>
                    <a:pt x="564" y="88"/>
                  </a:lnTo>
                  <a:lnTo>
                    <a:pt x="1" y="131"/>
                  </a:lnTo>
                  <a:lnTo>
                    <a:pt x="564" y="174"/>
                  </a:lnTo>
                  <a:lnTo>
                    <a:pt x="1430" y="217"/>
                  </a:lnTo>
                  <a:lnTo>
                    <a:pt x="7665" y="217"/>
                  </a:lnTo>
                  <a:lnTo>
                    <a:pt x="10783" y="174"/>
                  </a:lnTo>
                  <a:lnTo>
                    <a:pt x="10826" y="174"/>
                  </a:lnTo>
                  <a:lnTo>
                    <a:pt x="10826" y="131"/>
                  </a:lnTo>
                  <a:lnTo>
                    <a:pt x="10826" y="88"/>
                  </a:lnTo>
                  <a:lnTo>
                    <a:pt x="10783" y="88"/>
                  </a:lnTo>
                  <a:lnTo>
                    <a:pt x="9224" y="44"/>
                  </a:lnTo>
                  <a:lnTo>
                    <a:pt x="7665" y="44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75"/>
            <p:cNvSpPr/>
            <p:nvPr/>
          </p:nvSpPr>
          <p:spPr>
            <a:xfrm>
              <a:off x="1323292" y="2765324"/>
              <a:ext cx="360745" cy="534450"/>
            </a:xfrm>
            <a:custGeom>
              <a:avLst/>
              <a:gdLst/>
              <a:ahLst/>
              <a:cxnLst/>
              <a:rect l="l" t="t" r="r" b="b"/>
              <a:pathLst>
                <a:path w="13382" h="19833" extrusionOk="0">
                  <a:moveTo>
                    <a:pt x="1" y="0"/>
                  </a:moveTo>
                  <a:lnTo>
                    <a:pt x="5457" y="7968"/>
                  </a:lnTo>
                  <a:lnTo>
                    <a:pt x="9874" y="14550"/>
                  </a:lnTo>
                  <a:lnTo>
                    <a:pt x="13381" y="19832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75"/>
            <p:cNvSpPr/>
            <p:nvPr/>
          </p:nvSpPr>
          <p:spPr>
            <a:xfrm>
              <a:off x="1323292" y="2765324"/>
              <a:ext cx="360745" cy="534450"/>
            </a:xfrm>
            <a:custGeom>
              <a:avLst/>
              <a:gdLst/>
              <a:ahLst/>
              <a:cxnLst/>
              <a:rect l="l" t="t" r="r" b="b"/>
              <a:pathLst>
                <a:path w="13382" h="19833" fill="none" extrusionOk="0">
                  <a:moveTo>
                    <a:pt x="13381" y="19832"/>
                  </a:moveTo>
                  <a:lnTo>
                    <a:pt x="13381" y="19832"/>
                  </a:lnTo>
                  <a:lnTo>
                    <a:pt x="9874" y="14550"/>
                  </a:lnTo>
                  <a:lnTo>
                    <a:pt x="5457" y="7968"/>
                  </a:lnTo>
                  <a:lnTo>
                    <a:pt x="1" y="0"/>
                  </a:lnTo>
                  <a:lnTo>
                    <a:pt x="6713" y="0"/>
                  </a:lnTo>
                  <a:lnTo>
                    <a:pt x="13381" y="198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75"/>
            <p:cNvSpPr/>
            <p:nvPr/>
          </p:nvSpPr>
          <p:spPr>
            <a:xfrm>
              <a:off x="943919" y="4052391"/>
              <a:ext cx="535834" cy="459778"/>
            </a:xfrm>
            <a:custGeom>
              <a:avLst/>
              <a:gdLst/>
              <a:ahLst/>
              <a:cxnLst/>
              <a:rect l="l" t="t" r="r" b="b"/>
              <a:pathLst>
                <a:path w="19877" h="17062" extrusionOk="0">
                  <a:moveTo>
                    <a:pt x="19876" y="0"/>
                  </a:moveTo>
                  <a:lnTo>
                    <a:pt x="9008" y="217"/>
                  </a:lnTo>
                  <a:lnTo>
                    <a:pt x="7752" y="10912"/>
                  </a:lnTo>
                  <a:lnTo>
                    <a:pt x="7752" y="11085"/>
                  </a:lnTo>
                  <a:lnTo>
                    <a:pt x="4504" y="12644"/>
                  </a:lnTo>
                  <a:lnTo>
                    <a:pt x="2166" y="13857"/>
                  </a:lnTo>
                  <a:lnTo>
                    <a:pt x="1256" y="14290"/>
                  </a:lnTo>
                  <a:lnTo>
                    <a:pt x="780" y="14636"/>
                  </a:lnTo>
                  <a:lnTo>
                    <a:pt x="564" y="14853"/>
                  </a:lnTo>
                  <a:lnTo>
                    <a:pt x="347" y="15199"/>
                  </a:lnTo>
                  <a:lnTo>
                    <a:pt x="174" y="15589"/>
                  </a:lnTo>
                  <a:lnTo>
                    <a:pt x="87" y="15935"/>
                  </a:lnTo>
                  <a:lnTo>
                    <a:pt x="1" y="16325"/>
                  </a:lnTo>
                  <a:lnTo>
                    <a:pt x="44" y="16671"/>
                  </a:lnTo>
                  <a:lnTo>
                    <a:pt x="44" y="16801"/>
                  </a:lnTo>
                  <a:lnTo>
                    <a:pt x="131" y="16888"/>
                  </a:lnTo>
                  <a:lnTo>
                    <a:pt x="174" y="16974"/>
                  </a:lnTo>
                  <a:lnTo>
                    <a:pt x="304" y="17018"/>
                  </a:lnTo>
                  <a:lnTo>
                    <a:pt x="564" y="17061"/>
                  </a:lnTo>
                  <a:lnTo>
                    <a:pt x="3248" y="17061"/>
                  </a:lnTo>
                  <a:lnTo>
                    <a:pt x="6020" y="17018"/>
                  </a:lnTo>
                  <a:lnTo>
                    <a:pt x="9224" y="16931"/>
                  </a:lnTo>
                  <a:lnTo>
                    <a:pt x="12385" y="16845"/>
                  </a:lnTo>
                  <a:lnTo>
                    <a:pt x="15156" y="16715"/>
                  </a:lnTo>
                  <a:lnTo>
                    <a:pt x="17235" y="16541"/>
                  </a:lnTo>
                  <a:lnTo>
                    <a:pt x="17841" y="16498"/>
                  </a:lnTo>
                  <a:lnTo>
                    <a:pt x="18144" y="16412"/>
                  </a:lnTo>
                  <a:lnTo>
                    <a:pt x="18188" y="16368"/>
                  </a:lnTo>
                  <a:lnTo>
                    <a:pt x="18231" y="16238"/>
                  </a:lnTo>
                  <a:lnTo>
                    <a:pt x="18317" y="15892"/>
                  </a:lnTo>
                  <a:lnTo>
                    <a:pt x="18361" y="15372"/>
                  </a:lnTo>
                  <a:lnTo>
                    <a:pt x="18404" y="14679"/>
                  </a:lnTo>
                  <a:lnTo>
                    <a:pt x="18447" y="12947"/>
                  </a:lnTo>
                  <a:lnTo>
                    <a:pt x="18491" y="10869"/>
                  </a:lnTo>
                  <a:lnTo>
                    <a:pt x="18491" y="10782"/>
                  </a:lnTo>
                  <a:lnTo>
                    <a:pt x="18707" y="8877"/>
                  </a:lnTo>
                  <a:lnTo>
                    <a:pt x="19183" y="5196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75"/>
            <p:cNvSpPr/>
            <p:nvPr/>
          </p:nvSpPr>
          <p:spPr>
            <a:xfrm>
              <a:off x="943919" y="4285756"/>
              <a:ext cx="505480" cy="226413"/>
            </a:xfrm>
            <a:custGeom>
              <a:avLst/>
              <a:gdLst/>
              <a:ahLst/>
              <a:cxnLst/>
              <a:rect l="l" t="t" r="r" b="b"/>
              <a:pathLst>
                <a:path w="18751" h="8402" extrusionOk="0">
                  <a:moveTo>
                    <a:pt x="18750" y="0"/>
                  </a:moveTo>
                  <a:lnTo>
                    <a:pt x="8012" y="217"/>
                  </a:lnTo>
                  <a:lnTo>
                    <a:pt x="7752" y="2295"/>
                  </a:lnTo>
                  <a:lnTo>
                    <a:pt x="7752" y="2469"/>
                  </a:lnTo>
                  <a:lnTo>
                    <a:pt x="4504" y="4028"/>
                  </a:lnTo>
                  <a:lnTo>
                    <a:pt x="2166" y="5197"/>
                  </a:lnTo>
                  <a:lnTo>
                    <a:pt x="1256" y="5673"/>
                  </a:lnTo>
                  <a:lnTo>
                    <a:pt x="780" y="5976"/>
                  </a:lnTo>
                  <a:lnTo>
                    <a:pt x="564" y="6236"/>
                  </a:lnTo>
                  <a:lnTo>
                    <a:pt x="347" y="6539"/>
                  </a:lnTo>
                  <a:lnTo>
                    <a:pt x="174" y="6929"/>
                  </a:lnTo>
                  <a:lnTo>
                    <a:pt x="87" y="7319"/>
                  </a:lnTo>
                  <a:lnTo>
                    <a:pt x="1" y="7665"/>
                  </a:lnTo>
                  <a:lnTo>
                    <a:pt x="44" y="8011"/>
                  </a:lnTo>
                  <a:lnTo>
                    <a:pt x="44" y="8141"/>
                  </a:lnTo>
                  <a:lnTo>
                    <a:pt x="131" y="8228"/>
                  </a:lnTo>
                  <a:lnTo>
                    <a:pt x="174" y="8314"/>
                  </a:lnTo>
                  <a:lnTo>
                    <a:pt x="304" y="8358"/>
                  </a:lnTo>
                  <a:lnTo>
                    <a:pt x="564" y="8401"/>
                  </a:lnTo>
                  <a:lnTo>
                    <a:pt x="3248" y="8401"/>
                  </a:lnTo>
                  <a:lnTo>
                    <a:pt x="6020" y="8358"/>
                  </a:lnTo>
                  <a:lnTo>
                    <a:pt x="9224" y="8271"/>
                  </a:lnTo>
                  <a:lnTo>
                    <a:pt x="12385" y="8185"/>
                  </a:lnTo>
                  <a:lnTo>
                    <a:pt x="15156" y="8055"/>
                  </a:lnTo>
                  <a:lnTo>
                    <a:pt x="17235" y="7881"/>
                  </a:lnTo>
                  <a:lnTo>
                    <a:pt x="17841" y="7838"/>
                  </a:lnTo>
                  <a:lnTo>
                    <a:pt x="18144" y="7752"/>
                  </a:lnTo>
                  <a:lnTo>
                    <a:pt x="18188" y="7708"/>
                  </a:lnTo>
                  <a:lnTo>
                    <a:pt x="18231" y="7578"/>
                  </a:lnTo>
                  <a:lnTo>
                    <a:pt x="18317" y="7232"/>
                  </a:lnTo>
                  <a:lnTo>
                    <a:pt x="18361" y="6712"/>
                  </a:lnTo>
                  <a:lnTo>
                    <a:pt x="18404" y="6019"/>
                  </a:lnTo>
                  <a:lnTo>
                    <a:pt x="18447" y="4287"/>
                  </a:lnTo>
                  <a:lnTo>
                    <a:pt x="18491" y="2209"/>
                  </a:lnTo>
                  <a:lnTo>
                    <a:pt x="18491" y="2122"/>
                  </a:lnTo>
                  <a:lnTo>
                    <a:pt x="1875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75"/>
            <p:cNvSpPr/>
            <p:nvPr/>
          </p:nvSpPr>
          <p:spPr>
            <a:xfrm>
              <a:off x="943919" y="4342939"/>
              <a:ext cx="498471" cy="169230"/>
            </a:xfrm>
            <a:custGeom>
              <a:avLst/>
              <a:gdLst/>
              <a:ahLst/>
              <a:cxnLst/>
              <a:rect l="l" t="t" r="r" b="b"/>
              <a:pathLst>
                <a:path w="18491" h="6280" extrusionOk="0">
                  <a:moveTo>
                    <a:pt x="18491" y="0"/>
                  </a:moveTo>
                  <a:lnTo>
                    <a:pt x="7752" y="173"/>
                  </a:lnTo>
                  <a:lnTo>
                    <a:pt x="7752" y="347"/>
                  </a:lnTo>
                  <a:lnTo>
                    <a:pt x="4504" y="1906"/>
                  </a:lnTo>
                  <a:lnTo>
                    <a:pt x="2166" y="3075"/>
                  </a:lnTo>
                  <a:lnTo>
                    <a:pt x="1256" y="3551"/>
                  </a:lnTo>
                  <a:lnTo>
                    <a:pt x="780" y="3854"/>
                  </a:lnTo>
                  <a:lnTo>
                    <a:pt x="564" y="4114"/>
                  </a:lnTo>
                  <a:lnTo>
                    <a:pt x="347" y="4417"/>
                  </a:lnTo>
                  <a:lnTo>
                    <a:pt x="174" y="4807"/>
                  </a:lnTo>
                  <a:lnTo>
                    <a:pt x="87" y="5197"/>
                  </a:lnTo>
                  <a:lnTo>
                    <a:pt x="1" y="5543"/>
                  </a:lnTo>
                  <a:lnTo>
                    <a:pt x="44" y="5889"/>
                  </a:lnTo>
                  <a:lnTo>
                    <a:pt x="44" y="6019"/>
                  </a:lnTo>
                  <a:lnTo>
                    <a:pt x="131" y="6106"/>
                  </a:lnTo>
                  <a:lnTo>
                    <a:pt x="174" y="6192"/>
                  </a:lnTo>
                  <a:lnTo>
                    <a:pt x="304" y="6236"/>
                  </a:lnTo>
                  <a:lnTo>
                    <a:pt x="564" y="6279"/>
                  </a:lnTo>
                  <a:lnTo>
                    <a:pt x="3248" y="6279"/>
                  </a:lnTo>
                  <a:lnTo>
                    <a:pt x="6020" y="6236"/>
                  </a:lnTo>
                  <a:lnTo>
                    <a:pt x="9224" y="6149"/>
                  </a:lnTo>
                  <a:lnTo>
                    <a:pt x="12385" y="6063"/>
                  </a:lnTo>
                  <a:lnTo>
                    <a:pt x="15156" y="5933"/>
                  </a:lnTo>
                  <a:lnTo>
                    <a:pt x="17235" y="5759"/>
                  </a:lnTo>
                  <a:lnTo>
                    <a:pt x="17841" y="5716"/>
                  </a:lnTo>
                  <a:lnTo>
                    <a:pt x="18144" y="5630"/>
                  </a:lnTo>
                  <a:lnTo>
                    <a:pt x="18188" y="5586"/>
                  </a:lnTo>
                  <a:lnTo>
                    <a:pt x="18231" y="5456"/>
                  </a:lnTo>
                  <a:lnTo>
                    <a:pt x="18317" y="5110"/>
                  </a:lnTo>
                  <a:lnTo>
                    <a:pt x="18361" y="4590"/>
                  </a:lnTo>
                  <a:lnTo>
                    <a:pt x="18404" y="3897"/>
                  </a:lnTo>
                  <a:lnTo>
                    <a:pt x="18447" y="2165"/>
                  </a:lnTo>
                  <a:lnTo>
                    <a:pt x="18491" y="87"/>
                  </a:lnTo>
                  <a:lnTo>
                    <a:pt x="18491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75"/>
            <p:cNvSpPr/>
            <p:nvPr/>
          </p:nvSpPr>
          <p:spPr>
            <a:xfrm>
              <a:off x="955592" y="4484117"/>
              <a:ext cx="456444" cy="11695"/>
            </a:xfrm>
            <a:custGeom>
              <a:avLst/>
              <a:gdLst/>
              <a:ahLst/>
              <a:cxnLst/>
              <a:rect l="l" t="t" r="r" b="b"/>
              <a:pathLst>
                <a:path w="16932" h="434" extrusionOk="0">
                  <a:moveTo>
                    <a:pt x="13511" y="1"/>
                  </a:moveTo>
                  <a:lnTo>
                    <a:pt x="8488" y="87"/>
                  </a:lnTo>
                  <a:lnTo>
                    <a:pt x="3465" y="217"/>
                  </a:lnTo>
                  <a:lnTo>
                    <a:pt x="44" y="347"/>
                  </a:lnTo>
                  <a:lnTo>
                    <a:pt x="1" y="391"/>
                  </a:lnTo>
                  <a:lnTo>
                    <a:pt x="44" y="434"/>
                  </a:lnTo>
                  <a:lnTo>
                    <a:pt x="3465" y="391"/>
                  </a:lnTo>
                  <a:lnTo>
                    <a:pt x="8488" y="304"/>
                  </a:lnTo>
                  <a:lnTo>
                    <a:pt x="13511" y="174"/>
                  </a:lnTo>
                  <a:lnTo>
                    <a:pt x="15503" y="131"/>
                  </a:lnTo>
                  <a:lnTo>
                    <a:pt x="16932" y="44"/>
                  </a:lnTo>
                  <a:lnTo>
                    <a:pt x="1550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75"/>
            <p:cNvSpPr/>
            <p:nvPr/>
          </p:nvSpPr>
          <p:spPr>
            <a:xfrm>
              <a:off x="1117849" y="4346442"/>
              <a:ext cx="91089" cy="22178"/>
            </a:xfrm>
            <a:custGeom>
              <a:avLst/>
              <a:gdLst/>
              <a:ahLst/>
              <a:cxnLst/>
              <a:rect l="l" t="t" r="r" b="b"/>
              <a:pathLst>
                <a:path w="3379" h="823" extrusionOk="0">
                  <a:moveTo>
                    <a:pt x="520" y="0"/>
                  </a:moveTo>
                  <a:lnTo>
                    <a:pt x="87" y="87"/>
                  </a:lnTo>
                  <a:lnTo>
                    <a:pt x="44" y="130"/>
                  </a:lnTo>
                  <a:lnTo>
                    <a:pt x="1" y="173"/>
                  </a:lnTo>
                  <a:lnTo>
                    <a:pt x="44" y="217"/>
                  </a:lnTo>
                  <a:lnTo>
                    <a:pt x="87" y="217"/>
                  </a:lnTo>
                  <a:lnTo>
                    <a:pt x="910" y="303"/>
                  </a:lnTo>
                  <a:lnTo>
                    <a:pt x="1733" y="433"/>
                  </a:lnTo>
                  <a:lnTo>
                    <a:pt x="2556" y="606"/>
                  </a:lnTo>
                  <a:lnTo>
                    <a:pt x="3335" y="823"/>
                  </a:lnTo>
                  <a:lnTo>
                    <a:pt x="3378" y="823"/>
                  </a:lnTo>
                  <a:lnTo>
                    <a:pt x="3378" y="780"/>
                  </a:lnTo>
                  <a:lnTo>
                    <a:pt x="3075" y="520"/>
                  </a:lnTo>
                  <a:lnTo>
                    <a:pt x="2685" y="303"/>
                  </a:lnTo>
                  <a:lnTo>
                    <a:pt x="2252" y="173"/>
                  </a:lnTo>
                  <a:lnTo>
                    <a:pt x="1819" y="4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75"/>
            <p:cNvSpPr/>
            <p:nvPr/>
          </p:nvSpPr>
          <p:spPr>
            <a:xfrm>
              <a:off x="1096849" y="4359269"/>
              <a:ext cx="91062" cy="22205"/>
            </a:xfrm>
            <a:custGeom>
              <a:avLst/>
              <a:gdLst/>
              <a:ahLst/>
              <a:cxnLst/>
              <a:rect l="l" t="t" r="r" b="b"/>
              <a:pathLst>
                <a:path w="3378" h="824" extrusionOk="0">
                  <a:moveTo>
                    <a:pt x="520" y="1"/>
                  </a:moveTo>
                  <a:lnTo>
                    <a:pt x="87" y="87"/>
                  </a:lnTo>
                  <a:lnTo>
                    <a:pt x="44" y="130"/>
                  </a:lnTo>
                  <a:lnTo>
                    <a:pt x="0" y="174"/>
                  </a:lnTo>
                  <a:lnTo>
                    <a:pt x="44" y="217"/>
                  </a:lnTo>
                  <a:lnTo>
                    <a:pt x="87" y="217"/>
                  </a:lnTo>
                  <a:lnTo>
                    <a:pt x="910" y="304"/>
                  </a:lnTo>
                  <a:lnTo>
                    <a:pt x="1732" y="434"/>
                  </a:lnTo>
                  <a:lnTo>
                    <a:pt x="2512" y="607"/>
                  </a:lnTo>
                  <a:lnTo>
                    <a:pt x="3335" y="823"/>
                  </a:lnTo>
                  <a:lnTo>
                    <a:pt x="3378" y="823"/>
                  </a:lnTo>
                  <a:lnTo>
                    <a:pt x="3378" y="780"/>
                  </a:lnTo>
                  <a:lnTo>
                    <a:pt x="3031" y="520"/>
                  </a:lnTo>
                  <a:lnTo>
                    <a:pt x="2685" y="304"/>
                  </a:lnTo>
                  <a:lnTo>
                    <a:pt x="2252" y="174"/>
                  </a:lnTo>
                  <a:lnTo>
                    <a:pt x="1819" y="44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75"/>
            <p:cNvSpPr/>
            <p:nvPr/>
          </p:nvSpPr>
          <p:spPr>
            <a:xfrm>
              <a:off x="1074663" y="4372096"/>
              <a:ext cx="92249" cy="22205"/>
            </a:xfrm>
            <a:custGeom>
              <a:avLst/>
              <a:gdLst/>
              <a:ahLst/>
              <a:cxnLst/>
              <a:rect l="l" t="t" r="r" b="b"/>
              <a:pathLst>
                <a:path w="3422" h="824" extrusionOk="0">
                  <a:moveTo>
                    <a:pt x="996" y="1"/>
                  </a:moveTo>
                  <a:lnTo>
                    <a:pt x="520" y="44"/>
                  </a:lnTo>
                  <a:lnTo>
                    <a:pt x="130" y="131"/>
                  </a:lnTo>
                  <a:lnTo>
                    <a:pt x="1" y="174"/>
                  </a:lnTo>
                  <a:lnTo>
                    <a:pt x="44" y="217"/>
                  </a:lnTo>
                  <a:lnTo>
                    <a:pt x="87" y="261"/>
                  </a:lnTo>
                  <a:lnTo>
                    <a:pt x="910" y="347"/>
                  </a:lnTo>
                  <a:lnTo>
                    <a:pt x="1733" y="477"/>
                  </a:lnTo>
                  <a:lnTo>
                    <a:pt x="2555" y="650"/>
                  </a:lnTo>
                  <a:lnTo>
                    <a:pt x="3378" y="824"/>
                  </a:lnTo>
                  <a:lnTo>
                    <a:pt x="3421" y="824"/>
                  </a:lnTo>
                  <a:lnTo>
                    <a:pt x="3421" y="780"/>
                  </a:lnTo>
                  <a:lnTo>
                    <a:pt x="3075" y="520"/>
                  </a:lnTo>
                  <a:lnTo>
                    <a:pt x="2729" y="347"/>
                  </a:lnTo>
                  <a:lnTo>
                    <a:pt x="2296" y="174"/>
                  </a:lnTo>
                  <a:lnTo>
                    <a:pt x="1862" y="87"/>
                  </a:lnTo>
                  <a:lnTo>
                    <a:pt x="1429" y="44"/>
                  </a:lnTo>
                  <a:lnTo>
                    <a:pt x="9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75"/>
            <p:cNvSpPr/>
            <p:nvPr/>
          </p:nvSpPr>
          <p:spPr>
            <a:xfrm>
              <a:off x="1136531" y="2765324"/>
              <a:ext cx="532330" cy="1586965"/>
            </a:xfrm>
            <a:custGeom>
              <a:avLst/>
              <a:gdLst/>
              <a:ahLst/>
              <a:cxnLst/>
              <a:rect l="l" t="t" r="r" b="b"/>
              <a:pathLst>
                <a:path w="19747" h="58891" extrusionOk="0">
                  <a:moveTo>
                    <a:pt x="6669" y="0"/>
                  </a:moveTo>
                  <a:lnTo>
                    <a:pt x="1" y="58891"/>
                  </a:lnTo>
                  <a:lnTo>
                    <a:pt x="1" y="58891"/>
                  </a:lnTo>
                  <a:lnTo>
                    <a:pt x="11995" y="58847"/>
                  </a:lnTo>
                  <a:lnTo>
                    <a:pt x="16499" y="10393"/>
                  </a:lnTo>
                  <a:lnTo>
                    <a:pt x="18101" y="9613"/>
                  </a:lnTo>
                  <a:lnTo>
                    <a:pt x="18967" y="4677"/>
                  </a:lnTo>
                  <a:lnTo>
                    <a:pt x="1974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75"/>
            <p:cNvSpPr/>
            <p:nvPr/>
          </p:nvSpPr>
          <p:spPr>
            <a:xfrm>
              <a:off x="1136531" y="2765324"/>
              <a:ext cx="532330" cy="1586965"/>
            </a:xfrm>
            <a:custGeom>
              <a:avLst/>
              <a:gdLst/>
              <a:ahLst/>
              <a:cxnLst/>
              <a:rect l="l" t="t" r="r" b="b"/>
              <a:pathLst>
                <a:path w="19747" h="58891" fill="none" extrusionOk="0">
                  <a:moveTo>
                    <a:pt x="19746" y="0"/>
                  </a:moveTo>
                  <a:lnTo>
                    <a:pt x="19746" y="0"/>
                  </a:lnTo>
                  <a:lnTo>
                    <a:pt x="18967" y="4677"/>
                  </a:lnTo>
                  <a:lnTo>
                    <a:pt x="18101" y="9613"/>
                  </a:lnTo>
                  <a:lnTo>
                    <a:pt x="18101" y="9613"/>
                  </a:lnTo>
                  <a:lnTo>
                    <a:pt x="16499" y="10393"/>
                  </a:lnTo>
                  <a:lnTo>
                    <a:pt x="11995" y="58847"/>
                  </a:lnTo>
                  <a:lnTo>
                    <a:pt x="1" y="58891"/>
                  </a:lnTo>
                  <a:lnTo>
                    <a:pt x="6669" y="0"/>
                  </a:lnTo>
                  <a:lnTo>
                    <a:pt x="197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75"/>
            <p:cNvSpPr/>
            <p:nvPr/>
          </p:nvSpPr>
          <p:spPr>
            <a:xfrm>
              <a:off x="1157531" y="4291577"/>
              <a:ext cx="290710" cy="7033"/>
            </a:xfrm>
            <a:custGeom>
              <a:avLst/>
              <a:gdLst/>
              <a:ahLst/>
              <a:cxnLst/>
              <a:rect l="l" t="t" r="r" b="b"/>
              <a:pathLst>
                <a:path w="10784" h="261" extrusionOk="0">
                  <a:moveTo>
                    <a:pt x="7622" y="1"/>
                  </a:moveTo>
                  <a:lnTo>
                    <a:pt x="3812" y="44"/>
                  </a:lnTo>
                  <a:lnTo>
                    <a:pt x="1430" y="44"/>
                  </a:lnTo>
                  <a:lnTo>
                    <a:pt x="564" y="88"/>
                  </a:lnTo>
                  <a:lnTo>
                    <a:pt x="1" y="131"/>
                  </a:lnTo>
                  <a:lnTo>
                    <a:pt x="1" y="174"/>
                  </a:lnTo>
                  <a:lnTo>
                    <a:pt x="564" y="218"/>
                  </a:lnTo>
                  <a:lnTo>
                    <a:pt x="1430" y="261"/>
                  </a:lnTo>
                  <a:lnTo>
                    <a:pt x="7622" y="261"/>
                  </a:lnTo>
                  <a:lnTo>
                    <a:pt x="9181" y="218"/>
                  </a:lnTo>
                  <a:lnTo>
                    <a:pt x="10783" y="174"/>
                  </a:lnTo>
                  <a:lnTo>
                    <a:pt x="10783" y="88"/>
                  </a:lnTo>
                  <a:lnTo>
                    <a:pt x="9224" y="44"/>
                  </a:lnTo>
                  <a:lnTo>
                    <a:pt x="7622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75"/>
            <p:cNvSpPr/>
            <p:nvPr/>
          </p:nvSpPr>
          <p:spPr>
            <a:xfrm>
              <a:off x="1262611" y="2946169"/>
              <a:ext cx="128426" cy="1323284"/>
            </a:xfrm>
            <a:custGeom>
              <a:avLst/>
              <a:gdLst/>
              <a:ahLst/>
              <a:cxnLst/>
              <a:rect l="l" t="t" r="r" b="b"/>
              <a:pathLst>
                <a:path w="4764" h="49106" extrusionOk="0">
                  <a:moveTo>
                    <a:pt x="4720" y="1"/>
                  </a:moveTo>
                  <a:lnTo>
                    <a:pt x="4720" y="44"/>
                  </a:lnTo>
                  <a:lnTo>
                    <a:pt x="4677" y="44"/>
                  </a:lnTo>
                  <a:lnTo>
                    <a:pt x="4114" y="8228"/>
                  </a:lnTo>
                  <a:lnTo>
                    <a:pt x="3508" y="16369"/>
                  </a:lnTo>
                  <a:lnTo>
                    <a:pt x="3075" y="21392"/>
                  </a:lnTo>
                  <a:lnTo>
                    <a:pt x="2598" y="26372"/>
                  </a:lnTo>
                  <a:lnTo>
                    <a:pt x="2079" y="31395"/>
                  </a:lnTo>
                  <a:lnTo>
                    <a:pt x="1516" y="36418"/>
                  </a:lnTo>
                  <a:lnTo>
                    <a:pt x="780" y="42740"/>
                  </a:lnTo>
                  <a:lnTo>
                    <a:pt x="390" y="46074"/>
                  </a:lnTo>
                  <a:lnTo>
                    <a:pt x="0" y="49062"/>
                  </a:lnTo>
                  <a:lnTo>
                    <a:pt x="43" y="49105"/>
                  </a:lnTo>
                  <a:lnTo>
                    <a:pt x="43" y="49062"/>
                  </a:lnTo>
                  <a:lnTo>
                    <a:pt x="433" y="46550"/>
                  </a:lnTo>
                  <a:lnTo>
                    <a:pt x="823" y="43909"/>
                  </a:lnTo>
                  <a:lnTo>
                    <a:pt x="1169" y="41138"/>
                  </a:lnTo>
                  <a:lnTo>
                    <a:pt x="1516" y="38410"/>
                  </a:lnTo>
                  <a:lnTo>
                    <a:pt x="2079" y="32867"/>
                  </a:lnTo>
                  <a:lnTo>
                    <a:pt x="2642" y="27628"/>
                  </a:lnTo>
                  <a:lnTo>
                    <a:pt x="3118" y="22648"/>
                  </a:lnTo>
                  <a:lnTo>
                    <a:pt x="3551" y="17625"/>
                  </a:lnTo>
                  <a:lnTo>
                    <a:pt x="3941" y="12645"/>
                  </a:lnTo>
                  <a:lnTo>
                    <a:pt x="4287" y="7622"/>
                  </a:lnTo>
                  <a:lnTo>
                    <a:pt x="4547" y="3811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75"/>
            <p:cNvSpPr/>
            <p:nvPr/>
          </p:nvSpPr>
          <p:spPr>
            <a:xfrm>
              <a:off x="1545099" y="3017364"/>
              <a:ext cx="95726" cy="50203"/>
            </a:xfrm>
            <a:custGeom>
              <a:avLst/>
              <a:gdLst/>
              <a:ahLst/>
              <a:cxnLst/>
              <a:rect l="l" t="t" r="r" b="b"/>
              <a:pathLst>
                <a:path w="3551" h="1863" extrusionOk="0">
                  <a:moveTo>
                    <a:pt x="3421" y="0"/>
                  </a:moveTo>
                  <a:lnTo>
                    <a:pt x="2555" y="390"/>
                  </a:lnTo>
                  <a:lnTo>
                    <a:pt x="1689" y="823"/>
                  </a:lnTo>
                  <a:lnTo>
                    <a:pt x="823" y="1299"/>
                  </a:lnTo>
                  <a:lnTo>
                    <a:pt x="0" y="1776"/>
                  </a:lnTo>
                  <a:lnTo>
                    <a:pt x="0" y="1819"/>
                  </a:lnTo>
                  <a:lnTo>
                    <a:pt x="44" y="1862"/>
                  </a:lnTo>
                  <a:lnTo>
                    <a:pt x="1776" y="1040"/>
                  </a:lnTo>
                  <a:lnTo>
                    <a:pt x="2642" y="607"/>
                  </a:lnTo>
                  <a:lnTo>
                    <a:pt x="3508" y="130"/>
                  </a:lnTo>
                  <a:lnTo>
                    <a:pt x="3551" y="87"/>
                  </a:lnTo>
                  <a:lnTo>
                    <a:pt x="3508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75"/>
            <p:cNvSpPr/>
            <p:nvPr/>
          </p:nvSpPr>
          <p:spPr>
            <a:xfrm>
              <a:off x="1577771" y="2872656"/>
              <a:ext cx="50222" cy="154059"/>
            </a:xfrm>
            <a:custGeom>
              <a:avLst/>
              <a:gdLst/>
              <a:ahLst/>
              <a:cxnLst/>
              <a:rect l="l" t="t" r="r" b="b"/>
              <a:pathLst>
                <a:path w="1863" h="5717" extrusionOk="0">
                  <a:moveTo>
                    <a:pt x="1819" y="1"/>
                  </a:moveTo>
                  <a:lnTo>
                    <a:pt x="1689" y="867"/>
                  </a:lnTo>
                  <a:lnTo>
                    <a:pt x="1560" y="1690"/>
                  </a:lnTo>
                  <a:lnTo>
                    <a:pt x="1386" y="3422"/>
                  </a:lnTo>
                  <a:lnTo>
                    <a:pt x="1300" y="4201"/>
                  </a:lnTo>
                  <a:lnTo>
                    <a:pt x="1300" y="4418"/>
                  </a:lnTo>
                  <a:lnTo>
                    <a:pt x="1256" y="4591"/>
                  </a:lnTo>
                  <a:lnTo>
                    <a:pt x="1083" y="4894"/>
                  </a:lnTo>
                  <a:lnTo>
                    <a:pt x="867" y="5154"/>
                  </a:lnTo>
                  <a:lnTo>
                    <a:pt x="607" y="5370"/>
                  </a:lnTo>
                  <a:lnTo>
                    <a:pt x="347" y="5500"/>
                  </a:lnTo>
                  <a:lnTo>
                    <a:pt x="44" y="5630"/>
                  </a:lnTo>
                  <a:lnTo>
                    <a:pt x="1" y="5673"/>
                  </a:lnTo>
                  <a:lnTo>
                    <a:pt x="1" y="5717"/>
                  </a:lnTo>
                  <a:lnTo>
                    <a:pt x="87" y="5717"/>
                  </a:lnTo>
                  <a:lnTo>
                    <a:pt x="390" y="5630"/>
                  </a:lnTo>
                  <a:lnTo>
                    <a:pt x="694" y="5500"/>
                  </a:lnTo>
                  <a:lnTo>
                    <a:pt x="953" y="5327"/>
                  </a:lnTo>
                  <a:lnTo>
                    <a:pt x="1213" y="5154"/>
                  </a:lnTo>
                  <a:lnTo>
                    <a:pt x="1343" y="4981"/>
                  </a:lnTo>
                  <a:lnTo>
                    <a:pt x="1430" y="4807"/>
                  </a:lnTo>
                  <a:lnTo>
                    <a:pt x="1516" y="4461"/>
                  </a:lnTo>
                  <a:lnTo>
                    <a:pt x="1560" y="4071"/>
                  </a:lnTo>
                  <a:lnTo>
                    <a:pt x="1603" y="3725"/>
                  </a:lnTo>
                  <a:lnTo>
                    <a:pt x="1733" y="2815"/>
                  </a:lnTo>
                  <a:lnTo>
                    <a:pt x="1819" y="1906"/>
                  </a:lnTo>
                  <a:lnTo>
                    <a:pt x="1863" y="954"/>
                  </a:lnTo>
                  <a:lnTo>
                    <a:pt x="1863" y="4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75"/>
            <p:cNvSpPr/>
            <p:nvPr/>
          </p:nvSpPr>
          <p:spPr>
            <a:xfrm>
              <a:off x="1577771" y="2872656"/>
              <a:ext cx="50222" cy="154059"/>
            </a:xfrm>
            <a:custGeom>
              <a:avLst/>
              <a:gdLst/>
              <a:ahLst/>
              <a:cxnLst/>
              <a:rect l="l" t="t" r="r" b="b"/>
              <a:pathLst>
                <a:path w="1863" h="5717" fill="none" extrusionOk="0">
                  <a:moveTo>
                    <a:pt x="1819" y="1"/>
                  </a:moveTo>
                  <a:lnTo>
                    <a:pt x="1819" y="1"/>
                  </a:lnTo>
                  <a:lnTo>
                    <a:pt x="1689" y="867"/>
                  </a:lnTo>
                  <a:lnTo>
                    <a:pt x="1560" y="1690"/>
                  </a:lnTo>
                  <a:lnTo>
                    <a:pt x="1386" y="3422"/>
                  </a:lnTo>
                  <a:lnTo>
                    <a:pt x="1386" y="3422"/>
                  </a:lnTo>
                  <a:lnTo>
                    <a:pt x="1300" y="4201"/>
                  </a:lnTo>
                  <a:lnTo>
                    <a:pt x="1300" y="4201"/>
                  </a:lnTo>
                  <a:lnTo>
                    <a:pt x="1300" y="4418"/>
                  </a:lnTo>
                  <a:lnTo>
                    <a:pt x="1256" y="4591"/>
                  </a:lnTo>
                  <a:lnTo>
                    <a:pt x="1083" y="4894"/>
                  </a:lnTo>
                  <a:lnTo>
                    <a:pt x="1083" y="4894"/>
                  </a:lnTo>
                  <a:lnTo>
                    <a:pt x="867" y="5154"/>
                  </a:lnTo>
                  <a:lnTo>
                    <a:pt x="607" y="5370"/>
                  </a:lnTo>
                  <a:lnTo>
                    <a:pt x="347" y="5500"/>
                  </a:lnTo>
                  <a:lnTo>
                    <a:pt x="44" y="5630"/>
                  </a:lnTo>
                  <a:lnTo>
                    <a:pt x="44" y="5630"/>
                  </a:lnTo>
                  <a:lnTo>
                    <a:pt x="1" y="5673"/>
                  </a:lnTo>
                  <a:lnTo>
                    <a:pt x="1" y="5717"/>
                  </a:lnTo>
                  <a:lnTo>
                    <a:pt x="87" y="5717"/>
                  </a:lnTo>
                  <a:lnTo>
                    <a:pt x="87" y="5717"/>
                  </a:lnTo>
                  <a:lnTo>
                    <a:pt x="390" y="5630"/>
                  </a:lnTo>
                  <a:lnTo>
                    <a:pt x="694" y="5500"/>
                  </a:lnTo>
                  <a:lnTo>
                    <a:pt x="953" y="5327"/>
                  </a:lnTo>
                  <a:lnTo>
                    <a:pt x="1213" y="5154"/>
                  </a:lnTo>
                  <a:lnTo>
                    <a:pt x="1213" y="5154"/>
                  </a:lnTo>
                  <a:lnTo>
                    <a:pt x="1343" y="4981"/>
                  </a:lnTo>
                  <a:lnTo>
                    <a:pt x="1430" y="4807"/>
                  </a:lnTo>
                  <a:lnTo>
                    <a:pt x="1516" y="4461"/>
                  </a:lnTo>
                  <a:lnTo>
                    <a:pt x="1560" y="4071"/>
                  </a:lnTo>
                  <a:lnTo>
                    <a:pt x="1603" y="3725"/>
                  </a:lnTo>
                  <a:lnTo>
                    <a:pt x="1603" y="3725"/>
                  </a:lnTo>
                  <a:lnTo>
                    <a:pt x="1733" y="2815"/>
                  </a:lnTo>
                  <a:lnTo>
                    <a:pt x="1819" y="1906"/>
                  </a:lnTo>
                  <a:lnTo>
                    <a:pt x="1863" y="954"/>
                  </a:lnTo>
                  <a:lnTo>
                    <a:pt x="1863" y="44"/>
                  </a:lnTo>
                  <a:lnTo>
                    <a:pt x="1863" y="44"/>
                  </a:lnTo>
                  <a:lnTo>
                    <a:pt x="1819" y="1"/>
                  </a:lnTo>
                  <a:lnTo>
                    <a:pt x="18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75"/>
            <p:cNvSpPr/>
            <p:nvPr/>
          </p:nvSpPr>
          <p:spPr>
            <a:xfrm>
              <a:off x="1580116" y="2880821"/>
              <a:ext cx="10513" cy="131908"/>
            </a:xfrm>
            <a:custGeom>
              <a:avLst/>
              <a:gdLst/>
              <a:ahLst/>
              <a:cxnLst/>
              <a:rect l="l" t="t" r="r" b="b"/>
              <a:pathLst>
                <a:path w="390" h="4895" extrusionOk="0">
                  <a:moveTo>
                    <a:pt x="390" y="1"/>
                  </a:moveTo>
                  <a:lnTo>
                    <a:pt x="347" y="44"/>
                  </a:lnTo>
                  <a:lnTo>
                    <a:pt x="260" y="1257"/>
                  </a:lnTo>
                  <a:lnTo>
                    <a:pt x="130" y="2469"/>
                  </a:lnTo>
                  <a:lnTo>
                    <a:pt x="44" y="3638"/>
                  </a:lnTo>
                  <a:lnTo>
                    <a:pt x="44" y="4245"/>
                  </a:lnTo>
                  <a:lnTo>
                    <a:pt x="0" y="4851"/>
                  </a:lnTo>
                  <a:lnTo>
                    <a:pt x="44" y="4894"/>
                  </a:lnTo>
                  <a:lnTo>
                    <a:pt x="44" y="4851"/>
                  </a:lnTo>
                  <a:lnTo>
                    <a:pt x="130" y="4288"/>
                  </a:lnTo>
                  <a:lnTo>
                    <a:pt x="173" y="3682"/>
                  </a:lnTo>
                  <a:lnTo>
                    <a:pt x="260" y="2469"/>
                  </a:lnTo>
                  <a:lnTo>
                    <a:pt x="303" y="1213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75"/>
            <p:cNvSpPr/>
            <p:nvPr/>
          </p:nvSpPr>
          <p:spPr>
            <a:xfrm>
              <a:off x="1580116" y="2880821"/>
              <a:ext cx="10513" cy="131908"/>
            </a:xfrm>
            <a:custGeom>
              <a:avLst/>
              <a:gdLst/>
              <a:ahLst/>
              <a:cxnLst/>
              <a:rect l="l" t="t" r="r" b="b"/>
              <a:pathLst>
                <a:path w="390" h="4895" fill="none" extrusionOk="0">
                  <a:moveTo>
                    <a:pt x="347" y="44"/>
                  </a:moveTo>
                  <a:lnTo>
                    <a:pt x="347" y="44"/>
                  </a:lnTo>
                  <a:lnTo>
                    <a:pt x="260" y="1257"/>
                  </a:lnTo>
                  <a:lnTo>
                    <a:pt x="130" y="2469"/>
                  </a:lnTo>
                  <a:lnTo>
                    <a:pt x="130" y="2469"/>
                  </a:lnTo>
                  <a:lnTo>
                    <a:pt x="44" y="3638"/>
                  </a:lnTo>
                  <a:lnTo>
                    <a:pt x="44" y="3638"/>
                  </a:lnTo>
                  <a:lnTo>
                    <a:pt x="44" y="4245"/>
                  </a:lnTo>
                  <a:lnTo>
                    <a:pt x="0" y="4851"/>
                  </a:lnTo>
                  <a:lnTo>
                    <a:pt x="0" y="4851"/>
                  </a:lnTo>
                  <a:lnTo>
                    <a:pt x="44" y="4894"/>
                  </a:lnTo>
                  <a:lnTo>
                    <a:pt x="44" y="4851"/>
                  </a:lnTo>
                  <a:lnTo>
                    <a:pt x="44" y="4851"/>
                  </a:lnTo>
                  <a:lnTo>
                    <a:pt x="130" y="4288"/>
                  </a:lnTo>
                  <a:lnTo>
                    <a:pt x="173" y="3682"/>
                  </a:lnTo>
                  <a:lnTo>
                    <a:pt x="173" y="3682"/>
                  </a:lnTo>
                  <a:lnTo>
                    <a:pt x="260" y="2469"/>
                  </a:lnTo>
                  <a:lnTo>
                    <a:pt x="260" y="2469"/>
                  </a:lnTo>
                  <a:lnTo>
                    <a:pt x="303" y="1213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47" y="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75"/>
            <p:cNvSpPr/>
            <p:nvPr/>
          </p:nvSpPr>
          <p:spPr>
            <a:xfrm>
              <a:off x="1294124" y="2765324"/>
              <a:ext cx="482135" cy="196043"/>
            </a:xfrm>
            <a:custGeom>
              <a:avLst/>
              <a:gdLst/>
              <a:ahLst/>
              <a:cxnLst/>
              <a:rect l="l" t="t" r="r" b="b"/>
              <a:pathLst>
                <a:path w="17885" h="7275" extrusionOk="0">
                  <a:moveTo>
                    <a:pt x="823" y="0"/>
                  </a:moveTo>
                  <a:lnTo>
                    <a:pt x="0" y="7275"/>
                  </a:lnTo>
                  <a:lnTo>
                    <a:pt x="5586" y="6582"/>
                  </a:lnTo>
                  <a:lnTo>
                    <a:pt x="12991" y="5629"/>
                  </a:lnTo>
                  <a:lnTo>
                    <a:pt x="17884" y="5023"/>
                  </a:lnTo>
                  <a:lnTo>
                    <a:pt x="16325" y="2988"/>
                  </a:lnTo>
                  <a:lnTo>
                    <a:pt x="15026" y="1386"/>
                  </a:lnTo>
                  <a:lnTo>
                    <a:pt x="1390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75"/>
            <p:cNvSpPr/>
            <p:nvPr/>
          </p:nvSpPr>
          <p:spPr>
            <a:xfrm>
              <a:off x="1294124" y="2765324"/>
              <a:ext cx="482135" cy="196043"/>
            </a:xfrm>
            <a:custGeom>
              <a:avLst/>
              <a:gdLst/>
              <a:ahLst/>
              <a:cxnLst/>
              <a:rect l="l" t="t" r="r" b="b"/>
              <a:pathLst>
                <a:path w="17885" h="7275" fill="none" extrusionOk="0">
                  <a:moveTo>
                    <a:pt x="17884" y="5023"/>
                  </a:moveTo>
                  <a:lnTo>
                    <a:pt x="12991" y="5629"/>
                  </a:lnTo>
                  <a:lnTo>
                    <a:pt x="5586" y="6582"/>
                  </a:lnTo>
                  <a:lnTo>
                    <a:pt x="0" y="7275"/>
                  </a:lnTo>
                  <a:lnTo>
                    <a:pt x="823" y="0"/>
                  </a:lnTo>
                  <a:lnTo>
                    <a:pt x="13900" y="0"/>
                  </a:lnTo>
                  <a:lnTo>
                    <a:pt x="13900" y="0"/>
                  </a:lnTo>
                  <a:lnTo>
                    <a:pt x="15026" y="1386"/>
                  </a:lnTo>
                  <a:lnTo>
                    <a:pt x="16325" y="2988"/>
                  </a:lnTo>
                  <a:lnTo>
                    <a:pt x="17884" y="50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75"/>
            <p:cNvSpPr/>
            <p:nvPr/>
          </p:nvSpPr>
          <p:spPr>
            <a:xfrm>
              <a:off x="1018646" y="1967166"/>
              <a:ext cx="478603" cy="467943"/>
            </a:xfrm>
            <a:custGeom>
              <a:avLst/>
              <a:gdLst/>
              <a:ahLst/>
              <a:cxnLst/>
              <a:rect l="l" t="t" r="r" b="b"/>
              <a:pathLst>
                <a:path w="17754" h="17365" extrusionOk="0">
                  <a:moveTo>
                    <a:pt x="1472" y="1"/>
                  </a:moveTo>
                  <a:lnTo>
                    <a:pt x="1212" y="87"/>
                  </a:lnTo>
                  <a:lnTo>
                    <a:pt x="1126" y="130"/>
                  </a:lnTo>
                  <a:lnTo>
                    <a:pt x="1083" y="217"/>
                  </a:lnTo>
                  <a:lnTo>
                    <a:pt x="823" y="1040"/>
                  </a:lnTo>
                  <a:lnTo>
                    <a:pt x="606" y="1949"/>
                  </a:lnTo>
                  <a:lnTo>
                    <a:pt x="390" y="2945"/>
                  </a:lnTo>
                  <a:lnTo>
                    <a:pt x="260" y="4028"/>
                  </a:lnTo>
                  <a:lnTo>
                    <a:pt x="130" y="5110"/>
                  </a:lnTo>
                  <a:lnTo>
                    <a:pt x="43" y="6236"/>
                  </a:lnTo>
                  <a:lnTo>
                    <a:pt x="0" y="7362"/>
                  </a:lnTo>
                  <a:lnTo>
                    <a:pt x="0" y="8488"/>
                  </a:lnTo>
                  <a:lnTo>
                    <a:pt x="43" y="9614"/>
                  </a:lnTo>
                  <a:lnTo>
                    <a:pt x="87" y="10653"/>
                  </a:lnTo>
                  <a:lnTo>
                    <a:pt x="173" y="11692"/>
                  </a:lnTo>
                  <a:lnTo>
                    <a:pt x="303" y="12601"/>
                  </a:lnTo>
                  <a:lnTo>
                    <a:pt x="476" y="13424"/>
                  </a:lnTo>
                  <a:lnTo>
                    <a:pt x="693" y="14160"/>
                  </a:lnTo>
                  <a:lnTo>
                    <a:pt x="953" y="14767"/>
                  </a:lnTo>
                  <a:lnTo>
                    <a:pt x="1083" y="14983"/>
                  </a:lnTo>
                  <a:lnTo>
                    <a:pt x="1212" y="15200"/>
                  </a:lnTo>
                  <a:lnTo>
                    <a:pt x="1386" y="15373"/>
                  </a:lnTo>
                  <a:lnTo>
                    <a:pt x="1602" y="15589"/>
                  </a:lnTo>
                  <a:lnTo>
                    <a:pt x="2079" y="15936"/>
                  </a:lnTo>
                  <a:lnTo>
                    <a:pt x="2685" y="16239"/>
                  </a:lnTo>
                  <a:lnTo>
                    <a:pt x="3334" y="16499"/>
                  </a:lnTo>
                  <a:lnTo>
                    <a:pt x="4070" y="16758"/>
                  </a:lnTo>
                  <a:lnTo>
                    <a:pt x="4893" y="16932"/>
                  </a:lnTo>
                  <a:lnTo>
                    <a:pt x="5802" y="17105"/>
                  </a:lnTo>
                  <a:lnTo>
                    <a:pt x="6712" y="17235"/>
                  </a:lnTo>
                  <a:lnTo>
                    <a:pt x="7664" y="17321"/>
                  </a:lnTo>
                  <a:lnTo>
                    <a:pt x="8660" y="17365"/>
                  </a:lnTo>
                  <a:lnTo>
                    <a:pt x="10696" y="17365"/>
                  </a:lnTo>
                  <a:lnTo>
                    <a:pt x="11735" y="17278"/>
                  </a:lnTo>
                  <a:lnTo>
                    <a:pt x="12731" y="17148"/>
                  </a:lnTo>
                  <a:lnTo>
                    <a:pt x="13727" y="17018"/>
                  </a:lnTo>
                  <a:lnTo>
                    <a:pt x="14679" y="16802"/>
                  </a:lnTo>
                  <a:lnTo>
                    <a:pt x="15502" y="16585"/>
                  </a:lnTo>
                  <a:lnTo>
                    <a:pt x="16282" y="16282"/>
                  </a:lnTo>
                  <a:lnTo>
                    <a:pt x="16671" y="16066"/>
                  </a:lnTo>
                  <a:lnTo>
                    <a:pt x="17018" y="15892"/>
                  </a:lnTo>
                  <a:lnTo>
                    <a:pt x="17321" y="15676"/>
                  </a:lnTo>
                  <a:lnTo>
                    <a:pt x="17537" y="15459"/>
                  </a:lnTo>
                  <a:lnTo>
                    <a:pt x="17711" y="15243"/>
                  </a:lnTo>
                  <a:lnTo>
                    <a:pt x="17754" y="14983"/>
                  </a:lnTo>
                  <a:lnTo>
                    <a:pt x="17754" y="14896"/>
                  </a:lnTo>
                  <a:lnTo>
                    <a:pt x="17711" y="14767"/>
                  </a:lnTo>
                  <a:lnTo>
                    <a:pt x="17667" y="14680"/>
                  </a:lnTo>
                  <a:lnTo>
                    <a:pt x="17581" y="14550"/>
                  </a:lnTo>
                  <a:lnTo>
                    <a:pt x="17321" y="14334"/>
                  </a:lnTo>
                  <a:lnTo>
                    <a:pt x="16888" y="14117"/>
                  </a:lnTo>
                  <a:lnTo>
                    <a:pt x="16325" y="13944"/>
                  </a:lnTo>
                  <a:lnTo>
                    <a:pt x="15589" y="13771"/>
                  </a:lnTo>
                  <a:lnTo>
                    <a:pt x="14203" y="13467"/>
                  </a:lnTo>
                  <a:lnTo>
                    <a:pt x="12861" y="13164"/>
                  </a:lnTo>
                  <a:lnTo>
                    <a:pt x="11562" y="12818"/>
                  </a:lnTo>
                  <a:lnTo>
                    <a:pt x="10349" y="12472"/>
                  </a:lnTo>
                  <a:lnTo>
                    <a:pt x="9310" y="12125"/>
                  </a:lnTo>
                  <a:lnTo>
                    <a:pt x="8444" y="11779"/>
                  </a:lnTo>
                  <a:lnTo>
                    <a:pt x="7751" y="11432"/>
                  </a:lnTo>
                  <a:lnTo>
                    <a:pt x="7535" y="11259"/>
                  </a:lnTo>
                  <a:lnTo>
                    <a:pt x="7361" y="11086"/>
                  </a:lnTo>
                  <a:lnTo>
                    <a:pt x="7275" y="10869"/>
                  </a:lnTo>
                  <a:lnTo>
                    <a:pt x="7188" y="10566"/>
                  </a:lnTo>
                  <a:lnTo>
                    <a:pt x="7102" y="10177"/>
                  </a:lnTo>
                  <a:lnTo>
                    <a:pt x="7102" y="9700"/>
                  </a:lnTo>
                  <a:lnTo>
                    <a:pt x="7102" y="8618"/>
                  </a:lnTo>
                  <a:lnTo>
                    <a:pt x="7188" y="7319"/>
                  </a:lnTo>
                  <a:lnTo>
                    <a:pt x="7318" y="6020"/>
                  </a:lnTo>
                  <a:lnTo>
                    <a:pt x="7535" y="4720"/>
                  </a:lnTo>
                  <a:lnTo>
                    <a:pt x="7881" y="2512"/>
                  </a:lnTo>
                  <a:lnTo>
                    <a:pt x="7881" y="2382"/>
                  </a:lnTo>
                  <a:lnTo>
                    <a:pt x="7838" y="2296"/>
                  </a:lnTo>
                  <a:lnTo>
                    <a:pt x="7664" y="2079"/>
                  </a:lnTo>
                  <a:lnTo>
                    <a:pt x="7361" y="1819"/>
                  </a:lnTo>
                  <a:lnTo>
                    <a:pt x="6928" y="1603"/>
                  </a:lnTo>
                  <a:lnTo>
                    <a:pt x="6452" y="1343"/>
                  </a:lnTo>
                  <a:lnTo>
                    <a:pt x="5889" y="1083"/>
                  </a:lnTo>
                  <a:lnTo>
                    <a:pt x="4677" y="650"/>
                  </a:lnTo>
                  <a:lnTo>
                    <a:pt x="3421" y="260"/>
                  </a:lnTo>
                  <a:lnTo>
                    <a:pt x="2815" y="130"/>
                  </a:lnTo>
                  <a:lnTo>
                    <a:pt x="2295" y="4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75"/>
            <p:cNvSpPr/>
            <p:nvPr/>
          </p:nvSpPr>
          <p:spPr>
            <a:xfrm>
              <a:off x="1018646" y="1967166"/>
              <a:ext cx="478603" cy="467943"/>
            </a:xfrm>
            <a:custGeom>
              <a:avLst/>
              <a:gdLst/>
              <a:ahLst/>
              <a:cxnLst/>
              <a:rect l="l" t="t" r="r" b="b"/>
              <a:pathLst>
                <a:path w="17754" h="17365" fill="none" extrusionOk="0">
                  <a:moveTo>
                    <a:pt x="14679" y="16802"/>
                  </a:moveTo>
                  <a:lnTo>
                    <a:pt x="14679" y="16802"/>
                  </a:lnTo>
                  <a:lnTo>
                    <a:pt x="13727" y="17018"/>
                  </a:lnTo>
                  <a:lnTo>
                    <a:pt x="12731" y="17148"/>
                  </a:lnTo>
                  <a:lnTo>
                    <a:pt x="11735" y="17278"/>
                  </a:lnTo>
                  <a:lnTo>
                    <a:pt x="10696" y="17365"/>
                  </a:lnTo>
                  <a:lnTo>
                    <a:pt x="9700" y="17365"/>
                  </a:lnTo>
                  <a:lnTo>
                    <a:pt x="8660" y="17365"/>
                  </a:lnTo>
                  <a:lnTo>
                    <a:pt x="7664" y="17321"/>
                  </a:lnTo>
                  <a:lnTo>
                    <a:pt x="6712" y="17235"/>
                  </a:lnTo>
                  <a:lnTo>
                    <a:pt x="5802" y="17105"/>
                  </a:lnTo>
                  <a:lnTo>
                    <a:pt x="4893" y="16932"/>
                  </a:lnTo>
                  <a:lnTo>
                    <a:pt x="4070" y="16758"/>
                  </a:lnTo>
                  <a:lnTo>
                    <a:pt x="3334" y="16499"/>
                  </a:lnTo>
                  <a:lnTo>
                    <a:pt x="2685" y="16239"/>
                  </a:lnTo>
                  <a:lnTo>
                    <a:pt x="2079" y="15936"/>
                  </a:lnTo>
                  <a:lnTo>
                    <a:pt x="1602" y="15589"/>
                  </a:lnTo>
                  <a:lnTo>
                    <a:pt x="1386" y="15373"/>
                  </a:lnTo>
                  <a:lnTo>
                    <a:pt x="1212" y="15200"/>
                  </a:lnTo>
                  <a:lnTo>
                    <a:pt x="1212" y="15200"/>
                  </a:lnTo>
                  <a:lnTo>
                    <a:pt x="1083" y="14983"/>
                  </a:lnTo>
                  <a:lnTo>
                    <a:pt x="953" y="14767"/>
                  </a:lnTo>
                  <a:lnTo>
                    <a:pt x="693" y="14160"/>
                  </a:lnTo>
                  <a:lnTo>
                    <a:pt x="476" y="13424"/>
                  </a:lnTo>
                  <a:lnTo>
                    <a:pt x="303" y="12601"/>
                  </a:lnTo>
                  <a:lnTo>
                    <a:pt x="173" y="11692"/>
                  </a:lnTo>
                  <a:lnTo>
                    <a:pt x="87" y="10653"/>
                  </a:lnTo>
                  <a:lnTo>
                    <a:pt x="43" y="9614"/>
                  </a:lnTo>
                  <a:lnTo>
                    <a:pt x="0" y="8488"/>
                  </a:lnTo>
                  <a:lnTo>
                    <a:pt x="0" y="7362"/>
                  </a:lnTo>
                  <a:lnTo>
                    <a:pt x="43" y="6236"/>
                  </a:lnTo>
                  <a:lnTo>
                    <a:pt x="130" y="5110"/>
                  </a:lnTo>
                  <a:lnTo>
                    <a:pt x="260" y="4028"/>
                  </a:lnTo>
                  <a:lnTo>
                    <a:pt x="390" y="2945"/>
                  </a:lnTo>
                  <a:lnTo>
                    <a:pt x="606" y="1949"/>
                  </a:lnTo>
                  <a:lnTo>
                    <a:pt x="823" y="1040"/>
                  </a:lnTo>
                  <a:lnTo>
                    <a:pt x="1083" y="217"/>
                  </a:lnTo>
                  <a:lnTo>
                    <a:pt x="1083" y="217"/>
                  </a:lnTo>
                  <a:lnTo>
                    <a:pt x="1126" y="130"/>
                  </a:lnTo>
                  <a:lnTo>
                    <a:pt x="1212" y="87"/>
                  </a:lnTo>
                  <a:lnTo>
                    <a:pt x="1472" y="1"/>
                  </a:lnTo>
                  <a:lnTo>
                    <a:pt x="1819" y="1"/>
                  </a:lnTo>
                  <a:lnTo>
                    <a:pt x="2295" y="44"/>
                  </a:lnTo>
                  <a:lnTo>
                    <a:pt x="2815" y="130"/>
                  </a:lnTo>
                  <a:lnTo>
                    <a:pt x="3421" y="260"/>
                  </a:lnTo>
                  <a:lnTo>
                    <a:pt x="4677" y="650"/>
                  </a:lnTo>
                  <a:lnTo>
                    <a:pt x="5889" y="1083"/>
                  </a:lnTo>
                  <a:lnTo>
                    <a:pt x="6452" y="1343"/>
                  </a:lnTo>
                  <a:lnTo>
                    <a:pt x="6928" y="1603"/>
                  </a:lnTo>
                  <a:lnTo>
                    <a:pt x="7361" y="1819"/>
                  </a:lnTo>
                  <a:lnTo>
                    <a:pt x="7664" y="2079"/>
                  </a:lnTo>
                  <a:lnTo>
                    <a:pt x="7838" y="2296"/>
                  </a:lnTo>
                  <a:lnTo>
                    <a:pt x="7881" y="2382"/>
                  </a:lnTo>
                  <a:lnTo>
                    <a:pt x="7881" y="2512"/>
                  </a:lnTo>
                  <a:lnTo>
                    <a:pt x="7881" y="2512"/>
                  </a:lnTo>
                  <a:lnTo>
                    <a:pt x="7535" y="4720"/>
                  </a:lnTo>
                  <a:lnTo>
                    <a:pt x="7318" y="6020"/>
                  </a:lnTo>
                  <a:lnTo>
                    <a:pt x="7188" y="7319"/>
                  </a:lnTo>
                  <a:lnTo>
                    <a:pt x="7102" y="8618"/>
                  </a:lnTo>
                  <a:lnTo>
                    <a:pt x="7102" y="9700"/>
                  </a:lnTo>
                  <a:lnTo>
                    <a:pt x="7102" y="10177"/>
                  </a:lnTo>
                  <a:lnTo>
                    <a:pt x="7188" y="10566"/>
                  </a:lnTo>
                  <a:lnTo>
                    <a:pt x="7275" y="10869"/>
                  </a:lnTo>
                  <a:lnTo>
                    <a:pt x="7361" y="11086"/>
                  </a:lnTo>
                  <a:lnTo>
                    <a:pt x="7361" y="11086"/>
                  </a:lnTo>
                  <a:lnTo>
                    <a:pt x="7535" y="11259"/>
                  </a:lnTo>
                  <a:lnTo>
                    <a:pt x="7751" y="11432"/>
                  </a:lnTo>
                  <a:lnTo>
                    <a:pt x="8444" y="11779"/>
                  </a:lnTo>
                  <a:lnTo>
                    <a:pt x="9310" y="12125"/>
                  </a:lnTo>
                  <a:lnTo>
                    <a:pt x="10349" y="12472"/>
                  </a:lnTo>
                  <a:lnTo>
                    <a:pt x="11562" y="12818"/>
                  </a:lnTo>
                  <a:lnTo>
                    <a:pt x="12861" y="13164"/>
                  </a:lnTo>
                  <a:lnTo>
                    <a:pt x="14203" y="13467"/>
                  </a:lnTo>
                  <a:lnTo>
                    <a:pt x="15589" y="13771"/>
                  </a:lnTo>
                  <a:lnTo>
                    <a:pt x="15589" y="13771"/>
                  </a:lnTo>
                  <a:lnTo>
                    <a:pt x="16325" y="13944"/>
                  </a:lnTo>
                  <a:lnTo>
                    <a:pt x="16888" y="14117"/>
                  </a:lnTo>
                  <a:lnTo>
                    <a:pt x="17321" y="14334"/>
                  </a:lnTo>
                  <a:lnTo>
                    <a:pt x="17581" y="14550"/>
                  </a:lnTo>
                  <a:lnTo>
                    <a:pt x="17667" y="14680"/>
                  </a:lnTo>
                  <a:lnTo>
                    <a:pt x="17711" y="14767"/>
                  </a:lnTo>
                  <a:lnTo>
                    <a:pt x="17754" y="14896"/>
                  </a:lnTo>
                  <a:lnTo>
                    <a:pt x="17754" y="14983"/>
                  </a:lnTo>
                  <a:lnTo>
                    <a:pt x="17711" y="15243"/>
                  </a:lnTo>
                  <a:lnTo>
                    <a:pt x="17537" y="15459"/>
                  </a:lnTo>
                  <a:lnTo>
                    <a:pt x="17321" y="15676"/>
                  </a:lnTo>
                  <a:lnTo>
                    <a:pt x="17018" y="15892"/>
                  </a:lnTo>
                  <a:lnTo>
                    <a:pt x="16671" y="16066"/>
                  </a:lnTo>
                  <a:lnTo>
                    <a:pt x="16282" y="16282"/>
                  </a:lnTo>
                  <a:lnTo>
                    <a:pt x="15502" y="16585"/>
                  </a:lnTo>
                  <a:lnTo>
                    <a:pt x="14679" y="168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75"/>
            <p:cNvSpPr/>
            <p:nvPr/>
          </p:nvSpPr>
          <p:spPr>
            <a:xfrm>
              <a:off x="1038486" y="1846980"/>
              <a:ext cx="256824" cy="227572"/>
            </a:xfrm>
            <a:custGeom>
              <a:avLst/>
              <a:gdLst/>
              <a:ahLst/>
              <a:cxnLst/>
              <a:rect l="l" t="t" r="r" b="b"/>
              <a:pathLst>
                <a:path w="9527" h="8445" extrusionOk="0">
                  <a:moveTo>
                    <a:pt x="5456" y="0"/>
                  </a:moveTo>
                  <a:lnTo>
                    <a:pt x="4720" y="44"/>
                  </a:lnTo>
                  <a:lnTo>
                    <a:pt x="4027" y="130"/>
                  </a:lnTo>
                  <a:lnTo>
                    <a:pt x="3334" y="217"/>
                  </a:lnTo>
                  <a:lnTo>
                    <a:pt x="2685" y="390"/>
                  </a:lnTo>
                  <a:lnTo>
                    <a:pt x="2122" y="563"/>
                  </a:lnTo>
                  <a:lnTo>
                    <a:pt x="1646" y="737"/>
                  </a:lnTo>
                  <a:lnTo>
                    <a:pt x="1299" y="996"/>
                  </a:lnTo>
                  <a:lnTo>
                    <a:pt x="1169" y="1126"/>
                  </a:lnTo>
                  <a:lnTo>
                    <a:pt x="1083" y="1256"/>
                  </a:lnTo>
                  <a:lnTo>
                    <a:pt x="780" y="1862"/>
                  </a:lnTo>
                  <a:lnTo>
                    <a:pt x="563" y="2599"/>
                  </a:lnTo>
                  <a:lnTo>
                    <a:pt x="347" y="3465"/>
                  </a:lnTo>
                  <a:lnTo>
                    <a:pt x="173" y="4331"/>
                  </a:lnTo>
                  <a:lnTo>
                    <a:pt x="87" y="5197"/>
                  </a:lnTo>
                  <a:lnTo>
                    <a:pt x="0" y="5933"/>
                  </a:lnTo>
                  <a:lnTo>
                    <a:pt x="0" y="6582"/>
                  </a:lnTo>
                  <a:lnTo>
                    <a:pt x="43" y="7015"/>
                  </a:lnTo>
                  <a:lnTo>
                    <a:pt x="87" y="7102"/>
                  </a:lnTo>
                  <a:lnTo>
                    <a:pt x="173" y="7189"/>
                  </a:lnTo>
                  <a:lnTo>
                    <a:pt x="390" y="7362"/>
                  </a:lnTo>
                  <a:lnTo>
                    <a:pt x="693" y="7492"/>
                  </a:lnTo>
                  <a:lnTo>
                    <a:pt x="1126" y="7665"/>
                  </a:lnTo>
                  <a:lnTo>
                    <a:pt x="2122" y="7968"/>
                  </a:lnTo>
                  <a:lnTo>
                    <a:pt x="3291" y="8185"/>
                  </a:lnTo>
                  <a:lnTo>
                    <a:pt x="4460" y="8358"/>
                  </a:lnTo>
                  <a:lnTo>
                    <a:pt x="5543" y="8444"/>
                  </a:lnTo>
                  <a:lnTo>
                    <a:pt x="6019" y="8444"/>
                  </a:lnTo>
                  <a:lnTo>
                    <a:pt x="6409" y="8401"/>
                  </a:lnTo>
                  <a:lnTo>
                    <a:pt x="6669" y="8314"/>
                  </a:lnTo>
                  <a:lnTo>
                    <a:pt x="6885" y="8228"/>
                  </a:lnTo>
                  <a:lnTo>
                    <a:pt x="7015" y="8055"/>
                  </a:lnTo>
                  <a:lnTo>
                    <a:pt x="7188" y="7795"/>
                  </a:lnTo>
                  <a:lnTo>
                    <a:pt x="7621" y="7059"/>
                  </a:lnTo>
                  <a:lnTo>
                    <a:pt x="8054" y="6106"/>
                  </a:lnTo>
                  <a:lnTo>
                    <a:pt x="8531" y="4980"/>
                  </a:lnTo>
                  <a:lnTo>
                    <a:pt x="8964" y="3854"/>
                  </a:lnTo>
                  <a:lnTo>
                    <a:pt x="9310" y="2772"/>
                  </a:lnTo>
                  <a:lnTo>
                    <a:pt x="9440" y="2252"/>
                  </a:lnTo>
                  <a:lnTo>
                    <a:pt x="9483" y="1776"/>
                  </a:lnTo>
                  <a:lnTo>
                    <a:pt x="9527" y="1386"/>
                  </a:lnTo>
                  <a:lnTo>
                    <a:pt x="9527" y="1040"/>
                  </a:lnTo>
                  <a:lnTo>
                    <a:pt x="9440" y="910"/>
                  </a:lnTo>
                  <a:lnTo>
                    <a:pt x="9353" y="780"/>
                  </a:lnTo>
                  <a:lnTo>
                    <a:pt x="9267" y="650"/>
                  </a:lnTo>
                  <a:lnTo>
                    <a:pt x="9094" y="520"/>
                  </a:lnTo>
                  <a:lnTo>
                    <a:pt x="8704" y="347"/>
                  </a:lnTo>
                  <a:lnTo>
                    <a:pt x="8184" y="217"/>
                  </a:lnTo>
                  <a:lnTo>
                    <a:pt x="7578" y="87"/>
                  </a:lnTo>
                  <a:lnTo>
                    <a:pt x="6928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75"/>
            <p:cNvSpPr/>
            <p:nvPr/>
          </p:nvSpPr>
          <p:spPr>
            <a:xfrm>
              <a:off x="1038486" y="1846980"/>
              <a:ext cx="256824" cy="227572"/>
            </a:xfrm>
            <a:custGeom>
              <a:avLst/>
              <a:gdLst/>
              <a:ahLst/>
              <a:cxnLst/>
              <a:rect l="l" t="t" r="r" b="b"/>
              <a:pathLst>
                <a:path w="9527" h="8445" fill="none" extrusionOk="0">
                  <a:moveTo>
                    <a:pt x="1083" y="1256"/>
                  </a:moveTo>
                  <a:lnTo>
                    <a:pt x="1083" y="1256"/>
                  </a:lnTo>
                  <a:lnTo>
                    <a:pt x="780" y="1862"/>
                  </a:lnTo>
                  <a:lnTo>
                    <a:pt x="563" y="2599"/>
                  </a:lnTo>
                  <a:lnTo>
                    <a:pt x="347" y="3465"/>
                  </a:lnTo>
                  <a:lnTo>
                    <a:pt x="173" y="4331"/>
                  </a:lnTo>
                  <a:lnTo>
                    <a:pt x="87" y="5197"/>
                  </a:lnTo>
                  <a:lnTo>
                    <a:pt x="0" y="5933"/>
                  </a:lnTo>
                  <a:lnTo>
                    <a:pt x="0" y="6582"/>
                  </a:lnTo>
                  <a:lnTo>
                    <a:pt x="43" y="7015"/>
                  </a:lnTo>
                  <a:lnTo>
                    <a:pt x="43" y="7015"/>
                  </a:lnTo>
                  <a:lnTo>
                    <a:pt x="87" y="7102"/>
                  </a:lnTo>
                  <a:lnTo>
                    <a:pt x="173" y="7189"/>
                  </a:lnTo>
                  <a:lnTo>
                    <a:pt x="390" y="7362"/>
                  </a:lnTo>
                  <a:lnTo>
                    <a:pt x="693" y="7492"/>
                  </a:lnTo>
                  <a:lnTo>
                    <a:pt x="1126" y="7665"/>
                  </a:lnTo>
                  <a:lnTo>
                    <a:pt x="2122" y="7968"/>
                  </a:lnTo>
                  <a:lnTo>
                    <a:pt x="3291" y="8185"/>
                  </a:lnTo>
                  <a:lnTo>
                    <a:pt x="4460" y="8358"/>
                  </a:lnTo>
                  <a:lnTo>
                    <a:pt x="5543" y="8444"/>
                  </a:lnTo>
                  <a:lnTo>
                    <a:pt x="6019" y="8444"/>
                  </a:lnTo>
                  <a:lnTo>
                    <a:pt x="6409" y="8401"/>
                  </a:lnTo>
                  <a:lnTo>
                    <a:pt x="6669" y="8314"/>
                  </a:lnTo>
                  <a:lnTo>
                    <a:pt x="6885" y="8228"/>
                  </a:lnTo>
                  <a:lnTo>
                    <a:pt x="6885" y="8228"/>
                  </a:lnTo>
                  <a:lnTo>
                    <a:pt x="7015" y="8055"/>
                  </a:lnTo>
                  <a:lnTo>
                    <a:pt x="7188" y="7795"/>
                  </a:lnTo>
                  <a:lnTo>
                    <a:pt x="7621" y="7059"/>
                  </a:lnTo>
                  <a:lnTo>
                    <a:pt x="8054" y="6106"/>
                  </a:lnTo>
                  <a:lnTo>
                    <a:pt x="8531" y="4980"/>
                  </a:lnTo>
                  <a:lnTo>
                    <a:pt x="8964" y="3854"/>
                  </a:lnTo>
                  <a:lnTo>
                    <a:pt x="9310" y="2772"/>
                  </a:lnTo>
                  <a:lnTo>
                    <a:pt x="9440" y="2252"/>
                  </a:lnTo>
                  <a:lnTo>
                    <a:pt x="9483" y="1776"/>
                  </a:lnTo>
                  <a:lnTo>
                    <a:pt x="9527" y="1386"/>
                  </a:lnTo>
                  <a:lnTo>
                    <a:pt x="9527" y="1040"/>
                  </a:lnTo>
                  <a:lnTo>
                    <a:pt x="9527" y="1040"/>
                  </a:lnTo>
                  <a:lnTo>
                    <a:pt x="9440" y="910"/>
                  </a:lnTo>
                  <a:lnTo>
                    <a:pt x="9353" y="780"/>
                  </a:lnTo>
                  <a:lnTo>
                    <a:pt x="9267" y="650"/>
                  </a:lnTo>
                  <a:lnTo>
                    <a:pt x="9094" y="520"/>
                  </a:lnTo>
                  <a:lnTo>
                    <a:pt x="8704" y="347"/>
                  </a:lnTo>
                  <a:lnTo>
                    <a:pt x="8184" y="217"/>
                  </a:lnTo>
                  <a:lnTo>
                    <a:pt x="7578" y="87"/>
                  </a:lnTo>
                  <a:lnTo>
                    <a:pt x="6928" y="0"/>
                  </a:lnTo>
                  <a:lnTo>
                    <a:pt x="6192" y="0"/>
                  </a:lnTo>
                  <a:lnTo>
                    <a:pt x="5456" y="0"/>
                  </a:lnTo>
                  <a:lnTo>
                    <a:pt x="4720" y="44"/>
                  </a:lnTo>
                  <a:lnTo>
                    <a:pt x="4027" y="130"/>
                  </a:lnTo>
                  <a:lnTo>
                    <a:pt x="3334" y="217"/>
                  </a:lnTo>
                  <a:lnTo>
                    <a:pt x="2685" y="390"/>
                  </a:lnTo>
                  <a:lnTo>
                    <a:pt x="2122" y="563"/>
                  </a:lnTo>
                  <a:lnTo>
                    <a:pt x="1646" y="737"/>
                  </a:lnTo>
                  <a:lnTo>
                    <a:pt x="1299" y="996"/>
                  </a:lnTo>
                  <a:lnTo>
                    <a:pt x="1169" y="1126"/>
                  </a:lnTo>
                  <a:lnTo>
                    <a:pt x="1083" y="12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75"/>
            <p:cNvSpPr/>
            <p:nvPr/>
          </p:nvSpPr>
          <p:spPr>
            <a:xfrm>
              <a:off x="1067654" y="1782791"/>
              <a:ext cx="251001" cy="199573"/>
            </a:xfrm>
            <a:custGeom>
              <a:avLst/>
              <a:gdLst/>
              <a:ahLst/>
              <a:cxnLst/>
              <a:rect l="l" t="t" r="r" b="b"/>
              <a:pathLst>
                <a:path w="9311" h="7406" extrusionOk="0">
                  <a:moveTo>
                    <a:pt x="6279" y="1"/>
                  </a:moveTo>
                  <a:lnTo>
                    <a:pt x="5976" y="44"/>
                  </a:lnTo>
                  <a:lnTo>
                    <a:pt x="5717" y="217"/>
                  </a:lnTo>
                  <a:lnTo>
                    <a:pt x="5543" y="434"/>
                  </a:lnTo>
                  <a:lnTo>
                    <a:pt x="5370" y="694"/>
                  </a:lnTo>
                  <a:lnTo>
                    <a:pt x="5284" y="607"/>
                  </a:lnTo>
                  <a:lnTo>
                    <a:pt x="5110" y="391"/>
                  </a:lnTo>
                  <a:lnTo>
                    <a:pt x="4851" y="217"/>
                  </a:lnTo>
                  <a:lnTo>
                    <a:pt x="4721" y="131"/>
                  </a:lnTo>
                  <a:lnTo>
                    <a:pt x="4591" y="131"/>
                  </a:lnTo>
                  <a:lnTo>
                    <a:pt x="4331" y="174"/>
                  </a:lnTo>
                  <a:lnTo>
                    <a:pt x="4114" y="304"/>
                  </a:lnTo>
                  <a:lnTo>
                    <a:pt x="3941" y="434"/>
                  </a:lnTo>
                  <a:lnTo>
                    <a:pt x="3811" y="607"/>
                  </a:lnTo>
                  <a:lnTo>
                    <a:pt x="3595" y="910"/>
                  </a:lnTo>
                  <a:lnTo>
                    <a:pt x="3551" y="1040"/>
                  </a:lnTo>
                  <a:lnTo>
                    <a:pt x="3465" y="910"/>
                  </a:lnTo>
                  <a:lnTo>
                    <a:pt x="3378" y="824"/>
                  </a:lnTo>
                  <a:lnTo>
                    <a:pt x="3248" y="737"/>
                  </a:lnTo>
                  <a:lnTo>
                    <a:pt x="3118" y="650"/>
                  </a:lnTo>
                  <a:lnTo>
                    <a:pt x="2815" y="607"/>
                  </a:lnTo>
                  <a:lnTo>
                    <a:pt x="2642" y="607"/>
                  </a:lnTo>
                  <a:lnTo>
                    <a:pt x="2512" y="650"/>
                  </a:lnTo>
                  <a:lnTo>
                    <a:pt x="2252" y="737"/>
                  </a:lnTo>
                  <a:lnTo>
                    <a:pt x="2036" y="910"/>
                  </a:lnTo>
                  <a:lnTo>
                    <a:pt x="1776" y="1083"/>
                  </a:lnTo>
                  <a:lnTo>
                    <a:pt x="1560" y="1300"/>
                  </a:lnTo>
                  <a:lnTo>
                    <a:pt x="1127" y="1776"/>
                  </a:lnTo>
                  <a:lnTo>
                    <a:pt x="737" y="2296"/>
                  </a:lnTo>
                  <a:lnTo>
                    <a:pt x="434" y="2772"/>
                  </a:lnTo>
                  <a:lnTo>
                    <a:pt x="217" y="3205"/>
                  </a:lnTo>
                  <a:lnTo>
                    <a:pt x="1" y="3595"/>
                  </a:lnTo>
                  <a:lnTo>
                    <a:pt x="1733" y="3162"/>
                  </a:lnTo>
                  <a:lnTo>
                    <a:pt x="1776" y="3378"/>
                  </a:lnTo>
                  <a:lnTo>
                    <a:pt x="1776" y="3595"/>
                  </a:lnTo>
                  <a:lnTo>
                    <a:pt x="1733" y="4158"/>
                  </a:lnTo>
                  <a:lnTo>
                    <a:pt x="1560" y="5327"/>
                  </a:lnTo>
                  <a:lnTo>
                    <a:pt x="1473" y="5933"/>
                  </a:lnTo>
                  <a:lnTo>
                    <a:pt x="1473" y="6193"/>
                  </a:lnTo>
                  <a:lnTo>
                    <a:pt x="1516" y="6410"/>
                  </a:lnTo>
                  <a:lnTo>
                    <a:pt x="1560" y="6626"/>
                  </a:lnTo>
                  <a:lnTo>
                    <a:pt x="1689" y="6756"/>
                  </a:lnTo>
                  <a:lnTo>
                    <a:pt x="1819" y="6886"/>
                  </a:lnTo>
                  <a:lnTo>
                    <a:pt x="2036" y="6972"/>
                  </a:lnTo>
                  <a:lnTo>
                    <a:pt x="2296" y="6972"/>
                  </a:lnTo>
                  <a:lnTo>
                    <a:pt x="2556" y="6886"/>
                  </a:lnTo>
                  <a:lnTo>
                    <a:pt x="2772" y="6756"/>
                  </a:lnTo>
                  <a:lnTo>
                    <a:pt x="2945" y="6583"/>
                  </a:lnTo>
                  <a:lnTo>
                    <a:pt x="3248" y="6193"/>
                  </a:lnTo>
                  <a:lnTo>
                    <a:pt x="3335" y="6020"/>
                  </a:lnTo>
                  <a:lnTo>
                    <a:pt x="3335" y="6280"/>
                  </a:lnTo>
                  <a:lnTo>
                    <a:pt x="3335" y="6496"/>
                  </a:lnTo>
                  <a:lnTo>
                    <a:pt x="3378" y="6756"/>
                  </a:lnTo>
                  <a:lnTo>
                    <a:pt x="3465" y="7016"/>
                  </a:lnTo>
                  <a:lnTo>
                    <a:pt x="3638" y="7232"/>
                  </a:lnTo>
                  <a:lnTo>
                    <a:pt x="3725" y="7319"/>
                  </a:lnTo>
                  <a:lnTo>
                    <a:pt x="3855" y="7362"/>
                  </a:lnTo>
                  <a:lnTo>
                    <a:pt x="3984" y="7406"/>
                  </a:lnTo>
                  <a:lnTo>
                    <a:pt x="4114" y="7406"/>
                  </a:lnTo>
                  <a:lnTo>
                    <a:pt x="4288" y="7362"/>
                  </a:lnTo>
                  <a:lnTo>
                    <a:pt x="4461" y="7319"/>
                  </a:lnTo>
                  <a:lnTo>
                    <a:pt x="4591" y="7232"/>
                  </a:lnTo>
                  <a:lnTo>
                    <a:pt x="4721" y="7146"/>
                  </a:lnTo>
                  <a:lnTo>
                    <a:pt x="4937" y="6886"/>
                  </a:lnTo>
                  <a:lnTo>
                    <a:pt x="5067" y="6626"/>
                  </a:lnTo>
                  <a:lnTo>
                    <a:pt x="5197" y="6323"/>
                  </a:lnTo>
                  <a:lnTo>
                    <a:pt x="5284" y="6063"/>
                  </a:lnTo>
                  <a:lnTo>
                    <a:pt x="5370" y="5803"/>
                  </a:lnTo>
                  <a:lnTo>
                    <a:pt x="5370" y="6020"/>
                  </a:lnTo>
                  <a:lnTo>
                    <a:pt x="5413" y="6280"/>
                  </a:lnTo>
                  <a:lnTo>
                    <a:pt x="5500" y="6496"/>
                  </a:lnTo>
                  <a:lnTo>
                    <a:pt x="5630" y="6756"/>
                  </a:lnTo>
                  <a:lnTo>
                    <a:pt x="5803" y="6929"/>
                  </a:lnTo>
                  <a:lnTo>
                    <a:pt x="5890" y="7016"/>
                  </a:lnTo>
                  <a:lnTo>
                    <a:pt x="6020" y="7059"/>
                  </a:lnTo>
                  <a:lnTo>
                    <a:pt x="6150" y="7102"/>
                  </a:lnTo>
                  <a:lnTo>
                    <a:pt x="6323" y="7059"/>
                  </a:lnTo>
                  <a:lnTo>
                    <a:pt x="6496" y="7016"/>
                  </a:lnTo>
                  <a:lnTo>
                    <a:pt x="6626" y="6972"/>
                  </a:lnTo>
                  <a:lnTo>
                    <a:pt x="6756" y="6843"/>
                  </a:lnTo>
                  <a:lnTo>
                    <a:pt x="6886" y="6756"/>
                  </a:lnTo>
                  <a:lnTo>
                    <a:pt x="7102" y="6453"/>
                  </a:lnTo>
                  <a:lnTo>
                    <a:pt x="7275" y="6150"/>
                  </a:lnTo>
                  <a:lnTo>
                    <a:pt x="7405" y="5847"/>
                  </a:lnTo>
                  <a:lnTo>
                    <a:pt x="7449" y="5544"/>
                  </a:lnTo>
                  <a:lnTo>
                    <a:pt x="7535" y="5327"/>
                  </a:lnTo>
                  <a:lnTo>
                    <a:pt x="7535" y="5457"/>
                  </a:lnTo>
                  <a:lnTo>
                    <a:pt x="7579" y="5630"/>
                  </a:lnTo>
                  <a:lnTo>
                    <a:pt x="7665" y="5803"/>
                  </a:lnTo>
                  <a:lnTo>
                    <a:pt x="7752" y="5933"/>
                  </a:lnTo>
                  <a:lnTo>
                    <a:pt x="7925" y="6063"/>
                  </a:lnTo>
                  <a:lnTo>
                    <a:pt x="8098" y="6063"/>
                  </a:lnTo>
                  <a:lnTo>
                    <a:pt x="8358" y="5977"/>
                  </a:lnTo>
                  <a:lnTo>
                    <a:pt x="8618" y="5760"/>
                  </a:lnTo>
                  <a:lnTo>
                    <a:pt x="8834" y="5500"/>
                  </a:lnTo>
                  <a:lnTo>
                    <a:pt x="9008" y="5154"/>
                  </a:lnTo>
                  <a:lnTo>
                    <a:pt x="9137" y="4764"/>
                  </a:lnTo>
                  <a:lnTo>
                    <a:pt x="9224" y="4288"/>
                  </a:lnTo>
                  <a:lnTo>
                    <a:pt x="9267" y="3855"/>
                  </a:lnTo>
                  <a:lnTo>
                    <a:pt x="9311" y="3378"/>
                  </a:lnTo>
                  <a:lnTo>
                    <a:pt x="9267" y="2859"/>
                  </a:lnTo>
                  <a:lnTo>
                    <a:pt x="9224" y="2382"/>
                  </a:lnTo>
                  <a:lnTo>
                    <a:pt x="9137" y="1949"/>
                  </a:lnTo>
                  <a:lnTo>
                    <a:pt x="9051" y="1516"/>
                  </a:lnTo>
                  <a:lnTo>
                    <a:pt x="8921" y="1127"/>
                  </a:lnTo>
                  <a:lnTo>
                    <a:pt x="8791" y="780"/>
                  </a:lnTo>
                  <a:lnTo>
                    <a:pt x="8618" y="477"/>
                  </a:lnTo>
                  <a:lnTo>
                    <a:pt x="8445" y="304"/>
                  </a:lnTo>
                  <a:lnTo>
                    <a:pt x="8228" y="174"/>
                  </a:lnTo>
                  <a:lnTo>
                    <a:pt x="8012" y="131"/>
                  </a:lnTo>
                  <a:lnTo>
                    <a:pt x="7838" y="174"/>
                  </a:lnTo>
                  <a:lnTo>
                    <a:pt x="7665" y="217"/>
                  </a:lnTo>
                  <a:lnTo>
                    <a:pt x="7492" y="304"/>
                  </a:lnTo>
                  <a:lnTo>
                    <a:pt x="7232" y="477"/>
                  </a:lnTo>
                  <a:lnTo>
                    <a:pt x="7146" y="520"/>
                  </a:lnTo>
                  <a:lnTo>
                    <a:pt x="7059" y="434"/>
                  </a:lnTo>
                  <a:lnTo>
                    <a:pt x="6929" y="261"/>
                  </a:lnTo>
                  <a:lnTo>
                    <a:pt x="6799" y="174"/>
                  </a:lnTo>
                  <a:lnTo>
                    <a:pt x="6669" y="87"/>
                  </a:lnTo>
                  <a:lnTo>
                    <a:pt x="6496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75"/>
            <p:cNvSpPr/>
            <p:nvPr/>
          </p:nvSpPr>
          <p:spPr>
            <a:xfrm>
              <a:off x="1261425" y="1801466"/>
              <a:ext cx="15204" cy="127219"/>
            </a:xfrm>
            <a:custGeom>
              <a:avLst/>
              <a:gdLst/>
              <a:ahLst/>
              <a:cxnLst/>
              <a:rect l="l" t="t" r="r" b="b"/>
              <a:pathLst>
                <a:path w="564" h="4721" extrusionOk="0">
                  <a:moveTo>
                    <a:pt x="1" y="1"/>
                  </a:moveTo>
                  <a:lnTo>
                    <a:pt x="174" y="1170"/>
                  </a:lnTo>
                  <a:lnTo>
                    <a:pt x="304" y="2339"/>
                  </a:lnTo>
                  <a:lnTo>
                    <a:pt x="347" y="3508"/>
                  </a:lnTo>
                  <a:lnTo>
                    <a:pt x="304" y="4677"/>
                  </a:lnTo>
                  <a:lnTo>
                    <a:pt x="304" y="4721"/>
                  </a:lnTo>
                  <a:lnTo>
                    <a:pt x="347" y="4721"/>
                  </a:lnTo>
                  <a:lnTo>
                    <a:pt x="347" y="4677"/>
                  </a:lnTo>
                  <a:lnTo>
                    <a:pt x="477" y="4071"/>
                  </a:lnTo>
                  <a:lnTo>
                    <a:pt x="564" y="3508"/>
                  </a:lnTo>
                  <a:lnTo>
                    <a:pt x="564" y="2902"/>
                  </a:lnTo>
                  <a:lnTo>
                    <a:pt x="564" y="2296"/>
                  </a:lnTo>
                  <a:lnTo>
                    <a:pt x="477" y="1733"/>
                  </a:lnTo>
                  <a:lnTo>
                    <a:pt x="391" y="1127"/>
                  </a:lnTo>
                  <a:lnTo>
                    <a:pt x="217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75"/>
            <p:cNvSpPr/>
            <p:nvPr/>
          </p:nvSpPr>
          <p:spPr>
            <a:xfrm>
              <a:off x="1211230" y="1800307"/>
              <a:ext cx="14045" cy="140046"/>
            </a:xfrm>
            <a:custGeom>
              <a:avLst/>
              <a:gdLst/>
              <a:ahLst/>
              <a:cxnLst/>
              <a:rect l="l" t="t" r="r" b="b"/>
              <a:pathLst>
                <a:path w="521" h="5197" extrusionOk="0">
                  <a:moveTo>
                    <a:pt x="44" y="0"/>
                  </a:moveTo>
                  <a:lnTo>
                    <a:pt x="1" y="44"/>
                  </a:lnTo>
                  <a:lnTo>
                    <a:pt x="131" y="607"/>
                  </a:lnTo>
                  <a:lnTo>
                    <a:pt x="217" y="1299"/>
                  </a:lnTo>
                  <a:lnTo>
                    <a:pt x="261" y="1992"/>
                  </a:lnTo>
                  <a:lnTo>
                    <a:pt x="261" y="2728"/>
                  </a:lnTo>
                  <a:lnTo>
                    <a:pt x="261" y="3421"/>
                  </a:lnTo>
                  <a:lnTo>
                    <a:pt x="217" y="4114"/>
                  </a:lnTo>
                  <a:lnTo>
                    <a:pt x="131" y="4677"/>
                  </a:lnTo>
                  <a:lnTo>
                    <a:pt x="1" y="5197"/>
                  </a:lnTo>
                  <a:lnTo>
                    <a:pt x="87" y="5153"/>
                  </a:lnTo>
                  <a:lnTo>
                    <a:pt x="261" y="4547"/>
                  </a:lnTo>
                  <a:lnTo>
                    <a:pt x="434" y="3898"/>
                  </a:lnTo>
                  <a:lnTo>
                    <a:pt x="477" y="3248"/>
                  </a:lnTo>
                  <a:lnTo>
                    <a:pt x="520" y="2599"/>
                  </a:lnTo>
                  <a:lnTo>
                    <a:pt x="477" y="1949"/>
                  </a:lnTo>
                  <a:lnTo>
                    <a:pt x="391" y="1299"/>
                  </a:lnTo>
                  <a:lnTo>
                    <a:pt x="261" y="650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75"/>
            <p:cNvSpPr/>
            <p:nvPr/>
          </p:nvSpPr>
          <p:spPr>
            <a:xfrm>
              <a:off x="1155212" y="1813134"/>
              <a:ext cx="18709" cy="135384"/>
            </a:xfrm>
            <a:custGeom>
              <a:avLst/>
              <a:gdLst/>
              <a:ahLst/>
              <a:cxnLst/>
              <a:rect l="l" t="t" r="r" b="b"/>
              <a:pathLst>
                <a:path w="694" h="5024" extrusionOk="0">
                  <a:moveTo>
                    <a:pt x="303" y="1"/>
                  </a:moveTo>
                  <a:lnTo>
                    <a:pt x="390" y="650"/>
                  </a:lnTo>
                  <a:lnTo>
                    <a:pt x="433" y="1256"/>
                  </a:lnTo>
                  <a:lnTo>
                    <a:pt x="477" y="1906"/>
                  </a:lnTo>
                  <a:lnTo>
                    <a:pt x="433" y="2512"/>
                  </a:lnTo>
                  <a:lnTo>
                    <a:pt x="390" y="3162"/>
                  </a:lnTo>
                  <a:lnTo>
                    <a:pt x="303" y="3768"/>
                  </a:lnTo>
                  <a:lnTo>
                    <a:pt x="174" y="4374"/>
                  </a:lnTo>
                  <a:lnTo>
                    <a:pt x="0" y="4980"/>
                  </a:lnTo>
                  <a:lnTo>
                    <a:pt x="0" y="5024"/>
                  </a:lnTo>
                  <a:lnTo>
                    <a:pt x="44" y="4980"/>
                  </a:lnTo>
                  <a:lnTo>
                    <a:pt x="303" y="4461"/>
                  </a:lnTo>
                  <a:lnTo>
                    <a:pt x="520" y="3898"/>
                  </a:lnTo>
                  <a:lnTo>
                    <a:pt x="650" y="3335"/>
                  </a:lnTo>
                  <a:lnTo>
                    <a:pt x="693" y="2729"/>
                  </a:lnTo>
                  <a:lnTo>
                    <a:pt x="693" y="2079"/>
                  </a:lnTo>
                  <a:lnTo>
                    <a:pt x="650" y="1343"/>
                  </a:lnTo>
                  <a:lnTo>
                    <a:pt x="520" y="650"/>
                  </a:lnTo>
                  <a:lnTo>
                    <a:pt x="433" y="304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75"/>
            <p:cNvSpPr/>
            <p:nvPr/>
          </p:nvSpPr>
          <p:spPr>
            <a:xfrm>
              <a:off x="1106177" y="1870317"/>
              <a:ext cx="164629" cy="117895"/>
            </a:xfrm>
            <a:custGeom>
              <a:avLst/>
              <a:gdLst/>
              <a:ahLst/>
              <a:cxnLst/>
              <a:rect l="l" t="t" r="r" b="b"/>
              <a:pathLst>
                <a:path w="6107" h="4375" extrusionOk="0">
                  <a:moveTo>
                    <a:pt x="304" y="1"/>
                  </a:moveTo>
                  <a:lnTo>
                    <a:pt x="347" y="347"/>
                  </a:lnTo>
                  <a:lnTo>
                    <a:pt x="304" y="693"/>
                  </a:lnTo>
                  <a:lnTo>
                    <a:pt x="174" y="1386"/>
                  </a:lnTo>
                  <a:lnTo>
                    <a:pt x="44" y="2122"/>
                  </a:lnTo>
                  <a:lnTo>
                    <a:pt x="1" y="2858"/>
                  </a:lnTo>
                  <a:lnTo>
                    <a:pt x="1" y="3032"/>
                  </a:lnTo>
                  <a:lnTo>
                    <a:pt x="1" y="3248"/>
                  </a:lnTo>
                  <a:lnTo>
                    <a:pt x="174" y="3595"/>
                  </a:lnTo>
                  <a:lnTo>
                    <a:pt x="304" y="3724"/>
                  </a:lnTo>
                  <a:lnTo>
                    <a:pt x="477" y="3854"/>
                  </a:lnTo>
                  <a:lnTo>
                    <a:pt x="693" y="3898"/>
                  </a:lnTo>
                  <a:lnTo>
                    <a:pt x="910" y="3898"/>
                  </a:lnTo>
                  <a:lnTo>
                    <a:pt x="1083" y="3811"/>
                  </a:lnTo>
                  <a:lnTo>
                    <a:pt x="1300" y="3724"/>
                  </a:lnTo>
                  <a:lnTo>
                    <a:pt x="1430" y="3595"/>
                  </a:lnTo>
                  <a:lnTo>
                    <a:pt x="1603" y="3465"/>
                  </a:lnTo>
                  <a:lnTo>
                    <a:pt x="1733" y="3283"/>
                  </a:lnTo>
                  <a:lnTo>
                    <a:pt x="1733" y="3283"/>
                  </a:lnTo>
                  <a:lnTo>
                    <a:pt x="1733" y="3291"/>
                  </a:lnTo>
                  <a:lnTo>
                    <a:pt x="1776" y="3551"/>
                  </a:lnTo>
                  <a:lnTo>
                    <a:pt x="1819" y="3811"/>
                  </a:lnTo>
                  <a:lnTo>
                    <a:pt x="1906" y="3941"/>
                  </a:lnTo>
                  <a:lnTo>
                    <a:pt x="1993" y="4071"/>
                  </a:lnTo>
                  <a:lnTo>
                    <a:pt x="2209" y="4244"/>
                  </a:lnTo>
                  <a:lnTo>
                    <a:pt x="2469" y="4331"/>
                  </a:lnTo>
                  <a:lnTo>
                    <a:pt x="2599" y="4374"/>
                  </a:lnTo>
                  <a:lnTo>
                    <a:pt x="2772" y="4374"/>
                  </a:lnTo>
                  <a:lnTo>
                    <a:pt x="3032" y="4287"/>
                  </a:lnTo>
                  <a:lnTo>
                    <a:pt x="3292" y="4158"/>
                  </a:lnTo>
                  <a:lnTo>
                    <a:pt x="3508" y="3984"/>
                  </a:lnTo>
                  <a:lnTo>
                    <a:pt x="3638" y="3811"/>
                  </a:lnTo>
                  <a:lnTo>
                    <a:pt x="3941" y="3378"/>
                  </a:lnTo>
                  <a:lnTo>
                    <a:pt x="3963" y="3313"/>
                  </a:lnTo>
                  <a:lnTo>
                    <a:pt x="3963" y="3313"/>
                  </a:lnTo>
                  <a:lnTo>
                    <a:pt x="3984" y="3378"/>
                  </a:lnTo>
                  <a:lnTo>
                    <a:pt x="4114" y="3595"/>
                  </a:lnTo>
                  <a:lnTo>
                    <a:pt x="4288" y="3811"/>
                  </a:lnTo>
                  <a:lnTo>
                    <a:pt x="4547" y="3941"/>
                  </a:lnTo>
                  <a:lnTo>
                    <a:pt x="4807" y="3984"/>
                  </a:lnTo>
                  <a:lnTo>
                    <a:pt x="5067" y="3984"/>
                  </a:lnTo>
                  <a:lnTo>
                    <a:pt x="5197" y="3941"/>
                  </a:lnTo>
                  <a:lnTo>
                    <a:pt x="5327" y="3854"/>
                  </a:lnTo>
                  <a:lnTo>
                    <a:pt x="5500" y="3681"/>
                  </a:lnTo>
                  <a:lnTo>
                    <a:pt x="5630" y="3465"/>
                  </a:lnTo>
                  <a:lnTo>
                    <a:pt x="5760" y="3248"/>
                  </a:lnTo>
                  <a:lnTo>
                    <a:pt x="5890" y="3032"/>
                  </a:lnTo>
                  <a:lnTo>
                    <a:pt x="6020" y="2512"/>
                  </a:lnTo>
                  <a:lnTo>
                    <a:pt x="6106" y="2079"/>
                  </a:lnTo>
                  <a:lnTo>
                    <a:pt x="6106" y="2079"/>
                  </a:lnTo>
                  <a:lnTo>
                    <a:pt x="5933" y="2512"/>
                  </a:lnTo>
                  <a:lnTo>
                    <a:pt x="5803" y="2945"/>
                  </a:lnTo>
                  <a:lnTo>
                    <a:pt x="5673" y="3162"/>
                  </a:lnTo>
                  <a:lnTo>
                    <a:pt x="5543" y="3335"/>
                  </a:lnTo>
                  <a:lnTo>
                    <a:pt x="5413" y="3508"/>
                  </a:lnTo>
                  <a:lnTo>
                    <a:pt x="5240" y="3681"/>
                  </a:lnTo>
                  <a:lnTo>
                    <a:pt x="5024" y="3768"/>
                  </a:lnTo>
                  <a:lnTo>
                    <a:pt x="4850" y="3768"/>
                  </a:lnTo>
                  <a:lnTo>
                    <a:pt x="4634" y="3724"/>
                  </a:lnTo>
                  <a:lnTo>
                    <a:pt x="4461" y="3595"/>
                  </a:lnTo>
                  <a:lnTo>
                    <a:pt x="4288" y="3421"/>
                  </a:lnTo>
                  <a:lnTo>
                    <a:pt x="4201" y="3248"/>
                  </a:lnTo>
                  <a:lnTo>
                    <a:pt x="4114" y="3032"/>
                  </a:lnTo>
                  <a:lnTo>
                    <a:pt x="4114" y="2858"/>
                  </a:lnTo>
                  <a:lnTo>
                    <a:pt x="4071" y="2166"/>
                  </a:lnTo>
                  <a:lnTo>
                    <a:pt x="3855" y="2858"/>
                  </a:lnTo>
                  <a:lnTo>
                    <a:pt x="3681" y="3248"/>
                  </a:lnTo>
                  <a:lnTo>
                    <a:pt x="3422" y="3638"/>
                  </a:lnTo>
                  <a:lnTo>
                    <a:pt x="3292" y="3811"/>
                  </a:lnTo>
                  <a:lnTo>
                    <a:pt x="3118" y="3941"/>
                  </a:lnTo>
                  <a:lnTo>
                    <a:pt x="2945" y="4028"/>
                  </a:lnTo>
                  <a:lnTo>
                    <a:pt x="2729" y="4114"/>
                  </a:lnTo>
                  <a:lnTo>
                    <a:pt x="2512" y="4071"/>
                  </a:lnTo>
                  <a:lnTo>
                    <a:pt x="2339" y="4028"/>
                  </a:lnTo>
                  <a:lnTo>
                    <a:pt x="2209" y="3898"/>
                  </a:lnTo>
                  <a:lnTo>
                    <a:pt x="2122" y="3724"/>
                  </a:lnTo>
                  <a:lnTo>
                    <a:pt x="2036" y="3291"/>
                  </a:lnTo>
                  <a:lnTo>
                    <a:pt x="2036" y="3075"/>
                  </a:lnTo>
                  <a:lnTo>
                    <a:pt x="2079" y="2858"/>
                  </a:lnTo>
                  <a:lnTo>
                    <a:pt x="2209" y="2036"/>
                  </a:lnTo>
                  <a:lnTo>
                    <a:pt x="1819" y="2772"/>
                  </a:lnTo>
                  <a:lnTo>
                    <a:pt x="1811" y="2784"/>
                  </a:lnTo>
                  <a:lnTo>
                    <a:pt x="1811" y="2784"/>
                  </a:lnTo>
                  <a:lnTo>
                    <a:pt x="1776" y="2772"/>
                  </a:lnTo>
                  <a:lnTo>
                    <a:pt x="1762" y="2858"/>
                  </a:lnTo>
                  <a:lnTo>
                    <a:pt x="1762" y="2858"/>
                  </a:lnTo>
                  <a:lnTo>
                    <a:pt x="1646" y="3032"/>
                  </a:lnTo>
                  <a:lnTo>
                    <a:pt x="1430" y="3335"/>
                  </a:lnTo>
                  <a:lnTo>
                    <a:pt x="1300" y="3421"/>
                  </a:lnTo>
                  <a:lnTo>
                    <a:pt x="1170" y="3508"/>
                  </a:lnTo>
                  <a:lnTo>
                    <a:pt x="867" y="3638"/>
                  </a:lnTo>
                  <a:lnTo>
                    <a:pt x="737" y="3681"/>
                  </a:lnTo>
                  <a:lnTo>
                    <a:pt x="607" y="3638"/>
                  </a:lnTo>
                  <a:lnTo>
                    <a:pt x="477" y="3595"/>
                  </a:lnTo>
                  <a:lnTo>
                    <a:pt x="347" y="3508"/>
                  </a:lnTo>
                  <a:lnTo>
                    <a:pt x="217" y="3205"/>
                  </a:lnTo>
                  <a:lnTo>
                    <a:pt x="174" y="2858"/>
                  </a:lnTo>
                  <a:lnTo>
                    <a:pt x="217" y="2166"/>
                  </a:lnTo>
                  <a:lnTo>
                    <a:pt x="304" y="1429"/>
                  </a:lnTo>
                  <a:lnTo>
                    <a:pt x="390" y="693"/>
                  </a:lnTo>
                  <a:lnTo>
                    <a:pt x="390" y="347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75"/>
            <p:cNvSpPr/>
            <p:nvPr/>
          </p:nvSpPr>
          <p:spPr>
            <a:xfrm>
              <a:off x="1184380" y="1883144"/>
              <a:ext cx="145948" cy="164568"/>
            </a:xfrm>
            <a:custGeom>
              <a:avLst/>
              <a:gdLst/>
              <a:ahLst/>
              <a:cxnLst/>
              <a:rect l="l" t="t" r="r" b="b"/>
              <a:pathLst>
                <a:path w="5414" h="6107" extrusionOk="0">
                  <a:moveTo>
                    <a:pt x="694" y="1"/>
                  </a:moveTo>
                  <a:lnTo>
                    <a:pt x="434" y="44"/>
                  </a:lnTo>
                  <a:lnTo>
                    <a:pt x="217" y="131"/>
                  </a:lnTo>
                  <a:lnTo>
                    <a:pt x="88" y="217"/>
                  </a:lnTo>
                  <a:lnTo>
                    <a:pt x="1" y="347"/>
                  </a:lnTo>
                  <a:lnTo>
                    <a:pt x="1" y="520"/>
                  </a:lnTo>
                  <a:lnTo>
                    <a:pt x="1" y="694"/>
                  </a:lnTo>
                  <a:lnTo>
                    <a:pt x="88" y="824"/>
                  </a:lnTo>
                  <a:lnTo>
                    <a:pt x="131" y="997"/>
                  </a:lnTo>
                  <a:lnTo>
                    <a:pt x="391" y="1257"/>
                  </a:lnTo>
                  <a:lnTo>
                    <a:pt x="737" y="1473"/>
                  </a:lnTo>
                  <a:lnTo>
                    <a:pt x="1083" y="1690"/>
                  </a:lnTo>
                  <a:lnTo>
                    <a:pt x="1516" y="1863"/>
                  </a:lnTo>
                  <a:lnTo>
                    <a:pt x="1949" y="1949"/>
                  </a:lnTo>
                  <a:lnTo>
                    <a:pt x="2339" y="2079"/>
                  </a:lnTo>
                  <a:lnTo>
                    <a:pt x="2036" y="2253"/>
                  </a:lnTo>
                  <a:lnTo>
                    <a:pt x="1690" y="2512"/>
                  </a:lnTo>
                  <a:lnTo>
                    <a:pt x="1387" y="2859"/>
                  </a:lnTo>
                  <a:lnTo>
                    <a:pt x="1040" y="3248"/>
                  </a:lnTo>
                  <a:lnTo>
                    <a:pt x="910" y="3508"/>
                  </a:lnTo>
                  <a:lnTo>
                    <a:pt x="780" y="3768"/>
                  </a:lnTo>
                  <a:lnTo>
                    <a:pt x="694" y="4028"/>
                  </a:lnTo>
                  <a:lnTo>
                    <a:pt x="650" y="4288"/>
                  </a:lnTo>
                  <a:lnTo>
                    <a:pt x="650" y="4591"/>
                  </a:lnTo>
                  <a:lnTo>
                    <a:pt x="694" y="4894"/>
                  </a:lnTo>
                  <a:lnTo>
                    <a:pt x="780" y="5110"/>
                  </a:lnTo>
                  <a:lnTo>
                    <a:pt x="867" y="5327"/>
                  </a:lnTo>
                  <a:lnTo>
                    <a:pt x="997" y="5500"/>
                  </a:lnTo>
                  <a:lnTo>
                    <a:pt x="1170" y="5673"/>
                  </a:lnTo>
                  <a:lnTo>
                    <a:pt x="1343" y="5847"/>
                  </a:lnTo>
                  <a:lnTo>
                    <a:pt x="1516" y="5933"/>
                  </a:lnTo>
                  <a:lnTo>
                    <a:pt x="1733" y="6020"/>
                  </a:lnTo>
                  <a:lnTo>
                    <a:pt x="1949" y="6106"/>
                  </a:lnTo>
                  <a:lnTo>
                    <a:pt x="2772" y="5414"/>
                  </a:lnTo>
                  <a:lnTo>
                    <a:pt x="3508" y="4677"/>
                  </a:lnTo>
                  <a:lnTo>
                    <a:pt x="3898" y="4288"/>
                  </a:lnTo>
                  <a:lnTo>
                    <a:pt x="4288" y="3811"/>
                  </a:lnTo>
                  <a:lnTo>
                    <a:pt x="4678" y="3378"/>
                  </a:lnTo>
                  <a:lnTo>
                    <a:pt x="4981" y="2902"/>
                  </a:lnTo>
                  <a:lnTo>
                    <a:pt x="5197" y="2426"/>
                  </a:lnTo>
                  <a:lnTo>
                    <a:pt x="5370" y="1993"/>
                  </a:lnTo>
                  <a:lnTo>
                    <a:pt x="5370" y="1776"/>
                  </a:lnTo>
                  <a:lnTo>
                    <a:pt x="5414" y="1603"/>
                  </a:lnTo>
                  <a:lnTo>
                    <a:pt x="5370" y="1386"/>
                  </a:lnTo>
                  <a:lnTo>
                    <a:pt x="5284" y="1213"/>
                  </a:lnTo>
                  <a:lnTo>
                    <a:pt x="5197" y="1040"/>
                  </a:lnTo>
                  <a:lnTo>
                    <a:pt x="5067" y="867"/>
                  </a:lnTo>
                  <a:lnTo>
                    <a:pt x="4894" y="737"/>
                  </a:lnTo>
                  <a:lnTo>
                    <a:pt x="4634" y="607"/>
                  </a:lnTo>
                  <a:lnTo>
                    <a:pt x="4244" y="434"/>
                  </a:lnTo>
                  <a:lnTo>
                    <a:pt x="3595" y="304"/>
                  </a:lnTo>
                  <a:lnTo>
                    <a:pt x="2859" y="131"/>
                  </a:lnTo>
                  <a:lnTo>
                    <a:pt x="2079" y="44"/>
                  </a:lnTo>
                  <a:lnTo>
                    <a:pt x="1343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75"/>
            <p:cNvSpPr/>
            <p:nvPr/>
          </p:nvSpPr>
          <p:spPr>
            <a:xfrm>
              <a:off x="1179717" y="1879641"/>
              <a:ext cx="136621" cy="124902"/>
            </a:xfrm>
            <a:custGeom>
              <a:avLst/>
              <a:gdLst/>
              <a:ahLst/>
              <a:cxnLst/>
              <a:rect l="l" t="t" r="r" b="b"/>
              <a:pathLst>
                <a:path w="5068" h="4635" extrusionOk="0">
                  <a:moveTo>
                    <a:pt x="997" y="1"/>
                  </a:moveTo>
                  <a:lnTo>
                    <a:pt x="737" y="44"/>
                  </a:lnTo>
                  <a:lnTo>
                    <a:pt x="434" y="88"/>
                  </a:lnTo>
                  <a:lnTo>
                    <a:pt x="304" y="131"/>
                  </a:lnTo>
                  <a:lnTo>
                    <a:pt x="174" y="217"/>
                  </a:lnTo>
                  <a:lnTo>
                    <a:pt x="87" y="304"/>
                  </a:lnTo>
                  <a:lnTo>
                    <a:pt x="44" y="347"/>
                  </a:lnTo>
                  <a:lnTo>
                    <a:pt x="44" y="434"/>
                  </a:lnTo>
                  <a:lnTo>
                    <a:pt x="1" y="521"/>
                  </a:lnTo>
                  <a:lnTo>
                    <a:pt x="1" y="824"/>
                  </a:lnTo>
                  <a:lnTo>
                    <a:pt x="44" y="997"/>
                  </a:lnTo>
                  <a:lnTo>
                    <a:pt x="131" y="1127"/>
                  </a:lnTo>
                  <a:lnTo>
                    <a:pt x="304" y="1343"/>
                  </a:lnTo>
                  <a:lnTo>
                    <a:pt x="520" y="1560"/>
                  </a:lnTo>
                  <a:lnTo>
                    <a:pt x="737" y="1690"/>
                  </a:lnTo>
                  <a:lnTo>
                    <a:pt x="953" y="1820"/>
                  </a:lnTo>
                  <a:lnTo>
                    <a:pt x="1473" y="2036"/>
                  </a:lnTo>
                  <a:lnTo>
                    <a:pt x="1949" y="2209"/>
                  </a:lnTo>
                  <a:lnTo>
                    <a:pt x="2188" y="2249"/>
                  </a:lnTo>
                  <a:lnTo>
                    <a:pt x="2188" y="2249"/>
                  </a:lnTo>
                  <a:lnTo>
                    <a:pt x="2122" y="2296"/>
                  </a:lnTo>
                  <a:lnTo>
                    <a:pt x="1863" y="2556"/>
                  </a:lnTo>
                  <a:lnTo>
                    <a:pt x="1560" y="2816"/>
                  </a:lnTo>
                  <a:lnTo>
                    <a:pt x="1343" y="3162"/>
                  </a:lnTo>
                  <a:lnTo>
                    <a:pt x="1127" y="3465"/>
                  </a:lnTo>
                  <a:lnTo>
                    <a:pt x="953" y="3855"/>
                  </a:lnTo>
                  <a:lnTo>
                    <a:pt x="867" y="4245"/>
                  </a:lnTo>
                  <a:lnTo>
                    <a:pt x="867" y="4634"/>
                  </a:lnTo>
                  <a:lnTo>
                    <a:pt x="910" y="4245"/>
                  </a:lnTo>
                  <a:lnTo>
                    <a:pt x="997" y="3855"/>
                  </a:lnTo>
                  <a:lnTo>
                    <a:pt x="1213" y="3552"/>
                  </a:lnTo>
                  <a:lnTo>
                    <a:pt x="1386" y="3205"/>
                  </a:lnTo>
                  <a:lnTo>
                    <a:pt x="1646" y="2945"/>
                  </a:lnTo>
                  <a:lnTo>
                    <a:pt x="1949" y="2686"/>
                  </a:lnTo>
                  <a:lnTo>
                    <a:pt x="2252" y="2469"/>
                  </a:lnTo>
                  <a:lnTo>
                    <a:pt x="2556" y="2253"/>
                  </a:lnTo>
                  <a:lnTo>
                    <a:pt x="2859" y="2123"/>
                  </a:lnTo>
                  <a:lnTo>
                    <a:pt x="2512" y="2036"/>
                  </a:lnTo>
                  <a:lnTo>
                    <a:pt x="1993" y="1906"/>
                  </a:lnTo>
                  <a:lnTo>
                    <a:pt x="1516" y="1776"/>
                  </a:lnTo>
                  <a:lnTo>
                    <a:pt x="1083" y="1560"/>
                  </a:lnTo>
                  <a:lnTo>
                    <a:pt x="694" y="1300"/>
                  </a:lnTo>
                  <a:lnTo>
                    <a:pt x="520" y="1127"/>
                  </a:lnTo>
                  <a:lnTo>
                    <a:pt x="390" y="954"/>
                  </a:lnTo>
                  <a:lnTo>
                    <a:pt x="304" y="780"/>
                  </a:lnTo>
                  <a:lnTo>
                    <a:pt x="304" y="564"/>
                  </a:lnTo>
                  <a:lnTo>
                    <a:pt x="304" y="477"/>
                  </a:lnTo>
                  <a:lnTo>
                    <a:pt x="347" y="434"/>
                  </a:lnTo>
                  <a:lnTo>
                    <a:pt x="520" y="347"/>
                  </a:lnTo>
                  <a:lnTo>
                    <a:pt x="780" y="304"/>
                  </a:lnTo>
                  <a:lnTo>
                    <a:pt x="997" y="261"/>
                  </a:lnTo>
                  <a:lnTo>
                    <a:pt x="2036" y="261"/>
                  </a:lnTo>
                  <a:lnTo>
                    <a:pt x="3032" y="347"/>
                  </a:lnTo>
                  <a:lnTo>
                    <a:pt x="3551" y="434"/>
                  </a:lnTo>
                  <a:lnTo>
                    <a:pt x="4071" y="564"/>
                  </a:lnTo>
                  <a:lnTo>
                    <a:pt x="4591" y="694"/>
                  </a:lnTo>
                  <a:lnTo>
                    <a:pt x="5067" y="867"/>
                  </a:lnTo>
                  <a:lnTo>
                    <a:pt x="5067" y="867"/>
                  </a:lnTo>
                  <a:lnTo>
                    <a:pt x="4851" y="737"/>
                  </a:lnTo>
                  <a:lnTo>
                    <a:pt x="4591" y="607"/>
                  </a:lnTo>
                  <a:lnTo>
                    <a:pt x="4114" y="434"/>
                  </a:lnTo>
                  <a:lnTo>
                    <a:pt x="3595" y="304"/>
                  </a:lnTo>
                  <a:lnTo>
                    <a:pt x="3075" y="217"/>
                  </a:lnTo>
                  <a:lnTo>
                    <a:pt x="2599" y="88"/>
                  </a:lnTo>
                  <a:lnTo>
                    <a:pt x="2079" y="44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75"/>
            <p:cNvSpPr/>
            <p:nvPr/>
          </p:nvSpPr>
          <p:spPr>
            <a:xfrm>
              <a:off x="995274" y="2041838"/>
              <a:ext cx="507825" cy="404940"/>
            </a:xfrm>
            <a:custGeom>
              <a:avLst/>
              <a:gdLst/>
              <a:ahLst/>
              <a:cxnLst/>
              <a:rect l="l" t="t" r="r" b="b"/>
              <a:pathLst>
                <a:path w="18838" h="15027" extrusionOk="0">
                  <a:moveTo>
                    <a:pt x="131" y="1"/>
                  </a:moveTo>
                  <a:lnTo>
                    <a:pt x="88" y="391"/>
                  </a:lnTo>
                  <a:lnTo>
                    <a:pt x="44" y="1560"/>
                  </a:lnTo>
                  <a:lnTo>
                    <a:pt x="1" y="3249"/>
                  </a:lnTo>
                  <a:lnTo>
                    <a:pt x="1" y="4244"/>
                  </a:lnTo>
                  <a:lnTo>
                    <a:pt x="44" y="5284"/>
                  </a:lnTo>
                  <a:lnTo>
                    <a:pt x="131" y="6366"/>
                  </a:lnTo>
                  <a:lnTo>
                    <a:pt x="217" y="7449"/>
                  </a:lnTo>
                  <a:lnTo>
                    <a:pt x="391" y="8531"/>
                  </a:lnTo>
                  <a:lnTo>
                    <a:pt x="564" y="9571"/>
                  </a:lnTo>
                  <a:lnTo>
                    <a:pt x="824" y="10523"/>
                  </a:lnTo>
                  <a:lnTo>
                    <a:pt x="1127" y="11433"/>
                  </a:lnTo>
                  <a:lnTo>
                    <a:pt x="1343" y="11822"/>
                  </a:lnTo>
                  <a:lnTo>
                    <a:pt x="1517" y="12169"/>
                  </a:lnTo>
                  <a:lnTo>
                    <a:pt x="1776" y="12515"/>
                  </a:lnTo>
                  <a:lnTo>
                    <a:pt x="1993" y="12818"/>
                  </a:lnTo>
                  <a:lnTo>
                    <a:pt x="2253" y="13078"/>
                  </a:lnTo>
                  <a:lnTo>
                    <a:pt x="2556" y="13338"/>
                  </a:lnTo>
                  <a:lnTo>
                    <a:pt x="2859" y="13554"/>
                  </a:lnTo>
                  <a:lnTo>
                    <a:pt x="3205" y="13771"/>
                  </a:lnTo>
                  <a:lnTo>
                    <a:pt x="3941" y="14117"/>
                  </a:lnTo>
                  <a:lnTo>
                    <a:pt x="4764" y="14420"/>
                  </a:lnTo>
                  <a:lnTo>
                    <a:pt x="5587" y="14637"/>
                  </a:lnTo>
                  <a:lnTo>
                    <a:pt x="6496" y="14810"/>
                  </a:lnTo>
                  <a:lnTo>
                    <a:pt x="7449" y="14940"/>
                  </a:lnTo>
                  <a:lnTo>
                    <a:pt x="8402" y="15027"/>
                  </a:lnTo>
                  <a:lnTo>
                    <a:pt x="10264" y="15027"/>
                  </a:lnTo>
                  <a:lnTo>
                    <a:pt x="11173" y="14983"/>
                  </a:lnTo>
                  <a:lnTo>
                    <a:pt x="12082" y="14940"/>
                  </a:lnTo>
                  <a:lnTo>
                    <a:pt x="13641" y="14767"/>
                  </a:lnTo>
                  <a:lnTo>
                    <a:pt x="14940" y="14507"/>
                  </a:lnTo>
                  <a:lnTo>
                    <a:pt x="15979" y="14247"/>
                  </a:lnTo>
                  <a:lnTo>
                    <a:pt x="16499" y="14074"/>
                  </a:lnTo>
                  <a:lnTo>
                    <a:pt x="17019" y="13901"/>
                  </a:lnTo>
                  <a:lnTo>
                    <a:pt x="17452" y="13684"/>
                  </a:lnTo>
                  <a:lnTo>
                    <a:pt x="17841" y="13468"/>
                  </a:lnTo>
                  <a:lnTo>
                    <a:pt x="18231" y="13251"/>
                  </a:lnTo>
                  <a:lnTo>
                    <a:pt x="18491" y="12991"/>
                  </a:lnTo>
                  <a:lnTo>
                    <a:pt x="18707" y="12775"/>
                  </a:lnTo>
                  <a:lnTo>
                    <a:pt x="18837" y="12515"/>
                  </a:lnTo>
                  <a:lnTo>
                    <a:pt x="18837" y="12255"/>
                  </a:lnTo>
                  <a:lnTo>
                    <a:pt x="18837" y="12125"/>
                  </a:lnTo>
                  <a:lnTo>
                    <a:pt x="18751" y="12039"/>
                  </a:lnTo>
                  <a:lnTo>
                    <a:pt x="18578" y="11779"/>
                  </a:lnTo>
                  <a:lnTo>
                    <a:pt x="18231" y="11519"/>
                  </a:lnTo>
                  <a:lnTo>
                    <a:pt x="17798" y="11303"/>
                  </a:lnTo>
                  <a:lnTo>
                    <a:pt x="17192" y="11086"/>
                  </a:lnTo>
                  <a:lnTo>
                    <a:pt x="16239" y="10826"/>
                  </a:lnTo>
                  <a:lnTo>
                    <a:pt x="14983" y="10523"/>
                  </a:lnTo>
                  <a:lnTo>
                    <a:pt x="12255" y="9830"/>
                  </a:lnTo>
                  <a:lnTo>
                    <a:pt x="10913" y="9441"/>
                  </a:lnTo>
                  <a:lnTo>
                    <a:pt x="9787" y="9008"/>
                  </a:lnTo>
                  <a:lnTo>
                    <a:pt x="9311" y="8834"/>
                  </a:lnTo>
                  <a:lnTo>
                    <a:pt x="8921" y="8618"/>
                  </a:lnTo>
                  <a:lnTo>
                    <a:pt x="8661" y="8401"/>
                  </a:lnTo>
                  <a:lnTo>
                    <a:pt x="8488" y="8185"/>
                  </a:lnTo>
                  <a:lnTo>
                    <a:pt x="8402" y="7882"/>
                  </a:lnTo>
                  <a:lnTo>
                    <a:pt x="8358" y="7535"/>
                  </a:lnTo>
                  <a:lnTo>
                    <a:pt x="8315" y="6583"/>
                  </a:lnTo>
                  <a:lnTo>
                    <a:pt x="8358" y="5414"/>
                  </a:lnTo>
                  <a:lnTo>
                    <a:pt x="8445" y="4201"/>
                  </a:lnTo>
                  <a:lnTo>
                    <a:pt x="8661" y="2079"/>
                  </a:lnTo>
                  <a:lnTo>
                    <a:pt x="8791" y="117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75"/>
            <p:cNvSpPr/>
            <p:nvPr/>
          </p:nvSpPr>
          <p:spPr>
            <a:xfrm>
              <a:off x="995274" y="2041838"/>
              <a:ext cx="507825" cy="404940"/>
            </a:xfrm>
            <a:custGeom>
              <a:avLst/>
              <a:gdLst/>
              <a:ahLst/>
              <a:cxnLst/>
              <a:rect l="l" t="t" r="r" b="b"/>
              <a:pathLst>
                <a:path w="18838" h="15027" fill="none" extrusionOk="0">
                  <a:moveTo>
                    <a:pt x="17192" y="11086"/>
                  </a:moveTo>
                  <a:lnTo>
                    <a:pt x="17192" y="11086"/>
                  </a:lnTo>
                  <a:lnTo>
                    <a:pt x="16239" y="10826"/>
                  </a:lnTo>
                  <a:lnTo>
                    <a:pt x="14983" y="10523"/>
                  </a:lnTo>
                  <a:lnTo>
                    <a:pt x="12255" y="9830"/>
                  </a:lnTo>
                  <a:lnTo>
                    <a:pt x="10913" y="9441"/>
                  </a:lnTo>
                  <a:lnTo>
                    <a:pt x="9787" y="9008"/>
                  </a:lnTo>
                  <a:lnTo>
                    <a:pt x="9311" y="8834"/>
                  </a:lnTo>
                  <a:lnTo>
                    <a:pt x="8921" y="8618"/>
                  </a:lnTo>
                  <a:lnTo>
                    <a:pt x="8661" y="8401"/>
                  </a:lnTo>
                  <a:lnTo>
                    <a:pt x="8488" y="8185"/>
                  </a:lnTo>
                  <a:lnTo>
                    <a:pt x="8488" y="8185"/>
                  </a:lnTo>
                  <a:lnTo>
                    <a:pt x="8402" y="7882"/>
                  </a:lnTo>
                  <a:lnTo>
                    <a:pt x="8358" y="7535"/>
                  </a:lnTo>
                  <a:lnTo>
                    <a:pt x="8315" y="6583"/>
                  </a:lnTo>
                  <a:lnTo>
                    <a:pt x="8358" y="5414"/>
                  </a:lnTo>
                  <a:lnTo>
                    <a:pt x="8445" y="4201"/>
                  </a:lnTo>
                  <a:lnTo>
                    <a:pt x="8661" y="2079"/>
                  </a:lnTo>
                  <a:lnTo>
                    <a:pt x="8791" y="1170"/>
                  </a:lnTo>
                  <a:lnTo>
                    <a:pt x="131" y="1"/>
                  </a:lnTo>
                  <a:lnTo>
                    <a:pt x="131" y="1"/>
                  </a:lnTo>
                  <a:lnTo>
                    <a:pt x="88" y="391"/>
                  </a:lnTo>
                  <a:lnTo>
                    <a:pt x="44" y="1560"/>
                  </a:lnTo>
                  <a:lnTo>
                    <a:pt x="1" y="3249"/>
                  </a:lnTo>
                  <a:lnTo>
                    <a:pt x="1" y="4244"/>
                  </a:lnTo>
                  <a:lnTo>
                    <a:pt x="44" y="5284"/>
                  </a:lnTo>
                  <a:lnTo>
                    <a:pt x="131" y="6366"/>
                  </a:lnTo>
                  <a:lnTo>
                    <a:pt x="217" y="7449"/>
                  </a:lnTo>
                  <a:lnTo>
                    <a:pt x="391" y="8531"/>
                  </a:lnTo>
                  <a:lnTo>
                    <a:pt x="564" y="9571"/>
                  </a:lnTo>
                  <a:lnTo>
                    <a:pt x="824" y="10523"/>
                  </a:lnTo>
                  <a:lnTo>
                    <a:pt x="1127" y="11433"/>
                  </a:lnTo>
                  <a:lnTo>
                    <a:pt x="1343" y="11822"/>
                  </a:lnTo>
                  <a:lnTo>
                    <a:pt x="1517" y="12169"/>
                  </a:lnTo>
                  <a:lnTo>
                    <a:pt x="1776" y="12515"/>
                  </a:lnTo>
                  <a:lnTo>
                    <a:pt x="1993" y="12818"/>
                  </a:lnTo>
                  <a:lnTo>
                    <a:pt x="1993" y="12818"/>
                  </a:lnTo>
                  <a:lnTo>
                    <a:pt x="2253" y="13078"/>
                  </a:lnTo>
                  <a:lnTo>
                    <a:pt x="2556" y="13338"/>
                  </a:lnTo>
                  <a:lnTo>
                    <a:pt x="2859" y="13554"/>
                  </a:lnTo>
                  <a:lnTo>
                    <a:pt x="3205" y="13771"/>
                  </a:lnTo>
                  <a:lnTo>
                    <a:pt x="3941" y="14117"/>
                  </a:lnTo>
                  <a:lnTo>
                    <a:pt x="4764" y="14420"/>
                  </a:lnTo>
                  <a:lnTo>
                    <a:pt x="5587" y="14637"/>
                  </a:lnTo>
                  <a:lnTo>
                    <a:pt x="6496" y="14810"/>
                  </a:lnTo>
                  <a:lnTo>
                    <a:pt x="7449" y="14940"/>
                  </a:lnTo>
                  <a:lnTo>
                    <a:pt x="8402" y="15027"/>
                  </a:lnTo>
                  <a:lnTo>
                    <a:pt x="9354" y="15027"/>
                  </a:lnTo>
                  <a:lnTo>
                    <a:pt x="10264" y="15027"/>
                  </a:lnTo>
                  <a:lnTo>
                    <a:pt x="11173" y="14983"/>
                  </a:lnTo>
                  <a:lnTo>
                    <a:pt x="12082" y="14940"/>
                  </a:lnTo>
                  <a:lnTo>
                    <a:pt x="13641" y="14767"/>
                  </a:lnTo>
                  <a:lnTo>
                    <a:pt x="14940" y="14507"/>
                  </a:lnTo>
                  <a:lnTo>
                    <a:pt x="14940" y="14507"/>
                  </a:lnTo>
                  <a:lnTo>
                    <a:pt x="15979" y="14247"/>
                  </a:lnTo>
                  <a:lnTo>
                    <a:pt x="16499" y="14074"/>
                  </a:lnTo>
                  <a:lnTo>
                    <a:pt x="17019" y="13901"/>
                  </a:lnTo>
                  <a:lnTo>
                    <a:pt x="17452" y="13684"/>
                  </a:lnTo>
                  <a:lnTo>
                    <a:pt x="17841" y="13468"/>
                  </a:lnTo>
                  <a:lnTo>
                    <a:pt x="18231" y="13251"/>
                  </a:lnTo>
                  <a:lnTo>
                    <a:pt x="18491" y="12991"/>
                  </a:lnTo>
                  <a:lnTo>
                    <a:pt x="18707" y="12775"/>
                  </a:lnTo>
                  <a:lnTo>
                    <a:pt x="18837" y="12515"/>
                  </a:lnTo>
                  <a:lnTo>
                    <a:pt x="18837" y="12255"/>
                  </a:lnTo>
                  <a:lnTo>
                    <a:pt x="18837" y="12125"/>
                  </a:lnTo>
                  <a:lnTo>
                    <a:pt x="18751" y="12039"/>
                  </a:lnTo>
                  <a:lnTo>
                    <a:pt x="18578" y="11779"/>
                  </a:lnTo>
                  <a:lnTo>
                    <a:pt x="18231" y="11519"/>
                  </a:lnTo>
                  <a:lnTo>
                    <a:pt x="17798" y="11303"/>
                  </a:lnTo>
                  <a:lnTo>
                    <a:pt x="17192" y="110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75"/>
            <p:cNvSpPr/>
            <p:nvPr/>
          </p:nvSpPr>
          <p:spPr>
            <a:xfrm>
              <a:off x="995274" y="2041838"/>
              <a:ext cx="508985" cy="416608"/>
            </a:xfrm>
            <a:custGeom>
              <a:avLst/>
              <a:gdLst/>
              <a:ahLst/>
              <a:cxnLst/>
              <a:rect l="l" t="t" r="r" b="b"/>
              <a:pathLst>
                <a:path w="18881" h="15460" extrusionOk="0">
                  <a:moveTo>
                    <a:pt x="131" y="1"/>
                  </a:moveTo>
                  <a:lnTo>
                    <a:pt x="88" y="391"/>
                  </a:lnTo>
                  <a:lnTo>
                    <a:pt x="44" y="1560"/>
                  </a:lnTo>
                  <a:lnTo>
                    <a:pt x="1" y="3249"/>
                  </a:lnTo>
                  <a:lnTo>
                    <a:pt x="1" y="4244"/>
                  </a:lnTo>
                  <a:lnTo>
                    <a:pt x="44" y="5284"/>
                  </a:lnTo>
                  <a:lnTo>
                    <a:pt x="131" y="6366"/>
                  </a:lnTo>
                  <a:lnTo>
                    <a:pt x="217" y="7449"/>
                  </a:lnTo>
                  <a:lnTo>
                    <a:pt x="391" y="8531"/>
                  </a:lnTo>
                  <a:lnTo>
                    <a:pt x="564" y="9571"/>
                  </a:lnTo>
                  <a:lnTo>
                    <a:pt x="824" y="10523"/>
                  </a:lnTo>
                  <a:lnTo>
                    <a:pt x="1127" y="11433"/>
                  </a:lnTo>
                  <a:lnTo>
                    <a:pt x="1343" y="11822"/>
                  </a:lnTo>
                  <a:lnTo>
                    <a:pt x="1517" y="12169"/>
                  </a:lnTo>
                  <a:lnTo>
                    <a:pt x="1776" y="12515"/>
                  </a:lnTo>
                  <a:lnTo>
                    <a:pt x="1993" y="12818"/>
                  </a:lnTo>
                  <a:lnTo>
                    <a:pt x="2166" y="12991"/>
                  </a:lnTo>
                  <a:lnTo>
                    <a:pt x="2383" y="13165"/>
                  </a:lnTo>
                  <a:lnTo>
                    <a:pt x="2686" y="13424"/>
                  </a:lnTo>
                  <a:lnTo>
                    <a:pt x="2989" y="13641"/>
                  </a:lnTo>
                  <a:lnTo>
                    <a:pt x="3682" y="14031"/>
                  </a:lnTo>
                  <a:lnTo>
                    <a:pt x="4504" y="14334"/>
                  </a:lnTo>
                  <a:lnTo>
                    <a:pt x="5327" y="14637"/>
                  </a:lnTo>
                  <a:lnTo>
                    <a:pt x="6236" y="14897"/>
                  </a:lnTo>
                  <a:lnTo>
                    <a:pt x="7189" y="15070"/>
                  </a:lnTo>
                  <a:lnTo>
                    <a:pt x="8185" y="15243"/>
                  </a:lnTo>
                  <a:lnTo>
                    <a:pt x="9181" y="15330"/>
                  </a:lnTo>
                  <a:lnTo>
                    <a:pt x="10177" y="15416"/>
                  </a:lnTo>
                  <a:lnTo>
                    <a:pt x="11130" y="15460"/>
                  </a:lnTo>
                  <a:lnTo>
                    <a:pt x="12992" y="15460"/>
                  </a:lnTo>
                  <a:lnTo>
                    <a:pt x="13814" y="15416"/>
                  </a:lnTo>
                  <a:lnTo>
                    <a:pt x="14594" y="15373"/>
                  </a:lnTo>
                  <a:lnTo>
                    <a:pt x="15287" y="15286"/>
                  </a:lnTo>
                  <a:lnTo>
                    <a:pt x="15850" y="15157"/>
                  </a:lnTo>
                  <a:lnTo>
                    <a:pt x="16196" y="15070"/>
                  </a:lnTo>
                  <a:lnTo>
                    <a:pt x="16499" y="14983"/>
                  </a:lnTo>
                  <a:lnTo>
                    <a:pt x="17062" y="14724"/>
                  </a:lnTo>
                  <a:lnTo>
                    <a:pt x="17582" y="14377"/>
                  </a:lnTo>
                  <a:lnTo>
                    <a:pt x="17971" y="13987"/>
                  </a:lnTo>
                  <a:lnTo>
                    <a:pt x="18318" y="13598"/>
                  </a:lnTo>
                  <a:lnTo>
                    <a:pt x="18578" y="13208"/>
                  </a:lnTo>
                  <a:lnTo>
                    <a:pt x="18751" y="12818"/>
                  </a:lnTo>
                  <a:lnTo>
                    <a:pt x="18837" y="12472"/>
                  </a:lnTo>
                  <a:lnTo>
                    <a:pt x="18881" y="12255"/>
                  </a:lnTo>
                  <a:lnTo>
                    <a:pt x="18837" y="12082"/>
                  </a:lnTo>
                  <a:lnTo>
                    <a:pt x="18707" y="11909"/>
                  </a:lnTo>
                  <a:lnTo>
                    <a:pt x="18578" y="11736"/>
                  </a:lnTo>
                  <a:lnTo>
                    <a:pt x="18318" y="11563"/>
                  </a:lnTo>
                  <a:lnTo>
                    <a:pt x="18015" y="11389"/>
                  </a:lnTo>
                  <a:lnTo>
                    <a:pt x="17668" y="11259"/>
                  </a:lnTo>
                  <a:lnTo>
                    <a:pt x="17235" y="11086"/>
                  </a:lnTo>
                  <a:lnTo>
                    <a:pt x="16239" y="10826"/>
                  </a:lnTo>
                  <a:lnTo>
                    <a:pt x="15027" y="10523"/>
                  </a:lnTo>
                  <a:lnTo>
                    <a:pt x="12255" y="9830"/>
                  </a:lnTo>
                  <a:lnTo>
                    <a:pt x="10956" y="9441"/>
                  </a:lnTo>
                  <a:lnTo>
                    <a:pt x="9831" y="9008"/>
                  </a:lnTo>
                  <a:lnTo>
                    <a:pt x="9354" y="8834"/>
                  </a:lnTo>
                  <a:lnTo>
                    <a:pt x="8964" y="8618"/>
                  </a:lnTo>
                  <a:lnTo>
                    <a:pt x="8705" y="8401"/>
                  </a:lnTo>
                  <a:lnTo>
                    <a:pt x="8531" y="8185"/>
                  </a:lnTo>
                  <a:lnTo>
                    <a:pt x="8445" y="7882"/>
                  </a:lnTo>
                  <a:lnTo>
                    <a:pt x="8402" y="7535"/>
                  </a:lnTo>
                  <a:lnTo>
                    <a:pt x="8358" y="6583"/>
                  </a:lnTo>
                  <a:lnTo>
                    <a:pt x="8402" y="5414"/>
                  </a:lnTo>
                  <a:lnTo>
                    <a:pt x="8488" y="4201"/>
                  </a:lnTo>
                  <a:lnTo>
                    <a:pt x="8705" y="2079"/>
                  </a:lnTo>
                  <a:lnTo>
                    <a:pt x="8791" y="117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75"/>
            <p:cNvSpPr/>
            <p:nvPr/>
          </p:nvSpPr>
          <p:spPr>
            <a:xfrm>
              <a:off x="995274" y="2041838"/>
              <a:ext cx="508985" cy="416608"/>
            </a:xfrm>
            <a:custGeom>
              <a:avLst/>
              <a:gdLst/>
              <a:ahLst/>
              <a:cxnLst/>
              <a:rect l="l" t="t" r="r" b="b"/>
              <a:pathLst>
                <a:path w="18881" h="15460" fill="none" extrusionOk="0">
                  <a:moveTo>
                    <a:pt x="131" y="1"/>
                  </a:moveTo>
                  <a:lnTo>
                    <a:pt x="131" y="1"/>
                  </a:lnTo>
                  <a:lnTo>
                    <a:pt x="88" y="391"/>
                  </a:lnTo>
                  <a:lnTo>
                    <a:pt x="44" y="1560"/>
                  </a:lnTo>
                  <a:lnTo>
                    <a:pt x="1" y="3249"/>
                  </a:lnTo>
                  <a:lnTo>
                    <a:pt x="1" y="4244"/>
                  </a:lnTo>
                  <a:lnTo>
                    <a:pt x="44" y="5284"/>
                  </a:lnTo>
                  <a:lnTo>
                    <a:pt x="131" y="6366"/>
                  </a:lnTo>
                  <a:lnTo>
                    <a:pt x="217" y="7449"/>
                  </a:lnTo>
                  <a:lnTo>
                    <a:pt x="391" y="8531"/>
                  </a:lnTo>
                  <a:lnTo>
                    <a:pt x="564" y="9571"/>
                  </a:lnTo>
                  <a:lnTo>
                    <a:pt x="824" y="10523"/>
                  </a:lnTo>
                  <a:lnTo>
                    <a:pt x="1127" y="11433"/>
                  </a:lnTo>
                  <a:lnTo>
                    <a:pt x="1343" y="11822"/>
                  </a:lnTo>
                  <a:lnTo>
                    <a:pt x="1517" y="12169"/>
                  </a:lnTo>
                  <a:lnTo>
                    <a:pt x="1776" y="12515"/>
                  </a:lnTo>
                  <a:lnTo>
                    <a:pt x="1993" y="12818"/>
                  </a:lnTo>
                  <a:lnTo>
                    <a:pt x="1993" y="12818"/>
                  </a:lnTo>
                  <a:lnTo>
                    <a:pt x="2166" y="12991"/>
                  </a:lnTo>
                  <a:lnTo>
                    <a:pt x="2383" y="13165"/>
                  </a:lnTo>
                  <a:lnTo>
                    <a:pt x="2383" y="13165"/>
                  </a:lnTo>
                  <a:lnTo>
                    <a:pt x="2686" y="13424"/>
                  </a:lnTo>
                  <a:lnTo>
                    <a:pt x="2989" y="13641"/>
                  </a:lnTo>
                  <a:lnTo>
                    <a:pt x="3682" y="14031"/>
                  </a:lnTo>
                  <a:lnTo>
                    <a:pt x="4504" y="14334"/>
                  </a:lnTo>
                  <a:lnTo>
                    <a:pt x="5327" y="14637"/>
                  </a:lnTo>
                  <a:lnTo>
                    <a:pt x="6236" y="14897"/>
                  </a:lnTo>
                  <a:lnTo>
                    <a:pt x="7189" y="15070"/>
                  </a:lnTo>
                  <a:lnTo>
                    <a:pt x="8185" y="15243"/>
                  </a:lnTo>
                  <a:lnTo>
                    <a:pt x="9181" y="15330"/>
                  </a:lnTo>
                  <a:lnTo>
                    <a:pt x="10177" y="15416"/>
                  </a:lnTo>
                  <a:lnTo>
                    <a:pt x="11130" y="15460"/>
                  </a:lnTo>
                  <a:lnTo>
                    <a:pt x="12082" y="15460"/>
                  </a:lnTo>
                  <a:lnTo>
                    <a:pt x="12992" y="15460"/>
                  </a:lnTo>
                  <a:lnTo>
                    <a:pt x="13814" y="15416"/>
                  </a:lnTo>
                  <a:lnTo>
                    <a:pt x="14594" y="15373"/>
                  </a:lnTo>
                  <a:lnTo>
                    <a:pt x="15287" y="15286"/>
                  </a:lnTo>
                  <a:lnTo>
                    <a:pt x="15850" y="15157"/>
                  </a:lnTo>
                  <a:lnTo>
                    <a:pt x="15850" y="15157"/>
                  </a:lnTo>
                  <a:lnTo>
                    <a:pt x="16196" y="15070"/>
                  </a:lnTo>
                  <a:lnTo>
                    <a:pt x="16499" y="14983"/>
                  </a:lnTo>
                  <a:lnTo>
                    <a:pt x="17062" y="14724"/>
                  </a:lnTo>
                  <a:lnTo>
                    <a:pt x="17582" y="14377"/>
                  </a:lnTo>
                  <a:lnTo>
                    <a:pt x="17971" y="13987"/>
                  </a:lnTo>
                  <a:lnTo>
                    <a:pt x="18318" y="13598"/>
                  </a:lnTo>
                  <a:lnTo>
                    <a:pt x="18578" y="13208"/>
                  </a:lnTo>
                  <a:lnTo>
                    <a:pt x="18751" y="12818"/>
                  </a:lnTo>
                  <a:lnTo>
                    <a:pt x="18837" y="12472"/>
                  </a:lnTo>
                  <a:lnTo>
                    <a:pt x="18837" y="12472"/>
                  </a:lnTo>
                  <a:lnTo>
                    <a:pt x="18881" y="12255"/>
                  </a:lnTo>
                  <a:lnTo>
                    <a:pt x="18837" y="12082"/>
                  </a:lnTo>
                  <a:lnTo>
                    <a:pt x="18707" y="11909"/>
                  </a:lnTo>
                  <a:lnTo>
                    <a:pt x="18578" y="11736"/>
                  </a:lnTo>
                  <a:lnTo>
                    <a:pt x="18318" y="11563"/>
                  </a:lnTo>
                  <a:lnTo>
                    <a:pt x="18015" y="11389"/>
                  </a:lnTo>
                  <a:lnTo>
                    <a:pt x="17668" y="11259"/>
                  </a:lnTo>
                  <a:lnTo>
                    <a:pt x="17235" y="11086"/>
                  </a:lnTo>
                  <a:lnTo>
                    <a:pt x="17235" y="11086"/>
                  </a:lnTo>
                  <a:lnTo>
                    <a:pt x="16239" y="10826"/>
                  </a:lnTo>
                  <a:lnTo>
                    <a:pt x="15027" y="10523"/>
                  </a:lnTo>
                  <a:lnTo>
                    <a:pt x="12255" y="9830"/>
                  </a:lnTo>
                  <a:lnTo>
                    <a:pt x="10956" y="9441"/>
                  </a:lnTo>
                  <a:lnTo>
                    <a:pt x="9831" y="9008"/>
                  </a:lnTo>
                  <a:lnTo>
                    <a:pt x="9354" y="8834"/>
                  </a:lnTo>
                  <a:lnTo>
                    <a:pt x="8964" y="8618"/>
                  </a:lnTo>
                  <a:lnTo>
                    <a:pt x="8705" y="8401"/>
                  </a:lnTo>
                  <a:lnTo>
                    <a:pt x="8531" y="8185"/>
                  </a:lnTo>
                  <a:lnTo>
                    <a:pt x="8531" y="8185"/>
                  </a:lnTo>
                  <a:lnTo>
                    <a:pt x="8445" y="7882"/>
                  </a:lnTo>
                  <a:lnTo>
                    <a:pt x="8402" y="7535"/>
                  </a:lnTo>
                  <a:lnTo>
                    <a:pt x="8358" y="6583"/>
                  </a:lnTo>
                  <a:lnTo>
                    <a:pt x="8402" y="5414"/>
                  </a:lnTo>
                  <a:lnTo>
                    <a:pt x="8488" y="4201"/>
                  </a:lnTo>
                  <a:lnTo>
                    <a:pt x="8705" y="2079"/>
                  </a:lnTo>
                  <a:lnTo>
                    <a:pt x="8791" y="1170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75"/>
            <p:cNvSpPr/>
            <p:nvPr/>
          </p:nvSpPr>
          <p:spPr>
            <a:xfrm>
              <a:off x="1410850" y="2327724"/>
              <a:ext cx="15204" cy="74725"/>
            </a:xfrm>
            <a:custGeom>
              <a:avLst/>
              <a:gdLst/>
              <a:ahLst/>
              <a:cxnLst/>
              <a:rect l="l" t="t" r="r" b="b"/>
              <a:pathLst>
                <a:path w="564" h="2773" extrusionOk="0">
                  <a:moveTo>
                    <a:pt x="0" y="1"/>
                  </a:moveTo>
                  <a:lnTo>
                    <a:pt x="0" y="347"/>
                  </a:lnTo>
                  <a:lnTo>
                    <a:pt x="563" y="347"/>
                  </a:lnTo>
                  <a:lnTo>
                    <a:pt x="563" y="131"/>
                  </a:lnTo>
                  <a:lnTo>
                    <a:pt x="0" y="1"/>
                  </a:lnTo>
                  <a:close/>
                  <a:moveTo>
                    <a:pt x="0" y="564"/>
                  </a:moveTo>
                  <a:lnTo>
                    <a:pt x="0" y="1516"/>
                  </a:lnTo>
                  <a:lnTo>
                    <a:pt x="563" y="1516"/>
                  </a:lnTo>
                  <a:lnTo>
                    <a:pt x="563" y="564"/>
                  </a:lnTo>
                  <a:close/>
                  <a:moveTo>
                    <a:pt x="0" y="2079"/>
                  </a:moveTo>
                  <a:lnTo>
                    <a:pt x="0" y="2772"/>
                  </a:lnTo>
                  <a:lnTo>
                    <a:pt x="304" y="2079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75"/>
            <p:cNvSpPr/>
            <p:nvPr/>
          </p:nvSpPr>
          <p:spPr>
            <a:xfrm>
              <a:off x="1410850" y="2383748"/>
              <a:ext cx="8195" cy="18702"/>
            </a:xfrm>
            <a:custGeom>
              <a:avLst/>
              <a:gdLst/>
              <a:ahLst/>
              <a:cxnLst/>
              <a:rect l="l" t="t" r="r" b="b"/>
              <a:pathLst>
                <a:path w="304" h="694" fill="none" extrusionOk="0">
                  <a:moveTo>
                    <a:pt x="304" y="0"/>
                  </a:moveTo>
                  <a:lnTo>
                    <a:pt x="0" y="0"/>
                  </a:lnTo>
                  <a:lnTo>
                    <a:pt x="0" y="693"/>
                  </a:lnTo>
                  <a:lnTo>
                    <a:pt x="0" y="693"/>
                  </a:lnTo>
                  <a:lnTo>
                    <a:pt x="3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75"/>
            <p:cNvSpPr/>
            <p:nvPr/>
          </p:nvSpPr>
          <p:spPr>
            <a:xfrm>
              <a:off x="1410850" y="2342895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75"/>
            <p:cNvSpPr/>
            <p:nvPr/>
          </p:nvSpPr>
          <p:spPr>
            <a:xfrm>
              <a:off x="1410850" y="2327724"/>
              <a:ext cx="15204" cy="9378"/>
            </a:xfrm>
            <a:custGeom>
              <a:avLst/>
              <a:gdLst/>
              <a:ahLst/>
              <a:cxnLst/>
              <a:rect l="l" t="t" r="r" b="b"/>
              <a:pathLst>
                <a:path w="564" h="348" fill="none" extrusionOk="0">
                  <a:moveTo>
                    <a:pt x="0" y="1"/>
                  </a:moveTo>
                  <a:lnTo>
                    <a:pt x="0" y="347"/>
                  </a:lnTo>
                  <a:lnTo>
                    <a:pt x="563" y="347"/>
                  </a:lnTo>
                  <a:lnTo>
                    <a:pt x="563" y="1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75"/>
            <p:cNvSpPr/>
            <p:nvPr/>
          </p:nvSpPr>
          <p:spPr>
            <a:xfrm>
              <a:off x="1378178" y="2456102"/>
              <a:ext cx="2345" cy="1186"/>
            </a:xfrm>
            <a:custGeom>
              <a:avLst/>
              <a:gdLst/>
              <a:ahLst/>
              <a:cxnLst/>
              <a:rect l="l" t="t" r="r" b="b"/>
              <a:pathLst>
                <a:path w="87" h="44" extrusionOk="0">
                  <a:moveTo>
                    <a:pt x="0" y="0"/>
                  </a:moveTo>
                  <a:lnTo>
                    <a:pt x="0" y="4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75"/>
            <p:cNvSpPr/>
            <p:nvPr/>
          </p:nvSpPr>
          <p:spPr>
            <a:xfrm>
              <a:off x="1378178" y="2456102"/>
              <a:ext cx="2345" cy="1186"/>
            </a:xfrm>
            <a:custGeom>
              <a:avLst/>
              <a:gdLst/>
              <a:ahLst/>
              <a:cxnLst/>
              <a:rect l="l" t="t" r="r" b="b"/>
              <a:pathLst>
                <a:path w="87" h="44" fill="none" extrusionOk="0">
                  <a:moveTo>
                    <a:pt x="87" y="0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75"/>
            <p:cNvSpPr/>
            <p:nvPr/>
          </p:nvSpPr>
          <p:spPr>
            <a:xfrm>
              <a:off x="1378178" y="2320744"/>
              <a:ext cx="7009" cy="135384"/>
            </a:xfrm>
            <a:custGeom>
              <a:avLst/>
              <a:gdLst/>
              <a:ahLst/>
              <a:cxnLst/>
              <a:rect l="l" t="t" r="r" b="b"/>
              <a:pathLst>
                <a:path w="260" h="5024" extrusionOk="0">
                  <a:moveTo>
                    <a:pt x="0" y="0"/>
                  </a:moveTo>
                  <a:lnTo>
                    <a:pt x="0" y="606"/>
                  </a:lnTo>
                  <a:lnTo>
                    <a:pt x="260" y="606"/>
                  </a:lnTo>
                  <a:lnTo>
                    <a:pt x="260" y="43"/>
                  </a:lnTo>
                  <a:lnTo>
                    <a:pt x="0" y="0"/>
                  </a:lnTo>
                  <a:close/>
                  <a:moveTo>
                    <a:pt x="0" y="823"/>
                  </a:moveTo>
                  <a:lnTo>
                    <a:pt x="0" y="1775"/>
                  </a:lnTo>
                  <a:lnTo>
                    <a:pt x="260" y="1775"/>
                  </a:lnTo>
                  <a:lnTo>
                    <a:pt x="260" y="823"/>
                  </a:lnTo>
                  <a:close/>
                  <a:moveTo>
                    <a:pt x="0" y="2338"/>
                  </a:moveTo>
                  <a:lnTo>
                    <a:pt x="0" y="3291"/>
                  </a:lnTo>
                  <a:lnTo>
                    <a:pt x="260" y="3291"/>
                  </a:lnTo>
                  <a:lnTo>
                    <a:pt x="260" y="2338"/>
                  </a:lnTo>
                  <a:close/>
                  <a:moveTo>
                    <a:pt x="0" y="3508"/>
                  </a:moveTo>
                  <a:lnTo>
                    <a:pt x="0" y="4417"/>
                  </a:lnTo>
                  <a:lnTo>
                    <a:pt x="260" y="4417"/>
                  </a:lnTo>
                  <a:lnTo>
                    <a:pt x="260" y="3508"/>
                  </a:lnTo>
                  <a:close/>
                  <a:moveTo>
                    <a:pt x="0" y="4980"/>
                  </a:moveTo>
                  <a:lnTo>
                    <a:pt x="0" y="5023"/>
                  </a:lnTo>
                  <a:lnTo>
                    <a:pt x="260" y="5023"/>
                  </a:lnTo>
                  <a:lnTo>
                    <a:pt x="260" y="498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75"/>
            <p:cNvSpPr/>
            <p:nvPr/>
          </p:nvSpPr>
          <p:spPr>
            <a:xfrm>
              <a:off x="1378178" y="2454916"/>
              <a:ext cx="7009" cy="1213"/>
            </a:xfrm>
            <a:custGeom>
              <a:avLst/>
              <a:gdLst/>
              <a:ahLst/>
              <a:cxnLst/>
              <a:rect l="l" t="t" r="r" b="b"/>
              <a:pathLst>
                <a:path w="260" h="45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7" y="44"/>
                  </a:lnTo>
                  <a:lnTo>
                    <a:pt x="260" y="44"/>
                  </a:lnTo>
                  <a:lnTo>
                    <a:pt x="260" y="4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75"/>
            <p:cNvSpPr/>
            <p:nvPr/>
          </p:nvSpPr>
          <p:spPr>
            <a:xfrm>
              <a:off x="1378178" y="2415249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75"/>
            <p:cNvSpPr/>
            <p:nvPr/>
          </p:nvSpPr>
          <p:spPr>
            <a:xfrm>
              <a:off x="1378178" y="2383748"/>
              <a:ext cx="7009" cy="25681"/>
            </a:xfrm>
            <a:custGeom>
              <a:avLst/>
              <a:gdLst/>
              <a:ahLst/>
              <a:cxnLst/>
              <a:rect l="l" t="t" r="r" b="b"/>
              <a:pathLst>
                <a:path w="260" h="95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75"/>
            <p:cNvSpPr/>
            <p:nvPr/>
          </p:nvSpPr>
          <p:spPr>
            <a:xfrm>
              <a:off x="1378178" y="2342895"/>
              <a:ext cx="7009" cy="25708"/>
            </a:xfrm>
            <a:custGeom>
              <a:avLst/>
              <a:gdLst/>
              <a:ahLst/>
              <a:cxnLst/>
              <a:rect l="l" t="t" r="r" b="b"/>
              <a:pathLst>
                <a:path w="260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75"/>
            <p:cNvSpPr/>
            <p:nvPr/>
          </p:nvSpPr>
          <p:spPr>
            <a:xfrm>
              <a:off x="1378178" y="2320744"/>
              <a:ext cx="7009" cy="16357"/>
            </a:xfrm>
            <a:custGeom>
              <a:avLst/>
              <a:gdLst/>
              <a:ahLst/>
              <a:cxnLst/>
              <a:rect l="l" t="t" r="r" b="b"/>
              <a:pathLst>
                <a:path w="260" h="607" fill="none" extrusionOk="0">
                  <a:moveTo>
                    <a:pt x="0" y="0"/>
                  </a:moveTo>
                  <a:lnTo>
                    <a:pt x="0" y="606"/>
                  </a:lnTo>
                  <a:lnTo>
                    <a:pt x="260" y="606"/>
                  </a:lnTo>
                  <a:lnTo>
                    <a:pt x="260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75"/>
            <p:cNvSpPr/>
            <p:nvPr/>
          </p:nvSpPr>
          <p:spPr>
            <a:xfrm>
              <a:off x="1338469" y="2458419"/>
              <a:ext cx="15204" cy="27"/>
            </a:xfrm>
            <a:custGeom>
              <a:avLst/>
              <a:gdLst/>
              <a:ahLst/>
              <a:cxnLst/>
              <a:rect l="l" t="t" r="r" b="b"/>
              <a:pathLst>
                <a:path w="564" h="1" extrusionOk="0">
                  <a:moveTo>
                    <a:pt x="347" y="1"/>
                  </a:moveTo>
                  <a:lnTo>
                    <a:pt x="34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47" y="1"/>
                  </a:lnTo>
                  <a:close/>
                  <a:moveTo>
                    <a:pt x="564" y="1"/>
                  </a:moveTo>
                  <a:lnTo>
                    <a:pt x="564" y="1"/>
                  </a:lnTo>
                  <a:lnTo>
                    <a:pt x="564" y="1"/>
                  </a:lnTo>
                  <a:lnTo>
                    <a:pt x="564" y="1"/>
                  </a:lnTo>
                  <a:lnTo>
                    <a:pt x="564" y="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75"/>
            <p:cNvSpPr/>
            <p:nvPr/>
          </p:nvSpPr>
          <p:spPr>
            <a:xfrm>
              <a:off x="1338469" y="2458419"/>
              <a:ext cx="9381" cy="27"/>
            </a:xfrm>
            <a:custGeom>
              <a:avLst/>
              <a:gdLst/>
              <a:ahLst/>
              <a:cxnLst/>
              <a:rect l="l" t="t" r="r" b="b"/>
              <a:pathLst>
                <a:path w="348" h="1" fill="none" extrusionOk="0">
                  <a:moveTo>
                    <a:pt x="347" y="1"/>
                  </a:moveTo>
                  <a:lnTo>
                    <a:pt x="34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75"/>
            <p:cNvSpPr/>
            <p:nvPr/>
          </p:nvSpPr>
          <p:spPr>
            <a:xfrm>
              <a:off x="1353647" y="2458419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75"/>
            <p:cNvSpPr/>
            <p:nvPr/>
          </p:nvSpPr>
          <p:spPr>
            <a:xfrm>
              <a:off x="1338469" y="2312552"/>
              <a:ext cx="15204" cy="145894"/>
            </a:xfrm>
            <a:custGeom>
              <a:avLst/>
              <a:gdLst/>
              <a:ahLst/>
              <a:cxnLst/>
              <a:rect l="l" t="t" r="r" b="b"/>
              <a:pathLst>
                <a:path w="564" h="5414" extrusionOk="0">
                  <a:moveTo>
                    <a:pt x="1" y="1"/>
                  </a:moveTo>
                  <a:lnTo>
                    <a:pt x="1" y="910"/>
                  </a:lnTo>
                  <a:lnTo>
                    <a:pt x="564" y="910"/>
                  </a:lnTo>
                  <a:lnTo>
                    <a:pt x="564" y="44"/>
                  </a:lnTo>
                  <a:lnTo>
                    <a:pt x="390" y="1"/>
                  </a:lnTo>
                  <a:close/>
                  <a:moveTo>
                    <a:pt x="1" y="1127"/>
                  </a:moveTo>
                  <a:lnTo>
                    <a:pt x="1" y="2079"/>
                  </a:lnTo>
                  <a:lnTo>
                    <a:pt x="564" y="2079"/>
                  </a:lnTo>
                  <a:lnTo>
                    <a:pt x="564" y="1127"/>
                  </a:lnTo>
                  <a:close/>
                  <a:moveTo>
                    <a:pt x="1" y="2642"/>
                  </a:moveTo>
                  <a:lnTo>
                    <a:pt x="1" y="3595"/>
                  </a:lnTo>
                  <a:lnTo>
                    <a:pt x="564" y="3595"/>
                  </a:lnTo>
                  <a:lnTo>
                    <a:pt x="564" y="2642"/>
                  </a:lnTo>
                  <a:close/>
                  <a:moveTo>
                    <a:pt x="1" y="3812"/>
                  </a:moveTo>
                  <a:lnTo>
                    <a:pt x="1" y="4721"/>
                  </a:lnTo>
                  <a:lnTo>
                    <a:pt x="564" y="4721"/>
                  </a:lnTo>
                  <a:lnTo>
                    <a:pt x="564" y="3812"/>
                  </a:lnTo>
                  <a:close/>
                  <a:moveTo>
                    <a:pt x="1" y="5284"/>
                  </a:moveTo>
                  <a:lnTo>
                    <a:pt x="1" y="5414"/>
                  </a:lnTo>
                  <a:lnTo>
                    <a:pt x="564" y="5414"/>
                  </a:lnTo>
                  <a:lnTo>
                    <a:pt x="564" y="5284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75"/>
            <p:cNvSpPr/>
            <p:nvPr/>
          </p:nvSpPr>
          <p:spPr>
            <a:xfrm>
              <a:off x="1338469" y="2454916"/>
              <a:ext cx="15204" cy="3530"/>
            </a:xfrm>
            <a:custGeom>
              <a:avLst/>
              <a:gdLst/>
              <a:ahLst/>
              <a:cxnLst/>
              <a:rect l="l" t="t" r="r" b="b"/>
              <a:pathLst>
                <a:path w="564" h="13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131"/>
                  </a:lnTo>
                  <a:lnTo>
                    <a:pt x="1" y="131"/>
                  </a:lnTo>
                  <a:lnTo>
                    <a:pt x="347" y="131"/>
                  </a:lnTo>
                  <a:lnTo>
                    <a:pt x="347" y="131"/>
                  </a:lnTo>
                  <a:lnTo>
                    <a:pt x="564" y="131"/>
                  </a:lnTo>
                  <a:lnTo>
                    <a:pt x="564" y="131"/>
                  </a:lnTo>
                  <a:lnTo>
                    <a:pt x="564" y="13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75"/>
            <p:cNvSpPr/>
            <p:nvPr/>
          </p:nvSpPr>
          <p:spPr>
            <a:xfrm>
              <a:off x="1338469" y="2415249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75"/>
            <p:cNvSpPr/>
            <p:nvPr/>
          </p:nvSpPr>
          <p:spPr>
            <a:xfrm>
              <a:off x="1338469" y="2383748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75"/>
            <p:cNvSpPr/>
            <p:nvPr/>
          </p:nvSpPr>
          <p:spPr>
            <a:xfrm>
              <a:off x="1338469" y="2342895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75"/>
            <p:cNvSpPr/>
            <p:nvPr/>
          </p:nvSpPr>
          <p:spPr>
            <a:xfrm>
              <a:off x="1338469" y="2312552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390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44"/>
                  </a:lnTo>
                  <a:lnTo>
                    <a:pt x="3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75"/>
            <p:cNvSpPr/>
            <p:nvPr/>
          </p:nvSpPr>
          <p:spPr>
            <a:xfrm>
              <a:off x="1306956" y="2312552"/>
              <a:ext cx="7036" cy="145894"/>
            </a:xfrm>
            <a:custGeom>
              <a:avLst/>
              <a:gdLst/>
              <a:ahLst/>
              <a:cxnLst/>
              <a:rect l="l" t="t" r="r" b="b"/>
              <a:pathLst>
                <a:path w="261" h="5414" extrusionOk="0">
                  <a:moveTo>
                    <a:pt x="1" y="1"/>
                  </a:moveTo>
                  <a:lnTo>
                    <a:pt x="1" y="910"/>
                  </a:lnTo>
                  <a:lnTo>
                    <a:pt x="260" y="910"/>
                  </a:lnTo>
                  <a:lnTo>
                    <a:pt x="260" y="1"/>
                  </a:lnTo>
                  <a:close/>
                  <a:moveTo>
                    <a:pt x="1" y="1127"/>
                  </a:moveTo>
                  <a:lnTo>
                    <a:pt x="1" y="2079"/>
                  </a:lnTo>
                  <a:lnTo>
                    <a:pt x="260" y="2079"/>
                  </a:lnTo>
                  <a:lnTo>
                    <a:pt x="260" y="1127"/>
                  </a:lnTo>
                  <a:close/>
                  <a:moveTo>
                    <a:pt x="1" y="2642"/>
                  </a:moveTo>
                  <a:lnTo>
                    <a:pt x="1" y="3552"/>
                  </a:lnTo>
                  <a:lnTo>
                    <a:pt x="260" y="3552"/>
                  </a:lnTo>
                  <a:lnTo>
                    <a:pt x="260" y="2642"/>
                  </a:lnTo>
                  <a:close/>
                  <a:moveTo>
                    <a:pt x="1" y="3812"/>
                  </a:moveTo>
                  <a:lnTo>
                    <a:pt x="1" y="4721"/>
                  </a:lnTo>
                  <a:lnTo>
                    <a:pt x="260" y="4721"/>
                  </a:lnTo>
                  <a:lnTo>
                    <a:pt x="260" y="3812"/>
                  </a:lnTo>
                  <a:close/>
                  <a:moveTo>
                    <a:pt x="1" y="5284"/>
                  </a:moveTo>
                  <a:lnTo>
                    <a:pt x="1" y="5414"/>
                  </a:lnTo>
                  <a:lnTo>
                    <a:pt x="260" y="5414"/>
                  </a:lnTo>
                  <a:lnTo>
                    <a:pt x="260" y="5284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75"/>
            <p:cNvSpPr/>
            <p:nvPr/>
          </p:nvSpPr>
          <p:spPr>
            <a:xfrm>
              <a:off x="1306956" y="2454916"/>
              <a:ext cx="7036" cy="3530"/>
            </a:xfrm>
            <a:custGeom>
              <a:avLst/>
              <a:gdLst/>
              <a:ahLst/>
              <a:cxnLst/>
              <a:rect l="l" t="t" r="r" b="b"/>
              <a:pathLst>
                <a:path w="261" h="131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131"/>
                  </a:lnTo>
                  <a:lnTo>
                    <a:pt x="1" y="131"/>
                  </a:lnTo>
                  <a:lnTo>
                    <a:pt x="260" y="13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75"/>
            <p:cNvSpPr/>
            <p:nvPr/>
          </p:nvSpPr>
          <p:spPr>
            <a:xfrm>
              <a:off x="1306956" y="2415249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75"/>
            <p:cNvSpPr/>
            <p:nvPr/>
          </p:nvSpPr>
          <p:spPr>
            <a:xfrm>
              <a:off x="1306956" y="2383748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260" y="91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75"/>
            <p:cNvSpPr/>
            <p:nvPr/>
          </p:nvSpPr>
          <p:spPr>
            <a:xfrm>
              <a:off x="1306956" y="2342895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260" y="95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75"/>
            <p:cNvSpPr/>
            <p:nvPr/>
          </p:nvSpPr>
          <p:spPr>
            <a:xfrm>
              <a:off x="1306956" y="2312552"/>
              <a:ext cx="7036" cy="24549"/>
            </a:xfrm>
            <a:custGeom>
              <a:avLst/>
              <a:gdLst/>
              <a:ahLst/>
              <a:cxnLst/>
              <a:rect l="l" t="t" r="r" b="b"/>
              <a:pathLst>
                <a:path w="261" h="911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75"/>
            <p:cNvSpPr/>
            <p:nvPr/>
          </p:nvSpPr>
          <p:spPr>
            <a:xfrm>
              <a:off x="1267275" y="2457260"/>
              <a:ext cx="15204" cy="1186"/>
            </a:xfrm>
            <a:custGeom>
              <a:avLst/>
              <a:gdLst/>
              <a:ahLst/>
              <a:cxnLst/>
              <a:rect l="l" t="t" r="r" b="b"/>
              <a:pathLst>
                <a:path w="564" h="4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63" y="44"/>
                  </a:lnTo>
                  <a:lnTo>
                    <a:pt x="563" y="44"/>
                  </a:lnTo>
                  <a:lnTo>
                    <a:pt x="563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75"/>
            <p:cNvSpPr/>
            <p:nvPr/>
          </p:nvSpPr>
          <p:spPr>
            <a:xfrm>
              <a:off x="1267275" y="2457260"/>
              <a:ext cx="15204" cy="1186"/>
            </a:xfrm>
            <a:custGeom>
              <a:avLst/>
              <a:gdLst/>
              <a:ahLst/>
              <a:cxnLst/>
              <a:rect l="l" t="t" r="r" b="b"/>
              <a:pathLst>
                <a:path w="564" h="4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63" y="44"/>
                  </a:lnTo>
                  <a:lnTo>
                    <a:pt x="563" y="44"/>
                  </a:lnTo>
                  <a:lnTo>
                    <a:pt x="563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75"/>
            <p:cNvSpPr/>
            <p:nvPr/>
          </p:nvSpPr>
          <p:spPr>
            <a:xfrm>
              <a:off x="1267275" y="2288057"/>
              <a:ext cx="15204" cy="170389"/>
            </a:xfrm>
            <a:custGeom>
              <a:avLst/>
              <a:gdLst/>
              <a:ahLst/>
              <a:cxnLst/>
              <a:rect l="l" t="t" r="r" b="b"/>
              <a:pathLst>
                <a:path w="564" h="6323" extrusionOk="0">
                  <a:moveTo>
                    <a:pt x="0" y="1"/>
                  </a:moveTo>
                  <a:lnTo>
                    <a:pt x="0" y="347"/>
                  </a:lnTo>
                  <a:lnTo>
                    <a:pt x="563" y="347"/>
                  </a:lnTo>
                  <a:lnTo>
                    <a:pt x="563" y="217"/>
                  </a:lnTo>
                  <a:lnTo>
                    <a:pt x="0" y="1"/>
                  </a:lnTo>
                  <a:close/>
                  <a:moveTo>
                    <a:pt x="0" y="910"/>
                  </a:moveTo>
                  <a:lnTo>
                    <a:pt x="0" y="1819"/>
                  </a:lnTo>
                  <a:lnTo>
                    <a:pt x="563" y="1819"/>
                  </a:lnTo>
                  <a:lnTo>
                    <a:pt x="563" y="910"/>
                  </a:lnTo>
                  <a:close/>
                  <a:moveTo>
                    <a:pt x="0" y="2036"/>
                  </a:moveTo>
                  <a:lnTo>
                    <a:pt x="0" y="2988"/>
                  </a:lnTo>
                  <a:lnTo>
                    <a:pt x="563" y="2988"/>
                  </a:lnTo>
                  <a:lnTo>
                    <a:pt x="563" y="2036"/>
                  </a:lnTo>
                  <a:close/>
                  <a:moveTo>
                    <a:pt x="0" y="3551"/>
                  </a:moveTo>
                  <a:lnTo>
                    <a:pt x="0" y="4461"/>
                  </a:lnTo>
                  <a:lnTo>
                    <a:pt x="563" y="4461"/>
                  </a:lnTo>
                  <a:lnTo>
                    <a:pt x="563" y="3551"/>
                  </a:lnTo>
                  <a:close/>
                  <a:moveTo>
                    <a:pt x="0" y="4721"/>
                  </a:moveTo>
                  <a:lnTo>
                    <a:pt x="0" y="5630"/>
                  </a:lnTo>
                  <a:lnTo>
                    <a:pt x="563" y="5630"/>
                  </a:lnTo>
                  <a:lnTo>
                    <a:pt x="563" y="4721"/>
                  </a:lnTo>
                  <a:close/>
                  <a:moveTo>
                    <a:pt x="0" y="6193"/>
                  </a:moveTo>
                  <a:lnTo>
                    <a:pt x="0" y="6279"/>
                  </a:lnTo>
                  <a:lnTo>
                    <a:pt x="563" y="6323"/>
                  </a:lnTo>
                  <a:lnTo>
                    <a:pt x="563" y="6193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75"/>
            <p:cNvSpPr/>
            <p:nvPr/>
          </p:nvSpPr>
          <p:spPr>
            <a:xfrm>
              <a:off x="1267275" y="2454916"/>
              <a:ext cx="15204" cy="3530"/>
            </a:xfrm>
            <a:custGeom>
              <a:avLst/>
              <a:gdLst/>
              <a:ahLst/>
              <a:cxnLst/>
              <a:rect l="l" t="t" r="r" b="b"/>
              <a:pathLst>
                <a:path w="564" h="13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563" y="13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75"/>
            <p:cNvSpPr/>
            <p:nvPr/>
          </p:nvSpPr>
          <p:spPr>
            <a:xfrm>
              <a:off x="1267275" y="2415249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75"/>
            <p:cNvSpPr/>
            <p:nvPr/>
          </p:nvSpPr>
          <p:spPr>
            <a:xfrm>
              <a:off x="1267275" y="2383748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75"/>
            <p:cNvSpPr/>
            <p:nvPr/>
          </p:nvSpPr>
          <p:spPr>
            <a:xfrm>
              <a:off x="1267275" y="2342895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75"/>
            <p:cNvSpPr/>
            <p:nvPr/>
          </p:nvSpPr>
          <p:spPr>
            <a:xfrm>
              <a:off x="1267275" y="2312552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75"/>
            <p:cNvSpPr/>
            <p:nvPr/>
          </p:nvSpPr>
          <p:spPr>
            <a:xfrm>
              <a:off x="1267275" y="2288057"/>
              <a:ext cx="15204" cy="9378"/>
            </a:xfrm>
            <a:custGeom>
              <a:avLst/>
              <a:gdLst/>
              <a:ahLst/>
              <a:cxnLst/>
              <a:rect l="l" t="t" r="r" b="b"/>
              <a:pathLst>
                <a:path w="564" h="348" fill="none" extrusionOk="0">
                  <a:moveTo>
                    <a:pt x="0" y="1"/>
                  </a:moveTo>
                  <a:lnTo>
                    <a:pt x="0" y="347"/>
                  </a:lnTo>
                  <a:lnTo>
                    <a:pt x="563" y="347"/>
                  </a:lnTo>
                  <a:lnTo>
                    <a:pt x="563" y="217"/>
                  </a:lnTo>
                  <a:lnTo>
                    <a:pt x="563" y="21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75"/>
            <p:cNvSpPr/>
            <p:nvPr/>
          </p:nvSpPr>
          <p:spPr>
            <a:xfrm>
              <a:off x="1240425" y="2275230"/>
              <a:ext cx="1186" cy="1186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0" y="0"/>
                  </a:moveTo>
                  <a:lnTo>
                    <a:pt x="0" y="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75"/>
            <p:cNvSpPr/>
            <p:nvPr/>
          </p:nvSpPr>
          <p:spPr>
            <a:xfrm>
              <a:off x="1240425" y="2275230"/>
              <a:ext cx="1186" cy="1186"/>
            </a:xfrm>
            <a:custGeom>
              <a:avLst/>
              <a:gdLst/>
              <a:ahLst/>
              <a:cxnLst/>
              <a:rect l="l" t="t" r="r" b="b"/>
              <a:pathLst>
                <a:path w="44" h="4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75"/>
            <p:cNvSpPr/>
            <p:nvPr/>
          </p:nvSpPr>
          <p:spPr>
            <a:xfrm>
              <a:off x="1234575" y="2272886"/>
              <a:ext cx="7036" cy="166886"/>
            </a:xfrm>
            <a:custGeom>
              <a:avLst/>
              <a:gdLst/>
              <a:ahLst/>
              <a:cxnLst/>
              <a:rect l="l" t="t" r="r" b="b"/>
              <a:pathLst>
                <a:path w="261" h="6193" extrusionOk="0">
                  <a:moveTo>
                    <a:pt x="1" y="1"/>
                  </a:moveTo>
                  <a:lnTo>
                    <a:pt x="1" y="910"/>
                  </a:lnTo>
                  <a:lnTo>
                    <a:pt x="261" y="910"/>
                  </a:lnTo>
                  <a:lnTo>
                    <a:pt x="261" y="131"/>
                  </a:lnTo>
                  <a:lnTo>
                    <a:pt x="217" y="87"/>
                  </a:lnTo>
                  <a:lnTo>
                    <a:pt x="1" y="1"/>
                  </a:lnTo>
                  <a:close/>
                  <a:moveTo>
                    <a:pt x="1" y="1473"/>
                  </a:moveTo>
                  <a:lnTo>
                    <a:pt x="1" y="2382"/>
                  </a:lnTo>
                  <a:lnTo>
                    <a:pt x="261" y="2382"/>
                  </a:lnTo>
                  <a:lnTo>
                    <a:pt x="261" y="1473"/>
                  </a:lnTo>
                  <a:close/>
                  <a:moveTo>
                    <a:pt x="1" y="2599"/>
                  </a:moveTo>
                  <a:lnTo>
                    <a:pt x="1" y="3551"/>
                  </a:lnTo>
                  <a:lnTo>
                    <a:pt x="261" y="3551"/>
                  </a:lnTo>
                  <a:lnTo>
                    <a:pt x="261" y="2599"/>
                  </a:lnTo>
                  <a:close/>
                  <a:moveTo>
                    <a:pt x="1" y="4114"/>
                  </a:moveTo>
                  <a:lnTo>
                    <a:pt x="1" y="5024"/>
                  </a:lnTo>
                  <a:lnTo>
                    <a:pt x="261" y="5024"/>
                  </a:lnTo>
                  <a:lnTo>
                    <a:pt x="261" y="4114"/>
                  </a:lnTo>
                  <a:close/>
                  <a:moveTo>
                    <a:pt x="1" y="5284"/>
                  </a:moveTo>
                  <a:lnTo>
                    <a:pt x="1" y="6193"/>
                  </a:lnTo>
                  <a:lnTo>
                    <a:pt x="261" y="6193"/>
                  </a:lnTo>
                  <a:lnTo>
                    <a:pt x="261" y="5284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75"/>
            <p:cNvSpPr/>
            <p:nvPr/>
          </p:nvSpPr>
          <p:spPr>
            <a:xfrm>
              <a:off x="1234575" y="2415249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61" y="910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75"/>
            <p:cNvSpPr/>
            <p:nvPr/>
          </p:nvSpPr>
          <p:spPr>
            <a:xfrm>
              <a:off x="1234575" y="2383748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261" y="91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75"/>
            <p:cNvSpPr/>
            <p:nvPr/>
          </p:nvSpPr>
          <p:spPr>
            <a:xfrm>
              <a:off x="1234575" y="2342895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261" y="953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75"/>
            <p:cNvSpPr/>
            <p:nvPr/>
          </p:nvSpPr>
          <p:spPr>
            <a:xfrm>
              <a:off x="1234575" y="2312552"/>
              <a:ext cx="7036" cy="24549"/>
            </a:xfrm>
            <a:custGeom>
              <a:avLst/>
              <a:gdLst/>
              <a:ahLst/>
              <a:cxnLst/>
              <a:rect l="l" t="t" r="r" b="b"/>
              <a:pathLst>
                <a:path w="261" h="911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61" y="910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75"/>
            <p:cNvSpPr/>
            <p:nvPr/>
          </p:nvSpPr>
          <p:spPr>
            <a:xfrm>
              <a:off x="1234575" y="2272886"/>
              <a:ext cx="7036" cy="24549"/>
            </a:xfrm>
            <a:custGeom>
              <a:avLst/>
              <a:gdLst/>
              <a:ahLst/>
              <a:cxnLst/>
              <a:rect l="l" t="t" r="r" b="b"/>
              <a:pathLst>
                <a:path w="261" h="911" fill="none" extrusionOk="0">
                  <a:moveTo>
                    <a:pt x="1" y="1"/>
                  </a:moveTo>
                  <a:lnTo>
                    <a:pt x="1" y="910"/>
                  </a:lnTo>
                  <a:lnTo>
                    <a:pt x="261" y="910"/>
                  </a:lnTo>
                  <a:lnTo>
                    <a:pt x="261" y="131"/>
                  </a:lnTo>
                  <a:lnTo>
                    <a:pt x="261" y="131"/>
                  </a:lnTo>
                  <a:lnTo>
                    <a:pt x="217" y="87"/>
                  </a:lnTo>
                  <a:lnTo>
                    <a:pt x="217" y="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75"/>
            <p:cNvSpPr/>
            <p:nvPr/>
          </p:nvSpPr>
          <p:spPr>
            <a:xfrm>
              <a:off x="1196053" y="2067519"/>
              <a:ext cx="15204" cy="2371"/>
            </a:xfrm>
            <a:custGeom>
              <a:avLst/>
              <a:gdLst/>
              <a:ahLst/>
              <a:cxnLst/>
              <a:rect l="l" t="t" r="r" b="b"/>
              <a:pathLst>
                <a:path w="564" h="88" extrusionOk="0">
                  <a:moveTo>
                    <a:pt x="1" y="1"/>
                  </a:moveTo>
                  <a:lnTo>
                    <a:pt x="1" y="1"/>
                  </a:lnTo>
                  <a:lnTo>
                    <a:pt x="564" y="87"/>
                  </a:lnTo>
                  <a:lnTo>
                    <a:pt x="564" y="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86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75"/>
            <p:cNvSpPr/>
            <p:nvPr/>
          </p:nvSpPr>
          <p:spPr>
            <a:xfrm>
              <a:off x="1196053" y="2067519"/>
              <a:ext cx="15204" cy="2371"/>
            </a:xfrm>
            <a:custGeom>
              <a:avLst/>
              <a:gdLst/>
              <a:ahLst/>
              <a:cxnLst/>
              <a:rect l="l" t="t" r="r" b="b"/>
              <a:pathLst>
                <a:path w="564" h="8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64" y="87"/>
                  </a:lnTo>
                  <a:lnTo>
                    <a:pt x="564" y="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75"/>
            <p:cNvSpPr/>
            <p:nvPr/>
          </p:nvSpPr>
          <p:spPr>
            <a:xfrm>
              <a:off x="1196053" y="2449095"/>
              <a:ext cx="4718" cy="1186"/>
            </a:xfrm>
            <a:custGeom>
              <a:avLst/>
              <a:gdLst/>
              <a:ahLst/>
              <a:cxnLst/>
              <a:rect l="l" t="t" r="r" b="b"/>
              <a:pathLst>
                <a:path w="175" h="44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75"/>
            <p:cNvSpPr/>
            <p:nvPr/>
          </p:nvSpPr>
          <p:spPr>
            <a:xfrm>
              <a:off x="1196053" y="2449095"/>
              <a:ext cx="4718" cy="1186"/>
            </a:xfrm>
            <a:custGeom>
              <a:avLst/>
              <a:gdLst/>
              <a:ahLst/>
              <a:cxnLst/>
              <a:rect l="l" t="t" r="r" b="b"/>
              <a:pathLst>
                <a:path w="175" h="4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75"/>
            <p:cNvSpPr/>
            <p:nvPr/>
          </p:nvSpPr>
          <p:spPr>
            <a:xfrm>
              <a:off x="1196053" y="2067519"/>
              <a:ext cx="15204" cy="383921"/>
            </a:xfrm>
            <a:custGeom>
              <a:avLst/>
              <a:gdLst/>
              <a:ahLst/>
              <a:cxnLst/>
              <a:rect l="l" t="t" r="r" b="b"/>
              <a:pathLst>
                <a:path w="564" h="14247" extrusionOk="0">
                  <a:moveTo>
                    <a:pt x="1" y="1"/>
                  </a:moveTo>
                  <a:lnTo>
                    <a:pt x="1" y="520"/>
                  </a:lnTo>
                  <a:lnTo>
                    <a:pt x="564" y="520"/>
                  </a:lnTo>
                  <a:lnTo>
                    <a:pt x="564" y="87"/>
                  </a:lnTo>
                  <a:lnTo>
                    <a:pt x="1" y="1"/>
                  </a:lnTo>
                  <a:close/>
                  <a:moveTo>
                    <a:pt x="1" y="1083"/>
                  </a:moveTo>
                  <a:lnTo>
                    <a:pt x="1" y="2036"/>
                  </a:lnTo>
                  <a:lnTo>
                    <a:pt x="564" y="2036"/>
                  </a:lnTo>
                  <a:lnTo>
                    <a:pt x="564" y="1083"/>
                  </a:lnTo>
                  <a:close/>
                  <a:moveTo>
                    <a:pt x="1" y="2296"/>
                  </a:moveTo>
                  <a:lnTo>
                    <a:pt x="1" y="3205"/>
                  </a:lnTo>
                  <a:lnTo>
                    <a:pt x="564" y="3205"/>
                  </a:lnTo>
                  <a:lnTo>
                    <a:pt x="564" y="2296"/>
                  </a:lnTo>
                  <a:close/>
                  <a:moveTo>
                    <a:pt x="1" y="3768"/>
                  </a:moveTo>
                  <a:lnTo>
                    <a:pt x="1" y="4677"/>
                  </a:lnTo>
                  <a:lnTo>
                    <a:pt x="564" y="4677"/>
                  </a:lnTo>
                  <a:lnTo>
                    <a:pt x="564" y="3768"/>
                  </a:lnTo>
                  <a:close/>
                  <a:moveTo>
                    <a:pt x="1" y="4937"/>
                  </a:moveTo>
                  <a:lnTo>
                    <a:pt x="1" y="5846"/>
                  </a:lnTo>
                  <a:lnTo>
                    <a:pt x="564" y="5846"/>
                  </a:lnTo>
                  <a:lnTo>
                    <a:pt x="564" y="4937"/>
                  </a:lnTo>
                  <a:close/>
                  <a:moveTo>
                    <a:pt x="1" y="6409"/>
                  </a:moveTo>
                  <a:lnTo>
                    <a:pt x="1" y="7362"/>
                  </a:lnTo>
                  <a:lnTo>
                    <a:pt x="564" y="7362"/>
                  </a:lnTo>
                  <a:lnTo>
                    <a:pt x="564" y="6409"/>
                  </a:lnTo>
                  <a:close/>
                  <a:moveTo>
                    <a:pt x="1" y="7622"/>
                  </a:moveTo>
                  <a:lnTo>
                    <a:pt x="1" y="8531"/>
                  </a:lnTo>
                  <a:lnTo>
                    <a:pt x="564" y="8531"/>
                  </a:lnTo>
                  <a:lnTo>
                    <a:pt x="564" y="7622"/>
                  </a:lnTo>
                  <a:close/>
                  <a:moveTo>
                    <a:pt x="1" y="9094"/>
                  </a:moveTo>
                  <a:lnTo>
                    <a:pt x="1" y="10003"/>
                  </a:lnTo>
                  <a:lnTo>
                    <a:pt x="564" y="10003"/>
                  </a:lnTo>
                  <a:lnTo>
                    <a:pt x="564" y="9094"/>
                  </a:lnTo>
                  <a:close/>
                  <a:moveTo>
                    <a:pt x="1" y="10220"/>
                  </a:moveTo>
                  <a:lnTo>
                    <a:pt x="1" y="11172"/>
                  </a:lnTo>
                  <a:lnTo>
                    <a:pt x="564" y="11172"/>
                  </a:lnTo>
                  <a:lnTo>
                    <a:pt x="564" y="10220"/>
                  </a:lnTo>
                  <a:close/>
                  <a:moveTo>
                    <a:pt x="1" y="11735"/>
                  </a:moveTo>
                  <a:lnTo>
                    <a:pt x="1" y="12645"/>
                  </a:lnTo>
                  <a:lnTo>
                    <a:pt x="564" y="12645"/>
                  </a:lnTo>
                  <a:lnTo>
                    <a:pt x="564" y="11735"/>
                  </a:lnTo>
                  <a:close/>
                  <a:moveTo>
                    <a:pt x="1" y="12905"/>
                  </a:moveTo>
                  <a:lnTo>
                    <a:pt x="1" y="13814"/>
                  </a:lnTo>
                  <a:lnTo>
                    <a:pt x="564" y="13814"/>
                  </a:lnTo>
                  <a:lnTo>
                    <a:pt x="564" y="12905"/>
                  </a:lnTo>
                  <a:close/>
                  <a:moveTo>
                    <a:pt x="1" y="14160"/>
                  </a:moveTo>
                  <a:lnTo>
                    <a:pt x="174" y="14204"/>
                  </a:lnTo>
                  <a:lnTo>
                    <a:pt x="564" y="14247"/>
                  </a:lnTo>
                  <a:lnTo>
                    <a:pt x="564" y="14204"/>
                  </a:lnTo>
                  <a:lnTo>
                    <a:pt x="521" y="14204"/>
                  </a:lnTo>
                  <a:lnTo>
                    <a:pt x="1" y="1416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75"/>
            <p:cNvSpPr/>
            <p:nvPr/>
          </p:nvSpPr>
          <p:spPr>
            <a:xfrm>
              <a:off x="1196053" y="2449095"/>
              <a:ext cx="15204" cy="2344"/>
            </a:xfrm>
            <a:custGeom>
              <a:avLst/>
              <a:gdLst/>
              <a:ahLst/>
              <a:cxnLst/>
              <a:rect l="l" t="t" r="r" b="b"/>
              <a:pathLst>
                <a:path w="564" h="8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564" y="87"/>
                  </a:lnTo>
                  <a:lnTo>
                    <a:pt x="564" y="44"/>
                  </a:lnTo>
                  <a:lnTo>
                    <a:pt x="564" y="44"/>
                  </a:lnTo>
                  <a:lnTo>
                    <a:pt x="521" y="44"/>
                  </a:lnTo>
                  <a:lnTo>
                    <a:pt x="521" y="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75"/>
            <p:cNvSpPr/>
            <p:nvPr/>
          </p:nvSpPr>
          <p:spPr>
            <a:xfrm>
              <a:off x="1196053" y="2415249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75"/>
            <p:cNvSpPr/>
            <p:nvPr/>
          </p:nvSpPr>
          <p:spPr>
            <a:xfrm>
              <a:off x="1196053" y="2383748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75"/>
            <p:cNvSpPr/>
            <p:nvPr/>
          </p:nvSpPr>
          <p:spPr>
            <a:xfrm>
              <a:off x="1196053" y="2342895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75"/>
            <p:cNvSpPr/>
            <p:nvPr/>
          </p:nvSpPr>
          <p:spPr>
            <a:xfrm>
              <a:off x="1196053" y="2312552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75"/>
            <p:cNvSpPr/>
            <p:nvPr/>
          </p:nvSpPr>
          <p:spPr>
            <a:xfrm>
              <a:off x="1196053" y="2272886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75"/>
            <p:cNvSpPr/>
            <p:nvPr/>
          </p:nvSpPr>
          <p:spPr>
            <a:xfrm>
              <a:off x="1196053" y="2240225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75"/>
            <p:cNvSpPr/>
            <p:nvPr/>
          </p:nvSpPr>
          <p:spPr>
            <a:xfrm>
              <a:off x="1196053" y="2200531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75"/>
            <p:cNvSpPr/>
            <p:nvPr/>
          </p:nvSpPr>
          <p:spPr>
            <a:xfrm>
              <a:off x="1196053" y="2169030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75"/>
            <p:cNvSpPr/>
            <p:nvPr/>
          </p:nvSpPr>
          <p:spPr>
            <a:xfrm>
              <a:off x="1196053" y="2129363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75"/>
            <p:cNvSpPr/>
            <p:nvPr/>
          </p:nvSpPr>
          <p:spPr>
            <a:xfrm>
              <a:off x="1196053" y="2096703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75"/>
            <p:cNvSpPr/>
            <p:nvPr/>
          </p:nvSpPr>
          <p:spPr>
            <a:xfrm>
              <a:off x="1196053" y="2067519"/>
              <a:ext cx="15204" cy="14040"/>
            </a:xfrm>
            <a:custGeom>
              <a:avLst/>
              <a:gdLst/>
              <a:ahLst/>
              <a:cxnLst/>
              <a:rect l="l" t="t" r="r" b="b"/>
              <a:pathLst>
                <a:path w="564" h="521" fill="none" extrusionOk="0">
                  <a:moveTo>
                    <a:pt x="1" y="1"/>
                  </a:moveTo>
                  <a:lnTo>
                    <a:pt x="1" y="520"/>
                  </a:lnTo>
                  <a:lnTo>
                    <a:pt x="564" y="520"/>
                  </a:lnTo>
                  <a:lnTo>
                    <a:pt x="564" y="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75"/>
            <p:cNvSpPr/>
            <p:nvPr/>
          </p:nvSpPr>
          <p:spPr>
            <a:xfrm>
              <a:off x="1163380" y="2062857"/>
              <a:ext cx="4691" cy="1186"/>
            </a:xfrm>
            <a:custGeom>
              <a:avLst/>
              <a:gdLst/>
              <a:ahLst/>
              <a:cxnLst/>
              <a:rect l="l" t="t" r="r" b="b"/>
              <a:pathLst>
                <a:path w="174" h="44" extrusionOk="0">
                  <a:moveTo>
                    <a:pt x="0" y="0"/>
                  </a:moveTo>
                  <a:lnTo>
                    <a:pt x="0" y="44"/>
                  </a:lnTo>
                  <a:lnTo>
                    <a:pt x="17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75"/>
            <p:cNvSpPr/>
            <p:nvPr/>
          </p:nvSpPr>
          <p:spPr>
            <a:xfrm>
              <a:off x="1163380" y="2062857"/>
              <a:ext cx="4691" cy="1186"/>
            </a:xfrm>
            <a:custGeom>
              <a:avLst/>
              <a:gdLst/>
              <a:ahLst/>
              <a:cxnLst/>
              <a:rect l="l" t="t" r="r" b="b"/>
              <a:pathLst>
                <a:path w="174" h="44" fill="none" extrusionOk="0">
                  <a:moveTo>
                    <a:pt x="0" y="0"/>
                  </a:moveTo>
                  <a:lnTo>
                    <a:pt x="0" y="44"/>
                  </a:lnTo>
                  <a:lnTo>
                    <a:pt x="174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75"/>
            <p:cNvSpPr/>
            <p:nvPr/>
          </p:nvSpPr>
          <p:spPr>
            <a:xfrm>
              <a:off x="1163380" y="2442089"/>
              <a:ext cx="7036" cy="2371"/>
            </a:xfrm>
            <a:custGeom>
              <a:avLst/>
              <a:gdLst/>
              <a:ahLst/>
              <a:cxnLst/>
              <a:rect l="l" t="t" r="r" b="b"/>
              <a:pathLst>
                <a:path w="261" h="88" extrusionOk="0">
                  <a:moveTo>
                    <a:pt x="0" y="0"/>
                  </a:moveTo>
                  <a:lnTo>
                    <a:pt x="0" y="44"/>
                  </a:lnTo>
                  <a:lnTo>
                    <a:pt x="26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75"/>
            <p:cNvSpPr/>
            <p:nvPr/>
          </p:nvSpPr>
          <p:spPr>
            <a:xfrm>
              <a:off x="1163380" y="2442089"/>
              <a:ext cx="7036" cy="2371"/>
            </a:xfrm>
            <a:custGeom>
              <a:avLst/>
              <a:gdLst/>
              <a:ahLst/>
              <a:cxnLst/>
              <a:rect l="l" t="t" r="r" b="b"/>
              <a:pathLst>
                <a:path w="261" h="88" fill="none" extrusionOk="0">
                  <a:moveTo>
                    <a:pt x="0" y="0"/>
                  </a:moveTo>
                  <a:lnTo>
                    <a:pt x="0" y="44"/>
                  </a:lnTo>
                  <a:lnTo>
                    <a:pt x="260" y="87"/>
                  </a:lnTo>
                  <a:lnTo>
                    <a:pt x="260" y="87"/>
                  </a:lnTo>
                  <a:lnTo>
                    <a:pt x="260" y="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75"/>
            <p:cNvSpPr/>
            <p:nvPr/>
          </p:nvSpPr>
          <p:spPr>
            <a:xfrm>
              <a:off x="1163380" y="2064015"/>
              <a:ext cx="7036" cy="375756"/>
            </a:xfrm>
            <a:custGeom>
              <a:avLst/>
              <a:gdLst/>
              <a:ahLst/>
              <a:cxnLst/>
              <a:rect l="l" t="t" r="r" b="b"/>
              <a:pathLst>
                <a:path w="261" h="13944" extrusionOk="0">
                  <a:moveTo>
                    <a:pt x="0" y="1"/>
                  </a:moveTo>
                  <a:lnTo>
                    <a:pt x="0" y="650"/>
                  </a:lnTo>
                  <a:lnTo>
                    <a:pt x="260" y="650"/>
                  </a:lnTo>
                  <a:lnTo>
                    <a:pt x="260" y="44"/>
                  </a:lnTo>
                  <a:lnTo>
                    <a:pt x="174" y="1"/>
                  </a:lnTo>
                  <a:close/>
                  <a:moveTo>
                    <a:pt x="0" y="1213"/>
                  </a:moveTo>
                  <a:lnTo>
                    <a:pt x="0" y="2166"/>
                  </a:lnTo>
                  <a:lnTo>
                    <a:pt x="260" y="2166"/>
                  </a:lnTo>
                  <a:lnTo>
                    <a:pt x="260" y="1213"/>
                  </a:lnTo>
                  <a:close/>
                  <a:moveTo>
                    <a:pt x="0" y="2426"/>
                  </a:moveTo>
                  <a:lnTo>
                    <a:pt x="0" y="3335"/>
                  </a:lnTo>
                  <a:lnTo>
                    <a:pt x="260" y="3335"/>
                  </a:lnTo>
                  <a:lnTo>
                    <a:pt x="260" y="2426"/>
                  </a:lnTo>
                  <a:close/>
                  <a:moveTo>
                    <a:pt x="0" y="3898"/>
                  </a:moveTo>
                  <a:lnTo>
                    <a:pt x="0" y="4807"/>
                  </a:lnTo>
                  <a:lnTo>
                    <a:pt x="260" y="4807"/>
                  </a:lnTo>
                  <a:lnTo>
                    <a:pt x="260" y="3898"/>
                  </a:lnTo>
                  <a:close/>
                  <a:moveTo>
                    <a:pt x="0" y="5067"/>
                  </a:moveTo>
                  <a:lnTo>
                    <a:pt x="0" y="5976"/>
                  </a:lnTo>
                  <a:lnTo>
                    <a:pt x="260" y="5976"/>
                  </a:lnTo>
                  <a:lnTo>
                    <a:pt x="260" y="5067"/>
                  </a:lnTo>
                  <a:close/>
                  <a:moveTo>
                    <a:pt x="0" y="6539"/>
                  </a:moveTo>
                  <a:lnTo>
                    <a:pt x="0" y="7492"/>
                  </a:lnTo>
                  <a:lnTo>
                    <a:pt x="260" y="7492"/>
                  </a:lnTo>
                  <a:lnTo>
                    <a:pt x="260" y="6539"/>
                  </a:lnTo>
                  <a:close/>
                  <a:moveTo>
                    <a:pt x="0" y="7752"/>
                  </a:moveTo>
                  <a:lnTo>
                    <a:pt x="0" y="8661"/>
                  </a:lnTo>
                  <a:lnTo>
                    <a:pt x="260" y="8661"/>
                  </a:lnTo>
                  <a:lnTo>
                    <a:pt x="260" y="7752"/>
                  </a:lnTo>
                  <a:close/>
                  <a:moveTo>
                    <a:pt x="0" y="9224"/>
                  </a:moveTo>
                  <a:lnTo>
                    <a:pt x="0" y="10133"/>
                  </a:lnTo>
                  <a:lnTo>
                    <a:pt x="260" y="10133"/>
                  </a:lnTo>
                  <a:lnTo>
                    <a:pt x="260" y="9224"/>
                  </a:lnTo>
                  <a:close/>
                  <a:moveTo>
                    <a:pt x="0" y="10350"/>
                  </a:moveTo>
                  <a:lnTo>
                    <a:pt x="0" y="11302"/>
                  </a:lnTo>
                  <a:lnTo>
                    <a:pt x="260" y="11302"/>
                  </a:lnTo>
                  <a:lnTo>
                    <a:pt x="260" y="10350"/>
                  </a:lnTo>
                  <a:close/>
                  <a:moveTo>
                    <a:pt x="0" y="11865"/>
                  </a:moveTo>
                  <a:lnTo>
                    <a:pt x="0" y="12775"/>
                  </a:lnTo>
                  <a:lnTo>
                    <a:pt x="260" y="12775"/>
                  </a:lnTo>
                  <a:lnTo>
                    <a:pt x="260" y="11865"/>
                  </a:lnTo>
                  <a:close/>
                  <a:moveTo>
                    <a:pt x="0" y="13035"/>
                  </a:moveTo>
                  <a:lnTo>
                    <a:pt x="0" y="13944"/>
                  </a:lnTo>
                  <a:lnTo>
                    <a:pt x="260" y="13944"/>
                  </a:lnTo>
                  <a:lnTo>
                    <a:pt x="260" y="13035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75"/>
            <p:cNvSpPr/>
            <p:nvPr/>
          </p:nvSpPr>
          <p:spPr>
            <a:xfrm>
              <a:off x="1163380" y="2442089"/>
              <a:ext cx="7036" cy="2371"/>
            </a:xfrm>
            <a:custGeom>
              <a:avLst/>
              <a:gdLst/>
              <a:ahLst/>
              <a:cxnLst/>
              <a:rect l="l" t="t" r="r" b="b"/>
              <a:pathLst>
                <a:path w="261" h="8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0" y="87"/>
                  </a:lnTo>
                  <a:lnTo>
                    <a:pt x="260" y="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75"/>
            <p:cNvSpPr/>
            <p:nvPr/>
          </p:nvSpPr>
          <p:spPr>
            <a:xfrm>
              <a:off x="1163380" y="2415249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75"/>
            <p:cNvSpPr/>
            <p:nvPr/>
          </p:nvSpPr>
          <p:spPr>
            <a:xfrm>
              <a:off x="1163380" y="2383748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75"/>
            <p:cNvSpPr/>
            <p:nvPr/>
          </p:nvSpPr>
          <p:spPr>
            <a:xfrm>
              <a:off x="1163380" y="2342895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75"/>
            <p:cNvSpPr/>
            <p:nvPr/>
          </p:nvSpPr>
          <p:spPr>
            <a:xfrm>
              <a:off x="1163380" y="2312552"/>
              <a:ext cx="7036" cy="24549"/>
            </a:xfrm>
            <a:custGeom>
              <a:avLst/>
              <a:gdLst/>
              <a:ahLst/>
              <a:cxnLst/>
              <a:rect l="l" t="t" r="r" b="b"/>
              <a:pathLst>
                <a:path w="261" h="91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75"/>
            <p:cNvSpPr/>
            <p:nvPr/>
          </p:nvSpPr>
          <p:spPr>
            <a:xfrm>
              <a:off x="1163380" y="2272886"/>
              <a:ext cx="7036" cy="24549"/>
            </a:xfrm>
            <a:custGeom>
              <a:avLst/>
              <a:gdLst/>
              <a:ahLst/>
              <a:cxnLst/>
              <a:rect l="l" t="t" r="r" b="b"/>
              <a:pathLst>
                <a:path w="261" h="91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75"/>
            <p:cNvSpPr/>
            <p:nvPr/>
          </p:nvSpPr>
          <p:spPr>
            <a:xfrm>
              <a:off x="1163380" y="2240225"/>
              <a:ext cx="7036" cy="25681"/>
            </a:xfrm>
            <a:custGeom>
              <a:avLst/>
              <a:gdLst/>
              <a:ahLst/>
              <a:cxnLst/>
              <a:rect l="l" t="t" r="r" b="b"/>
              <a:pathLst>
                <a:path w="261" h="95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75"/>
            <p:cNvSpPr/>
            <p:nvPr/>
          </p:nvSpPr>
          <p:spPr>
            <a:xfrm>
              <a:off x="1163380" y="2200531"/>
              <a:ext cx="7036" cy="24549"/>
            </a:xfrm>
            <a:custGeom>
              <a:avLst/>
              <a:gdLst/>
              <a:ahLst/>
              <a:cxnLst/>
              <a:rect l="l" t="t" r="r" b="b"/>
              <a:pathLst>
                <a:path w="261" h="91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75"/>
            <p:cNvSpPr/>
            <p:nvPr/>
          </p:nvSpPr>
          <p:spPr>
            <a:xfrm>
              <a:off x="1163380" y="2169030"/>
              <a:ext cx="7036" cy="24549"/>
            </a:xfrm>
            <a:custGeom>
              <a:avLst/>
              <a:gdLst/>
              <a:ahLst/>
              <a:cxnLst/>
              <a:rect l="l" t="t" r="r" b="b"/>
              <a:pathLst>
                <a:path w="261" h="91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75"/>
            <p:cNvSpPr/>
            <p:nvPr/>
          </p:nvSpPr>
          <p:spPr>
            <a:xfrm>
              <a:off x="1163380" y="2129363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75"/>
            <p:cNvSpPr/>
            <p:nvPr/>
          </p:nvSpPr>
          <p:spPr>
            <a:xfrm>
              <a:off x="1163380" y="2096703"/>
              <a:ext cx="7036" cy="25681"/>
            </a:xfrm>
            <a:custGeom>
              <a:avLst/>
              <a:gdLst/>
              <a:ahLst/>
              <a:cxnLst/>
              <a:rect l="l" t="t" r="r" b="b"/>
              <a:pathLst>
                <a:path w="261" h="95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75"/>
            <p:cNvSpPr/>
            <p:nvPr/>
          </p:nvSpPr>
          <p:spPr>
            <a:xfrm>
              <a:off x="1163380" y="2064015"/>
              <a:ext cx="7036" cy="17543"/>
            </a:xfrm>
            <a:custGeom>
              <a:avLst/>
              <a:gdLst/>
              <a:ahLst/>
              <a:cxnLst/>
              <a:rect l="l" t="t" r="r" b="b"/>
              <a:pathLst>
                <a:path w="261" h="651" fill="none" extrusionOk="0">
                  <a:moveTo>
                    <a:pt x="0" y="1"/>
                  </a:moveTo>
                  <a:lnTo>
                    <a:pt x="0" y="650"/>
                  </a:lnTo>
                  <a:lnTo>
                    <a:pt x="260" y="650"/>
                  </a:lnTo>
                  <a:lnTo>
                    <a:pt x="260" y="44"/>
                  </a:lnTo>
                  <a:lnTo>
                    <a:pt x="17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75"/>
            <p:cNvSpPr/>
            <p:nvPr/>
          </p:nvSpPr>
          <p:spPr>
            <a:xfrm>
              <a:off x="1123699" y="2058195"/>
              <a:ext cx="15204" cy="2344"/>
            </a:xfrm>
            <a:custGeom>
              <a:avLst/>
              <a:gdLst/>
              <a:ahLst/>
              <a:cxnLst/>
              <a:rect l="l" t="t" r="r" b="b"/>
              <a:pathLst>
                <a:path w="564" h="87" extrusionOk="0">
                  <a:moveTo>
                    <a:pt x="0" y="0"/>
                  </a:moveTo>
                  <a:lnTo>
                    <a:pt x="0" y="0"/>
                  </a:lnTo>
                  <a:lnTo>
                    <a:pt x="563" y="87"/>
                  </a:lnTo>
                  <a:lnTo>
                    <a:pt x="563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75"/>
            <p:cNvSpPr/>
            <p:nvPr/>
          </p:nvSpPr>
          <p:spPr>
            <a:xfrm>
              <a:off x="1123699" y="2058195"/>
              <a:ext cx="15204" cy="2344"/>
            </a:xfrm>
            <a:custGeom>
              <a:avLst/>
              <a:gdLst/>
              <a:ahLst/>
              <a:cxnLst/>
              <a:rect l="l" t="t" r="r" b="b"/>
              <a:pathLst>
                <a:path w="564" h="8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63" y="87"/>
                  </a:lnTo>
                  <a:lnTo>
                    <a:pt x="563" y="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75"/>
            <p:cNvSpPr/>
            <p:nvPr/>
          </p:nvSpPr>
          <p:spPr>
            <a:xfrm>
              <a:off x="1127204" y="2432765"/>
              <a:ext cx="11700" cy="3503"/>
            </a:xfrm>
            <a:custGeom>
              <a:avLst/>
              <a:gdLst/>
              <a:ahLst/>
              <a:cxnLst/>
              <a:rect l="l" t="t" r="r" b="b"/>
              <a:pathLst>
                <a:path w="434" h="130" extrusionOk="0">
                  <a:moveTo>
                    <a:pt x="0" y="0"/>
                  </a:moveTo>
                  <a:lnTo>
                    <a:pt x="0" y="0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75"/>
            <p:cNvSpPr/>
            <p:nvPr/>
          </p:nvSpPr>
          <p:spPr>
            <a:xfrm>
              <a:off x="1127204" y="2432765"/>
              <a:ext cx="11700" cy="3503"/>
            </a:xfrm>
            <a:custGeom>
              <a:avLst/>
              <a:gdLst/>
              <a:ahLst/>
              <a:cxnLst/>
              <a:rect l="l" t="t" r="r" b="b"/>
              <a:pathLst>
                <a:path w="434" h="13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75"/>
            <p:cNvSpPr/>
            <p:nvPr/>
          </p:nvSpPr>
          <p:spPr>
            <a:xfrm>
              <a:off x="1123699" y="2058195"/>
              <a:ext cx="15204" cy="378073"/>
            </a:xfrm>
            <a:custGeom>
              <a:avLst/>
              <a:gdLst/>
              <a:ahLst/>
              <a:cxnLst/>
              <a:rect l="l" t="t" r="r" b="b"/>
              <a:pathLst>
                <a:path w="564" h="14030" extrusionOk="0">
                  <a:moveTo>
                    <a:pt x="0" y="0"/>
                  </a:moveTo>
                  <a:lnTo>
                    <a:pt x="0" y="866"/>
                  </a:lnTo>
                  <a:lnTo>
                    <a:pt x="563" y="866"/>
                  </a:lnTo>
                  <a:lnTo>
                    <a:pt x="563" y="87"/>
                  </a:lnTo>
                  <a:lnTo>
                    <a:pt x="0" y="0"/>
                  </a:lnTo>
                  <a:close/>
                  <a:moveTo>
                    <a:pt x="0" y="1429"/>
                  </a:moveTo>
                  <a:lnTo>
                    <a:pt x="0" y="2382"/>
                  </a:lnTo>
                  <a:lnTo>
                    <a:pt x="563" y="2382"/>
                  </a:lnTo>
                  <a:lnTo>
                    <a:pt x="563" y="1429"/>
                  </a:lnTo>
                  <a:close/>
                  <a:moveTo>
                    <a:pt x="0" y="2642"/>
                  </a:moveTo>
                  <a:lnTo>
                    <a:pt x="0" y="3551"/>
                  </a:lnTo>
                  <a:lnTo>
                    <a:pt x="563" y="3551"/>
                  </a:lnTo>
                  <a:lnTo>
                    <a:pt x="563" y="2642"/>
                  </a:lnTo>
                  <a:close/>
                  <a:moveTo>
                    <a:pt x="0" y="4114"/>
                  </a:moveTo>
                  <a:lnTo>
                    <a:pt x="0" y="5023"/>
                  </a:lnTo>
                  <a:lnTo>
                    <a:pt x="563" y="5023"/>
                  </a:lnTo>
                  <a:lnTo>
                    <a:pt x="563" y="4114"/>
                  </a:lnTo>
                  <a:close/>
                  <a:moveTo>
                    <a:pt x="0" y="5283"/>
                  </a:moveTo>
                  <a:lnTo>
                    <a:pt x="0" y="6192"/>
                  </a:lnTo>
                  <a:lnTo>
                    <a:pt x="563" y="6192"/>
                  </a:lnTo>
                  <a:lnTo>
                    <a:pt x="563" y="5283"/>
                  </a:lnTo>
                  <a:close/>
                  <a:moveTo>
                    <a:pt x="0" y="6755"/>
                  </a:moveTo>
                  <a:lnTo>
                    <a:pt x="0" y="7708"/>
                  </a:lnTo>
                  <a:lnTo>
                    <a:pt x="563" y="7708"/>
                  </a:lnTo>
                  <a:lnTo>
                    <a:pt x="563" y="6755"/>
                  </a:lnTo>
                  <a:close/>
                  <a:moveTo>
                    <a:pt x="0" y="7968"/>
                  </a:moveTo>
                  <a:lnTo>
                    <a:pt x="0" y="8877"/>
                  </a:lnTo>
                  <a:lnTo>
                    <a:pt x="563" y="8877"/>
                  </a:lnTo>
                  <a:lnTo>
                    <a:pt x="563" y="7968"/>
                  </a:lnTo>
                  <a:close/>
                  <a:moveTo>
                    <a:pt x="0" y="9440"/>
                  </a:moveTo>
                  <a:lnTo>
                    <a:pt x="0" y="10349"/>
                  </a:lnTo>
                  <a:lnTo>
                    <a:pt x="563" y="10349"/>
                  </a:lnTo>
                  <a:lnTo>
                    <a:pt x="563" y="9440"/>
                  </a:lnTo>
                  <a:close/>
                  <a:moveTo>
                    <a:pt x="0" y="10566"/>
                  </a:moveTo>
                  <a:lnTo>
                    <a:pt x="0" y="11518"/>
                  </a:lnTo>
                  <a:lnTo>
                    <a:pt x="563" y="11518"/>
                  </a:lnTo>
                  <a:lnTo>
                    <a:pt x="563" y="10566"/>
                  </a:lnTo>
                  <a:close/>
                  <a:moveTo>
                    <a:pt x="0" y="12081"/>
                  </a:moveTo>
                  <a:lnTo>
                    <a:pt x="0" y="12991"/>
                  </a:lnTo>
                  <a:lnTo>
                    <a:pt x="563" y="12991"/>
                  </a:lnTo>
                  <a:lnTo>
                    <a:pt x="563" y="12081"/>
                  </a:lnTo>
                  <a:close/>
                  <a:moveTo>
                    <a:pt x="0" y="13251"/>
                  </a:moveTo>
                  <a:lnTo>
                    <a:pt x="0" y="13857"/>
                  </a:lnTo>
                  <a:lnTo>
                    <a:pt x="130" y="13900"/>
                  </a:lnTo>
                  <a:lnTo>
                    <a:pt x="563" y="14030"/>
                  </a:lnTo>
                  <a:lnTo>
                    <a:pt x="563" y="1325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75"/>
            <p:cNvSpPr/>
            <p:nvPr/>
          </p:nvSpPr>
          <p:spPr>
            <a:xfrm>
              <a:off x="1123699" y="2415249"/>
              <a:ext cx="15204" cy="21019"/>
            </a:xfrm>
            <a:custGeom>
              <a:avLst/>
              <a:gdLst/>
              <a:ahLst/>
              <a:cxnLst/>
              <a:rect l="l" t="t" r="r" b="b"/>
              <a:pathLst>
                <a:path w="564" h="780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30" y="650"/>
                  </a:lnTo>
                  <a:lnTo>
                    <a:pt x="130" y="650"/>
                  </a:lnTo>
                  <a:lnTo>
                    <a:pt x="563" y="78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75"/>
            <p:cNvSpPr/>
            <p:nvPr/>
          </p:nvSpPr>
          <p:spPr>
            <a:xfrm>
              <a:off x="1123699" y="2383748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75"/>
            <p:cNvSpPr/>
            <p:nvPr/>
          </p:nvSpPr>
          <p:spPr>
            <a:xfrm>
              <a:off x="1123699" y="2342895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75"/>
            <p:cNvSpPr/>
            <p:nvPr/>
          </p:nvSpPr>
          <p:spPr>
            <a:xfrm>
              <a:off x="1123699" y="2312552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75"/>
            <p:cNvSpPr/>
            <p:nvPr/>
          </p:nvSpPr>
          <p:spPr>
            <a:xfrm>
              <a:off x="1123699" y="2272886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75"/>
            <p:cNvSpPr/>
            <p:nvPr/>
          </p:nvSpPr>
          <p:spPr>
            <a:xfrm>
              <a:off x="1123699" y="2240225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75"/>
            <p:cNvSpPr/>
            <p:nvPr/>
          </p:nvSpPr>
          <p:spPr>
            <a:xfrm>
              <a:off x="1123699" y="2200531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75"/>
            <p:cNvSpPr/>
            <p:nvPr/>
          </p:nvSpPr>
          <p:spPr>
            <a:xfrm>
              <a:off x="1123699" y="2169030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75"/>
            <p:cNvSpPr/>
            <p:nvPr/>
          </p:nvSpPr>
          <p:spPr>
            <a:xfrm>
              <a:off x="1123699" y="2129363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75"/>
            <p:cNvSpPr/>
            <p:nvPr/>
          </p:nvSpPr>
          <p:spPr>
            <a:xfrm>
              <a:off x="1123699" y="2096703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75"/>
            <p:cNvSpPr/>
            <p:nvPr/>
          </p:nvSpPr>
          <p:spPr>
            <a:xfrm>
              <a:off x="1123699" y="2058195"/>
              <a:ext cx="15204" cy="23363"/>
            </a:xfrm>
            <a:custGeom>
              <a:avLst/>
              <a:gdLst/>
              <a:ahLst/>
              <a:cxnLst/>
              <a:rect l="l" t="t" r="r" b="b"/>
              <a:pathLst>
                <a:path w="564" h="867" fill="none" extrusionOk="0">
                  <a:moveTo>
                    <a:pt x="0" y="0"/>
                  </a:moveTo>
                  <a:lnTo>
                    <a:pt x="0" y="866"/>
                  </a:lnTo>
                  <a:lnTo>
                    <a:pt x="563" y="866"/>
                  </a:lnTo>
                  <a:lnTo>
                    <a:pt x="563" y="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75"/>
            <p:cNvSpPr/>
            <p:nvPr/>
          </p:nvSpPr>
          <p:spPr>
            <a:xfrm>
              <a:off x="1092186" y="2417594"/>
              <a:ext cx="27" cy="1186"/>
            </a:xfrm>
            <a:custGeom>
              <a:avLst/>
              <a:gdLst/>
              <a:ahLst/>
              <a:cxnLst/>
              <a:rect l="l" t="t" r="r" b="b"/>
              <a:pathLst>
                <a:path w="1" h="44" extrusionOk="0">
                  <a:moveTo>
                    <a:pt x="0" y="0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75"/>
            <p:cNvSpPr/>
            <p:nvPr/>
          </p:nvSpPr>
          <p:spPr>
            <a:xfrm>
              <a:off x="1092186" y="2417594"/>
              <a:ext cx="27" cy="1186"/>
            </a:xfrm>
            <a:custGeom>
              <a:avLst/>
              <a:gdLst/>
              <a:ahLst/>
              <a:cxnLst/>
              <a:rect l="l" t="t" r="r" b="b"/>
              <a:pathLst>
                <a:path w="1" h="44" fill="none" extrusionOk="0">
                  <a:moveTo>
                    <a:pt x="0" y="0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75"/>
            <p:cNvSpPr/>
            <p:nvPr/>
          </p:nvSpPr>
          <p:spPr>
            <a:xfrm>
              <a:off x="1092186" y="2417594"/>
              <a:ext cx="27" cy="1186"/>
            </a:xfrm>
            <a:custGeom>
              <a:avLst/>
              <a:gdLst/>
              <a:ahLst/>
              <a:cxnLst/>
              <a:rect l="l" t="t" r="r" b="b"/>
              <a:pathLst>
                <a:path w="1" h="4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75"/>
            <p:cNvSpPr/>
            <p:nvPr/>
          </p:nvSpPr>
          <p:spPr>
            <a:xfrm>
              <a:off x="1092186" y="2417594"/>
              <a:ext cx="27" cy="1186"/>
            </a:xfrm>
            <a:custGeom>
              <a:avLst/>
              <a:gdLst/>
              <a:ahLst/>
              <a:cxnLst/>
              <a:rect l="l" t="t" r="r" b="b"/>
              <a:pathLst>
                <a:path w="1" h="4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75"/>
            <p:cNvSpPr/>
            <p:nvPr/>
          </p:nvSpPr>
          <p:spPr>
            <a:xfrm>
              <a:off x="1092186" y="2057009"/>
              <a:ext cx="7009" cy="364115"/>
            </a:xfrm>
            <a:custGeom>
              <a:avLst/>
              <a:gdLst/>
              <a:ahLst/>
              <a:cxnLst/>
              <a:rect l="l" t="t" r="r" b="b"/>
              <a:pathLst>
                <a:path w="260" h="13512" extrusionOk="0">
                  <a:moveTo>
                    <a:pt x="0" y="1"/>
                  </a:move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  <a:close/>
                  <a:moveTo>
                    <a:pt x="0" y="1473"/>
                  </a:moveTo>
                  <a:lnTo>
                    <a:pt x="0" y="2426"/>
                  </a:lnTo>
                  <a:lnTo>
                    <a:pt x="260" y="2426"/>
                  </a:lnTo>
                  <a:lnTo>
                    <a:pt x="260" y="1473"/>
                  </a:lnTo>
                  <a:close/>
                  <a:moveTo>
                    <a:pt x="0" y="2686"/>
                  </a:moveTo>
                  <a:lnTo>
                    <a:pt x="0" y="3595"/>
                  </a:lnTo>
                  <a:lnTo>
                    <a:pt x="260" y="3595"/>
                  </a:lnTo>
                  <a:lnTo>
                    <a:pt x="260" y="2686"/>
                  </a:lnTo>
                  <a:close/>
                  <a:moveTo>
                    <a:pt x="0" y="4158"/>
                  </a:moveTo>
                  <a:lnTo>
                    <a:pt x="0" y="5067"/>
                  </a:lnTo>
                  <a:lnTo>
                    <a:pt x="260" y="5067"/>
                  </a:lnTo>
                  <a:lnTo>
                    <a:pt x="260" y="4158"/>
                  </a:lnTo>
                  <a:close/>
                  <a:moveTo>
                    <a:pt x="0" y="5327"/>
                  </a:moveTo>
                  <a:lnTo>
                    <a:pt x="0" y="6236"/>
                  </a:lnTo>
                  <a:lnTo>
                    <a:pt x="260" y="6236"/>
                  </a:lnTo>
                  <a:lnTo>
                    <a:pt x="260" y="5327"/>
                  </a:lnTo>
                  <a:close/>
                  <a:moveTo>
                    <a:pt x="0" y="6799"/>
                  </a:moveTo>
                  <a:lnTo>
                    <a:pt x="0" y="7752"/>
                  </a:lnTo>
                  <a:lnTo>
                    <a:pt x="260" y="7752"/>
                  </a:lnTo>
                  <a:lnTo>
                    <a:pt x="260" y="6799"/>
                  </a:lnTo>
                  <a:close/>
                  <a:moveTo>
                    <a:pt x="0" y="8012"/>
                  </a:moveTo>
                  <a:lnTo>
                    <a:pt x="0" y="8921"/>
                  </a:lnTo>
                  <a:lnTo>
                    <a:pt x="260" y="8921"/>
                  </a:lnTo>
                  <a:lnTo>
                    <a:pt x="260" y="8012"/>
                  </a:lnTo>
                  <a:close/>
                  <a:moveTo>
                    <a:pt x="0" y="9484"/>
                  </a:moveTo>
                  <a:lnTo>
                    <a:pt x="0" y="10393"/>
                  </a:lnTo>
                  <a:lnTo>
                    <a:pt x="260" y="10393"/>
                  </a:lnTo>
                  <a:lnTo>
                    <a:pt x="260" y="9484"/>
                  </a:lnTo>
                  <a:close/>
                  <a:moveTo>
                    <a:pt x="0" y="10610"/>
                  </a:moveTo>
                  <a:lnTo>
                    <a:pt x="0" y="11562"/>
                  </a:lnTo>
                  <a:lnTo>
                    <a:pt x="260" y="11562"/>
                  </a:lnTo>
                  <a:lnTo>
                    <a:pt x="260" y="10610"/>
                  </a:lnTo>
                  <a:close/>
                  <a:moveTo>
                    <a:pt x="0" y="12125"/>
                  </a:moveTo>
                  <a:lnTo>
                    <a:pt x="0" y="13035"/>
                  </a:lnTo>
                  <a:lnTo>
                    <a:pt x="260" y="13035"/>
                  </a:lnTo>
                  <a:lnTo>
                    <a:pt x="260" y="12125"/>
                  </a:lnTo>
                  <a:close/>
                  <a:moveTo>
                    <a:pt x="0" y="13295"/>
                  </a:moveTo>
                  <a:lnTo>
                    <a:pt x="0" y="13381"/>
                  </a:lnTo>
                  <a:lnTo>
                    <a:pt x="0" y="13424"/>
                  </a:lnTo>
                  <a:lnTo>
                    <a:pt x="260" y="13511"/>
                  </a:lnTo>
                  <a:lnTo>
                    <a:pt x="260" y="13295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75"/>
            <p:cNvSpPr/>
            <p:nvPr/>
          </p:nvSpPr>
          <p:spPr>
            <a:xfrm>
              <a:off x="1092186" y="2415249"/>
              <a:ext cx="7009" cy="5875"/>
            </a:xfrm>
            <a:custGeom>
              <a:avLst/>
              <a:gdLst/>
              <a:ahLst/>
              <a:cxnLst/>
              <a:rect l="l" t="t" r="r" b="b"/>
              <a:pathLst>
                <a:path w="260" h="218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60" y="217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75"/>
            <p:cNvSpPr/>
            <p:nvPr/>
          </p:nvSpPr>
          <p:spPr>
            <a:xfrm>
              <a:off x="1092186" y="2383748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75"/>
            <p:cNvSpPr/>
            <p:nvPr/>
          </p:nvSpPr>
          <p:spPr>
            <a:xfrm>
              <a:off x="1092186" y="2342895"/>
              <a:ext cx="7009" cy="25708"/>
            </a:xfrm>
            <a:custGeom>
              <a:avLst/>
              <a:gdLst/>
              <a:ahLst/>
              <a:cxnLst/>
              <a:rect l="l" t="t" r="r" b="b"/>
              <a:pathLst>
                <a:path w="260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75"/>
            <p:cNvSpPr/>
            <p:nvPr/>
          </p:nvSpPr>
          <p:spPr>
            <a:xfrm>
              <a:off x="1092186" y="2312552"/>
              <a:ext cx="7009" cy="24549"/>
            </a:xfrm>
            <a:custGeom>
              <a:avLst/>
              <a:gdLst/>
              <a:ahLst/>
              <a:cxnLst/>
              <a:rect l="l" t="t" r="r" b="b"/>
              <a:pathLst>
                <a:path w="260" h="91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75"/>
            <p:cNvSpPr/>
            <p:nvPr/>
          </p:nvSpPr>
          <p:spPr>
            <a:xfrm>
              <a:off x="1092186" y="2272886"/>
              <a:ext cx="7009" cy="24549"/>
            </a:xfrm>
            <a:custGeom>
              <a:avLst/>
              <a:gdLst/>
              <a:ahLst/>
              <a:cxnLst/>
              <a:rect l="l" t="t" r="r" b="b"/>
              <a:pathLst>
                <a:path w="260" h="91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75"/>
            <p:cNvSpPr/>
            <p:nvPr/>
          </p:nvSpPr>
          <p:spPr>
            <a:xfrm>
              <a:off x="1092186" y="2240225"/>
              <a:ext cx="7009" cy="25681"/>
            </a:xfrm>
            <a:custGeom>
              <a:avLst/>
              <a:gdLst/>
              <a:ahLst/>
              <a:cxnLst/>
              <a:rect l="l" t="t" r="r" b="b"/>
              <a:pathLst>
                <a:path w="260" h="95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75"/>
            <p:cNvSpPr/>
            <p:nvPr/>
          </p:nvSpPr>
          <p:spPr>
            <a:xfrm>
              <a:off x="1092186" y="2200531"/>
              <a:ext cx="7009" cy="24549"/>
            </a:xfrm>
            <a:custGeom>
              <a:avLst/>
              <a:gdLst/>
              <a:ahLst/>
              <a:cxnLst/>
              <a:rect l="l" t="t" r="r" b="b"/>
              <a:pathLst>
                <a:path w="260" h="91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75"/>
            <p:cNvSpPr/>
            <p:nvPr/>
          </p:nvSpPr>
          <p:spPr>
            <a:xfrm>
              <a:off x="1092186" y="2169030"/>
              <a:ext cx="7009" cy="24549"/>
            </a:xfrm>
            <a:custGeom>
              <a:avLst/>
              <a:gdLst/>
              <a:ahLst/>
              <a:cxnLst/>
              <a:rect l="l" t="t" r="r" b="b"/>
              <a:pathLst>
                <a:path w="260" h="91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75"/>
            <p:cNvSpPr/>
            <p:nvPr/>
          </p:nvSpPr>
          <p:spPr>
            <a:xfrm>
              <a:off x="1092186" y="2129363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75"/>
            <p:cNvSpPr/>
            <p:nvPr/>
          </p:nvSpPr>
          <p:spPr>
            <a:xfrm>
              <a:off x="1092186" y="2096703"/>
              <a:ext cx="7009" cy="25681"/>
            </a:xfrm>
            <a:custGeom>
              <a:avLst/>
              <a:gdLst/>
              <a:ahLst/>
              <a:cxnLst/>
              <a:rect l="l" t="t" r="r" b="b"/>
              <a:pathLst>
                <a:path w="260" h="95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75"/>
            <p:cNvSpPr/>
            <p:nvPr/>
          </p:nvSpPr>
          <p:spPr>
            <a:xfrm>
              <a:off x="1092186" y="2057009"/>
              <a:ext cx="7009" cy="24549"/>
            </a:xfrm>
            <a:custGeom>
              <a:avLst/>
              <a:gdLst/>
              <a:ahLst/>
              <a:cxnLst/>
              <a:rect l="l" t="t" r="r" b="b"/>
              <a:pathLst>
                <a:path w="260" h="91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75"/>
            <p:cNvSpPr/>
            <p:nvPr/>
          </p:nvSpPr>
          <p:spPr>
            <a:xfrm>
              <a:off x="1052477" y="2047685"/>
              <a:ext cx="4691" cy="1186"/>
            </a:xfrm>
            <a:custGeom>
              <a:avLst/>
              <a:gdLst/>
              <a:ahLst/>
              <a:cxnLst/>
              <a:rect l="l" t="t" r="r" b="b"/>
              <a:pathLst>
                <a:path w="174" h="44" extrusionOk="0">
                  <a:moveTo>
                    <a:pt x="1" y="0"/>
                  </a:moveTo>
                  <a:lnTo>
                    <a:pt x="1" y="44"/>
                  </a:lnTo>
                  <a:lnTo>
                    <a:pt x="174" y="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6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75"/>
            <p:cNvSpPr/>
            <p:nvPr/>
          </p:nvSpPr>
          <p:spPr>
            <a:xfrm>
              <a:off x="1052477" y="2047685"/>
              <a:ext cx="5877" cy="1186"/>
            </a:xfrm>
            <a:custGeom>
              <a:avLst/>
              <a:gdLst/>
              <a:ahLst/>
              <a:cxnLst/>
              <a:rect l="l" t="t" r="r" b="b"/>
              <a:pathLst>
                <a:path w="218" h="44" fill="none" extrusionOk="0">
                  <a:moveTo>
                    <a:pt x="1" y="0"/>
                  </a:moveTo>
                  <a:lnTo>
                    <a:pt x="1" y="44"/>
                  </a:lnTo>
                  <a:lnTo>
                    <a:pt x="217" y="44"/>
                  </a:lnTo>
                  <a:lnTo>
                    <a:pt x="217" y="44"/>
                  </a:lnTo>
                  <a:lnTo>
                    <a:pt x="174" y="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75"/>
            <p:cNvSpPr/>
            <p:nvPr/>
          </p:nvSpPr>
          <p:spPr>
            <a:xfrm>
              <a:off x="1057141" y="2048844"/>
              <a:ext cx="10540" cy="1213"/>
            </a:xfrm>
            <a:custGeom>
              <a:avLst/>
              <a:gdLst/>
              <a:ahLst/>
              <a:cxnLst/>
              <a:rect l="l" t="t" r="r" b="b"/>
              <a:pathLst>
                <a:path w="391" h="45" extrusionOk="0">
                  <a:moveTo>
                    <a:pt x="1" y="1"/>
                  </a:moveTo>
                  <a:lnTo>
                    <a:pt x="131" y="15"/>
                  </a:lnTo>
                  <a:lnTo>
                    <a:pt x="131" y="15"/>
                  </a:lnTo>
                  <a:lnTo>
                    <a:pt x="44" y="1"/>
                  </a:lnTo>
                  <a:close/>
                  <a:moveTo>
                    <a:pt x="131" y="15"/>
                  </a:moveTo>
                  <a:lnTo>
                    <a:pt x="304" y="44"/>
                  </a:lnTo>
                  <a:lnTo>
                    <a:pt x="391" y="44"/>
                  </a:lnTo>
                  <a:lnTo>
                    <a:pt x="131" y="15"/>
                  </a:lnTo>
                  <a:close/>
                </a:path>
              </a:pathLst>
            </a:custGeom>
            <a:solidFill>
              <a:srgbClr val="C86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75"/>
            <p:cNvSpPr/>
            <p:nvPr/>
          </p:nvSpPr>
          <p:spPr>
            <a:xfrm>
              <a:off x="1057141" y="2048844"/>
              <a:ext cx="10540" cy="1213"/>
            </a:xfrm>
            <a:custGeom>
              <a:avLst/>
              <a:gdLst/>
              <a:ahLst/>
              <a:cxnLst/>
              <a:rect l="l" t="t" r="r" b="b"/>
              <a:pathLst>
                <a:path w="391" h="4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4" y="1"/>
                  </a:lnTo>
                  <a:lnTo>
                    <a:pt x="304" y="44"/>
                  </a:lnTo>
                  <a:lnTo>
                    <a:pt x="391" y="4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75"/>
            <p:cNvSpPr/>
            <p:nvPr/>
          </p:nvSpPr>
          <p:spPr>
            <a:xfrm>
              <a:off x="1057141" y="2395416"/>
              <a:ext cx="2372" cy="1186"/>
            </a:xfrm>
            <a:custGeom>
              <a:avLst/>
              <a:gdLst/>
              <a:ahLst/>
              <a:cxnLst/>
              <a:rect l="l" t="t" r="r" b="b"/>
              <a:pathLst>
                <a:path w="88" h="44" extrusionOk="0">
                  <a:moveTo>
                    <a:pt x="1" y="0"/>
                  </a:moveTo>
                  <a:lnTo>
                    <a:pt x="1" y="0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75"/>
            <p:cNvSpPr/>
            <p:nvPr/>
          </p:nvSpPr>
          <p:spPr>
            <a:xfrm>
              <a:off x="1057141" y="2395416"/>
              <a:ext cx="2372" cy="1186"/>
            </a:xfrm>
            <a:custGeom>
              <a:avLst/>
              <a:gdLst/>
              <a:ahLst/>
              <a:cxnLst/>
              <a:rect l="l" t="t" r="r" b="b"/>
              <a:pathLst>
                <a:path w="88" h="4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75"/>
            <p:cNvSpPr/>
            <p:nvPr/>
          </p:nvSpPr>
          <p:spPr>
            <a:xfrm>
              <a:off x="1061832" y="2398919"/>
              <a:ext cx="3531" cy="3530"/>
            </a:xfrm>
            <a:custGeom>
              <a:avLst/>
              <a:gdLst/>
              <a:ahLst/>
              <a:cxnLst/>
              <a:rect l="l" t="t" r="r" b="b"/>
              <a:pathLst>
                <a:path w="131" h="131" extrusionOk="0">
                  <a:moveTo>
                    <a:pt x="0" y="0"/>
                  </a:moveTo>
                  <a:lnTo>
                    <a:pt x="0" y="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75"/>
            <p:cNvSpPr/>
            <p:nvPr/>
          </p:nvSpPr>
          <p:spPr>
            <a:xfrm>
              <a:off x="1061832" y="2398919"/>
              <a:ext cx="3531" cy="3530"/>
            </a:xfrm>
            <a:custGeom>
              <a:avLst/>
              <a:gdLst/>
              <a:ahLst/>
              <a:cxnLst/>
              <a:rect l="l" t="t" r="r" b="b"/>
              <a:pathLst>
                <a:path w="131" h="13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75"/>
            <p:cNvSpPr/>
            <p:nvPr/>
          </p:nvSpPr>
          <p:spPr>
            <a:xfrm>
              <a:off x="1059486" y="2396575"/>
              <a:ext cx="8195" cy="7033"/>
            </a:xfrm>
            <a:custGeom>
              <a:avLst/>
              <a:gdLst/>
              <a:ahLst/>
              <a:cxnLst/>
              <a:rect l="l" t="t" r="r" b="b"/>
              <a:pathLst>
                <a:path w="304" h="261" extrusionOk="0">
                  <a:moveTo>
                    <a:pt x="1" y="1"/>
                  </a:moveTo>
                  <a:lnTo>
                    <a:pt x="87" y="87"/>
                  </a:lnTo>
                  <a:lnTo>
                    <a:pt x="217" y="217"/>
                  </a:lnTo>
                  <a:lnTo>
                    <a:pt x="304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75"/>
            <p:cNvSpPr/>
            <p:nvPr/>
          </p:nvSpPr>
          <p:spPr>
            <a:xfrm>
              <a:off x="1059486" y="2396575"/>
              <a:ext cx="8195" cy="7033"/>
            </a:xfrm>
            <a:custGeom>
              <a:avLst/>
              <a:gdLst/>
              <a:ahLst/>
              <a:cxnLst/>
              <a:rect l="l" t="t" r="r" b="b"/>
              <a:pathLst>
                <a:path w="304" h="26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7" y="87"/>
                  </a:lnTo>
                  <a:lnTo>
                    <a:pt x="87" y="87"/>
                  </a:lnTo>
                  <a:lnTo>
                    <a:pt x="217" y="217"/>
                  </a:lnTo>
                  <a:lnTo>
                    <a:pt x="217" y="217"/>
                  </a:lnTo>
                  <a:lnTo>
                    <a:pt x="304" y="260"/>
                  </a:lnTo>
                  <a:lnTo>
                    <a:pt x="304" y="260"/>
                  </a:lnTo>
                  <a:lnTo>
                    <a:pt x="304" y="26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75"/>
            <p:cNvSpPr/>
            <p:nvPr/>
          </p:nvSpPr>
          <p:spPr>
            <a:xfrm>
              <a:off x="1052477" y="2048844"/>
              <a:ext cx="15204" cy="354764"/>
            </a:xfrm>
            <a:custGeom>
              <a:avLst/>
              <a:gdLst/>
              <a:ahLst/>
              <a:cxnLst/>
              <a:rect l="l" t="t" r="r" b="b"/>
              <a:pathLst>
                <a:path w="564" h="13165" extrusionOk="0">
                  <a:moveTo>
                    <a:pt x="1" y="1"/>
                  </a:moveTo>
                  <a:lnTo>
                    <a:pt x="1" y="44"/>
                  </a:lnTo>
                  <a:lnTo>
                    <a:pt x="477" y="44"/>
                  </a:lnTo>
                  <a:lnTo>
                    <a:pt x="217" y="1"/>
                  </a:lnTo>
                  <a:close/>
                  <a:moveTo>
                    <a:pt x="1" y="304"/>
                  </a:moveTo>
                  <a:lnTo>
                    <a:pt x="1" y="1213"/>
                  </a:lnTo>
                  <a:lnTo>
                    <a:pt x="564" y="1213"/>
                  </a:lnTo>
                  <a:lnTo>
                    <a:pt x="564" y="304"/>
                  </a:lnTo>
                  <a:close/>
                  <a:moveTo>
                    <a:pt x="1" y="1776"/>
                  </a:moveTo>
                  <a:lnTo>
                    <a:pt x="1" y="2729"/>
                  </a:lnTo>
                  <a:lnTo>
                    <a:pt x="564" y="2729"/>
                  </a:lnTo>
                  <a:lnTo>
                    <a:pt x="564" y="1776"/>
                  </a:lnTo>
                  <a:close/>
                  <a:moveTo>
                    <a:pt x="1" y="2989"/>
                  </a:moveTo>
                  <a:lnTo>
                    <a:pt x="1" y="3898"/>
                  </a:lnTo>
                  <a:lnTo>
                    <a:pt x="564" y="3898"/>
                  </a:lnTo>
                  <a:lnTo>
                    <a:pt x="564" y="2989"/>
                  </a:lnTo>
                  <a:close/>
                  <a:moveTo>
                    <a:pt x="1" y="4461"/>
                  </a:moveTo>
                  <a:lnTo>
                    <a:pt x="1" y="5370"/>
                  </a:lnTo>
                  <a:lnTo>
                    <a:pt x="564" y="5370"/>
                  </a:lnTo>
                  <a:lnTo>
                    <a:pt x="564" y="4461"/>
                  </a:lnTo>
                  <a:close/>
                  <a:moveTo>
                    <a:pt x="1" y="5630"/>
                  </a:moveTo>
                  <a:lnTo>
                    <a:pt x="1" y="6539"/>
                  </a:lnTo>
                  <a:lnTo>
                    <a:pt x="564" y="6539"/>
                  </a:lnTo>
                  <a:lnTo>
                    <a:pt x="564" y="5630"/>
                  </a:lnTo>
                  <a:close/>
                  <a:moveTo>
                    <a:pt x="1" y="7102"/>
                  </a:moveTo>
                  <a:lnTo>
                    <a:pt x="1" y="8055"/>
                  </a:lnTo>
                  <a:lnTo>
                    <a:pt x="564" y="8055"/>
                  </a:lnTo>
                  <a:lnTo>
                    <a:pt x="564" y="7102"/>
                  </a:lnTo>
                  <a:close/>
                  <a:moveTo>
                    <a:pt x="1" y="8315"/>
                  </a:moveTo>
                  <a:lnTo>
                    <a:pt x="1" y="9224"/>
                  </a:lnTo>
                  <a:lnTo>
                    <a:pt x="564" y="9224"/>
                  </a:lnTo>
                  <a:lnTo>
                    <a:pt x="564" y="8315"/>
                  </a:lnTo>
                  <a:close/>
                  <a:moveTo>
                    <a:pt x="1" y="9787"/>
                  </a:moveTo>
                  <a:lnTo>
                    <a:pt x="1" y="10696"/>
                  </a:lnTo>
                  <a:lnTo>
                    <a:pt x="564" y="10696"/>
                  </a:lnTo>
                  <a:lnTo>
                    <a:pt x="564" y="9787"/>
                  </a:lnTo>
                  <a:close/>
                  <a:moveTo>
                    <a:pt x="1" y="10913"/>
                  </a:moveTo>
                  <a:lnTo>
                    <a:pt x="1" y="11865"/>
                  </a:lnTo>
                  <a:lnTo>
                    <a:pt x="564" y="11865"/>
                  </a:lnTo>
                  <a:lnTo>
                    <a:pt x="564" y="10913"/>
                  </a:lnTo>
                  <a:close/>
                  <a:moveTo>
                    <a:pt x="1" y="12428"/>
                  </a:moveTo>
                  <a:lnTo>
                    <a:pt x="1" y="12688"/>
                  </a:lnTo>
                  <a:lnTo>
                    <a:pt x="174" y="12861"/>
                  </a:lnTo>
                  <a:lnTo>
                    <a:pt x="261" y="12905"/>
                  </a:lnTo>
                  <a:lnTo>
                    <a:pt x="564" y="13164"/>
                  </a:lnTo>
                  <a:lnTo>
                    <a:pt x="564" y="12428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75"/>
            <p:cNvSpPr/>
            <p:nvPr/>
          </p:nvSpPr>
          <p:spPr>
            <a:xfrm>
              <a:off x="1052477" y="2383748"/>
              <a:ext cx="15204" cy="19860"/>
            </a:xfrm>
            <a:custGeom>
              <a:avLst/>
              <a:gdLst/>
              <a:ahLst/>
              <a:cxnLst/>
              <a:rect l="l" t="t" r="r" b="b"/>
              <a:pathLst>
                <a:path w="564" h="737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174" y="433"/>
                  </a:lnTo>
                  <a:lnTo>
                    <a:pt x="174" y="433"/>
                  </a:lnTo>
                  <a:lnTo>
                    <a:pt x="261" y="477"/>
                  </a:lnTo>
                  <a:lnTo>
                    <a:pt x="261" y="477"/>
                  </a:lnTo>
                  <a:lnTo>
                    <a:pt x="261" y="477"/>
                  </a:lnTo>
                  <a:lnTo>
                    <a:pt x="261" y="477"/>
                  </a:lnTo>
                  <a:lnTo>
                    <a:pt x="564" y="736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75"/>
            <p:cNvSpPr/>
            <p:nvPr/>
          </p:nvSpPr>
          <p:spPr>
            <a:xfrm>
              <a:off x="1052477" y="2342895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75"/>
            <p:cNvSpPr/>
            <p:nvPr/>
          </p:nvSpPr>
          <p:spPr>
            <a:xfrm>
              <a:off x="1052477" y="2312552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75"/>
            <p:cNvSpPr/>
            <p:nvPr/>
          </p:nvSpPr>
          <p:spPr>
            <a:xfrm>
              <a:off x="1052477" y="2272886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75"/>
            <p:cNvSpPr/>
            <p:nvPr/>
          </p:nvSpPr>
          <p:spPr>
            <a:xfrm>
              <a:off x="1052477" y="2240225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75"/>
            <p:cNvSpPr/>
            <p:nvPr/>
          </p:nvSpPr>
          <p:spPr>
            <a:xfrm>
              <a:off x="1052477" y="2200531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75"/>
            <p:cNvSpPr/>
            <p:nvPr/>
          </p:nvSpPr>
          <p:spPr>
            <a:xfrm>
              <a:off x="1052477" y="2169030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75"/>
            <p:cNvSpPr/>
            <p:nvPr/>
          </p:nvSpPr>
          <p:spPr>
            <a:xfrm>
              <a:off x="1052477" y="2129363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75"/>
            <p:cNvSpPr/>
            <p:nvPr/>
          </p:nvSpPr>
          <p:spPr>
            <a:xfrm>
              <a:off x="1052477" y="2096703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75"/>
            <p:cNvSpPr/>
            <p:nvPr/>
          </p:nvSpPr>
          <p:spPr>
            <a:xfrm>
              <a:off x="1052477" y="2057009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75"/>
            <p:cNvSpPr/>
            <p:nvPr/>
          </p:nvSpPr>
          <p:spPr>
            <a:xfrm>
              <a:off x="1052477" y="2048844"/>
              <a:ext cx="12886" cy="1213"/>
            </a:xfrm>
            <a:custGeom>
              <a:avLst/>
              <a:gdLst/>
              <a:ahLst/>
              <a:cxnLst/>
              <a:rect l="l" t="t" r="r" b="b"/>
              <a:pathLst>
                <a:path w="478" h="45" fill="none" extrusionOk="0">
                  <a:moveTo>
                    <a:pt x="1" y="1"/>
                  </a:moveTo>
                  <a:lnTo>
                    <a:pt x="1" y="44"/>
                  </a:lnTo>
                  <a:lnTo>
                    <a:pt x="477" y="44"/>
                  </a:lnTo>
                  <a:lnTo>
                    <a:pt x="21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75"/>
            <p:cNvSpPr/>
            <p:nvPr/>
          </p:nvSpPr>
          <p:spPr>
            <a:xfrm>
              <a:off x="1020964" y="2043023"/>
              <a:ext cx="5877" cy="2344"/>
            </a:xfrm>
            <a:custGeom>
              <a:avLst/>
              <a:gdLst/>
              <a:ahLst/>
              <a:cxnLst/>
              <a:rect l="l" t="t" r="r" b="b"/>
              <a:pathLst>
                <a:path w="218" h="87" extrusionOk="0">
                  <a:moveTo>
                    <a:pt x="1" y="0"/>
                  </a:moveTo>
                  <a:lnTo>
                    <a:pt x="1" y="44"/>
                  </a:lnTo>
                  <a:lnTo>
                    <a:pt x="217" y="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75"/>
            <p:cNvSpPr/>
            <p:nvPr/>
          </p:nvSpPr>
          <p:spPr>
            <a:xfrm>
              <a:off x="1025628" y="2348743"/>
              <a:ext cx="1213" cy="3530"/>
            </a:xfrm>
            <a:custGeom>
              <a:avLst/>
              <a:gdLst/>
              <a:ahLst/>
              <a:cxnLst/>
              <a:rect l="l" t="t" r="r" b="b"/>
              <a:pathLst>
                <a:path w="45" h="13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4" y="130"/>
                  </a:lnTo>
                  <a:lnTo>
                    <a:pt x="44" y="130"/>
                  </a:lnTo>
                  <a:lnTo>
                    <a:pt x="44" y="13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75"/>
            <p:cNvSpPr/>
            <p:nvPr/>
          </p:nvSpPr>
          <p:spPr>
            <a:xfrm>
              <a:off x="1020964" y="2043023"/>
              <a:ext cx="5877" cy="2344"/>
            </a:xfrm>
            <a:custGeom>
              <a:avLst/>
              <a:gdLst/>
              <a:ahLst/>
              <a:cxnLst/>
              <a:rect l="l" t="t" r="r" b="b"/>
              <a:pathLst>
                <a:path w="218" h="87" fill="none" extrusionOk="0">
                  <a:moveTo>
                    <a:pt x="1" y="0"/>
                  </a:moveTo>
                  <a:lnTo>
                    <a:pt x="1" y="44"/>
                  </a:lnTo>
                  <a:lnTo>
                    <a:pt x="217" y="87"/>
                  </a:lnTo>
                  <a:lnTo>
                    <a:pt x="217" y="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75"/>
            <p:cNvSpPr/>
            <p:nvPr/>
          </p:nvSpPr>
          <p:spPr>
            <a:xfrm>
              <a:off x="1020964" y="2044182"/>
              <a:ext cx="5877" cy="308091"/>
            </a:xfrm>
            <a:custGeom>
              <a:avLst/>
              <a:gdLst/>
              <a:ahLst/>
              <a:cxnLst/>
              <a:rect l="l" t="t" r="r" b="b"/>
              <a:pathLst>
                <a:path w="218" h="11433" extrusionOk="0">
                  <a:moveTo>
                    <a:pt x="1" y="1"/>
                  </a:moveTo>
                  <a:lnTo>
                    <a:pt x="1" y="217"/>
                  </a:lnTo>
                  <a:lnTo>
                    <a:pt x="217" y="217"/>
                  </a:lnTo>
                  <a:lnTo>
                    <a:pt x="217" y="44"/>
                  </a:lnTo>
                  <a:lnTo>
                    <a:pt x="1" y="1"/>
                  </a:lnTo>
                  <a:close/>
                  <a:moveTo>
                    <a:pt x="1" y="477"/>
                  </a:moveTo>
                  <a:lnTo>
                    <a:pt x="1" y="1386"/>
                  </a:lnTo>
                  <a:lnTo>
                    <a:pt x="217" y="1386"/>
                  </a:lnTo>
                  <a:lnTo>
                    <a:pt x="217" y="477"/>
                  </a:lnTo>
                  <a:close/>
                  <a:moveTo>
                    <a:pt x="1" y="1949"/>
                  </a:moveTo>
                  <a:lnTo>
                    <a:pt x="1" y="2902"/>
                  </a:lnTo>
                  <a:lnTo>
                    <a:pt x="217" y="2902"/>
                  </a:lnTo>
                  <a:lnTo>
                    <a:pt x="217" y="1949"/>
                  </a:lnTo>
                  <a:close/>
                  <a:moveTo>
                    <a:pt x="1" y="3162"/>
                  </a:moveTo>
                  <a:lnTo>
                    <a:pt x="1" y="4071"/>
                  </a:lnTo>
                  <a:lnTo>
                    <a:pt x="217" y="4071"/>
                  </a:lnTo>
                  <a:lnTo>
                    <a:pt x="217" y="3162"/>
                  </a:lnTo>
                  <a:close/>
                  <a:moveTo>
                    <a:pt x="1" y="4634"/>
                  </a:moveTo>
                  <a:lnTo>
                    <a:pt x="1" y="5543"/>
                  </a:lnTo>
                  <a:lnTo>
                    <a:pt x="217" y="5543"/>
                  </a:lnTo>
                  <a:lnTo>
                    <a:pt x="217" y="4634"/>
                  </a:lnTo>
                  <a:close/>
                  <a:moveTo>
                    <a:pt x="1" y="5803"/>
                  </a:moveTo>
                  <a:lnTo>
                    <a:pt x="1" y="6712"/>
                  </a:lnTo>
                  <a:lnTo>
                    <a:pt x="217" y="6712"/>
                  </a:lnTo>
                  <a:lnTo>
                    <a:pt x="217" y="5803"/>
                  </a:lnTo>
                  <a:close/>
                  <a:moveTo>
                    <a:pt x="1" y="7275"/>
                  </a:moveTo>
                  <a:lnTo>
                    <a:pt x="1" y="8228"/>
                  </a:lnTo>
                  <a:lnTo>
                    <a:pt x="217" y="8228"/>
                  </a:lnTo>
                  <a:lnTo>
                    <a:pt x="217" y="7275"/>
                  </a:lnTo>
                  <a:close/>
                  <a:moveTo>
                    <a:pt x="1" y="8488"/>
                  </a:moveTo>
                  <a:lnTo>
                    <a:pt x="1" y="9397"/>
                  </a:lnTo>
                  <a:lnTo>
                    <a:pt x="217" y="9397"/>
                  </a:lnTo>
                  <a:lnTo>
                    <a:pt x="217" y="8488"/>
                  </a:lnTo>
                  <a:close/>
                  <a:moveTo>
                    <a:pt x="1" y="9960"/>
                  </a:moveTo>
                  <a:lnTo>
                    <a:pt x="1" y="10783"/>
                  </a:lnTo>
                  <a:lnTo>
                    <a:pt x="44" y="10869"/>
                  </a:lnTo>
                  <a:lnTo>
                    <a:pt x="217" y="10869"/>
                  </a:lnTo>
                  <a:lnTo>
                    <a:pt x="217" y="9960"/>
                  </a:lnTo>
                  <a:close/>
                  <a:moveTo>
                    <a:pt x="131" y="11086"/>
                  </a:moveTo>
                  <a:lnTo>
                    <a:pt x="131" y="11129"/>
                  </a:lnTo>
                  <a:lnTo>
                    <a:pt x="174" y="11302"/>
                  </a:lnTo>
                  <a:lnTo>
                    <a:pt x="217" y="11432"/>
                  </a:lnTo>
                  <a:lnTo>
                    <a:pt x="217" y="11086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75"/>
            <p:cNvSpPr/>
            <p:nvPr/>
          </p:nvSpPr>
          <p:spPr>
            <a:xfrm>
              <a:off x="1024469" y="2342895"/>
              <a:ext cx="2372" cy="9378"/>
            </a:xfrm>
            <a:custGeom>
              <a:avLst/>
              <a:gdLst/>
              <a:ahLst/>
              <a:cxnLst/>
              <a:rect l="l" t="t" r="r" b="b"/>
              <a:pathLst>
                <a:path w="88" h="348" fill="none" extrusionOk="0">
                  <a:moveTo>
                    <a:pt x="87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44" y="217"/>
                  </a:lnTo>
                  <a:lnTo>
                    <a:pt x="44" y="217"/>
                  </a:lnTo>
                  <a:lnTo>
                    <a:pt x="87" y="347"/>
                  </a:lnTo>
                  <a:lnTo>
                    <a:pt x="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75"/>
            <p:cNvSpPr/>
            <p:nvPr/>
          </p:nvSpPr>
          <p:spPr>
            <a:xfrm>
              <a:off x="1020964" y="2312552"/>
              <a:ext cx="5877" cy="24549"/>
            </a:xfrm>
            <a:custGeom>
              <a:avLst/>
              <a:gdLst/>
              <a:ahLst/>
              <a:cxnLst/>
              <a:rect l="l" t="t" r="r" b="b"/>
              <a:pathLst>
                <a:path w="218" h="911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824"/>
                  </a:lnTo>
                  <a:lnTo>
                    <a:pt x="1" y="824"/>
                  </a:lnTo>
                  <a:lnTo>
                    <a:pt x="44" y="910"/>
                  </a:lnTo>
                  <a:lnTo>
                    <a:pt x="217" y="910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75"/>
            <p:cNvSpPr/>
            <p:nvPr/>
          </p:nvSpPr>
          <p:spPr>
            <a:xfrm>
              <a:off x="1020964" y="2272886"/>
              <a:ext cx="5877" cy="24549"/>
            </a:xfrm>
            <a:custGeom>
              <a:avLst/>
              <a:gdLst/>
              <a:ahLst/>
              <a:cxnLst/>
              <a:rect l="l" t="t" r="r" b="b"/>
              <a:pathLst>
                <a:path w="218" h="911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17" y="910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75"/>
            <p:cNvSpPr/>
            <p:nvPr/>
          </p:nvSpPr>
          <p:spPr>
            <a:xfrm>
              <a:off x="1020964" y="2240225"/>
              <a:ext cx="5877" cy="25681"/>
            </a:xfrm>
            <a:custGeom>
              <a:avLst/>
              <a:gdLst/>
              <a:ahLst/>
              <a:cxnLst/>
              <a:rect l="l" t="t" r="r" b="b"/>
              <a:pathLst>
                <a:path w="218" h="953" fill="none" extrusionOk="0">
                  <a:moveTo>
                    <a:pt x="217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217" y="953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75"/>
            <p:cNvSpPr/>
            <p:nvPr/>
          </p:nvSpPr>
          <p:spPr>
            <a:xfrm>
              <a:off x="1020964" y="2200531"/>
              <a:ext cx="5877" cy="24549"/>
            </a:xfrm>
            <a:custGeom>
              <a:avLst/>
              <a:gdLst/>
              <a:ahLst/>
              <a:cxnLst/>
              <a:rect l="l" t="t" r="r" b="b"/>
              <a:pathLst>
                <a:path w="218" h="911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17" y="910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75"/>
            <p:cNvSpPr/>
            <p:nvPr/>
          </p:nvSpPr>
          <p:spPr>
            <a:xfrm>
              <a:off x="1020964" y="2169030"/>
              <a:ext cx="5877" cy="24549"/>
            </a:xfrm>
            <a:custGeom>
              <a:avLst/>
              <a:gdLst/>
              <a:ahLst/>
              <a:cxnLst/>
              <a:rect l="l" t="t" r="r" b="b"/>
              <a:pathLst>
                <a:path w="218" h="911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17" y="910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75"/>
            <p:cNvSpPr/>
            <p:nvPr/>
          </p:nvSpPr>
          <p:spPr>
            <a:xfrm>
              <a:off x="1020964" y="2129363"/>
              <a:ext cx="5877" cy="24522"/>
            </a:xfrm>
            <a:custGeom>
              <a:avLst/>
              <a:gdLst/>
              <a:ahLst/>
              <a:cxnLst/>
              <a:rect l="l" t="t" r="r" b="b"/>
              <a:pathLst>
                <a:path w="218" h="910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17" y="910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75"/>
            <p:cNvSpPr/>
            <p:nvPr/>
          </p:nvSpPr>
          <p:spPr>
            <a:xfrm>
              <a:off x="1020964" y="2096703"/>
              <a:ext cx="5877" cy="25681"/>
            </a:xfrm>
            <a:custGeom>
              <a:avLst/>
              <a:gdLst/>
              <a:ahLst/>
              <a:cxnLst/>
              <a:rect l="l" t="t" r="r" b="b"/>
              <a:pathLst>
                <a:path w="218" h="953" fill="none" extrusionOk="0">
                  <a:moveTo>
                    <a:pt x="217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217" y="953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75"/>
            <p:cNvSpPr/>
            <p:nvPr/>
          </p:nvSpPr>
          <p:spPr>
            <a:xfrm>
              <a:off x="1020964" y="2057009"/>
              <a:ext cx="5877" cy="24549"/>
            </a:xfrm>
            <a:custGeom>
              <a:avLst/>
              <a:gdLst/>
              <a:ahLst/>
              <a:cxnLst/>
              <a:rect l="l" t="t" r="r" b="b"/>
              <a:pathLst>
                <a:path w="218" h="911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17" y="910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75"/>
            <p:cNvSpPr/>
            <p:nvPr/>
          </p:nvSpPr>
          <p:spPr>
            <a:xfrm>
              <a:off x="1020964" y="2044182"/>
              <a:ext cx="5877" cy="5875"/>
            </a:xfrm>
            <a:custGeom>
              <a:avLst/>
              <a:gdLst/>
              <a:ahLst/>
              <a:cxnLst/>
              <a:rect l="l" t="t" r="r" b="b"/>
              <a:pathLst>
                <a:path w="218" h="218" fill="none" extrusionOk="0">
                  <a:moveTo>
                    <a:pt x="1" y="1"/>
                  </a:moveTo>
                  <a:lnTo>
                    <a:pt x="1" y="217"/>
                  </a:lnTo>
                  <a:lnTo>
                    <a:pt x="217" y="217"/>
                  </a:lnTo>
                  <a:lnTo>
                    <a:pt x="217" y="4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75"/>
            <p:cNvSpPr/>
            <p:nvPr/>
          </p:nvSpPr>
          <p:spPr>
            <a:xfrm>
              <a:off x="995274" y="2111874"/>
              <a:ext cx="27" cy="39694"/>
            </a:xfrm>
            <a:custGeom>
              <a:avLst/>
              <a:gdLst/>
              <a:ahLst/>
              <a:cxnLst/>
              <a:rect l="l" t="t" r="r" b="b"/>
              <a:pathLst>
                <a:path w="1" h="1473" extrusionOk="0">
                  <a:moveTo>
                    <a:pt x="1" y="1256"/>
                  </a:moveTo>
                  <a:lnTo>
                    <a:pt x="1" y="1472"/>
                  </a:lnTo>
                  <a:lnTo>
                    <a:pt x="1" y="1472"/>
                  </a:lnTo>
                  <a:lnTo>
                    <a:pt x="1" y="1256"/>
                  </a:lnTo>
                  <a:lnTo>
                    <a:pt x="1" y="1256"/>
                  </a:lnTo>
                  <a:close/>
                  <a:moveTo>
                    <a:pt x="1" y="0"/>
                  </a:moveTo>
                  <a:lnTo>
                    <a:pt x="1" y="130"/>
                  </a:lnTo>
                  <a:lnTo>
                    <a:pt x="1" y="130"/>
                  </a:lnTo>
                  <a:lnTo>
                    <a:pt x="1" y="1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75"/>
            <p:cNvSpPr/>
            <p:nvPr/>
          </p:nvSpPr>
          <p:spPr>
            <a:xfrm>
              <a:off x="995274" y="2145693"/>
              <a:ext cx="27" cy="5875"/>
            </a:xfrm>
            <a:custGeom>
              <a:avLst/>
              <a:gdLst/>
              <a:ahLst/>
              <a:cxnLst/>
              <a:rect l="l" t="t" r="r" b="b"/>
              <a:pathLst>
                <a:path w="1" h="218" fill="none" extrusionOk="0">
                  <a:moveTo>
                    <a:pt x="1" y="1"/>
                  </a:moveTo>
                  <a:lnTo>
                    <a:pt x="1" y="217"/>
                  </a:lnTo>
                  <a:lnTo>
                    <a:pt x="1" y="217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75"/>
            <p:cNvSpPr/>
            <p:nvPr/>
          </p:nvSpPr>
          <p:spPr>
            <a:xfrm>
              <a:off x="995274" y="2111874"/>
              <a:ext cx="27" cy="3503"/>
            </a:xfrm>
            <a:custGeom>
              <a:avLst/>
              <a:gdLst/>
              <a:ahLst/>
              <a:cxnLst/>
              <a:rect l="l" t="t" r="r" b="b"/>
              <a:pathLst>
                <a:path w="1" h="130" fill="none" extrusionOk="0">
                  <a:moveTo>
                    <a:pt x="1" y="0"/>
                  </a:moveTo>
                  <a:lnTo>
                    <a:pt x="1" y="130"/>
                  </a:lnTo>
                  <a:lnTo>
                    <a:pt x="1" y="130"/>
                  </a:lnTo>
                  <a:lnTo>
                    <a:pt x="1" y="13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75"/>
            <p:cNvSpPr/>
            <p:nvPr/>
          </p:nvSpPr>
          <p:spPr>
            <a:xfrm>
              <a:off x="995274" y="2115350"/>
              <a:ext cx="27" cy="30370"/>
            </a:xfrm>
            <a:custGeom>
              <a:avLst/>
              <a:gdLst/>
              <a:ahLst/>
              <a:cxnLst/>
              <a:rect l="l" t="t" r="r" b="b"/>
              <a:pathLst>
                <a:path w="1" h="1127" extrusionOk="0">
                  <a:moveTo>
                    <a:pt x="1" y="1"/>
                  </a:moveTo>
                  <a:lnTo>
                    <a:pt x="1" y="1"/>
                  </a:lnTo>
                  <a:lnTo>
                    <a:pt x="1" y="1127"/>
                  </a:lnTo>
                  <a:lnTo>
                    <a:pt x="1" y="1127"/>
                  </a:lnTo>
                  <a:lnTo>
                    <a:pt x="1" y="1127"/>
                  </a:lnTo>
                  <a:lnTo>
                    <a:pt x="1" y="521"/>
                  </a:lnTo>
                  <a:lnTo>
                    <a:pt x="1" y="521"/>
                  </a:lnTo>
                  <a:lnTo>
                    <a:pt x="1" y="261"/>
                  </a:lnTo>
                  <a:lnTo>
                    <a:pt x="1" y="2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75"/>
            <p:cNvSpPr/>
            <p:nvPr/>
          </p:nvSpPr>
          <p:spPr>
            <a:xfrm>
              <a:off x="995274" y="2115350"/>
              <a:ext cx="27" cy="30370"/>
            </a:xfrm>
            <a:custGeom>
              <a:avLst/>
              <a:gdLst/>
              <a:ahLst/>
              <a:cxnLst/>
              <a:rect l="l" t="t" r="r" b="b"/>
              <a:pathLst>
                <a:path w="1" h="112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127"/>
                  </a:lnTo>
                  <a:lnTo>
                    <a:pt x="1" y="1127"/>
                  </a:lnTo>
                  <a:lnTo>
                    <a:pt x="1" y="1127"/>
                  </a:lnTo>
                  <a:lnTo>
                    <a:pt x="1" y="521"/>
                  </a:lnTo>
                  <a:lnTo>
                    <a:pt x="1" y="521"/>
                  </a:lnTo>
                  <a:lnTo>
                    <a:pt x="1" y="261"/>
                  </a:lnTo>
                  <a:lnTo>
                    <a:pt x="1" y="26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75"/>
            <p:cNvSpPr/>
            <p:nvPr/>
          </p:nvSpPr>
          <p:spPr>
            <a:xfrm>
              <a:off x="1154053" y="2439744"/>
              <a:ext cx="240488" cy="15198"/>
            </a:xfrm>
            <a:custGeom>
              <a:avLst/>
              <a:gdLst/>
              <a:ahLst/>
              <a:cxnLst/>
              <a:rect l="l" t="t" r="r" b="b"/>
              <a:pathLst>
                <a:path w="8921" h="564" extrusionOk="0">
                  <a:moveTo>
                    <a:pt x="0" y="1"/>
                  </a:moveTo>
                  <a:lnTo>
                    <a:pt x="346" y="87"/>
                  </a:lnTo>
                  <a:lnTo>
                    <a:pt x="346" y="1"/>
                  </a:lnTo>
                  <a:close/>
                  <a:moveTo>
                    <a:pt x="606" y="1"/>
                  </a:moveTo>
                  <a:lnTo>
                    <a:pt x="606" y="174"/>
                  </a:lnTo>
                  <a:lnTo>
                    <a:pt x="1516" y="304"/>
                  </a:lnTo>
                  <a:lnTo>
                    <a:pt x="1559" y="347"/>
                  </a:lnTo>
                  <a:lnTo>
                    <a:pt x="1559" y="1"/>
                  </a:lnTo>
                  <a:close/>
                  <a:moveTo>
                    <a:pt x="2122" y="1"/>
                  </a:moveTo>
                  <a:lnTo>
                    <a:pt x="2122" y="391"/>
                  </a:lnTo>
                  <a:lnTo>
                    <a:pt x="2988" y="520"/>
                  </a:lnTo>
                  <a:lnTo>
                    <a:pt x="2988" y="1"/>
                  </a:lnTo>
                  <a:close/>
                  <a:moveTo>
                    <a:pt x="3248" y="1"/>
                  </a:moveTo>
                  <a:lnTo>
                    <a:pt x="3248" y="564"/>
                  </a:lnTo>
                  <a:lnTo>
                    <a:pt x="4200" y="564"/>
                  </a:lnTo>
                  <a:lnTo>
                    <a:pt x="4200" y="1"/>
                  </a:lnTo>
                  <a:close/>
                  <a:moveTo>
                    <a:pt x="4763" y="1"/>
                  </a:moveTo>
                  <a:lnTo>
                    <a:pt x="4763" y="564"/>
                  </a:lnTo>
                  <a:lnTo>
                    <a:pt x="5673" y="564"/>
                  </a:lnTo>
                  <a:lnTo>
                    <a:pt x="5673" y="1"/>
                  </a:lnTo>
                  <a:close/>
                  <a:moveTo>
                    <a:pt x="5932" y="1"/>
                  </a:moveTo>
                  <a:lnTo>
                    <a:pt x="5932" y="564"/>
                  </a:lnTo>
                  <a:lnTo>
                    <a:pt x="6842" y="564"/>
                  </a:lnTo>
                  <a:lnTo>
                    <a:pt x="6842" y="1"/>
                  </a:lnTo>
                  <a:close/>
                  <a:moveTo>
                    <a:pt x="7405" y="1"/>
                  </a:moveTo>
                  <a:lnTo>
                    <a:pt x="7405" y="564"/>
                  </a:lnTo>
                  <a:lnTo>
                    <a:pt x="8314" y="564"/>
                  </a:lnTo>
                  <a:lnTo>
                    <a:pt x="8314" y="1"/>
                  </a:lnTo>
                  <a:close/>
                  <a:moveTo>
                    <a:pt x="8574" y="1"/>
                  </a:moveTo>
                  <a:lnTo>
                    <a:pt x="8574" y="564"/>
                  </a:lnTo>
                  <a:lnTo>
                    <a:pt x="8704" y="564"/>
                  </a:lnTo>
                  <a:lnTo>
                    <a:pt x="8877" y="131"/>
                  </a:lnTo>
                  <a:lnTo>
                    <a:pt x="8920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75"/>
            <p:cNvSpPr/>
            <p:nvPr/>
          </p:nvSpPr>
          <p:spPr>
            <a:xfrm>
              <a:off x="1154053" y="2439744"/>
              <a:ext cx="9354" cy="2371"/>
            </a:xfrm>
            <a:custGeom>
              <a:avLst/>
              <a:gdLst/>
              <a:ahLst/>
              <a:cxnLst/>
              <a:rect l="l" t="t" r="r" b="b"/>
              <a:pathLst>
                <a:path w="347" h="88" fill="none" extrusionOk="0">
                  <a:moveTo>
                    <a:pt x="346" y="1"/>
                  </a:moveTo>
                  <a:lnTo>
                    <a:pt x="0" y="1"/>
                  </a:lnTo>
                  <a:lnTo>
                    <a:pt x="346" y="87"/>
                  </a:lnTo>
                  <a:lnTo>
                    <a:pt x="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75"/>
            <p:cNvSpPr/>
            <p:nvPr/>
          </p:nvSpPr>
          <p:spPr>
            <a:xfrm>
              <a:off x="1170389" y="2439744"/>
              <a:ext cx="25690" cy="9378"/>
            </a:xfrm>
            <a:custGeom>
              <a:avLst/>
              <a:gdLst/>
              <a:ahLst/>
              <a:cxnLst/>
              <a:rect l="l" t="t" r="r" b="b"/>
              <a:pathLst>
                <a:path w="953" h="348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910" y="304"/>
                  </a:lnTo>
                  <a:lnTo>
                    <a:pt x="910" y="304"/>
                  </a:lnTo>
                  <a:lnTo>
                    <a:pt x="953" y="347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75"/>
            <p:cNvSpPr/>
            <p:nvPr/>
          </p:nvSpPr>
          <p:spPr>
            <a:xfrm>
              <a:off x="1211230" y="2439744"/>
              <a:ext cx="23372" cy="14040"/>
            </a:xfrm>
            <a:custGeom>
              <a:avLst/>
              <a:gdLst/>
              <a:ahLst/>
              <a:cxnLst/>
              <a:rect l="l" t="t" r="r" b="b"/>
              <a:pathLst>
                <a:path w="867" h="521" fill="none" extrusionOk="0">
                  <a:moveTo>
                    <a:pt x="867" y="1"/>
                  </a:moveTo>
                  <a:lnTo>
                    <a:pt x="1" y="1"/>
                  </a:lnTo>
                  <a:lnTo>
                    <a:pt x="1" y="391"/>
                  </a:lnTo>
                  <a:lnTo>
                    <a:pt x="1" y="391"/>
                  </a:lnTo>
                  <a:lnTo>
                    <a:pt x="867" y="520"/>
                  </a:lnTo>
                  <a:lnTo>
                    <a:pt x="8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75"/>
            <p:cNvSpPr/>
            <p:nvPr/>
          </p:nvSpPr>
          <p:spPr>
            <a:xfrm>
              <a:off x="1241584" y="2439744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304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75"/>
            <p:cNvSpPr/>
            <p:nvPr/>
          </p:nvSpPr>
          <p:spPr>
            <a:xfrm>
              <a:off x="1282452" y="243974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75"/>
            <p:cNvSpPr/>
            <p:nvPr/>
          </p:nvSpPr>
          <p:spPr>
            <a:xfrm>
              <a:off x="1313965" y="243974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75"/>
            <p:cNvSpPr/>
            <p:nvPr/>
          </p:nvSpPr>
          <p:spPr>
            <a:xfrm>
              <a:off x="1353647" y="2439744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75"/>
            <p:cNvSpPr/>
            <p:nvPr/>
          </p:nvSpPr>
          <p:spPr>
            <a:xfrm>
              <a:off x="1385160" y="2439744"/>
              <a:ext cx="9381" cy="15198"/>
            </a:xfrm>
            <a:custGeom>
              <a:avLst/>
              <a:gdLst/>
              <a:ahLst/>
              <a:cxnLst/>
              <a:rect l="l" t="t" r="r" b="b"/>
              <a:pathLst>
                <a:path w="348" h="564" fill="none" extrusionOk="0">
                  <a:moveTo>
                    <a:pt x="347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1" y="564"/>
                  </a:lnTo>
                  <a:lnTo>
                    <a:pt x="131" y="564"/>
                  </a:lnTo>
                  <a:lnTo>
                    <a:pt x="131" y="564"/>
                  </a:lnTo>
                  <a:lnTo>
                    <a:pt x="304" y="131"/>
                  </a:lnTo>
                  <a:lnTo>
                    <a:pt x="304" y="131"/>
                  </a:lnTo>
                  <a:lnTo>
                    <a:pt x="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75"/>
            <p:cNvSpPr/>
            <p:nvPr/>
          </p:nvSpPr>
          <p:spPr>
            <a:xfrm>
              <a:off x="1378178" y="2439744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75"/>
            <p:cNvSpPr/>
            <p:nvPr/>
          </p:nvSpPr>
          <p:spPr>
            <a:xfrm>
              <a:off x="1378178" y="2439744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75"/>
            <p:cNvSpPr/>
            <p:nvPr/>
          </p:nvSpPr>
          <p:spPr>
            <a:xfrm>
              <a:off x="1338469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75"/>
            <p:cNvSpPr/>
            <p:nvPr/>
          </p:nvSpPr>
          <p:spPr>
            <a:xfrm>
              <a:off x="1338469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75"/>
            <p:cNvSpPr/>
            <p:nvPr/>
          </p:nvSpPr>
          <p:spPr>
            <a:xfrm>
              <a:off x="1306956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75"/>
            <p:cNvSpPr/>
            <p:nvPr/>
          </p:nvSpPr>
          <p:spPr>
            <a:xfrm>
              <a:off x="1306956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75"/>
            <p:cNvSpPr/>
            <p:nvPr/>
          </p:nvSpPr>
          <p:spPr>
            <a:xfrm>
              <a:off x="1267275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1"/>
                  </a:move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75"/>
            <p:cNvSpPr/>
            <p:nvPr/>
          </p:nvSpPr>
          <p:spPr>
            <a:xfrm>
              <a:off x="1267275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75"/>
            <p:cNvSpPr/>
            <p:nvPr/>
          </p:nvSpPr>
          <p:spPr>
            <a:xfrm>
              <a:off x="1234575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20"/>
                  </a:lnTo>
                  <a:lnTo>
                    <a:pt x="261" y="564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75"/>
            <p:cNvSpPr/>
            <p:nvPr/>
          </p:nvSpPr>
          <p:spPr>
            <a:xfrm>
              <a:off x="1234575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520"/>
                  </a:lnTo>
                  <a:lnTo>
                    <a:pt x="1" y="520"/>
                  </a:lnTo>
                  <a:lnTo>
                    <a:pt x="261" y="564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75"/>
            <p:cNvSpPr/>
            <p:nvPr/>
          </p:nvSpPr>
          <p:spPr>
            <a:xfrm>
              <a:off x="1196053" y="2439744"/>
              <a:ext cx="15204" cy="10536"/>
            </a:xfrm>
            <a:custGeom>
              <a:avLst/>
              <a:gdLst/>
              <a:ahLst/>
              <a:cxnLst/>
              <a:rect l="l" t="t" r="r" b="b"/>
              <a:pathLst>
                <a:path w="564" h="391" extrusionOk="0">
                  <a:moveTo>
                    <a:pt x="1" y="1"/>
                  </a:moveTo>
                  <a:lnTo>
                    <a:pt x="1" y="347"/>
                  </a:lnTo>
                  <a:lnTo>
                    <a:pt x="521" y="391"/>
                  </a:lnTo>
                  <a:lnTo>
                    <a:pt x="564" y="39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75"/>
            <p:cNvSpPr/>
            <p:nvPr/>
          </p:nvSpPr>
          <p:spPr>
            <a:xfrm>
              <a:off x="1196053" y="2439744"/>
              <a:ext cx="15204" cy="10536"/>
            </a:xfrm>
            <a:custGeom>
              <a:avLst/>
              <a:gdLst/>
              <a:ahLst/>
              <a:cxnLst/>
              <a:rect l="l" t="t" r="r" b="b"/>
              <a:pathLst>
                <a:path w="564" h="39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347"/>
                  </a:lnTo>
                  <a:lnTo>
                    <a:pt x="1" y="347"/>
                  </a:lnTo>
                  <a:lnTo>
                    <a:pt x="521" y="391"/>
                  </a:lnTo>
                  <a:lnTo>
                    <a:pt x="521" y="391"/>
                  </a:lnTo>
                  <a:lnTo>
                    <a:pt x="564" y="39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75"/>
            <p:cNvSpPr/>
            <p:nvPr/>
          </p:nvSpPr>
          <p:spPr>
            <a:xfrm>
              <a:off x="1163380" y="2439744"/>
              <a:ext cx="7036" cy="4716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0" y="1"/>
                  </a:moveTo>
                  <a:lnTo>
                    <a:pt x="0" y="87"/>
                  </a:lnTo>
                  <a:lnTo>
                    <a:pt x="260" y="17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75"/>
            <p:cNvSpPr/>
            <p:nvPr/>
          </p:nvSpPr>
          <p:spPr>
            <a:xfrm>
              <a:off x="1163380" y="2439744"/>
              <a:ext cx="7036" cy="4716"/>
            </a:xfrm>
            <a:custGeom>
              <a:avLst/>
              <a:gdLst/>
              <a:ahLst/>
              <a:cxnLst/>
              <a:rect l="l" t="t" r="r" b="b"/>
              <a:pathLst>
                <a:path w="261" h="175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87"/>
                  </a:lnTo>
                  <a:lnTo>
                    <a:pt x="260" y="17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75"/>
            <p:cNvSpPr/>
            <p:nvPr/>
          </p:nvSpPr>
          <p:spPr>
            <a:xfrm>
              <a:off x="1075823" y="2408243"/>
              <a:ext cx="331550" cy="7033"/>
            </a:xfrm>
            <a:custGeom>
              <a:avLst/>
              <a:gdLst/>
              <a:ahLst/>
              <a:cxnLst/>
              <a:rect l="l" t="t" r="r" b="b"/>
              <a:pathLst>
                <a:path w="12299" h="261" extrusionOk="0">
                  <a:moveTo>
                    <a:pt x="1" y="1"/>
                  </a:moveTo>
                  <a:lnTo>
                    <a:pt x="434" y="261"/>
                  </a:lnTo>
                  <a:lnTo>
                    <a:pt x="607" y="261"/>
                  </a:lnTo>
                  <a:lnTo>
                    <a:pt x="607" y="1"/>
                  </a:lnTo>
                  <a:close/>
                  <a:moveTo>
                    <a:pt x="867" y="1"/>
                  </a:moveTo>
                  <a:lnTo>
                    <a:pt x="867" y="261"/>
                  </a:lnTo>
                  <a:lnTo>
                    <a:pt x="1776" y="261"/>
                  </a:lnTo>
                  <a:lnTo>
                    <a:pt x="1776" y="1"/>
                  </a:lnTo>
                  <a:close/>
                  <a:moveTo>
                    <a:pt x="2339" y="1"/>
                  </a:moveTo>
                  <a:lnTo>
                    <a:pt x="2339" y="261"/>
                  </a:lnTo>
                  <a:lnTo>
                    <a:pt x="3248" y="261"/>
                  </a:lnTo>
                  <a:lnTo>
                    <a:pt x="3248" y="1"/>
                  </a:lnTo>
                  <a:close/>
                  <a:moveTo>
                    <a:pt x="3508" y="1"/>
                  </a:moveTo>
                  <a:lnTo>
                    <a:pt x="3508" y="261"/>
                  </a:lnTo>
                  <a:lnTo>
                    <a:pt x="4461" y="261"/>
                  </a:lnTo>
                  <a:lnTo>
                    <a:pt x="4461" y="1"/>
                  </a:lnTo>
                  <a:close/>
                  <a:moveTo>
                    <a:pt x="5024" y="1"/>
                  </a:moveTo>
                  <a:lnTo>
                    <a:pt x="5024" y="261"/>
                  </a:lnTo>
                  <a:lnTo>
                    <a:pt x="5890" y="261"/>
                  </a:lnTo>
                  <a:lnTo>
                    <a:pt x="5890" y="1"/>
                  </a:lnTo>
                  <a:close/>
                  <a:moveTo>
                    <a:pt x="6150" y="1"/>
                  </a:moveTo>
                  <a:lnTo>
                    <a:pt x="6150" y="261"/>
                  </a:lnTo>
                  <a:lnTo>
                    <a:pt x="7102" y="261"/>
                  </a:lnTo>
                  <a:lnTo>
                    <a:pt x="7102" y="1"/>
                  </a:lnTo>
                  <a:close/>
                  <a:moveTo>
                    <a:pt x="7665" y="1"/>
                  </a:moveTo>
                  <a:lnTo>
                    <a:pt x="7665" y="261"/>
                  </a:lnTo>
                  <a:lnTo>
                    <a:pt x="8575" y="261"/>
                  </a:lnTo>
                  <a:lnTo>
                    <a:pt x="8575" y="1"/>
                  </a:lnTo>
                  <a:close/>
                  <a:moveTo>
                    <a:pt x="8834" y="1"/>
                  </a:moveTo>
                  <a:lnTo>
                    <a:pt x="8834" y="261"/>
                  </a:lnTo>
                  <a:lnTo>
                    <a:pt x="9744" y="261"/>
                  </a:lnTo>
                  <a:lnTo>
                    <a:pt x="9744" y="44"/>
                  </a:lnTo>
                  <a:lnTo>
                    <a:pt x="8834" y="1"/>
                  </a:lnTo>
                  <a:close/>
                  <a:moveTo>
                    <a:pt x="10307" y="44"/>
                  </a:moveTo>
                  <a:lnTo>
                    <a:pt x="10307" y="261"/>
                  </a:lnTo>
                  <a:lnTo>
                    <a:pt x="11216" y="261"/>
                  </a:lnTo>
                  <a:lnTo>
                    <a:pt x="11216" y="44"/>
                  </a:lnTo>
                  <a:close/>
                  <a:moveTo>
                    <a:pt x="11476" y="44"/>
                  </a:moveTo>
                  <a:lnTo>
                    <a:pt x="11476" y="261"/>
                  </a:lnTo>
                  <a:lnTo>
                    <a:pt x="12169" y="261"/>
                  </a:lnTo>
                  <a:lnTo>
                    <a:pt x="12299" y="44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75"/>
            <p:cNvSpPr/>
            <p:nvPr/>
          </p:nvSpPr>
          <p:spPr>
            <a:xfrm>
              <a:off x="1385160" y="2409429"/>
              <a:ext cx="22213" cy="5848"/>
            </a:xfrm>
            <a:custGeom>
              <a:avLst/>
              <a:gdLst/>
              <a:ahLst/>
              <a:cxnLst/>
              <a:rect l="l" t="t" r="r" b="b"/>
              <a:pathLst>
                <a:path w="824" h="217" fill="none" extrusionOk="0">
                  <a:moveTo>
                    <a:pt x="1" y="0"/>
                  </a:moveTo>
                  <a:lnTo>
                    <a:pt x="1" y="217"/>
                  </a:lnTo>
                  <a:lnTo>
                    <a:pt x="694" y="217"/>
                  </a:lnTo>
                  <a:lnTo>
                    <a:pt x="694" y="217"/>
                  </a:lnTo>
                  <a:lnTo>
                    <a:pt x="82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75"/>
            <p:cNvSpPr/>
            <p:nvPr/>
          </p:nvSpPr>
          <p:spPr>
            <a:xfrm>
              <a:off x="1353647" y="2409429"/>
              <a:ext cx="24558" cy="5848"/>
            </a:xfrm>
            <a:custGeom>
              <a:avLst/>
              <a:gdLst/>
              <a:ahLst/>
              <a:cxnLst/>
              <a:rect l="l" t="t" r="r" b="b"/>
              <a:pathLst>
                <a:path w="911" h="217" fill="none" extrusionOk="0">
                  <a:moveTo>
                    <a:pt x="1" y="0"/>
                  </a:moveTo>
                  <a:lnTo>
                    <a:pt x="1" y="217"/>
                  </a:lnTo>
                  <a:lnTo>
                    <a:pt x="910" y="217"/>
                  </a:lnTo>
                  <a:lnTo>
                    <a:pt x="91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75"/>
            <p:cNvSpPr/>
            <p:nvPr/>
          </p:nvSpPr>
          <p:spPr>
            <a:xfrm>
              <a:off x="1313965" y="240824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0" y="1"/>
                  </a:moveTo>
                  <a:lnTo>
                    <a:pt x="0" y="261"/>
                  </a:lnTo>
                  <a:lnTo>
                    <a:pt x="910" y="261"/>
                  </a:lnTo>
                  <a:lnTo>
                    <a:pt x="910" y="4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75"/>
            <p:cNvSpPr/>
            <p:nvPr/>
          </p:nvSpPr>
          <p:spPr>
            <a:xfrm>
              <a:off x="1282452" y="240824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0" y="1"/>
                  </a:move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75"/>
            <p:cNvSpPr/>
            <p:nvPr/>
          </p:nvSpPr>
          <p:spPr>
            <a:xfrm>
              <a:off x="1241584" y="2408243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1" y="1"/>
                  </a:moveTo>
                  <a:lnTo>
                    <a:pt x="1" y="261"/>
                  </a:lnTo>
                  <a:lnTo>
                    <a:pt x="953" y="261"/>
                  </a:lnTo>
                  <a:lnTo>
                    <a:pt x="95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75"/>
            <p:cNvSpPr/>
            <p:nvPr/>
          </p:nvSpPr>
          <p:spPr>
            <a:xfrm>
              <a:off x="1211230" y="2408243"/>
              <a:ext cx="23372" cy="7033"/>
            </a:xfrm>
            <a:custGeom>
              <a:avLst/>
              <a:gdLst/>
              <a:ahLst/>
              <a:cxnLst/>
              <a:rect l="l" t="t" r="r" b="b"/>
              <a:pathLst>
                <a:path w="867" h="261" fill="none" extrusionOk="0">
                  <a:moveTo>
                    <a:pt x="1" y="1"/>
                  </a:moveTo>
                  <a:lnTo>
                    <a:pt x="1" y="261"/>
                  </a:lnTo>
                  <a:lnTo>
                    <a:pt x="867" y="261"/>
                  </a:lnTo>
                  <a:lnTo>
                    <a:pt x="86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75"/>
            <p:cNvSpPr/>
            <p:nvPr/>
          </p:nvSpPr>
          <p:spPr>
            <a:xfrm>
              <a:off x="1170389" y="2408243"/>
              <a:ext cx="25690" cy="7033"/>
            </a:xfrm>
            <a:custGeom>
              <a:avLst/>
              <a:gdLst/>
              <a:ahLst/>
              <a:cxnLst/>
              <a:rect l="l" t="t" r="r" b="b"/>
              <a:pathLst>
                <a:path w="953" h="261" fill="none" extrusionOk="0">
                  <a:moveTo>
                    <a:pt x="0" y="1"/>
                  </a:moveTo>
                  <a:lnTo>
                    <a:pt x="0" y="261"/>
                  </a:lnTo>
                  <a:lnTo>
                    <a:pt x="953" y="261"/>
                  </a:lnTo>
                  <a:lnTo>
                    <a:pt x="95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75"/>
            <p:cNvSpPr/>
            <p:nvPr/>
          </p:nvSpPr>
          <p:spPr>
            <a:xfrm>
              <a:off x="1138876" y="240824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0" y="1"/>
                  </a:moveTo>
                  <a:lnTo>
                    <a:pt x="0" y="261"/>
                  </a:lnTo>
                  <a:lnTo>
                    <a:pt x="909" y="261"/>
                  </a:lnTo>
                  <a:lnTo>
                    <a:pt x="90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75"/>
            <p:cNvSpPr/>
            <p:nvPr/>
          </p:nvSpPr>
          <p:spPr>
            <a:xfrm>
              <a:off x="1099168" y="2408243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1" y="1"/>
                  </a:move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75"/>
            <p:cNvSpPr/>
            <p:nvPr/>
          </p:nvSpPr>
          <p:spPr>
            <a:xfrm>
              <a:off x="1075823" y="2408243"/>
              <a:ext cx="16390" cy="7033"/>
            </a:xfrm>
            <a:custGeom>
              <a:avLst/>
              <a:gdLst/>
              <a:ahLst/>
              <a:cxnLst/>
              <a:rect l="l" t="t" r="r" b="b"/>
              <a:pathLst>
                <a:path w="608" h="26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34" y="261"/>
                  </a:lnTo>
                  <a:lnTo>
                    <a:pt x="607" y="261"/>
                  </a:lnTo>
                  <a:lnTo>
                    <a:pt x="60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75"/>
            <p:cNvSpPr/>
            <p:nvPr/>
          </p:nvSpPr>
          <p:spPr>
            <a:xfrm>
              <a:off x="1378178" y="2409429"/>
              <a:ext cx="7009" cy="5848"/>
            </a:xfrm>
            <a:custGeom>
              <a:avLst/>
              <a:gdLst/>
              <a:ahLst/>
              <a:cxnLst/>
              <a:rect l="l" t="t" r="r" b="b"/>
              <a:pathLst>
                <a:path w="260" h="217" extrusionOk="0">
                  <a:moveTo>
                    <a:pt x="0" y="0"/>
                  </a:move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75"/>
            <p:cNvSpPr/>
            <p:nvPr/>
          </p:nvSpPr>
          <p:spPr>
            <a:xfrm>
              <a:off x="1378178" y="2409429"/>
              <a:ext cx="7009" cy="5848"/>
            </a:xfrm>
            <a:custGeom>
              <a:avLst/>
              <a:gdLst/>
              <a:ahLst/>
              <a:cxnLst/>
              <a:rect l="l" t="t" r="r" b="b"/>
              <a:pathLst>
                <a:path w="260" h="217" fill="none" extrusionOk="0">
                  <a:moveTo>
                    <a:pt x="0" y="0"/>
                  </a:move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75"/>
            <p:cNvSpPr/>
            <p:nvPr/>
          </p:nvSpPr>
          <p:spPr>
            <a:xfrm>
              <a:off x="1338469" y="2409429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1" y="0"/>
                  </a:move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75"/>
            <p:cNvSpPr/>
            <p:nvPr/>
          </p:nvSpPr>
          <p:spPr>
            <a:xfrm>
              <a:off x="1338469" y="2409429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1" y="0"/>
                  </a:move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75"/>
            <p:cNvSpPr/>
            <p:nvPr/>
          </p:nvSpPr>
          <p:spPr>
            <a:xfrm>
              <a:off x="1306956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75"/>
            <p:cNvSpPr/>
            <p:nvPr/>
          </p:nvSpPr>
          <p:spPr>
            <a:xfrm>
              <a:off x="1306956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1" y="1"/>
                  </a:moveTo>
                  <a:lnTo>
                    <a:pt x="1" y="261"/>
                  </a:lnTo>
                  <a:lnTo>
                    <a:pt x="260" y="261"/>
                  </a:lnTo>
                  <a:lnTo>
                    <a:pt x="26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75"/>
            <p:cNvSpPr/>
            <p:nvPr/>
          </p:nvSpPr>
          <p:spPr>
            <a:xfrm>
              <a:off x="1267275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75"/>
            <p:cNvSpPr/>
            <p:nvPr/>
          </p:nvSpPr>
          <p:spPr>
            <a:xfrm>
              <a:off x="1267275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75"/>
            <p:cNvSpPr/>
            <p:nvPr/>
          </p:nvSpPr>
          <p:spPr>
            <a:xfrm>
              <a:off x="1234575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75"/>
            <p:cNvSpPr/>
            <p:nvPr/>
          </p:nvSpPr>
          <p:spPr>
            <a:xfrm>
              <a:off x="1234575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1" y="1"/>
                  </a:move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75"/>
            <p:cNvSpPr/>
            <p:nvPr/>
          </p:nvSpPr>
          <p:spPr>
            <a:xfrm>
              <a:off x="1196053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75"/>
            <p:cNvSpPr/>
            <p:nvPr/>
          </p:nvSpPr>
          <p:spPr>
            <a:xfrm>
              <a:off x="1196053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75"/>
            <p:cNvSpPr/>
            <p:nvPr/>
          </p:nvSpPr>
          <p:spPr>
            <a:xfrm>
              <a:off x="1163380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75"/>
            <p:cNvSpPr/>
            <p:nvPr/>
          </p:nvSpPr>
          <p:spPr>
            <a:xfrm>
              <a:off x="1163380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75"/>
            <p:cNvSpPr/>
            <p:nvPr/>
          </p:nvSpPr>
          <p:spPr>
            <a:xfrm>
              <a:off x="1123699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75"/>
            <p:cNvSpPr/>
            <p:nvPr/>
          </p:nvSpPr>
          <p:spPr>
            <a:xfrm>
              <a:off x="1123699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75"/>
            <p:cNvSpPr/>
            <p:nvPr/>
          </p:nvSpPr>
          <p:spPr>
            <a:xfrm>
              <a:off x="1092186" y="2408243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75"/>
            <p:cNvSpPr/>
            <p:nvPr/>
          </p:nvSpPr>
          <p:spPr>
            <a:xfrm>
              <a:off x="1092186" y="2408243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75"/>
            <p:cNvSpPr/>
            <p:nvPr/>
          </p:nvSpPr>
          <p:spPr>
            <a:xfrm>
              <a:off x="1034982" y="2368576"/>
              <a:ext cx="11700" cy="15198"/>
            </a:xfrm>
            <a:custGeom>
              <a:avLst/>
              <a:gdLst/>
              <a:ahLst/>
              <a:cxnLst/>
              <a:rect l="l" t="t" r="r" b="b"/>
              <a:pathLst>
                <a:path w="434" h="564" extrusionOk="0">
                  <a:moveTo>
                    <a:pt x="0" y="0"/>
                  </a:moveTo>
                  <a:lnTo>
                    <a:pt x="173" y="304"/>
                  </a:lnTo>
                  <a:lnTo>
                    <a:pt x="390" y="563"/>
                  </a:lnTo>
                  <a:lnTo>
                    <a:pt x="433" y="563"/>
                  </a:lnTo>
                  <a:lnTo>
                    <a:pt x="217" y="30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75"/>
            <p:cNvSpPr/>
            <p:nvPr/>
          </p:nvSpPr>
          <p:spPr>
            <a:xfrm>
              <a:off x="1034982" y="2368576"/>
              <a:ext cx="11700" cy="15198"/>
            </a:xfrm>
            <a:custGeom>
              <a:avLst/>
              <a:gdLst/>
              <a:ahLst/>
              <a:cxnLst/>
              <a:rect l="l" t="t" r="r" b="b"/>
              <a:pathLst>
                <a:path w="434" h="564" fill="none" extrusionOk="0">
                  <a:moveTo>
                    <a:pt x="4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" y="304"/>
                  </a:lnTo>
                  <a:lnTo>
                    <a:pt x="390" y="563"/>
                  </a:lnTo>
                  <a:lnTo>
                    <a:pt x="433" y="563"/>
                  </a:lnTo>
                  <a:lnTo>
                    <a:pt x="433" y="563"/>
                  </a:lnTo>
                  <a:lnTo>
                    <a:pt x="217" y="304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75"/>
            <p:cNvSpPr/>
            <p:nvPr/>
          </p:nvSpPr>
          <p:spPr>
            <a:xfrm>
              <a:off x="1036141" y="2368576"/>
              <a:ext cx="391072" cy="15198"/>
            </a:xfrm>
            <a:custGeom>
              <a:avLst/>
              <a:gdLst/>
              <a:ahLst/>
              <a:cxnLst/>
              <a:rect l="l" t="t" r="r" b="b"/>
              <a:pathLst>
                <a:path w="14507" h="564" extrusionOk="0">
                  <a:moveTo>
                    <a:pt x="14463" y="0"/>
                  </a:moveTo>
                  <a:lnTo>
                    <a:pt x="14463" y="174"/>
                  </a:lnTo>
                  <a:lnTo>
                    <a:pt x="14507" y="0"/>
                  </a:lnTo>
                  <a:close/>
                  <a:moveTo>
                    <a:pt x="1" y="0"/>
                  </a:moveTo>
                  <a:lnTo>
                    <a:pt x="174" y="304"/>
                  </a:lnTo>
                  <a:lnTo>
                    <a:pt x="390" y="563"/>
                  </a:lnTo>
                  <a:lnTo>
                    <a:pt x="607" y="563"/>
                  </a:lnTo>
                  <a:lnTo>
                    <a:pt x="607" y="0"/>
                  </a:lnTo>
                  <a:close/>
                  <a:moveTo>
                    <a:pt x="1170" y="0"/>
                  </a:moveTo>
                  <a:lnTo>
                    <a:pt x="1170" y="563"/>
                  </a:lnTo>
                  <a:lnTo>
                    <a:pt x="2079" y="563"/>
                  </a:lnTo>
                  <a:lnTo>
                    <a:pt x="2079" y="0"/>
                  </a:lnTo>
                  <a:close/>
                  <a:moveTo>
                    <a:pt x="2339" y="0"/>
                  </a:moveTo>
                  <a:lnTo>
                    <a:pt x="2339" y="563"/>
                  </a:lnTo>
                  <a:lnTo>
                    <a:pt x="3248" y="563"/>
                  </a:lnTo>
                  <a:lnTo>
                    <a:pt x="3248" y="0"/>
                  </a:lnTo>
                  <a:close/>
                  <a:moveTo>
                    <a:pt x="3811" y="0"/>
                  </a:moveTo>
                  <a:lnTo>
                    <a:pt x="3811" y="563"/>
                  </a:lnTo>
                  <a:lnTo>
                    <a:pt x="4720" y="563"/>
                  </a:lnTo>
                  <a:lnTo>
                    <a:pt x="4720" y="0"/>
                  </a:lnTo>
                  <a:close/>
                  <a:moveTo>
                    <a:pt x="4980" y="0"/>
                  </a:moveTo>
                  <a:lnTo>
                    <a:pt x="4980" y="563"/>
                  </a:lnTo>
                  <a:lnTo>
                    <a:pt x="5933" y="563"/>
                  </a:lnTo>
                  <a:lnTo>
                    <a:pt x="5933" y="0"/>
                  </a:lnTo>
                  <a:close/>
                  <a:moveTo>
                    <a:pt x="6496" y="0"/>
                  </a:moveTo>
                  <a:lnTo>
                    <a:pt x="6496" y="563"/>
                  </a:lnTo>
                  <a:lnTo>
                    <a:pt x="7362" y="563"/>
                  </a:lnTo>
                  <a:lnTo>
                    <a:pt x="7362" y="0"/>
                  </a:lnTo>
                  <a:close/>
                  <a:moveTo>
                    <a:pt x="7622" y="0"/>
                  </a:moveTo>
                  <a:lnTo>
                    <a:pt x="7622" y="563"/>
                  </a:lnTo>
                  <a:lnTo>
                    <a:pt x="8574" y="563"/>
                  </a:lnTo>
                  <a:lnTo>
                    <a:pt x="8574" y="0"/>
                  </a:lnTo>
                  <a:close/>
                  <a:moveTo>
                    <a:pt x="9137" y="0"/>
                  </a:moveTo>
                  <a:lnTo>
                    <a:pt x="9137" y="563"/>
                  </a:lnTo>
                  <a:lnTo>
                    <a:pt x="10047" y="563"/>
                  </a:lnTo>
                  <a:lnTo>
                    <a:pt x="10047" y="0"/>
                  </a:lnTo>
                  <a:close/>
                  <a:moveTo>
                    <a:pt x="10306" y="0"/>
                  </a:moveTo>
                  <a:lnTo>
                    <a:pt x="10306" y="563"/>
                  </a:lnTo>
                  <a:lnTo>
                    <a:pt x="11216" y="563"/>
                  </a:lnTo>
                  <a:lnTo>
                    <a:pt x="11216" y="0"/>
                  </a:lnTo>
                  <a:close/>
                  <a:moveTo>
                    <a:pt x="11779" y="0"/>
                  </a:moveTo>
                  <a:lnTo>
                    <a:pt x="11779" y="563"/>
                  </a:lnTo>
                  <a:lnTo>
                    <a:pt x="12688" y="563"/>
                  </a:lnTo>
                  <a:lnTo>
                    <a:pt x="12688" y="0"/>
                  </a:lnTo>
                  <a:close/>
                  <a:moveTo>
                    <a:pt x="12948" y="0"/>
                  </a:moveTo>
                  <a:lnTo>
                    <a:pt x="12948" y="563"/>
                  </a:lnTo>
                  <a:lnTo>
                    <a:pt x="13900" y="563"/>
                  </a:lnTo>
                  <a:lnTo>
                    <a:pt x="13900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75"/>
            <p:cNvSpPr/>
            <p:nvPr/>
          </p:nvSpPr>
          <p:spPr>
            <a:xfrm>
              <a:off x="1036141" y="2368576"/>
              <a:ext cx="16363" cy="15198"/>
            </a:xfrm>
            <a:custGeom>
              <a:avLst/>
              <a:gdLst/>
              <a:ahLst/>
              <a:cxnLst/>
              <a:rect l="l" t="t" r="r" b="b"/>
              <a:pathLst>
                <a:path w="607" h="564" fill="none" extrusionOk="0">
                  <a:moveTo>
                    <a:pt x="60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4" y="304"/>
                  </a:lnTo>
                  <a:lnTo>
                    <a:pt x="390" y="563"/>
                  </a:lnTo>
                  <a:lnTo>
                    <a:pt x="607" y="563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75"/>
            <p:cNvSpPr/>
            <p:nvPr/>
          </p:nvSpPr>
          <p:spPr>
            <a:xfrm>
              <a:off x="1067654" y="2368576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75"/>
            <p:cNvSpPr/>
            <p:nvPr/>
          </p:nvSpPr>
          <p:spPr>
            <a:xfrm>
              <a:off x="1099168" y="2368576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75"/>
            <p:cNvSpPr/>
            <p:nvPr/>
          </p:nvSpPr>
          <p:spPr>
            <a:xfrm>
              <a:off x="1138876" y="2368576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09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09" y="563"/>
                  </a:lnTo>
                  <a:lnTo>
                    <a:pt x="9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75"/>
            <p:cNvSpPr/>
            <p:nvPr/>
          </p:nvSpPr>
          <p:spPr>
            <a:xfrm>
              <a:off x="1170389" y="2368576"/>
              <a:ext cx="25690" cy="15198"/>
            </a:xfrm>
            <a:custGeom>
              <a:avLst/>
              <a:gdLst/>
              <a:ahLst/>
              <a:cxnLst/>
              <a:rect l="l" t="t" r="r" b="b"/>
              <a:pathLst>
                <a:path w="953" h="564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75"/>
            <p:cNvSpPr/>
            <p:nvPr/>
          </p:nvSpPr>
          <p:spPr>
            <a:xfrm>
              <a:off x="1211230" y="2368576"/>
              <a:ext cx="23372" cy="15198"/>
            </a:xfrm>
            <a:custGeom>
              <a:avLst/>
              <a:gdLst/>
              <a:ahLst/>
              <a:cxnLst/>
              <a:rect l="l" t="t" r="r" b="b"/>
              <a:pathLst>
                <a:path w="867" h="564" fill="none" extrusionOk="0">
                  <a:moveTo>
                    <a:pt x="867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867" y="563"/>
                  </a:lnTo>
                  <a:lnTo>
                    <a:pt x="8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75"/>
            <p:cNvSpPr/>
            <p:nvPr/>
          </p:nvSpPr>
          <p:spPr>
            <a:xfrm>
              <a:off x="1241584" y="2368576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75"/>
            <p:cNvSpPr/>
            <p:nvPr/>
          </p:nvSpPr>
          <p:spPr>
            <a:xfrm>
              <a:off x="1282452" y="2368576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75"/>
            <p:cNvSpPr/>
            <p:nvPr/>
          </p:nvSpPr>
          <p:spPr>
            <a:xfrm>
              <a:off x="1313965" y="2368576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75"/>
            <p:cNvSpPr/>
            <p:nvPr/>
          </p:nvSpPr>
          <p:spPr>
            <a:xfrm>
              <a:off x="1353647" y="2368576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75"/>
            <p:cNvSpPr/>
            <p:nvPr/>
          </p:nvSpPr>
          <p:spPr>
            <a:xfrm>
              <a:off x="1385160" y="2368576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75"/>
            <p:cNvSpPr/>
            <p:nvPr/>
          </p:nvSpPr>
          <p:spPr>
            <a:xfrm>
              <a:off x="1426027" y="2368576"/>
              <a:ext cx="1186" cy="4689"/>
            </a:xfrm>
            <a:custGeom>
              <a:avLst/>
              <a:gdLst/>
              <a:ahLst/>
              <a:cxnLst/>
              <a:rect l="l" t="t" r="r" b="b"/>
              <a:pathLst>
                <a:path w="44" h="174" fill="none" extrusionOk="0">
                  <a:moveTo>
                    <a:pt x="44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75"/>
            <p:cNvSpPr/>
            <p:nvPr/>
          </p:nvSpPr>
          <p:spPr>
            <a:xfrm>
              <a:off x="1410850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0"/>
                  </a:moveTo>
                  <a:lnTo>
                    <a:pt x="0" y="563"/>
                  </a:lnTo>
                  <a:lnTo>
                    <a:pt x="304" y="563"/>
                  </a:lnTo>
                  <a:lnTo>
                    <a:pt x="563" y="17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75"/>
            <p:cNvSpPr/>
            <p:nvPr/>
          </p:nvSpPr>
          <p:spPr>
            <a:xfrm>
              <a:off x="1410850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304" y="563"/>
                  </a:lnTo>
                  <a:lnTo>
                    <a:pt x="304" y="563"/>
                  </a:lnTo>
                  <a:lnTo>
                    <a:pt x="563" y="174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75"/>
            <p:cNvSpPr/>
            <p:nvPr/>
          </p:nvSpPr>
          <p:spPr>
            <a:xfrm>
              <a:off x="1378178" y="2368576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75"/>
            <p:cNvSpPr/>
            <p:nvPr/>
          </p:nvSpPr>
          <p:spPr>
            <a:xfrm>
              <a:off x="1378178" y="2368576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75"/>
            <p:cNvSpPr/>
            <p:nvPr/>
          </p:nvSpPr>
          <p:spPr>
            <a:xfrm>
              <a:off x="1338469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75"/>
            <p:cNvSpPr/>
            <p:nvPr/>
          </p:nvSpPr>
          <p:spPr>
            <a:xfrm>
              <a:off x="1338469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75"/>
            <p:cNvSpPr/>
            <p:nvPr/>
          </p:nvSpPr>
          <p:spPr>
            <a:xfrm>
              <a:off x="1306956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75"/>
            <p:cNvSpPr/>
            <p:nvPr/>
          </p:nvSpPr>
          <p:spPr>
            <a:xfrm>
              <a:off x="1306956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75"/>
            <p:cNvSpPr/>
            <p:nvPr/>
          </p:nvSpPr>
          <p:spPr>
            <a:xfrm>
              <a:off x="1267275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0"/>
                  </a:move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75"/>
            <p:cNvSpPr/>
            <p:nvPr/>
          </p:nvSpPr>
          <p:spPr>
            <a:xfrm>
              <a:off x="1267275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75"/>
            <p:cNvSpPr/>
            <p:nvPr/>
          </p:nvSpPr>
          <p:spPr>
            <a:xfrm>
              <a:off x="1234575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261" y="56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75"/>
            <p:cNvSpPr/>
            <p:nvPr/>
          </p:nvSpPr>
          <p:spPr>
            <a:xfrm>
              <a:off x="1234575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261" y="563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75"/>
            <p:cNvSpPr/>
            <p:nvPr/>
          </p:nvSpPr>
          <p:spPr>
            <a:xfrm>
              <a:off x="1196053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75"/>
            <p:cNvSpPr/>
            <p:nvPr/>
          </p:nvSpPr>
          <p:spPr>
            <a:xfrm>
              <a:off x="1196053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75"/>
            <p:cNvSpPr/>
            <p:nvPr/>
          </p:nvSpPr>
          <p:spPr>
            <a:xfrm>
              <a:off x="1163380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75"/>
            <p:cNvSpPr/>
            <p:nvPr/>
          </p:nvSpPr>
          <p:spPr>
            <a:xfrm>
              <a:off x="1163380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75"/>
            <p:cNvSpPr/>
            <p:nvPr/>
          </p:nvSpPr>
          <p:spPr>
            <a:xfrm>
              <a:off x="1123699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0"/>
                  </a:move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75"/>
            <p:cNvSpPr/>
            <p:nvPr/>
          </p:nvSpPr>
          <p:spPr>
            <a:xfrm>
              <a:off x="1123699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75"/>
            <p:cNvSpPr/>
            <p:nvPr/>
          </p:nvSpPr>
          <p:spPr>
            <a:xfrm>
              <a:off x="1092186" y="2368576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75"/>
            <p:cNvSpPr/>
            <p:nvPr/>
          </p:nvSpPr>
          <p:spPr>
            <a:xfrm>
              <a:off x="1092186" y="2368576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75"/>
            <p:cNvSpPr/>
            <p:nvPr/>
          </p:nvSpPr>
          <p:spPr>
            <a:xfrm>
              <a:off x="1052477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75"/>
            <p:cNvSpPr/>
            <p:nvPr/>
          </p:nvSpPr>
          <p:spPr>
            <a:xfrm>
              <a:off x="1052477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75"/>
            <p:cNvSpPr/>
            <p:nvPr/>
          </p:nvSpPr>
          <p:spPr>
            <a:xfrm>
              <a:off x="1020964" y="2337074"/>
              <a:ext cx="429595" cy="5848"/>
            </a:xfrm>
            <a:custGeom>
              <a:avLst/>
              <a:gdLst/>
              <a:ahLst/>
              <a:cxnLst/>
              <a:rect l="l" t="t" r="r" b="b"/>
              <a:pathLst>
                <a:path w="15936" h="217" extrusionOk="0">
                  <a:moveTo>
                    <a:pt x="15806" y="0"/>
                  </a:moveTo>
                  <a:lnTo>
                    <a:pt x="15936" y="44"/>
                  </a:lnTo>
                  <a:lnTo>
                    <a:pt x="15936" y="0"/>
                  </a:lnTo>
                  <a:close/>
                  <a:moveTo>
                    <a:pt x="1" y="0"/>
                  </a:moveTo>
                  <a:lnTo>
                    <a:pt x="44" y="217"/>
                  </a:lnTo>
                  <a:lnTo>
                    <a:pt x="87" y="2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75"/>
            <p:cNvSpPr/>
            <p:nvPr/>
          </p:nvSpPr>
          <p:spPr>
            <a:xfrm>
              <a:off x="1020964" y="2337074"/>
              <a:ext cx="2372" cy="5848"/>
            </a:xfrm>
            <a:custGeom>
              <a:avLst/>
              <a:gdLst/>
              <a:ahLst/>
              <a:cxnLst/>
              <a:rect l="l" t="t" r="r" b="b"/>
              <a:pathLst>
                <a:path w="88" h="21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4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75"/>
            <p:cNvSpPr/>
            <p:nvPr/>
          </p:nvSpPr>
          <p:spPr>
            <a:xfrm>
              <a:off x="1447027" y="2337074"/>
              <a:ext cx="4718" cy="1186"/>
            </a:xfrm>
            <a:custGeom>
              <a:avLst/>
              <a:gdLst/>
              <a:ahLst/>
              <a:cxnLst/>
              <a:rect l="l" t="t" r="r" b="b"/>
              <a:pathLst>
                <a:path w="175" h="44" fill="none" extrusionOk="0">
                  <a:moveTo>
                    <a:pt x="44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31" y="44"/>
                  </a:lnTo>
                  <a:lnTo>
                    <a:pt x="131" y="0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31" y="0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75"/>
            <p:cNvSpPr/>
            <p:nvPr/>
          </p:nvSpPr>
          <p:spPr>
            <a:xfrm>
              <a:off x="1020964" y="2337074"/>
              <a:ext cx="429595" cy="5848"/>
            </a:xfrm>
            <a:custGeom>
              <a:avLst/>
              <a:gdLst/>
              <a:ahLst/>
              <a:cxnLst/>
              <a:rect l="l" t="t" r="r" b="b"/>
              <a:pathLst>
                <a:path w="15936" h="217" extrusionOk="0">
                  <a:moveTo>
                    <a:pt x="1" y="0"/>
                  </a:moveTo>
                  <a:lnTo>
                    <a:pt x="87" y="217"/>
                  </a:lnTo>
                  <a:lnTo>
                    <a:pt x="131" y="217"/>
                  </a:lnTo>
                  <a:lnTo>
                    <a:pt x="44" y="0"/>
                  </a:lnTo>
                  <a:close/>
                  <a:moveTo>
                    <a:pt x="217" y="0"/>
                  </a:moveTo>
                  <a:lnTo>
                    <a:pt x="217" y="217"/>
                  </a:lnTo>
                  <a:lnTo>
                    <a:pt x="1170" y="217"/>
                  </a:lnTo>
                  <a:lnTo>
                    <a:pt x="1170" y="0"/>
                  </a:lnTo>
                  <a:close/>
                  <a:moveTo>
                    <a:pt x="1733" y="0"/>
                  </a:moveTo>
                  <a:lnTo>
                    <a:pt x="1733" y="217"/>
                  </a:lnTo>
                  <a:lnTo>
                    <a:pt x="2642" y="217"/>
                  </a:lnTo>
                  <a:lnTo>
                    <a:pt x="2642" y="0"/>
                  </a:lnTo>
                  <a:close/>
                  <a:moveTo>
                    <a:pt x="2902" y="0"/>
                  </a:moveTo>
                  <a:lnTo>
                    <a:pt x="2902" y="217"/>
                  </a:lnTo>
                  <a:lnTo>
                    <a:pt x="3811" y="217"/>
                  </a:lnTo>
                  <a:lnTo>
                    <a:pt x="3811" y="0"/>
                  </a:lnTo>
                  <a:close/>
                  <a:moveTo>
                    <a:pt x="4374" y="0"/>
                  </a:moveTo>
                  <a:lnTo>
                    <a:pt x="4374" y="217"/>
                  </a:lnTo>
                  <a:lnTo>
                    <a:pt x="5283" y="217"/>
                  </a:lnTo>
                  <a:lnTo>
                    <a:pt x="5283" y="0"/>
                  </a:lnTo>
                  <a:close/>
                  <a:moveTo>
                    <a:pt x="5543" y="0"/>
                  </a:moveTo>
                  <a:lnTo>
                    <a:pt x="5543" y="217"/>
                  </a:lnTo>
                  <a:lnTo>
                    <a:pt x="6496" y="217"/>
                  </a:lnTo>
                  <a:lnTo>
                    <a:pt x="6496" y="0"/>
                  </a:lnTo>
                  <a:close/>
                  <a:moveTo>
                    <a:pt x="7059" y="0"/>
                  </a:moveTo>
                  <a:lnTo>
                    <a:pt x="7059" y="217"/>
                  </a:lnTo>
                  <a:lnTo>
                    <a:pt x="7925" y="217"/>
                  </a:lnTo>
                  <a:lnTo>
                    <a:pt x="7925" y="0"/>
                  </a:lnTo>
                  <a:close/>
                  <a:moveTo>
                    <a:pt x="8185" y="0"/>
                  </a:moveTo>
                  <a:lnTo>
                    <a:pt x="8185" y="217"/>
                  </a:lnTo>
                  <a:lnTo>
                    <a:pt x="9137" y="217"/>
                  </a:lnTo>
                  <a:lnTo>
                    <a:pt x="9137" y="0"/>
                  </a:lnTo>
                  <a:close/>
                  <a:moveTo>
                    <a:pt x="9700" y="0"/>
                  </a:moveTo>
                  <a:lnTo>
                    <a:pt x="9700" y="217"/>
                  </a:lnTo>
                  <a:lnTo>
                    <a:pt x="10610" y="217"/>
                  </a:lnTo>
                  <a:lnTo>
                    <a:pt x="10610" y="0"/>
                  </a:lnTo>
                  <a:close/>
                  <a:moveTo>
                    <a:pt x="10869" y="0"/>
                  </a:moveTo>
                  <a:lnTo>
                    <a:pt x="10869" y="217"/>
                  </a:lnTo>
                  <a:lnTo>
                    <a:pt x="11779" y="217"/>
                  </a:lnTo>
                  <a:lnTo>
                    <a:pt x="11779" y="0"/>
                  </a:lnTo>
                  <a:close/>
                  <a:moveTo>
                    <a:pt x="12342" y="0"/>
                  </a:moveTo>
                  <a:lnTo>
                    <a:pt x="12342" y="217"/>
                  </a:lnTo>
                  <a:lnTo>
                    <a:pt x="13251" y="217"/>
                  </a:lnTo>
                  <a:lnTo>
                    <a:pt x="13251" y="0"/>
                  </a:lnTo>
                  <a:close/>
                  <a:moveTo>
                    <a:pt x="13511" y="0"/>
                  </a:moveTo>
                  <a:lnTo>
                    <a:pt x="13511" y="217"/>
                  </a:lnTo>
                  <a:lnTo>
                    <a:pt x="14463" y="217"/>
                  </a:lnTo>
                  <a:lnTo>
                    <a:pt x="14463" y="0"/>
                  </a:lnTo>
                  <a:close/>
                  <a:moveTo>
                    <a:pt x="15026" y="0"/>
                  </a:moveTo>
                  <a:lnTo>
                    <a:pt x="15026" y="217"/>
                  </a:lnTo>
                  <a:lnTo>
                    <a:pt x="15763" y="217"/>
                  </a:lnTo>
                  <a:lnTo>
                    <a:pt x="15936" y="44"/>
                  </a:lnTo>
                  <a:lnTo>
                    <a:pt x="15806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75"/>
            <p:cNvSpPr/>
            <p:nvPr/>
          </p:nvSpPr>
          <p:spPr>
            <a:xfrm>
              <a:off x="1020964" y="2337074"/>
              <a:ext cx="3531" cy="5848"/>
            </a:xfrm>
            <a:custGeom>
              <a:avLst/>
              <a:gdLst/>
              <a:ahLst/>
              <a:cxnLst/>
              <a:rect l="l" t="t" r="r" b="b"/>
              <a:pathLst>
                <a:path w="131" h="217" fill="none" extrusionOk="0">
                  <a:moveTo>
                    <a:pt x="44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87" y="217"/>
                  </a:lnTo>
                  <a:lnTo>
                    <a:pt x="131" y="217"/>
                  </a:lnTo>
                  <a:lnTo>
                    <a:pt x="131" y="217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75"/>
            <p:cNvSpPr/>
            <p:nvPr/>
          </p:nvSpPr>
          <p:spPr>
            <a:xfrm>
              <a:off x="1026814" y="2337074"/>
              <a:ext cx="25690" cy="5848"/>
            </a:xfrm>
            <a:custGeom>
              <a:avLst/>
              <a:gdLst/>
              <a:ahLst/>
              <a:cxnLst/>
              <a:rect l="l" t="t" r="r" b="b"/>
              <a:pathLst>
                <a:path w="953" h="217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953" y="217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75"/>
            <p:cNvSpPr/>
            <p:nvPr/>
          </p:nvSpPr>
          <p:spPr>
            <a:xfrm>
              <a:off x="1067654" y="2337074"/>
              <a:ext cx="24558" cy="5848"/>
            </a:xfrm>
            <a:custGeom>
              <a:avLst/>
              <a:gdLst/>
              <a:ahLst/>
              <a:cxnLst/>
              <a:rect l="l" t="t" r="r" b="b"/>
              <a:pathLst>
                <a:path w="911" h="217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75"/>
            <p:cNvSpPr/>
            <p:nvPr/>
          </p:nvSpPr>
          <p:spPr>
            <a:xfrm>
              <a:off x="1099168" y="2337074"/>
              <a:ext cx="24558" cy="5848"/>
            </a:xfrm>
            <a:custGeom>
              <a:avLst/>
              <a:gdLst/>
              <a:ahLst/>
              <a:cxnLst/>
              <a:rect l="l" t="t" r="r" b="b"/>
              <a:pathLst>
                <a:path w="911" h="217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75"/>
            <p:cNvSpPr/>
            <p:nvPr/>
          </p:nvSpPr>
          <p:spPr>
            <a:xfrm>
              <a:off x="1138876" y="2337074"/>
              <a:ext cx="24531" cy="5848"/>
            </a:xfrm>
            <a:custGeom>
              <a:avLst/>
              <a:gdLst/>
              <a:ahLst/>
              <a:cxnLst/>
              <a:rect l="l" t="t" r="r" b="b"/>
              <a:pathLst>
                <a:path w="910" h="217" fill="none" extrusionOk="0">
                  <a:moveTo>
                    <a:pt x="909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909" y="217"/>
                  </a:lnTo>
                  <a:lnTo>
                    <a:pt x="9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75"/>
            <p:cNvSpPr/>
            <p:nvPr/>
          </p:nvSpPr>
          <p:spPr>
            <a:xfrm>
              <a:off x="1170389" y="2337074"/>
              <a:ext cx="25690" cy="5848"/>
            </a:xfrm>
            <a:custGeom>
              <a:avLst/>
              <a:gdLst/>
              <a:ahLst/>
              <a:cxnLst/>
              <a:rect l="l" t="t" r="r" b="b"/>
              <a:pathLst>
                <a:path w="953" h="217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953" y="217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75"/>
            <p:cNvSpPr/>
            <p:nvPr/>
          </p:nvSpPr>
          <p:spPr>
            <a:xfrm>
              <a:off x="1211230" y="2337074"/>
              <a:ext cx="23372" cy="5848"/>
            </a:xfrm>
            <a:custGeom>
              <a:avLst/>
              <a:gdLst/>
              <a:ahLst/>
              <a:cxnLst/>
              <a:rect l="l" t="t" r="r" b="b"/>
              <a:pathLst>
                <a:path w="867" h="217" fill="none" extrusionOk="0">
                  <a:moveTo>
                    <a:pt x="867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867" y="217"/>
                  </a:lnTo>
                  <a:lnTo>
                    <a:pt x="8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75"/>
            <p:cNvSpPr/>
            <p:nvPr/>
          </p:nvSpPr>
          <p:spPr>
            <a:xfrm>
              <a:off x="1241584" y="2337074"/>
              <a:ext cx="25717" cy="5848"/>
            </a:xfrm>
            <a:custGeom>
              <a:avLst/>
              <a:gdLst/>
              <a:ahLst/>
              <a:cxnLst/>
              <a:rect l="l" t="t" r="r" b="b"/>
              <a:pathLst>
                <a:path w="954" h="217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53" y="217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75"/>
            <p:cNvSpPr/>
            <p:nvPr/>
          </p:nvSpPr>
          <p:spPr>
            <a:xfrm>
              <a:off x="1282452" y="2337074"/>
              <a:ext cx="24531" cy="5848"/>
            </a:xfrm>
            <a:custGeom>
              <a:avLst/>
              <a:gdLst/>
              <a:ahLst/>
              <a:cxnLst/>
              <a:rect l="l" t="t" r="r" b="b"/>
              <a:pathLst>
                <a:path w="910" h="217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75"/>
            <p:cNvSpPr/>
            <p:nvPr/>
          </p:nvSpPr>
          <p:spPr>
            <a:xfrm>
              <a:off x="1313965" y="2337074"/>
              <a:ext cx="24531" cy="5848"/>
            </a:xfrm>
            <a:custGeom>
              <a:avLst/>
              <a:gdLst/>
              <a:ahLst/>
              <a:cxnLst/>
              <a:rect l="l" t="t" r="r" b="b"/>
              <a:pathLst>
                <a:path w="910" h="217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75"/>
            <p:cNvSpPr/>
            <p:nvPr/>
          </p:nvSpPr>
          <p:spPr>
            <a:xfrm>
              <a:off x="1353647" y="2337074"/>
              <a:ext cx="24558" cy="5848"/>
            </a:xfrm>
            <a:custGeom>
              <a:avLst/>
              <a:gdLst/>
              <a:ahLst/>
              <a:cxnLst/>
              <a:rect l="l" t="t" r="r" b="b"/>
              <a:pathLst>
                <a:path w="911" h="217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75"/>
            <p:cNvSpPr/>
            <p:nvPr/>
          </p:nvSpPr>
          <p:spPr>
            <a:xfrm>
              <a:off x="1385160" y="2337074"/>
              <a:ext cx="25717" cy="5848"/>
            </a:xfrm>
            <a:custGeom>
              <a:avLst/>
              <a:gdLst/>
              <a:ahLst/>
              <a:cxnLst/>
              <a:rect l="l" t="t" r="r" b="b"/>
              <a:pathLst>
                <a:path w="954" h="217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53" y="217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75"/>
            <p:cNvSpPr/>
            <p:nvPr/>
          </p:nvSpPr>
          <p:spPr>
            <a:xfrm>
              <a:off x="1426027" y="2337074"/>
              <a:ext cx="24531" cy="5848"/>
            </a:xfrm>
            <a:custGeom>
              <a:avLst/>
              <a:gdLst/>
              <a:ahLst/>
              <a:cxnLst/>
              <a:rect l="l" t="t" r="r" b="b"/>
              <a:pathLst>
                <a:path w="910" h="217" fill="none" extrusionOk="0">
                  <a:moveTo>
                    <a:pt x="78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737" y="217"/>
                  </a:lnTo>
                  <a:lnTo>
                    <a:pt x="737" y="217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7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75"/>
            <p:cNvSpPr/>
            <p:nvPr/>
          </p:nvSpPr>
          <p:spPr>
            <a:xfrm>
              <a:off x="1450532" y="2337074"/>
              <a:ext cx="1213" cy="1186"/>
            </a:xfrm>
            <a:custGeom>
              <a:avLst/>
              <a:gdLst/>
              <a:ahLst/>
              <a:cxnLst/>
              <a:rect l="l" t="t" r="r" b="b"/>
              <a:pathLst>
                <a:path w="45" h="44" extrusionOk="0">
                  <a:moveTo>
                    <a:pt x="1" y="0"/>
                  </a:moveTo>
                  <a:lnTo>
                    <a:pt x="1" y="44"/>
                  </a:lnTo>
                  <a:lnTo>
                    <a:pt x="44" y="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D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75"/>
            <p:cNvSpPr/>
            <p:nvPr/>
          </p:nvSpPr>
          <p:spPr>
            <a:xfrm>
              <a:off x="1450532" y="2337074"/>
              <a:ext cx="1213" cy="1186"/>
            </a:xfrm>
            <a:custGeom>
              <a:avLst/>
              <a:gdLst/>
              <a:ahLst/>
              <a:cxnLst/>
              <a:rect l="l" t="t" r="r" b="b"/>
              <a:pathLst>
                <a:path w="45" h="44" fill="none" extrusionOk="0">
                  <a:moveTo>
                    <a:pt x="1" y="0"/>
                  </a:moveTo>
                  <a:lnTo>
                    <a:pt x="1" y="44"/>
                  </a:lnTo>
                  <a:lnTo>
                    <a:pt x="1" y="44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75"/>
            <p:cNvSpPr/>
            <p:nvPr/>
          </p:nvSpPr>
          <p:spPr>
            <a:xfrm>
              <a:off x="1450532" y="2338233"/>
              <a:ext cx="1213" cy="27"/>
            </a:xfrm>
            <a:custGeom>
              <a:avLst/>
              <a:gdLst/>
              <a:ahLst/>
              <a:cxnLst/>
              <a:rect l="l" t="t" r="r" b="b"/>
              <a:pathLst>
                <a:path w="45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4" y="1"/>
                  </a:lnTo>
                  <a:lnTo>
                    <a:pt x="4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75"/>
            <p:cNvSpPr/>
            <p:nvPr/>
          </p:nvSpPr>
          <p:spPr>
            <a:xfrm>
              <a:off x="1450532" y="2338233"/>
              <a:ext cx="1213" cy="27"/>
            </a:xfrm>
            <a:custGeom>
              <a:avLst/>
              <a:gdLst/>
              <a:ahLst/>
              <a:cxnLst/>
              <a:rect l="l" t="t" r="r" b="b"/>
              <a:pathLst>
                <a:path w="45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4" y="1"/>
                  </a:lnTo>
                  <a:lnTo>
                    <a:pt x="4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75"/>
            <p:cNvSpPr/>
            <p:nvPr/>
          </p:nvSpPr>
          <p:spPr>
            <a:xfrm>
              <a:off x="1410850" y="2337074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0" y="0"/>
                  </a:move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75"/>
            <p:cNvSpPr/>
            <p:nvPr/>
          </p:nvSpPr>
          <p:spPr>
            <a:xfrm>
              <a:off x="1410850" y="2337074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75"/>
            <p:cNvSpPr/>
            <p:nvPr/>
          </p:nvSpPr>
          <p:spPr>
            <a:xfrm>
              <a:off x="1378178" y="2337074"/>
              <a:ext cx="7009" cy="5848"/>
            </a:xfrm>
            <a:custGeom>
              <a:avLst/>
              <a:gdLst/>
              <a:ahLst/>
              <a:cxnLst/>
              <a:rect l="l" t="t" r="r" b="b"/>
              <a:pathLst>
                <a:path w="260" h="217" extrusionOk="0">
                  <a:moveTo>
                    <a:pt x="0" y="0"/>
                  </a:move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75"/>
            <p:cNvSpPr/>
            <p:nvPr/>
          </p:nvSpPr>
          <p:spPr>
            <a:xfrm>
              <a:off x="1378178" y="2337074"/>
              <a:ext cx="7009" cy="5848"/>
            </a:xfrm>
            <a:custGeom>
              <a:avLst/>
              <a:gdLst/>
              <a:ahLst/>
              <a:cxnLst/>
              <a:rect l="l" t="t" r="r" b="b"/>
              <a:pathLst>
                <a:path w="260" h="217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75"/>
            <p:cNvSpPr/>
            <p:nvPr/>
          </p:nvSpPr>
          <p:spPr>
            <a:xfrm>
              <a:off x="1338469" y="2337074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1" y="0"/>
                  </a:move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75"/>
            <p:cNvSpPr/>
            <p:nvPr/>
          </p:nvSpPr>
          <p:spPr>
            <a:xfrm>
              <a:off x="1338469" y="2337074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75"/>
            <p:cNvSpPr/>
            <p:nvPr/>
          </p:nvSpPr>
          <p:spPr>
            <a:xfrm>
              <a:off x="1306956" y="2337074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extrusionOk="0">
                  <a:moveTo>
                    <a:pt x="1" y="0"/>
                  </a:moveTo>
                  <a:lnTo>
                    <a:pt x="1" y="217"/>
                  </a:lnTo>
                  <a:lnTo>
                    <a:pt x="260" y="21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75"/>
            <p:cNvSpPr/>
            <p:nvPr/>
          </p:nvSpPr>
          <p:spPr>
            <a:xfrm>
              <a:off x="1306956" y="2337074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260" y="217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75"/>
            <p:cNvSpPr/>
            <p:nvPr/>
          </p:nvSpPr>
          <p:spPr>
            <a:xfrm>
              <a:off x="1267275" y="2337074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0" y="0"/>
                  </a:move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75"/>
            <p:cNvSpPr/>
            <p:nvPr/>
          </p:nvSpPr>
          <p:spPr>
            <a:xfrm>
              <a:off x="1267275" y="2337074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75"/>
            <p:cNvSpPr/>
            <p:nvPr/>
          </p:nvSpPr>
          <p:spPr>
            <a:xfrm>
              <a:off x="1234575" y="2337074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extrusionOk="0">
                  <a:moveTo>
                    <a:pt x="1" y="0"/>
                  </a:moveTo>
                  <a:lnTo>
                    <a:pt x="1" y="217"/>
                  </a:lnTo>
                  <a:lnTo>
                    <a:pt x="261" y="217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75"/>
            <p:cNvSpPr/>
            <p:nvPr/>
          </p:nvSpPr>
          <p:spPr>
            <a:xfrm>
              <a:off x="1234575" y="2337074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261" y="217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75"/>
            <p:cNvSpPr/>
            <p:nvPr/>
          </p:nvSpPr>
          <p:spPr>
            <a:xfrm>
              <a:off x="1196053" y="2337074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1" y="0"/>
                  </a:move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75"/>
            <p:cNvSpPr/>
            <p:nvPr/>
          </p:nvSpPr>
          <p:spPr>
            <a:xfrm>
              <a:off x="1196053" y="2337074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75"/>
            <p:cNvSpPr/>
            <p:nvPr/>
          </p:nvSpPr>
          <p:spPr>
            <a:xfrm>
              <a:off x="1163380" y="2337074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extrusionOk="0">
                  <a:moveTo>
                    <a:pt x="0" y="0"/>
                  </a:move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75"/>
            <p:cNvSpPr/>
            <p:nvPr/>
          </p:nvSpPr>
          <p:spPr>
            <a:xfrm>
              <a:off x="1163380" y="2337074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75"/>
            <p:cNvSpPr/>
            <p:nvPr/>
          </p:nvSpPr>
          <p:spPr>
            <a:xfrm>
              <a:off x="1123699" y="2337074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0" y="0"/>
                  </a:move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75"/>
            <p:cNvSpPr/>
            <p:nvPr/>
          </p:nvSpPr>
          <p:spPr>
            <a:xfrm>
              <a:off x="1123699" y="2337074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75"/>
            <p:cNvSpPr/>
            <p:nvPr/>
          </p:nvSpPr>
          <p:spPr>
            <a:xfrm>
              <a:off x="1092186" y="2337074"/>
              <a:ext cx="7009" cy="5848"/>
            </a:xfrm>
            <a:custGeom>
              <a:avLst/>
              <a:gdLst/>
              <a:ahLst/>
              <a:cxnLst/>
              <a:rect l="l" t="t" r="r" b="b"/>
              <a:pathLst>
                <a:path w="260" h="217" extrusionOk="0">
                  <a:moveTo>
                    <a:pt x="0" y="0"/>
                  </a:move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75"/>
            <p:cNvSpPr/>
            <p:nvPr/>
          </p:nvSpPr>
          <p:spPr>
            <a:xfrm>
              <a:off x="1092186" y="2337074"/>
              <a:ext cx="7009" cy="5848"/>
            </a:xfrm>
            <a:custGeom>
              <a:avLst/>
              <a:gdLst/>
              <a:ahLst/>
              <a:cxnLst/>
              <a:rect l="l" t="t" r="r" b="b"/>
              <a:pathLst>
                <a:path w="260" h="217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75"/>
            <p:cNvSpPr/>
            <p:nvPr/>
          </p:nvSpPr>
          <p:spPr>
            <a:xfrm>
              <a:off x="1052477" y="2337074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1" y="0"/>
                  </a:move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75"/>
            <p:cNvSpPr/>
            <p:nvPr/>
          </p:nvSpPr>
          <p:spPr>
            <a:xfrm>
              <a:off x="1052477" y="2337074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75"/>
            <p:cNvSpPr/>
            <p:nvPr/>
          </p:nvSpPr>
          <p:spPr>
            <a:xfrm>
              <a:off x="1022123" y="2337074"/>
              <a:ext cx="4718" cy="5848"/>
            </a:xfrm>
            <a:custGeom>
              <a:avLst/>
              <a:gdLst/>
              <a:ahLst/>
              <a:cxnLst/>
              <a:rect l="l" t="t" r="r" b="b"/>
              <a:pathLst>
                <a:path w="175" h="217" extrusionOk="0">
                  <a:moveTo>
                    <a:pt x="1" y="0"/>
                  </a:moveTo>
                  <a:lnTo>
                    <a:pt x="88" y="217"/>
                  </a:lnTo>
                  <a:lnTo>
                    <a:pt x="174" y="21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75"/>
            <p:cNvSpPr/>
            <p:nvPr/>
          </p:nvSpPr>
          <p:spPr>
            <a:xfrm>
              <a:off x="1022123" y="2337074"/>
              <a:ext cx="4718" cy="5848"/>
            </a:xfrm>
            <a:custGeom>
              <a:avLst/>
              <a:gdLst/>
              <a:ahLst/>
              <a:cxnLst/>
              <a:rect l="l" t="t" r="r" b="b"/>
              <a:pathLst>
                <a:path w="175" h="217" fill="none" extrusionOk="0">
                  <a:moveTo>
                    <a:pt x="174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8" y="217"/>
                  </a:lnTo>
                  <a:lnTo>
                    <a:pt x="174" y="217"/>
                  </a:lnTo>
                  <a:lnTo>
                    <a:pt x="1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75"/>
            <p:cNvSpPr/>
            <p:nvPr/>
          </p:nvSpPr>
          <p:spPr>
            <a:xfrm>
              <a:off x="1009291" y="2297408"/>
              <a:ext cx="335055" cy="15171"/>
            </a:xfrm>
            <a:custGeom>
              <a:avLst/>
              <a:gdLst/>
              <a:ahLst/>
              <a:cxnLst/>
              <a:rect l="l" t="t" r="r" b="b"/>
              <a:pathLst>
                <a:path w="12429" h="563" extrusionOk="0">
                  <a:moveTo>
                    <a:pt x="11302" y="217"/>
                  </a:moveTo>
                  <a:lnTo>
                    <a:pt x="12428" y="520"/>
                  </a:lnTo>
                  <a:lnTo>
                    <a:pt x="12212" y="433"/>
                  </a:lnTo>
                  <a:lnTo>
                    <a:pt x="11302" y="217"/>
                  </a:lnTo>
                  <a:close/>
                  <a:moveTo>
                    <a:pt x="1" y="0"/>
                  </a:moveTo>
                  <a:lnTo>
                    <a:pt x="174" y="56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75"/>
            <p:cNvSpPr/>
            <p:nvPr/>
          </p:nvSpPr>
          <p:spPr>
            <a:xfrm>
              <a:off x="1310461" y="2302070"/>
              <a:ext cx="33886" cy="9351"/>
            </a:xfrm>
            <a:custGeom>
              <a:avLst/>
              <a:gdLst/>
              <a:ahLst/>
              <a:cxnLst/>
              <a:rect l="l" t="t" r="r" b="b"/>
              <a:pathLst>
                <a:path w="1257" h="34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30" y="44"/>
                  </a:lnTo>
                  <a:lnTo>
                    <a:pt x="130" y="44"/>
                  </a:lnTo>
                  <a:lnTo>
                    <a:pt x="130" y="44"/>
                  </a:lnTo>
                  <a:lnTo>
                    <a:pt x="1256" y="347"/>
                  </a:lnTo>
                  <a:lnTo>
                    <a:pt x="1040" y="260"/>
                  </a:lnTo>
                  <a:lnTo>
                    <a:pt x="1040" y="260"/>
                  </a:lnTo>
                  <a:lnTo>
                    <a:pt x="130" y="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75"/>
            <p:cNvSpPr/>
            <p:nvPr/>
          </p:nvSpPr>
          <p:spPr>
            <a:xfrm>
              <a:off x="1009291" y="2297408"/>
              <a:ext cx="4691" cy="15171"/>
            </a:xfrm>
            <a:custGeom>
              <a:avLst/>
              <a:gdLst/>
              <a:ahLst/>
              <a:cxnLst/>
              <a:rect l="l" t="t" r="r" b="b"/>
              <a:pathLst>
                <a:path w="174" h="563" fill="none" extrusionOk="0">
                  <a:moveTo>
                    <a:pt x="44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4" y="563"/>
                  </a:lnTo>
                  <a:lnTo>
                    <a:pt x="174" y="563"/>
                  </a:lnTo>
                  <a:lnTo>
                    <a:pt x="174" y="563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75"/>
            <p:cNvSpPr/>
            <p:nvPr/>
          </p:nvSpPr>
          <p:spPr>
            <a:xfrm>
              <a:off x="1010451" y="2297408"/>
              <a:ext cx="338559" cy="15171"/>
            </a:xfrm>
            <a:custGeom>
              <a:avLst/>
              <a:gdLst/>
              <a:ahLst/>
              <a:cxnLst/>
              <a:rect l="l" t="t" r="r" b="b"/>
              <a:pathLst>
                <a:path w="12559" h="563" extrusionOk="0">
                  <a:moveTo>
                    <a:pt x="1" y="0"/>
                  </a:moveTo>
                  <a:lnTo>
                    <a:pt x="131" y="563"/>
                  </a:lnTo>
                  <a:lnTo>
                    <a:pt x="391" y="563"/>
                  </a:lnTo>
                  <a:lnTo>
                    <a:pt x="391" y="0"/>
                  </a:lnTo>
                  <a:close/>
                  <a:moveTo>
                    <a:pt x="607" y="0"/>
                  </a:moveTo>
                  <a:lnTo>
                    <a:pt x="607" y="563"/>
                  </a:lnTo>
                  <a:lnTo>
                    <a:pt x="1560" y="563"/>
                  </a:lnTo>
                  <a:lnTo>
                    <a:pt x="1560" y="0"/>
                  </a:lnTo>
                  <a:close/>
                  <a:moveTo>
                    <a:pt x="2123" y="0"/>
                  </a:moveTo>
                  <a:lnTo>
                    <a:pt x="2123" y="563"/>
                  </a:lnTo>
                  <a:lnTo>
                    <a:pt x="3032" y="563"/>
                  </a:lnTo>
                  <a:lnTo>
                    <a:pt x="3032" y="0"/>
                  </a:lnTo>
                  <a:close/>
                  <a:moveTo>
                    <a:pt x="3292" y="0"/>
                  </a:moveTo>
                  <a:lnTo>
                    <a:pt x="3292" y="563"/>
                  </a:lnTo>
                  <a:lnTo>
                    <a:pt x="4201" y="563"/>
                  </a:lnTo>
                  <a:lnTo>
                    <a:pt x="4201" y="0"/>
                  </a:lnTo>
                  <a:close/>
                  <a:moveTo>
                    <a:pt x="4764" y="0"/>
                  </a:moveTo>
                  <a:lnTo>
                    <a:pt x="4764" y="563"/>
                  </a:lnTo>
                  <a:lnTo>
                    <a:pt x="5673" y="563"/>
                  </a:lnTo>
                  <a:lnTo>
                    <a:pt x="5673" y="0"/>
                  </a:lnTo>
                  <a:close/>
                  <a:moveTo>
                    <a:pt x="5933" y="0"/>
                  </a:moveTo>
                  <a:lnTo>
                    <a:pt x="5933" y="563"/>
                  </a:lnTo>
                  <a:lnTo>
                    <a:pt x="6886" y="563"/>
                  </a:lnTo>
                  <a:lnTo>
                    <a:pt x="6886" y="0"/>
                  </a:lnTo>
                  <a:close/>
                  <a:moveTo>
                    <a:pt x="7449" y="0"/>
                  </a:moveTo>
                  <a:lnTo>
                    <a:pt x="7449" y="563"/>
                  </a:lnTo>
                  <a:lnTo>
                    <a:pt x="8315" y="563"/>
                  </a:lnTo>
                  <a:lnTo>
                    <a:pt x="8315" y="0"/>
                  </a:lnTo>
                  <a:close/>
                  <a:moveTo>
                    <a:pt x="8575" y="0"/>
                  </a:moveTo>
                  <a:lnTo>
                    <a:pt x="8575" y="563"/>
                  </a:lnTo>
                  <a:lnTo>
                    <a:pt x="9527" y="563"/>
                  </a:lnTo>
                  <a:lnTo>
                    <a:pt x="9527" y="0"/>
                  </a:lnTo>
                  <a:close/>
                  <a:moveTo>
                    <a:pt x="10090" y="0"/>
                  </a:moveTo>
                  <a:lnTo>
                    <a:pt x="10090" y="563"/>
                  </a:lnTo>
                  <a:lnTo>
                    <a:pt x="11000" y="563"/>
                  </a:lnTo>
                  <a:lnTo>
                    <a:pt x="11000" y="130"/>
                  </a:lnTo>
                  <a:lnTo>
                    <a:pt x="10523" y="0"/>
                  </a:lnTo>
                  <a:close/>
                  <a:moveTo>
                    <a:pt x="11259" y="217"/>
                  </a:moveTo>
                  <a:lnTo>
                    <a:pt x="11259" y="563"/>
                  </a:lnTo>
                  <a:lnTo>
                    <a:pt x="12169" y="563"/>
                  </a:lnTo>
                  <a:lnTo>
                    <a:pt x="12169" y="476"/>
                  </a:lnTo>
                  <a:lnTo>
                    <a:pt x="12558" y="563"/>
                  </a:lnTo>
                  <a:lnTo>
                    <a:pt x="12385" y="520"/>
                  </a:lnTo>
                  <a:lnTo>
                    <a:pt x="11259" y="217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75"/>
            <p:cNvSpPr/>
            <p:nvPr/>
          </p:nvSpPr>
          <p:spPr>
            <a:xfrm>
              <a:off x="1313965" y="2303228"/>
              <a:ext cx="35045" cy="9351"/>
            </a:xfrm>
            <a:custGeom>
              <a:avLst/>
              <a:gdLst/>
              <a:ahLst/>
              <a:cxnLst/>
              <a:rect l="l" t="t" r="r" b="b"/>
              <a:pathLst>
                <a:path w="1300" h="347" fill="none" extrusionOk="0">
                  <a:moveTo>
                    <a:pt x="0" y="1"/>
                  </a:moveTo>
                  <a:lnTo>
                    <a:pt x="0" y="347"/>
                  </a:lnTo>
                  <a:lnTo>
                    <a:pt x="910" y="347"/>
                  </a:lnTo>
                  <a:lnTo>
                    <a:pt x="910" y="260"/>
                  </a:lnTo>
                  <a:lnTo>
                    <a:pt x="1299" y="347"/>
                  </a:lnTo>
                  <a:lnTo>
                    <a:pt x="1126" y="304"/>
                  </a:lnTo>
                  <a:lnTo>
                    <a:pt x="1126" y="30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75"/>
            <p:cNvSpPr/>
            <p:nvPr/>
          </p:nvSpPr>
          <p:spPr>
            <a:xfrm>
              <a:off x="1010451" y="2297408"/>
              <a:ext cx="10540" cy="15171"/>
            </a:xfrm>
            <a:custGeom>
              <a:avLst/>
              <a:gdLst/>
              <a:ahLst/>
              <a:cxnLst/>
              <a:rect l="l" t="t" r="r" b="b"/>
              <a:pathLst>
                <a:path w="391" h="563" fill="none" extrusionOk="0">
                  <a:moveTo>
                    <a:pt x="39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31" y="563"/>
                  </a:lnTo>
                  <a:lnTo>
                    <a:pt x="391" y="563"/>
                  </a:lnTo>
                  <a:lnTo>
                    <a:pt x="3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75"/>
            <p:cNvSpPr/>
            <p:nvPr/>
          </p:nvSpPr>
          <p:spPr>
            <a:xfrm>
              <a:off x="1026814" y="2297408"/>
              <a:ext cx="25690" cy="15171"/>
            </a:xfrm>
            <a:custGeom>
              <a:avLst/>
              <a:gdLst/>
              <a:ahLst/>
              <a:cxnLst/>
              <a:rect l="l" t="t" r="r" b="b"/>
              <a:pathLst>
                <a:path w="953" h="563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75"/>
            <p:cNvSpPr/>
            <p:nvPr/>
          </p:nvSpPr>
          <p:spPr>
            <a:xfrm>
              <a:off x="1067654" y="2297408"/>
              <a:ext cx="24558" cy="15171"/>
            </a:xfrm>
            <a:custGeom>
              <a:avLst/>
              <a:gdLst/>
              <a:ahLst/>
              <a:cxnLst/>
              <a:rect l="l" t="t" r="r" b="b"/>
              <a:pathLst>
                <a:path w="911" h="563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75"/>
            <p:cNvSpPr/>
            <p:nvPr/>
          </p:nvSpPr>
          <p:spPr>
            <a:xfrm>
              <a:off x="1099168" y="2297408"/>
              <a:ext cx="24558" cy="15171"/>
            </a:xfrm>
            <a:custGeom>
              <a:avLst/>
              <a:gdLst/>
              <a:ahLst/>
              <a:cxnLst/>
              <a:rect l="l" t="t" r="r" b="b"/>
              <a:pathLst>
                <a:path w="911" h="563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75"/>
            <p:cNvSpPr/>
            <p:nvPr/>
          </p:nvSpPr>
          <p:spPr>
            <a:xfrm>
              <a:off x="1138876" y="2297408"/>
              <a:ext cx="24531" cy="15171"/>
            </a:xfrm>
            <a:custGeom>
              <a:avLst/>
              <a:gdLst/>
              <a:ahLst/>
              <a:cxnLst/>
              <a:rect l="l" t="t" r="r" b="b"/>
              <a:pathLst>
                <a:path w="910" h="563" fill="none" extrusionOk="0">
                  <a:moveTo>
                    <a:pt x="909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09" y="563"/>
                  </a:lnTo>
                  <a:lnTo>
                    <a:pt x="9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75"/>
            <p:cNvSpPr/>
            <p:nvPr/>
          </p:nvSpPr>
          <p:spPr>
            <a:xfrm>
              <a:off x="1170389" y="2297408"/>
              <a:ext cx="25690" cy="15171"/>
            </a:xfrm>
            <a:custGeom>
              <a:avLst/>
              <a:gdLst/>
              <a:ahLst/>
              <a:cxnLst/>
              <a:rect l="l" t="t" r="r" b="b"/>
              <a:pathLst>
                <a:path w="953" h="563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75"/>
            <p:cNvSpPr/>
            <p:nvPr/>
          </p:nvSpPr>
          <p:spPr>
            <a:xfrm>
              <a:off x="1211230" y="2297408"/>
              <a:ext cx="23372" cy="15171"/>
            </a:xfrm>
            <a:custGeom>
              <a:avLst/>
              <a:gdLst/>
              <a:ahLst/>
              <a:cxnLst/>
              <a:rect l="l" t="t" r="r" b="b"/>
              <a:pathLst>
                <a:path w="867" h="563" fill="none" extrusionOk="0">
                  <a:moveTo>
                    <a:pt x="867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867" y="563"/>
                  </a:lnTo>
                  <a:lnTo>
                    <a:pt x="8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75"/>
            <p:cNvSpPr/>
            <p:nvPr/>
          </p:nvSpPr>
          <p:spPr>
            <a:xfrm>
              <a:off x="1241584" y="2297408"/>
              <a:ext cx="25717" cy="15171"/>
            </a:xfrm>
            <a:custGeom>
              <a:avLst/>
              <a:gdLst/>
              <a:ahLst/>
              <a:cxnLst/>
              <a:rect l="l" t="t" r="r" b="b"/>
              <a:pathLst>
                <a:path w="954" h="563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75"/>
            <p:cNvSpPr/>
            <p:nvPr/>
          </p:nvSpPr>
          <p:spPr>
            <a:xfrm>
              <a:off x="1282452" y="2297408"/>
              <a:ext cx="28036" cy="15171"/>
            </a:xfrm>
            <a:custGeom>
              <a:avLst/>
              <a:gdLst/>
              <a:ahLst/>
              <a:cxnLst/>
              <a:rect l="l" t="t" r="r" b="b"/>
              <a:pathLst>
                <a:path w="1040" h="563" fill="none" extrusionOk="0">
                  <a:moveTo>
                    <a:pt x="43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130"/>
                  </a:lnTo>
                  <a:lnTo>
                    <a:pt x="1040" y="173"/>
                  </a:lnTo>
                  <a:lnTo>
                    <a:pt x="1040" y="173"/>
                  </a:lnTo>
                  <a:lnTo>
                    <a:pt x="910" y="130"/>
                  </a:lnTo>
                  <a:lnTo>
                    <a:pt x="910" y="130"/>
                  </a:lnTo>
                  <a:lnTo>
                    <a:pt x="4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75"/>
            <p:cNvSpPr/>
            <p:nvPr/>
          </p:nvSpPr>
          <p:spPr>
            <a:xfrm>
              <a:off x="1338469" y="2310235"/>
              <a:ext cx="10540" cy="2344"/>
            </a:xfrm>
            <a:custGeom>
              <a:avLst/>
              <a:gdLst/>
              <a:ahLst/>
              <a:cxnLst/>
              <a:rect l="l" t="t" r="r" b="b"/>
              <a:pathLst>
                <a:path w="391" h="87" extrusionOk="0">
                  <a:moveTo>
                    <a:pt x="1" y="0"/>
                  </a:moveTo>
                  <a:lnTo>
                    <a:pt x="1" y="87"/>
                  </a:lnTo>
                  <a:lnTo>
                    <a:pt x="390" y="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75"/>
            <p:cNvSpPr/>
            <p:nvPr/>
          </p:nvSpPr>
          <p:spPr>
            <a:xfrm>
              <a:off x="1338469" y="2310235"/>
              <a:ext cx="10540" cy="2344"/>
            </a:xfrm>
            <a:custGeom>
              <a:avLst/>
              <a:gdLst/>
              <a:ahLst/>
              <a:cxnLst/>
              <a:rect l="l" t="t" r="r" b="b"/>
              <a:pathLst>
                <a:path w="391" h="87" fill="none" extrusionOk="0">
                  <a:moveTo>
                    <a:pt x="1" y="0"/>
                  </a:moveTo>
                  <a:lnTo>
                    <a:pt x="1" y="87"/>
                  </a:lnTo>
                  <a:lnTo>
                    <a:pt x="390" y="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75"/>
            <p:cNvSpPr/>
            <p:nvPr/>
          </p:nvSpPr>
          <p:spPr>
            <a:xfrm>
              <a:off x="1310461" y="2302070"/>
              <a:ext cx="3531" cy="1186"/>
            </a:xfrm>
            <a:custGeom>
              <a:avLst/>
              <a:gdLst/>
              <a:ahLst/>
              <a:cxnLst/>
              <a:rect l="l" t="t" r="r" b="b"/>
              <a:pathLst>
                <a:path w="131" h="44" extrusionOk="0">
                  <a:moveTo>
                    <a:pt x="1" y="0"/>
                  </a:moveTo>
                  <a:lnTo>
                    <a:pt x="1" y="0"/>
                  </a:lnTo>
                  <a:lnTo>
                    <a:pt x="130" y="44"/>
                  </a:lnTo>
                  <a:lnTo>
                    <a:pt x="130" y="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D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75"/>
            <p:cNvSpPr/>
            <p:nvPr/>
          </p:nvSpPr>
          <p:spPr>
            <a:xfrm>
              <a:off x="1310461" y="2302070"/>
              <a:ext cx="3531" cy="1186"/>
            </a:xfrm>
            <a:custGeom>
              <a:avLst/>
              <a:gdLst/>
              <a:ahLst/>
              <a:cxnLst/>
              <a:rect l="l" t="t" r="r" b="b"/>
              <a:pathLst>
                <a:path w="131" h="4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30" y="44"/>
                  </a:lnTo>
                  <a:lnTo>
                    <a:pt x="130" y="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75"/>
            <p:cNvSpPr/>
            <p:nvPr/>
          </p:nvSpPr>
          <p:spPr>
            <a:xfrm>
              <a:off x="1306956" y="2300884"/>
              <a:ext cx="7036" cy="11695"/>
            </a:xfrm>
            <a:custGeom>
              <a:avLst/>
              <a:gdLst/>
              <a:ahLst/>
              <a:cxnLst/>
              <a:rect l="l" t="t" r="r" b="b"/>
              <a:pathLst>
                <a:path w="261" h="434" extrusionOk="0">
                  <a:moveTo>
                    <a:pt x="1" y="1"/>
                  </a:moveTo>
                  <a:lnTo>
                    <a:pt x="1" y="434"/>
                  </a:lnTo>
                  <a:lnTo>
                    <a:pt x="260" y="434"/>
                  </a:lnTo>
                  <a:lnTo>
                    <a:pt x="260" y="88"/>
                  </a:lnTo>
                  <a:lnTo>
                    <a:pt x="131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75"/>
            <p:cNvSpPr/>
            <p:nvPr/>
          </p:nvSpPr>
          <p:spPr>
            <a:xfrm>
              <a:off x="1306956" y="2300884"/>
              <a:ext cx="7036" cy="11695"/>
            </a:xfrm>
            <a:custGeom>
              <a:avLst/>
              <a:gdLst/>
              <a:ahLst/>
              <a:cxnLst/>
              <a:rect l="l" t="t" r="r" b="b"/>
              <a:pathLst>
                <a:path w="261" h="434" fill="none" extrusionOk="0">
                  <a:moveTo>
                    <a:pt x="1" y="1"/>
                  </a:moveTo>
                  <a:lnTo>
                    <a:pt x="1" y="434"/>
                  </a:lnTo>
                  <a:lnTo>
                    <a:pt x="260" y="434"/>
                  </a:lnTo>
                  <a:lnTo>
                    <a:pt x="260" y="88"/>
                  </a:lnTo>
                  <a:lnTo>
                    <a:pt x="260" y="88"/>
                  </a:lnTo>
                  <a:lnTo>
                    <a:pt x="131" y="4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75"/>
            <p:cNvSpPr/>
            <p:nvPr/>
          </p:nvSpPr>
          <p:spPr>
            <a:xfrm>
              <a:off x="1267275" y="2297408"/>
              <a:ext cx="15204" cy="15171"/>
            </a:xfrm>
            <a:custGeom>
              <a:avLst/>
              <a:gdLst/>
              <a:ahLst/>
              <a:cxnLst/>
              <a:rect l="l" t="t" r="r" b="b"/>
              <a:pathLst>
                <a:path w="564" h="563" extrusionOk="0">
                  <a:moveTo>
                    <a:pt x="0" y="0"/>
                  </a:move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75"/>
            <p:cNvSpPr/>
            <p:nvPr/>
          </p:nvSpPr>
          <p:spPr>
            <a:xfrm>
              <a:off x="1267275" y="2297408"/>
              <a:ext cx="15204" cy="15171"/>
            </a:xfrm>
            <a:custGeom>
              <a:avLst/>
              <a:gdLst/>
              <a:ahLst/>
              <a:cxnLst/>
              <a:rect l="l" t="t" r="r" b="b"/>
              <a:pathLst>
                <a:path w="564" h="563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75"/>
            <p:cNvSpPr/>
            <p:nvPr/>
          </p:nvSpPr>
          <p:spPr>
            <a:xfrm>
              <a:off x="1234575" y="2297408"/>
              <a:ext cx="7036" cy="15171"/>
            </a:xfrm>
            <a:custGeom>
              <a:avLst/>
              <a:gdLst/>
              <a:ahLst/>
              <a:cxnLst/>
              <a:rect l="l" t="t" r="r" b="b"/>
              <a:pathLst>
                <a:path w="261" h="563" extrusionOk="0">
                  <a:moveTo>
                    <a:pt x="1" y="0"/>
                  </a:moveTo>
                  <a:lnTo>
                    <a:pt x="1" y="563"/>
                  </a:lnTo>
                  <a:lnTo>
                    <a:pt x="261" y="56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75"/>
            <p:cNvSpPr/>
            <p:nvPr/>
          </p:nvSpPr>
          <p:spPr>
            <a:xfrm>
              <a:off x="1234575" y="2297408"/>
              <a:ext cx="7036" cy="15171"/>
            </a:xfrm>
            <a:custGeom>
              <a:avLst/>
              <a:gdLst/>
              <a:ahLst/>
              <a:cxnLst/>
              <a:rect l="l" t="t" r="r" b="b"/>
              <a:pathLst>
                <a:path w="261" h="563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261" y="563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75"/>
            <p:cNvSpPr/>
            <p:nvPr/>
          </p:nvSpPr>
          <p:spPr>
            <a:xfrm>
              <a:off x="1196053" y="2297408"/>
              <a:ext cx="15204" cy="15171"/>
            </a:xfrm>
            <a:custGeom>
              <a:avLst/>
              <a:gdLst/>
              <a:ahLst/>
              <a:cxnLst/>
              <a:rect l="l" t="t" r="r" b="b"/>
              <a:pathLst>
                <a:path w="564" h="563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75"/>
            <p:cNvSpPr/>
            <p:nvPr/>
          </p:nvSpPr>
          <p:spPr>
            <a:xfrm>
              <a:off x="1196053" y="2297408"/>
              <a:ext cx="15204" cy="15171"/>
            </a:xfrm>
            <a:custGeom>
              <a:avLst/>
              <a:gdLst/>
              <a:ahLst/>
              <a:cxnLst/>
              <a:rect l="l" t="t" r="r" b="b"/>
              <a:pathLst>
                <a:path w="564" h="563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75"/>
            <p:cNvSpPr/>
            <p:nvPr/>
          </p:nvSpPr>
          <p:spPr>
            <a:xfrm>
              <a:off x="1163380" y="2297408"/>
              <a:ext cx="7036" cy="15171"/>
            </a:xfrm>
            <a:custGeom>
              <a:avLst/>
              <a:gdLst/>
              <a:ahLst/>
              <a:cxnLst/>
              <a:rect l="l" t="t" r="r" b="b"/>
              <a:pathLst>
                <a:path w="261" h="563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75"/>
            <p:cNvSpPr/>
            <p:nvPr/>
          </p:nvSpPr>
          <p:spPr>
            <a:xfrm>
              <a:off x="1163380" y="2297408"/>
              <a:ext cx="7036" cy="15171"/>
            </a:xfrm>
            <a:custGeom>
              <a:avLst/>
              <a:gdLst/>
              <a:ahLst/>
              <a:cxnLst/>
              <a:rect l="l" t="t" r="r" b="b"/>
              <a:pathLst>
                <a:path w="261" h="56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75"/>
            <p:cNvSpPr/>
            <p:nvPr/>
          </p:nvSpPr>
          <p:spPr>
            <a:xfrm>
              <a:off x="1123699" y="2297408"/>
              <a:ext cx="15204" cy="15171"/>
            </a:xfrm>
            <a:custGeom>
              <a:avLst/>
              <a:gdLst/>
              <a:ahLst/>
              <a:cxnLst/>
              <a:rect l="l" t="t" r="r" b="b"/>
              <a:pathLst>
                <a:path w="564" h="563" extrusionOk="0">
                  <a:moveTo>
                    <a:pt x="0" y="0"/>
                  </a:move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75"/>
            <p:cNvSpPr/>
            <p:nvPr/>
          </p:nvSpPr>
          <p:spPr>
            <a:xfrm>
              <a:off x="1123699" y="2297408"/>
              <a:ext cx="15204" cy="15171"/>
            </a:xfrm>
            <a:custGeom>
              <a:avLst/>
              <a:gdLst/>
              <a:ahLst/>
              <a:cxnLst/>
              <a:rect l="l" t="t" r="r" b="b"/>
              <a:pathLst>
                <a:path w="564" h="563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75"/>
            <p:cNvSpPr/>
            <p:nvPr/>
          </p:nvSpPr>
          <p:spPr>
            <a:xfrm>
              <a:off x="1092186" y="2297408"/>
              <a:ext cx="7009" cy="15171"/>
            </a:xfrm>
            <a:custGeom>
              <a:avLst/>
              <a:gdLst/>
              <a:ahLst/>
              <a:cxnLst/>
              <a:rect l="l" t="t" r="r" b="b"/>
              <a:pathLst>
                <a:path w="260" h="563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75"/>
            <p:cNvSpPr/>
            <p:nvPr/>
          </p:nvSpPr>
          <p:spPr>
            <a:xfrm>
              <a:off x="1092186" y="2297408"/>
              <a:ext cx="7009" cy="15171"/>
            </a:xfrm>
            <a:custGeom>
              <a:avLst/>
              <a:gdLst/>
              <a:ahLst/>
              <a:cxnLst/>
              <a:rect l="l" t="t" r="r" b="b"/>
              <a:pathLst>
                <a:path w="260" h="56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75"/>
            <p:cNvSpPr/>
            <p:nvPr/>
          </p:nvSpPr>
          <p:spPr>
            <a:xfrm>
              <a:off x="1052477" y="2297408"/>
              <a:ext cx="15204" cy="15171"/>
            </a:xfrm>
            <a:custGeom>
              <a:avLst/>
              <a:gdLst/>
              <a:ahLst/>
              <a:cxnLst/>
              <a:rect l="l" t="t" r="r" b="b"/>
              <a:pathLst>
                <a:path w="564" h="563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75"/>
            <p:cNvSpPr/>
            <p:nvPr/>
          </p:nvSpPr>
          <p:spPr>
            <a:xfrm>
              <a:off x="1052477" y="2297408"/>
              <a:ext cx="15204" cy="15171"/>
            </a:xfrm>
            <a:custGeom>
              <a:avLst/>
              <a:gdLst/>
              <a:ahLst/>
              <a:cxnLst/>
              <a:rect l="l" t="t" r="r" b="b"/>
              <a:pathLst>
                <a:path w="564" h="563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75"/>
            <p:cNvSpPr/>
            <p:nvPr/>
          </p:nvSpPr>
          <p:spPr>
            <a:xfrm>
              <a:off x="1020964" y="2297408"/>
              <a:ext cx="5877" cy="15171"/>
            </a:xfrm>
            <a:custGeom>
              <a:avLst/>
              <a:gdLst/>
              <a:ahLst/>
              <a:cxnLst/>
              <a:rect l="l" t="t" r="r" b="b"/>
              <a:pathLst>
                <a:path w="218" h="563" extrusionOk="0">
                  <a:moveTo>
                    <a:pt x="1" y="0"/>
                  </a:moveTo>
                  <a:lnTo>
                    <a:pt x="1" y="563"/>
                  </a:lnTo>
                  <a:lnTo>
                    <a:pt x="217" y="5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75"/>
            <p:cNvSpPr/>
            <p:nvPr/>
          </p:nvSpPr>
          <p:spPr>
            <a:xfrm>
              <a:off x="1020964" y="2297408"/>
              <a:ext cx="5877" cy="15171"/>
            </a:xfrm>
            <a:custGeom>
              <a:avLst/>
              <a:gdLst/>
              <a:ahLst/>
              <a:cxnLst/>
              <a:rect l="l" t="t" r="r" b="b"/>
              <a:pathLst>
                <a:path w="218" h="563" fill="none" extrusionOk="0">
                  <a:moveTo>
                    <a:pt x="217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217" y="563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75"/>
            <p:cNvSpPr/>
            <p:nvPr/>
          </p:nvSpPr>
          <p:spPr>
            <a:xfrm>
              <a:off x="1005787" y="2271727"/>
              <a:ext cx="27" cy="1186"/>
            </a:xfrm>
            <a:custGeom>
              <a:avLst/>
              <a:gdLst/>
              <a:ahLst/>
              <a:cxnLst/>
              <a:rect l="l" t="t" r="r" b="b"/>
              <a:pathLst>
                <a:path w="1" h="44" extrusionOk="0">
                  <a:moveTo>
                    <a:pt x="1" y="0"/>
                  </a:moveTo>
                  <a:lnTo>
                    <a:pt x="1" y="0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75"/>
            <p:cNvSpPr/>
            <p:nvPr/>
          </p:nvSpPr>
          <p:spPr>
            <a:xfrm>
              <a:off x="1005787" y="2271727"/>
              <a:ext cx="27" cy="1186"/>
            </a:xfrm>
            <a:custGeom>
              <a:avLst/>
              <a:gdLst/>
              <a:ahLst/>
              <a:cxnLst/>
              <a:rect l="l" t="t" r="r" b="b"/>
              <a:pathLst>
                <a:path w="1" h="4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75"/>
            <p:cNvSpPr/>
            <p:nvPr/>
          </p:nvSpPr>
          <p:spPr>
            <a:xfrm>
              <a:off x="1004628" y="2265879"/>
              <a:ext cx="229974" cy="7033"/>
            </a:xfrm>
            <a:custGeom>
              <a:avLst/>
              <a:gdLst/>
              <a:ahLst/>
              <a:cxnLst/>
              <a:rect l="l" t="t" r="r" b="b"/>
              <a:pathLst>
                <a:path w="8531" h="261" extrusionOk="0">
                  <a:moveTo>
                    <a:pt x="0" y="1"/>
                  </a:moveTo>
                  <a:lnTo>
                    <a:pt x="44" y="217"/>
                  </a:lnTo>
                  <a:lnTo>
                    <a:pt x="44" y="261"/>
                  </a:lnTo>
                  <a:lnTo>
                    <a:pt x="607" y="261"/>
                  </a:lnTo>
                  <a:lnTo>
                    <a:pt x="607" y="1"/>
                  </a:lnTo>
                  <a:close/>
                  <a:moveTo>
                    <a:pt x="823" y="1"/>
                  </a:moveTo>
                  <a:lnTo>
                    <a:pt x="823" y="261"/>
                  </a:lnTo>
                  <a:lnTo>
                    <a:pt x="1776" y="261"/>
                  </a:lnTo>
                  <a:lnTo>
                    <a:pt x="1776" y="1"/>
                  </a:lnTo>
                  <a:close/>
                  <a:moveTo>
                    <a:pt x="2339" y="1"/>
                  </a:moveTo>
                  <a:lnTo>
                    <a:pt x="2339" y="261"/>
                  </a:lnTo>
                  <a:lnTo>
                    <a:pt x="3248" y="261"/>
                  </a:lnTo>
                  <a:lnTo>
                    <a:pt x="3248" y="1"/>
                  </a:lnTo>
                  <a:close/>
                  <a:moveTo>
                    <a:pt x="3508" y="1"/>
                  </a:moveTo>
                  <a:lnTo>
                    <a:pt x="3508" y="261"/>
                  </a:lnTo>
                  <a:lnTo>
                    <a:pt x="4417" y="261"/>
                  </a:lnTo>
                  <a:lnTo>
                    <a:pt x="4417" y="1"/>
                  </a:lnTo>
                  <a:close/>
                  <a:moveTo>
                    <a:pt x="4980" y="1"/>
                  </a:moveTo>
                  <a:lnTo>
                    <a:pt x="4980" y="261"/>
                  </a:lnTo>
                  <a:lnTo>
                    <a:pt x="5889" y="261"/>
                  </a:lnTo>
                  <a:lnTo>
                    <a:pt x="5889" y="1"/>
                  </a:lnTo>
                  <a:close/>
                  <a:moveTo>
                    <a:pt x="6149" y="1"/>
                  </a:moveTo>
                  <a:lnTo>
                    <a:pt x="6149" y="261"/>
                  </a:lnTo>
                  <a:lnTo>
                    <a:pt x="7102" y="261"/>
                  </a:lnTo>
                  <a:lnTo>
                    <a:pt x="7102" y="1"/>
                  </a:lnTo>
                  <a:close/>
                  <a:moveTo>
                    <a:pt x="7665" y="1"/>
                  </a:moveTo>
                  <a:lnTo>
                    <a:pt x="7665" y="261"/>
                  </a:lnTo>
                  <a:lnTo>
                    <a:pt x="8531" y="261"/>
                  </a:lnTo>
                  <a:lnTo>
                    <a:pt x="8401" y="131"/>
                  </a:lnTo>
                  <a:lnTo>
                    <a:pt x="8271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75"/>
            <p:cNvSpPr/>
            <p:nvPr/>
          </p:nvSpPr>
          <p:spPr>
            <a:xfrm>
              <a:off x="1004628" y="2265879"/>
              <a:ext cx="16363" cy="7033"/>
            </a:xfrm>
            <a:custGeom>
              <a:avLst/>
              <a:gdLst/>
              <a:ahLst/>
              <a:cxnLst/>
              <a:rect l="l" t="t" r="r" b="b"/>
              <a:pathLst>
                <a:path w="607" h="261" fill="none" extrusionOk="0">
                  <a:moveTo>
                    <a:pt x="607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" y="217"/>
                  </a:lnTo>
                  <a:lnTo>
                    <a:pt x="44" y="217"/>
                  </a:lnTo>
                  <a:lnTo>
                    <a:pt x="44" y="261"/>
                  </a:lnTo>
                  <a:lnTo>
                    <a:pt x="607" y="261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75"/>
            <p:cNvSpPr/>
            <p:nvPr/>
          </p:nvSpPr>
          <p:spPr>
            <a:xfrm>
              <a:off x="1026814" y="2265879"/>
              <a:ext cx="25690" cy="7033"/>
            </a:xfrm>
            <a:custGeom>
              <a:avLst/>
              <a:gdLst/>
              <a:ahLst/>
              <a:cxnLst/>
              <a:rect l="l" t="t" r="r" b="b"/>
              <a:pathLst>
                <a:path w="953" h="261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75"/>
            <p:cNvSpPr/>
            <p:nvPr/>
          </p:nvSpPr>
          <p:spPr>
            <a:xfrm>
              <a:off x="1067654" y="2265879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75"/>
            <p:cNvSpPr/>
            <p:nvPr/>
          </p:nvSpPr>
          <p:spPr>
            <a:xfrm>
              <a:off x="1099168" y="2265879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75"/>
            <p:cNvSpPr/>
            <p:nvPr/>
          </p:nvSpPr>
          <p:spPr>
            <a:xfrm>
              <a:off x="1138876" y="2265879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09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09" y="261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75"/>
            <p:cNvSpPr/>
            <p:nvPr/>
          </p:nvSpPr>
          <p:spPr>
            <a:xfrm>
              <a:off x="1170389" y="2265879"/>
              <a:ext cx="25690" cy="7033"/>
            </a:xfrm>
            <a:custGeom>
              <a:avLst/>
              <a:gdLst/>
              <a:ahLst/>
              <a:cxnLst/>
              <a:rect l="l" t="t" r="r" b="b"/>
              <a:pathLst>
                <a:path w="953" h="261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75"/>
            <p:cNvSpPr/>
            <p:nvPr/>
          </p:nvSpPr>
          <p:spPr>
            <a:xfrm>
              <a:off x="1211230" y="2265879"/>
              <a:ext cx="23372" cy="7033"/>
            </a:xfrm>
            <a:custGeom>
              <a:avLst/>
              <a:gdLst/>
              <a:ahLst/>
              <a:cxnLst/>
              <a:rect l="l" t="t" r="r" b="b"/>
              <a:pathLst>
                <a:path w="867" h="261" fill="none" extrusionOk="0">
                  <a:moveTo>
                    <a:pt x="607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867" y="261"/>
                  </a:lnTo>
                  <a:lnTo>
                    <a:pt x="867" y="261"/>
                  </a:lnTo>
                  <a:lnTo>
                    <a:pt x="737" y="131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75"/>
            <p:cNvSpPr/>
            <p:nvPr/>
          </p:nvSpPr>
          <p:spPr>
            <a:xfrm>
              <a:off x="1196053" y="2265879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75"/>
            <p:cNvSpPr/>
            <p:nvPr/>
          </p:nvSpPr>
          <p:spPr>
            <a:xfrm>
              <a:off x="1196053" y="2265879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75"/>
            <p:cNvSpPr/>
            <p:nvPr/>
          </p:nvSpPr>
          <p:spPr>
            <a:xfrm>
              <a:off x="1163380" y="2265879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75"/>
            <p:cNvSpPr/>
            <p:nvPr/>
          </p:nvSpPr>
          <p:spPr>
            <a:xfrm>
              <a:off x="1163380" y="2265879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75"/>
            <p:cNvSpPr/>
            <p:nvPr/>
          </p:nvSpPr>
          <p:spPr>
            <a:xfrm>
              <a:off x="1123699" y="2265879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75"/>
            <p:cNvSpPr/>
            <p:nvPr/>
          </p:nvSpPr>
          <p:spPr>
            <a:xfrm>
              <a:off x="1123699" y="2265879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75"/>
            <p:cNvSpPr/>
            <p:nvPr/>
          </p:nvSpPr>
          <p:spPr>
            <a:xfrm>
              <a:off x="1092186" y="2265879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75"/>
            <p:cNvSpPr/>
            <p:nvPr/>
          </p:nvSpPr>
          <p:spPr>
            <a:xfrm>
              <a:off x="1092186" y="2265879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75"/>
            <p:cNvSpPr/>
            <p:nvPr/>
          </p:nvSpPr>
          <p:spPr>
            <a:xfrm>
              <a:off x="1052477" y="2265879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75"/>
            <p:cNvSpPr/>
            <p:nvPr/>
          </p:nvSpPr>
          <p:spPr>
            <a:xfrm>
              <a:off x="1052477" y="2265879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75"/>
            <p:cNvSpPr/>
            <p:nvPr/>
          </p:nvSpPr>
          <p:spPr>
            <a:xfrm>
              <a:off x="1020964" y="2265879"/>
              <a:ext cx="5877" cy="7033"/>
            </a:xfrm>
            <a:custGeom>
              <a:avLst/>
              <a:gdLst/>
              <a:ahLst/>
              <a:cxnLst/>
              <a:rect l="l" t="t" r="r" b="b"/>
              <a:pathLst>
                <a:path w="218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17" y="26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75"/>
            <p:cNvSpPr/>
            <p:nvPr/>
          </p:nvSpPr>
          <p:spPr>
            <a:xfrm>
              <a:off x="1020964" y="2265879"/>
              <a:ext cx="5877" cy="7033"/>
            </a:xfrm>
            <a:custGeom>
              <a:avLst/>
              <a:gdLst/>
              <a:ahLst/>
              <a:cxnLst/>
              <a:rect l="l" t="t" r="r" b="b"/>
              <a:pathLst>
                <a:path w="218" h="261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17" y="261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75"/>
            <p:cNvSpPr/>
            <p:nvPr/>
          </p:nvSpPr>
          <p:spPr>
            <a:xfrm>
              <a:off x="999964" y="2225054"/>
              <a:ext cx="220647" cy="15198"/>
            </a:xfrm>
            <a:custGeom>
              <a:avLst/>
              <a:gdLst/>
              <a:ahLst/>
              <a:cxnLst/>
              <a:rect l="l" t="t" r="r" b="b"/>
              <a:pathLst>
                <a:path w="8185" h="564" extrusionOk="0">
                  <a:moveTo>
                    <a:pt x="0" y="0"/>
                  </a:moveTo>
                  <a:lnTo>
                    <a:pt x="43" y="563"/>
                  </a:lnTo>
                  <a:lnTo>
                    <a:pt x="780" y="563"/>
                  </a:lnTo>
                  <a:lnTo>
                    <a:pt x="780" y="0"/>
                  </a:lnTo>
                  <a:close/>
                  <a:moveTo>
                    <a:pt x="996" y="0"/>
                  </a:moveTo>
                  <a:lnTo>
                    <a:pt x="996" y="563"/>
                  </a:lnTo>
                  <a:lnTo>
                    <a:pt x="1949" y="563"/>
                  </a:lnTo>
                  <a:lnTo>
                    <a:pt x="1949" y="0"/>
                  </a:lnTo>
                  <a:close/>
                  <a:moveTo>
                    <a:pt x="2512" y="0"/>
                  </a:moveTo>
                  <a:lnTo>
                    <a:pt x="2512" y="563"/>
                  </a:lnTo>
                  <a:lnTo>
                    <a:pt x="3421" y="563"/>
                  </a:lnTo>
                  <a:lnTo>
                    <a:pt x="3421" y="0"/>
                  </a:lnTo>
                  <a:close/>
                  <a:moveTo>
                    <a:pt x="3681" y="0"/>
                  </a:moveTo>
                  <a:lnTo>
                    <a:pt x="3681" y="563"/>
                  </a:lnTo>
                  <a:lnTo>
                    <a:pt x="4590" y="563"/>
                  </a:lnTo>
                  <a:lnTo>
                    <a:pt x="4590" y="0"/>
                  </a:lnTo>
                  <a:close/>
                  <a:moveTo>
                    <a:pt x="5153" y="0"/>
                  </a:moveTo>
                  <a:lnTo>
                    <a:pt x="5153" y="563"/>
                  </a:lnTo>
                  <a:lnTo>
                    <a:pt x="6062" y="563"/>
                  </a:lnTo>
                  <a:lnTo>
                    <a:pt x="6062" y="0"/>
                  </a:lnTo>
                  <a:close/>
                  <a:moveTo>
                    <a:pt x="6322" y="0"/>
                  </a:moveTo>
                  <a:lnTo>
                    <a:pt x="6322" y="563"/>
                  </a:lnTo>
                  <a:lnTo>
                    <a:pt x="7275" y="563"/>
                  </a:lnTo>
                  <a:lnTo>
                    <a:pt x="7275" y="0"/>
                  </a:lnTo>
                  <a:close/>
                  <a:moveTo>
                    <a:pt x="7838" y="0"/>
                  </a:moveTo>
                  <a:lnTo>
                    <a:pt x="7838" y="563"/>
                  </a:lnTo>
                  <a:lnTo>
                    <a:pt x="8184" y="563"/>
                  </a:lnTo>
                  <a:lnTo>
                    <a:pt x="8184" y="303"/>
                  </a:lnTo>
                  <a:lnTo>
                    <a:pt x="8141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75"/>
            <p:cNvSpPr/>
            <p:nvPr/>
          </p:nvSpPr>
          <p:spPr>
            <a:xfrm>
              <a:off x="999964" y="2225054"/>
              <a:ext cx="21027" cy="15198"/>
            </a:xfrm>
            <a:custGeom>
              <a:avLst/>
              <a:gdLst/>
              <a:ahLst/>
              <a:cxnLst/>
              <a:rect l="l" t="t" r="r" b="b"/>
              <a:pathLst>
                <a:path w="780" h="564" fill="none" extrusionOk="0">
                  <a:moveTo>
                    <a:pt x="78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3" y="563"/>
                  </a:lnTo>
                  <a:lnTo>
                    <a:pt x="780" y="563"/>
                  </a:lnTo>
                  <a:lnTo>
                    <a:pt x="7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75"/>
            <p:cNvSpPr/>
            <p:nvPr/>
          </p:nvSpPr>
          <p:spPr>
            <a:xfrm>
              <a:off x="1026814" y="2225054"/>
              <a:ext cx="25690" cy="15198"/>
            </a:xfrm>
            <a:custGeom>
              <a:avLst/>
              <a:gdLst/>
              <a:ahLst/>
              <a:cxnLst/>
              <a:rect l="l" t="t" r="r" b="b"/>
              <a:pathLst>
                <a:path w="953" h="564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75"/>
            <p:cNvSpPr/>
            <p:nvPr/>
          </p:nvSpPr>
          <p:spPr>
            <a:xfrm>
              <a:off x="1067654" y="2225054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75"/>
            <p:cNvSpPr/>
            <p:nvPr/>
          </p:nvSpPr>
          <p:spPr>
            <a:xfrm>
              <a:off x="1099168" y="2225054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75"/>
            <p:cNvSpPr/>
            <p:nvPr/>
          </p:nvSpPr>
          <p:spPr>
            <a:xfrm>
              <a:off x="1138876" y="222505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09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09" y="563"/>
                  </a:lnTo>
                  <a:lnTo>
                    <a:pt x="9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75"/>
            <p:cNvSpPr/>
            <p:nvPr/>
          </p:nvSpPr>
          <p:spPr>
            <a:xfrm>
              <a:off x="1170389" y="2225054"/>
              <a:ext cx="25690" cy="15198"/>
            </a:xfrm>
            <a:custGeom>
              <a:avLst/>
              <a:gdLst/>
              <a:ahLst/>
              <a:cxnLst/>
              <a:rect l="l" t="t" r="r" b="b"/>
              <a:pathLst>
                <a:path w="953" h="564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75"/>
            <p:cNvSpPr/>
            <p:nvPr/>
          </p:nvSpPr>
          <p:spPr>
            <a:xfrm>
              <a:off x="1211230" y="2225054"/>
              <a:ext cx="9381" cy="15198"/>
            </a:xfrm>
            <a:custGeom>
              <a:avLst/>
              <a:gdLst/>
              <a:ahLst/>
              <a:cxnLst/>
              <a:rect l="l" t="t" r="r" b="b"/>
              <a:pathLst>
                <a:path w="348" h="564" fill="none" extrusionOk="0">
                  <a:moveTo>
                    <a:pt x="30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347" y="563"/>
                  </a:lnTo>
                  <a:lnTo>
                    <a:pt x="347" y="563"/>
                  </a:lnTo>
                  <a:lnTo>
                    <a:pt x="347" y="303"/>
                  </a:lnTo>
                  <a:lnTo>
                    <a:pt x="3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75"/>
            <p:cNvSpPr/>
            <p:nvPr/>
          </p:nvSpPr>
          <p:spPr>
            <a:xfrm>
              <a:off x="1196053" y="222505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75"/>
            <p:cNvSpPr/>
            <p:nvPr/>
          </p:nvSpPr>
          <p:spPr>
            <a:xfrm>
              <a:off x="1196053" y="222505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75"/>
            <p:cNvSpPr/>
            <p:nvPr/>
          </p:nvSpPr>
          <p:spPr>
            <a:xfrm>
              <a:off x="1163380" y="222505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75"/>
            <p:cNvSpPr/>
            <p:nvPr/>
          </p:nvSpPr>
          <p:spPr>
            <a:xfrm>
              <a:off x="1163380" y="222505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75"/>
            <p:cNvSpPr/>
            <p:nvPr/>
          </p:nvSpPr>
          <p:spPr>
            <a:xfrm>
              <a:off x="1123699" y="222505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0"/>
                  </a:move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75"/>
            <p:cNvSpPr/>
            <p:nvPr/>
          </p:nvSpPr>
          <p:spPr>
            <a:xfrm>
              <a:off x="1123699" y="222505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75"/>
            <p:cNvSpPr/>
            <p:nvPr/>
          </p:nvSpPr>
          <p:spPr>
            <a:xfrm>
              <a:off x="1092186" y="2225054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75"/>
            <p:cNvSpPr/>
            <p:nvPr/>
          </p:nvSpPr>
          <p:spPr>
            <a:xfrm>
              <a:off x="1092186" y="2225054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75"/>
            <p:cNvSpPr/>
            <p:nvPr/>
          </p:nvSpPr>
          <p:spPr>
            <a:xfrm>
              <a:off x="1052477" y="222505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75"/>
            <p:cNvSpPr/>
            <p:nvPr/>
          </p:nvSpPr>
          <p:spPr>
            <a:xfrm>
              <a:off x="1052477" y="222505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75"/>
            <p:cNvSpPr/>
            <p:nvPr/>
          </p:nvSpPr>
          <p:spPr>
            <a:xfrm>
              <a:off x="1020964" y="2225054"/>
              <a:ext cx="5877" cy="15198"/>
            </a:xfrm>
            <a:custGeom>
              <a:avLst/>
              <a:gdLst/>
              <a:ahLst/>
              <a:cxnLst/>
              <a:rect l="l" t="t" r="r" b="b"/>
              <a:pathLst>
                <a:path w="218" h="564" extrusionOk="0">
                  <a:moveTo>
                    <a:pt x="1" y="0"/>
                  </a:moveTo>
                  <a:lnTo>
                    <a:pt x="1" y="563"/>
                  </a:lnTo>
                  <a:lnTo>
                    <a:pt x="217" y="5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75"/>
            <p:cNvSpPr/>
            <p:nvPr/>
          </p:nvSpPr>
          <p:spPr>
            <a:xfrm>
              <a:off x="1020964" y="2225054"/>
              <a:ext cx="5877" cy="15198"/>
            </a:xfrm>
            <a:custGeom>
              <a:avLst/>
              <a:gdLst/>
              <a:ahLst/>
              <a:cxnLst/>
              <a:rect l="l" t="t" r="r" b="b"/>
              <a:pathLst>
                <a:path w="218" h="564" fill="none" extrusionOk="0">
                  <a:moveTo>
                    <a:pt x="217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217" y="563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75"/>
            <p:cNvSpPr/>
            <p:nvPr/>
          </p:nvSpPr>
          <p:spPr>
            <a:xfrm>
              <a:off x="996460" y="2193552"/>
              <a:ext cx="1186" cy="7006"/>
            </a:xfrm>
            <a:custGeom>
              <a:avLst/>
              <a:gdLst/>
              <a:ahLst/>
              <a:cxnLst/>
              <a:rect l="l" t="t" r="r" b="b"/>
              <a:pathLst>
                <a:path w="44" h="260" extrusionOk="0">
                  <a:moveTo>
                    <a:pt x="0" y="0"/>
                  </a:moveTo>
                  <a:lnTo>
                    <a:pt x="0" y="260"/>
                  </a:lnTo>
                  <a:lnTo>
                    <a:pt x="44" y="26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75"/>
            <p:cNvSpPr/>
            <p:nvPr/>
          </p:nvSpPr>
          <p:spPr>
            <a:xfrm>
              <a:off x="996460" y="2193552"/>
              <a:ext cx="1186" cy="7006"/>
            </a:xfrm>
            <a:custGeom>
              <a:avLst/>
              <a:gdLst/>
              <a:ahLst/>
              <a:cxnLst/>
              <a:rect l="l" t="t" r="r" b="b"/>
              <a:pathLst>
                <a:path w="44" h="260" fill="none" extrusionOk="0">
                  <a:moveTo>
                    <a:pt x="4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44" y="260"/>
                  </a:lnTo>
                  <a:lnTo>
                    <a:pt x="44" y="260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75"/>
            <p:cNvSpPr/>
            <p:nvPr/>
          </p:nvSpPr>
          <p:spPr>
            <a:xfrm>
              <a:off x="997619" y="2193552"/>
              <a:ext cx="221806" cy="7006"/>
            </a:xfrm>
            <a:custGeom>
              <a:avLst/>
              <a:gdLst/>
              <a:ahLst/>
              <a:cxnLst/>
              <a:rect l="l" t="t" r="r" b="b"/>
              <a:pathLst>
                <a:path w="8228" h="260" extrusionOk="0">
                  <a:moveTo>
                    <a:pt x="1" y="0"/>
                  </a:moveTo>
                  <a:lnTo>
                    <a:pt x="1" y="260"/>
                  </a:lnTo>
                  <a:lnTo>
                    <a:pt x="867" y="260"/>
                  </a:lnTo>
                  <a:lnTo>
                    <a:pt x="867" y="0"/>
                  </a:lnTo>
                  <a:close/>
                  <a:moveTo>
                    <a:pt x="1083" y="0"/>
                  </a:moveTo>
                  <a:lnTo>
                    <a:pt x="1083" y="260"/>
                  </a:lnTo>
                  <a:lnTo>
                    <a:pt x="2036" y="260"/>
                  </a:lnTo>
                  <a:lnTo>
                    <a:pt x="2036" y="0"/>
                  </a:lnTo>
                  <a:close/>
                  <a:moveTo>
                    <a:pt x="2599" y="0"/>
                  </a:moveTo>
                  <a:lnTo>
                    <a:pt x="2599" y="260"/>
                  </a:lnTo>
                  <a:lnTo>
                    <a:pt x="3508" y="260"/>
                  </a:lnTo>
                  <a:lnTo>
                    <a:pt x="3508" y="0"/>
                  </a:lnTo>
                  <a:close/>
                  <a:moveTo>
                    <a:pt x="3768" y="0"/>
                  </a:moveTo>
                  <a:lnTo>
                    <a:pt x="3768" y="260"/>
                  </a:lnTo>
                  <a:lnTo>
                    <a:pt x="4677" y="260"/>
                  </a:lnTo>
                  <a:lnTo>
                    <a:pt x="4677" y="0"/>
                  </a:lnTo>
                  <a:close/>
                  <a:moveTo>
                    <a:pt x="5240" y="0"/>
                  </a:moveTo>
                  <a:lnTo>
                    <a:pt x="5240" y="260"/>
                  </a:lnTo>
                  <a:lnTo>
                    <a:pt x="6149" y="260"/>
                  </a:lnTo>
                  <a:lnTo>
                    <a:pt x="6149" y="0"/>
                  </a:lnTo>
                  <a:close/>
                  <a:moveTo>
                    <a:pt x="6409" y="0"/>
                  </a:moveTo>
                  <a:lnTo>
                    <a:pt x="6409" y="260"/>
                  </a:lnTo>
                  <a:lnTo>
                    <a:pt x="7362" y="260"/>
                  </a:lnTo>
                  <a:lnTo>
                    <a:pt x="7362" y="0"/>
                  </a:lnTo>
                  <a:close/>
                  <a:moveTo>
                    <a:pt x="7925" y="0"/>
                  </a:moveTo>
                  <a:lnTo>
                    <a:pt x="7925" y="260"/>
                  </a:lnTo>
                  <a:lnTo>
                    <a:pt x="8228" y="260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75"/>
            <p:cNvSpPr/>
            <p:nvPr/>
          </p:nvSpPr>
          <p:spPr>
            <a:xfrm>
              <a:off x="997619" y="2193552"/>
              <a:ext cx="23372" cy="7006"/>
            </a:xfrm>
            <a:custGeom>
              <a:avLst/>
              <a:gdLst/>
              <a:ahLst/>
              <a:cxnLst/>
              <a:rect l="l" t="t" r="r" b="b"/>
              <a:pathLst>
                <a:path w="867" h="260" fill="none" extrusionOk="0">
                  <a:moveTo>
                    <a:pt x="86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60"/>
                  </a:lnTo>
                  <a:lnTo>
                    <a:pt x="867" y="260"/>
                  </a:lnTo>
                  <a:lnTo>
                    <a:pt x="8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75"/>
            <p:cNvSpPr/>
            <p:nvPr/>
          </p:nvSpPr>
          <p:spPr>
            <a:xfrm>
              <a:off x="1026814" y="2193552"/>
              <a:ext cx="25690" cy="7006"/>
            </a:xfrm>
            <a:custGeom>
              <a:avLst/>
              <a:gdLst/>
              <a:ahLst/>
              <a:cxnLst/>
              <a:rect l="l" t="t" r="r" b="b"/>
              <a:pathLst>
                <a:path w="953" h="260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953" y="260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75"/>
            <p:cNvSpPr/>
            <p:nvPr/>
          </p:nvSpPr>
          <p:spPr>
            <a:xfrm>
              <a:off x="1067654" y="2193552"/>
              <a:ext cx="24558" cy="7006"/>
            </a:xfrm>
            <a:custGeom>
              <a:avLst/>
              <a:gdLst/>
              <a:ahLst/>
              <a:cxnLst/>
              <a:rect l="l" t="t" r="r" b="b"/>
              <a:pathLst>
                <a:path w="911" h="260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75"/>
            <p:cNvSpPr/>
            <p:nvPr/>
          </p:nvSpPr>
          <p:spPr>
            <a:xfrm>
              <a:off x="1099168" y="2193552"/>
              <a:ext cx="24558" cy="7006"/>
            </a:xfrm>
            <a:custGeom>
              <a:avLst/>
              <a:gdLst/>
              <a:ahLst/>
              <a:cxnLst/>
              <a:rect l="l" t="t" r="r" b="b"/>
              <a:pathLst>
                <a:path w="911" h="260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75"/>
            <p:cNvSpPr/>
            <p:nvPr/>
          </p:nvSpPr>
          <p:spPr>
            <a:xfrm>
              <a:off x="1138876" y="2193552"/>
              <a:ext cx="24531" cy="7006"/>
            </a:xfrm>
            <a:custGeom>
              <a:avLst/>
              <a:gdLst/>
              <a:ahLst/>
              <a:cxnLst/>
              <a:rect l="l" t="t" r="r" b="b"/>
              <a:pathLst>
                <a:path w="910" h="260" fill="none" extrusionOk="0">
                  <a:moveTo>
                    <a:pt x="909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909" y="260"/>
                  </a:lnTo>
                  <a:lnTo>
                    <a:pt x="9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75"/>
            <p:cNvSpPr/>
            <p:nvPr/>
          </p:nvSpPr>
          <p:spPr>
            <a:xfrm>
              <a:off x="1170389" y="2193552"/>
              <a:ext cx="25690" cy="7006"/>
            </a:xfrm>
            <a:custGeom>
              <a:avLst/>
              <a:gdLst/>
              <a:ahLst/>
              <a:cxnLst/>
              <a:rect l="l" t="t" r="r" b="b"/>
              <a:pathLst>
                <a:path w="953" h="260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953" y="260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75"/>
            <p:cNvSpPr/>
            <p:nvPr/>
          </p:nvSpPr>
          <p:spPr>
            <a:xfrm>
              <a:off x="1211230" y="2193552"/>
              <a:ext cx="8195" cy="7006"/>
            </a:xfrm>
            <a:custGeom>
              <a:avLst/>
              <a:gdLst/>
              <a:ahLst/>
              <a:cxnLst/>
              <a:rect l="l" t="t" r="r" b="b"/>
              <a:pathLst>
                <a:path w="304" h="260" fill="none" extrusionOk="0">
                  <a:moveTo>
                    <a:pt x="304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304" y="260"/>
                  </a:lnTo>
                  <a:lnTo>
                    <a:pt x="304" y="260"/>
                  </a:lnTo>
                  <a:lnTo>
                    <a:pt x="3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75"/>
            <p:cNvSpPr/>
            <p:nvPr/>
          </p:nvSpPr>
          <p:spPr>
            <a:xfrm>
              <a:off x="1196053" y="2193552"/>
              <a:ext cx="15204" cy="7006"/>
            </a:xfrm>
            <a:custGeom>
              <a:avLst/>
              <a:gdLst/>
              <a:ahLst/>
              <a:cxnLst/>
              <a:rect l="l" t="t" r="r" b="b"/>
              <a:pathLst>
                <a:path w="564" h="260" extrusionOk="0">
                  <a:moveTo>
                    <a:pt x="1" y="0"/>
                  </a:move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75"/>
            <p:cNvSpPr/>
            <p:nvPr/>
          </p:nvSpPr>
          <p:spPr>
            <a:xfrm>
              <a:off x="1196053" y="2193552"/>
              <a:ext cx="15204" cy="7006"/>
            </a:xfrm>
            <a:custGeom>
              <a:avLst/>
              <a:gdLst/>
              <a:ahLst/>
              <a:cxnLst/>
              <a:rect l="l" t="t" r="r" b="b"/>
              <a:pathLst>
                <a:path w="564" h="26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75"/>
            <p:cNvSpPr/>
            <p:nvPr/>
          </p:nvSpPr>
          <p:spPr>
            <a:xfrm>
              <a:off x="1163380" y="2193552"/>
              <a:ext cx="7036" cy="7006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0" y="0"/>
                  </a:move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75"/>
            <p:cNvSpPr/>
            <p:nvPr/>
          </p:nvSpPr>
          <p:spPr>
            <a:xfrm>
              <a:off x="1163380" y="2193552"/>
              <a:ext cx="7036" cy="7006"/>
            </a:xfrm>
            <a:custGeom>
              <a:avLst/>
              <a:gdLst/>
              <a:ahLst/>
              <a:cxnLst/>
              <a:rect l="l" t="t" r="r" b="b"/>
              <a:pathLst>
                <a:path w="261" h="26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75"/>
            <p:cNvSpPr/>
            <p:nvPr/>
          </p:nvSpPr>
          <p:spPr>
            <a:xfrm>
              <a:off x="1123699" y="2193552"/>
              <a:ext cx="15204" cy="7006"/>
            </a:xfrm>
            <a:custGeom>
              <a:avLst/>
              <a:gdLst/>
              <a:ahLst/>
              <a:cxnLst/>
              <a:rect l="l" t="t" r="r" b="b"/>
              <a:pathLst>
                <a:path w="564" h="260" extrusionOk="0">
                  <a:moveTo>
                    <a:pt x="0" y="0"/>
                  </a:moveTo>
                  <a:lnTo>
                    <a:pt x="0" y="260"/>
                  </a:lnTo>
                  <a:lnTo>
                    <a:pt x="563" y="26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75"/>
            <p:cNvSpPr/>
            <p:nvPr/>
          </p:nvSpPr>
          <p:spPr>
            <a:xfrm>
              <a:off x="1123699" y="2193552"/>
              <a:ext cx="15204" cy="7006"/>
            </a:xfrm>
            <a:custGeom>
              <a:avLst/>
              <a:gdLst/>
              <a:ahLst/>
              <a:cxnLst/>
              <a:rect l="l" t="t" r="r" b="b"/>
              <a:pathLst>
                <a:path w="564" h="260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563" y="26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75"/>
            <p:cNvSpPr/>
            <p:nvPr/>
          </p:nvSpPr>
          <p:spPr>
            <a:xfrm>
              <a:off x="1092186" y="2193552"/>
              <a:ext cx="7009" cy="7006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0" y="0"/>
                  </a:move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75"/>
            <p:cNvSpPr/>
            <p:nvPr/>
          </p:nvSpPr>
          <p:spPr>
            <a:xfrm>
              <a:off x="1092186" y="2193552"/>
              <a:ext cx="7009" cy="7006"/>
            </a:xfrm>
            <a:custGeom>
              <a:avLst/>
              <a:gdLst/>
              <a:ahLst/>
              <a:cxnLst/>
              <a:rect l="l" t="t" r="r" b="b"/>
              <a:pathLst>
                <a:path w="260" h="26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75"/>
            <p:cNvSpPr/>
            <p:nvPr/>
          </p:nvSpPr>
          <p:spPr>
            <a:xfrm>
              <a:off x="1052477" y="2193552"/>
              <a:ext cx="15204" cy="7006"/>
            </a:xfrm>
            <a:custGeom>
              <a:avLst/>
              <a:gdLst/>
              <a:ahLst/>
              <a:cxnLst/>
              <a:rect l="l" t="t" r="r" b="b"/>
              <a:pathLst>
                <a:path w="564" h="260" extrusionOk="0">
                  <a:moveTo>
                    <a:pt x="1" y="0"/>
                  </a:move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75"/>
            <p:cNvSpPr/>
            <p:nvPr/>
          </p:nvSpPr>
          <p:spPr>
            <a:xfrm>
              <a:off x="1052477" y="2193552"/>
              <a:ext cx="15204" cy="7006"/>
            </a:xfrm>
            <a:custGeom>
              <a:avLst/>
              <a:gdLst/>
              <a:ahLst/>
              <a:cxnLst/>
              <a:rect l="l" t="t" r="r" b="b"/>
              <a:pathLst>
                <a:path w="564" h="26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75"/>
            <p:cNvSpPr/>
            <p:nvPr/>
          </p:nvSpPr>
          <p:spPr>
            <a:xfrm>
              <a:off x="1020964" y="2193552"/>
              <a:ext cx="5877" cy="7006"/>
            </a:xfrm>
            <a:custGeom>
              <a:avLst/>
              <a:gdLst/>
              <a:ahLst/>
              <a:cxnLst/>
              <a:rect l="l" t="t" r="r" b="b"/>
              <a:pathLst>
                <a:path w="218" h="260" extrusionOk="0">
                  <a:moveTo>
                    <a:pt x="1" y="0"/>
                  </a:moveTo>
                  <a:lnTo>
                    <a:pt x="1" y="260"/>
                  </a:lnTo>
                  <a:lnTo>
                    <a:pt x="217" y="26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75"/>
            <p:cNvSpPr/>
            <p:nvPr/>
          </p:nvSpPr>
          <p:spPr>
            <a:xfrm>
              <a:off x="1020964" y="2193552"/>
              <a:ext cx="5877" cy="7006"/>
            </a:xfrm>
            <a:custGeom>
              <a:avLst/>
              <a:gdLst/>
              <a:ahLst/>
              <a:cxnLst/>
              <a:rect l="l" t="t" r="r" b="b"/>
              <a:pathLst>
                <a:path w="218" h="260" fill="none" extrusionOk="0">
                  <a:moveTo>
                    <a:pt x="217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217" y="260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75"/>
            <p:cNvSpPr/>
            <p:nvPr/>
          </p:nvSpPr>
          <p:spPr>
            <a:xfrm>
              <a:off x="995274" y="2153858"/>
              <a:ext cx="1213" cy="15198"/>
            </a:xfrm>
            <a:custGeom>
              <a:avLst/>
              <a:gdLst/>
              <a:ahLst/>
              <a:cxnLst/>
              <a:rect l="l" t="t" r="r" b="b"/>
              <a:pathLst>
                <a:path w="45" h="564" extrusionOk="0">
                  <a:moveTo>
                    <a:pt x="1" y="1"/>
                  </a:moveTo>
                  <a:lnTo>
                    <a:pt x="1" y="564"/>
                  </a:lnTo>
                  <a:lnTo>
                    <a:pt x="44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75"/>
            <p:cNvSpPr/>
            <p:nvPr/>
          </p:nvSpPr>
          <p:spPr>
            <a:xfrm>
              <a:off x="995274" y="2153858"/>
              <a:ext cx="1213" cy="15198"/>
            </a:xfrm>
            <a:custGeom>
              <a:avLst/>
              <a:gdLst/>
              <a:ahLst/>
              <a:cxnLst/>
              <a:rect l="l" t="t" r="r" b="b"/>
              <a:pathLst>
                <a:path w="45" h="5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564"/>
                  </a:lnTo>
                  <a:lnTo>
                    <a:pt x="44" y="564"/>
                  </a:lnTo>
                  <a:lnTo>
                    <a:pt x="44" y="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75"/>
            <p:cNvSpPr/>
            <p:nvPr/>
          </p:nvSpPr>
          <p:spPr>
            <a:xfrm>
              <a:off x="995274" y="2153858"/>
              <a:ext cx="227656" cy="15198"/>
            </a:xfrm>
            <a:custGeom>
              <a:avLst/>
              <a:gdLst/>
              <a:ahLst/>
              <a:cxnLst/>
              <a:rect l="l" t="t" r="r" b="b"/>
              <a:pathLst>
                <a:path w="8445" h="564" extrusionOk="0">
                  <a:moveTo>
                    <a:pt x="1" y="1"/>
                  </a:moveTo>
                  <a:lnTo>
                    <a:pt x="44" y="564"/>
                  </a:lnTo>
                  <a:lnTo>
                    <a:pt x="954" y="564"/>
                  </a:lnTo>
                  <a:lnTo>
                    <a:pt x="954" y="1"/>
                  </a:lnTo>
                  <a:close/>
                  <a:moveTo>
                    <a:pt x="1170" y="1"/>
                  </a:moveTo>
                  <a:lnTo>
                    <a:pt x="1170" y="564"/>
                  </a:lnTo>
                  <a:lnTo>
                    <a:pt x="2123" y="564"/>
                  </a:lnTo>
                  <a:lnTo>
                    <a:pt x="2123" y="1"/>
                  </a:lnTo>
                  <a:close/>
                  <a:moveTo>
                    <a:pt x="2686" y="1"/>
                  </a:moveTo>
                  <a:lnTo>
                    <a:pt x="2686" y="564"/>
                  </a:lnTo>
                  <a:lnTo>
                    <a:pt x="3595" y="564"/>
                  </a:lnTo>
                  <a:lnTo>
                    <a:pt x="3595" y="1"/>
                  </a:lnTo>
                  <a:close/>
                  <a:moveTo>
                    <a:pt x="3855" y="1"/>
                  </a:moveTo>
                  <a:lnTo>
                    <a:pt x="3855" y="564"/>
                  </a:lnTo>
                  <a:lnTo>
                    <a:pt x="4764" y="564"/>
                  </a:lnTo>
                  <a:lnTo>
                    <a:pt x="4764" y="1"/>
                  </a:lnTo>
                  <a:close/>
                  <a:moveTo>
                    <a:pt x="5327" y="1"/>
                  </a:moveTo>
                  <a:lnTo>
                    <a:pt x="5327" y="564"/>
                  </a:lnTo>
                  <a:lnTo>
                    <a:pt x="6236" y="564"/>
                  </a:lnTo>
                  <a:lnTo>
                    <a:pt x="6236" y="1"/>
                  </a:lnTo>
                  <a:close/>
                  <a:moveTo>
                    <a:pt x="6496" y="1"/>
                  </a:moveTo>
                  <a:lnTo>
                    <a:pt x="6496" y="564"/>
                  </a:lnTo>
                  <a:lnTo>
                    <a:pt x="7449" y="564"/>
                  </a:lnTo>
                  <a:lnTo>
                    <a:pt x="7449" y="1"/>
                  </a:lnTo>
                  <a:close/>
                  <a:moveTo>
                    <a:pt x="8012" y="1"/>
                  </a:moveTo>
                  <a:lnTo>
                    <a:pt x="8012" y="564"/>
                  </a:lnTo>
                  <a:lnTo>
                    <a:pt x="8402" y="564"/>
                  </a:lnTo>
                  <a:lnTo>
                    <a:pt x="8445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75"/>
            <p:cNvSpPr/>
            <p:nvPr/>
          </p:nvSpPr>
          <p:spPr>
            <a:xfrm>
              <a:off x="995274" y="2153858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4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4" y="564"/>
                  </a:lnTo>
                  <a:lnTo>
                    <a:pt x="954" y="564"/>
                  </a:lnTo>
                  <a:lnTo>
                    <a:pt x="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75"/>
            <p:cNvSpPr/>
            <p:nvPr/>
          </p:nvSpPr>
          <p:spPr>
            <a:xfrm>
              <a:off x="1026814" y="2153858"/>
              <a:ext cx="25690" cy="15198"/>
            </a:xfrm>
            <a:custGeom>
              <a:avLst/>
              <a:gdLst/>
              <a:ahLst/>
              <a:cxnLst/>
              <a:rect l="l" t="t" r="r" b="b"/>
              <a:pathLst>
                <a:path w="953" h="564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75"/>
            <p:cNvSpPr/>
            <p:nvPr/>
          </p:nvSpPr>
          <p:spPr>
            <a:xfrm>
              <a:off x="1067654" y="2153858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75"/>
            <p:cNvSpPr/>
            <p:nvPr/>
          </p:nvSpPr>
          <p:spPr>
            <a:xfrm>
              <a:off x="1099168" y="2153858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75"/>
            <p:cNvSpPr/>
            <p:nvPr/>
          </p:nvSpPr>
          <p:spPr>
            <a:xfrm>
              <a:off x="1138876" y="2153858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09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09" y="564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75"/>
            <p:cNvSpPr/>
            <p:nvPr/>
          </p:nvSpPr>
          <p:spPr>
            <a:xfrm>
              <a:off x="1170389" y="2153858"/>
              <a:ext cx="25690" cy="15198"/>
            </a:xfrm>
            <a:custGeom>
              <a:avLst/>
              <a:gdLst/>
              <a:ahLst/>
              <a:cxnLst/>
              <a:rect l="l" t="t" r="r" b="b"/>
              <a:pathLst>
                <a:path w="953" h="564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75"/>
            <p:cNvSpPr/>
            <p:nvPr/>
          </p:nvSpPr>
          <p:spPr>
            <a:xfrm>
              <a:off x="1211230" y="2153858"/>
              <a:ext cx="11700" cy="15198"/>
            </a:xfrm>
            <a:custGeom>
              <a:avLst/>
              <a:gdLst/>
              <a:ahLst/>
              <a:cxnLst/>
              <a:rect l="l" t="t" r="r" b="b"/>
              <a:pathLst>
                <a:path w="434" h="564" fill="none" extrusionOk="0">
                  <a:moveTo>
                    <a:pt x="43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391" y="564"/>
                  </a:lnTo>
                  <a:lnTo>
                    <a:pt x="391" y="564"/>
                  </a:lnTo>
                  <a:lnTo>
                    <a:pt x="4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75"/>
            <p:cNvSpPr/>
            <p:nvPr/>
          </p:nvSpPr>
          <p:spPr>
            <a:xfrm>
              <a:off x="1196053" y="215385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75"/>
            <p:cNvSpPr/>
            <p:nvPr/>
          </p:nvSpPr>
          <p:spPr>
            <a:xfrm>
              <a:off x="1196053" y="215385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75"/>
            <p:cNvSpPr/>
            <p:nvPr/>
          </p:nvSpPr>
          <p:spPr>
            <a:xfrm>
              <a:off x="1163380" y="215385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75"/>
            <p:cNvSpPr/>
            <p:nvPr/>
          </p:nvSpPr>
          <p:spPr>
            <a:xfrm>
              <a:off x="1163380" y="215385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75"/>
            <p:cNvSpPr/>
            <p:nvPr/>
          </p:nvSpPr>
          <p:spPr>
            <a:xfrm>
              <a:off x="1123699" y="215385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1"/>
                  </a:move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75"/>
            <p:cNvSpPr/>
            <p:nvPr/>
          </p:nvSpPr>
          <p:spPr>
            <a:xfrm>
              <a:off x="1123699" y="215385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75"/>
            <p:cNvSpPr/>
            <p:nvPr/>
          </p:nvSpPr>
          <p:spPr>
            <a:xfrm>
              <a:off x="1092186" y="2153858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75"/>
            <p:cNvSpPr/>
            <p:nvPr/>
          </p:nvSpPr>
          <p:spPr>
            <a:xfrm>
              <a:off x="1092186" y="2153858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75"/>
            <p:cNvSpPr/>
            <p:nvPr/>
          </p:nvSpPr>
          <p:spPr>
            <a:xfrm>
              <a:off x="1052477" y="215385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75"/>
            <p:cNvSpPr/>
            <p:nvPr/>
          </p:nvSpPr>
          <p:spPr>
            <a:xfrm>
              <a:off x="1052477" y="215385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75"/>
            <p:cNvSpPr/>
            <p:nvPr/>
          </p:nvSpPr>
          <p:spPr>
            <a:xfrm>
              <a:off x="1020964" y="2153858"/>
              <a:ext cx="5877" cy="15198"/>
            </a:xfrm>
            <a:custGeom>
              <a:avLst/>
              <a:gdLst/>
              <a:ahLst/>
              <a:cxnLst/>
              <a:rect l="l" t="t" r="r" b="b"/>
              <a:pathLst>
                <a:path w="218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17" y="56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75"/>
            <p:cNvSpPr/>
            <p:nvPr/>
          </p:nvSpPr>
          <p:spPr>
            <a:xfrm>
              <a:off x="1020964" y="2153858"/>
              <a:ext cx="5877" cy="15198"/>
            </a:xfrm>
            <a:custGeom>
              <a:avLst/>
              <a:gdLst/>
              <a:ahLst/>
              <a:cxnLst/>
              <a:rect l="l" t="t" r="r" b="b"/>
              <a:pathLst>
                <a:path w="218" h="564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17" y="564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75"/>
            <p:cNvSpPr/>
            <p:nvPr/>
          </p:nvSpPr>
          <p:spPr>
            <a:xfrm>
              <a:off x="995274" y="2122357"/>
              <a:ext cx="231161" cy="7033"/>
            </a:xfrm>
            <a:custGeom>
              <a:avLst/>
              <a:gdLst/>
              <a:ahLst/>
              <a:cxnLst/>
              <a:rect l="l" t="t" r="r" b="b"/>
              <a:pathLst>
                <a:path w="8575" h="261" extrusionOk="0">
                  <a:moveTo>
                    <a:pt x="1" y="1"/>
                  </a:moveTo>
                  <a:lnTo>
                    <a:pt x="1" y="261"/>
                  </a:lnTo>
                  <a:lnTo>
                    <a:pt x="954" y="261"/>
                  </a:lnTo>
                  <a:lnTo>
                    <a:pt x="954" y="1"/>
                  </a:lnTo>
                  <a:close/>
                  <a:moveTo>
                    <a:pt x="1170" y="1"/>
                  </a:moveTo>
                  <a:lnTo>
                    <a:pt x="1170" y="261"/>
                  </a:lnTo>
                  <a:lnTo>
                    <a:pt x="2123" y="261"/>
                  </a:lnTo>
                  <a:lnTo>
                    <a:pt x="2123" y="1"/>
                  </a:lnTo>
                  <a:close/>
                  <a:moveTo>
                    <a:pt x="2686" y="1"/>
                  </a:moveTo>
                  <a:lnTo>
                    <a:pt x="2686" y="261"/>
                  </a:lnTo>
                  <a:lnTo>
                    <a:pt x="3595" y="261"/>
                  </a:lnTo>
                  <a:lnTo>
                    <a:pt x="3595" y="1"/>
                  </a:lnTo>
                  <a:close/>
                  <a:moveTo>
                    <a:pt x="3855" y="1"/>
                  </a:moveTo>
                  <a:lnTo>
                    <a:pt x="3855" y="261"/>
                  </a:lnTo>
                  <a:lnTo>
                    <a:pt x="4764" y="261"/>
                  </a:lnTo>
                  <a:lnTo>
                    <a:pt x="4764" y="1"/>
                  </a:lnTo>
                  <a:close/>
                  <a:moveTo>
                    <a:pt x="5327" y="1"/>
                  </a:moveTo>
                  <a:lnTo>
                    <a:pt x="5327" y="261"/>
                  </a:lnTo>
                  <a:lnTo>
                    <a:pt x="6236" y="261"/>
                  </a:lnTo>
                  <a:lnTo>
                    <a:pt x="6236" y="1"/>
                  </a:lnTo>
                  <a:close/>
                  <a:moveTo>
                    <a:pt x="6496" y="1"/>
                  </a:moveTo>
                  <a:lnTo>
                    <a:pt x="6496" y="261"/>
                  </a:lnTo>
                  <a:lnTo>
                    <a:pt x="7449" y="261"/>
                  </a:lnTo>
                  <a:lnTo>
                    <a:pt x="7449" y="1"/>
                  </a:lnTo>
                  <a:close/>
                  <a:moveTo>
                    <a:pt x="8012" y="1"/>
                  </a:moveTo>
                  <a:lnTo>
                    <a:pt x="8012" y="261"/>
                  </a:lnTo>
                  <a:lnTo>
                    <a:pt x="8531" y="261"/>
                  </a:lnTo>
                  <a:lnTo>
                    <a:pt x="8575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75"/>
            <p:cNvSpPr/>
            <p:nvPr/>
          </p:nvSpPr>
          <p:spPr>
            <a:xfrm>
              <a:off x="995274" y="2122357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4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261"/>
                  </a:lnTo>
                  <a:lnTo>
                    <a:pt x="954" y="261"/>
                  </a:lnTo>
                  <a:lnTo>
                    <a:pt x="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75"/>
            <p:cNvSpPr/>
            <p:nvPr/>
          </p:nvSpPr>
          <p:spPr>
            <a:xfrm>
              <a:off x="1026814" y="2122357"/>
              <a:ext cx="25690" cy="7033"/>
            </a:xfrm>
            <a:custGeom>
              <a:avLst/>
              <a:gdLst/>
              <a:ahLst/>
              <a:cxnLst/>
              <a:rect l="l" t="t" r="r" b="b"/>
              <a:pathLst>
                <a:path w="953" h="261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75"/>
            <p:cNvSpPr/>
            <p:nvPr/>
          </p:nvSpPr>
          <p:spPr>
            <a:xfrm>
              <a:off x="1067654" y="2122357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75"/>
            <p:cNvSpPr/>
            <p:nvPr/>
          </p:nvSpPr>
          <p:spPr>
            <a:xfrm>
              <a:off x="1099168" y="2122357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75"/>
            <p:cNvSpPr/>
            <p:nvPr/>
          </p:nvSpPr>
          <p:spPr>
            <a:xfrm>
              <a:off x="1138876" y="2122357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09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09" y="261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75"/>
            <p:cNvSpPr/>
            <p:nvPr/>
          </p:nvSpPr>
          <p:spPr>
            <a:xfrm>
              <a:off x="1170389" y="2122357"/>
              <a:ext cx="25690" cy="7033"/>
            </a:xfrm>
            <a:custGeom>
              <a:avLst/>
              <a:gdLst/>
              <a:ahLst/>
              <a:cxnLst/>
              <a:rect l="l" t="t" r="r" b="b"/>
              <a:pathLst>
                <a:path w="953" h="261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75"/>
            <p:cNvSpPr/>
            <p:nvPr/>
          </p:nvSpPr>
          <p:spPr>
            <a:xfrm>
              <a:off x="1211230" y="2122357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20" y="261"/>
                  </a:lnTo>
                  <a:lnTo>
                    <a:pt x="520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75"/>
            <p:cNvSpPr/>
            <p:nvPr/>
          </p:nvSpPr>
          <p:spPr>
            <a:xfrm>
              <a:off x="1196053" y="2122357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75"/>
            <p:cNvSpPr/>
            <p:nvPr/>
          </p:nvSpPr>
          <p:spPr>
            <a:xfrm>
              <a:off x="1196053" y="2122357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75"/>
            <p:cNvSpPr/>
            <p:nvPr/>
          </p:nvSpPr>
          <p:spPr>
            <a:xfrm>
              <a:off x="1163380" y="2122357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75"/>
            <p:cNvSpPr/>
            <p:nvPr/>
          </p:nvSpPr>
          <p:spPr>
            <a:xfrm>
              <a:off x="1163380" y="2122357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75"/>
            <p:cNvSpPr/>
            <p:nvPr/>
          </p:nvSpPr>
          <p:spPr>
            <a:xfrm>
              <a:off x="1123699" y="2122357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75"/>
            <p:cNvSpPr/>
            <p:nvPr/>
          </p:nvSpPr>
          <p:spPr>
            <a:xfrm>
              <a:off x="1123699" y="2122357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75"/>
            <p:cNvSpPr/>
            <p:nvPr/>
          </p:nvSpPr>
          <p:spPr>
            <a:xfrm>
              <a:off x="1092186" y="2122357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75"/>
            <p:cNvSpPr/>
            <p:nvPr/>
          </p:nvSpPr>
          <p:spPr>
            <a:xfrm>
              <a:off x="1092186" y="2122357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75"/>
            <p:cNvSpPr/>
            <p:nvPr/>
          </p:nvSpPr>
          <p:spPr>
            <a:xfrm>
              <a:off x="1052477" y="2122357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75"/>
            <p:cNvSpPr/>
            <p:nvPr/>
          </p:nvSpPr>
          <p:spPr>
            <a:xfrm>
              <a:off x="1052477" y="2122357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75"/>
            <p:cNvSpPr/>
            <p:nvPr/>
          </p:nvSpPr>
          <p:spPr>
            <a:xfrm>
              <a:off x="1020964" y="2122357"/>
              <a:ext cx="5877" cy="7033"/>
            </a:xfrm>
            <a:custGeom>
              <a:avLst/>
              <a:gdLst/>
              <a:ahLst/>
              <a:cxnLst/>
              <a:rect l="l" t="t" r="r" b="b"/>
              <a:pathLst>
                <a:path w="218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17" y="26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75"/>
            <p:cNvSpPr/>
            <p:nvPr/>
          </p:nvSpPr>
          <p:spPr>
            <a:xfrm>
              <a:off x="1020964" y="2122357"/>
              <a:ext cx="5877" cy="7033"/>
            </a:xfrm>
            <a:custGeom>
              <a:avLst/>
              <a:gdLst/>
              <a:ahLst/>
              <a:cxnLst/>
              <a:rect l="l" t="t" r="r" b="b"/>
              <a:pathLst>
                <a:path w="218" h="261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17" y="261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75"/>
            <p:cNvSpPr/>
            <p:nvPr/>
          </p:nvSpPr>
          <p:spPr>
            <a:xfrm>
              <a:off x="996460" y="2081531"/>
              <a:ext cx="234638" cy="15198"/>
            </a:xfrm>
            <a:custGeom>
              <a:avLst/>
              <a:gdLst/>
              <a:ahLst/>
              <a:cxnLst/>
              <a:rect l="l" t="t" r="r" b="b"/>
              <a:pathLst>
                <a:path w="8704" h="564" extrusionOk="0">
                  <a:moveTo>
                    <a:pt x="0" y="0"/>
                  </a:moveTo>
                  <a:lnTo>
                    <a:pt x="0" y="303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  <a:close/>
                  <a:moveTo>
                    <a:pt x="1126" y="0"/>
                  </a:moveTo>
                  <a:lnTo>
                    <a:pt x="1126" y="563"/>
                  </a:lnTo>
                  <a:lnTo>
                    <a:pt x="2079" y="563"/>
                  </a:lnTo>
                  <a:lnTo>
                    <a:pt x="2079" y="0"/>
                  </a:lnTo>
                  <a:close/>
                  <a:moveTo>
                    <a:pt x="2642" y="0"/>
                  </a:moveTo>
                  <a:lnTo>
                    <a:pt x="2642" y="563"/>
                  </a:lnTo>
                  <a:lnTo>
                    <a:pt x="3551" y="563"/>
                  </a:lnTo>
                  <a:lnTo>
                    <a:pt x="3551" y="0"/>
                  </a:lnTo>
                  <a:close/>
                  <a:moveTo>
                    <a:pt x="3811" y="0"/>
                  </a:moveTo>
                  <a:lnTo>
                    <a:pt x="3811" y="563"/>
                  </a:lnTo>
                  <a:lnTo>
                    <a:pt x="4720" y="563"/>
                  </a:lnTo>
                  <a:lnTo>
                    <a:pt x="4720" y="0"/>
                  </a:lnTo>
                  <a:close/>
                  <a:moveTo>
                    <a:pt x="5283" y="0"/>
                  </a:moveTo>
                  <a:lnTo>
                    <a:pt x="5283" y="563"/>
                  </a:lnTo>
                  <a:lnTo>
                    <a:pt x="6192" y="563"/>
                  </a:lnTo>
                  <a:lnTo>
                    <a:pt x="6192" y="0"/>
                  </a:lnTo>
                  <a:close/>
                  <a:moveTo>
                    <a:pt x="6452" y="0"/>
                  </a:moveTo>
                  <a:lnTo>
                    <a:pt x="6452" y="563"/>
                  </a:lnTo>
                  <a:lnTo>
                    <a:pt x="7405" y="563"/>
                  </a:lnTo>
                  <a:lnTo>
                    <a:pt x="7405" y="0"/>
                  </a:lnTo>
                  <a:close/>
                  <a:moveTo>
                    <a:pt x="7968" y="0"/>
                  </a:moveTo>
                  <a:lnTo>
                    <a:pt x="7968" y="563"/>
                  </a:lnTo>
                  <a:lnTo>
                    <a:pt x="8617" y="56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75"/>
            <p:cNvSpPr/>
            <p:nvPr/>
          </p:nvSpPr>
          <p:spPr>
            <a:xfrm>
              <a:off x="996460" y="2081531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03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75"/>
            <p:cNvSpPr/>
            <p:nvPr/>
          </p:nvSpPr>
          <p:spPr>
            <a:xfrm>
              <a:off x="1026814" y="2081531"/>
              <a:ext cx="25690" cy="15198"/>
            </a:xfrm>
            <a:custGeom>
              <a:avLst/>
              <a:gdLst/>
              <a:ahLst/>
              <a:cxnLst/>
              <a:rect l="l" t="t" r="r" b="b"/>
              <a:pathLst>
                <a:path w="953" h="564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75"/>
            <p:cNvSpPr/>
            <p:nvPr/>
          </p:nvSpPr>
          <p:spPr>
            <a:xfrm>
              <a:off x="1067654" y="2081531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75"/>
            <p:cNvSpPr/>
            <p:nvPr/>
          </p:nvSpPr>
          <p:spPr>
            <a:xfrm>
              <a:off x="1099168" y="2081531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75"/>
            <p:cNvSpPr/>
            <p:nvPr/>
          </p:nvSpPr>
          <p:spPr>
            <a:xfrm>
              <a:off x="1138876" y="2081531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09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09" y="563"/>
                  </a:lnTo>
                  <a:lnTo>
                    <a:pt x="9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75"/>
            <p:cNvSpPr/>
            <p:nvPr/>
          </p:nvSpPr>
          <p:spPr>
            <a:xfrm>
              <a:off x="1170389" y="2081531"/>
              <a:ext cx="25690" cy="15198"/>
            </a:xfrm>
            <a:custGeom>
              <a:avLst/>
              <a:gdLst/>
              <a:ahLst/>
              <a:cxnLst/>
              <a:rect l="l" t="t" r="r" b="b"/>
              <a:pathLst>
                <a:path w="953" h="564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75"/>
            <p:cNvSpPr/>
            <p:nvPr/>
          </p:nvSpPr>
          <p:spPr>
            <a:xfrm>
              <a:off x="1211230" y="2081531"/>
              <a:ext cx="19868" cy="15198"/>
            </a:xfrm>
            <a:custGeom>
              <a:avLst/>
              <a:gdLst/>
              <a:ahLst/>
              <a:cxnLst/>
              <a:rect l="l" t="t" r="r" b="b"/>
              <a:pathLst>
                <a:path w="737" h="564" fill="none" extrusionOk="0">
                  <a:moveTo>
                    <a:pt x="737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650" y="563"/>
                  </a:lnTo>
                  <a:lnTo>
                    <a:pt x="650" y="563"/>
                  </a:lnTo>
                  <a:lnTo>
                    <a:pt x="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75"/>
            <p:cNvSpPr/>
            <p:nvPr/>
          </p:nvSpPr>
          <p:spPr>
            <a:xfrm>
              <a:off x="1196053" y="208153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75"/>
            <p:cNvSpPr/>
            <p:nvPr/>
          </p:nvSpPr>
          <p:spPr>
            <a:xfrm>
              <a:off x="1196053" y="208153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75"/>
            <p:cNvSpPr/>
            <p:nvPr/>
          </p:nvSpPr>
          <p:spPr>
            <a:xfrm>
              <a:off x="1163380" y="2081531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75"/>
            <p:cNvSpPr/>
            <p:nvPr/>
          </p:nvSpPr>
          <p:spPr>
            <a:xfrm>
              <a:off x="1163380" y="2081531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75"/>
            <p:cNvSpPr/>
            <p:nvPr/>
          </p:nvSpPr>
          <p:spPr>
            <a:xfrm>
              <a:off x="1123699" y="208153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0"/>
                  </a:move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75"/>
            <p:cNvSpPr/>
            <p:nvPr/>
          </p:nvSpPr>
          <p:spPr>
            <a:xfrm>
              <a:off x="1123699" y="208153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75"/>
            <p:cNvSpPr/>
            <p:nvPr/>
          </p:nvSpPr>
          <p:spPr>
            <a:xfrm>
              <a:off x="1092186" y="2081531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75"/>
            <p:cNvSpPr/>
            <p:nvPr/>
          </p:nvSpPr>
          <p:spPr>
            <a:xfrm>
              <a:off x="1092186" y="2081531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75"/>
            <p:cNvSpPr/>
            <p:nvPr/>
          </p:nvSpPr>
          <p:spPr>
            <a:xfrm>
              <a:off x="1052477" y="208153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75"/>
            <p:cNvSpPr/>
            <p:nvPr/>
          </p:nvSpPr>
          <p:spPr>
            <a:xfrm>
              <a:off x="1052477" y="208153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75"/>
            <p:cNvSpPr/>
            <p:nvPr/>
          </p:nvSpPr>
          <p:spPr>
            <a:xfrm>
              <a:off x="1020964" y="2081531"/>
              <a:ext cx="5877" cy="15198"/>
            </a:xfrm>
            <a:custGeom>
              <a:avLst/>
              <a:gdLst/>
              <a:ahLst/>
              <a:cxnLst/>
              <a:rect l="l" t="t" r="r" b="b"/>
              <a:pathLst>
                <a:path w="218" h="564" extrusionOk="0">
                  <a:moveTo>
                    <a:pt x="1" y="0"/>
                  </a:moveTo>
                  <a:lnTo>
                    <a:pt x="1" y="563"/>
                  </a:lnTo>
                  <a:lnTo>
                    <a:pt x="217" y="5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75"/>
            <p:cNvSpPr/>
            <p:nvPr/>
          </p:nvSpPr>
          <p:spPr>
            <a:xfrm>
              <a:off x="1020964" y="2081531"/>
              <a:ext cx="5877" cy="15198"/>
            </a:xfrm>
            <a:custGeom>
              <a:avLst/>
              <a:gdLst/>
              <a:ahLst/>
              <a:cxnLst/>
              <a:rect l="l" t="t" r="r" b="b"/>
              <a:pathLst>
                <a:path w="218" h="564" fill="none" extrusionOk="0">
                  <a:moveTo>
                    <a:pt x="217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217" y="563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75"/>
            <p:cNvSpPr/>
            <p:nvPr/>
          </p:nvSpPr>
          <p:spPr>
            <a:xfrm>
              <a:off x="997619" y="2050030"/>
              <a:ext cx="27" cy="2344"/>
            </a:xfrm>
            <a:custGeom>
              <a:avLst/>
              <a:gdLst/>
              <a:ahLst/>
              <a:cxnLst/>
              <a:rect l="l" t="t" r="r" b="b"/>
              <a:pathLst>
                <a:path w="1" h="8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75"/>
            <p:cNvSpPr/>
            <p:nvPr/>
          </p:nvSpPr>
          <p:spPr>
            <a:xfrm>
              <a:off x="997619" y="2050030"/>
              <a:ext cx="27" cy="2344"/>
            </a:xfrm>
            <a:custGeom>
              <a:avLst/>
              <a:gdLst/>
              <a:ahLst/>
              <a:cxnLst/>
              <a:rect l="l" t="t" r="r" b="b"/>
              <a:pathLst>
                <a:path w="1" h="8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75"/>
            <p:cNvSpPr/>
            <p:nvPr/>
          </p:nvSpPr>
          <p:spPr>
            <a:xfrm>
              <a:off x="1067654" y="2050030"/>
              <a:ext cx="51381" cy="7006"/>
            </a:xfrm>
            <a:custGeom>
              <a:avLst/>
              <a:gdLst/>
              <a:ahLst/>
              <a:cxnLst/>
              <a:rect l="l" t="t" r="r" b="b"/>
              <a:pathLst>
                <a:path w="1906" h="260" extrusionOk="0">
                  <a:moveTo>
                    <a:pt x="1" y="0"/>
                  </a:moveTo>
                  <a:lnTo>
                    <a:pt x="1" y="43"/>
                  </a:lnTo>
                  <a:lnTo>
                    <a:pt x="910" y="130"/>
                  </a:lnTo>
                  <a:lnTo>
                    <a:pt x="87" y="0"/>
                  </a:lnTo>
                  <a:close/>
                  <a:moveTo>
                    <a:pt x="1170" y="173"/>
                  </a:moveTo>
                  <a:lnTo>
                    <a:pt x="1776" y="260"/>
                  </a:lnTo>
                  <a:lnTo>
                    <a:pt x="1906" y="260"/>
                  </a:lnTo>
                  <a:lnTo>
                    <a:pt x="1170" y="173"/>
                  </a:lnTo>
                  <a:close/>
                </a:path>
              </a:pathLst>
            </a:custGeom>
            <a:solidFill>
              <a:srgbClr val="C86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75"/>
            <p:cNvSpPr/>
            <p:nvPr/>
          </p:nvSpPr>
          <p:spPr>
            <a:xfrm>
              <a:off x="1067654" y="2050030"/>
              <a:ext cx="51381" cy="7006"/>
            </a:xfrm>
            <a:custGeom>
              <a:avLst/>
              <a:gdLst/>
              <a:ahLst/>
              <a:cxnLst/>
              <a:rect l="l" t="t" r="r" b="b"/>
              <a:pathLst>
                <a:path w="1906" h="260" fill="none" extrusionOk="0">
                  <a:moveTo>
                    <a:pt x="87" y="0"/>
                  </a:moveTo>
                  <a:lnTo>
                    <a:pt x="1" y="0"/>
                  </a:lnTo>
                  <a:lnTo>
                    <a:pt x="1" y="43"/>
                  </a:lnTo>
                  <a:lnTo>
                    <a:pt x="910" y="130"/>
                  </a:lnTo>
                  <a:lnTo>
                    <a:pt x="910" y="130"/>
                  </a:lnTo>
                  <a:lnTo>
                    <a:pt x="1170" y="173"/>
                  </a:lnTo>
                  <a:lnTo>
                    <a:pt x="1170" y="173"/>
                  </a:lnTo>
                  <a:lnTo>
                    <a:pt x="1776" y="260"/>
                  </a:lnTo>
                  <a:lnTo>
                    <a:pt x="1906" y="260"/>
                  </a:lnTo>
                  <a:lnTo>
                    <a:pt x="1170" y="173"/>
                  </a:lnTo>
                  <a:lnTo>
                    <a:pt x="910" y="13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75"/>
            <p:cNvSpPr/>
            <p:nvPr/>
          </p:nvSpPr>
          <p:spPr>
            <a:xfrm>
              <a:off x="997619" y="2050030"/>
              <a:ext cx="117939" cy="7006"/>
            </a:xfrm>
            <a:custGeom>
              <a:avLst/>
              <a:gdLst/>
              <a:ahLst/>
              <a:cxnLst/>
              <a:rect l="l" t="t" r="r" b="b"/>
              <a:pathLst>
                <a:path w="4375" h="260" extrusionOk="0">
                  <a:moveTo>
                    <a:pt x="1" y="0"/>
                  </a:moveTo>
                  <a:lnTo>
                    <a:pt x="1" y="87"/>
                  </a:lnTo>
                  <a:lnTo>
                    <a:pt x="1" y="260"/>
                  </a:lnTo>
                  <a:lnTo>
                    <a:pt x="867" y="260"/>
                  </a:lnTo>
                  <a:lnTo>
                    <a:pt x="867" y="0"/>
                  </a:lnTo>
                  <a:close/>
                  <a:moveTo>
                    <a:pt x="1083" y="0"/>
                  </a:moveTo>
                  <a:lnTo>
                    <a:pt x="1083" y="260"/>
                  </a:lnTo>
                  <a:lnTo>
                    <a:pt x="2036" y="260"/>
                  </a:lnTo>
                  <a:lnTo>
                    <a:pt x="2036" y="0"/>
                  </a:lnTo>
                  <a:close/>
                  <a:moveTo>
                    <a:pt x="2599" y="43"/>
                  </a:moveTo>
                  <a:lnTo>
                    <a:pt x="2599" y="260"/>
                  </a:lnTo>
                  <a:lnTo>
                    <a:pt x="3508" y="260"/>
                  </a:lnTo>
                  <a:lnTo>
                    <a:pt x="3508" y="130"/>
                  </a:lnTo>
                  <a:lnTo>
                    <a:pt x="2599" y="43"/>
                  </a:lnTo>
                  <a:close/>
                  <a:moveTo>
                    <a:pt x="3768" y="173"/>
                  </a:moveTo>
                  <a:lnTo>
                    <a:pt x="3768" y="260"/>
                  </a:lnTo>
                  <a:lnTo>
                    <a:pt x="4374" y="260"/>
                  </a:lnTo>
                  <a:lnTo>
                    <a:pt x="3768" y="173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75"/>
            <p:cNvSpPr/>
            <p:nvPr/>
          </p:nvSpPr>
          <p:spPr>
            <a:xfrm>
              <a:off x="1099168" y="2054692"/>
              <a:ext cx="16390" cy="2344"/>
            </a:xfrm>
            <a:custGeom>
              <a:avLst/>
              <a:gdLst/>
              <a:ahLst/>
              <a:cxnLst/>
              <a:rect l="l" t="t" r="r" b="b"/>
              <a:pathLst>
                <a:path w="608" h="87" fill="none" extrusionOk="0">
                  <a:moveTo>
                    <a:pt x="1" y="0"/>
                  </a:moveTo>
                  <a:lnTo>
                    <a:pt x="1" y="87"/>
                  </a:lnTo>
                  <a:lnTo>
                    <a:pt x="607" y="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75"/>
            <p:cNvSpPr/>
            <p:nvPr/>
          </p:nvSpPr>
          <p:spPr>
            <a:xfrm>
              <a:off x="1067654" y="2051188"/>
              <a:ext cx="24558" cy="5848"/>
            </a:xfrm>
            <a:custGeom>
              <a:avLst/>
              <a:gdLst/>
              <a:ahLst/>
              <a:cxnLst/>
              <a:rect l="l" t="t" r="r" b="b"/>
              <a:pathLst>
                <a:path w="911" h="217" fill="none" extrusionOk="0">
                  <a:moveTo>
                    <a:pt x="1" y="0"/>
                  </a:moveTo>
                  <a:lnTo>
                    <a:pt x="1" y="217"/>
                  </a:lnTo>
                  <a:lnTo>
                    <a:pt x="910" y="217"/>
                  </a:lnTo>
                  <a:lnTo>
                    <a:pt x="910" y="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75"/>
            <p:cNvSpPr/>
            <p:nvPr/>
          </p:nvSpPr>
          <p:spPr>
            <a:xfrm>
              <a:off x="997619" y="2050030"/>
              <a:ext cx="23372" cy="7006"/>
            </a:xfrm>
            <a:custGeom>
              <a:avLst/>
              <a:gdLst/>
              <a:ahLst/>
              <a:cxnLst/>
              <a:rect l="l" t="t" r="r" b="b"/>
              <a:pathLst>
                <a:path w="867" h="260" fill="none" extrusionOk="0">
                  <a:moveTo>
                    <a:pt x="86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260"/>
                  </a:lnTo>
                  <a:lnTo>
                    <a:pt x="867" y="260"/>
                  </a:lnTo>
                  <a:lnTo>
                    <a:pt x="8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75"/>
            <p:cNvSpPr/>
            <p:nvPr/>
          </p:nvSpPr>
          <p:spPr>
            <a:xfrm>
              <a:off x="1026814" y="2050030"/>
              <a:ext cx="25690" cy="7006"/>
            </a:xfrm>
            <a:custGeom>
              <a:avLst/>
              <a:gdLst/>
              <a:ahLst/>
              <a:cxnLst/>
              <a:rect l="l" t="t" r="r" b="b"/>
              <a:pathLst>
                <a:path w="953" h="260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953" y="260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75"/>
            <p:cNvSpPr/>
            <p:nvPr/>
          </p:nvSpPr>
          <p:spPr>
            <a:xfrm>
              <a:off x="1092186" y="2053506"/>
              <a:ext cx="7009" cy="1213"/>
            </a:xfrm>
            <a:custGeom>
              <a:avLst/>
              <a:gdLst/>
              <a:ahLst/>
              <a:cxnLst/>
              <a:rect l="l" t="t" r="r" b="b"/>
              <a:pathLst>
                <a:path w="260" h="45" extrusionOk="0">
                  <a:moveTo>
                    <a:pt x="0" y="1"/>
                  </a:moveTo>
                  <a:lnTo>
                    <a:pt x="0" y="1"/>
                  </a:lnTo>
                  <a:lnTo>
                    <a:pt x="260" y="44"/>
                  </a:lnTo>
                  <a:lnTo>
                    <a:pt x="260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55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75"/>
            <p:cNvSpPr/>
            <p:nvPr/>
          </p:nvSpPr>
          <p:spPr>
            <a:xfrm>
              <a:off x="1092186" y="2053506"/>
              <a:ext cx="7009" cy="1213"/>
            </a:xfrm>
            <a:custGeom>
              <a:avLst/>
              <a:gdLst/>
              <a:ahLst/>
              <a:cxnLst/>
              <a:rect l="l" t="t" r="r" b="b"/>
              <a:pathLst>
                <a:path w="260" h="4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60" y="44"/>
                  </a:lnTo>
                  <a:lnTo>
                    <a:pt x="260" y="4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75"/>
            <p:cNvSpPr/>
            <p:nvPr/>
          </p:nvSpPr>
          <p:spPr>
            <a:xfrm>
              <a:off x="1092186" y="2053506"/>
              <a:ext cx="7009" cy="3530"/>
            </a:xfrm>
            <a:custGeom>
              <a:avLst/>
              <a:gdLst/>
              <a:ahLst/>
              <a:cxnLst/>
              <a:rect l="l" t="t" r="r" b="b"/>
              <a:pathLst>
                <a:path w="260" h="131" extrusionOk="0">
                  <a:moveTo>
                    <a:pt x="0" y="1"/>
                  </a:moveTo>
                  <a:lnTo>
                    <a:pt x="0" y="131"/>
                  </a:lnTo>
                  <a:lnTo>
                    <a:pt x="260" y="131"/>
                  </a:lnTo>
                  <a:lnTo>
                    <a:pt x="260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75"/>
            <p:cNvSpPr/>
            <p:nvPr/>
          </p:nvSpPr>
          <p:spPr>
            <a:xfrm>
              <a:off x="1092186" y="2053506"/>
              <a:ext cx="7009" cy="3530"/>
            </a:xfrm>
            <a:custGeom>
              <a:avLst/>
              <a:gdLst/>
              <a:ahLst/>
              <a:cxnLst/>
              <a:rect l="l" t="t" r="r" b="b"/>
              <a:pathLst>
                <a:path w="260" h="131" fill="none" extrusionOk="0">
                  <a:moveTo>
                    <a:pt x="0" y="1"/>
                  </a:moveTo>
                  <a:lnTo>
                    <a:pt x="0" y="131"/>
                  </a:lnTo>
                  <a:lnTo>
                    <a:pt x="260" y="131"/>
                  </a:lnTo>
                  <a:lnTo>
                    <a:pt x="260" y="4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75"/>
            <p:cNvSpPr/>
            <p:nvPr/>
          </p:nvSpPr>
          <p:spPr>
            <a:xfrm>
              <a:off x="1065336" y="2050030"/>
              <a:ext cx="2345" cy="1186"/>
            </a:xfrm>
            <a:custGeom>
              <a:avLst/>
              <a:gdLst/>
              <a:ahLst/>
              <a:cxnLst/>
              <a:rect l="l" t="t" r="r" b="b"/>
              <a:pathLst>
                <a:path w="87" h="44" extrusionOk="0">
                  <a:moveTo>
                    <a:pt x="0" y="0"/>
                  </a:moveTo>
                  <a:lnTo>
                    <a:pt x="87" y="4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B55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75"/>
            <p:cNvSpPr/>
            <p:nvPr/>
          </p:nvSpPr>
          <p:spPr>
            <a:xfrm>
              <a:off x="1065336" y="2050030"/>
              <a:ext cx="2345" cy="1186"/>
            </a:xfrm>
            <a:custGeom>
              <a:avLst/>
              <a:gdLst/>
              <a:ahLst/>
              <a:cxnLst/>
              <a:rect l="l" t="t" r="r" b="b"/>
              <a:pathLst>
                <a:path w="87" h="44" fill="none" extrusionOk="0">
                  <a:moveTo>
                    <a:pt x="87" y="0"/>
                  </a:moveTo>
                  <a:lnTo>
                    <a:pt x="0" y="0"/>
                  </a:lnTo>
                  <a:lnTo>
                    <a:pt x="87" y="43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75"/>
            <p:cNvSpPr/>
            <p:nvPr/>
          </p:nvSpPr>
          <p:spPr>
            <a:xfrm>
              <a:off x="1052477" y="2050030"/>
              <a:ext cx="15204" cy="7006"/>
            </a:xfrm>
            <a:custGeom>
              <a:avLst/>
              <a:gdLst/>
              <a:ahLst/>
              <a:cxnLst/>
              <a:rect l="l" t="t" r="r" b="b"/>
              <a:pathLst>
                <a:path w="564" h="260" extrusionOk="0">
                  <a:moveTo>
                    <a:pt x="1" y="0"/>
                  </a:moveTo>
                  <a:lnTo>
                    <a:pt x="1" y="260"/>
                  </a:lnTo>
                  <a:lnTo>
                    <a:pt x="564" y="260"/>
                  </a:lnTo>
                  <a:lnTo>
                    <a:pt x="564" y="4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75"/>
            <p:cNvSpPr/>
            <p:nvPr/>
          </p:nvSpPr>
          <p:spPr>
            <a:xfrm>
              <a:off x="1052477" y="2050030"/>
              <a:ext cx="15204" cy="7006"/>
            </a:xfrm>
            <a:custGeom>
              <a:avLst/>
              <a:gdLst/>
              <a:ahLst/>
              <a:cxnLst/>
              <a:rect l="l" t="t" r="r" b="b"/>
              <a:pathLst>
                <a:path w="564" h="260" fill="none" extrusionOk="0">
                  <a:moveTo>
                    <a:pt x="477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564" y="260"/>
                  </a:lnTo>
                  <a:lnTo>
                    <a:pt x="564" y="43"/>
                  </a:lnTo>
                  <a:lnTo>
                    <a:pt x="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75"/>
            <p:cNvSpPr/>
            <p:nvPr/>
          </p:nvSpPr>
          <p:spPr>
            <a:xfrm>
              <a:off x="1020964" y="2050030"/>
              <a:ext cx="5877" cy="7006"/>
            </a:xfrm>
            <a:custGeom>
              <a:avLst/>
              <a:gdLst/>
              <a:ahLst/>
              <a:cxnLst/>
              <a:rect l="l" t="t" r="r" b="b"/>
              <a:pathLst>
                <a:path w="218" h="260" extrusionOk="0">
                  <a:moveTo>
                    <a:pt x="1" y="0"/>
                  </a:moveTo>
                  <a:lnTo>
                    <a:pt x="1" y="260"/>
                  </a:lnTo>
                  <a:lnTo>
                    <a:pt x="217" y="26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75"/>
            <p:cNvSpPr/>
            <p:nvPr/>
          </p:nvSpPr>
          <p:spPr>
            <a:xfrm>
              <a:off x="1020964" y="2050030"/>
              <a:ext cx="5877" cy="7006"/>
            </a:xfrm>
            <a:custGeom>
              <a:avLst/>
              <a:gdLst/>
              <a:ahLst/>
              <a:cxnLst/>
              <a:rect l="l" t="t" r="r" b="b"/>
              <a:pathLst>
                <a:path w="218" h="260" fill="none" extrusionOk="0">
                  <a:moveTo>
                    <a:pt x="217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217" y="260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75"/>
            <p:cNvSpPr/>
            <p:nvPr/>
          </p:nvSpPr>
          <p:spPr>
            <a:xfrm>
              <a:off x="1015141" y="2090855"/>
              <a:ext cx="197302" cy="29211"/>
            </a:xfrm>
            <a:custGeom>
              <a:avLst/>
              <a:gdLst/>
              <a:ahLst/>
              <a:cxnLst/>
              <a:rect l="l" t="t" r="r" b="b"/>
              <a:pathLst>
                <a:path w="7319" h="1084" extrusionOk="0">
                  <a:moveTo>
                    <a:pt x="0" y="1"/>
                  </a:moveTo>
                  <a:lnTo>
                    <a:pt x="433" y="87"/>
                  </a:lnTo>
                  <a:lnTo>
                    <a:pt x="909" y="174"/>
                  </a:lnTo>
                  <a:lnTo>
                    <a:pt x="1342" y="260"/>
                  </a:lnTo>
                  <a:lnTo>
                    <a:pt x="1775" y="347"/>
                  </a:lnTo>
                  <a:lnTo>
                    <a:pt x="3637" y="607"/>
                  </a:lnTo>
                  <a:lnTo>
                    <a:pt x="5456" y="867"/>
                  </a:lnTo>
                  <a:lnTo>
                    <a:pt x="6366" y="997"/>
                  </a:lnTo>
                  <a:lnTo>
                    <a:pt x="7275" y="1083"/>
                  </a:lnTo>
                  <a:lnTo>
                    <a:pt x="7318" y="1083"/>
                  </a:lnTo>
                  <a:lnTo>
                    <a:pt x="7318" y="1040"/>
                  </a:lnTo>
                  <a:lnTo>
                    <a:pt x="7275" y="1040"/>
                  </a:lnTo>
                  <a:lnTo>
                    <a:pt x="6366" y="867"/>
                  </a:lnTo>
                  <a:lnTo>
                    <a:pt x="5456" y="737"/>
                  </a:lnTo>
                  <a:lnTo>
                    <a:pt x="3637" y="477"/>
                  </a:lnTo>
                  <a:lnTo>
                    <a:pt x="1862" y="217"/>
                  </a:lnTo>
                  <a:lnTo>
                    <a:pt x="1386" y="130"/>
                  </a:lnTo>
                  <a:lnTo>
                    <a:pt x="909" y="87"/>
                  </a:lnTo>
                  <a:lnTo>
                    <a:pt x="476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75"/>
            <p:cNvSpPr/>
            <p:nvPr/>
          </p:nvSpPr>
          <p:spPr>
            <a:xfrm>
              <a:off x="1543913" y="2261217"/>
              <a:ext cx="605870" cy="376942"/>
            </a:xfrm>
            <a:custGeom>
              <a:avLst/>
              <a:gdLst/>
              <a:ahLst/>
              <a:cxnLst/>
              <a:rect l="l" t="t" r="r" b="b"/>
              <a:pathLst>
                <a:path w="22475" h="13988" extrusionOk="0">
                  <a:moveTo>
                    <a:pt x="16412" y="1"/>
                  </a:moveTo>
                  <a:lnTo>
                    <a:pt x="16109" y="44"/>
                  </a:lnTo>
                  <a:lnTo>
                    <a:pt x="16023" y="87"/>
                  </a:lnTo>
                  <a:lnTo>
                    <a:pt x="15936" y="174"/>
                  </a:lnTo>
                  <a:lnTo>
                    <a:pt x="14680" y="2036"/>
                  </a:lnTo>
                  <a:lnTo>
                    <a:pt x="13901" y="3075"/>
                  </a:lnTo>
                  <a:lnTo>
                    <a:pt x="13078" y="4114"/>
                  </a:lnTo>
                  <a:lnTo>
                    <a:pt x="12299" y="5110"/>
                  </a:lnTo>
                  <a:lnTo>
                    <a:pt x="11519" y="5890"/>
                  </a:lnTo>
                  <a:lnTo>
                    <a:pt x="11173" y="6193"/>
                  </a:lnTo>
                  <a:lnTo>
                    <a:pt x="10870" y="6453"/>
                  </a:lnTo>
                  <a:lnTo>
                    <a:pt x="10567" y="6626"/>
                  </a:lnTo>
                  <a:lnTo>
                    <a:pt x="10350" y="6712"/>
                  </a:lnTo>
                  <a:lnTo>
                    <a:pt x="10134" y="6712"/>
                  </a:lnTo>
                  <a:lnTo>
                    <a:pt x="9830" y="6669"/>
                  </a:lnTo>
                  <a:lnTo>
                    <a:pt x="9138" y="6453"/>
                  </a:lnTo>
                  <a:lnTo>
                    <a:pt x="8272" y="6106"/>
                  </a:lnTo>
                  <a:lnTo>
                    <a:pt x="7276" y="5587"/>
                  </a:lnTo>
                  <a:lnTo>
                    <a:pt x="6150" y="5024"/>
                  </a:lnTo>
                  <a:lnTo>
                    <a:pt x="4981" y="4374"/>
                  </a:lnTo>
                  <a:lnTo>
                    <a:pt x="3812" y="3681"/>
                  </a:lnTo>
                  <a:lnTo>
                    <a:pt x="2599" y="2945"/>
                  </a:lnTo>
                  <a:lnTo>
                    <a:pt x="1950" y="2555"/>
                  </a:lnTo>
                  <a:lnTo>
                    <a:pt x="1387" y="2296"/>
                  </a:lnTo>
                  <a:lnTo>
                    <a:pt x="954" y="2166"/>
                  </a:lnTo>
                  <a:lnTo>
                    <a:pt x="607" y="2122"/>
                  </a:lnTo>
                  <a:lnTo>
                    <a:pt x="477" y="2122"/>
                  </a:lnTo>
                  <a:lnTo>
                    <a:pt x="347" y="2166"/>
                  </a:lnTo>
                  <a:lnTo>
                    <a:pt x="217" y="2252"/>
                  </a:lnTo>
                  <a:lnTo>
                    <a:pt x="131" y="2339"/>
                  </a:lnTo>
                  <a:lnTo>
                    <a:pt x="44" y="2512"/>
                  </a:lnTo>
                  <a:lnTo>
                    <a:pt x="1" y="2815"/>
                  </a:lnTo>
                  <a:lnTo>
                    <a:pt x="1" y="3118"/>
                  </a:lnTo>
                  <a:lnTo>
                    <a:pt x="88" y="3465"/>
                  </a:lnTo>
                  <a:lnTo>
                    <a:pt x="174" y="3855"/>
                  </a:lnTo>
                  <a:lnTo>
                    <a:pt x="304" y="4244"/>
                  </a:lnTo>
                  <a:lnTo>
                    <a:pt x="694" y="5067"/>
                  </a:lnTo>
                  <a:lnTo>
                    <a:pt x="1083" y="5760"/>
                  </a:lnTo>
                  <a:lnTo>
                    <a:pt x="1646" y="6583"/>
                  </a:lnTo>
                  <a:lnTo>
                    <a:pt x="2253" y="7362"/>
                  </a:lnTo>
                  <a:lnTo>
                    <a:pt x="2902" y="8141"/>
                  </a:lnTo>
                  <a:lnTo>
                    <a:pt x="3595" y="8921"/>
                  </a:lnTo>
                  <a:lnTo>
                    <a:pt x="4331" y="9657"/>
                  </a:lnTo>
                  <a:lnTo>
                    <a:pt x="5067" y="10350"/>
                  </a:lnTo>
                  <a:lnTo>
                    <a:pt x="5803" y="10999"/>
                  </a:lnTo>
                  <a:lnTo>
                    <a:pt x="6583" y="11606"/>
                  </a:lnTo>
                  <a:lnTo>
                    <a:pt x="7319" y="12168"/>
                  </a:lnTo>
                  <a:lnTo>
                    <a:pt x="8098" y="12645"/>
                  </a:lnTo>
                  <a:lnTo>
                    <a:pt x="8791" y="13078"/>
                  </a:lnTo>
                  <a:lnTo>
                    <a:pt x="9527" y="13424"/>
                  </a:lnTo>
                  <a:lnTo>
                    <a:pt x="10177" y="13684"/>
                  </a:lnTo>
                  <a:lnTo>
                    <a:pt x="10826" y="13857"/>
                  </a:lnTo>
                  <a:lnTo>
                    <a:pt x="11433" y="13987"/>
                  </a:lnTo>
                  <a:lnTo>
                    <a:pt x="11692" y="13987"/>
                  </a:lnTo>
                  <a:lnTo>
                    <a:pt x="11952" y="13944"/>
                  </a:lnTo>
                  <a:lnTo>
                    <a:pt x="12212" y="13901"/>
                  </a:lnTo>
                  <a:lnTo>
                    <a:pt x="12472" y="13814"/>
                  </a:lnTo>
                  <a:lnTo>
                    <a:pt x="13035" y="13554"/>
                  </a:lnTo>
                  <a:lnTo>
                    <a:pt x="13684" y="13208"/>
                  </a:lnTo>
                  <a:lnTo>
                    <a:pt x="14377" y="12731"/>
                  </a:lnTo>
                  <a:lnTo>
                    <a:pt x="15157" y="12125"/>
                  </a:lnTo>
                  <a:lnTo>
                    <a:pt x="15893" y="11476"/>
                  </a:lnTo>
                  <a:lnTo>
                    <a:pt x="16672" y="10783"/>
                  </a:lnTo>
                  <a:lnTo>
                    <a:pt x="17452" y="10003"/>
                  </a:lnTo>
                  <a:lnTo>
                    <a:pt x="18231" y="9181"/>
                  </a:lnTo>
                  <a:lnTo>
                    <a:pt x="19011" y="8315"/>
                  </a:lnTo>
                  <a:lnTo>
                    <a:pt x="19703" y="7449"/>
                  </a:lnTo>
                  <a:lnTo>
                    <a:pt x="20396" y="6583"/>
                  </a:lnTo>
                  <a:lnTo>
                    <a:pt x="21046" y="5717"/>
                  </a:lnTo>
                  <a:lnTo>
                    <a:pt x="21565" y="4850"/>
                  </a:lnTo>
                  <a:lnTo>
                    <a:pt x="22085" y="4028"/>
                  </a:lnTo>
                  <a:lnTo>
                    <a:pt x="22475" y="3248"/>
                  </a:lnTo>
                  <a:lnTo>
                    <a:pt x="22475" y="3162"/>
                  </a:lnTo>
                  <a:lnTo>
                    <a:pt x="22475" y="3075"/>
                  </a:lnTo>
                  <a:lnTo>
                    <a:pt x="22301" y="2815"/>
                  </a:lnTo>
                  <a:lnTo>
                    <a:pt x="22042" y="2555"/>
                  </a:lnTo>
                  <a:lnTo>
                    <a:pt x="21695" y="2296"/>
                  </a:lnTo>
                  <a:lnTo>
                    <a:pt x="21219" y="1993"/>
                  </a:lnTo>
                  <a:lnTo>
                    <a:pt x="20699" y="1646"/>
                  </a:lnTo>
                  <a:lnTo>
                    <a:pt x="19573" y="1040"/>
                  </a:lnTo>
                  <a:lnTo>
                    <a:pt x="18361" y="520"/>
                  </a:lnTo>
                  <a:lnTo>
                    <a:pt x="17798" y="304"/>
                  </a:lnTo>
                  <a:lnTo>
                    <a:pt x="17278" y="174"/>
                  </a:lnTo>
                  <a:lnTo>
                    <a:pt x="16802" y="44"/>
                  </a:lnTo>
                  <a:lnTo>
                    <a:pt x="16412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75"/>
            <p:cNvSpPr/>
            <p:nvPr/>
          </p:nvSpPr>
          <p:spPr>
            <a:xfrm>
              <a:off x="1543913" y="2261217"/>
              <a:ext cx="605870" cy="376942"/>
            </a:xfrm>
            <a:custGeom>
              <a:avLst/>
              <a:gdLst/>
              <a:ahLst/>
              <a:cxnLst/>
              <a:rect l="l" t="t" r="r" b="b"/>
              <a:pathLst>
                <a:path w="22475" h="13988" fill="none" extrusionOk="0">
                  <a:moveTo>
                    <a:pt x="1083" y="5760"/>
                  </a:moveTo>
                  <a:lnTo>
                    <a:pt x="1083" y="5760"/>
                  </a:lnTo>
                  <a:lnTo>
                    <a:pt x="1646" y="6583"/>
                  </a:lnTo>
                  <a:lnTo>
                    <a:pt x="2253" y="7362"/>
                  </a:lnTo>
                  <a:lnTo>
                    <a:pt x="2902" y="8141"/>
                  </a:lnTo>
                  <a:lnTo>
                    <a:pt x="3595" y="8921"/>
                  </a:lnTo>
                  <a:lnTo>
                    <a:pt x="4331" y="9657"/>
                  </a:lnTo>
                  <a:lnTo>
                    <a:pt x="5067" y="10350"/>
                  </a:lnTo>
                  <a:lnTo>
                    <a:pt x="5803" y="10999"/>
                  </a:lnTo>
                  <a:lnTo>
                    <a:pt x="6583" y="11606"/>
                  </a:lnTo>
                  <a:lnTo>
                    <a:pt x="7319" y="12168"/>
                  </a:lnTo>
                  <a:lnTo>
                    <a:pt x="8098" y="12645"/>
                  </a:lnTo>
                  <a:lnTo>
                    <a:pt x="8791" y="13078"/>
                  </a:lnTo>
                  <a:lnTo>
                    <a:pt x="9527" y="13424"/>
                  </a:lnTo>
                  <a:lnTo>
                    <a:pt x="10177" y="13684"/>
                  </a:lnTo>
                  <a:lnTo>
                    <a:pt x="10826" y="13857"/>
                  </a:lnTo>
                  <a:lnTo>
                    <a:pt x="11433" y="13987"/>
                  </a:lnTo>
                  <a:lnTo>
                    <a:pt x="11692" y="13987"/>
                  </a:lnTo>
                  <a:lnTo>
                    <a:pt x="11952" y="13944"/>
                  </a:lnTo>
                  <a:lnTo>
                    <a:pt x="11952" y="13944"/>
                  </a:lnTo>
                  <a:lnTo>
                    <a:pt x="12212" y="13901"/>
                  </a:lnTo>
                  <a:lnTo>
                    <a:pt x="12472" y="13814"/>
                  </a:lnTo>
                  <a:lnTo>
                    <a:pt x="13035" y="13554"/>
                  </a:lnTo>
                  <a:lnTo>
                    <a:pt x="13684" y="13208"/>
                  </a:lnTo>
                  <a:lnTo>
                    <a:pt x="14377" y="12731"/>
                  </a:lnTo>
                  <a:lnTo>
                    <a:pt x="15157" y="12125"/>
                  </a:lnTo>
                  <a:lnTo>
                    <a:pt x="15893" y="11476"/>
                  </a:lnTo>
                  <a:lnTo>
                    <a:pt x="16672" y="10783"/>
                  </a:lnTo>
                  <a:lnTo>
                    <a:pt x="17452" y="10003"/>
                  </a:lnTo>
                  <a:lnTo>
                    <a:pt x="18231" y="9181"/>
                  </a:lnTo>
                  <a:lnTo>
                    <a:pt x="19011" y="8315"/>
                  </a:lnTo>
                  <a:lnTo>
                    <a:pt x="19703" y="7449"/>
                  </a:lnTo>
                  <a:lnTo>
                    <a:pt x="20396" y="6583"/>
                  </a:lnTo>
                  <a:lnTo>
                    <a:pt x="21046" y="5717"/>
                  </a:lnTo>
                  <a:lnTo>
                    <a:pt x="21565" y="4850"/>
                  </a:lnTo>
                  <a:lnTo>
                    <a:pt x="22085" y="4028"/>
                  </a:lnTo>
                  <a:lnTo>
                    <a:pt x="22475" y="3248"/>
                  </a:lnTo>
                  <a:lnTo>
                    <a:pt x="22475" y="3248"/>
                  </a:lnTo>
                  <a:lnTo>
                    <a:pt x="22475" y="3162"/>
                  </a:lnTo>
                  <a:lnTo>
                    <a:pt x="22475" y="3075"/>
                  </a:lnTo>
                  <a:lnTo>
                    <a:pt x="22301" y="2815"/>
                  </a:lnTo>
                  <a:lnTo>
                    <a:pt x="22042" y="2555"/>
                  </a:lnTo>
                  <a:lnTo>
                    <a:pt x="21695" y="2296"/>
                  </a:lnTo>
                  <a:lnTo>
                    <a:pt x="21219" y="1993"/>
                  </a:lnTo>
                  <a:lnTo>
                    <a:pt x="20699" y="1646"/>
                  </a:lnTo>
                  <a:lnTo>
                    <a:pt x="19573" y="1040"/>
                  </a:lnTo>
                  <a:lnTo>
                    <a:pt x="18361" y="520"/>
                  </a:lnTo>
                  <a:lnTo>
                    <a:pt x="17798" y="304"/>
                  </a:lnTo>
                  <a:lnTo>
                    <a:pt x="17278" y="174"/>
                  </a:lnTo>
                  <a:lnTo>
                    <a:pt x="16802" y="44"/>
                  </a:lnTo>
                  <a:lnTo>
                    <a:pt x="16412" y="1"/>
                  </a:lnTo>
                  <a:lnTo>
                    <a:pt x="16109" y="44"/>
                  </a:lnTo>
                  <a:lnTo>
                    <a:pt x="16023" y="87"/>
                  </a:lnTo>
                  <a:lnTo>
                    <a:pt x="15936" y="174"/>
                  </a:lnTo>
                  <a:lnTo>
                    <a:pt x="15936" y="174"/>
                  </a:lnTo>
                  <a:lnTo>
                    <a:pt x="14680" y="2036"/>
                  </a:lnTo>
                  <a:lnTo>
                    <a:pt x="13901" y="3075"/>
                  </a:lnTo>
                  <a:lnTo>
                    <a:pt x="13078" y="4114"/>
                  </a:lnTo>
                  <a:lnTo>
                    <a:pt x="12299" y="5110"/>
                  </a:lnTo>
                  <a:lnTo>
                    <a:pt x="11519" y="5890"/>
                  </a:lnTo>
                  <a:lnTo>
                    <a:pt x="11173" y="6193"/>
                  </a:lnTo>
                  <a:lnTo>
                    <a:pt x="10870" y="6453"/>
                  </a:lnTo>
                  <a:lnTo>
                    <a:pt x="10567" y="6626"/>
                  </a:lnTo>
                  <a:lnTo>
                    <a:pt x="10350" y="6712"/>
                  </a:lnTo>
                  <a:lnTo>
                    <a:pt x="10350" y="6712"/>
                  </a:lnTo>
                  <a:lnTo>
                    <a:pt x="10134" y="6712"/>
                  </a:lnTo>
                  <a:lnTo>
                    <a:pt x="9830" y="6669"/>
                  </a:lnTo>
                  <a:lnTo>
                    <a:pt x="9138" y="6453"/>
                  </a:lnTo>
                  <a:lnTo>
                    <a:pt x="8272" y="6106"/>
                  </a:lnTo>
                  <a:lnTo>
                    <a:pt x="7276" y="5587"/>
                  </a:lnTo>
                  <a:lnTo>
                    <a:pt x="6150" y="5024"/>
                  </a:lnTo>
                  <a:lnTo>
                    <a:pt x="4981" y="4374"/>
                  </a:lnTo>
                  <a:lnTo>
                    <a:pt x="3812" y="3681"/>
                  </a:lnTo>
                  <a:lnTo>
                    <a:pt x="2599" y="2945"/>
                  </a:lnTo>
                  <a:lnTo>
                    <a:pt x="2599" y="2945"/>
                  </a:lnTo>
                  <a:lnTo>
                    <a:pt x="1950" y="2555"/>
                  </a:lnTo>
                  <a:lnTo>
                    <a:pt x="1387" y="2296"/>
                  </a:lnTo>
                  <a:lnTo>
                    <a:pt x="954" y="2166"/>
                  </a:lnTo>
                  <a:lnTo>
                    <a:pt x="607" y="2122"/>
                  </a:lnTo>
                  <a:lnTo>
                    <a:pt x="477" y="2122"/>
                  </a:lnTo>
                  <a:lnTo>
                    <a:pt x="347" y="2166"/>
                  </a:lnTo>
                  <a:lnTo>
                    <a:pt x="217" y="2252"/>
                  </a:lnTo>
                  <a:lnTo>
                    <a:pt x="131" y="2339"/>
                  </a:lnTo>
                  <a:lnTo>
                    <a:pt x="44" y="2512"/>
                  </a:lnTo>
                  <a:lnTo>
                    <a:pt x="1" y="2815"/>
                  </a:lnTo>
                  <a:lnTo>
                    <a:pt x="1" y="3118"/>
                  </a:lnTo>
                  <a:lnTo>
                    <a:pt x="88" y="3465"/>
                  </a:lnTo>
                  <a:lnTo>
                    <a:pt x="174" y="3855"/>
                  </a:lnTo>
                  <a:lnTo>
                    <a:pt x="304" y="4244"/>
                  </a:lnTo>
                  <a:lnTo>
                    <a:pt x="694" y="5067"/>
                  </a:lnTo>
                  <a:lnTo>
                    <a:pt x="1083" y="57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75"/>
            <p:cNvSpPr/>
            <p:nvPr/>
          </p:nvSpPr>
          <p:spPr>
            <a:xfrm>
              <a:off x="1895277" y="2051188"/>
              <a:ext cx="317532" cy="313911"/>
            </a:xfrm>
            <a:custGeom>
              <a:avLst/>
              <a:gdLst/>
              <a:ahLst/>
              <a:cxnLst/>
              <a:rect l="l" t="t" r="r" b="b"/>
              <a:pathLst>
                <a:path w="11779" h="11649" extrusionOk="0">
                  <a:moveTo>
                    <a:pt x="607" y="0"/>
                  </a:moveTo>
                  <a:lnTo>
                    <a:pt x="391" y="44"/>
                  </a:lnTo>
                  <a:lnTo>
                    <a:pt x="217" y="130"/>
                  </a:lnTo>
                  <a:lnTo>
                    <a:pt x="87" y="260"/>
                  </a:lnTo>
                  <a:lnTo>
                    <a:pt x="44" y="390"/>
                  </a:lnTo>
                  <a:lnTo>
                    <a:pt x="1" y="520"/>
                  </a:lnTo>
                  <a:lnTo>
                    <a:pt x="1" y="693"/>
                  </a:lnTo>
                  <a:lnTo>
                    <a:pt x="131" y="1126"/>
                  </a:lnTo>
                  <a:lnTo>
                    <a:pt x="347" y="1646"/>
                  </a:lnTo>
                  <a:lnTo>
                    <a:pt x="650" y="2165"/>
                  </a:lnTo>
                  <a:lnTo>
                    <a:pt x="953" y="2728"/>
                  </a:lnTo>
                  <a:lnTo>
                    <a:pt x="1603" y="3768"/>
                  </a:lnTo>
                  <a:lnTo>
                    <a:pt x="2036" y="4634"/>
                  </a:lnTo>
                  <a:lnTo>
                    <a:pt x="2382" y="5543"/>
                  </a:lnTo>
                  <a:lnTo>
                    <a:pt x="2686" y="6452"/>
                  </a:lnTo>
                  <a:lnTo>
                    <a:pt x="2945" y="7405"/>
                  </a:lnTo>
                  <a:lnTo>
                    <a:pt x="2859" y="7881"/>
                  </a:lnTo>
                  <a:lnTo>
                    <a:pt x="2859" y="8314"/>
                  </a:lnTo>
                  <a:lnTo>
                    <a:pt x="2945" y="8531"/>
                  </a:lnTo>
                  <a:lnTo>
                    <a:pt x="3119" y="8747"/>
                  </a:lnTo>
                  <a:lnTo>
                    <a:pt x="3422" y="9007"/>
                  </a:lnTo>
                  <a:lnTo>
                    <a:pt x="3768" y="9310"/>
                  </a:lnTo>
                  <a:lnTo>
                    <a:pt x="4634" y="9916"/>
                  </a:lnTo>
                  <a:lnTo>
                    <a:pt x="5673" y="10523"/>
                  </a:lnTo>
                  <a:lnTo>
                    <a:pt x="6713" y="11042"/>
                  </a:lnTo>
                  <a:lnTo>
                    <a:pt x="7665" y="11475"/>
                  </a:lnTo>
                  <a:lnTo>
                    <a:pt x="8098" y="11605"/>
                  </a:lnTo>
                  <a:lnTo>
                    <a:pt x="8445" y="11649"/>
                  </a:lnTo>
                  <a:lnTo>
                    <a:pt x="8834" y="11649"/>
                  </a:lnTo>
                  <a:lnTo>
                    <a:pt x="8921" y="11605"/>
                  </a:lnTo>
                  <a:lnTo>
                    <a:pt x="9224" y="11302"/>
                  </a:lnTo>
                  <a:lnTo>
                    <a:pt x="9614" y="10782"/>
                  </a:lnTo>
                  <a:lnTo>
                    <a:pt x="10047" y="10133"/>
                  </a:lnTo>
                  <a:lnTo>
                    <a:pt x="10480" y="9397"/>
                  </a:lnTo>
                  <a:lnTo>
                    <a:pt x="10913" y="8617"/>
                  </a:lnTo>
                  <a:lnTo>
                    <a:pt x="11259" y="7838"/>
                  </a:lnTo>
                  <a:lnTo>
                    <a:pt x="11562" y="7102"/>
                  </a:lnTo>
                  <a:lnTo>
                    <a:pt x="11736" y="6452"/>
                  </a:lnTo>
                  <a:lnTo>
                    <a:pt x="11779" y="6322"/>
                  </a:lnTo>
                  <a:lnTo>
                    <a:pt x="11736" y="6149"/>
                  </a:lnTo>
                  <a:lnTo>
                    <a:pt x="11606" y="5716"/>
                  </a:lnTo>
                  <a:lnTo>
                    <a:pt x="11346" y="5283"/>
                  </a:lnTo>
                  <a:lnTo>
                    <a:pt x="11043" y="4807"/>
                  </a:lnTo>
                  <a:lnTo>
                    <a:pt x="10610" y="4287"/>
                  </a:lnTo>
                  <a:lnTo>
                    <a:pt x="10177" y="3768"/>
                  </a:lnTo>
                  <a:lnTo>
                    <a:pt x="9657" y="3248"/>
                  </a:lnTo>
                  <a:lnTo>
                    <a:pt x="9094" y="2772"/>
                  </a:lnTo>
                  <a:lnTo>
                    <a:pt x="8531" y="2295"/>
                  </a:lnTo>
                  <a:lnTo>
                    <a:pt x="7968" y="1906"/>
                  </a:lnTo>
                  <a:lnTo>
                    <a:pt x="7405" y="1559"/>
                  </a:lnTo>
                  <a:lnTo>
                    <a:pt x="6886" y="1256"/>
                  </a:lnTo>
                  <a:lnTo>
                    <a:pt x="6366" y="1040"/>
                  </a:lnTo>
                  <a:lnTo>
                    <a:pt x="5933" y="953"/>
                  </a:lnTo>
                  <a:lnTo>
                    <a:pt x="5587" y="953"/>
                  </a:lnTo>
                  <a:lnTo>
                    <a:pt x="5414" y="996"/>
                  </a:lnTo>
                  <a:lnTo>
                    <a:pt x="5284" y="1083"/>
                  </a:lnTo>
                  <a:lnTo>
                    <a:pt x="5024" y="1429"/>
                  </a:lnTo>
                  <a:lnTo>
                    <a:pt x="4764" y="1862"/>
                  </a:lnTo>
                  <a:lnTo>
                    <a:pt x="4461" y="2382"/>
                  </a:lnTo>
                  <a:lnTo>
                    <a:pt x="4201" y="2988"/>
                  </a:lnTo>
                  <a:lnTo>
                    <a:pt x="3768" y="2425"/>
                  </a:lnTo>
                  <a:lnTo>
                    <a:pt x="3292" y="1862"/>
                  </a:lnTo>
                  <a:lnTo>
                    <a:pt x="2772" y="1343"/>
                  </a:lnTo>
                  <a:lnTo>
                    <a:pt x="2209" y="823"/>
                  </a:lnTo>
                  <a:lnTo>
                    <a:pt x="1646" y="390"/>
                  </a:lnTo>
                  <a:lnTo>
                    <a:pt x="1386" y="260"/>
                  </a:lnTo>
                  <a:lnTo>
                    <a:pt x="1127" y="130"/>
                  </a:lnTo>
                  <a:lnTo>
                    <a:pt x="867" y="4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75"/>
            <p:cNvSpPr/>
            <p:nvPr/>
          </p:nvSpPr>
          <p:spPr>
            <a:xfrm>
              <a:off x="1828746" y="1772309"/>
              <a:ext cx="749445" cy="1217084"/>
            </a:xfrm>
            <a:custGeom>
              <a:avLst/>
              <a:gdLst/>
              <a:ahLst/>
              <a:cxnLst/>
              <a:rect l="l" t="t" r="r" b="b"/>
              <a:pathLst>
                <a:path w="27801" h="45165" extrusionOk="0">
                  <a:moveTo>
                    <a:pt x="390" y="0"/>
                  </a:moveTo>
                  <a:lnTo>
                    <a:pt x="1" y="260"/>
                  </a:lnTo>
                  <a:lnTo>
                    <a:pt x="27411" y="45164"/>
                  </a:lnTo>
                  <a:lnTo>
                    <a:pt x="27801" y="44948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75"/>
            <p:cNvSpPr/>
            <p:nvPr/>
          </p:nvSpPr>
          <p:spPr>
            <a:xfrm>
              <a:off x="1993348" y="2016184"/>
              <a:ext cx="224152" cy="247405"/>
            </a:xfrm>
            <a:custGeom>
              <a:avLst/>
              <a:gdLst/>
              <a:ahLst/>
              <a:cxnLst/>
              <a:rect l="l" t="t" r="r" b="b"/>
              <a:pathLst>
                <a:path w="8315" h="9181" extrusionOk="0">
                  <a:moveTo>
                    <a:pt x="3508" y="0"/>
                  </a:moveTo>
                  <a:lnTo>
                    <a:pt x="3248" y="44"/>
                  </a:lnTo>
                  <a:lnTo>
                    <a:pt x="2945" y="130"/>
                  </a:lnTo>
                  <a:lnTo>
                    <a:pt x="2642" y="303"/>
                  </a:lnTo>
                  <a:lnTo>
                    <a:pt x="2295" y="520"/>
                  </a:lnTo>
                  <a:lnTo>
                    <a:pt x="1949" y="780"/>
                  </a:lnTo>
                  <a:lnTo>
                    <a:pt x="1602" y="1083"/>
                  </a:lnTo>
                  <a:lnTo>
                    <a:pt x="1256" y="1429"/>
                  </a:lnTo>
                  <a:lnTo>
                    <a:pt x="953" y="1776"/>
                  </a:lnTo>
                  <a:lnTo>
                    <a:pt x="693" y="2165"/>
                  </a:lnTo>
                  <a:lnTo>
                    <a:pt x="433" y="2555"/>
                  </a:lnTo>
                  <a:lnTo>
                    <a:pt x="217" y="2945"/>
                  </a:lnTo>
                  <a:lnTo>
                    <a:pt x="87" y="3335"/>
                  </a:lnTo>
                  <a:lnTo>
                    <a:pt x="0" y="3724"/>
                  </a:lnTo>
                  <a:lnTo>
                    <a:pt x="0" y="4071"/>
                  </a:lnTo>
                  <a:lnTo>
                    <a:pt x="87" y="4417"/>
                  </a:lnTo>
                  <a:lnTo>
                    <a:pt x="173" y="4547"/>
                  </a:lnTo>
                  <a:lnTo>
                    <a:pt x="217" y="4634"/>
                  </a:lnTo>
                  <a:lnTo>
                    <a:pt x="303" y="4677"/>
                  </a:lnTo>
                  <a:lnTo>
                    <a:pt x="390" y="4720"/>
                  </a:lnTo>
                  <a:lnTo>
                    <a:pt x="563" y="4763"/>
                  </a:lnTo>
                  <a:lnTo>
                    <a:pt x="736" y="4677"/>
                  </a:lnTo>
                  <a:lnTo>
                    <a:pt x="910" y="4590"/>
                  </a:lnTo>
                  <a:lnTo>
                    <a:pt x="1039" y="4504"/>
                  </a:lnTo>
                  <a:lnTo>
                    <a:pt x="1169" y="4374"/>
                  </a:lnTo>
                  <a:lnTo>
                    <a:pt x="1169" y="4374"/>
                  </a:lnTo>
                  <a:lnTo>
                    <a:pt x="1039" y="4634"/>
                  </a:lnTo>
                  <a:lnTo>
                    <a:pt x="953" y="4850"/>
                  </a:lnTo>
                  <a:lnTo>
                    <a:pt x="823" y="5196"/>
                  </a:lnTo>
                  <a:lnTo>
                    <a:pt x="780" y="5543"/>
                  </a:lnTo>
                  <a:lnTo>
                    <a:pt x="736" y="5889"/>
                  </a:lnTo>
                  <a:lnTo>
                    <a:pt x="780" y="6063"/>
                  </a:lnTo>
                  <a:lnTo>
                    <a:pt x="823" y="6236"/>
                  </a:lnTo>
                  <a:lnTo>
                    <a:pt x="910" y="6366"/>
                  </a:lnTo>
                  <a:lnTo>
                    <a:pt x="996" y="6496"/>
                  </a:lnTo>
                  <a:lnTo>
                    <a:pt x="1126" y="6625"/>
                  </a:lnTo>
                  <a:lnTo>
                    <a:pt x="1256" y="6712"/>
                  </a:lnTo>
                  <a:lnTo>
                    <a:pt x="1386" y="6755"/>
                  </a:lnTo>
                  <a:lnTo>
                    <a:pt x="1516" y="6755"/>
                  </a:lnTo>
                  <a:lnTo>
                    <a:pt x="1732" y="6712"/>
                  </a:lnTo>
                  <a:lnTo>
                    <a:pt x="1992" y="6582"/>
                  </a:lnTo>
                  <a:lnTo>
                    <a:pt x="2209" y="6452"/>
                  </a:lnTo>
                  <a:lnTo>
                    <a:pt x="2382" y="6279"/>
                  </a:lnTo>
                  <a:lnTo>
                    <a:pt x="2555" y="6106"/>
                  </a:lnTo>
                  <a:lnTo>
                    <a:pt x="2425" y="6366"/>
                  </a:lnTo>
                  <a:lnTo>
                    <a:pt x="2339" y="6625"/>
                  </a:lnTo>
                  <a:lnTo>
                    <a:pt x="2252" y="6885"/>
                  </a:lnTo>
                  <a:lnTo>
                    <a:pt x="2209" y="7232"/>
                  </a:lnTo>
                  <a:lnTo>
                    <a:pt x="2209" y="7578"/>
                  </a:lnTo>
                  <a:lnTo>
                    <a:pt x="2252" y="7708"/>
                  </a:lnTo>
                  <a:lnTo>
                    <a:pt x="2295" y="7881"/>
                  </a:lnTo>
                  <a:lnTo>
                    <a:pt x="2382" y="8011"/>
                  </a:lnTo>
                  <a:lnTo>
                    <a:pt x="2512" y="8141"/>
                  </a:lnTo>
                  <a:lnTo>
                    <a:pt x="2642" y="8228"/>
                  </a:lnTo>
                  <a:lnTo>
                    <a:pt x="2772" y="8314"/>
                  </a:lnTo>
                  <a:lnTo>
                    <a:pt x="3031" y="8314"/>
                  </a:lnTo>
                  <a:lnTo>
                    <a:pt x="3248" y="8271"/>
                  </a:lnTo>
                  <a:lnTo>
                    <a:pt x="3508" y="8098"/>
                  </a:lnTo>
                  <a:lnTo>
                    <a:pt x="3681" y="7925"/>
                  </a:lnTo>
                  <a:lnTo>
                    <a:pt x="3854" y="7751"/>
                  </a:lnTo>
                  <a:lnTo>
                    <a:pt x="3984" y="7535"/>
                  </a:lnTo>
                  <a:lnTo>
                    <a:pt x="3941" y="7795"/>
                  </a:lnTo>
                  <a:lnTo>
                    <a:pt x="3941" y="8228"/>
                  </a:lnTo>
                  <a:lnTo>
                    <a:pt x="3984" y="8487"/>
                  </a:lnTo>
                  <a:lnTo>
                    <a:pt x="4071" y="8747"/>
                  </a:lnTo>
                  <a:lnTo>
                    <a:pt x="4200" y="8964"/>
                  </a:lnTo>
                  <a:lnTo>
                    <a:pt x="4417" y="9137"/>
                  </a:lnTo>
                  <a:lnTo>
                    <a:pt x="4634" y="9180"/>
                  </a:lnTo>
                  <a:lnTo>
                    <a:pt x="4807" y="9180"/>
                  </a:lnTo>
                  <a:lnTo>
                    <a:pt x="4980" y="9137"/>
                  </a:lnTo>
                  <a:lnTo>
                    <a:pt x="5153" y="9007"/>
                  </a:lnTo>
                  <a:lnTo>
                    <a:pt x="5326" y="8834"/>
                  </a:lnTo>
                  <a:lnTo>
                    <a:pt x="5500" y="8661"/>
                  </a:lnTo>
                  <a:lnTo>
                    <a:pt x="5803" y="8184"/>
                  </a:lnTo>
                  <a:lnTo>
                    <a:pt x="6366" y="7102"/>
                  </a:lnTo>
                  <a:lnTo>
                    <a:pt x="6669" y="6669"/>
                  </a:lnTo>
                  <a:lnTo>
                    <a:pt x="6842" y="6496"/>
                  </a:lnTo>
                  <a:lnTo>
                    <a:pt x="6972" y="6366"/>
                  </a:lnTo>
                  <a:lnTo>
                    <a:pt x="8098" y="7795"/>
                  </a:lnTo>
                  <a:lnTo>
                    <a:pt x="8184" y="7362"/>
                  </a:lnTo>
                  <a:lnTo>
                    <a:pt x="8271" y="6885"/>
                  </a:lnTo>
                  <a:lnTo>
                    <a:pt x="8314" y="6322"/>
                  </a:lnTo>
                  <a:lnTo>
                    <a:pt x="8314" y="5673"/>
                  </a:lnTo>
                  <a:lnTo>
                    <a:pt x="8271" y="5067"/>
                  </a:lnTo>
                  <a:lnTo>
                    <a:pt x="8228" y="4763"/>
                  </a:lnTo>
                  <a:lnTo>
                    <a:pt x="8184" y="4460"/>
                  </a:lnTo>
                  <a:lnTo>
                    <a:pt x="8054" y="4201"/>
                  </a:lnTo>
                  <a:lnTo>
                    <a:pt x="7924" y="3941"/>
                  </a:lnTo>
                  <a:lnTo>
                    <a:pt x="7751" y="3724"/>
                  </a:lnTo>
                  <a:lnTo>
                    <a:pt x="7491" y="3594"/>
                  </a:lnTo>
                  <a:lnTo>
                    <a:pt x="7318" y="3551"/>
                  </a:lnTo>
                  <a:lnTo>
                    <a:pt x="7188" y="3551"/>
                  </a:lnTo>
                  <a:lnTo>
                    <a:pt x="7015" y="3594"/>
                  </a:lnTo>
                  <a:lnTo>
                    <a:pt x="6885" y="3638"/>
                  </a:lnTo>
                  <a:lnTo>
                    <a:pt x="6885" y="3638"/>
                  </a:lnTo>
                  <a:lnTo>
                    <a:pt x="6929" y="3464"/>
                  </a:lnTo>
                  <a:lnTo>
                    <a:pt x="6972" y="3161"/>
                  </a:lnTo>
                  <a:lnTo>
                    <a:pt x="6972" y="2945"/>
                  </a:lnTo>
                  <a:lnTo>
                    <a:pt x="6885" y="2685"/>
                  </a:lnTo>
                  <a:lnTo>
                    <a:pt x="6799" y="2468"/>
                  </a:lnTo>
                  <a:lnTo>
                    <a:pt x="6625" y="2295"/>
                  </a:lnTo>
                  <a:lnTo>
                    <a:pt x="6496" y="2209"/>
                  </a:lnTo>
                  <a:lnTo>
                    <a:pt x="6366" y="2165"/>
                  </a:lnTo>
                  <a:lnTo>
                    <a:pt x="6062" y="2165"/>
                  </a:lnTo>
                  <a:lnTo>
                    <a:pt x="5803" y="2209"/>
                  </a:lnTo>
                  <a:lnTo>
                    <a:pt x="5673" y="2209"/>
                  </a:lnTo>
                  <a:lnTo>
                    <a:pt x="5716" y="1906"/>
                  </a:lnTo>
                  <a:lnTo>
                    <a:pt x="5673" y="1602"/>
                  </a:lnTo>
                  <a:lnTo>
                    <a:pt x="5543" y="1343"/>
                  </a:lnTo>
                  <a:lnTo>
                    <a:pt x="5370" y="1083"/>
                  </a:lnTo>
                  <a:lnTo>
                    <a:pt x="5196" y="996"/>
                  </a:lnTo>
                  <a:lnTo>
                    <a:pt x="5023" y="953"/>
                  </a:lnTo>
                  <a:lnTo>
                    <a:pt x="4850" y="910"/>
                  </a:lnTo>
                  <a:lnTo>
                    <a:pt x="4720" y="953"/>
                  </a:lnTo>
                  <a:lnTo>
                    <a:pt x="4460" y="996"/>
                  </a:lnTo>
                  <a:lnTo>
                    <a:pt x="4374" y="996"/>
                  </a:lnTo>
                  <a:lnTo>
                    <a:pt x="4330" y="910"/>
                  </a:lnTo>
                  <a:lnTo>
                    <a:pt x="4244" y="606"/>
                  </a:lnTo>
                  <a:lnTo>
                    <a:pt x="4157" y="433"/>
                  </a:lnTo>
                  <a:lnTo>
                    <a:pt x="4027" y="303"/>
                  </a:lnTo>
                  <a:lnTo>
                    <a:pt x="3897" y="173"/>
                  </a:lnTo>
                  <a:lnTo>
                    <a:pt x="3724" y="44"/>
                  </a:lnTo>
                  <a:lnTo>
                    <a:pt x="3508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75"/>
            <p:cNvSpPr/>
            <p:nvPr/>
          </p:nvSpPr>
          <p:spPr>
            <a:xfrm>
              <a:off x="2023702" y="2043023"/>
              <a:ext cx="85240" cy="93373"/>
            </a:xfrm>
            <a:custGeom>
              <a:avLst/>
              <a:gdLst/>
              <a:ahLst/>
              <a:cxnLst/>
              <a:rect l="l" t="t" r="r" b="b"/>
              <a:pathLst>
                <a:path w="3162" h="3465" extrusionOk="0">
                  <a:moveTo>
                    <a:pt x="3161" y="0"/>
                  </a:moveTo>
                  <a:lnTo>
                    <a:pt x="2685" y="303"/>
                  </a:lnTo>
                  <a:lnTo>
                    <a:pt x="2208" y="650"/>
                  </a:lnTo>
                  <a:lnTo>
                    <a:pt x="1732" y="1039"/>
                  </a:lnTo>
                  <a:lnTo>
                    <a:pt x="1342" y="1472"/>
                  </a:lnTo>
                  <a:lnTo>
                    <a:pt x="953" y="1905"/>
                  </a:lnTo>
                  <a:lnTo>
                    <a:pt x="606" y="2382"/>
                  </a:lnTo>
                  <a:lnTo>
                    <a:pt x="260" y="2901"/>
                  </a:lnTo>
                  <a:lnTo>
                    <a:pt x="0" y="3421"/>
                  </a:lnTo>
                  <a:lnTo>
                    <a:pt x="0" y="3464"/>
                  </a:lnTo>
                  <a:lnTo>
                    <a:pt x="87" y="3464"/>
                  </a:lnTo>
                  <a:lnTo>
                    <a:pt x="779" y="2512"/>
                  </a:lnTo>
                  <a:lnTo>
                    <a:pt x="1516" y="1646"/>
                  </a:lnTo>
                  <a:lnTo>
                    <a:pt x="2295" y="7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75"/>
            <p:cNvSpPr/>
            <p:nvPr/>
          </p:nvSpPr>
          <p:spPr>
            <a:xfrm>
              <a:off x="2059879" y="2073366"/>
              <a:ext cx="87585" cy="109703"/>
            </a:xfrm>
            <a:custGeom>
              <a:avLst/>
              <a:gdLst/>
              <a:ahLst/>
              <a:cxnLst/>
              <a:rect l="l" t="t" r="r" b="b"/>
              <a:pathLst>
                <a:path w="3249" h="4071" extrusionOk="0">
                  <a:moveTo>
                    <a:pt x="3248" y="0"/>
                  </a:moveTo>
                  <a:lnTo>
                    <a:pt x="2685" y="346"/>
                  </a:lnTo>
                  <a:lnTo>
                    <a:pt x="2166" y="779"/>
                  </a:lnTo>
                  <a:lnTo>
                    <a:pt x="1689" y="1213"/>
                  </a:lnTo>
                  <a:lnTo>
                    <a:pt x="1256" y="1689"/>
                  </a:lnTo>
                  <a:lnTo>
                    <a:pt x="866" y="2208"/>
                  </a:lnTo>
                  <a:lnTo>
                    <a:pt x="520" y="2771"/>
                  </a:lnTo>
                  <a:lnTo>
                    <a:pt x="260" y="3378"/>
                  </a:lnTo>
                  <a:lnTo>
                    <a:pt x="0" y="3984"/>
                  </a:lnTo>
                  <a:lnTo>
                    <a:pt x="0" y="4070"/>
                  </a:lnTo>
                  <a:lnTo>
                    <a:pt x="44" y="4070"/>
                  </a:lnTo>
                  <a:lnTo>
                    <a:pt x="87" y="4027"/>
                  </a:lnTo>
                  <a:lnTo>
                    <a:pt x="260" y="3594"/>
                  </a:lnTo>
                  <a:lnTo>
                    <a:pt x="563" y="3074"/>
                  </a:lnTo>
                  <a:lnTo>
                    <a:pt x="953" y="2512"/>
                  </a:lnTo>
                  <a:lnTo>
                    <a:pt x="1386" y="1949"/>
                  </a:lnTo>
                  <a:lnTo>
                    <a:pt x="1862" y="1386"/>
                  </a:lnTo>
                  <a:lnTo>
                    <a:pt x="2339" y="866"/>
                  </a:lnTo>
                  <a:lnTo>
                    <a:pt x="2772" y="39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75"/>
            <p:cNvSpPr/>
            <p:nvPr/>
          </p:nvSpPr>
          <p:spPr>
            <a:xfrm>
              <a:off x="2099561" y="2111874"/>
              <a:ext cx="78231" cy="112021"/>
            </a:xfrm>
            <a:custGeom>
              <a:avLst/>
              <a:gdLst/>
              <a:ahLst/>
              <a:cxnLst/>
              <a:rect l="l" t="t" r="r" b="b"/>
              <a:pathLst>
                <a:path w="2902" h="4157" extrusionOk="0">
                  <a:moveTo>
                    <a:pt x="2902" y="0"/>
                  </a:moveTo>
                  <a:lnTo>
                    <a:pt x="2599" y="173"/>
                  </a:lnTo>
                  <a:lnTo>
                    <a:pt x="2339" y="390"/>
                  </a:lnTo>
                  <a:lnTo>
                    <a:pt x="1776" y="866"/>
                  </a:lnTo>
                  <a:lnTo>
                    <a:pt x="1300" y="1386"/>
                  </a:lnTo>
                  <a:lnTo>
                    <a:pt x="910" y="1905"/>
                  </a:lnTo>
                  <a:lnTo>
                    <a:pt x="564" y="2425"/>
                  </a:lnTo>
                  <a:lnTo>
                    <a:pt x="304" y="2945"/>
                  </a:lnTo>
                  <a:lnTo>
                    <a:pt x="131" y="3507"/>
                  </a:lnTo>
                  <a:lnTo>
                    <a:pt x="1" y="4114"/>
                  </a:lnTo>
                  <a:lnTo>
                    <a:pt x="1" y="4157"/>
                  </a:lnTo>
                  <a:lnTo>
                    <a:pt x="44" y="4114"/>
                  </a:lnTo>
                  <a:lnTo>
                    <a:pt x="304" y="3507"/>
                  </a:lnTo>
                  <a:lnTo>
                    <a:pt x="564" y="2945"/>
                  </a:lnTo>
                  <a:lnTo>
                    <a:pt x="867" y="2425"/>
                  </a:lnTo>
                  <a:lnTo>
                    <a:pt x="1213" y="1905"/>
                  </a:lnTo>
                  <a:lnTo>
                    <a:pt x="1603" y="1386"/>
                  </a:lnTo>
                  <a:lnTo>
                    <a:pt x="1993" y="953"/>
                  </a:lnTo>
                  <a:lnTo>
                    <a:pt x="2469" y="476"/>
                  </a:lnTo>
                  <a:lnTo>
                    <a:pt x="2902" y="43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75"/>
            <p:cNvSpPr/>
            <p:nvPr/>
          </p:nvSpPr>
          <p:spPr>
            <a:xfrm>
              <a:off x="2010843" y="2135211"/>
              <a:ext cx="172798" cy="130695"/>
            </a:xfrm>
            <a:custGeom>
              <a:avLst/>
              <a:gdLst/>
              <a:ahLst/>
              <a:cxnLst/>
              <a:rect l="l" t="t" r="r" b="b"/>
              <a:pathLst>
                <a:path w="6410" h="4850" extrusionOk="0">
                  <a:moveTo>
                    <a:pt x="477" y="0"/>
                  </a:moveTo>
                  <a:lnTo>
                    <a:pt x="261" y="390"/>
                  </a:lnTo>
                  <a:lnTo>
                    <a:pt x="174" y="693"/>
                  </a:lnTo>
                  <a:lnTo>
                    <a:pt x="44" y="1083"/>
                  </a:lnTo>
                  <a:lnTo>
                    <a:pt x="1" y="1429"/>
                  </a:lnTo>
                  <a:lnTo>
                    <a:pt x="44" y="1775"/>
                  </a:lnTo>
                  <a:lnTo>
                    <a:pt x="87" y="1949"/>
                  </a:lnTo>
                  <a:lnTo>
                    <a:pt x="131" y="2122"/>
                  </a:lnTo>
                  <a:lnTo>
                    <a:pt x="217" y="2252"/>
                  </a:lnTo>
                  <a:lnTo>
                    <a:pt x="390" y="2338"/>
                  </a:lnTo>
                  <a:lnTo>
                    <a:pt x="607" y="2425"/>
                  </a:lnTo>
                  <a:lnTo>
                    <a:pt x="823" y="2468"/>
                  </a:lnTo>
                  <a:lnTo>
                    <a:pt x="1040" y="2425"/>
                  </a:lnTo>
                  <a:lnTo>
                    <a:pt x="1256" y="2382"/>
                  </a:lnTo>
                  <a:lnTo>
                    <a:pt x="1430" y="2295"/>
                  </a:lnTo>
                  <a:lnTo>
                    <a:pt x="1494" y="2263"/>
                  </a:lnTo>
                  <a:lnTo>
                    <a:pt x="1473" y="2338"/>
                  </a:lnTo>
                  <a:lnTo>
                    <a:pt x="1430" y="2598"/>
                  </a:lnTo>
                  <a:lnTo>
                    <a:pt x="1430" y="2858"/>
                  </a:lnTo>
                  <a:lnTo>
                    <a:pt x="1386" y="3118"/>
                  </a:lnTo>
                  <a:lnTo>
                    <a:pt x="1473" y="3378"/>
                  </a:lnTo>
                  <a:lnTo>
                    <a:pt x="1560" y="3637"/>
                  </a:lnTo>
                  <a:lnTo>
                    <a:pt x="1733" y="3811"/>
                  </a:lnTo>
                  <a:lnTo>
                    <a:pt x="1993" y="3984"/>
                  </a:lnTo>
                  <a:lnTo>
                    <a:pt x="2252" y="4070"/>
                  </a:lnTo>
                  <a:lnTo>
                    <a:pt x="2556" y="4070"/>
                  </a:lnTo>
                  <a:lnTo>
                    <a:pt x="2685" y="4027"/>
                  </a:lnTo>
                  <a:lnTo>
                    <a:pt x="2815" y="3984"/>
                  </a:lnTo>
                  <a:lnTo>
                    <a:pt x="3032" y="3811"/>
                  </a:lnTo>
                  <a:lnTo>
                    <a:pt x="3205" y="3637"/>
                  </a:lnTo>
                  <a:lnTo>
                    <a:pt x="3222" y="3616"/>
                  </a:lnTo>
                  <a:lnTo>
                    <a:pt x="3222" y="3616"/>
                  </a:lnTo>
                  <a:lnTo>
                    <a:pt x="3248" y="3854"/>
                  </a:lnTo>
                  <a:lnTo>
                    <a:pt x="3335" y="4244"/>
                  </a:lnTo>
                  <a:lnTo>
                    <a:pt x="3422" y="4417"/>
                  </a:lnTo>
                  <a:lnTo>
                    <a:pt x="3508" y="4590"/>
                  </a:lnTo>
                  <a:lnTo>
                    <a:pt x="3681" y="4720"/>
                  </a:lnTo>
                  <a:lnTo>
                    <a:pt x="3855" y="4850"/>
                  </a:lnTo>
                  <a:lnTo>
                    <a:pt x="4288" y="4850"/>
                  </a:lnTo>
                  <a:lnTo>
                    <a:pt x="4461" y="4763"/>
                  </a:lnTo>
                  <a:lnTo>
                    <a:pt x="4634" y="4633"/>
                  </a:lnTo>
                  <a:lnTo>
                    <a:pt x="4807" y="4503"/>
                  </a:lnTo>
                  <a:lnTo>
                    <a:pt x="4894" y="4374"/>
                  </a:lnTo>
                  <a:lnTo>
                    <a:pt x="5327" y="3767"/>
                  </a:lnTo>
                  <a:lnTo>
                    <a:pt x="5673" y="3118"/>
                  </a:lnTo>
                  <a:lnTo>
                    <a:pt x="6020" y="2468"/>
                  </a:lnTo>
                  <a:lnTo>
                    <a:pt x="6063" y="2295"/>
                  </a:lnTo>
                  <a:lnTo>
                    <a:pt x="6193" y="2165"/>
                  </a:lnTo>
                  <a:lnTo>
                    <a:pt x="6409" y="1905"/>
                  </a:lnTo>
                  <a:lnTo>
                    <a:pt x="6280" y="1992"/>
                  </a:lnTo>
                  <a:lnTo>
                    <a:pt x="6150" y="2122"/>
                  </a:lnTo>
                  <a:lnTo>
                    <a:pt x="5933" y="2425"/>
                  </a:lnTo>
                  <a:lnTo>
                    <a:pt x="5543" y="3031"/>
                  </a:lnTo>
                  <a:lnTo>
                    <a:pt x="5154" y="3637"/>
                  </a:lnTo>
                  <a:lnTo>
                    <a:pt x="4721" y="4244"/>
                  </a:lnTo>
                  <a:lnTo>
                    <a:pt x="4591" y="4374"/>
                  </a:lnTo>
                  <a:lnTo>
                    <a:pt x="4461" y="4460"/>
                  </a:lnTo>
                  <a:lnTo>
                    <a:pt x="4201" y="4633"/>
                  </a:lnTo>
                  <a:lnTo>
                    <a:pt x="4028" y="4633"/>
                  </a:lnTo>
                  <a:lnTo>
                    <a:pt x="3898" y="4590"/>
                  </a:lnTo>
                  <a:lnTo>
                    <a:pt x="3768" y="4547"/>
                  </a:lnTo>
                  <a:lnTo>
                    <a:pt x="3681" y="4417"/>
                  </a:lnTo>
                  <a:lnTo>
                    <a:pt x="3551" y="4114"/>
                  </a:lnTo>
                  <a:lnTo>
                    <a:pt x="3508" y="3984"/>
                  </a:lnTo>
                  <a:lnTo>
                    <a:pt x="3465" y="3811"/>
                  </a:lnTo>
                  <a:lnTo>
                    <a:pt x="3465" y="3464"/>
                  </a:lnTo>
                  <a:lnTo>
                    <a:pt x="3495" y="3227"/>
                  </a:lnTo>
                  <a:lnTo>
                    <a:pt x="3495" y="3227"/>
                  </a:lnTo>
                  <a:lnTo>
                    <a:pt x="3508" y="3204"/>
                  </a:lnTo>
                  <a:lnTo>
                    <a:pt x="3498" y="3201"/>
                  </a:lnTo>
                  <a:lnTo>
                    <a:pt x="3498" y="3201"/>
                  </a:lnTo>
                  <a:lnTo>
                    <a:pt x="3508" y="3118"/>
                  </a:lnTo>
                  <a:lnTo>
                    <a:pt x="3638" y="2338"/>
                  </a:lnTo>
                  <a:lnTo>
                    <a:pt x="3248" y="3031"/>
                  </a:lnTo>
                  <a:lnTo>
                    <a:pt x="2989" y="3421"/>
                  </a:lnTo>
                  <a:lnTo>
                    <a:pt x="2815" y="3551"/>
                  </a:lnTo>
                  <a:lnTo>
                    <a:pt x="2642" y="3681"/>
                  </a:lnTo>
                  <a:lnTo>
                    <a:pt x="2469" y="3767"/>
                  </a:lnTo>
                  <a:lnTo>
                    <a:pt x="2252" y="3767"/>
                  </a:lnTo>
                  <a:lnTo>
                    <a:pt x="2079" y="3724"/>
                  </a:lnTo>
                  <a:lnTo>
                    <a:pt x="1906" y="3594"/>
                  </a:lnTo>
                  <a:lnTo>
                    <a:pt x="1776" y="3421"/>
                  </a:lnTo>
                  <a:lnTo>
                    <a:pt x="1690" y="3248"/>
                  </a:lnTo>
                  <a:lnTo>
                    <a:pt x="1646" y="3031"/>
                  </a:lnTo>
                  <a:lnTo>
                    <a:pt x="1646" y="2815"/>
                  </a:lnTo>
                  <a:lnTo>
                    <a:pt x="1690" y="2382"/>
                  </a:lnTo>
                  <a:lnTo>
                    <a:pt x="1787" y="2024"/>
                  </a:lnTo>
                  <a:lnTo>
                    <a:pt x="1787" y="2024"/>
                  </a:lnTo>
                  <a:lnTo>
                    <a:pt x="1819" y="1992"/>
                  </a:lnTo>
                  <a:lnTo>
                    <a:pt x="1799" y="1980"/>
                  </a:lnTo>
                  <a:lnTo>
                    <a:pt x="1799" y="1980"/>
                  </a:lnTo>
                  <a:lnTo>
                    <a:pt x="1819" y="1905"/>
                  </a:lnTo>
                  <a:lnTo>
                    <a:pt x="2036" y="1299"/>
                  </a:lnTo>
                  <a:lnTo>
                    <a:pt x="1560" y="1819"/>
                  </a:lnTo>
                  <a:lnTo>
                    <a:pt x="1386" y="1992"/>
                  </a:lnTo>
                  <a:lnTo>
                    <a:pt x="1083" y="2122"/>
                  </a:lnTo>
                  <a:lnTo>
                    <a:pt x="910" y="2165"/>
                  </a:lnTo>
                  <a:lnTo>
                    <a:pt x="607" y="2165"/>
                  </a:lnTo>
                  <a:lnTo>
                    <a:pt x="477" y="2079"/>
                  </a:lnTo>
                  <a:lnTo>
                    <a:pt x="390" y="2035"/>
                  </a:lnTo>
                  <a:lnTo>
                    <a:pt x="304" y="1949"/>
                  </a:lnTo>
                  <a:lnTo>
                    <a:pt x="261" y="1689"/>
                  </a:lnTo>
                  <a:lnTo>
                    <a:pt x="261" y="1386"/>
                  </a:lnTo>
                  <a:lnTo>
                    <a:pt x="304" y="1039"/>
                  </a:lnTo>
                  <a:lnTo>
                    <a:pt x="434" y="433"/>
                  </a:lnTo>
                  <a:lnTo>
                    <a:pt x="520" y="87"/>
                  </a:lnTo>
                  <a:lnTo>
                    <a:pt x="520" y="4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75"/>
            <p:cNvSpPr/>
            <p:nvPr/>
          </p:nvSpPr>
          <p:spPr>
            <a:xfrm>
              <a:off x="1991003" y="2113033"/>
              <a:ext cx="33886" cy="33873"/>
            </a:xfrm>
            <a:custGeom>
              <a:avLst/>
              <a:gdLst/>
              <a:ahLst/>
              <a:cxnLst/>
              <a:rect l="l" t="t" r="r" b="b"/>
              <a:pathLst>
                <a:path w="1257" h="1257" extrusionOk="0">
                  <a:moveTo>
                    <a:pt x="131" y="0"/>
                  </a:moveTo>
                  <a:lnTo>
                    <a:pt x="44" y="260"/>
                  </a:lnTo>
                  <a:lnTo>
                    <a:pt x="1" y="563"/>
                  </a:lnTo>
                  <a:lnTo>
                    <a:pt x="44" y="693"/>
                  </a:lnTo>
                  <a:lnTo>
                    <a:pt x="87" y="866"/>
                  </a:lnTo>
                  <a:lnTo>
                    <a:pt x="131" y="996"/>
                  </a:lnTo>
                  <a:lnTo>
                    <a:pt x="260" y="1126"/>
                  </a:lnTo>
                  <a:lnTo>
                    <a:pt x="390" y="1213"/>
                  </a:lnTo>
                  <a:lnTo>
                    <a:pt x="564" y="1256"/>
                  </a:lnTo>
                  <a:lnTo>
                    <a:pt x="693" y="1256"/>
                  </a:lnTo>
                  <a:lnTo>
                    <a:pt x="867" y="1213"/>
                  </a:lnTo>
                  <a:lnTo>
                    <a:pt x="1083" y="1040"/>
                  </a:lnTo>
                  <a:lnTo>
                    <a:pt x="1170" y="910"/>
                  </a:lnTo>
                  <a:lnTo>
                    <a:pt x="1256" y="780"/>
                  </a:lnTo>
                  <a:lnTo>
                    <a:pt x="1040" y="953"/>
                  </a:lnTo>
                  <a:lnTo>
                    <a:pt x="780" y="1040"/>
                  </a:lnTo>
                  <a:lnTo>
                    <a:pt x="693" y="1083"/>
                  </a:lnTo>
                  <a:lnTo>
                    <a:pt x="607" y="1040"/>
                  </a:lnTo>
                  <a:lnTo>
                    <a:pt x="477" y="1040"/>
                  </a:lnTo>
                  <a:lnTo>
                    <a:pt x="390" y="953"/>
                  </a:lnTo>
                  <a:lnTo>
                    <a:pt x="260" y="780"/>
                  </a:lnTo>
                  <a:lnTo>
                    <a:pt x="217" y="52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75"/>
            <p:cNvSpPr/>
            <p:nvPr/>
          </p:nvSpPr>
          <p:spPr>
            <a:xfrm>
              <a:off x="1535744" y="2292719"/>
              <a:ext cx="601206" cy="353605"/>
            </a:xfrm>
            <a:custGeom>
              <a:avLst/>
              <a:gdLst/>
              <a:ahLst/>
              <a:cxnLst/>
              <a:rect l="l" t="t" r="r" b="b"/>
              <a:pathLst>
                <a:path w="22302" h="13122" extrusionOk="0">
                  <a:moveTo>
                    <a:pt x="15200" y="1"/>
                  </a:moveTo>
                  <a:lnTo>
                    <a:pt x="14680" y="737"/>
                  </a:lnTo>
                  <a:lnTo>
                    <a:pt x="13338" y="2426"/>
                  </a:lnTo>
                  <a:lnTo>
                    <a:pt x="12558" y="3378"/>
                  </a:lnTo>
                  <a:lnTo>
                    <a:pt x="11822" y="4244"/>
                  </a:lnTo>
                  <a:lnTo>
                    <a:pt x="11433" y="4591"/>
                  </a:lnTo>
                  <a:lnTo>
                    <a:pt x="11129" y="4894"/>
                  </a:lnTo>
                  <a:lnTo>
                    <a:pt x="10826" y="5110"/>
                  </a:lnTo>
                  <a:lnTo>
                    <a:pt x="10567" y="5240"/>
                  </a:lnTo>
                  <a:lnTo>
                    <a:pt x="10307" y="5284"/>
                  </a:lnTo>
                  <a:lnTo>
                    <a:pt x="9960" y="5240"/>
                  </a:lnTo>
                  <a:lnTo>
                    <a:pt x="9527" y="5154"/>
                  </a:lnTo>
                  <a:lnTo>
                    <a:pt x="9051" y="4981"/>
                  </a:lnTo>
                  <a:lnTo>
                    <a:pt x="7925" y="4461"/>
                  </a:lnTo>
                  <a:lnTo>
                    <a:pt x="6713" y="3855"/>
                  </a:lnTo>
                  <a:lnTo>
                    <a:pt x="5457" y="3119"/>
                  </a:lnTo>
                  <a:lnTo>
                    <a:pt x="4244" y="2426"/>
                  </a:lnTo>
                  <a:lnTo>
                    <a:pt x="3162" y="1819"/>
                  </a:lnTo>
                  <a:lnTo>
                    <a:pt x="2253" y="1343"/>
                  </a:lnTo>
                  <a:lnTo>
                    <a:pt x="1690" y="1083"/>
                  </a:lnTo>
                  <a:lnTo>
                    <a:pt x="1213" y="910"/>
                  </a:lnTo>
                  <a:lnTo>
                    <a:pt x="780" y="867"/>
                  </a:lnTo>
                  <a:lnTo>
                    <a:pt x="477" y="910"/>
                  </a:lnTo>
                  <a:lnTo>
                    <a:pt x="347" y="953"/>
                  </a:lnTo>
                  <a:lnTo>
                    <a:pt x="261" y="1040"/>
                  </a:lnTo>
                  <a:lnTo>
                    <a:pt x="87" y="1213"/>
                  </a:lnTo>
                  <a:lnTo>
                    <a:pt x="1" y="1473"/>
                  </a:lnTo>
                  <a:lnTo>
                    <a:pt x="1" y="1819"/>
                  </a:lnTo>
                  <a:lnTo>
                    <a:pt x="44" y="2166"/>
                  </a:lnTo>
                  <a:lnTo>
                    <a:pt x="131" y="2599"/>
                  </a:lnTo>
                  <a:lnTo>
                    <a:pt x="261" y="3032"/>
                  </a:lnTo>
                  <a:lnTo>
                    <a:pt x="477" y="3465"/>
                  </a:lnTo>
                  <a:lnTo>
                    <a:pt x="694" y="3941"/>
                  </a:lnTo>
                  <a:lnTo>
                    <a:pt x="953" y="4461"/>
                  </a:lnTo>
                  <a:lnTo>
                    <a:pt x="1516" y="5370"/>
                  </a:lnTo>
                  <a:lnTo>
                    <a:pt x="2296" y="6409"/>
                  </a:lnTo>
                  <a:lnTo>
                    <a:pt x="3292" y="7665"/>
                  </a:lnTo>
                  <a:lnTo>
                    <a:pt x="3898" y="8315"/>
                  </a:lnTo>
                  <a:lnTo>
                    <a:pt x="4504" y="8964"/>
                  </a:lnTo>
                  <a:lnTo>
                    <a:pt x="5197" y="9614"/>
                  </a:lnTo>
                  <a:lnTo>
                    <a:pt x="5890" y="10263"/>
                  </a:lnTo>
                  <a:lnTo>
                    <a:pt x="6626" y="10870"/>
                  </a:lnTo>
                  <a:lnTo>
                    <a:pt x="7405" y="11433"/>
                  </a:lnTo>
                  <a:lnTo>
                    <a:pt x="8142" y="11952"/>
                  </a:lnTo>
                  <a:lnTo>
                    <a:pt x="8921" y="12342"/>
                  </a:lnTo>
                  <a:lnTo>
                    <a:pt x="9700" y="12732"/>
                  </a:lnTo>
                  <a:lnTo>
                    <a:pt x="10480" y="12948"/>
                  </a:lnTo>
                  <a:lnTo>
                    <a:pt x="10870" y="13035"/>
                  </a:lnTo>
                  <a:lnTo>
                    <a:pt x="11259" y="13121"/>
                  </a:lnTo>
                  <a:lnTo>
                    <a:pt x="12039" y="13121"/>
                  </a:lnTo>
                  <a:lnTo>
                    <a:pt x="12385" y="13078"/>
                  </a:lnTo>
                  <a:lnTo>
                    <a:pt x="12818" y="12991"/>
                  </a:lnTo>
                  <a:lnTo>
                    <a:pt x="13208" y="12861"/>
                  </a:lnTo>
                  <a:lnTo>
                    <a:pt x="13598" y="12688"/>
                  </a:lnTo>
                  <a:lnTo>
                    <a:pt x="14464" y="12299"/>
                  </a:lnTo>
                  <a:lnTo>
                    <a:pt x="15286" y="11779"/>
                  </a:lnTo>
                  <a:lnTo>
                    <a:pt x="16152" y="11173"/>
                  </a:lnTo>
                  <a:lnTo>
                    <a:pt x="17019" y="10480"/>
                  </a:lnTo>
                  <a:lnTo>
                    <a:pt x="17841" y="9787"/>
                  </a:lnTo>
                  <a:lnTo>
                    <a:pt x="18664" y="9051"/>
                  </a:lnTo>
                  <a:lnTo>
                    <a:pt x="19400" y="8315"/>
                  </a:lnTo>
                  <a:lnTo>
                    <a:pt x="20093" y="7622"/>
                  </a:lnTo>
                  <a:lnTo>
                    <a:pt x="21262" y="6366"/>
                  </a:lnTo>
                  <a:lnTo>
                    <a:pt x="21998" y="5500"/>
                  </a:lnTo>
                  <a:lnTo>
                    <a:pt x="22301" y="5154"/>
                  </a:lnTo>
                  <a:lnTo>
                    <a:pt x="15200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75"/>
            <p:cNvSpPr/>
            <p:nvPr/>
          </p:nvSpPr>
          <p:spPr>
            <a:xfrm>
              <a:off x="1535744" y="2292719"/>
              <a:ext cx="601206" cy="353605"/>
            </a:xfrm>
            <a:custGeom>
              <a:avLst/>
              <a:gdLst/>
              <a:ahLst/>
              <a:cxnLst/>
              <a:rect l="l" t="t" r="r" b="b"/>
              <a:pathLst>
                <a:path w="22302" h="13122" fill="none" extrusionOk="0">
                  <a:moveTo>
                    <a:pt x="2253" y="1343"/>
                  </a:moveTo>
                  <a:lnTo>
                    <a:pt x="2253" y="1343"/>
                  </a:lnTo>
                  <a:lnTo>
                    <a:pt x="3162" y="1819"/>
                  </a:lnTo>
                  <a:lnTo>
                    <a:pt x="4244" y="2426"/>
                  </a:lnTo>
                  <a:lnTo>
                    <a:pt x="5457" y="3119"/>
                  </a:lnTo>
                  <a:lnTo>
                    <a:pt x="6713" y="3855"/>
                  </a:lnTo>
                  <a:lnTo>
                    <a:pt x="7925" y="4461"/>
                  </a:lnTo>
                  <a:lnTo>
                    <a:pt x="9051" y="4981"/>
                  </a:lnTo>
                  <a:lnTo>
                    <a:pt x="9527" y="5154"/>
                  </a:lnTo>
                  <a:lnTo>
                    <a:pt x="9960" y="5240"/>
                  </a:lnTo>
                  <a:lnTo>
                    <a:pt x="10307" y="5284"/>
                  </a:lnTo>
                  <a:lnTo>
                    <a:pt x="10567" y="5240"/>
                  </a:lnTo>
                  <a:lnTo>
                    <a:pt x="10567" y="5240"/>
                  </a:lnTo>
                  <a:lnTo>
                    <a:pt x="10826" y="5110"/>
                  </a:lnTo>
                  <a:lnTo>
                    <a:pt x="11129" y="4894"/>
                  </a:lnTo>
                  <a:lnTo>
                    <a:pt x="11433" y="4591"/>
                  </a:lnTo>
                  <a:lnTo>
                    <a:pt x="11822" y="4244"/>
                  </a:lnTo>
                  <a:lnTo>
                    <a:pt x="12558" y="3378"/>
                  </a:lnTo>
                  <a:lnTo>
                    <a:pt x="13338" y="2426"/>
                  </a:lnTo>
                  <a:lnTo>
                    <a:pt x="14680" y="737"/>
                  </a:lnTo>
                  <a:lnTo>
                    <a:pt x="15200" y="1"/>
                  </a:lnTo>
                  <a:lnTo>
                    <a:pt x="22301" y="5154"/>
                  </a:lnTo>
                  <a:lnTo>
                    <a:pt x="22301" y="5154"/>
                  </a:lnTo>
                  <a:lnTo>
                    <a:pt x="21998" y="5500"/>
                  </a:lnTo>
                  <a:lnTo>
                    <a:pt x="21262" y="6366"/>
                  </a:lnTo>
                  <a:lnTo>
                    <a:pt x="20093" y="7622"/>
                  </a:lnTo>
                  <a:lnTo>
                    <a:pt x="19400" y="8315"/>
                  </a:lnTo>
                  <a:lnTo>
                    <a:pt x="18664" y="9051"/>
                  </a:lnTo>
                  <a:lnTo>
                    <a:pt x="17841" y="9787"/>
                  </a:lnTo>
                  <a:lnTo>
                    <a:pt x="17019" y="10480"/>
                  </a:lnTo>
                  <a:lnTo>
                    <a:pt x="16152" y="11173"/>
                  </a:lnTo>
                  <a:lnTo>
                    <a:pt x="15286" y="11779"/>
                  </a:lnTo>
                  <a:lnTo>
                    <a:pt x="14464" y="12299"/>
                  </a:lnTo>
                  <a:lnTo>
                    <a:pt x="13598" y="12688"/>
                  </a:lnTo>
                  <a:lnTo>
                    <a:pt x="13208" y="12861"/>
                  </a:lnTo>
                  <a:lnTo>
                    <a:pt x="12818" y="12991"/>
                  </a:lnTo>
                  <a:lnTo>
                    <a:pt x="12385" y="13078"/>
                  </a:lnTo>
                  <a:lnTo>
                    <a:pt x="12039" y="13121"/>
                  </a:lnTo>
                  <a:lnTo>
                    <a:pt x="12039" y="13121"/>
                  </a:lnTo>
                  <a:lnTo>
                    <a:pt x="11649" y="13121"/>
                  </a:lnTo>
                  <a:lnTo>
                    <a:pt x="11259" y="13121"/>
                  </a:lnTo>
                  <a:lnTo>
                    <a:pt x="10870" y="13035"/>
                  </a:lnTo>
                  <a:lnTo>
                    <a:pt x="10480" y="12948"/>
                  </a:lnTo>
                  <a:lnTo>
                    <a:pt x="9700" y="12732"/>
                  </a:lnTo>
                  <a:lnTo>
                    <a:pt x="8921" y="12342"/>
                  </a:lnTo>
                  <a:lnTo>
                    <a:pt x="8142" y="11952"/>
                  </a:lnTo>
                  <a:lnTo>
                    <a:pt x="7405" y="11433"/>
                  </a:lnTo>
                  <a:lnTo>
                    <a:pt x="6626" y="10870"/>
                  </a:lnTo>
                  <a:lnTo>
                    <a:pt x="5890" y="10263"/>
                  </a:lnTo>
                  <a:lnTo>
                    <a:pt x="5197" y="9614"/>
                  </a:lnTo>
                  <a:lnTo>
                    <a:pt x="4504" y="8964"/>
                  </a:lnTo>
                  <a:lnTo>
                    <a:pt x="3898" y="8315"/>
                  </a:lnTo>
                  <a:lnTo>
                    <a:pt x="3292" y="7665"/>
                  </a:lnTo>
                  <a:lnTo>
                    <a:pt x="2296" y="6409"/>
                  </a:lnTo>
                  <a:lnTo>
                    <a:pt x="1516" y="5370"/>
                  </a:lnTo>
                  <a:lnTo>
                    <a:pt x="1516" y="5370"/>
                  </a:lnTo>
                  <a:lnTo>
                    <a:pt x="953" y="4461"/>
                  </a:lnTo>
                  <a:lnTo>
                    <a:pt x="694" y="3941"/>
                  </a:lnTo>
                  <a:lnTo>
                    <a:pt x="477" y="3465"/>
                  </a:lnTo>
                  <a:lnTo>
                    <a:pt x="261" y="3032"/>
                  </a:lnTo>
                  <a:lnTo>
                    <a:pt x="131" y="2599"/>
                  </a:lnTo>
                  <a:lnTo>
                    <a:pt x="44" y="2166"/>
                  </a:lnTo>
                  <a:lnTo>
                    <a:pt x="1" y="1819"/>
                  </a:lnTo>
                  <a:lnTo>
                    <a:pt x="1" y="1473"/>
                  </a:lnTo>
                  <a:lnTo>
                    <a:pt x="87" y="1213"/>
                  </a:lnTo>
                  <a:lnTo>
                    <a:pt x="261" y="1040"/>
                  </a:lnTo>
                  <a:lnTo>
                    <a:pt x="347" y="953"/>
                  </a:lnTo>
                  <a:lnTo>
                    <a:pt x="477" y="910"/>
                  </a:lnTo>
                  <a:lnTo>
                    <a:pt x="780" y="867"/>
                  </a:lnTo>
                  <a:lnTo>
                    <a:pt x="1213" y="910"/>
                  </a:lnTo>
                  <a:lnTo>
                    <a:pt x="1690" y="1083"/>
                  </a:lnTo>
                  <a:lnTo>
                    <a:pt x="2253" y="13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75"/>
            <p:cNvSpPr/>
            <p:nvPr/>
          </p:nvSpPr>
          <p:spPr>
            <a:xfrm>
              <a:off x="2126410" y="2431579"/>
              <a:ext cx="10540" cy="12881"/>
            </a:xfrm>
            <a:custGeom>
              <a:avLst/>
              <a:gdLst/>
              <a:ahLst/>
              <a:cxnLst/>
              <a:rect l="l" t="t" r="r" b="b"/>
              <a:pathLst>
                <a:path w="391" h="478" extrusionOk="0">
                  <a:moveTo>
                    <a:pt x="390" y="1"/>
                  </a:moveTo>
                  <a:lnTo>
                    <a:pt x="1" y="434"/>
                  </a:lnTo>
                  <a:lnTo>
                    <a:pt x="1" y="477"/>
                  </a:lnTo>
                  <a:lnTo>
                    <a:pt x="87" y="347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75"/>
            <p:cNvSpPr/>
            <p:nvPr/>
          </p:nvSpPr>
          <p:spPr>
            <a:xfrm>
              <a:off x="2126410" y="2431579"/>
              <a:ext cx="10540" cy="12881"/>
            </a:xfrm>
            <a:custGeom>
              <a:avLst/>
              <a:gdLst/>
              <a:ahLst/>
              <a:cxnLst/>
              <a:rect l="l" t="t" r="r" b="b"/>
              <a:pathLst>
                <a:path w="391" h="478" fill="none" extrusionOk="0">
                  <a:moveTo>
                    <a:pt x="390" y="1"/>
                  </a:moveTo>
                  <a:lnTo>
                    <a:pt x="390" y="1"/>
                  </a:lnTo>
                  <a:lnTo>
                    <a:pt x="1" y="434"/>
                  </a:lnTo>
                  <a:lnTo>
                    <a:pt x="1" y="477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3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75"/>
            <p:cNvSpPr/>
            <p:nvPr/>
          </p:nvSpPr>
          <p:spPr>
            <a:xfrm>
              <a:off x="2126410" y="2424573"/>
              <a:ext cx="10540" cy="18702"/>
            </a:xfrm>
            <a:custGeom>
              <a:avLst/>
              <a:gdLst/>
              <a:ahLst/>
              <a:cxnLst/>
              <a:rect l="l" t="t" r="r" b="b"/>
              <a:pathLst>
                <a:path w="391" h="694" extrusionOk="0">
                  <a:moveTo>
                    <a:pt x="1" y="1"/>
                  </a:moveTo>
                  <a:lnTo>
                    <a:pt x="1" y="564"/>
                  </a:lnTo>
                  <a:lnTo>
                    <a:pt x="87" y="564"/>
                  </a:lnTo>
                  <a:lnTo>
                    <a:pt x="1" y="694"/>
                  </a:lnTo>
                  <a:lnTo>
                    <a:pt x="390" y="2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75"/>
            <p:cNvSpPr/>
            <p:nvPr/>
          </p:nvSpPr>
          <p:spPr>
            <a:xfrm>
              <a:off x="2126410" y="2424573"/>
              <a:ext cx="10540" cy="18702"/>
            </a:xfrm>
            <a:custGeom>
              <a:avLst/>
              <a:gdLst/>
              <a:ahLst/>
              <a:cxnLst/>
              <a:rect l="l" t="t" r="r" b="b"/>
              <a:pathLst>
                <a:path w="391" h="694" fill="none" extrusionOk="0">
                  <a:moveTo>
                    <a:pt x="1" y="1"/>
                  </a:moveTo>
                  <a:lnTo>
                    <a:pt x="1" y="564"/>
                  </a:lnTo>
                  <a:lnTo>
                    <a:pt x="87" y="564"/>
                  </a:lnTo>
                  <a:lnTo>
                    <a:pt x="1" y="694"/>
                  </a:lnTo>
                  <a:lnTo>
                    <a:pt x="1" y="694"/>
                  </a:lnTo>
                  <a:lnTo>
                    <a:pt x="1" y="694"/>
                  </a:lnTo>
                  <a:lnTo>
                    <a:pt x="390" y="261"/>
                  </a:lnTo>
                  <a:lnTo>
                    <a:pt x="390" y="26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75"/>
            <p:cNvSpPr/>
            <p:nvPr/>
          </p:nvSpPr>
          <p:spPr>
            <a:xfrm>
              <a:off x="2094897" y="2401236"/>
              <a:ext cx="7036" cy="4716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0" y="1"/>
                  </a:moveTo>
                  <a:lnTo>
                    <a:pt x="0" y="1"/>
                  </a:lnTo>
                  <a:lnTo>
                    <a:pt x="260" y="174"/>
                  </a:lnTo>
                  <a:lnTo>
                    <a:pt x="260" y="1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86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75"/>
            <p:cNvSpPr/>
            <p:nvPr/>
          </p:nvSpPr>
          <p:spPr>
            <a:xfrm>
              <a:off x="2094897" y="2401236"/>
              <a:ext cx="7036" cy="4716"/>
            </a:xfrm>
            <a:custGeom>
              <a:avLst/>
              <a:gdLst/>
              <a:ahLst/>
              <a:cxnLst/>
              <a:rect l="l" t="t" r="r" b="b"/>
              <a:pathLst>
                <a:path w="261" h="17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60" y="174"/>
                  </a:lnTo>
                  <a:lnTo>
                    <a:pt x="260" y="17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75"/>
            <p:cNvSpPr/>
            <p:nvPr/>
          </p:nvSpPr>
          <p:spPr>
            <a:xfrm>
              <a:off x="2094897" y="2401236"/>
              <a:ext cx="7036" cy="77043"/>
            </a:xfrm>
            <a:custGeom>
              <a:avLst/>
              <a:gdLst/>
              <a:ahLst/>
              <a:cxnLst/>
              <a:rect l="l" t="t" r="r" b="b"/>
              <a:pathLst>
                <a:path w="261" h="2859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74"/>
                  </a:lnTo>
                  <a:lnTo>
                    <a:pt x="0" y="1"/>
                  </a:lnTo>
                  <a:close/>
                  <a:moveTo>
                    <a:pt x="0" y="521"/>
                  </a:moveTo>
                  <a:lnTo>
                    <a:pt x="0" y="1430"/>
                  </a:lnTo>
                  <a:lnTo>
                    <a:pt x="260" y="1430"/>
                  </a:lnTo>
                  <a:lnTo>
                    <a:pt x="260" y="521"/>
                  </a:lnTo>
                  <a:close/>
                  <a:moveTo>
                    <a:pt x="0" y="1993"/>
                  </a:moveTo>
                  <a:lnTo>
                    <a:pt x="0" y="2859"/>
                  </a:lnTo>
                  <a:lnTo>
                    <a:pt x="260" y="2599"/>
                  </a:lnTo>
                  <a:lnTo>
                    <a:pt x="260" y="1993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75"/>
            <p:cNvSpPr/>
            <p:nvPr/>
          </p:nvSpPr>
          <p:spPr>
            <a:xfrm>
              <a:off x="2094897" y="2454916"/>
              <a:ext cx="7036" cy="23363"/>
            </a:xfrm>
            <a:custGeom>
              <a:avLst/>
              <a:gdLst/>
              <a:ahLst/>
              <a:cxnLst/>
              <a:rect l="l" t="t" r="r" b="b"/>
              <a:pathLst>
                <a:path w="261" h="867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867"/>
                  </a:lnTo>
                  <a:lnTo>
                    <a:pt x="260" y="607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75"/>
            <p:cNvSpPr/>
            <p:nvPr/>
          </p:nvSpPr>
          <p:spPr>
            <a:xfrm>
              <a:off x="2094897" y="2415249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75"/>
            <p:cNvSpPr/>
            <p:nvPr/>
          </p:nvSpPr>
          <p:spPr>
            <a:xfrm>
              <a:off x="2094897" y="2401236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7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75"/>
            <p:cNvSpPr/>
            <p:nvPr/>
          </p:nvSpPr>
          <p:spPr>
            <a:xfrm>
              <a:off x="2055215" y="2372079"/>
              <a:ext cx="4691" cy="4689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0" y="0"/>
                  </a:moveTo>
                  <a:lnTo>
                    <a:pt x="0" y="0"/>
                  </a:lnTo>
                  <a:lnTo>
                    <a:pt x="173" y="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75"/>
            <p:cNvSpPr/>
            <p:nvPr/>
          </p:nvSpPr>
          <p:spPr>
            <a:xfrm>
              <a:off x="2055215" y="2372079"/>
              <a:ext cx="4691" cy="4689"/>
            </a:xfrm>
            <a:custGeom>
              <a:avLst/>
              <a:gdLst/>
              <a:ahLst/>
              <a:cxnLst/>
              <a:rect l="l" t="t" r="r" b="b"/>
              <a:pathLst>
                <a:path w="174" h="17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3" y="17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75"/>
            <p:cNvSpPr/>
            <p:nvPr/>
          </p:nvSpPr>
          <p:spPr>
            <a:xfrm>
              <a:off x="2055215" y="2372079"/>
              <a:ext cx="15204" cy="140046"/>
            </a:xfrm>
            <a:custGeom>
              <a:avLst/>
              <a:gdLst/>
              <a:ahLst/>
              <a:cxnLst/>
              <a:rect l="l" t="t" r="r" b="b"/>
              <a:pathLst>
                <a:path w="564" h="5197" extrusionOk="0">
                  <a:moveTo>
                    <a:pt x="0" y="0"/>
                  </a:moveTo>
                  <a:lnTo>
                    <a:pt x="0" y="44"/>
                  </a:lnTo>
                  <a:lnTo>
                    <a:pt x="141" y="141"/>
                  </a:lnTo>
                  <a:lnTo>
                    <a:pt x="0" y="0"/>
                  </a:lnTo>
                  <a:close/>
                  <a:moveTo>
                    <a:pt x="141" y="141"/>
                  </a:moveTo>
                  <a:lnTo>
                    <a:pt x="173" y="174"/>
                  </a:lnTo>
                  <a:lnTo>
                    <a:pt x="563" y="433"/>
                  </a:lnTo>
                  <a:lnTo>
                    <a:pt x="563" y="433"/>
                  </a:lnTo>
                  <a:lnTo>
                    <a:pt x="141" y="141"/>
                  </a:lnTo>
                  <a:close/>
                  <a:moveTo>
                    <a:pt x="0" y="433"/>
                  </a:moveTo>
                  <a:lnTo>
                    <a:pt x="0" y="1343"/>
                  </a:lnTo>
                  <a:lnTo>
                    <a:pt x="563" y="1343"/>
                  </a:lnTo>
                  <a:lnTo>
                    <a:pt x="563" y="433"/>
                  </a:lnTo>
                  <a:close/>
                  <a:moveTo>
                    <a:pt x="0" y="1603"/>
                  </a:moveTo>
                  <a:lnTo>
                    <a:pt x="0" y="2512"/>
                  </a:lnTo>
                  <a:lnTo>
                    <a:pt x="563" y="2512"/>
                  </a:lnTo>
                  <a:lnTo>
                    <a:pt x="563" y="1603"/>
                  </a:lnTo>
                  <a:close/>
                  <a:moveTo>
                    <a:pt x="0" y="3075"/>
                  </a:moveTo>
                  <a:lnTo>
                    <a:pt x="0" y="4027"/>
                  </a:lnTo>
                  <a:lnTo>
                    <a:pt x="563" y="4027"/>
                  </a:lnTo>
                  <a:lnTo>
                    <a:pt x="563" y="3075"/>
                  </a:lnTo>
                  <a:close/>
                  <a:moveTo>
                    <a:pt x="0" y="4244"/>
                  </a:moveTo>
                  <a:lnTo>
                    <a:pt x="0" y="5197"/>
                  </a:lnTo>
                  <a:lnTo>
                    <a:pt x="303" y="5197"/>
                  </a:lnTo>
                  <a:lnTo>
                    <a:pt x="563" y="4937"/>
                  </a:lnTo>
                  <a:lnTo>
                    <a:pt x="563" y="4244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75"/>
            <p:cNvSpPr/>
            <p:nvPr/>
          </p:nvSpPr>
          <p:spPr>
            <a:xfrm>
              <a:off x="2055215" y="2486418"/>
              <a:ext cx="15204" cy="33873"/>
            </a:xfrm>
            <a:custGeom>
              <a:avLst/>
              <a:gdLst/>
              <a:ahLst/>
              <a:cxnLst/>
              <a:rect l="l" t="t" r="r" b="b"/>
              <a:pathLst>
                <a:path w="564" h="1257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303" y="954"/>
                  </a:lnTo>
                  <a:lnTo>
                    <a:pt x="303" y="954"/>
                  </a:lnTo>
                  <a:lnTo>
                    <a:pt x="130" y="1083"/>
                  </a:lnTo>
                  <a:lnTo>
                    <a:pt x="0" y="1257"/>
                  </a:lnTo>
                  <a:lnTo>
                    <a:pt x="0" y="1257"/>
                  </a:lnTo>
                  <a:lnTo>
                    <a:pt x="0" y="1257"/>
                  </a:lnTo>
                  <a:lnTo>
                    <a:pt x="130" y="1083"/>
                  </a:lnTo>
                  <a:lnTo>
                    <a:pt x="303" y="954"/>
                  </a:lnTo>
                  <a:lnTo>
                    <a:pt x="563" y="69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75"/>
            <p:cNvSpPr/>
            <p:nvPr/>
          </p:nvSpPr>
          <p:spPr>
            <a:xfrm>
              <a:off x="2055215" y="2454916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75"/>
            <p:cNvSpPr/>
            <p:nvPr/>
          </p:nvSpPr>
          <p:spPr>
            <a:xfrm>
              <a:off x="2055215" y="2415249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75"/>
            <p:cNvSpPr/>
            <p:nvPr/>
          </p:nvSpPr>
          <p:spPr>
            <a:xfrm>
              <a:off x="2055215" y="2383748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75"/>
            <p:cNvSpPr/>
            <p:nvPr/>
          </p:nvSpPr>
          <p:spPr>
            <a:xfrm>
              <a:off x="2055215" y="2372079"/>
              <a:ext cx="15204" cy="11695"/>
            </a:xfrm>
            <a:custGeom>
              <a:avLst/>
              <a:gdLst/>
              <a:ahLst/>
              <a:cxnLst/>
              <a:rect l="l" t="t" r="r" b="b"/>
              <a:pathLst>
                <a:path w="564" h="434" fill="none" extrusionOk="0">
                  <a:moveTo>
                    <a:pt x="0" y="0"/>
                  </a:moveTo>
                  <a:lnTo>
                    <a:pt x="0" y="44"/>
                  </a:lnTo>
                  <a:lnTo>
                    <a:pt x="563" y="433"/>
                  </a:lnTo>
                  <a:lnTo>
                    <a:pt x="563" y="433"/>
                  </a:lnTo>
                  <a:lnTo>
                    <a:pt x="173" y="17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75"/>
            <p:cNvSpPr/>
            <p:nvPr/>
          </p:nvSpPr>
          <p:spPr>
            <a:xfrm>
              <a:off x="2023702" y="2348743"/>
              <a:ext cx="5850" cy="5848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0"/>
                  </a:moveTo>
                  <a:lnTo>
                    <a:pt x="0" y="0"/>
                  </a:lnTo>
                  <a:lnTo>
                    <a:pt x="217" y="217"/>
                  </a:lnTo>
                  <a:lnTo>
                    <a:pt x="217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6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75"/>
            <p:cNvSpPr/>
            <p:nvPr/>
          </p:nvSpPr>
          <p:spPr>
            <a:xfrm>
              <a:off x="2023702" y="2348743"/>
              <a:ext cx="5850" cy="5848"/>
            </a:xfrm>
            <a:custGeom>
              <a:avLst/>
              <a:gdLst/>
              <a:ahLst/>
              <a:cxnLst/>
              <a:rect l="l" t="t" r="r" b="b"/>
              <a:pathLst>
                <a:path w="217" h="21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7" y="217"/>
                  </a:lnTo>
                  <a:lnTo>
                    <a:pt x="217" y="2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75"/>
            <p:cNvSpPr/>
            <p:nvPr/>
          </p:nvSpPr>
          <p:spPr>
            <a:xfrm>
              <a:off x="2023702" y="2348743"/>
              <a:ext cx="5850" cy="200732"/>
            </a:xfrm>
            <a:custGeom>
              <a:avLst/>
              <a:gdLst/>
              <a:ahLst/>
              <a:cxnLst/>
              <a:rect l="l" t="t" r="r" b="b"/>
              <a:pathLst>
                <a:path w="217" h="7449" extrusionOk="0">
                  <a:moveTo>
                    <a:pt x="0" y="0"/>
                  </a:moveTo>
                  <a:lnTo>
                    <a:pt x="0" y="736"/>
                  </a:lnTo>
                  <a:lnTo>
                    <a:pt x="217" y="736"/>
                  </a:lnTo>
                  <a:lnTo>
                    <a:pt x="217" y="217"/>
                  </a:lnTo>
                  <a:lnTo>
                    <a:pt x="0" y="0"/>
                  </a:lnTo>
                  <a:close/>
                  <a:moveTo>
                    <a:pt x="0" y="1299"/>
                  </a:moveTo>
                  <a:lnTo>
                    <a:pt x="0" y="2209"/>
                  </a:lnTo>
                  <a:lnTo>
                    <a:pt x="217" y="2209"/>
                  </a:lnTo>
                  <a:lnTo>
                    <a:pt x="217" y="1299"/>
                  </a:lnTo>
                  <a:close/>
                  <a:moveTo>
                    <a:pt x="0" y="2469"/>
                  </a:moveTo>
                  <a:lnTo>
                    <a:pt x="0" y="3378"/>
                  </a:lnTo>
                  <a:lnTo>
                    <a:pt x="217" y="3378"/>
                  </a:lnTo>
                  <a:lnTo>
                    <a:pt x="217" y="2469"/>
                  </a:lnTo>
                  <a:close/>
                  <a:moveTo>
                    <a:pt x="0" y="3941"/>
                  </a:moveTo>
                  <a:lnTo>
                    <a:pt x="0" y="4893"/>
                  </a:lnTo>
                  <a:lnTo>
                    <a:pt x="217" y="4893"/>
                  </a:lnTo>
                  <a:lnTo>
                    <a:pt x="217" y="3941"/>
                  </a:lnTo>
                  <a:close/>
                  <a:moveTo>
                    <a:pt x="0" y="5110"/>
                  </a:moveTo>
                  <a:lnTo>
                    <a:pt x="0" y="6063"/>
                  </a:lnTo>
                  <a:lnTo>
                    <a:pt x="217" y="6063"/>
                  </a:lnTo>
                  <a:lnTo>
                    <a:pt x="217" y="5110"/>
                  </a:lnTo>
                  <a:close/>
                  <a:moveTo>
                    <a:pt x="0" y="6625"/>
                  </a:moveTo>
                  <a:lnTo>
                    <a:pt x="0" y="7448"/>
                  </a:lnTo>
                  <a:lnTo>
                    <a:pt x="217" y="7232"/>
                  </a:lnTo>
                  <a:lnTo>
                    <a:pt x="217" y="6625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75"/>
            <p:cNvSpPr/>
            <p:nvPr/>
          </p:nvSpPr>
          <p:spPr>
            <a:xfrm>
              <a:off x="2023702" y="2527270"/>
              <a:ext cx="5850" cy="22205"/>
            </a:xfrm>
            <a:custGeom>
              <a:avLst/>
              <a:gdLst/>
              <a:ahLst/>
              <a:cxnLst/>
              <a:rect l="l" t="t" r="r" b="b"/>
              <a:pathLst>
                <a:path w="217" h="824" fill="none" extrusionOk="0">
                  <a:moveTo>
                    <a:pt x="217" y="0"/>
                  </a:moveTo>
                  <a:lnTo>
                    <a:pt x="0" y="0"/>
                  </a:lnTo>
                  <a:lnTo>
                    <a:pt x="0" y="823"/>
                  </a:lnTo>
                  <a:lnTo>
                    <a:pt x="217" y="607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75"/>
            <p:cNvSpPr/>
            <p:nvPr/>
          </p:nvSpPr>
          <p:spPr>
            <a:xfrm>
              <a:off x="2023702" y="2486418"/>
              <a:ext cx="5850" cy="25708"/>
            </a:xfrm>
            <a:custGeom>
              <a:avLst/>
              <a:gdLst/>
              <a:ahLst/>
              <a:cxnLst/>
              <a:rect l="l" t="t" r="r" b="b"/>
              <a:pathLst>
                <a:path w="217" h="954" fill="none" extrusionOk="0">
                  <a:moveTo>
                    <a:pt x="217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217" y="954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75"/>
            <p:cNvSpPr/>
            <p:nvPr/>
          </p:nvSpPr>
          <p:spPr>
            <a:xfrm>
              <a:off x="2023702" y="2454916"/>
              <a:ext cx="5850" cy="25708"/>
            </a:xfrm>
            <a:custGeom>
              <a:avLst/>
              <a:gdLst/>
              <a:ahLst/>
              <a:cxnLst/>
              <a:rect l="l" t="t" r="r" b="b"/>
              <a:pathLst>
                <a:path w="217" h="954" fill="none" extrusionOk="0">
                  <a:moveTo>
                    <a:pt x="217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217" y="953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75"/>
            <p:cNvSpPr/>
            <p:nvPr/>
          </p:nvSpPr>
          <p:spPr>
            <a:xfrm>
              <a:off x="2023702" y="2415249"/>
              <a:ext cx="5850" cy="24522"/>
            </a:xfrm>
            <a:custGeom>
              <a:avLst/>
              <a:gdLst/>
              <a:ahLst/>
              <a:cxnLst/>
              <a:rect l="l" t="t" r="r" b="b"/>
              <a:pathLst>
                <a:path w="217" h="910" fill="none" extrusionOk="0">
                  <a:moveTo>
                    <a:pt x="217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17" y="910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75"/>
            <p:cNvSpPr/>
            <p:nvPr/>
          </p:nvSpPr>
          <p:spPr>
            <a:xfrm>
              <a:off x="2023702" y="2383748"/>
              <a:ext cx="5850" cy="24522"/>
            </a:xfrm>
            <a:custGeom>
              <a:avLst/>
              <a:gdLst/>
              <a:ahLst/>
              <a:cxnLst/>
              <a:rect l="l" t="t" r="r" b="b"/>
              <a:pathLst>
                <a:path w="217" h="910" fill="none" extrusionOk="0">
                  <a:moveTo>
                    <a:pt x="217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217" y="910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75"/>
            <p:cNvSpPr/>
            <p:nvPr/>
          </p:nvSpPr>
          <p:spPr>
            <a:xfrm>
              <a:off x="2023702" y="2348743"/>
              <a:ext cx="5850" cy="19860"/>
            </a:xfrm>
            <a:custGeom>
              <a:avLst/>
              <a:gdLst/>
              <a:ahLst/>
              <a:cxnLst/>
              <a:rect l="l" t="t" r="r" b="b"/>
              <a:pathLst>
                <a:path w="217" h="737" fill="none" extrusionOk="0">
                  <a:moveTo>
                    <a:pt x="0" y="0"/>
                  </a:moveTo>
                  <a:lnTo>
                    <a:pt x="0" y="736"/>
                  </a:lnTo>
                  <a:lnTo>
                    <a:pt x="217" y="736"/>
                  </a:lnTo>
                  <a:lnTo>
                    <a:pt x="217" y="2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75"/>
            <p:cNvSpPr/>
            <p:nvPr/>
          </p:nvSpPr>
          <p:spPr>
            <a:xfrm>
              <a:off x="1983994" y="2571599"/>
              <a:ext cx="15204" cy="12881"/>
            </a:xfrm>
            <a:custGeom>
              <a:avLst/>
              <a:gdLst/>
              <a:ahLst/>
              <a:cxnLst/>
              <a:rect l="l" t="t" r="r" b="b"/>
              <a:pathLst>
                <a:path w="564" h="478" extrusionOk="0">
                  <a:moveTo>
                    <a:pt x="564" y="1"/>
                  </a:moveTo>
                  <a:lnTo>
                    <a:pt x="1" y="477"/>
                  </a:lnTo>
                  <a:lnTo>
                    <a:pt x="1" y="477"/>
                  </a:lnTo>
                  <a:lnTo>
                    <a:pt x="564" y="4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75"/>
            <p:cNvSpPr/>
            <p:nvPr/>
          </p:nvSpPr>
          <p:spPr>
            <a:xfrm>
              <a:off x="1983994" y="2571599"/>
              <a:ext cx="15204" cy="14040"/>
            </a:xfrm>
            <a:custGeom>
              <a:avLst/>
              <a:gdLst/>
              <a:ahLst/>
              <a:cxnLst/>
              <a:rect l="l" t="t" r="r" b="b"/>
              <a:pathLst>
                <a:path w="564" h="521" fill="none" extrusionOk="0">
                  <a:moveTo>
                    <a:pt x="564" y="1"/>
                  </a:moveTo>
                  <a:lnTo>
                    <a:pt x="564" y="1"/>
                  </a:lnTo>
                  <a:lnTo>
                    <a:pt x="1" y="477"/>
                  </a:lnTo>
                  <a:lnTo>
                    <a:pt x="1" y="521"/>
                  </a:lnTo>
                  <a:lnTo>
                    <a:pt x="1" y="521"/>
                  </a:lnTo>
                  <a:lnTo>
                    <a:pt x="1" y="477"/>
                  </a:lnTo>
                  <a:lnTo>
                    <a:pt x="1" y="477"/>
                  </a:lnTo>
                  <a:lnTo>
                    <a:pt x="564" y="4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75"/>
            <p:cNvSpPr/>
            <p:nvPr/>
          </p:nvSpPr>
          <p:spPr>
            <a:xfrm>
              <a:off x="1995666" y="2328909"/>
              <a:ext cx="3531" cy="2344"/>
            </a:xfrm>
            <a:custGeom>
              <a:avLst/>
              <a:gdLst/>
              <a:ahLst/>
              <a:cxnLst/>
              <a:rect l="l" t="t" r="r" b="b"/>
              <a:pathLst>
                <a:path w="131" h="87" extrusionOk="0">
                  <a:moveTo>
                    <a:pt x="1" y="0"/>
                  </a:moveTo>
                  <a:lnTo>
                    <a:pt x="131" y="87"/>
                  </a:lnTo>
                  <a:lnTo>
                    <a:pt x="131" y="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6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75"/>
            <p:cNvSpPr/>
            <p:nvPr/>
          </p:nvSpPr>
          <p:spPr>
            <a:xfrm>
              <a:off x="1995666" y="2328909"/>
              <a:ext cx="3531" cy="2344"/>
            </a:xfrm>
            <a:custGeom>
              <a:avLst/>
              <a:gdLst/>
              <a:ahLst/>
              <a:cxnLst/>
              <a:rect l="l" t="t" r="r" b="b"/>
              <a:pathLst>
                <a:path w="131" h="87" fill="none" extrusionOk="0">
                  <a:moveTo>
                    <a:pt x="1" y="0"/>
                  </a:moveTo>
                  <a:lnTo>
                    <a:pt x="131" y="87"/>
                  </a:lnTo>
                  <a:lnTo>
                    <a:pt x="131" y="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75"/>
            <p:cNvSpPr/>
            <p:nvPr/>
          </p:nvSpPr>
          <p:spPr>
            <a:xfrm>
              <a:off x="1983994" y="2320744"/>
              <a:ext cx="15204" cy="263735"/>
            </a:xfrm>
            <a:custGeom>
              <a:avLst/>
              <a:gdLst/>
              <a:ahLst/>
              <a:cxnLst/>
              <a:rect l="l" t="t" r="r" b="b"/>
              <a:pathLst>
                <a:path w="564" h="9787" extrusionOk="0">
                  <a:moveTo>
                    <a:pt x="1" y="0"/>
                  </a:moveTo>
                  <a:lnTo>
                    <a:pt x="1" y="606"/>
                  </a:lnTo>
                  <a:lnTo>
                    <a:pt x="564" y="606"/>
                  </a:lnTo>
                  <a:lnTo>
                    <a:pt x="564" y="390"/>
                  </a:lnTo>
                  <a:lnTo>
                    <a:pt x="434" y="303"/>
                  </a:lnTo>
                  <a:lnTo>
                    <a:pt x="1" y="0"/>
                  </a:lnTo>
                  <a:close/>
                  <a:moveTo>
                    <a:pt x="1" y="866"/>
                  </a:moveTo>
                  <a:lnTo>
                    <a:pt x="1" y="1775"/>
                  </a:lnTo>
                  <a:lnTo>
                    <a:pt x="564" y="1775"/>
                  </a:lnTo>
                  <a:lnTo>
                    <a:pt x="564" y="866"/>
                  </a:lnTo>
                  <a:close/>
                  <a:moveTo>
                    <a:pt x="1" y="2338"/>
                  </a:moveTo>
                  <a:lnTo>
                    <a:pt x="1" y="3248"/>
                  </a:lnTo>
                  <a:lnTo>
                    <a:pt x="564" y="3248"/>
                  </a:lnTo>
                  <a:lnTo>
                    <a:pt x="564" y="2338"/>
                  </a:lnTo>
                  <a:close/>
                  <a:moveTo>
                    <a:pt x="1" y="3508"/>
                  </a:moveTo>
                  <a:lnTo>
                    <a:pt x="1" y="4417"/>
                  </a:lnTo>
                  <a:lnTo>
                    <a:pt x="564" y="4417"/>
                  </a:lnTo>
                  <a:lnTo>
                    <a:pt x="564" y="3508"/>
                  </a:lnTo>
                  <a:close/>
                  <a:moveTo>
                    <a:pt x="1" y="4980"/>
                  </a:moveTo>
                  <a:lnTo>
                    <a:pt x="1" y="5932"/>
                  </a:lnTo>
                  <a:lnTo>
                    <a:pt x="564" y="5932"/>
                  </a:lnTo>
                  <a:lnTo>
                    <a:pt x="564" y="4980"/>
                  </a:lnTo>
                  <a:close/>
                  <a:moveTo>
                    <a:pt x="1" y="6149"/>
                  </a:moveTo>
                  <a:lnTo>
                    <a:pt x="1" y="7102"/>
                  </a:lnTo>
                  <a:lnTo>
                    <a:pt x="564" y="7102"/>
                  </a:lnTo>
                  <a:lnTo>
                    <a:pt x="564" y="6149"/>
                  </a:lnTo>
                  <a:close/>
                  <a:moveTo>
                    <a:pt x="1" y="7664"/>
                  </a:moveTo>
                  <a:lnTo>
                    <a:pt x="1" y="8574"/>
                  </a:lnTo>
                  <a:lnTo>
                    <a:pt x="564" y="8574"/>
                  </a:lnTo>
                  <a:lnTo>
                    <a:pt x="564" y="7664"/>
                  </a:lnTo>
                  <a:close/>
                  <a:moveTo>
                    <a:pt x="1" y="8834"/>
                  </a:moveTo>
                  <a:lnTo>
                    <a:pt x="1" y="9743"/>
                  </a:lnTo>
                  <a:lnTo>
                    <a:pt x="1" y="9786"/>
                  </a:lnTo>
                  <a:lnTo>
                    <a:pt x="564" y="9310"/>
                  </a:lnTo>
                  <a:lnTo>
                    <a:pt x="564" y="8834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75"/>
            <p:cNvSpPr/>
            <p:nvPr/>
          </p:nvSpPr>
          <p:spPr>
            <a:xfrm>
              <a:off x="1983994" y="2558772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1" y="910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564" y="477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75"/>
            <p:cNvSpPr/>
            <p:nvPr/>
          </p:nvSpPr>
          <p:spPr>
            <a:xfrm>
              <a:off x="1983994" y="2527270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75"/>
            <p:cNvSpPr/>
            <p:nvPr/>
          </p:nvSpPr>
          <p:spPr>
            <a:xfrm>
              <a:off x="1983994" y="248641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564" y="95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75"/>
            <p:cNvSpPr/>
            <p:nvPr/>
          </p:nvSpPr>
          <p:spPr>
            <a:xfrm>
              <a:off x="1983994" y="2454916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75"/>
            <p:cNvSpPr/>
            <p:nvPr/>
          </p:nvSpPr>
          <p:spPr>
            <a:xfrm>
              <a:off x="1983994" y="2415249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75"/>
            <p:cNvSpPr/>
            <p:nvPr/>
          </p:nvSpPr>
          <p:spPr>
            <a:xfrm>
              <a:off x="1983994" y="2383748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75"/>
            <p:cNvSpPr/>
            <p:nvPr/>
          </p:nvSpPr>
          <p:spPr>
            <a:xfrm>
              <a:off x="1983994" y="2344081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09"/>
                  </a:lnTo>
                  <a:lnTo>
                    <a:pt x="564" y="909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75"/>
            <p:cNvSpPr/>
            <p:nvPr/>
          </p:nvSpPr>
          <p:spPr>
            <a:xfrm>
              <a:off x="1983994" y="2320744"/>
              <a:ext cx="15204" cy="16357"/>
            </a:xfrm>
            <a:custGeom>
              <a:avLst/>
              <a:gdLst/>
              <a:ahLst/>
              <a:cxnLst/>
              <a:rect l="l" t="t" r="r" b="b"/>
              <a:pathLst>
                <a:path w="564" h="607" fill="none" extrusionOk="0">
                  <a:moveTo>
                    <a:pt x="1" y="0"/>
                  </a:moveTo>
                  <a:lnTo>
                    <a:pt x="1" y="606"/>
                  </a:lnTo>
                  <a:lnTo>
                    <a:pt x="564" y="606"/>
                  </a:lnTo>
                  <a:lnTo>
                    <a:pt x="564" y="390"/>
                  </a:lnTo>
                  <a:lnTo>
                    <a:pt x="434" y="30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75"/>
            <p:cNvSpPr/>
            <p:nvPr/>
          </p:nvSpPr>
          <p:spPr>
            <a:xfrm>
              <a:off x="1952480" y="2296222"/>
              <a:ext cx="27" cy="1213"/>
            </a:xfrm>
            <a:custGeom>
              <a:avLst/>
              <a:gdLst/>
              <a:ahLst/>
              <a:cxnLst/>
              <a:rect l="l" t="t" r="r" b="b"/>
              <a:pathLst>
                <a:path w="1" h="45" extrusionOk="0">
                  <a:moveTo>
                    <a:pt x="1" y="1"/>
                  </a:moveTo>
                  <a:lnTo>
                    <a:pt x="1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75"/>
            <p:cNvSpPr/>
            <p:nvPr/>
          </p:nvSpPr>
          <p:spPr>
            <a:xfrm>
              <a:off x="1952480" y="2296222"/>
              <a:ext cx="27" cy="1213"/>
            </a:xfrm>
            <a:custGeom>
              <a:avLst/>
              <a:gdLst/>
              <a:ahLst/>
              <a:cxnLst/>
              <a:rect l="l" t="t" r="r" b="b"/>
              <a:pathLst>
                <a:path w="1" h="45" fill="none" extrusionOk="0">
                  <a:moveTo>
                    <a:pt x="1" y="1"/>
                  </a:moveTo>
                  <a:lnTo>
                    <a:pt x="1" y="4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75"/>
            <p:cNvSpPr/>
            <p:nvPr/>
          </p:nvSpPr>
          <p:spPr>
            <a:xfrm>
              <a:off x="1952480" y="2297408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75"/>
            <p:cNvSpPr/>
            <p:nvPr/>
          </p:nvSpPr>
          <p:spPr>
            <a:xfrm>
              <a:off x="1952480" y="2297408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75"/>
            <p:cNvSpPr/>
            <p:nvPr/>
          </p:nvSpPr>
          <p:spPr>
            <a:xfrm>
              <a:off x="1951321" y="2312552"/>
              <a:ext cx="7036" cy="295264"/>
            </a:xfrm>
            <a:custGeom>
              <a:avLst/>
              <a:gdLst/>
              <a:ahLst/>
              <a:cxnLst/>
              <a:rect l="l" t="t" r="r" b="b"/>
              <a:pathLst>
                <a:path w="261" h="10957" extrusionOk="0">
                  <a:moveTo>
                    <a:pt x="260" y="1"/>
                  </a:moveTo>
                  <a:lnTo>
                    <a:pt x="0" y="44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  <a:close/>
                  <a:moveTo>
                    <a:pt x="0" y="1170"/>
                  </a:moveTo>
                  <a:lnTo>
                    <a:pt x="0" y="2079"/>
                  </a:lnTo>
                  <a:lnTo>
                    <a:pt x="260" y="2079"/>
                  </a:lnTo>
                  <a:lnTo>
                    <a:pt x="260" y="1170"/>
                  </a:lnTo>
                  <a:close/>
                  <a:moveTo>
                    <a:pt x="0" y="2642"/>
                  </a:moveTo>
                  <a:lnTo>
                    <a:pt x="0" y="3552"/>
                  </a:lnTo>
                  <a:lnTo>
                    <a:pt x="260" y="3552"/>
                  </a:lnTo>
                  <a:lnTo>
                    <a:pt x="260" y="2642"/>
                  </a:lnTo>
                  <a:close/>
                  <a:moveTo>
                    <a:pt x="0" y="3812"/>
                  </a:moveTo>
                  <a:lnTo>
                    <a:pt x="0" y="4721"/>
                  </a:lnTo>
                  <a:lnTo>
                    <a:pt x="260" y="4721"/>
                  </a:lnTo>
                  <a:lnTo>
                    <a:pt x="260" y="3812"/>
                  </a:lnTo>
                  <a:close/>
                  <a:moveTo>
                    <a:pt x="0" y="5284"/>
                  </a:moveTo>
                  <a:lnTo>
                    <a:pt x="0" y="6236"/>
                  </a:lnTo>
                  <a:lnTo>
                    <a:pt x="260" y="6236"/>
                  </a:lnTo>
                  <a:lnTo>
                    <a:pt x="260" y="5284"/>
                  </a:lnTo>
                  <a:close/>
                  <a:moveTo>
                    <a:pt x="0" y="6453"/>
                  </a:moveTo>
                  <a:lnTo>
                    <a:pt x="0" y="7406"/>
                  </a:lnTo>
                  <a:lnTo>
                    <a:pt x="260" y="7406"/>
                  </a:lnTo>
                  <a:lnTo>
                    <a:pt x="260" y="6453"/>
                  </a:lnTo>
                  <a:close/>
                  <a:moveTo>
                    <a:pt x="0" y="7968"/>
                  </a:moveTo>
                  <a:lnTo>
                    <a:pt x="0" y="8878"/>
                  </a:lnTo>
                  <a:lnTo>
                    <a:pt x="260" y="8878"/>
                  </a:lnTo>
                  <a:lnTo>
                    <a:pt x="260" y="7968"/>
                  </a:lnTo>
                  <a:close/>
                  <a:moveTo>
                    <a:pt x="0" y="9138"/>
                  </a:moveTo>
                  <a:lnTo>
                    <a:pt x="0" y="10047"/>
                  </a:lnTo>
                  <a:lnTo>
                    <a:pt x="260" y="10047"/>
                  </a:lnTo>
                  <a:lnTo>
                    <a:pt x="260" y="9138"/>
                  </a:lnTo>
                  <a:close/>
                  <a:moveTo>
                    <a:pt x="0" y="10610"/>
                  </a:moveTo>
                  <a:lnTo>
                    <a:pt x="0" y="10956"/>
                  </a:lnTo>
                  <a:lnTo>
                    <a:pt x="260" y="10783"/>
                  </a:lnTo>
                  <a:lnTo>
                    <a:pt x="260" y="1061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75"/>
            <p:cNvSpPr/>
            <p:nvPr/>
          </p:nvSpPr>
          <p:spPr>
            <a:xfrm>
              <a:off x="1951321" y="2598438"/>
              <a:ext cx="7036" cy="9378"/>
            </a:xfrm>
            <a:custGeom>
              <a:avLst/>
              <a:gdLst/>
              <a:ahLst/>
              <a:cxnLst/>
              <a:rect l="l" t="t" r="r" b="b"/>
              <a:pathLst>
                <a:path w="261" h="348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347"/>
                  </a:lnTo>
                  <a:lnTo>
                    <a:pt x="260" y="17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75"/>
            <p:cNvSpPr/>
            <p:nvPr/>
          </p:nvSpPr>
          <p:spPr>
            <a:xfrm>
              <a:off x="1951321" y="2558772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75"/>
            <p:cNvSpPr/>
            <p:nvPr/>
          </p:nvSpPr>
          <p:spPr>
            <a:xfrm>
              <a:off x="1951321" y="2527270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75"/>
            <p:cNvSpPr/>
            <p:nvPr/>
          </p:nvSpPr>
          <p:spPr>
            <a:xfrm>
              <a:off x="1951321" y="248641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260" y="95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75"/>
            <p:cNvSpPr/>
            <p:nvPr/>
          </p:nvSpPr>
          <p:spPr>
            <a:xfrm>
              <a:off x="1951321" y="2454916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75"/>
            <p:cNvSpPr/>
            <p:nvPr/>
          </p:nvSpPr>
          <p:spPr>
            <a:xfrm>
              <a:off x="1951321" y="2415249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75"/>
            <p:cNvSpPr/>
            <p:nvPr/>
          </p:nvSpPr>
          <p:spPr>
            <a:xfrm>
              <a:off x="1951321" y="2383748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75"/>
            <p:cNvSpPr/>
            <p:nvPr/>
          </p:nvSpPr>
          <p:spPr>
            <a:xfrm>
              <a:off x="1951321" y="2344081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09"/>
                  </a:lnTo>
                  <a:lnTo>
                    <a:pt x="260" y="909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75"/>
            <p:cNvSpPr/>
            <p:nvPr/>
          </p:nvSpPr>
          <p:spPr>
            <a:xfrm>
              <a:off x="1951321" y="2312552"/>
              <a:ext cx="7036" cy="24549"/>
            </a:xfrm>
            <a:custGeom>
              <a:avLst/>
              <a:gdLst/>
              <a:ahLst/>
              <a:cxnLst/>
              <a:rect l="l" t="t" r="r" b="b"/>
              <a:pathLst>
                <a:path w="261" h="911" fill="none" extrusionOk="0">
                  <a:moveTo>
                    <a:pt x="260" y="1"/>
                  </a:moveTo>
                  <a:lnTo>
                    <a:pt x="0" y="44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75"/>
            <p:cNvSpPr/>
            <p:nvPr/>
          </p:nvSpPr>
          <p:spPr>
            <a:xfrm>
              <a:off x="1911640" y="2317241"/>
              <a:ext cx="15177" cy="19860"/>
            </a:xfrm>
            <a:custGeom>
              <a:avLst/>
              <a:gdLst/>
              <a:ahLst/>
              <a:cxnLst/>
              <a:rect l="l" t="t" r="r" b="b"/>
              <a:pathLst>
                <a:path w="563" h="737" extrusionOk="0">
                  <a:moveTo>
                    <a:pt x="563" y="0"/>
                  </a:moveTo>
                  <a:lnTo>
                    <a:pt x="0" y="736"/>
                  </a:lnTo>
                  <a:lnTo>
                    <a:pt x="43" y="736"/>
                  </a:lnTo>
                  <a:lnTo>
                    <a:pt x="563" y="4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75"/>
            <p:cNvSpPr/>
            <p:nvPr/>
          </p:nvSpPr>
          <p:spPr>
            <a:xfrm>
              <a:off x="1911640" y="2337074"/>
              <a:ext cx="27" cy="1186"/>
            </a:xfrm>
            <a:custGeom>
              <a:avLst/>
              <a:gdLst/>
              <a:ahLst/>
              <a:cxnLst/>
              <a:rect l="l" t="t" r="r" b="b"/>
              <a:pathLst>
                <a:path w="1" h="4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75"/>
            <p:cNvSpPr/>
            <p:nvPr/>
          </p:nvSpPr>
          <p:spPr>
            <a:xfrm>
              <a:off x="1911640" y="2317241"/>
              <a:ext cx="15177" cy="19860"/>
            </a:xfrm>
            <a:custGeom>
              <a:avLst/>
              <a:gdLst/>
              <a:ahLst/>
              <a:cxnLst/>
              <a:rect l="l" t="t" r="r" b="b"/>
              <a:pathLst>
                <a:path w="563" h="737" fill="none" extrusionOk="0">
                  <a:moveTo>
                    <a:pt x="563" y="0"/>
                  </a:moveTo>
                  <a:lnTo>
                    <a:pt x="0" y="736"/>
                  </a:lnTo>
                  <a:lnTo>
                    <a:pt x="43" y="736"/>
                  </a:lnTo>
                  <a:lnTo>
                    <a:pt x="43" y="736"/>
                  </a:lnTo>
                  <a:lnTo>
                    <a:pt x="563" y="4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75"/>
            <p:cNvSpPr/>
            <p:nvPr/>
          </p:nvSpPr>
          <p:spPr>
            <a:xfrm>
              <a:off x="1911640" y="2318400"/>
              <a:ext cx="15177" cy="305746"/>
            </a:xfrm>
            <a:custGeom>
              <a:avLst/>
              <a:gdLst/>
              <a:ahLst/>
              <a:cxnLst/>
              <a:rect l="l" t="t" r="r" b="b"/>
              <a:pathLst>
                <a:path w="563" h="11346" extrusionOk="0">
                  <a:moveTo>
                    <a:pt x="563" y="0"/>
                  </a:moveTo>
                  <a:lnTo>
                    <a:pt x="43" y="693"/>
                  </a:lnTo>
                  <a:lnTo>
                    <a:pt x="563" y="693"/>
                  </a:lnTo>
                  <a:lnTo>
                    <a:pt x="563" y="0"/>
                  </a:lnTo>
                  <a:close/>
                  <a:moveTo>
                    <a:pt x="0" y="953"/>
                  </a:moveTo>
                  <a:lnTo>
                    <a:pt x="0" y="1862"/>
                  </a:lnTo>
                  <a:lnTo>
                    <a:pt x="563" y="1862"/>
                  </a:lnTo>
                  <a:lnTo>
                    <a:pt x="563" y="953"/>
                  </a:lnTo>
                  <a:close/>
                  <a:moveTo>
                    <a:pt x="0" y="2425"/>
                  </a:moveTo>
                  <a:lnTo>
                    <a:pt x="0" y="3335"/>
                  </a:lnTo>
                  <a:lnTo>
                    <a:pt x="563" y="3335"/>
                  </a:lnTo>
                  <a:lnTo>
                    <a:pt x="563" y="2425"/>
                  </a:lnTo>
                  <a:close/>
                  <a:moveTo>
                    <a:pt x="0" y="3595"/>
                  </a:moveTo>
                  <a:lnTo>
                    <a:pt x="0" y="4504"/>
                  </a:lnTo>
                  <a:lnTo>
                    <a:pt x="563" y="4504"/>
                  </a:lnTo>
                  <a:lnTo>
                    <a:pt x="563" y="3595"/>
                  </a:lnTo>
                  <a:close/>
                  <a:moveTo>
                    <a:pt x="0" y="5067"/>
                  </a:moveTo>
                  <a:lnTo>
                    <a:pt x="0" y="6019"/>
                  </a:lnTo>
                  <a:lnTo>
                    <a:pt x="563" y="6019"/>
                  </a:lnTo>
                  <a:lnTo>
                    <a:pt x="563" y="5067"/>
                  </a:lnTo>
                  <a:close/>
                  <a:moveTo>
                    <a:pt x="0" y="6236"/>
                  </a:moveTo>
                  <a:lnTo>
                    <a:pt x="0" y="7189"/>
                  </a:lnTo>
                  <a:lnTo>
                    <a:pt x="563" y="7189"/>
                  </a:lnTo>
                  <a:lnTo>
                    <a:pt x="563" y="6236"/>
                  </a:lnTo>
                  <a:close/>
                  <a:moveTo>
                    <a:pt x="0" y="7751"/>
                  </a:moveTo>
                  <a:lnTo>
                    <a:pt x="0" y="8661"/>
                  </a:lnTo>
                  <a:lnTo>
                    <a:pt x="563" y="8661"/>
                  </a:lnTo>
                  <a:lnTo>
                    <a:pt x="563" y="7751"/>
                  </a:lnTo>
                  <a:close/>
                  <a:moveTo>
                    <a:pt x="0" y="8921"/>
                  </a:moveTo>
                  <a:lnTo>
                    <a:pt x="0" y="9830"/>
                  </a:lnTo>
                  <a:lnTo>
                    <a:pt x="563" y="9830"/>
                  </a:lnTo>
                  <a:lnTo>
                    <a:pt x="563" y="8921"/>
                  </a:lnTo>
                  <a:close/>
                  <a:moveTo>
                    <a:pt x="0" y="10393"/>
                  </a:moveTo>
                  <a:lnTo>
                    <a:pt x="0" y="11346"/>
                  </a:lnTo>
                  <a:lnTo>
                    <a:pt x="476" y="11346"/>
                  </a:lnTo>
                  <a:lnTo>
                    <a:pt x="563" y="11302"/>
                  </a:lnTo>
                  <a:lnTo>
                    <a:pt x="563" y="10393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75"/>
            <p:cNvSpPr/>
            <p:nvPr/>
          </p:nvSpPr>
          <p:spPr>
            <a:xfrm>
              <a:off x="1911640" y="2598438"/>
              <a:ext cx="15177" cy="31556"/>
            </a:xfrm>
            <a:custGeom>
              <a:avLst/>
              <a:gdLst/>
              <a:ahLst/>
              <a:cxnLst/>
              <a:rect l="l" t="t" r="r" b="b"/>
              <a:pathLst>
                <a:path w="563" h="117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476" y="954"/>
                  </a:lnTo>
                  <a:lnTo>
                    <a:pt x="476" y="954"/>
                  </a:lnTo>
                  <a:lnTo>
                    <a:pt x="0" y="1170"/>
                  </a:lnTo>
                  <a:lnTo>
                    <a:pt x="0" y="1170"/>
                  </a:lnTo>
                  <a:lnTo>
                    <a:pt x="0" y="1170"/>
                  </a:lnTo>
                  <a:lnTo>
                    <a:pt x="0" y="1170"/>
                  </a:lnTo>
                  <a:lnTo>
                    <a:pt x="476" y="954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75"/>
            <p:cNvSpPr/>
            <p:nvPr/>
          </p:nvSpPr>
          <p:spPr>
            <a:xfrm>
              <a:off x="1911640" y="2558772"/>
              <a:ext cx="15177" cy="24522"/>
            </a:xfrm>
            <a:custGeom>
              <a:avLst/>
              <a:gdLst/>
              <a:ahLst/>
              <a:cxnLst/>
              <a:rect l="l" t="t" r="r" b="b"/>
              <a:pathLst>
                <a:path w="563" h="910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75"/>
            <p:cNvSpPr/>
            <p:nvPr/>
          </p:nvSpPr>
          <p:spPr>
            <a:xfrm>
              <a:off x="1911640" y="2527270"/>
              <a:ext cx="15177" cy="24522"/>
            </a:xfrm>
            <a:custGeom>
              <a:avLst/>
              <a:gdLst/>
              <a:ahLst/>
              <a:cxnLst/>
              <a:rect l="l" t="t" r="r" b="b"/>
              <a:pathLst>
                <a:path w="563" h="910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75"/>
            <p:cNvSpPr/>
            <p:nvPr/>
          </p:nvSpPr>
          <p:spPr>
            <a:xfrm>
              <a:off x="1911640" y="2486418"/>
              <a:ext cx="15177" cy="25708"/>
            </a:xfrm>
            <a:custGeom>
              <a:avLst/>
              <a:gdLst/>
              <a:ahLst/>
              <a:cxnLst/>
              <a:rect l="l" t="t" r="r" b="b"/>
              <a:pathLst>
                <a:path w="563" h="95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563" y="95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75"/>
            <p:cNvSpPr/>
            <p:nvPr/>
          </p:nvSpPr>
          <p:spPr>
            <a:xfrm>
              <a:off x="1911640" y="2454916"/>
              <a:ext cx="15177" cy="25708"/>
            </a:xfrm>
            <a:custGeom>
              <a:avLst/>
              <a:gdLst/>
              <a:ahLst/>
              <a:cxnLst/>
              <a:rect l="l" t="t" r="r" b="b"/>
              <a:pathLst>
                <a:path w="563" h="95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75"/>
            <p:cNvSpPr/>
            <p:nvPr/>
          </p:nvSpPr>
          <p:spPr>
            <a:xfrm>
              <a:off x="1911640" y="2415249"/>
              <a:ext cx="15177" cy="24522"/>
            </a:xfrm>
            <a:custGeom>
              <a:avLst/>
              <a:gdLst/>
              <a:ahLst/>
              <a:cxnLst/>
              <a:rect l="l" t="t" r="r" b="b"/>
              <a:pathLst>
                <a:path w="563" h="910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75"/>
            <p:cNvSpPr/>
            <p:nvPr/>
          </p:nvSpPr>
          <p:spPr>
            <a:xfrm>
              <a:off x="1911640" y="2383748"/>
              <a:ext cx="15177" cy="24522"/>
            </a:xfrm>
            <a:custGeom>
              <a:avLst/>
              <a:gdLst/>
              <a:ahLst/>
              <a:cxnLst/>
              <a:rect l="l" t="t" r="r" b="b"/>
              <a:pathLst>
                <a:path w="563" h="910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75"/>
            <p:cNvSpPr/>
            <p:nvPr/>
          </p:nvSpPr>
          <p:spPr>
            <a:xfrm>
              <a:off x="1911640" y="2344081"/>
              <a:ext cx="15177" cy="24522"/>
            </a:xfrm>
            <a:custGeom>
              <a:avLst/>
              <a:gdLst/>
              <a:ahLst/>
              <a:cxnLst/>
              <a:rect l="l" t="t" r="r" b="b"/>
              <a:pathLst>
                <a:path w="563" h="910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09"/>
                  </a:lnTo>
                  <a:lnTo>
                    <a:pt x="563" y="909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75"/>
            <p:cNvSpPr/>
            <p:nvPr/>
          </p:nvSpPr>
          <p:spPr>
            <a:xfrm>
              <a:off x="1911640" y="2338233"/>
              <a:ext cx="27" cy="1186"/>
            </a:xfrm>
            <a:custGeom>
              <a:avLst/>
              <a:gdLst/>
              <a:ahLst/>
              <a:cxnLst/>
              <a:rect l="l" t="t" r="r" b="b"/>
              <a:pathLst>
                <a:path w="1" h="4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44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75"/>
            <p:cNvSpPr/>
            <p:nvPr/>
          </p:nvSpPr>
          <p:spPr>
            <a:xfrm>
              <a:off x="1912799" y="2318400"/>
              <a:ext cx="14018" cy="18702"/>
            </a:xfrm>
            <a:custGeom>
              <a:avLst/>
              <a:gdLst/>
              <a:ahLst/>
              <a:cxnLst/>
              <a:rect l="l" t="t" r="r" b="b"/>
              <a:pathLst>
                <a:path w="520" h="694" fill="none" extrusionOk="0">
                  <a:moveTo>
                    <a:pt x="520" y="0"/>
                  </a:moveTo>
                  <a:lnTo>
                    <a:pt x="520" y="0"/>
                  </a:lnTo>
                  <a:lnTo>
                    <a:pt x="0" y="693"/>
                  </a:lnTo>
                  <a:lnTo>
                    <a:pt x="520" y="693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75"/>
            <p:cNvSpPr/>
            <p:nvPr/>
          </p:nvSpPr>
          <p:spPr>
            <a:xfrm>
              <a:off x="1880100" y="2368576"/>
              <a:ext cx="5877" cy="8192"/>
            </a:xfrm>
            <a:custGeom>
              <a:avLst/>
              <a:gdLst/>
              <a:ahLst/>
              <a:cxnLst/>
              <a:rect l="l" t="t" r="r" b="b"/>
              <a:pathLst>
                <a:path w="218" h="304" extrusionOk="0">
                  <a:moveTo>
                    <a:pt x="217" y="0"/>
                  </a:moveTo>
                  <a:lnTo>
                    <a:pt x="1" y="304"/>
                  </a:lnTo>
                  <a:lnTo>
                    <a:pt x="174" y="130"/>
                  </a:lnTo>
                  <a:lnTo>
                    <a:pt x="217" y="4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75"/>
            <p:cNvSpPr/>
            <p:nvPr/>
          </p:nvSpPr>
          <p:spPr>
            <a:xfrm>
              <a:off x="1880100" y="2368576"/>
              <a:ext cx="5877" cy="9351"/>
            </a:xfrm>
            <a:custGeom>
              <a:avLst/>
              <a:gdLst/>
              <a:ahLst/>
              <a:cxnLst/>
              <a:rect l="l" t="t" r="r" b="b"/>
              <a:pathLst>
                <a:path w="218" h="347" fill="none" extrusionOk="0">
                  <a:moveTo>
                    <a:pt x="217" y="0"/>
                  </a:moveTo>
                  <a:lnTo>
                    <a:pt x="1" y="304"/>
                  </a:lnTo>
                  <a:lnTo>
                    <a:pt x="1" y="347"/>
                  </a:lnTo>
                  <a:lnTo>
                    <a:pt x="1" y="304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217" y="44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75"/>
            <p:cNvSpPr/>
            <p:nvPr/>
          </p:nvSpPr>
          <p:spPr>
            <a:xfrm>
              <a:off x="1880100" y="2383748"/>
              <a:ext cx="5877" cy="259073"/>
            </a:xfrm>
            <a:custGeom>
              <a:avLst/>
              <a:gdLst/>
              <a:ahLst/>
              <a:cxnLst/>
              <a:rect l="l" t="t" r="r" b="b"/>
              <a:pathLst>
                <a:path w="218" h="9614" extrusionOk="0">
                  <a:moveTo>
                    <a:pt x="1" y="0"/>
                  </a:moveTo>
                  <a:lnTo>
                    <a:pt x="1" y="910"/>
                  </a:lnTo>
                  <a:lnTo>
                    <a:pt x="217" y="910"/>
                  </a:lnTo>
                  <a:lnTo>
                    <a:pt x="217" y="0"/>
                  </a:lnTo>
                  <a:close/>
                  <a:moveTo>
                    <a:pt x="1" y="1170"/>
                  </a:moveTo>
                  <a:lnTo>
                    <a:pt x="1" y="2079"/>
                  </a:lnTo>
                  <a:lnTo>
                    <a:pt x="217" y="2079"/>
                  </a:lnTo>
                  <a:lnTo>
                    <a:pt x="217" y="1170"/>
                  </a:lnTo>
                  <a:close/>
                  <a:moveTo>
                    <a:pt x="1" y="2642"/>
                  </a:moveTo>
                  <a:lnTo>
                    <a:pt x="1" y="3594"/>
                  </a:lnTo>
                  <a:lnTo>
                    <a:pt x="217" y="3594"/>
                  </a:lnTo>
                  <a:lnTo>
                    <a:pt x="217" y="2642"/>
                  </a:lnTo>
                  <a:close/>
                  <a:moveTo>
                    <a:pt x="1" y="3811"/>
                  </a:moveTo>
                  <a:lnTo>
                    <a:pt x="1" y="4764"/>
                  </a:lnTo>
                  <a:lnTo>
                    <a:pt x="217" y="4764"/>
                  </a:lnTo>
                  <a:lnTo>
                    <a:pt x="217" y="3811"/>
                  </a:lnTo>
                  <a:close/>
                  <a:moveTo>
                    <a:pt x="1" y="5326"/>
                  </a:moveTo>
                  <a:lnTo>
                    <a:pt x="1" y="6236"/>
                  </a:lnTo>
                  <a:lnTo>
                    <a:pt x="217" y="6236"/>
                  </a:lnTo>
                  <a:lnTo>
                    <a:pt x="217" y="5326"/>
                  </a:lnTo>
                  <a:close/>
                  <a:moveTo>
                    <a:pt x="1" y="6496"/>
                  </a:moveTo>
                  <a:lnTo>
                    <a:pt x="1" y="7405"/>
                  </a:lnTo>
                  <a:lnTo>
                    <a:pt x="217" y="7405"/>
                  </a:lnTo>
                  <a:lnTo>
                    <a:pt x="217" y="6496"/>
                  </a:lnTo>
                  <a:close/>
                  <a:moveTo>
                    <a:pt x="1" y="7968"/>
                  </a:moveTo>
                  <a:lnTo>
                    <a:pt x="1" y="8921"/>
                  </a:lnTo>
                  <a:lnTo>
                    <a:pt x="217" y="8921"/>
                  </a:lnTo>
                  <a:lnTo>
                    <a:pt x="217" y="7968"/>
                  </a:lnTo>
                  <a:close/>
                  <a:moveTo>
                    <a:pt x="1" y="9137"/>
                  </a:moveTo>
                  <a:lnTo>
                    <a:pt x="1" y="9613"/>
                  </a:lnTo>
                  <a:lnTo>
                    <a:pt x="88" y="9570"/>
                  </a:lnTo>
                  <a:lnTo>
                    <a:pt x="217" y="9527"/>
                  </a:lnTo>
                  <a:lnTo>
                    <a:pt x="217" y="9137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75"/>
            <p:cNvSpPr/>
            <p:nvPr/>
          </p:nvSpPr>
          <p:spPr>
            <a:xfrm>
              <a:off x="1880100" y="2629967"/>
              <a:ext cx="5877" cy="12854"/>
            </a:xfrm>
            <a:custGeom>
              <a:avLst/>
              <a:gdLst/>
              <a:ahLst/>
              <a:cxnLst/>
              <a:rect l="l" t="t" r="r" b="b"/>
              <a:pathLst>
                <a:path w="218" h="477" fill="none" extrusionOk="0">
                  <a:moveTo>
                    <a:pt x="217" y="0"/>
                  </a:moveTo>
                  <a:lnTo>
                    <a:pt x="1" y="0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88" y="433"/>
                  </a:lnTo>
                  <a:lnTo>
                    <a:pt x="217" y="390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75"/>
            <p:cNvSpPr/>
            <p:nvPr/>
          </p:nvSpPr>
          <p:spPr>
            <a:xfrm>
              <a:off x="1880100" y="2598438"/>
              <a:ext cx="5877" cy="25708"/>
            </a:xfrm>
            <a:custGeom>
              <a:avLst/>
              <a:gdLst/>
              <a:ahLst/>
              <a:cxnLst/>
              <a:rect l="l" t="t" r="r" b="b"/>
              <a:pathLst>
                <a:path w="218" h="954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217" y="954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75"/>
            <p:cNvSpPr/>
            <p:nvPr/>
          </p:nvSpPr>
          <p:spPr>
            <a:xfrm>
              <a:off x="1880100" y="2558772"/>
              <a:ext cx="5877" cy="24522"/>
            </a:xfrm>
            <a:custGeom>
              <a:avLst/>
              <a:gdLst/>
              <a:ahLst/>
              <a:cxnLst/>
              <a:rect l="l" t="t" r="r" b="b"/>
              <a:pathLst>
                <a:path w="218" h="910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17" y="910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75"/>
            <p:cNvSpPr/>
            <p:nvPr/>
          </p:nvSpPr>
          <p:spPr>
            <a:xfrm>
              <a:off x="1880100" y="2527270"/>
              <a:ext cx="5877" cy="24522"/>
            </a:xfrm>
            <a:custGeom>
              <a:avLst/>
              <a:gdLst/>
              <a:ahLst/>
              <a:cxnLst/>
              <a:rect l="l" t="t" r="r" b="b"/>
              <a:pathLst>
                <a:path w="218" h="910" fill="none" extrusionOk="0">
                  <a:moveTo>
                    <a:pt x="217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217" y="910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75"/>
            <p:cNvSpPr/>
            <p:nvPr/>
          </p:nvSpPr>
          <p:spPr>
            <a:xfrm>
              <a:off x="1880100" y="2486418"/>
              <a:ext cx="5877" cy="25708"/>
            </a:xfrm>
            <a:custGeom>
              <a:avLst/>
              <a:gdLst/>
              <a:ahLst/>
              <a:cxnLst/>
              <a:rect l="l" t="t" r="r" b="b"/>
              <a:pathLst>
                <a:path w="218" h="954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217" y="954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75"/>
            <p:cNvSpPr/>
            <p:nvPr/>
          </p:nvSpPr>
          <p:spPr>
            <a:xfrm>
              <a:off x="1880100" y="2454916"/>
              <a:ext cx="5877" cy="25708"/>
            </a:xfrm>
            <a:custGeom>
              <a:avLst/>
              <a:gdLst/>
              <a:ahLst/>
              <a:cxnLst/>
              <a:rect l="l" t="t" r="r" b="b"/>
              <a:pathLst>
                <a:path w="218" h="954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217" y="953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75"/>
            <p:cNvSpPr/>
            <p:nvPr/>
          </p:nvSpPr>
          <p:spPr>
            <a:xfrm>
              <a:off x="1880100" y="2415249"/>
              <a:ext cx="5877" cy="24522"/>
            </a:xfrm>
            <a:custGeom>
              <a:avLst/>
              <a:gdLst/>
              <a:ahLst/>
              <a:cxnLst/>
              <a:rect l="l" t="t" r="r" b="b"/>
              <a:pathLst>
                <a:path w="218" h="910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17" y="910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75"/>
            <p:cNvSpPr/>
            <p:nvPr/>
          </p:nvSpPr>
          <p:spPr>
            <a:xfrm>
              <a:off x="1880100" y="2383748"/>
              <a:ext cx="5877" cy="24522"/>
            </a:xfrm>
            <a:custGeom>
              <a:avLst/>
              <a:gdLst/>
              <a:ahLst/>
              <a:cxnLst/>
              <a:rect l="l" t="t" r="r" b="b"/>
              <a:pathLst>
                <a:path w="218" h="910" fill="none" extrusionOk="0">
                  <a:moveTo>
                    <a:pt x="217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217" y="910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75"/>
            <p:cNvSpPr/>
            <p:nvPr/>
          </p:nvSpPr>
          <p:spPr>
            <a:xfrm>
              <a:off x="1884790" y="2369735"/>
              <a:ext cx="1186" cy="2371"/>
            </a:xfrm>
            <a:custGeom>
              <a:avLst/>
              <a:gdLst/>
              <a:ahLst/>
              <a:cxnLst/>
              <a:rect l="l" t="t" r="r" b="b"/>
              <a:pathLst>
                <a:path w="44" h="88" fill="none" extrusionOk="0">
                  <a:moveTo>
                    <a:pt x="43" y="1"/>
                  </a:moveTo>
                  <a:lnTo>
                    <a:pt x="43" y="1"/>
                  </a:lnTo>
                  <a:lnTo>
                    <a:pt x="0" y="87"/>
                  </a:lnTo>
                  <a:lnTo>
                    <a:pt x="43" y="1"/>
                  </a:lnTo>
                  <a:lnTo>
                    <a:pt x="4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75"/>
            <p:cNvSpPr/>
            <p:nvPr/>
          </p:nvSpPr>
          <p:spPr>
            <a:xfrm>
              <a:off x="1840418" y="2404740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74" y="391"/>
                  </a:moveTo>
                  <a:lnTo>
                    <a:pt x="174" y="391"/>
                  </a:lnTo>
                  <a:lnTo>
                    <a:pt x="1" y="564"/>
                  </a:lnTo>
                  <a:lnTo>
                    <a:pt x="1" y="564"/>
                  </a:lnTo>
                  <a:lnTo>
                    <a:pt x="1" y="564"/>
                  </a:lnTo>
                  <a:lnTo>
                    <a:pt x="174" y="391"/>
                  </a:lnTo>
                  <a:close/>
                  <a:moveTo>
                    <a:pt x="564" y="1"/>
                  </a:moveTo>
                  <a:lnTo>
                    <a:pt x="434" y="131"/>
                  </a:lnTo>
                  <a:lnTo>
                    <a:pt x="434" y="131"/>
                  </a:lnTo>
                  <a:lnTo>
                    <a:pt x="434" y="131"/>
                  </a:lnTo>
                  <a:lnTo>
                    <a:pt x="564" y="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75"/>
            <p:cNvSpPr/>
            <p:nvPr/>
          </p:nvSpPr>
          <p:spPr>
            <a:xfrm>
              <a:off x="1840418" y="2415249"/>
              <a:ext cx="4691" cy="4689"/>
            </a:xfrm>
            <a:custGeom>
              <a:avLst/>
              <a:gdLst/>
              <a:ahLst/>
              <a:cxnLst/>
              <a:rect l="l" t="t" r="r" b="b"/>
              <a:pathLst>
                <a:path w="174" h="174" fill="none" extrusionOk="0">
                  <a:moveTo>
                    <a:pt x="174" y="1"/>
                  </a:moveTo>
                  <a:lnTo>
                    <a:pt x="174" y="1"/>
                  </a:lnTo>
                  <a:lnTo>
                    <a:pt x="1" y="174"/>
                  </a:lnTo>
                  <a:lnTo>
                    <a:pt x="1" y="174"/>
                  </a:lnTo>
                  <a:lnTo>
                    <a:pt x="1" y="174"/>
                  </a:lnTo>
                  <a:lnTo>
                    <a:pt x="1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75"/>
            <p:cNvSpPr/>
            <p:nvPr/>
          </p:nvSpPr>
          <p:spPr>
            <a:xfrm>
              <a:off x="1852091" y="2404740"/>
              <a:ext cx="3531" cy="3530"/>
            </a:xfrm>
            <a:custGeom>
              <a:avLst/>
              <a:gdLst/>
              <a:ahLst/>
              <a:cxnLst/>
              <a:rect l="l" t="t" r="r" b="b"/>
              <a:pathLst>
                <a:path w="131" h="131" fill="none" extrusionOk="0">
                  <a:moveTo>
                    <a:pt x="131" y="1"/>
                  </a:moveTo>
                  <a:lnTo>
                    <a:pt x="1" y="131"/>
                  </a:lnTo>
                  <a:lnTo>
                    <a:pt x="1" y="131"/>
                  </a:lnTo>
                  <a:lnTo>
                    <a:pt x="1" y="131"/>
                  </a:lnTo>
                  <a:lnTo>
                    <a:pt x="131" y="1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75"/>
            <p:cNvSpPr/>
            <p:nvPr/>
          </p:nvSpPr>
          <p:spPr>
            <a:xfrm>
              <a:off x="1840418" y="2404740"/>
              <a:ext cx="15204" cy="241584"/>
            </a:xfrm>
            <a:custGeom>
              <a:avLst/>
              <a:gdLst/>
              <a:ahLst/>
              <a:cxnLst/>
              <a:rect l="l" t="t" r="r" b="b"/>
              <a:pathLst>
                <a:path w="564" h="8965" extrusionOk="0">
                  <a:moveTo>
                    <a:pt x="564" y="1"/>
                  </a:moveTo>
                  <a:lnTo>
                    <a:pt x="434" y="131"/>
                  </a:lnTo>
                  <a:lnTo>
                    <a:pt x="564" y="131"/>
                  </a:lnTo>
                  <a:lnTo>
                    <a:pt x="564" y="1"/>
                  </a:lnTo>
                  <a:close/>
                  <a:moveTo>
                    <a:pt x="174" y="391"/>
                  </a:moveTo>
                  <a:lnTo>
                    <a:pt x="1" y="564"/>
                  </a:lnTo>
                  <a:lnTo>
                    <a:pt x="1" y="1300"/>
                  </a:lnTo>
                  <a:lnTo>
                    <a:pt x="564" y="1300"/>
                  </a:lnTo>
                  <a:lnTo>
                    <a:pt x="564" y="391"/>
                  </a:lnTo>
                  <a:close/>
                  <a:moveTo>
                    <a:pt x="1" y="1863"/>
                  </a:moveTo>
                  <a:lnTo>
                    <a:pt x="1" y="2815"/>
                  </a:lnTo>
                  <a:lnTo>
                    <a:pt x="564" y="2815"/>
                  </a:lnTo>
                  <a:lnTo>
                    <a:pt x="564" y="1863"/>
                  </a:lnTo>
                  <a:close/>
                  <a:moveTo>
                    <a:pt x="1" y="3032"/>
                  </a:moveTo>
                  <a:lnTo>
                    <a:pt x="1" y="3985"/>
                  </a:lnTo>
                  <a:lnTo>
                    <a:pt x="564" y="3985"/>
                  </a:lnTo>
                  <a:lnTo>
                    <a:pt x="564" y="3032"/>
                  </a:lnTo>
                  <a:close/>
                  <a:moveTo>
                    <a:pt x="1" y="4547"/>
                  </a:moveTo>
                  <a:lnTo>
                    <a:pt x="1" y="5457"/>
                  </a:lnTo>
                  <a:lnTo>
                    <a:pt x="564" y="5457"/>
                  </a:lnTo>
                  <a:lnTo>
                    <a:pt x="564" y="4547"/>
                  </a:lnTo>
                  <a:close/>
                  <a:moveTo>
                    <a:pt x="1" y="5717"/>
                  </a:moveTo>
                  <a:lnTo>
                    <a:pt x="1" y="6626"/>
                  </a:lnTo>
                  <a:lnTo>
                    <a:pt x="564" y="6626"/>
                  </a:lnTo>
                  <a:lnTo>
                    <a:pt x="564" y="5717"/>
                  </a:lnTo>
                  <a:close/>
                  <a:moveTo>
                    <a:pt x="1" y="7189"/>
                  </a:moveTo>
                  <a:lnTo>
                    <a:pt x="1" y="8142"/>
                  </a:lnTo>
                  <a:lnTo>
                    <a:pt x="564" y="8142"/>
                  </a:lnTo>
                  <a:lnTo>
                    <a:pt x="564" y="7189"/>
                  </a:lnTo>
                  <a:close/>
                  <a:moveTo>
                    <a:pt x="1" y="8358"/>
                  </a:moveTo>
                  <a:lnTo>
                    <a:pt x="1" y="8921"/>
                  </a:lnTo>
                  <a:lnTo>
                    <a:pt x="260" y="8964"/>
                  </a:lnTo>
                  <a:lnTo>
                    <a:pt x="564" y="8964"/>
                  </a:lnTo>
                  <a:lnTo>
                    <a:pt x="564" y="8358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75"/>
            <p:cNvSpPr/>
            <p:nvPr/>
          </p:nvSpPr>
          <p:spPr>
            <a:xfrm>
              <a:off x="1840418" y="2629967"/>
              <a:ext cx="15204" cy="16357"/>
            </a:xfrm>
            <a:custGeom>
              <a:avLst/>
              <a:gdLst/>
              <a:ahLst/>
              <a:cxnLst/>
              <a:rect l="l" t="t" r="r" b="b"/>
              <a:pathLst>
                <a:path w="564" h="607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1" y="563"/>
                  </a:lnTo>
                  <a:lnTo>
                    <a:pt x="260" y="606"/>
                  </a:lnTo>
                  <a:lnTo>
                    <a:pt x="564" y="606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75"/>
            <p:cNvSpPr/>
            <p:nvPr/>
          </p:nvSpPr>
          <p:spPr>
            <a:xfrm>
              <a:off x="1840418" y="259843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564" y="95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75"/>
            <p:cNvSpPr/>
            <p:nvPr/>
          </p:nvSpPr>
          <p:spPr>
            <a:xfrm>
              <a:off x="1840418" y="2558772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75"/>
            <p:cNvSpPr/>
            <p:nvPr/>
          </p:nvSpPr>
          <p:spPr>
            <a:xfrm>
              <a:off x="1840418" y="2527270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75"/>
            <p:cNvSpPr/>
            <p:nvPr/>
          </p:nvSpPr>
          <p:spPr>
            <a:xfrm>
              <a:off x="1840418" y="248641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564" y="95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75"/>
            <p:cNvSpPr/>
            <p:nvPr/>
          </p:nvSpPr>
          <p:spPr>
            <a:xfrm>
              <a:off x="1840418" y="2454916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75"/>
            <p:cNvSpPr/>
            <p:nvPr/>
          </p:nvSpPr>
          <p:spPr>
            <a:xfrm>
              <a:off x="1840418" y="2415249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74" y="1"/>
                  </a:lnTo>
                  <a:lnTo>
                    <a:pt x="174" y="1"/>
                  </a:lnTo>
                  <a:lnTo>
                    <a:pt x="1" y="174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75"/>
            <p:cNvSpPr/>
            <p:nvPr/>
          </p:nvSpPr>
          <p:spPr>
            <a:xfrm>
              <a:off x="1852091" y="2404740"/>
              <a:ext cx="3531" cy="3530"/>
            </a:xfrm>
            <a:custGeom>
              <a:avLst/>
              <a:gdLst/>
              <a:ahLst/>
              <a:cxnLst/>
              <a:rect l="l" t="t" r="r" b="b"/>
              <a:pathLst>
                <a:path w="131" h="131" fill="none" extrusionOk="0">
                  <a:moveTo>
                    <a:pt x="131" y="1"/>
                  </a:moveTo>
                  <a:lnTo>
                    <a:pt x="131" y="1"/>
                  </a:lnTo>
                  <a:lnTo>
                    <a:pt x="1" y="131"/>
                  </a:lnTo>
                  <a:lnTo>
                    <a:pt x="131" y="131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75"/>
            <p:cNvSpPr/>
            <p:nvPr/>
          </p:nvSpPr>
          <p:spPr>
            <a:xfrm>
              <a:off x="1808905" y="2433924"/>
              <a:ext cx="3531" cy="1186"/>
            </a:xfrm>
            <a:custGeom>
              <a:avLst/>
              <a:gdLst/>
              <a:ahLst/>
              <a:cxnLst/>
              <a:rect l="l" t="t" r="r" b="b"/>
              <a:pathLst>
                <a:path w="131" h="44" extrusionOk="0">
                  <a:moveTo>
                    <a:pt x="0" y="0"/>
                  </a:moveTo>
                  <a:lnTo>
                    <a:pt x="0" y="44"/>
                  </a:lnTo>
                  <a:lnTo>
                    <a:pt x="13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75"/>
            <p:cNvSpPr/>
            <p:nvPr/>
          </p:nvSpPr>
          <p:spPr>
            <a:xfrm>
              <a:off x="1808905" y="2433924"/>
              <a:ext cx="7036" cy="1186"/>
            </a:xfrm>
            <a:custGeom>
              <a:avLst/>
              <a:gdLst/>
              <a:ahLst/>
              <a:cxnLst/>
              <a:rect l="l" t="t" r="r" b="b"/>
              <a:pathLst>
                <a:path w="261" h="44" fill="none" extrusionOk="0">
                  <a:moveTo>
                    <a:pt x="0" y="0"/>
                  </a:moveTo>
                  <a:lnTo>
                    <a:pt x="0" y="44"/>
                  </a:lnTo>
                  <a:lnTo>
                    <a:pt x="0" y="44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260" y="44"/>
                  </a:lnTo>
                  <a:lnTo>
                    <a:pt x="260" y="44"/>
                  </a:lnTo>
                  <a:lnTo>
                    <a:pt x="260" y="44"/>
                  </a:lnTo>
                  <a:lnTo>
                    <a:pt x="130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75"/>
            <p:cNvSpPr/>
            <p:nvPr/>
          </p:nvSpPr>
          <p:spPr>
            <a:xfrm>
              <a:off x="1808905" y="2435083"/>
              <a:ext cx="7036" cy="205394"/>
            </a:xfrm>
            <a:custGeom>
              <a:avLst/>
              <a:gdLst/>
              <a:ahLst/>
              <a:cxnLst/>
              <a:rect l="l" t="t" r="r" b="b"/>
              <a:pathLst>
                <a:path w="261" h="7622" extrusionOk="0">
                  <a:moveTo>
                    <a:pt x="0" y="1"/>
                  </a:moveTo>
                  <a:lnTo>
                    <a:pt x="0" y="174"/>
                  </a:lnTo>
                  <a:lnTo>
                    <a:pt x="260" y="174"/>
                  </a:lnTo>
                  <a:lnTo>
                    <a:pt x="260" y="1"/>
                  </a:lnTo>
                  <a:close/>
                  <a:moveTo>
                    <a:pt x="0" y="737"/>
                  </a:moveTo>
                  <a:lnTo>
                    <a:pt x="0" y="1689"/>
                  </a:lnTo>
                  <a:lnTo>
                    <a:pt x="260" y="1689"/>
                  </a:lnTo>
                  <a:lnTo>
                    <a:pt x="260" y="737"/>
                  </a:lnTo>
                  <a:close/>
                  <a:moveTo>
                    <a:pt x="0" y="1906"/>
                  </a:moveTo>
                  <a:lnTo>
                    <a:pt x="0" y="2859"/>
                  </a:lnTo>
                  <a:lnTo>
                    <a:pt x="260" y="2859"/>
                  </a:lnTo>
                  <a:lnTo>
                    <a:pt x="260" y="1906"/>
                  </a:lnTo>
                  <a:close/>
                  <a:moveTo>
                    <a:pt x="0" y="3421"/>
                  </a:moveTo>
                  <a:lnTo>
                    <a:pt x="0" y="4331"/>
                  </a:lnTo>
                  <a:lnTo>
                    <a:pt x="260" y="4331"/>
                  </a:lnTo>
                  <a:lnTo>
                    <a:pt x="260" y="3421"/>
                  </a:lnTo>
                  <a:close/>
                  <a:moveTo>
                    <a:pt x="0" y="4591"/>
                  </a:moveTo>
                  <a:lnTo>
                    <a:pt x="0" y="5500"/>
                  </a:lnTo>
                  <a:lnTo>
                    <a:pt x="260" y="5500"/>
                  </a:lnTo>
                  <a:lnTo>
                    <a:pt x="260" y="4591"/>
                  </a:lnTo>
                  <a:close/>
                  <a:moveTo>
                    <a:pt x="0" y="6063"/>
                  </a:moveTo>
                  <a:lnTo>
                    <a:pt x="0" y="7016"/>
                  </a:lnTo>
                  <a:lnTo>
                    <a:pt x="260" y="7016"/>
                  </a:lnTo>
                  <a:lnTo>
                    <a:pt x="260" y="6063"/>
                  </a:lnTo>
                  <a:close/>
                  <a:moveTo>
                    <a:pt x="0" y="7232"/>
                  </a:moveTo>
                  <a:lnTo>
                    <a:pt x="0" y="7535"/>
                  </a:lnTo>
                  <a:lnTo>
                    <a:pt x="260" y="7622"/>
                  </a:lnTo>
                  <a:lnTo>
                    <a:pt x="260" y="7232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75"/>
            <p:cNvSpPr/>
            <p:nvPr/>
          </p:nvSpPr>
          <p:spPr>
            <a:xfrm>
              <a:off x="1808905" y="2629967"/>
              <a:ext cx="7036" cy="10510"/>
            </a:xfrm>
            <a:custGeom>
              <a:avLst/>
              <a:gdLst/>
              <a:ahLst/>
              <a:cxnLst/>
              <a:rect l="l" t="t" r="r" b="b"/>
              <a:pathLst>
                <a:path w="261" h="39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303"/>
                  </a:lnTo>
                  <a:lnTo>
                    <a:pt x="0" y="303"/>
                  </a:lnTo>
                  <a:lnTo>
                    <a:pt x="260" y="39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75"/>
            <p:cNvSpPr/>
            <p:nvPr/>
          </p:nvSpPr>
          <p:spPr>
            <a:xfrm>
              <a:off x="1808905" y="259843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260" y="95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75"/>
            <p:cNvSpPr/>
            <p:nvPr/>
          </p:nvSpPr>
          <p:spPr>
            <a:xfrm>
              <a:off x="1808905" y="2558772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75"/>
            <p:cNvSpPr/>
            <p:nvPr/>
          </p:nvSpPr>
          <p:spPr>
            <a:xfrm>
              <a:off x="1808905" y="2527270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75"/>
            <p:cNvSpPr/>
            <p:nvPr/>
          </p:nvSpPr>
          <p:spPr>
            <a:xfrm>
              <a:off x="1808905" y="248641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260" y="95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75"/>
            <p:cNvSpPr/>
            <p:nvPr/>
          </p:nvSpPr>
          <p:spPr>
            <a:xfrm>
              <a:off x="1808905" y="2454916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75"/>
            <p:cNvSpPr/>
            <p:nvPr/>
          </p:nvSpPr>
          <p:spPr>
            <a:xfrm>
              <a:off x="1808905" y="2435083"/>
              <a:ext cx="7036" cy="4689"/>
            </a:xfrm>
            <a:custGeom>
              <a:avLst/>
              <a:gdLst/>
              <a:ahLst/>
              <a:cxnLst/>
              <a:rect l="l" t="t" r="r" b="b"/>
              <a:pathLst>
                <a:path w="261" h="174" fill="none" extrusionOk="0">
                  <a:moveTo>
                    <a:pt x="0" y="1"/>
                  </a:moveTo>
                  <a:lnTo>
                    <a:pt x="0" y="174"/>
                  </a:lnTo>
                  <a:lnTo>
                    <a:pt x="260" y="174"/>
                  </a:lnTo>
                  <a:lnTo>
                    <a:pt x="260" y="1"/>
                  </a:lnTo>
                  <a:lnTo>
                    <a:pt x="260" y="1"/>
                  </a:lnTo>
                  <a:lnTo>
                    <a:pt x="174" y="1"/>
                  </a:lnTo>
                  <a:lnTo>
                    <a:pt x="17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75"/>
            <p:cNvSpPr/>
            <p:nvPr/>
          </p:nvSpPr>
          <p:spPr>
            <a:xfrm>
              <a:off x="1768037" y="2422256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4" y="217"/>
                  </a:lnTo>
                  <a:lnTo>
                    <a:pt x="564" y="217"/>
                  </a:lnTo>
                  <a:lnTo>
                    <a:pt x="564" y="2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75"/>
            <p:cNvSpPr/>
            <p:nvPr/>
          </p:nvSpPr>
          <p:spPr>
            <a:xfrm>
              <a:off x="1768037" y="2422256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4" y="217"/>
                  </a:lnTo>
                  <a:lnTo>
                    <a:pt x="564" y="217"/>
                  </a:lnTo>
                  <a:lnTo>
                    <a:pt x="564" y="21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75"/>
            <p:cNvSpPr/>
            <p:nvPr/>
          </p:nvSpPr>
          <p:spPr>
            <a:xfrm>
              <a:off x="1768037" y="2422256"/>
              <a:ext cx="15204" cy="201891"/>
            </a:xfrm>
            <a:custGeom>
              <a:avLst/>
              <a:gdLst/>
              <a:ahLst/>
              <a:cxnLst/>
              <a:rect l="l" t="t" r="r" b="b"/>
              <a:pathLst>
                <a:path w="564" h="7492" extrusionOk="0">
                  <a:moveTo>
                    <a:pt x="1" y="0"/>
                  </a:moveTo>
                  <a:lnTo>
                    <a:pt x="1" y="650"/>
                  </a:lnTo>
                  <a:lnTo>
                    <a:pt x="564" y="650"/>
                  </a:lnTo>
                  <a:lnTo>
                    <a:pt x="564" y="217"/>
                  </a:lnTo>
                  <a:lnTo>
                    <a:pt x="1" y="0"/>
                  </a:lnTo>
                  <a:close/>
                  <a:moveTo>
                    <a:pt x="1" y="1213"/>
                  </a:moveTo>
                  <a:lnTo>
                    <a:pt x="1" y="2165"/>
                  </a:lnTo>
                  <a:lnTo>
                    <a:pt x="564" y="2165"/>
                  </a:lnTo>
                  <a:lnTo>
                    <a:pt x="564" y="1213"/>
                  </a:lnTo>
                  <a:close/>
                  <a:moveTo>
                    <a:pt x="1" y="2382"/>
                  </a:moveTo>
                  <a:lnTo>
                    <a:pt x="1" y="3335"/>
                  </a:lnTo>
                  <a:lnTo>
                    <a:pt x="564" y="3335"/>
                  </a:lnTo>
                  <a:lnTo>
                    <a:pt x="564" y="2382"/>
                  </a:lnTo>
                  <a:close/>
                  <a:moveTo>
                    <a:pt x="1" y="3897"/>
                  </a:moveTo>
                  <a:lnTo>
                    <a:pt x="1" y="4807"/>
                  </a:lnTo>
                  <a:lnTo>
                    <a:pt x="564" y="4807"/>
                  </a:lnTo>
                  <a:lnTo>
                    <a:pt x="564" y="3897"/>
                  </a:lnTo>
                  <a:close/>
                  <a:moveTo>
                    <a:pt x="1" y="5067"/>
                  </a:moveTo>
                  <a:lnTo>
                    <a:pt x="1" y="5976"/>
                  </a:lnTo>
                  <a:lnTo>
                    <a:pt x="564" y="5976"/>
                  </a:lnTo>
                  <a:lnTo>
                    <a:pt x="564" y="5067"/>
                  </a:lnTo>
                  <a:close/>
                  <a:moveTo>
                    <a:pt x="1" y="6539"/>
                  </a:moveTo>
                  <a:lnTo>
                    <a:pt x="1" y="7362"/>
                  </a:lnTo>
                  <a:lnTo>
                    <a:pt x="1" y="7405"/>
                  </a:lnTo>
                  <a:lnTo>
                    <a:pt x="174" y="7492"/>
                  </a:lnTo>
                  <a:lnTo>
                    <a:pt x="564" y="7492"/>
                  </a:lnTo>
                  <a:lnTo>
                    <a:pt x="564" y="6539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75"/>
            <p:cNvSpPr/>
            <p:nvPr/>
          </p:nvSpPr>
          <p:spPr>
            <a:xfrm>
              <a:off x="1768037" y="2598438"/>
              <a:ext cx="15204" cy="30370"/>
            </a:xfrm>
            <a:custGeom>
              <a:avLst/>
              <a:gdLst/>
              <a:ahLst/>
              <a:cxnLst/>
              <a:rect l="l" t="t" r="r" b="b"/>
              <a:pathLst>
                <a:path w="564" h="1127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824"/>
                  </a:lnTo>
                  <a:lnTo>
                    <a:pt x="44" y="867"/>
                  </a:lnTo>
                  <a:lnTo>
                    <a:pt x="44" y="867"/>
                  </a:lnTo>
                  <a:lnTo>
                    <a:pt x="1" y="824"/>
                  </a:lnTo>
                  <a:lnTo>
                    <a:pt x="1" y="867"/>
                  </a:lnTo>
                  <a:lnTo>
                    <a:pt x="174" y="954"/>
                  </a:lnTo>
                  <a:lnTo>
                    <a:pt x="174" y="954"/>
                  </a:lnTo>
                  <a:lnTo>
                    <a:pt x="564" y="1127"/>
                  </a:lnTo>
                  <a:lnTo>
                    <a:pt x="564" y="1127"/>
                  </a:lnTo>
                  <a:lnTo>
                    <a:pt x="564" y="1127"/>
                  </a:lnTo>
                  <a:lnTo>
                    <a:pt x="174" y="954"/>
                  </a:lnTo>
                  <a:lnTo>
                    <a:pt x="564" y="95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75"/>
            <p:cNvSpPr/>
            <p:nvPr/>
          </p:nvSpPr>
          <p:spPr>
            <a:xfrm>
              <a:off x="1768037" y="2558772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75"/>
            <p:cNvSpPr/>
            <p:nvPr/>
          </p:nvSpPr>
          <p:spPr>
            <a:xfrm>
              <a:off x="1768037" y="2527270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75"/>
            <p:cNvSpPr/>
            <p:nvPr/>
          </p:nvSpPr>
          <p:spPr>
            <a:xfrm>
              <a:off x="1768037" y="248641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564" y="95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75"/>
            <p:cNvSpPr/>
            <p:nvPr/>
          </p:nvSpPr>
          <p:spPr>
            <a:xfrm>
              <a:off x="1768037" y="2454916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75"/>
            <p:cNvSpPr/>
            <p:nvPr/>
          </p:nvSpPr>
          <p:spPr>
            <a:xfrm>
              <a:off x="1768037" y="2422256"/>
              <a:ext cx="15204" cy="17516"/>
            </a:xfrm>
            <a:custGeom>
              <a:avLst/>
              <a:gdLst/>
              <a:ahLst/>
              <a:cxnLst/>
              <a:rect l="l" t="t" r="r" b="b"/>
              <a:pathLst>
                <a:path w="564" h="650" fill="none" extrusionOk="0">
                  <a:moveTo>
                    <a:pt x="1" y="0"/>
                  </a:moveTo>
                  <a:lnTo>
                    <a:pt x="1" y="650"/>
                  </a:lnTo>
                  <a:lnTo>
                    <a:pt x="564" y="650"/>
                  </a:lnTo>
                  <a:lnTo>
                    <a:pt x="564" y="217"/>
                  </a:lnTo>
                  <a:lnTo>
                    <a:pt x="564" y="21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75"/>
            <p:cNvSpPr/>
            <p:nvPr/>
          </p:nvSpPr>
          <p:spPr>
            <a:xfrm>
              <a:off x="1736524" y="2405925"/>
              <a:ext cx="7036" cy="4689"/>
            </a:xfrm>
            <a:custGeom>
              <a:avLst/>
              <a:gdLst/>
              <a:ahLst/>
              <a:cxnLst/>
              <a:rect l="l" t="t" r="r" b="b"/>
              <a:pathLst>
                <a:path w="261" h="174" extrusionOk="0">
                  <a:moveTo>
                    <a:pt x="1" y="0"/>
                  </a:moveTo>
                  <a:lnTo>
                    <a:pt x="1" y="43"/>
                  </a:lnTo>
                  <a:lnTo>
                    <a:pt x="131" y="87"/>
                  </a:lnTo>
                  <a:lnTo>
                    <a:pt x="1" y="0"/>
                  </a:lnTo>
                  <a:close/>
                  <a:moveTo>
                    <a:pt x="131" y="87"/>
                  </a:moveTo>
                  <a:lnTo>
                    <a:pt x="217" y="130"/>
                  </a:lnTo>
                  <a:lnTo>
                    <a:pt x="261" y="173"/>
                  </a:lnTo>
                  <a:lnTo>
                    <a:pt x="261" y="130"/>
                  </a:lnTo>
                  <a:lnTo>
                    <a:pt x="131" y="87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75"/>
            <p:cNvSpPr/>
            <p:nvPr/>
          </p:nvSpPr>
          <p:spPr>
            <a:xfrm>
              <a:off x="1740028" y="2408243"/>
              <a:ext cx="3531" cy="2371"/>
            </a:xfrm>
            <a:custGeom>
              <a:avLst/>
              <a:gdLst/>
              <a:ahLst/>
              <a:cxnLst/>
              <a:rect l="l" t="t" r="r" b="b"/>
              <a:pathLst>
                <a:path w="131" h="88" fill="none" extrusionOk="0">
                  <a:moveTo>
                    <a:pt x="1" y="1"/>
                  </a:moveTo>
                  <a:lnTo>
                    <a:pt x="87" y="44"/>
                  </a:lnTo>
                  <a:lnTo>
                    <a:pt x="87" y="44"/>
                  </a:lnTo>
                  <a:lnTo>
                    <a:pt x="131" y="87"/>
                  </a:lnTo>
                  <a:lnTo>
                    <a:pt x="131" y="4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75"/>
            <p:cNvSpPr/>
            <p:nvPr/>
          </p:nvSpPr>
          <p:spPr>
            <a:xfrm>
              <a:off x="1736524" y="2405925"/>
              <a:ext cx="3531" cy="2344"/>
            </a:xfrm>
            <a:custGeom>
              <a:avLst/>
              <a:gdLst/>
              <a:ahLst/>
              <a:cxnLst/>
              <a:rect l="l" t="t" r="r" b="b"/>
              <a:pathLst>
                <a:path w="131" h="87" fill="none" extrusionOk="0">
                  <a:moveTo>
                    <a:pt x="1" y="0"/>
                  </a:moveTo>
                  <a:lnTo>
                    <a:pt x="1" y="43"/>
                  </a:lnTo>
                  <a:lnTo>
                    <a:pt x="1" y="43"/>
                  </a:lnTo>
                  <a:lnTo>
                    <a:pt x="131" y="87"/>
                  </a:lnTo>
                  <a:lnTo>
                    <a:pt x="131" y="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75"/>
            <p:cNvSpPr/>
            <p:nvPr/>
          </p:nvSpPr>
          <p:spPr>
            <a:xfrm>
              <a:off x="1736524" y="2407084"/>
              <a:ext cx="7036" cy="199573"/>
            </a:xfrm>
            <a:custGeom>
              <a:avLst/>
              <a:gdLst/>
              <a:ahLst/>
              <a:cxnLst/>
              <a:rect l="l" t="t" r="r" b="b"/>
              <a:pathLst>
                <a:path w="261" h="7406" extrusionOk="0">
                  <a:moveTo>
                    <a:pt x="1" y="0"/>
                  </a:moveTo>
                  <a:lnTo>
                    <a:pt x="1" y="44"/>
                  </a:lnTo>
                  <a:lnTo>
                    <a:pt x="131" y="44"/>
                  </a:lnTo>
                  <a:lnTo>
                    <a:pt x="1" y="0"/>
                  </a:lnTo>
                  <a:close/>
                  <a:moveTo>
                    <a:pt x="1" y="304"/>
                  </a:moveTo>
                  <a:lnTo>
                    <a:pt x="1" y="1213"/>
                  </a:lnTo>
                  <a:lnTo>
                    <a:pt x="261" y="1213"/>
                  </a:lnTo>
                  <a:lnTo>
                    <a:pt x="261" y="304"/>
                  </a:lnTo>
                  <a:close/>
                  <a:moveTo>
                    <a:pt x="1" y="1776"/>
                  </a:moveTo>
                  <a:lnTo>
                    <a:pt x="1" y="2728"/>
                  </a:lnTo>
                  <a:lnTo>
                    <a:pt x="261" y="2728"/>
                  </a:lnTo>
                  <a:lnTo>
                    <a:pt x="261" y="1776"/>
                  </a:lnTo>
                  <a:close/>
                  <a:moveTo>
                    <a:pt x="1" y="2945"/>
                  </a:moveTo>
                  <a:lnTo>
                    <a:pt x="1" y="3898"/>
                  </a:lnTo>
                  <a:lnTo>
                    <a:pt x="261" y="3898"/>
                  </a:lnTo>
                  <a:lnTo>
                    <a:pt x="261" y="2945"/>
                  </a:lnTo>
                  <a:close/>
                  <a:moveTo>
                    <a:pt x="1" y="4460"/>
                  </a:moveTo>
                  <a:lnTo>
                    <a:pt x="1" y="5370"/>
                  </a:lnTo>
                  <a:lnTo>
                    <a:pt x="261" y="5370"/>
                  </a:lnTo>
                  <a:lnTo>
                    <a:pt x="261" y="4460"/>
                  </a:lnTo>
                  <a:close/>
                  <a:moveTo>
                    <a:pt x="1" y="5630"/>
                  </a:moveTo>
                  <a:lnTo>
                    <a:pt x="1" y="6106"/>
                  </a:lnTo>
                  <a:lnTo>
                    <a:pt x="261" y="6496"/>
                  </a:lnTo>
                  <a:lnTo>
                    <a:pt x="261" y="5630"/>
                  </a:lnTo>
                  <a:close/>
                  <a:moveTo>
                    <a:pt x="1" y="7232"/>
                  </a:moveTo>
                  <a:lnTo>
                    <a:pt x="261" y="7405"/>
                  </a:lnTo>
                  <a:lnTo>
                    <a:pt x="261" y="7362"/>
                  </a:lnTo>
                  <a:lnTo>
                    <a:pt x="1" y="7232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75"/>
            <p:cNvSpPr/>
            <p:nvPr/>
          </p:nvSpPr>
          <p:spPr>
            <a:xfrm>
              <a:off x="1736524" y="2601941"/>
              <a:ext cx="7036" cy="4716"/>
            </a:xfrm>
            <a:custGeom>
              <a:avLst/>
              <a:gdLst/>
              <a:ahLst/>
              <a:cxnLst/>
              <a:rect l="l" t="t" r="r" b="b"/>
              <a:pathLst>
                <a:path w="261" h="17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61" y="174"/>
                  </a:lnTo>
                  <a:lnTo>
                    <a:pt x="261" y="131"/>
                  </a:lnTo>
                  <a:lnTo>
                    <a:pt x="261" y="1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75"/>
            <p:cNvSpPr/>
            <p:nvPr/>
          </p:nvSpPr>
          <p:spPr>
            <a:xfrm>
              <a:off x="1736524" y="2558772"/>
              <a:ext cx="7036" cy="23363"/>
            </a:xfrm>
            <a:custGeom>
              <a:avLst/>
              <a:gdLst/>
              <a:ahLst/>
              <a:cxnLst/>
              <a:rect l="l" t="t" r="r" b="b"/>
              <a:pathLst>
                <a:path w="261" h="867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477"/>
                  </a:lnTo>
                  <a:lnTo>
                    <a:pt x="261" y="867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75"/>
            <p:cNvSpPr/>
            <p:nvPr/>
          </p:nvSpPr>
          <p:spPr>
            <a:xfrm>
              <a:off x="1736524" y="2527270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261" y="91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75"/>
            <p:cNvSpPr/>
            <p:nvPr/>
          </p:nvSpPr>
          <p:spPr>
            <a:xfrm>
              <a:off x="1736524" y="248641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261" y="954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75"/>
            <p:cNvSpPr/>
            <p:nvPr/>
          </p:nvSpPr>
          <p:spPr>
            <a:xfrm>
              <a:off x="1736524" y="2454916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261" y="953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75"/>
            <p:cNvSpPr/>
            <p:nvPr/>
          </p:nvSpPr>
          <p:spPr>
            <a:xfrm>
              <a:off x="1736524" y="2415249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61" y="910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75"/>
            <p:cNvSpPr/>
            <p:nvPr/>
          </p:nvSpPr>
          <p:spPr>
            <a:xfrm>
              <a:off x="1742374" y="2409429"/>
              <a:ext cx="1186" cy="1186"/>
            </a:xfrm>
            <a:custGeom>
              <a:avLst/>
              <a:gdLst/>
              <a:ahLst/>
              <a:cxnLst/>
              <a:rect l="l" t="t" r="r" b="b"/>
              <a:pathLst>
                <a:path w="44" h="4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4" y="43"/>
                  </a:lnTo>
                  <a:lnTo>
                    <a:pt x="44" y="43"/>
                  </a:lnTo>
                  <a:lnTo>
                    <a:pt x="44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75"/>
            <p:cNvSpPr/>
            <p:nvPr/>
          </p:nvSpPr>
          <p:spPr>
            <a:xfrm>
              <a:off x="1736524" y="2407084"/>
              <a:ext cx="3531" cy="1186"/>
            </a:xfrm>
            <a:custGeom>
              <a:avLst/>
              <a:gdLst/>
              <a:ahLst/>
              <a:cxnLst/>
              <a:rect l="l" t="t" r="r" b="b"/>
              <a:pathLst>
                <a:path w="131" h="44" fill="none" extrusionOk="0">
                  <a:moveTo>
                    <a:pt x="1" y="0"/>
                  </a:moveTo>
                  <a:lnTo>
                    <a:pt x="1" y="44"/>
                  </a:lnTo>
                  <a:lnTo>
                    <a:pt x="131" y="44"/>
                  </a:lnTo>
                  <a:lnTo>
                    <a:pt x="131" y="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75"/>
            <p:cNvSpPr/>
            <p:nvPr/>
          </p:nvSpPr>
          <p:spPr>
            <a:xfrm>
              <a:off x="1696842" y="2383748"/>
              <a:ext cx="15204" cy="9351"/>
            </a:xfrm>
            <a:custGeom>
              <a:avLst/>
              <a:gdLst/>
              <a:ahLst/>
              <a:cxnLst/>
              <a:rect l="l" t="t" r="r" b="b"/>
              <a:pathLst>
                <a:path w="564" h="347" extrusionOk="0">
                  <a:moveTo>
                    <a:pt x="0" y="0"/>
                  </a:moveTo>
                  <a:lnTo>
                    <a:pt x="0" y="44"/>
                  </a:lnTo>
                  <a:lnTo>
                    <a:pt x="147" y="123"/>
                  </a:lnTo>
                  <a:lnTo>
                    <a:pt x="147" y="123"/>
                  </a:lnTo>
                  <a:lnTo>
                    <a:pt x="0" y="0"/>
                  </a:lnTo>
                  <a:close/>
                  <a:moveTo>
                    <a:pt x="147" y="123"/>
                  </a:moveTo>
                  <a:lnTo>
                    <a:pt x="260" y="217"/>
                  </a:lnTo>
                  <a:lnTo>
                    <a:pt x="563" y="347"/>
                  </a:lnTo>
                  <a:lnTo>
                    <a:pt x="147" y="123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75"/>
            <p:cNvSpPr/>
            <p:nvPr/>
          </p:nvSpPr>
          <p:spPr>
            <a:xfrm>
              <a:off x="1696842" y="2383748"/>
              <a:ext cx="15204" cy="9351"/>
            </a:xfrm>
            <a:custGeom>
              <a:avLst/>
              <a:gdLst/>
              <a:ahLst/>
              <a:cxnLst/>
              <a:rect l="l" t="t" r="r" b="b"/>
              <a:pathLst>
                <a:path w="564" h="347" fill="none" extrusionOk="0">
                  <a:moveTo>
                    <a:pt x="0" y="0"/>
                  </a:moveTo>
                  <a:lnTo>
                    <a:pt x="0" y="44"/>
                  </a:lnTo>
                  <a:lnTo>
                    <a:pt x="0" y="44"/>
                  </a:lnTo>
                  <a:lnTo>
                    <a:pt x="563" y="347"/>
                  </a:lnTo>
                  <a:lnTo>
                    <a:pt x="563" y="347"/>
                  </a:lnTo>
                  <a:lnTo>
                    <a:pt x="563" y="347"/>
                  </a:lnTo>
                  <a:lnTo>
                    <a:pt x="260" y="2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75"/>
            <p:cNvSpPr/>
            <p:nvPr/>
          </p:nvSpPr>
          <p:spPr>
            <a:xfrm>
              <a:off x="1696842" y="2384906"/>
              <a:ext cx="15204" cy="147053"/>
            </a:xfrm>
            <a:custGeom>
              <a:avLst/>
              <a:gdLst/>
              <a:ahLst/>
              <a:cxnLst/>
              <a:rect l="l" t="t" r="r" b="b"/>
              <a:pathLst>
                <a:path w="564" h="5457" extrusionOk="0">
                  <a:moveTo>
                    <a:pt x="0" y="1"/>
                  </a:moveTo>
                  <a:lnTo>
                    <a:pt x="0" y="867"/>
                  </a:lnTo>
                  <a:lnTo>
                    <a:pt x="563" y="867"/>
                  </a:lnTo>
                  <a:lnTo>
                    <a:pt x="563" y="304"/>
                  </a:lnTo>
                  <a:lnTo>
                    <a:pt x="0" y="1"/>
                  </a:lnTo>
                  <a:close/>
                  <a:moveTo>
                    <a:pt x="0" y="1127"/>
                  </a:moveTo>
                  <a:lnTo>
                    <a:pt x="0" y="2036"/>
                  </a:lnTo>
                  <a:lnTo>
                    <a:pt x="563" y="2036"/>
                  </a:lnTo>
                  <a:lnTo>
                    <a:pt x="563" y="1127"/>
                  </a:lnTo>
                  <a:close/>
                  <a:moveTo>
                    <a:pt x="0" y="2599"/>
                  </a:moveTo>
                  <a:lnTo>
                    <a:pt x="0" y="3551"/>
                  </a:lnTo>
                  <a:lnTo>
                    <a:pt x="563" y="3551"/>
                  </a:lnTo>
                  <a:lnTo>
                    <a:pt x="563" y="2599"/>
                  </a:lnTo>
                  <a:close/>
                  <a:moveTo>
                    <a:pt x="0" y="3768"/>
                  </a:moveTo>
                  <a:lnTo>
                    <a:pt x="0" y="4591"/>
                  </a:lnTo>
                  <a:lnTo>
                    <a:pt x="44" y="4721"/>
                  </a:lnTo>
                  <a:lnTo>
                    <a:pt x="563" y="4721"/>
                  </a:lnTo>
                  <a:lnTo>
                    <a:pt x="563" y="3768"/>
                  </a:lnTo>
                  <a:close/>
                  <a:moveTo>
                    <a:pt x="434" y="5283"/>
                  </a:moveTo>
                  <a:lnTo>
                    <a:pt x="563" y="5457"/>
                  </a:lnTo>
                  <a:lnTo>
                    <a:pt x="563" y="5283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75"/>
            <p:cNvSpPr/>
            <p:nvPr/>
          </p:nvSpPr>
          <p:spPr>
            <a:xfrm>
              <a:off x="1699188" y="2572784"/>
              <a:ext cx="12859" cy="10510"/>
            </a:xfrm>
            <a:custGeom>
              <a:avLst/>
              <a:gdLst/>
              <a:ahLst/>
              <a:cxnLst/>
              <a:rect l="l" t="t" r="r" b="b"/>
              <a:pathLst>
                <a:path w="477" h="39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76" y="390"/>
                  </a:lnTo>
                  <a:lnTo>
                    <a:pt x="476" y="390"/>
                  </a:lnTo>
                  <a:lnTo>
                    <a:pt x="476" y="3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75"/>
            <p:cNvSpPr/>
            <p:nvPr/>
          </p:nvSpPr>
          <p:spPr>
            <a:xfrm>
              <a:off x="1708515" y="2527270"/>
              <a:ext cx="3531" cy="4689"/>
            </a:xfrm>
            <a:custGeom>
              <a:avLst/>
              <a:gdLst/>
              <a:ahLst/>
              <a:cxnLst/>
              <a:rect l="l" t="t" r="r" b="b"/>
              <a:pathLst>
                <a:path w="131" h="174" fill="none" extrusionOk="0">
                  <a:moveTo>
                    <a:pt x="130" y="0"/>
                  </a:moveTo>
                  <a:lnTo>
                    <a:pt x="1" y="0"/>
                  </a:lnTo>
                  <a:lnTo>
                    <a:pt x="130" y="174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75"/>
            <p:cNvSpPr/>
            <p:nvPr/>
          </p:nvSpPr>
          <p:spPr>
            <a:xfrm>
              <a:off x="1696842" y="248641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824"/>
                  </a:lnTo>
                  <a:lnTo>
                    <a:pt x="44" y="954"/>
                  </a:lnTo>
                  <a:lnTo>
                    <a:pt x="563" y="95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75"/>
            <p:cNvSpPr/>
            <p:nvPr/>
          </p:nvSpPr>
          <p:spPr>
            <a:xfrm>
              <a:off x="1696842" y="2454916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75"/>
            <p:cNvSpPr/>
            <p:nvPr/>
          </p:nvSpPr>
          <p:spPr>
            <a:xfrm>
              <a:off x="1696842" y="2415249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75"/>
            <p:cNvSpPr/>
            <p:nvPr/>
          </p:nvSpPr>
          <p:spPr>
            <a:xfrm>
              <a:off x="1696842" y="2384906"/>
              <a:ext cx="15204" cy="23363"/>
            </a:xfrm>
            <a:custGeom>
              <a:avLst/>
              <a:gdLst/>
              <a:ahLst/>
              <a:cxnLst/>
              <a:rect l="l" t="t" r="r" b="b"/>
              <a:pathLst>
                <a:path w="564" h="867" fill="none" extrusionOk="0">
                  <a:moveTo>
                    <a:pt x="0" y="1"/>
                  </a:moveTo>
                  <a:lnTo>
                    <a:pt x="0" y="867"/>
                  </a:lnTo>
                  <a:lnTo>
                    <a:pt x="563" y="867"/>
                  </a:lnTo>
                  <a:lnTo>
                    <a:pt x="563" y="304"/>
                  </a:lnTo>
                  <a:lnTo>
                    <a:pt x="563" y="30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75"/>
            <p:cNvSpPr/>
            <p:nvPr/>
          </p:nvSpPr>
          <p:spPr>
            <a:xfrm>
              <a:off x="1665329" y="2367417"/>
              <a:ext cx="7036" cy="102697"/>
            </a:xfrm>
            <a:custGeom>
              <a:avLst/>
              <a:gdLst/>
              <a:ahLst/>
              <a:cxnLst/>
              <a:rect l="l" t="t" r="r" b="b"/>
              <a:pathLst>
                <a:path w="261" h="3811" extrusionOk="0">
                  <a:moveTo>
                    <a:pt x="0" y="0"/>
                  </a:moveTo>
                  <a:lnTo>
                    <a:pt x="0" y="43"/>
                  </a:lnTo>
                  <a:lnTo>
                    <a:pt x="87" y="43"/>
                  </a:lnTo>
                  <a:lnTo>
                    <a:pt x="0" y="0"/>
                  </a:lnTo>
                  <a:close/>
                  <a:moveTo>
                    <a:pt x="87" y="43"/>
                  </a:moveTo>
                  <a:lnTo>
                    <a:pt x="217" y="130"/>
                  </a:lnTo>
                  <a:lnTo>
                    <a:pt x="260" y="130"/>
                  </a:lnTo>
                  <a:lnTo>
                    <a:pt x="87" y="43"/>
                  </a:lnTo>
                  <a:close/>
                  <a:moveTo>
                    <a:pt x="0" y="606"/>
                  </a:moveTo>
                  <a:lnTo>
                    <a:pt x="0" y="1516"/>
                  </a:lnTo>
                  <a:lnTo>
                    <a:pt x="260" y="1516"/>
                  </a:lnTo>
                  <a:lnTo>
                    <a:pt x="260" y="606"/>
                  </a:lnTo>
                  <a:close/>
                  <a:moveTo>
                    <a:pt x="0" y="1776"/>
                  </a:moveTo>
                  <a:lnTo>
                    <a:pt x="0" y="2685"/>
                  </a:lnTo>
                  <a:lnTo>
                    <a:pt x="260" y="2685"/>
                  </a:lnTo>
                  <a:lnTo>
                    <a:pt x="260" y="1776"/>
                  </a:lnTo>
                  <a:close/>
                  <a:moveTo>
                    <a:pt x="0" y="3248"/>
                  </a:moveTo>
                  <a:lnTo>
                    <a:pt x="0" y="3421"/>
                  </a:lnTo>
                  <a:lnTo>
                    <a:pt x="260" y="3811"/>
                  </a:lnTo>
                  <a:lnTo>
                    <a:pt x="260" y="3248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75"/>
            <p:cNvSpPr/>
            <p:nvPr/>
          </p:nvSpPr>
          <p:spPr>
            <a:xfrm>
              <a:off x="1665329" y="245491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17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75"/>
            <p:cNvSpPr/>
            <p:nvPr/>
          </p:nvSpPr>
          <p:spPr>
            <a:xfrm>
              <a:off x="1665329" y="2415249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75"/>
            <p:cNvSpPr/>
            <p:nvPr/>
          </p:nvSpPr>
          <p:spPr>
            <a:xfrm>
              <a:off x="1665329" y="2383748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75"/>
            <p:cNvSpPr/>
            <p:nvPr/>
          </p:nvSpPr>
          <p:spPr>
            <a:xfrm>
              <a:off x="1667647" y="2368576"/>
              <a:ext cx="4718" cy="2371"/>
            </a:xfrm>
            <a:custGeom>
              <a:avLst/>
              <a:gdLst/>
              <a:ahLst/>
              <a:cxnLst/>
              <a:rect l="l" t="t" r="r" b="b"/>
              <a:pathLst>
                <a:path w="175" h="88" fill="none" extrusionOk="0">
                  <a:moveTo>
                    <a:pt x="1" y="0"/>
                  </a:moveTo>
                  <a:lnTo>
                    <a:pt x="131" y="87"/>
                  </a:lnTo>
                  <a:lnTo>
                    <a:pt x="174" y="87"/>
                  </a:lnTo>
                  <a:lnTo>
                    <a:pt x="174" y="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75"/>
            <p:cNvSpPr/>
            <p:nvPr/>
          </p:nvSpPr>
          <p:spPr>
            <a:xfrm>
              <a:off x="1665329" y="2367417"/>
              <a:ext cx="2345" cy="1186"/>
            </a:xfrm>
            <a:custGeom>
              <a:avLst/>
              <a:gdLst/>
              <a:ahLst/>
              <a:cxnLst/>
              <a:rect l="l" t="t" r="r" b="b"/>
              <a:pathLst>
                <a:path w="87" h="44" fill="none" extrusionOk="0">
                  <a:moveTo>
                    <a:pt x="0" y="0"/>
                  </a:moveTo>
                  <a:lnTo>
                    <a:pt x="0" y="43"/>
                  </a:lnTo>
                  <a:lnTo>
                    <a:pt x="87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75"/>
            <p:cNvSpPr/>
            <p:nvPr/>
          </p:nvSpPr>
          <p:spPr>
            <a:xfrm>
              <a:off x="1624462" y="2342895"/>
              <a:ext cx="9381" cy="5875"/>
            </a:xfrm>
            <a:custGeom>
              <a:avLst/>
              <a:gdLst/>
              <a:ahLst/>
              <a:cxnLst/>
              <a:rect l="l" t="t" r="r" b="b"/>
              <a:pathLst>
                <a:path w="348" h="218" extrusionOk="0">
                  <a:moveTo>
                    <a:pt x="1" y="1"/>
                  </a:moveTo>
                  <a:lnTo>
                    <a:pt x="1" y="44"/>
                  </a:lnTo>
                  <a:lnTo>
                    <a:pt x="347" y="217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75"/>
            <p:cNvSpPr/>
            <p:nvPr/>
          </p:nvSpPr>
          <p:spPr>
            <a:xfrm>
              <a:off x="1624462" y="2342895"/>
              <a:ext cx="9381" cy="5875"/>
            </a:xfrm>
            <a:custGeom>
              <a:avLst/>
              <a:gdLst/>
              <a:ahLst/>
              <a:cxnLst/>
              <a:rect l="l" t="t" r="r" b="b"/>
              <a:pathLst>
                <a:path w="348" h="218" fill="none" extrusionOk="0">
                  <a:moveTo>
                    <a:pt x="44" y="1"/>
                  </a:moveTo>
                  <a:lnTo>
                    <a:pt x="1" y="1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347" y="217"/>
                  </a:lnTo>
                  <a:lnTo>
                    <a:pt x="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75"/>
            <p:cNvSpPr/>
            <p:nvPr/>
          </p:nvSpPr>
          <p:spPr>
            <a:xfrm>
              <a:off x="1624462" y="2344081"/>
              <a:ext cx="15204" cy="64189"/>
            </a:xfrm>
            <a:custGeom>
              <a:avLst/>
              <a:gdLst/>
              <a:ahLst/>
              <a:cxnLst/>
              <a:rect l="l" t="t" r="r" b="b"/>
              <a:pathLst>
                <a:path w="564" h="2382" extrusionOk="0">
                  <a:moveTo>
                    <a:pt x="1" y="0"/>
                  </a:moveTo>
                  <a:lnTo>
                    <a:pt x="1" y="909"/>
                  </a:lnTo>
                  <a:lnTo>
                    <a:pt x="564" y="909"/>
                  </a:lnTo>
                  <a:lnTo>
                    <a:pt x="564" y="303"/>
                  </a:lnTo>
                  <a:lnTo>
                    <a:pt x="347" y="173"/>
                  </a:lnTo>
                  <a:lnTo>
                    <a:pt x="1" y="0"/>
                  </a:lnTo>
                  <a:close/>
                  <a:moveTo>
                    <a:pt x="1" y="1472"/>
                  </a:moveTo>
                  <a:lnTo>
                    <a:pt x="1" y="1646"/>
                  </a:lnTo>
                  <a:lnTo>
                    <a:pt x="434" y="2382"/>
                  </a:lnTo>
                  <a:lnTo>
                    <a:pt x="564" y="2382"/>
                  </a:lnTo>
                  <a:lnTo>
                    <a:pt x="564" y="1472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75"/>
            <p:cNvSpPr/>
            <p:nvPr/>
          </p:nvSpPr>
          <p:spPr>
            <a:xfrm>
              <a:off x="1639639" y="2415249"/>
              <a:ext cx="27" cy="2371"/>
            </a:xfrm>
            <a:custGeom>
              <a:avLst/>
              <a:gdLst/>
              <a:ahLst/>
              <a:cxnLst/>
              <a:rect l="l" t="t" r="r" b="b"/>
              <a:pathLst>
                <a:path w="1" h="8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75"/>
            <p:cNvSpPr/>
            <p:nvPr/>
          </p:nvSpPr>
          <p:spPr>
            <a:xfrm>
              <a:off x="1624462" y="2383748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174"/>
                  </a:lnTo>
                  <a:lnTo>
                    <a:pt x="1" y="174"/>
                  </a:lnTo>
                  <a:lnTo>
                    <a:pt x="434" y="910"/>
                  </a:lnTo>
                  <a:lnTo>
                    <a:pt x="434" y="910"/>
                  </a:lnTo>
                  <a:lnTo>
                    <a:pt x="434" y="910"/>
                  </a:lnTo>
                  <a:lnTo>
                    <a:pt x="564" y="91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75"/>
            <p:cNvSpPr/>
            <p:nvPr/>
          </p:nvSpPr>
          <p:spPr>
            <a:xfrm>
              <a:off x="1624462" y="2344081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4" y="0"/>
                  </a:lnTo>
                  <a:lnTo>
                    <a:pt x="1" y="0"/>
                  </a:lnTo>
                  <a:lnTo>
                    <a:pt x="1" y="909"/>
                  </a:lnTo>
                  <a:lnTo>
                    <a:pt x="564" y="909"/>
                  </a:lnTo>
                  <a:lnTo>
                    <a:pt x="564" y="303"/>
                  </a:lnTo>
                  <a:lnTo>
                    <a:pt x="347" y="173"/>
                  </a:lnTo>
                  <a:lnTo>
                    <a:pt x="347" y="17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75"/>
            <p:cNvSpPr/>
            <p:nvPr/>
          </p:nvSpPr>
          <p:spPr>
            <a:xfrm>
              <a:off x="1592948" y="2326565"/>
              <a:ext cx="7036" cy="3530"/>
            </a:xfrm>
            <a:custGeom>
              <a:avLst/>
              <a:gdLst/>
              <a:ahLst/>
              <a:cxnLst/>
              <a:rect l="l" t="t" r="r" b="b"/>
              <a:pathLst>
                <a:path w="261" h="131" extrusionOk="0">
                  <a:moveTo>
                    <a:pt x="1" y="1"/>
                  </a:moveTo>
                  <a:lnTo>
                    <a:pt x="131" y="87"/>
                  </a:lnTo>
                  <a:lnTo>
                    <a:pt x="260" y="130"/>
                  </a:lnTo>
                  <a:lnTo>
                    <a:pt x="260" y="130"/>
                  </a:lnTo>
                  <a:lnTo>
                    <a:pt x="131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75"/>
            <p:cNvSpPr/>
            <p:nvPr/>
          </p:nvSpPr>
          <p:spPr>
            <a:xfrm>
              <a:off x="1592948" y="2326565"/>
              <a:ext cx="7036" cy="3530"/>
            </a:xfrm>
            <a:custGeom>
              <a:avLst/>
              <a:gdLst/>
              <a:ahLst/>
              <a:cxnLst/>
              <a:rect l="l" t="t" r="r" b="b"/>
              <a:pathLst>
                <a:path w="261" h="13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31" y="87"/>
                  </a:lnTo>
                  <a:lnTo>
                    <a:pt x="131" y="87"/>
                  </a:lnTo>
                  <a:lnTo>
                    <a:pt x="260" y="130"/>
                  </a:lnTo>
                  <a:lnTo>
                    <a:pt x="260" y="130"/>
                  </a:lnTo>
                  <a:lnTo>
                    <a:pt x="131" y="4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75"/>
            <p:cNvSpPr/>
            <p:nvPr/>
          </p:nvSpPr>
          <p:spPr>
            <a:xfrm>
              <a:off x="1592948" y="2326565"/>
              <a:ext cx="7036" cy="22205"/>
            </a:xfrm>
            <a:custGeom>
              <a:avLst/>
              <a:gdLst/>
              <a:ahLst/>
              <a:cxnLst/>
              <a:rect l="l" t="t" r="r" b="b"/>
              <a:pathLst>
                <a:path w="261" h="824" extrusionOk="0">
                  <a:moveTo>
                    <a:pt x="1" y="1"/>
                  </a:moveTo>
                  <a:lnTo>
                    <a:pt x="1" y="390"/>
                  </a:lnTo>
                  <a:lnTo>
                    <a:pt x="260" y="390"/>
                  </a:lnTo>
                  <a:lnTo>
                    <a:pt x="260" y="130"/>
                  </a:lnTo>
                  <a:lnTo>
                    <a:pt x="131" y="87"/>
                  </a:lnTo>
                  <a:lnTo>
                    <a:pt x="1" y="1"/>
                  </a:lnTo>
                  <a:close/>
                  <a:moveTo>
                    <a:pt x="131" y="650"/>
                  </a:moveTo>
                  <a:lnTo>
                    <a:pt x="260" y="823"/>
                  </a:lnTo>
                  <a:lnTo>
                    <a:pt x="260" y="65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75"/>
            <p:cNvSpPr/>
            <p:nvPr/>
          </p:nvSpPr>
          <p:spPr>
            <a:xfrm>
              <a:off x="1596453" y="2344081"/>
              <a:ext cx="3531" cy="4689"/>
            </a:xfrm>
            <a:custGeom>
              <a:avLst/>
              <a:gdLst/>
              <a:ahLst/>
              <a:cxnLst/>
              <a:rect l="l" t="t" r="r" b="b"/>
              <a:pathLst>
                <a:path w="131" h="174" fill="none" extrusionOk="0">
                  <a:moveTo>
                    <a:pt x="13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30" y="173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75"/>
            <p:cNvSpPr/>
            <p:nvPr/>
          </p:nvSpPr>
          <p:spPr>
            <a:xfrm>
              <a:off x="1592948" y="2326565"/>
              <a:ext cx="7036" cy="10536"/>
            </a:xfrm>
            <a:custGeom>
              <a:avLst/>
              <a:gdLst/>
              <a:ahLst/>
              <a:cxnLst/>
              <a:rect l="l" t="t" r="r" b="b"/>
              <a:pathLst>
                <a:path w="261" h="391" fill="none" extrusionOk="0">
                  <a:moveTo>
                    <a:pt x="1" y="1"/>
                  </a:moveTo>
                  <a:lnTo>
                    <a:pt x="1" y="390"/>
                  </a:lnTo>
                  <a:lnTo>
                    <a:pt x="260" y="390"/>
                  </a:lnTo>
                  <a:lnTo>
                    <a:pt x="260" y="130"/>
                  </a:lnTo>
                  <a:lnTo>
                    <a:pt x="260" y="130"/>
                  </a:lnTo>
                  <a:lnTo>
                    <a:pt x="131" y="87"/>
                  </a:lnTo>
                  <a:lnTo>
                    <a:pt x="131" y="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75"/>
            <p:cNvSpPr/>
            <p:nvPr/>
          </p:nvSpPr>
          <p:spPr>
            <a:xfrm>
              <a:off x="1783214" y="2624119"/>
              <a:ext cx="128452" cy="5875"/>
            </a:xfrm>
            <a:custGeom>
              <a:avLst/>
              <a:gdLst/>
              <a:ahLst/>
              <a:cxnLst/>
              <a:rect l="l" t="t" r="r" b="b"/>
              <a:pathLst>
                <a:path w="4765" h="218" extrusionOk="0">
                  <a:moveTo>
                    <a:pt x="1" y="1"/>
                  </a:moveTo>
                  <a:lnTo>
                    <a:pt x="1" y="174"/>
                  </a:lnTo>
                  <a:lnTo>
                    <a:pt x="131" y="217"/>
                  </a:lnTo>
                  <a:lnTo>
                    <a:pt x="953" y="217"/>
                  </a:lnTo>
                  <a:lnTo>
                    <a:pt x="953" y="1"/>
                  </a:lnTo>
                  <a:close/>
                  <a:moveTo>
                    <a:pt x="1213" y="1"/>
                  </a:moveTo>
                  <a:lnTo>
                    <a:pt x="1213" y="217"/>
                  </a:lnTo>
                  <a:lnTo>
                    <a:pt x="2123" y="217"/>
                  </a:lnTo>
                  <a:lnTo>
                    <a:pt x="2123" y="1"/>
                  </a:lnTo>
                  <a:close/>
                  <a:moveTo>
                    <a:pt x="2686" y="1"/>
                  </a:moveTo>
                  <a:lnTo>
                    <a:pt x="2686" y="217"/>
                  </a:lnTo>
                  <a:lnTo>
                    <a:pt x="3595" y="217"/>
                  </a:lnTo>
                  <a:lnTo>
                    <a:pt x="3595" y="1"/>
                  </a:lnTo>
                  <a:close/>
                  <a:moveTo>
                    <a:pt x="3811" y="1"/>
                  </a:moveTo>
                  <a:lnTo>
                    <a:pt x="3811" y="217"/>
                  </a:lnTo>
                  <a:lnTo>
                    <a:pt x="4764" y="217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75"/>
            <p:cNvSpPr/>
            <p:nvPr/>
          </p:nvSpPr>
          <p:spPr>
            <a:xfrm>
              <a:off x="1783214" y="2624119"/>
              <a:ext cx="25717" cy="5875"/>
            </a:xfrm>
            <a:custGeom>
              <a:avLst/>
              <a:gdLst/>
              <a:ahLst/>
              <a:cxnLst/>
              <a:rect l="l" t="t" r="r" b="b"/>
              <a:pathLst>
                <a:path w="954" h="218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174"/>
                  </a:lnTo>
                  <a:lnTo>
                    <a:pt x="1" y="174"/>
                  </a:lnTo>
                  <a:lnTo>
                    <a:pt x="131" y="217"/>
                  </a:lnTo>
                  <a:lnTo>
                    <a:pt x="953" y="217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75"/>
            <p:cNvSpPr/>
            <p:nvPr/>
          </p:nvSpPr>
          <p:spPr>
            <a:xfrm>
              <a:off x="1815914" y="2624119"/>
              <a:ext cx="24531" cy="5875"/>
            </a:xfrm>
            <a:custGeom>
              <a:avLst/>
              <a:gdLst/>
              <a:ahLst/>
              <a:cxnLst/>
              <a:rect l="l" t="t" r="r" b="b"/>
              <a:pathLst>
                <a:path w="910" h="218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17"/>
                  </a:lnTo>
                  <a:lnTo>
                    <a:pt x="910" y="217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75"/>
            <p:cNvSpPr/>
            <p:nvPr/>
          </p:nvSpPr>
          <p:spPr>
            <a:xfrm>
              <a:off x="1855595" y="2624119"/>
              <a:ext cx="24531" cy="5875"/>
            </a:xfrm>
            <a:custGeom>
              <a:avLst/>
              <a:gdLst/>
              <a:ahLst/>
              <a:cxnLst/>
              <a:rect l="l" t="t" r="r" b="b"/>
              <a:pathLst>
                <a:path w="910" h="218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910" y="217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75"/>
            <p:cNvSpPr/>
            <p:nvPr/>
          </p:nvSpPr>
          <p:spPr>
            <a:xfrm>
              <a:off x="1885949" y="2624119"/>
              <a:ext cx="25717" cy="5875"/>
            </a:xfrm>
            <a:custGeom>
              <a:avLst/>
              <a:gdLst/>
              <a:ahLst/>
              <a:cxnLst/>
              <a:rect l="l" t="t" r="r" b="b"/>
              <a:pathLst>
                <a:path w="954" h="218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217"/>
                  </a:lnTo>
                  <a:lnTo>
                    <a:pt x="953" y="217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75"/>
            <p:cNvSpPr/>
            <p:nvPr/>
          </p:nvSpPr>
          <p:spPr>
            <a:xfrm>
              <a:off x="1911640" y="2624119"/>
              <a:ext cx="12859" cy="5875"/>
            </a:xfrm>
            <a:custGeom>
              <a:avLst/>
              <a:gdLst/>
              <a:ahLst/>
              <a:cxnLst/>
              <a:rect l="l" t="t" r="r" b="b"/>
              <a:pathLst>
                <a:path w="477" h="218" extrusionOk="0">
                  <a:moveTo>
                    <a:pt x="0" y="1"/>
                  </a:moveTo>
                  <a:lnTo>
                    <a:pt x="0" y="217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75"/>
            <p:cNvSpPr/>
            <p:nvPr/>
          </p:nvSpPr>
          <p:spPr>
            <a:xfrm>
              <a:off x="1911640" y="2624119"/>
              <a:ext cx="12859" cy="5875"/>
            </a:xfrm>
            <a:custGeom>
              <a:avLst/>
              <a:gdLst/>
              <a:ahLst/>
              <a:cxnLst/>
              <a:rect l="l" t="t" r="r" b="b"/>
              <a:pathLst>
                <a:path w="477" h="218" fill="none" extrusionOk="0">
                  <a:moveTo>
                    <a:pt x="476" y="1"/>
                  </a:moveTo>
                  <a:lnTo>
                    <a:pt x="0" y="1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75"/>
            <p:cNvSpPr/>
            <p:nvPr/>
          </p:nvSpPr>
          <p:spPr>
            <a:xfrm>
              <a:off x="1880100" y="2624119"/>
              <a:ext cx="5877" cy="5875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1" y="1"/>
                  </a:moveTo>
                  <a:lnTo>
                    <a:pt x="1" y="217"/>
                  </a:lnTo>
                  <a:lnTo>
                    <a:pt x="217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75"/>
            <p:cNvSpPr/>
            <p:nvPr/>
          </p:nvSpPr>
          <p:spPr>
            <a:xfrm>
              <a:off x="1880100" y="2624119"/>
              <a:ext cx="5877" cy="5875"/>
            </a:xfrm>
            <a:custGeom>
              <a:avLst/>
              <a:gdLst/>
              <a:ahLst/>
              <a:cxnLst/>
              <a:rect l="l" t="t" r="r" b="b"/>
              <a:pathLst>
                <a:path w="218" h="218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217" y="217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75"/>
            <p:cNvSpPr/>
            <p:nvPr/>
          </p:nvSpPr>
          <p:spPr>
            <a:xfrm>
              <a:off x="1840418" y="2624119"/>
              <a:ext cx="15204" cy="5875"/>
            </a:xfrm>
            <a:custGeom>
              <a:avLst/>
              <a:gdLst/>
              <a:ahLst/>
              <a:cxnLst/>
              <a:rect l="l" t="t" r="r" b="b"/>
              <a:pathLst>
                <a:path w="564" h="218" extrusionOk="0">
                  <a:moveTo>
                    <a:pt x="1" y="1"/>
                  </a:moveTo>
                  <a:lnTo>
                    <a:pt x="1" y="217"/>
                  </a:lnTo>
                  <a:lnTo>
                    <a:pt x="564" y="217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75"/>
            <p:cNvSpPr/>
            <p:nvPr/>
          </p:nvSpPr>
          <p:spPr>
            <a:xfrm>
              <a:off x="1840418" y="2624119"/>
              <a:ext cx="15204" cy="5875"/>
            </a:xfrm>
            <a:custGeom>
              <a:avLst/>
              <a:gdLst/>
              <a:ahLst/>
              <a:cxnLst/>
              <a:rect l="l" t="t" r="r" b="b"/>
              <a:pathLst>
                <a:path w="564" h="218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564" y="217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75"/>
            <p:cNvSpPr/>
            <p:nvPr/>
          </p:nvSpPr>
          <p:spPr>
            <a:xfrm>
              <a:off x="1808905" y="2624119"/>
              <a:ext cx="7036" cy="5875"/>
            </a:xfrm>
            <a:custGeom>
              <a:avLst/>
              <a:gdLst/>
              <a:ahLst/>
              <a:cxnLst/>
              <a:rect l="l" t="t" r="r" b="b"/>
              <a:pathLst>
                <a:path w="261" h="218" extrusionOk="0">
                  <a:moveTo>
                    <a:pt x="0" y="1"/>
                  </a:moveTo>
                  <a:lnTo>
                    <a:pt x="0" y="217"/>
                  </a:lnTo>
                  <a:lnTo>
                    <a:pt x="260" y="21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75"/>
            <p:cNvSpPr/>
            <p:nvPr/>
          </p:nvSpPr>
          <p:spPr>
            <a:xfrm>
              <a:off x="1808905" y="2624119"/>
              <a:ext cx="7036" cy="5875"/>
            </a:xfrm>
            <a:custGeom>
              <a:avLst/>
              <a:gdLst/>
              <a:ahLst/>
              <a:cxnLst/>
              <a:rect l="l" t="t" r="r" b="b"/>
              <a:pathLst>
                <a:path w="261" h="218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17"/>
                  </a:lnTo>
                  <a:lnTo>
                    <a:pt x="260" y="217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75"/>
            <p:cNvSpPr/>
            <p:nvPr/>
          </p:nvSpPr>
          <p:spPr>
            <a:xfrm>
              <a:off x="1772728" y="2624119"/>
              <a:ext cx="10513" cy="4689"/>
            </a:xfrm>
            <a:custGeom>
              <a:avLst/>
              <a:gdLst/>
              <a:ahLst/>
              <a:cxnLst/>
              <a:rect l="l" t="t" r="r" b="b"/>
              <a:pathLst>
                <a:path w="390" h="174" extrusionOk="0">
                  <a:moveTo>
                    <a:pt x="0" y="1"/>
                  </a:moveTo>
                  <a:lnTo>
                    <a:pt x="390" y="174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75"/>
            <p:cNvSpPr/>
            <p:nvPr/>
          </p:nvSpPr>
          <p:spPr>
            <a:xfrm>
              <a:off x="1772728" y="2624119"/>
              <a:ext cx="10513" cy="4689"/>
            </a:xfrm>
            <a:custGeom>
              <a:avLst/>
              <a:gdLst/>
              <a:ahLst/>
              <a:cxnLst/>
              <a:rect l="l" t="t" r="r" b="b"/>
              <a:pathLst>
                <a:path w="390" h="174" fill="none" extrusionOk="0">
                  <a:moveTo>
                    <a:pt x="39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90" y="174"/>
                  </a:lnTo>
                  <a:lnTo>
                    <a:pt x="3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75"/>
            <p:cNvSpPr/>
            <p:nvPr/>
          </p:nvSpPr>
          <p:spPr>
            <a:xfrm>
              <a:off x="1744692" y="2583267"/>
              <a:ext cx="239329" cy="15198"/>
            </a:xfrm>
            <a:custGeom>
              <a:avLst/>
              <a:gdLst/>
              <a:ahLst/>
              <a:cxnLst/>
              <a:rect l="l" t="t" r="r" b="b"/>
              <a:pathLst>
                <a:path w="8878" h="564" extrusionOk="0">
                  <a:moveTo>
                    <a:pt x="1" y="1"/>
                  </a:moveTo>
                  <a:lnTo>
                    <a:pt x="347" y="564"/>
                  </a:lnTo>
                  <a:lnTo>
                    <a:pt x="867" y="564"/>
                  </a:lnTo>
                  <a:lnTo>
                    <a:pt x="867" y="1"/>
                  </a:lnTo>
                  <a:close/>
                  <a:moveTo>
                    <a:pt x="1430" y="1"/>
                  </a:moveTo>
                  <a:lnTo>
                    <a:pt x="1430" y="564"/>
                  </a:lnTo>
                  <a:lnTo>
                    <a:pt x="2382" y="564"/>
                  </a:lnTo>
                  <a:lnTo>
                    <a:pt x="2382" y="1"/>
                  </a:lnTo>
                  <a:close/>
                  <a:moveTo>
                    <a:pt x="2642" y="1"/>
                  </a:moveTo>
                  <a:lnTo>
                    <a:pt x="2642" y="564"/>
                  </a:lnTo>
                  <a:lnTo>
                    <a:pt x="3552" y="564"/>
                  </a:lnTo>
                  <a:lnTo>
                    <a:pt x="3552" y="1"/>
                  </a:lnTo>
                  <a:close/>
                  <a:moveTo>
                    <a:pt x="4115" y="1"/>
                  </a:moveTo>
                  <a:lnTo>
                    <a:pt x="4115" y="564"/>
                  </a:lnTo>
                  <a:lnTo>
                    <a:pt x="5024" y="564"/>
                  </a:lnTo>
                  <a:lnTo>
                    <a:pt x="5024" y="1"/>
                  </a:lnTo>
                  <a:close/>
                  <a:moveTo>
                    <a:pt x="5240" y="1"/>
                  </a:moveTo>
                  <a:lnTo>
                    <a:pt x="5240" y="564"/>
                  </a:lnTo>
                  <a:lnTo>
                    <a:pt x="6193" y="564"/>
                  </a:lnTo>
                  <a:lnTo>
                    <a:pt x="6193" y="1"/>
                  </a:lnTo>
                  <a:close/>
                  <a:moveTo>
                    <a:pt x="6756" y="1"/>
                  </a:moveTo>
                  <a:lnTo>
                    <a:pt x="6756" y="564"/>
                  </a:lnTo>
                  <a:lnTo>
                    <a:pt x="7665" y="564"/>
                  </a:lnTo>
                  <a:lnTo>
                    <a:pt x="7665" y="1"/>
                  </a:lnTo>
                  <a:close/>
                  <a:moveTo>
                    <a:pt x="7925" y="1"/>
                  </a:moveTo>
                  <a:lnTo>
                    <a:pt x="7925" y="564"/>
                  </a:lnTo>
                  <a:lnTo>
                    <a:pt x="8098" y="564"/>
                  </a:lnTo>
                  <a:lnTo>
                    <a:pt x="8834" y="44"/>
                  </a:lnTo>
                  <a:lnTo>
                    <a:pt x="8878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75"/>
            <p:cNvSpPr/>
            <p:nvPr/>
          </p:nvSpPr>
          <p:spPr>
            <a:xfrm>
              <a:off x="1744692" y="2583267"/>
              <a:ext cx="23372" cy="15198"/>
            </a:xfrm>
            <a:custGeom>
              <a:avLst/>
              <a:gdLst/>
              <a:ahLst/>
              <a:cxnLst/>
              <a:rect l="l" t="t" r="r" b="b"/>
              <a:pathLst>
                <a:path w="867" h="564" fill="none" extrusionOk="0">
                  <a:moveTo>
                    <a:pt x="867" y="1"/>
                  </a:moveTo>
                  <a:lnTo>
                    <a:pt x="1" y="1"/>
                  </a:lnTo>
                  <a:lnTo>
                    <a:pt x="347" y="564"/>
                  </a:lnTo>
                  <a:lnTo>
                    <a:pt x="867" y="564"/>
                  </a:lnTo>
                  <a:lnTo>
                    <a:pt x="8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75"/>
            <p:cNvSpPr/>
            <p:nvPr/>
          </p:nvSpPr>
          <p:spPr>
            <a:xfrm>
              <a:off x="1783214" y="2583267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75"/>
            <p:cNvSpPr/>
            <p:nvPr/>
          </p:nvSpPr>
          <p:spPr>
            <a:xfrm>
              <a:off x="1815914" y="2583267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75"/>
            <p:cNvSpPr/>
            <p:nvPr/>
          </p:nvSpPr>
          <p:spPr>
            <a:xfrm>
              <a:off x="1855595" y="2583267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75"/>
            <p:cNvSpPr/>
            <p:nvPr/>
          </p:nvSpPr>
          <p:spPr>
            <a:xfrm>
              <a:off x="1885949" y="2583267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75"/>
            <p:cNvSpPr/>
            <p:nvPr/>
          </p:nvSpPr>
          <p:spPr>
            <a:xfrm>
              <a:off x="1926790" y="2583267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75"/>
            <p:cNvSpPr/>
            <p:nvPr/>
          </p:nvSpPr>
          <p:spPr>
            <a:xfrm>
              <a:off x="1958330" y="2583267"/>
              <a:ext cx="25690" cy="15198"/>
            </a:xfrm>
            <a:custGeom>
              <a:avLst/>
              <a:gdLst/>
              <a:ahLst/>
              <a:cxnLst/>
              <a:rect l="l" t="t" r="r" b="b"/>
              <a:pathLst>
                <a:path w="953" h="564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173" y="564"/>
                  </a:lnTo>
                  <a:lnTo>
                    <a:pt x="173" y="564"/>
                  </a:lnTo>
                  <a:lnTo>
                    <a:pt x="909" y="44"/>
                  </a:lnTo>
                  <a:lnTo>
                    <a:pt x="909" y="44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75"/>
            <p:cNvSpPr/>
            <p:nvPr/>
          </p:nvSpPr>
          <p:spPr>
            <a:xfrm>
              <a:off x="1951321" y="2583267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75"/>
            <p:cNvSpPr/>
            <p:nvPr/>
          </p:nvSpPr>
          <p:spPr>
            <a:xfrm>
              <a:off x="1951321" y="2583267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75"/>
            <p:cNvSpPr/>
            <p:nvPr/>
          </p:nvSpPr>
          <p:spPr>
            <a:xfrm>
              <a:off x="1911640" y="2583267"/>
              <a:ext cx="15177" cy="15198"/>
            </a:xfrm>
            <a:custGeom>
              <a:avLst/>
              <a:gdLst/>
              <a:ahLst/>
              <a:cxnLst/>
              <a:rect l="l" t="t" r="r" b="b"/>
              <a:pathLst>
                <a:path w="563" h="564" extrusionOk="0">
                  <a:moveTo>
                    <a:pt x="0" y="1"/>
                  </a:move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75"/>
            <p:cNvSpPr/>
            <p:nvPr/>
          </p:nvSpPr>
          <p:spPr>
            <a:xfrm>
              <a:off x="1911640" y="2583267"/>
              <a:ext cx="15177" cy="15198"/>
            </a:xfrm>
            <a:custGeom>
              <a:avLst/>
              <a:gdLst/>
              <a:ahLst/>
              <a:cxnLst/>
              <a:rect l="l" t="t" r="r" b="b"/>
              <a:pathLst>
                <a:path w="563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75"/>
            <p:cNvSpPr/>
            <p:nvPr/>
          </p:nvSpPr>
          <p:spPr>
            <a:xfrm>
              <a:off x="1880100" y="2583267"/>
              <a:ext cx="5877" cy="15198"/>
            </a:xfrm>
            <a:custGeom>
              <a:avLst/>
              <a:gdLst/>
              <a:ahLst/>
              <a:cxnLst/>
              <a:rect l="l" t="t" r="r" b="b"/>
              <a:pathLst>
                <a:path w="218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17" y="56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75"/>
            <p:cNvSpPr/>
            <p:nvPr/>
          </p:nvSpPr>
          <p:spPr>
            <a:xfrm>
              <a:off x="1880100" y="2583267"/>
              <a:ext cx="5877" cy="15198"/>
            </a:xfrm>
            <a:custGeom>
              <a:avLst/>
              <a:gdLst/>
              <a:ahLst/>
              <a:cxnLst/>
              <a:rect l="l" t="t" r="r" b="b"/>
              <a:pathLst>
                <a:path w="218" h="564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17" y="564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75"/>
            <p:cNvSpPr/>
            <p:nvPr/>
          </p:nvSpPr>
          <p:spPr>
            <a:xfrm>
              <a:off x="1840418" y="2583267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75"/>
            <p:cNvSpPr/>
            <p:nvPr/>
          </p:nvSpPr>
          <p:spPr>
            <a:xfrm>
              <a:off x="1840418" y="2583267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75"/>
            <p:cNvSpPr/>
            <p:nvPr/>
          </p:nvSpPr>
          <p:spPr>
            <a:xfrm>
              <a:off x="1808905" y="2583267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75"/>
            <p:cNvSpPr/>
            <p:nvPr/>
          </p:nvSpPr>
          <p:spPr>
            <a:xfrm>
              <a:off x="1808905" y="2583267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75"/>
            <p:cNvSpPr/>
            <p:nvPr/>
          </p:nvSpPr>
          <p:spPr>
            <a:xfrm>
              <a:off x="1768037" y="2583267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75"/>
            <p:cNvSpPr/>
            <p:nvPr/>
          </p:nvSpPr>
          <p:spPr>
            <a:xfrm>
              <a:off x="1768037" y="2583267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75"/>
            <p:cNvSpPr/>
            <p:nvPr/>
          </p:nvSpPr>
          <p:spPr>
            <a:xfrm>
              <a:off x="1712020" y="2583267"/>
              <a:ext cx="18709" cy="14040"/>
            </a:xfrm>
            <a:custGeom>
              <a:avLst/>
              <a:gdLst/>
              <a:ahLst/>
              <a:cxnLst/>
              <a:rect l="l" t="t" r="r" b="b"/>
              <a:pathLst>
                <a:path w="694" h="52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693" y="521"/>
                  </a:lnTo>
                  <a:lnTo>
                    <a:pt x="693" y="5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75"/>
            <p:cNvSpPr/>
            <p:nvPr/>
          </p:nvSpPr>
          <p:spPr>
            <a:xfrm>
              <a:off x="1712020" y="2583267"/>
              <a:ext cx="18709" cy="14040"/>
            </a:xfrm>
            <a:custGeom>
              <a:avLst/>
              <a:gdLst/>
              <a:ahLst/>
              <a:cxnLst/>
              <a:rect l="l" t="t" r="r" b="b"/>
              <a:pathLst>
                <a:path w="694" h="5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693" y="521"/>
                  </a:lnTo>
                  <a:lnTo>
                    <a:pt x="693" y="5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75"/>
            <p:cNvSpPr/>
            <p:nvPr/>
          </p:nvSpPr>
          <p:spPr>
            <a:xfrm>
              <a:off x="1712020" y="2583267"/>
              <a:ext cx="21027" cy="15198"/>
            </a:xfrm>
            <a:custGeom>
              <a:avLst/>
              <a:gdLst/>
              <a:ahLst/>
              <a:cxnLst/>
              <a:rect l="l" t="t" r="r" b="b"/>
              <a:pathLst>
                <a:path w="780" h="564" extrusionOk="0">
                  <a:moveTo>
                    <a:pt x="0" y="1"/>
                  </a:moveTo>
                  <a:lnTo>
                    <a:pt x="693" y="521"/>
                  </a:lnTo>
                  <a:lnTo>
                    <a:pt x="737" y="564"/>
                  </a:lnTo>
                  <a:lnTo>
                    <a:pt x="780" y="564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75"/>
            <p:cNvSpPr/>
            <p:nvPr/>
          </p:nvSpPr>
          <p:spPr>
            <a:xfrm>
              <a:off x="1712020" y="2583267"/>
              <a:ext cx="21027" cy="15198"/>
            </a:xfrm>
            <a:custGeom>
              <a:avLst/>
              <a:gdLst/>
              <a:ahLst/>
              <a:cxnLst/>
              <a:rect l="l" t="t" r="r" b="b"/>
              <a:pathLst>
                <a:path w="780" h="564" fill="none" extrusionOk="0">
                  <a:moveTo>
                    <a:pt x="44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693" y="521"/>
                  </a:lnTo>
                  <a:lnTo>
                    <a:pt x="693" y="521"/>
                  </a:lnTo>
                  <a:lnTo>
                    <a:pt x="737" y="564"/>
                  </a:lnTo>
                  <a:lnTo>
                    <a:pt x="780" y="564"/>
                  </a:lnTo>
                  <a:lnTo>
                    <a:pt x="780" y="564"/>
                  </a:lnTo>
                  <a:lnTo>
                    <a:pt x="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75"/>
            <p:cNvSpPr/>
            <p:nvPr/>
          </p:nvSpPr>
          <p:spPr>
            <a:xfrm>
              <a:off x="1724851" y="2551765"/>
              <a:ext cx="296533" cy="7033"/>
            </a:xfrm>
            <a:custGeom>
              <a:avLst/>
              <a:gdLst/>
              <a:ahLst/>
              <a:cxnLst/>
              <a:rect l="l" t="t" r="r" b="b"/>
              <a:pathLst>
                <a:path w="11000" h="261" extrusionOk="0">
                  <a:moveTo>
                    <a:pt x="1" y="1"/>
                  </a:moveTo>
                  <a:lnTo>
                    <a:pt x="131" y="261"/>
                  </a:lnTo>
                  <a:lnTo>
                    <a:pt x="434" y="261"/>
                  </a:lnTo>
                  <a:lnTo>
                    <a:pt x="434" y="1"/>
                  </a:lnTo>
                  <a:close/>
                  <a:moveTo>
                    <a:pt x="694" y="1"/>
                  </a:moveTo>
                  <a:lnTo>
                    <a:pt x="694" y="261"/>
                  </a:lnTo>
                  <a:lnTo>
                    <a:pt x="1603" y="261"/>
                  </a:lnTo>
                  <a:lnTo>
                    <a:pt x="1603" y="1"/>
                  </a:lnTo>
                  <a:close/>
                  <a:moveTo>
                    <a:pt x="2166" y="1"/>
                  </a:moveTo>
                  <a:lnTo>
                    <a:pt x="2166" y="261"/>
                  </a:lnTo>
                  <a:lnTo>
                    <a:pt x="3118" y="261"/>
                  </a:lnTo>
                  <a:lnTo>
                    <a:pt x="3118" y="1"/>
                  </a:lnTo>
                  <a:close/>
                  <a:moveTo>
                    <a:pt x="3378" y="1"/>
                  </a:moveTo>
                  <a:lnTo>
                    <a:pt x="3378" y="261"/>
                  </a:lnTo>
                  <a:lnTo>
                    <a:pt x="4288" y="261"/>
                  </a:lnTo>
                  <a:lnTo>
                    <a:pt x="4288" y="1"/>
                  </a:lnTo>
                  <a:close/>
                  <a:moveTo>
                    <a:pt x="4851" y="1"/>
                  </a:moveTo>
                  <a:lnTo>
                    <a:pt x="4851" y="261"/>
                  </a:lnTo>
                  <a:lnTo>
                    <a:pt x="5760" y="261"/>
                  </a:lnTo>
                  <a:lnTo>
                    <a:pt x="5760" y="1"/>
                  </a:lnTo>
                  <a:close/>
                  <a:moveTo>
                    <a:pt x="5976" y="1"/>
                  </a:moveTo>
                  <a:lnTo>
                    <a:pt x="5976" y="261"/>
                  </a:lnTo>
                  <a:lnTo>
                    <a:pt x="6929" y="261"/>
                  </a:lnTo>
                  <a:lnTo>
                    <a:pt x="6929" y="1"/>
                  </a:lnTo>
                  <a:close/>
                  <a:moveTo>
                    <a:pt x="7492" y="1"/>
                  </a:moveTo>
                  <a:lnTo>
                    <a:pt x="7492" y="261"/>
                  </a:lnTo>
                  <a:lnTo>
                    <a:pt x="8401" y="261"/>
                  </a:lnTo>
                  <a:lnTo>
                    <a:pt x="8401" y="1"/>
                  </a:lnTo>
                  <a:close/>
                  <a:moveTo>
                    <a:pt x="8661" y="1"/>
                  </a:moveTo>
                  <a:lnTo>
                    <a:pt x="8661" y="261"/>
                  </a:lnTo>
                  <a:lnTo>
                    <a:pt x="9614" y="261"/>
                  </a:lnTo>
                  <a:lnTo>
                    <a:pt x="9614" y="1"/>
                  </a:lnTo>
                  <a:close/>
                  <a:moveTo>
                    <a:pt x="10177" y="1"/>
                  </a:moveTo>
                  <a:lnTo>
                    <a:pt x="10177" y="261"/>
                  </a:lnTo>
                  <a:lnTo>
                    <a:pt x="10696" y="261"/>
                  </a:lnTo>
                  <a:lnTo>
                    <a:pt x="10999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75"/>
            <p:cNvSpPr/>
            <p:nvPr/>
          </p:nvSpPr>
          <p:spPr>
            <a:xfrm>
              <a:off x="1724851" y="2551765"/>
              <a:ext cx="11700" cy="7033"/>
            </a:xfrm>
            <a:custGeom>
              <a:avLst/>
              <a:gdLst/>
              <a:ahLst/>
              <a:cxnLst/>
              <a:rect l="l" t="t" r="r" b="b"/>
              <a:pathLst>
                <a:path w="434" h="261" fill="none" extrusionOk="0">
                  <a:moveTo>
                    <a:pt x="434" y="1"/>
                  </a:moveTo>
                  <a:lnTo>
                    <a:pt x="1" y="1"/>
                  </a:lnTo>
                  <a:lnTo>
                    <a:pt x="131" y="261"/>
                  </a:lnTo>
                  <a:lnTo>
                    <a:pt x="434" y="261"/>
                  </a:lnTo>
                  <a:lnTo>
                    <a:pt x="4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75"/>
            <p:cNvSpPr/>
            <p:nvPr/>
          </p:nvSpPr>
          <p:spPr>
            <a:xfrm>
              <a:off x="1743533" y="2551765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75"/>
            <p:cNvSpPr/>
            <p:nvPr/>
          </p:nvSpPr>
          <p:spPr>
            <a:xfrm>
              <a:off x="1783214" y="2551765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75"/>
            <p:cNvSpPr/>
            <p:nvPr/>
          </p:nvSpPr>
          <p:spPr>
            <a:xfrm>
              <a:off x="1815914" y="2551765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75"/>
            <p:cNvSpPr/>
            <p:nvPr/>
          </p:nvSpPr>
          <p:spPr>
            <a:xfrm>
              <a:off x="1855595" y="2551765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75"/>
            <p:cNvSpPr/>
            <p:nvPr/>
          </p:nvSpPr>
          <p:spPr>
            <a:xfrm>
              <a:off x="1885949" y="2551765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75"/>
            <p:cNvSpPr/>
            <p:nvPr/>
          </p:nvSpPr>
          <p:spPr>
            <a:xfrm>
              <a:off x="1926790" y="2551765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75"/>
            <p:cNvSpPr/>
            <p:nvPr/>
          </p:nvSpPr>
          <p:spPr>
            <a:xfrm>
              <a:off x="1958330" y="2551765"/>
              <a:ext cx="25690" cy="7033"/>
            </a:xfrm>
            <a:custGeom>
              <a:avLst/>
              <a:gdLst/>
              <a:ahLst/>
              <a:cxnLst/>
              <a:rect l="l" t="t" r="r" b="b"/>
              <a:pathLst>
                <a:path w="953" h="261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75"/>
            <p:cNvSpPr/>
            <p:nvPr/>
          </p:nvSpPr>
          <p:spPr>
            <a:xfrm>
              <a:off x="1999171" y="2551765"/>
              <a:ext cx="22213" cy="7033"/>
            </a:xfrm>
            <a:custGeom>
              <a:avLst/>
              <a:gdLst/>
              <a:ahLst/>
              <a:cxnLst/>
              <a:rect l="l" t="t" r="r" b="b"/>
              <a:pathLst>
                <a:path w="824" h="261" fill="none" extrusionOk="0">
                  <a:moveTo>
                    <a:pt x="823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20" y="261"/>
                  </a:lnTo>
                  <a:lnTo>
                    <a:pt x="8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75"/>
            <p:cNvSpPr/>
            <p:nvPr/>
          </p:nvSpPr>
          <p:spPr>
            <a:xfrm>
              <a:off x="1983994" y="2551765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75"/>
            <p:cNvSpPr/>
            <p:nvPr/>
          </p:nvSpPr>
          <p:spPr>
            <a:xfrm>
              <a:off x="1983994" y="2551765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75"/>
            <p:cNvSpPr/>
            <p:nvPr/>
          </p:nvSpPr>
          <p:spPr>
            <a:xfrm>
              <a:off x="1951321" y="2551765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75"/>
            <p:cNvSpPr/>
            <p:nvPr/>
          </p:nvSpPr>
          <p:spPr>
            <a:xfrm>
              <a:off x="1951321" y="2551765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75"/>
            <p:cNvSpPr/>
            <p:nvPr/>
          </p:nvSpPr>
          <p:spPr>
            <a:xfrm>
              <a:off x="1911640" y="2551765"/>
              <a:ext cx="15177" cy="7033"/>
            </a:xfrm>
            <a:custGeom>
              <a:avLst/>
              <a:gdLst/>
              <a:ahLst/>
              <a:cxnLst/>
              <a:rect l="l" t="t" r="r" b="b"/>
              <a:pathLst>
                <a:path w="563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75"/>
            <p:cNvSpPr/>
            <p:nvPr/>
          </p:nvSpPr>
          <p:spPr>
            <a:xfrm>
              <a:off x="1911640" y="2551765"/>
              <a:ext cx="15177" cy="7033"/>
            </a:xfrm>
            <a:custGeom>
              <a:avLst/>
              <a:gdLst/>
              <a:ahLst/>
              <a:cxnLst/>
              <a:rect l="l" t="t" r="r" b="b"/>
              <a:pathLst>
                <a:path w="563" h="26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75"/>
            <p:cNvSpPr/>
            <p:nvPr/>
          </p:nvSpPr>
          <p:spPr>
            <a:xfrm>
              <a:off x="1880100" y="2551765"/>
              <a:ext cx="5877" cy="7033"/>
            </a:xfrm>
            <a:custGeom>
              <a:avLst/>
              <a:gdLst/>
              <a:ahLst/>
              <a:cxnLst/>
              <a:rect l="l" t="t" r="r" b="b"/>
              <a:pathLst>
                <a:path w="218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17" y="26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75"/>
            <p:cNvSpPr/>
            <p:nvPr/>
          </p:nvSpPr>
          <p:spPr>
            <a:xfrm>
              <a:off x="1880100" y="2551765"/>
              <a:ext cx="5877" cy="7033"/>
            </a:xfrm>
            <a:custGeom>
              <a:avLst/>
              <a:gdLst/>
              <a:ahLst/>
              <a:cxnLst/>
              <a:rect l="l" t="t" r="r" b="b"/>
              <a:pathLst>
                <a:path w="218" h="261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17" y="261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75"/>
            <p:cNvSpPr/>
            <p:nvPr/>
          </p:nvSpPr>
          <p:spPr>
            <a:xfrm>
              <a:off x="1840418" y="2551765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75"/>
            <p:cNvSpPr/>
            <p:nvPr/>
          </p:nvSpPr>
          <p:spPr>
            <a:xfrm>
              <a:off x="1840418" y="2551765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75"/>
            <p:cNvSpPr/>
            <p:nvPr/>
          </p:nvSpPr>
          <p:spPr>
            <a:xfrm>
              <a:off x="1808905" y="2551765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75"/>
            <p:cNvSpPr/>
            <p:nvPr/>
          </p:nvSpPr>
          <p:spPr>
            <a:xfrm>
              <a:off x="1808905" y="2551765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75"/>
            <p:cNvSpPr/>
            <p:nvPr/>
          </p:nvSpPr>
          <p:spPr>
            <a:xfrm>
              <a:off x="1768037" y="2551765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75"/>
            <p:cNvSpPr/>
            <p:nvPr/>
          </p:nvSpPr>
          <p:spPr>
            <a:xfrm>
              <a:off x="1768037" y="2551765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75"/>
            <p:cNvSpPr/>
            <p:nvPr/>
          </p:nvSpPr>
          <p:spPr>
            <a:xfrm>
              <a:off x="1736524" y="2551765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75"/>
            <p:cNvSpPr/>
            <p:nvPr/>
          </p:nvSpPr>
          <p:spPr>
            <a:xfrm>
              <a:off x="1736524" y="2551765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75"/>
            <p:cNvSpPr/>
            <p:nvPr/>
          </p:nvSpPr>
          <p:spPr>
            <a:xfrm>
              <a:off x="1712020" y="2512098"/>
              <a:ext cx="343223" cy="15198"/>
            </a:xfrm>
            <a:custGeom>
              <a:avLst/>
              <a:gdLst/>
              <a:ahLst/>
              <a:cxnLst/>
              <a:rect l="l" t="t" r="r" b="b"/>
              <a:pathLst>
                <a:path w="12732" h="564" extrusionOk="0">
                  <a:moveTo>
                    <a:pt x="0" y="1"/>
                  </a:moveTo>
                  <a:lnTo>
                    <a:pt x="0" y="563"/>
                  </a:lnTo>
                  <a:lnTo>
                    <a:pt x="910" y="563"/>
                  </a:lnTo>
                  <a:lnTo>
                    <a:pt x="910" y="1"/>
                  </a:lnTo>
                  <a:close/>
                  <a:moveTo>
                    <a:pt x="1170" y="1"/>
                  </a:moveTo>
                  <a:lnTo>
                    <a:pt x="1170" y="563"/>
                  </a:lnTo>
                  <a:lnTo>
                    <a:pt x="2079" y="563"/>
                  </a:lnTo>
                  <a:lnTo>
                    <a:pt x="2079" y="1"/>
                  </a:lnTo>
                  <a:close/>
                  <a:moveTo>
                    <a:pt x="2642" y="1"/>
                  </a:moveTo>
                  <a:lnTo>
                    <a:pt x="2642" y="563"/>
                  </a:lnTo>
                  <a:lnTo>
                    <a:pt x="3594" y="563"/>
                  </a:lnTo>
                  <a:lnTo>
                    <a:pt x="3594" y="1"/>
                  </a:lnTo>
                  <a:close/>
                  <a:moveTo>
                    <a:pt x="3854" y="1"/>
                  </a:moveTo>
                  <a:lnTo>
                    <a:pt x="3854" y="563"/>
                  </a:lnTo>
                  <a:lnTo>
                    <a:pt x="4764" y="563"/>
                  </a:lnTo>
                  <a:lnTo>
                    <a:pt x="4764" y="1"/>
                  </a:lnTo>
                  <a:close/>
                  <a:moveTo>
                    <a:pt x="5327" y="1"/>
                  </a:moveTo>
                  <a:lnTo>
                    <a:pt x="5327" y="563"/>
                  </a:lnTo>
                  <a:lnTo>
                    <a:pt x="6236" y="563"/>
                  </a:lnTo>
                  <a:lnTo>
                    <a:pt x="6236" y="1"/>
                  </a:lnTo>
                  <a:close/>
                  <a:moveTo>
                    <a:pt x="6452" y="1"/>
                  </a:moveTo>
                  <a:lnTo>
                    <a:pt x="6452" y="563"/>
                  </a:lnTo>
                  <a:lnTo>
                    <a:pt x="7405" y="563"/>
                  </a:lnTo>
                  <a:lnTo>
                    <a:pt x="7405" y="1"/>
                  </a:lnTo>
                  <a:close/>
                  <a:moveTo>
                    <a:pt x="7968" y="1"/>
                  </a:moveTo>
                  <a:lnTo>
                    <a:pt x="7968" y="563"/>
                  </a:lnTo>
                  <a:lnTo>
                    <a:pt x="8877" y="563"/>
                  </a:lnTo>
                  <a:lnTo>
                    <a:pt x="8877" y="1"/>
                  </a:lnTo>
                  <a:close/>
                  <a:moveTo>
                    <a:pt x="9137" y="1"/>
                  </a:moveTo>
                  <a:lnTo>
                    <a:pt x="9137" y="563"/>
                  </a:lnTo>
                  <a:lnTo>
                    <a:pt x="10090" y="563"/>
                  </a:lnTo>
                  <a:lnTo>
                    <a:pt x="10090" y="1"/>
                  </a:lnTo>
                  <a:close/>
                  <a:moveTo>
                    <a:pt x="10653" y="1"/>
                  </a:moveTo>
                  <a:lnTo>
                    <a:pt x="10653" y="563"/>
                  </a:lnTo>
                  <a:lnTo>
                    <a:pt x="11562" y="563"/>
                  </a:lnTo>
                  <a:lnTo>
                    <a:pt x="11562" y="1"/>
                  </a:lnTo>
                  <a:close/>
                  <a:moveTo>
                    <a:pt x="11779" y="1"/>
                  </a:moveTo>
                  <a:lnTo>
                    <a:pt x="11779" y="563"/>
                  </a:lnTo>
                  <a:lnTo>
                    <a:pt x="12428" y="563"/>
                  </a:lnTo>
                  <a:lnTo>
                    <a:pt x="12731" y="304"/>
                  </a:lnTo>
                  <a:lnTo>
                    <a:pt x="12731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75"/>
            <p:cNvSpPr/>
            <p:nvPr/>
          </p:nvSpPr>
          <p:spPr>
            <a:xfrm>
              <a:off x="1712020" y="2512098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75"/>
            <p:cNvSpPr/>
            <p:nvPr/>
          </p:nvSpPr>
          <p:spPr>
            <a:xfrm>
              <a:off x="1743533" y="2512098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75"/>
            <p:cNvSpPr/>
            <p:nvPr/>
          </p:nvSpPr>
          <p:spPr>
            <a:xfrm>
              <a:off x="1783214" y="2512098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953" y="563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75"/>
            <p:cNvSpPr/>
            <p:nvPr/>
          </p:nvSpPr>
          <p:spPr>
            <a:xfrm>
              <a:off x="1815914" y="2512098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75"/>
            <p:cNvSpPr/>
            <p:nvPr/>
          </p:nvSpPr>
          <p:spPr>
            <a:xfrm>
              <a:off x="1855595" y="2512098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75"/>
            <p:cNvSpPr/>
            <p:nvPr/>
          </p:nvSpPr>
          <p:spPr>
            <a:xfrm>
              <a:off x="1885949" y="2512098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953" y="563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75"/>
            <p:cNvSpPr/>
            <p:nvPr/>
          </p:nvSpPr>
          <p:spPr>
            <a:xfrm>
              <a:off x="1926790" y="2512098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75"/>
            <p:cNvSpPr/>
            <p:nvPr/>
          </p:nvSpPr>
          <p:spPr>
            <a:xfrm>
              <a:off x="1958330" y="2512098"/>
              <a:ext cx="25690" cy="15198"/>
            </a:xfrm>
            <a:custGeom>
              <a:avLst/>
              <a:gdLst/>
              <a:ahLst/>
              <a:cxnLst/>
              <a:rect l="l" t="t" r="r" b="b"/>
              <a:pathLst>
                <a:path w="953" h="564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953" y="563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75"/>
            <p:cNvSpPr/>
            <p:nvPr/>
          </p:nvSpPr>
          <p:spPr>
            <a:xfrm>
              <a:off x="1999171" y="2512098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75"/>
            <p:cNvSpPr/>
            <p:nvPr/>
          </p:nvSpPr>
          <p:spPr>
            <a:xfrm>
              <a:off x="2029525" y="2512098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650" y="563"/>
                  </a:lnTo>
                  <a:lnTo>
                    <a:pt x="953" y="30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75"/>
            <p:cNvSpPr/>
            <p:nvPr/>
          </p:nvSpPr>
          <p:spPr>
            <a:xfrm>
              <a:off x="2055215" y="2512098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0" y="1"/>
                  </a:moveTo>
                  <a:lnTo>
                    <a:pt x="0" y="304"/>
                  </a:lnTo>
                  <a:lnTo>
                    <a:pt x="130" y="13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75"/>
            <p:cNvSpPr/>
            <p:nvPr/>
          </p:nvSpPr>
          <p:spPr>
            <a:xfrm>
              <a:off x="2055215" y="2512098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fill="none" extrusionOk="0">
                  <a:moveTo>
                    <a:pt x="303" y="1"/>
                  </a:moveTo>
                  <a:lnTo>
                    <a:pt x="0" y="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130" y="130"/>
                  </a:lnTo>
                  <a:lnTo>
                    <a:pt x="3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75"/>
            <p:cNvSpPr/>
            <p:nvPr/>
          </p:nvSpPr>
          <p:spPr>
            <a:xfrm>
              <a:off x="2023702" y="2512098"/>
              <a:ext cx="5850" cy="15198"/>
            </a:xfrm>
            <a:custGeom>
              <a:avLst/>
              <a:gdLst/>
              <a:ahLst/>
              <a:cxnLst/>
              <a:rect l="l" t="t" r="r" b="b"/>
              <a:pathLst>
                <a:path w="217" h="564" extrusionOk="0">
                  <a:moveTo>
                    <a:pt x="0" y="1"/>
                  </a:moveTo>
                  <a:lnTo>
                    <a:pt x="0" y="563"/>
                  </a:lnTo>
                  <a:lnTo>
                    <a:pt x="217" y="5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75"/>
            <p:cNvSpPr/>
            <p:nvPr/>
          </p:nvSpPr>
          <p:spPr>
            <a:xfrm>
              <a:off x="2023702" y="2512098"/>
              <a:ext cx="5850" cy="15198"/>
            </a:xfrm>
            <a:custGeom>
              <a:avLst/>
              <a:gdLst/>
              <a:ahLst/>
              <a:cxnLst/>
              <a:rect l="l" t="t" r="r" b="b"/>
              <a:pathLst>
                <a:path w="217" h="564" fill="none" extrusionOk="0">
                  <a:moveTo>
                    <a:pt x="217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217" y="563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75"/>
            <p:cNvSpPr/>
            <p:nvPr/>
          </p:nvSpPr>
          <p:spPr>
            <a:xfrm>
              <a:off x="1983994" y="251209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75"/>
            <p:cNvSpPr/>
            <p:nvPr/>
          </p:nvSpPr>
          <p:spPr>
            <a:xfrm>
              <a:off x="1983994" y="251209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75"/>
            <p:cNvSpPr/>
            <p:nvPr/>
          </p:nvSpPr>
          <p:spPr>
            <a:xfrm>
              <a:off x="1951321" y="251209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1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75"/>
            <p:cNvSpPr/>
            <p:nvPr/>
          </p:nvSpPr>
          <p:spPr>
            <a:xfrm>
              <a:off x="1951321" y="251209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75"/>
            <p:cNvSpPr/>
            <p:nvPr/>
          </p:nvSpPr>
          <p:spPr>
            <a:xfrm>
              <a:off x="1911640" y="2512098"/>
              <a:ext cx="15177" cy="15198"/>
            </a:xfrm>
            <a:custGeom>
              <a:avLst/>
              <a:gdLst/>
              <a:ahLst/>
              <a:cxnLst/>
              <a:rect l="l" t="t" r="r" b="b"/>
              <a:pathLst>
                <a:path w="563" h="564" extrusionOk="0">
                  <a:moveTo>
                    <a:pt x="0" y="1"/>
                  </a:moveTo>
                  <a:lnTo>
                    <a:pt x="0" y="563"/>
                  </a:lnTo>
                  <a:lnTo>
                    <a:pt x="563" y="563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75"/>
            <p:cNvSpPr/>
            <p:nvPr/>
          </p:nvSpPr>
          <p:spPr>
            <a:xfrm>
              <a:off x="1911640" y="2512098"/>
              <a:ext cx="15177" cy="15198"/>
            </a:xfrm>
            <a:custGeom>
              <a:avLst/>
              <a:gdLst/>
              <a:ahLst/>
              <a:cxnLst/>
              <a:rect l="l" t="t" r="r" b="b"/>
              <a:pathLst>
                <a:path w="563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563" y="563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75"/>
            <p:cNvSpPr/>
            <p:nvPr/>
          </p:nvSpPr>
          <p:spPr>
            <a:xfrm>
              <a:off x="1880100" y="2512098"/>
              <a:ext cx="5877" cy="15198"/>
            </a:xfrm>
            <a:custGeom>
              <a:avLst/>
              <a:gdLst/>
              <a:ahLst/>
              <a:cxnLst/>
              <a:rect l="l" t="t" r="r" b="b"/>
              <a:pathLst>
                <a:path w="218" h="564" extrusionOk="0">
                  <a:moveTo>
                    <a:pt x="1" y="1"/>
                  </a:moveTo>
                  <a:lnTo>
                    <a:pt x="1" y="563"/>
                  </a:lnTo>
                  <a:lnTo>
                    <a:pt x="217" y="5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75"/>
            <p:cNvSpPr/>
            <p:nvPr/>
          </p:nvSpPr>
          <p:spPr>
            <a:xfrm>
              <a:off x="1880100" y="2512098"/>
              <a:ext cx="5877" cy="15198"/>
            </a:xfrm>
            <a:custGeom>
              <a:avLst/>
              <a:gdLst/>
              <a:ahLst/>
              <a:cxnLst/>
              <a:rect l="l" t="t" r="r" b="b"/>
              <a:pathLst>
                <a:path w="218" h="564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217" y="563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75"/>
            <p:cNvSpPr/>
            <p:nvPr/>
          </p:nvSpPr>
          <p:spPr>
            <a:xfrm>
              <a:off x="1840418" y="251209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75"/>
            <p:cNvSpPr/>
            <p:nvPr/>
          </p:nvSpPr>
          <p:spPr>
            <a:xfrm>
              <a:off x="1840418" y="251209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75"/>
            <p:cNvSpPr/>
            <p:nvPr/>
          </p:nvSpPr>
          <p:spPr>
            <a:xfrm>
              <a:off x="1808905" y="251209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1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75"/>
            <p:cNvSpPr/>
            <p:nvPr/>
          </p:nvSpPr>
          <p:spPr>
            <a:xfrm>
              <a:off x="1808905" y="251209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75"/>
            <p:cNvSpPr/>
            <p:nvPr/>
          </p:nvSpPr>
          <p:spPr>
            <a:xfrm>
              <a:off x="1768037" y="251209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75"/>
            <p:cNvSpPr/>
            <p:nvPr/>
          </p:nvSpPr>
          <p:spPr>
            <a:xfrm>
              <a:off x="1768037" y="251209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75"/>
            <p:cNvSpPr/>
            <p:nvPr/>
          </p:nvSpPr>
          <p:spPr>
            <a:xfrm>
              <a:off x="1736524" y="251209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3"/>
                  </a:lnTo>
                  <a:lnTo>
                    <a:pt x="261" y="56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75"/>
            <p:cNvSpPr/>
            <p:nvPr/>
          </p:nvSpPr>
          <p:spPr>
            <a:xfrm>
              <a:off x="1736524" y="251209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261" y="563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75"/>
            <p:cNvSpPr/>
            <p:nvPr/>
          </p:nvSpPr>
          <p:spPr>
            <a:xfrm>
              <a:off x="1698002" y="2512098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extrusionOk="0">
                  <a:moveTo>
                    <a:pt x="1" y="1"/>
                  </a:moveTo>
                  <a:lnTo>
                    <a:pt x="391" y="563"/>
                  </a:lnTo>
                  <a:lnTo>
                    <a:pt x="520" y="563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75"/>
            <p:cNvSpPr/>
            <p:nvPr/>
          </p:nvSpPr>
          <p:spPr>
            <a:xfrm>
              <a:off x="1698002" y="2512098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391" y="563"/>
                  </a:lnTo>
                  <a:lnTo>
                    <a:pt x="520" y="563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75"/>
            <p:cNvSpPr/>
            <p:nvPr/>
          </p:nvSpPr>
          <p:spPr>
            <a:xfrm>
              <a:off x="1678161" y="2480597"/>
              <a:ext cx="415604" cy="5848"/>
            </a:xfrm>
            <a:custGeom>
              <a:avLst/>
              <a:gdLst/>
              <a:ahLst/>
              <a:cxnLst/>
              <a:rect l="l" t="t" r="r" b="b"/>
              <a:pathLst>
                <a:path w="15417" h="217" extrusionOk="0">
                  <a:moveTo>
                    <a:pt x="1" y="0"/>
                  </a:moveTo>
                  <a:lnTo>
                    <a:pt x="174" y="217"/>
                  </a:lnTo>
                  <a:lnTo>
                    <a:pt x="693" y="217"/>
                  </a:lnTo>
                  <a:lnTo>
                    <a:pt x="693" y="0"/>
                  </a:lnTo>
                  <a:close/>
                  <a:moveTo>
                    <a:pt x="1256" y="0"/>
                  </a:moveTo>
                  <a:lnTo>
                    <a:pt x="1256" y="217"/>
                  </a:lnTo>
                  <a:lnTo>
                    <a:pt x="2166" y="217"/>
                  </a:lnTo>
                  <a:lnTo>
                    <a:pt x="2166" y="0"/>
                  </a:lnTo>
                  <a:close/>
                  <a:moveTo>
                    <a:pt x="2426" y="0"/>
                  </a:moveTo>
                  <a:lnTo>
                    <a:pt x="2426" y="217"/>
                  </a:lnTo>
                  <a:lnTo>
                    <a:pt x="3335" y="217"/>
                  </a:lnTo>
                  <a:lnTo>
                    <a:pt x="3335" y="0"/>
                  </a:lnTo>
                  <a:close/>
                  <a:moveTo>
                    <a:pt x="3898" y="0"/>
                  </a:moveTo>
                  <a:lnTo>
                    <a:pt x="3898" y="217"/>
                  </a:lnTo>
                  <a:lnTo>
                    <a:pt x="4850" y="217"/>
                  </a:lnTo>
                  <a:lnTo>
                    <a:pt x="4850" y="0"/>
                  </a:lnTo>
                  <a:close/>
                  <a:moveTo>
                    <a:pt x="5110" y="0"/>
                  </a:moveTo>
                  <a:lnTo>
                    <a:pt x="5110" y="217"/>
                  </a:lnTo>
                  <a:lnTo>
                    <a:pt x="6020" y="217"/>
                  </a:lnTo>
                  <a:lnTo>
                    <a:pt x="6020" y="0"/>
                  </a:lnTo>
                  <a:close/>
                  <a:moveTo>
                    <a:pt x="6583" y="0"/>
                  </a:moveTo>
                  <a:lnTo>
                    <a:pt x="6583" y="217"/>
                  </a:lnTo>
                  <a:lnTo>
                    <a:pt x="7492" y="217"/>
                  </a:lnTo>
                  <a:lnTo>
                    <a:pt x="7492" y="0"/>
                  </a:lnTo>
                  <a:close/>
                  <a:moveTo>
                    <a:pt x="7708" y="0"/>
                  </a:moveTo>
                  <a:lnTo>
                    <a:pt x="7708" y="217"/>
                  </a:lnTo>
                  <a:lnTo>
                    <a:pt x="8661" y="217"/>
                  </a:lnTo>
                  <a:lnTo>
                    <a:pt x="8661" y="0"/>
                  </a:lnTo>
                  <a:close/>
                  <a:moveTo>
                    <a:pt x="9224" y="0"/>
                  </a:moveTo>
                  <a:lnTo>
                    <a:pt x="9224" y="217"/>
                  </a:lnTo>
                  <a:lnTo>
                    <a:pt x="10133" y="217"/>
                  </a:lnTo>
                  <a:lnTo>
                    <a:pt x="10133" y="0"/>
                  </a:lnTo>
                  <a:close/>
                  <a:moveTo>
                    <a:pt x="10393" y="0"/>
                  </a:moveTo>
                  <a:lnTo>
                    <a:pt x="10393" y="217"/>
                  </a:lnTo>
                  <a:lnTo>
                    <a:pt x="11346" y="217"/>
                  </a:lnTo>
                  <a:lnTo>
                    <a:pt x="11346" y="0"/>
                  </a:lnTo>
                  <a:close/>
                  <a:moveTo>
                    <a:pt x="11909" y="0"/>
                  </a:moveTo>
                  <a:lnTo>
                    <a:pt x="11909" y="217"/>
                  </a:lnTo>
                  <a:lnTo>
                    <a:pt x="12818" y="217"/>
                  </a:lnTo>
                  <a:lnTo>
                    <a:pt x="12818" y="0"/>
                  </a:lnTo>
                  <a:close/>
                  <a:moveTo>
                    <a:pt x="13035" y="0"/>
                  </a:moveTo>
                  <a:lnTo>
                    <a:pt x="13035" y="217"/>
                  </a:lnTo>
                  <a:lnTo>
                    <a:pt x="13987" y="217"/>
                  </a:lnTo>
                  <a:lnTo>
                    <a:pt x="13987" y="0"/>
                  </a:lnTo>
                  <a:close/>
                  <a:moveTo>
                    <a:pt x="14550" y="0"/>
                  </a:moveTo>
                  <a:lnTo>
                    <a:pt x="14550" y="217"/>
                  </a:lnTo>
                  <a:lnTo>
                    <a:pt x="15200" y="217"/>
                  </a:lnTo>
                  <a:lnTo>
                    <a:pt x="15416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75"/>
            <p:cNvSpPr/>
            <p:nvPr/>
          </p:nvSpPr>
          <p:spPr>
            <a:xfrm>
              <a:off x="1678161" y="2480597"/>
              <a:ext cx="18709" cy="5848"/>
            </a:xfrm>
            <a:custGeom>
              <a:avLst/>
              <a:gdLst/>
              <a:ahLst/>
              <a:cxnLst/>
              <a:rect l="l" t="t" r="r" b="b"/>
              <a:pathLst>
                <a:path w="694" h="217" fill="none" extrusionOk="0">
                  <a:moveTo>
                    <a:pt x="693" y="0"/>
                  </a:moveTo>
                  <a:lnTo>
                    <a:pt x="1" y="0"/>
                  </a:lnTo>
                  <a:lnTo>
                    <a:pt x="174" y="217"/>
                  </a:lnTo>
                  <a:lnTo>
                    <a:pt x="693" y="217"/>
                  </a:lnTo>
                  <a:lnTo>
                    <a:pt x="6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75"/>
            <p:cNvSpPr/>
            <p:nvPr/>
          </p:nvSpPr>
          <p:spPr>
            <a:xfrm>
              <a:off x="1712020" y="2480597"/>
              <a:ext cx="24531" cy="5848"/>
            </a:xfrm>
            <a:custGeom>
              <a:avLst/>
              <a:gdLst/>
              <a:ahLst/>
              <a:cxnLst/>
              <a:rect l="l" t="t" r="r" b="b"/>
              <a:pathLst>
                <a:path w="910" h="217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75"/>
            <p:cNvSpPr/>
            <p:nvPr/>
          </p:nvSpPr>
          <p:spPr>
            <a:xfrm>
              <a:off x="1743533" y="2480597"/>
              <a:ext cx="24531" cy="5848"/>
            </a:xfrm>
            <a:custGeom>
              <a:avLst/>
              <a:gdLst/>
              <a:ahLst/>
              <a:cxnLst/>
              <a:rect l="l" t="t" r="r" b="b"/>
              <a:pathLst>
                <a:path w="910" h="217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75"/>
            <p:cNvSpPr/>
            <p:nvPr/>
          </p:nvSpPr>
          <p:spPr>
            <a:xfrm>
              <a:off x="1783214" y="2480597"/>
              <a:ext cx="25717" cy="5848"/>
            </a:xfrm>
            <a:custGeom>
              <a:avLst/>
              <a:gdLst/>
              <a:ahLst/>
              <a:cxnLst/>
              <a:rect l="l" t="t" r="r" b="b"/>
              <a:pathLst>
                <a:path w="954" h="217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53" y="217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75"/>
            <p:cNvSpPr/>
            <p:nvPr/>
          </p:nvSpPr>
          <p:spPr>
            <a:xfrm>
              <a:off x="1815914" y="2480597"/>
              <a:ext cx="24531" cy="5848"/>
            </a:xfrm>
            <a:custGeom>
              <a:avLst/>
              <a:gdLst/>
              <a:ahLst/>
              <a:cxnLst/>
              <a:rect l="l" t="t" r="r" b="b"/>
              <a:pathLst>
                <a:path w="910" h="217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75"/>
            <p:cNvSpPr/>
            <p:nvPr/>
          </p:nvSpPr>
          <p:spPr>
            <a:xfrm>
              <a:off x="1855595" y="2480597"/>
              <a:ext cx="24531" cy="5848"/>
            </a:xfrm>
            <a:custGeom>
              <a:avLst/>
              <a:gdLst/>
              <a:ahLst/>
              <a:cxnLst/>
              <a:rect l="l" t="t" r="r" b="b"/>
              <a:pathLst>
                <a:path w="910" h="217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75"/>
            <p:cNvSpPr/>
            <p:nvPr/>
          </p:nvSpPr>
          <p:spPr>
            <a:xfrm>
              <a:off x="1885949" y="2480597"/>
              <a:ext cx="25717" cy="5848"/>
            </a:xfrm>
            <a:custGeom>
              <a:avLst/>
              <a:gdLst/>
              <a:ahLst/>
              <a:cxnLst/>
              <a:rect l="l" t="t" r="r" b="b"/>
              <a:pathLst>
                <a:path w="954" h="217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953" y="217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75"/>
            <p:cNvSpPr/>
            <p:nvPr/>
          </p:nvSpPr>
          <p:spPr>
            <a:xfrm>
              <a:off x="1926790" y="2480597"/>
              <a:ext cx="24558" cy="5848"/>
            </a:xfrm>
            <a:custGeom>
              <a:avLst/>
              <a:gdLst/>
              <a:ahLst/>
              <a:cxnLst/>
              <a:rect l="l" t="t" r="r" b="b"/>
              <a:pathLst>
                <a:path w="911" h="217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75"/>
            <p:cNvSpPr/>
            <p:nvPr/>
          </p:nvSpPr>
          <p:spPr>
            <a:xfrm>
              <a:off x="1958330" y="2480597"/>
              <a:ext cx="25690" cy="5848"/>
            </a:xfrm>
            <a:custGeom>
              <a:avLst/>
              <a:gdLst/>
              <a:ahLst/>
              <a:cxnLst/>
              <a:rect l="l" t="t" r="r" b="b"/>
              <a:pathLst>
                <a:path w="953" h="217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953" y="217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75"/>
            <p:cNvSpPr/>
            <p:nvPr/>
          </p:nvSpPr>
          <p:spPr>
            <a:xfrm>
              <a:off x="1999171" y="2480597"/>
              <a:ext cx="24558" cy="5848"/>
            </a:xfrm>
            <a:custGeom>
              <a:avLst/>
              <a:gdLst/>
              <a:ahLst/>
              <a:cxnLst/>
              <a:rect l="l" t="t" r="r" b="b"/>
              <a:pathLst>
                <a:path w="911" h="217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75"/>
            <p:cNvSpPr/>
            <p:nvPr/>
          </p:nvSpPr>
          <p:spPr>
            <a:xfrm>
              <a:off x="2029525" y="2480597"/>
              <a:ext cx="25717" cy="5848"/>
            </a:xfrm>
            <a:custGeom>
              <a:avLst/>
              <a:gdLst/>
              <a:ahLst/>
              <a:cxnLst/>
              <a:rect l="l" t="t" r="r" b="b"/>
              <a:pathLst>
                <a:path w="954" h="217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53" y="217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75"/>
            <p:cNvSpPr/>
            <p:nvPr/>
          </p:nvSpPr>
          <p:spPr>
            <a:xfrm>
              <a:off x="2070393" y="2480597"/>
              <a:ext cx="23372" cy="5848"/>
            </a:xfrm>
            <a:custGeom>
              <a:avLst/>
              <a:gdLst/>
              <a:ahLst/>
              <a:cxnLst/>
              <a:rect l="l" t="t" r="r" b="b"/>
              <a:pathLst>
                <a:path w="867" h="217" fill="none" extrusionOk="0">
                  <a:moveTo>
                    <a:pt x="866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650" y="217"/>
                  </a:lnTo>
                  <a:lnTo>
                    <a:pt x="8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75"/>
            <p:cNvSpPr/>
            <p:nvPr/>
          </p:nvSpPr>
          <p:spPr>
            <a:xfrm>
              <a:off x="2055215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0" y="0"/>
                  </a:move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75"/>
            <p:cNvSpPr/>
            <p:nvPr/>
          </p:nvSpPr>
          <p:spPr>
            <a:xfrm>
              <a:off x="2055215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75"/>
            <p:cNvSpPr/>
            <p:nvPr/>
          </p:nvSpPr>
          <p:spPr>
            <a:xfrm>
              <a:off x="2023702" y="2480597"/>
              <a:ext cx="5850" cy="5848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0"/>
                  </a:moveTo>
                  <a:lnTo>
                    <a:pt x="0" y="217"/>
                  </a:lnTo>
                  <a:lnTo>
                    <a:pt x="217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75"/>
            <p:cNvSpPr/>
            <p:nvPr/>
          </p:nvSpPr>
          <p:spPr>
            <a:xfrm>
              <a:off x="2023702" y="2480597"/>
              <a:ext cx="5850" cy="5848"/>
            </a:xfrm>
            <a:custGeom>
              <a:avLst/>
              <a:gdLst/>
              <a:ahLst/>
              <a:cxnLst/>
              <a:rect l="l" t="t" r="r" b="b"/>
              <a:pathLst>
                <a:path w="217" h="217" fill="none" extrusionOk="0">
                  <a:moveTo>
                    <a:pt x="217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217" y="217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75"/>
            <p:cNvSpPr/>
            <p:nvPr/>
          </p:nvSpPr>
          <p:spPr>
            <a:xfrm>
              <a:off x="1983994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1" y="0"/>
                  </a:move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75"/>
            <p:cNvSpPr/>
            <p:nvPr/>
          </p:nvSpPr>
          <p:spPr>
            <a:xfrm>
              <a:off x="1983994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75"/>
            <p:cNvSpPr/>
            <p:nvPr/>
          </p:nvSpPr>
          <p:spPr>
            <a:xfrm>
              <a:off x="1951321" y="2480597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extrusionOk="0">
                  <a:moveTo>
                    <a:pt x="0" y="0"/>
                  </a:move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75"/>
            <p:cNvSpPr/>
            <p:nvPr/>
          </p:nvSpPr>
          <p:spPr>
            <a:xfrm>
              <a:off x="1951321" y="2480597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75"/>
            <p:cNvSpPr/>
            <p:nvPr/>
          </p:nvSpPr>
          <p:spPr>
            <a:xfrm>
              <a:off x="1911640" y="2480597"/>
              <a:ext cx="15177" cy="5848"/>
            </a:xfrm>
            <a:custGeom>
              <a:avLst/>
              <a:gdLst/>
              <a:ahLst/>
              <a:cxnLst/>
              <a:rect l="l" t="t" r="r" b="b"/>
              <a:pathLst>
                <a:path w="563" h="217" extrusionOk="0">
                  <a:moveTo>
                    <a:pt x="0" y="0"/>
                  </a:move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75"/>
            <p:cNvSpPr/>
            <p:nvPr/>
          </p:nvSpPr>
          <p:spPr>
            <a:xfrm>
              <a:off x="1911640" y="2480597"/>
              <a:ext cx="15177" cy="5848"/>
            </a:xfrm>
            <a:custGeom>
              <a:avLst/>
              <a:gdLst/>
              <a:ahLst/>
              <a:cxnLst/>
              <a:rect l="l" t="t" r="r" b="b"/>
              <a:pathLst>
                <a:path w="563" h="217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75"/>
            <p:cNvSpPr/>
            <p:nvPr/>
          </p:nvSpPr>
          <p:spPr>
            <a:xfrm>
              <a:off x="1880100" y="2480597"/>
              <a:ext cx="5877" cy="5848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" y="0"/>
                  </a:moveTo>
                  <a:lnTo>
                    <a:pt x="1" y="217"/>
                  </a:lnTo>
                  <a:lnTo>
                    <a:pt x="217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75"/>
            <p:cNvSpPr/>
            <p:nvPr/>
          </p:nvSpPr>
          <p:spPr>
            <a:xfrm>
              <a:off x="1880100" y="2480597"/>
              <a:ext cx="5877" cy="5848"/>
            </a:xfrm>
            <a:custGeom>
              <a:avLst/>
              <a:gdLst/>
              <a:ahLst/>
              <a:cxnLst/>
              <a:rect l="l" t="t" r="r" b="b"/>
              <a:pathLst>
                <a:path w="218" h="217" fill="none" extrusionOk="0">
                  <a:moveTo>
                    <a:pt x="217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217" y="217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75"/>
            <p:cNvSpPr/>
            <p:nvPr/>
          </p:nvSpPr>
          <p:spPr>
            <a:xfrm>
              <a:off x="1840418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1" y="0"/>
                  </a:move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75"/>
            <p:cNvSpPr/>
            <p:nvPr/>
          </p:nvSpPr>
          <p:spPr>
            <a:xfrm>
              <a:off x="1840418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75"/>
            <p:cNvSpPr/>
            <p:nvPr/>
          </p:nvSpPr>
          <p:spPr>
            <a:xfrm>
              <a:off x="1808905" y="2480597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extrusionOk="0">
                  <a:moveTo>
                    <a:pt x="0" y="0"/>
                  </a:move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75"/>
            <p:cNvSpPr/>
            <p:nvPr/>
          </p:nvSpPr>
          <p:spPr>
            <a:xfrm>
              <a:off x="1808905" y="2480597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75"/>
            <p:cNvSpPr/>
            <p:nvPr/>
          </p:nvSpPr>
          <p:spPr>
            <a:xfrm>
              <a:off x="1768037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1" y="0"/>
                  </a:move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75"/>
            <p:cNvSpPr/>
            <p:nvPr/>
          </p:nvSpPr>
          <p:spPr>
            <a:xfrm>
              <a:off x="1768037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75"/>
            <p:cNvSpPr/>
            <p:nvPr/>
          </p:nvSpPr>
          <p:spPr>
            <a:xfrm>
              <a:off x="1736524" y="2480597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extrusionOk="0">
                  <a:moveTo>
                    <a:pt x="1" y="0"/>
                  </a:moveTo>
                  <a:lnTo>
                    <a:pt x="1" y="217"/>
                  </a:lnTo>
                  <a:lnTo>
                    <a:pt x="261" y="217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75"/>
            <p:cNvSpPr/>
            <p:nvPr/>
          </p:nvSpPr>
          <p:spPr>
            <a:xfrm>
              <a:off x="1736524" y="2480597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261" y="217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75"/>
            <p:cNvSpPr/>
            <p:nvPr/>
          </p:nvSpPr>
          <p:spPr>
            <a:xfrm>
              <a:off x="1696842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0" y="0"/>
                  </a:move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75"/>
            <p:cNvSpPr/>
            <p:nvPr/>
          </p:nvSpPr>
          <p:spPr>
            <a:xfrm>
              <a:off x="1696842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75"/>
            <p:cNvSpPr/>
            <p:nvPr/>
          </p:nvSpPr>
          <p:spPr>
            <a:xfrm>
              <a:off x="1652497" y="2439744"/>
              <a:ext cx="473940" cy="15198"/>
            </a:xfrm>
            <a:custGeom>
              <a:avLst/>
              <a:gdLst/>
              <a:ahLst/>
              <a:cxnLst/>
              <a:rect l="l" t="t" r="r" b="b"/>
              <a:pathLst>
                <a:path w="17581" h="564" extrusionOk="0">
                  <a:moveTo>
                    <a:pt x="0" y="1"/>
                  </a:moveTo>
                  <a:lnTo>
                    <a:pt x="346" y="564"/>
                  </a:lnTo>
                  <a:lnTo>
                    <a:pt x="476" y="564"/>
                  </a:lnTo>
                  <a:lnTo>
                    <a:pt x="476" y="1"/>
                  </a:lnTo>
                  <a:close/>
                  <a:moveTo>
                    <a:pt x="736" y="1"/>
                  </a:moveTo>
                  <a:lnTo>
                    <a:pt x="736" y="564"/>
                  </a:lnTo>
                  <a:lnTo>
                    <a:pt x="1645" y="564"/>
                  </a:lnTo>
                  <a:lnTo>
                    <a:pt x="1645" y="1"/>
                  </a:lnTo>
                  <a:close/>
                  <a:moveTo>
                    <a:pt x="2208" y="1"/>
                  </a:moveTo>
                  <a:lnTo>
                    <a:pt x="2208" y="564"/>
                  </a:lnTo>
                  <a:lnTo>
                    <a:pt x="3118" y="564"/>
                  </a:lnTo>
                  <a:lnTo>
                    <a:pt x="3118" y="1"/>
                  </a:lnTo>
                  <a:close/>
                  <a:moveTo>
                    <a:pt x="3378" y="1"/>
                  </a:moveTo>
                  <a:lnTo>
                    <a:pt x="3378" y="564"/>
                  </a:lnTo>
                  <a:lnTo>
                    <a:pt x="4287" y="564"/>
                  </a:lnTo>
                  <a:lnTo>
                    <a:pt x="4287" y="1"/>
                  </a:lnTo>
                  <a:close/>
                  <a:moveTo>
                    <a:pt x="4850" y="1"/>
                  </a:moveTo>
                  <a:lnTo>
                    <a:pt x="4850" y="564"/>
                  </a:lnTo>
                  <a:lnTo>
                    <a:pt x="5802" y="564"/>
                  </a:lnTo>
                  <a:lnTo>
                    <a:pt x="5802" y="1"/>
                  </a:lnTo>
                  <a:close/>
                  <a:moveTo>
                    <a:pt x="6062" y="1"/>
                  </a:moveTo>
                  <a:lnTo>
                    <a:pt x="6062" y="564"/>
                  </a:lnTo>
                  <a:lnTo>
                    <a:pt x="6972" y="564"/>
                  </a:lnTo>
                  <a:lnTo>
                    <a:pt x="6972" y="1"/>
                  </a:lnTo>
                  <a:close/>
                  <a:moveTo>
                    <a:pt x="7535" y="1"/>
                  </a:moveTo>
                  <a:lnTo>
                    <a:pt x="7535" y="564"/>
                  </a:lnTo>
                  <a:lnTo>
                    <a:pt x="8444" y="564"/>
                  </a:lnTo>
                  <a:lnTo>
                    <a:pt x="8444" y="1"/>
                  </a:lnTo>
                  <a:close/>
                  <a:moveTo>
                    <a:pt x="8660" y="1"/>
                  </a:moveTo>
                  <a:lnTo>
                    <a:pt x="8660" y="564"/>
                  </a:lnTo>
                  <a:lnTo>
                    <a:pt x="9613" y="564"/>
                  </a:lnTo>
                  <a:lnTo>
                    <a:pt x="9613" y="1"/>
                  </a:lnTo>
                  <a:close/>
                  <a:moveTo>
                    <a:pt x="10176" y="1"/>
                  </a:moveTo>
                  <a:lnTo>
                    <a:pt x="10176" y="564"/>
                  </a:lnTo>
                  <a:lnTo>
                    <a:pt x="11085" y="564"/>
                  </a:lnTo>
                  <a:lnTo>
                    <a:pt x="11085" y="1"/>
                  </a:lnTo>
                  <a:close/>
                  <a:moveTo>
                    <a:pt x="11345" y="1"/>
                  </a:moveTo>
                  <a:lnTo>
                    <a:pt x="11345" y="564"/>
                  </a:lnTo>
                  <a:lnTo>
                    <a:pt x="12298" y="564"/>
                  </a:lnTo>
                  <a:lnTo>
                    <a:pt x="12298" y="1"/>
                  </a:lnTo>
                  <a:close/>
                  <a:moveTo>
                    <a:pt x="12861" y="1"/>
                  </a:moveTo>
                  <a:lnTo>
                    <a:pt x="12861" y="564"/>
                  </a:lnTo>
                  <a:lnTo>
                    <a:pt x="13770" y="564"/>
                  </a:lnTo>
                  <a:lnTo>
                    <a:pt x="13770" y="1"/>
                  </a:lnTo>
                  <a:close/>
                  <a:moveTo>
                    <a:pt x="13987" y="1"/>
                  </a:moveTo>
                  <a:lnTo>
                    <a:pt x="13987" y="564"/>
                  </a:lnTo>
                  <a:lnTo>
                    <a:pt x="14939" y="564"/>
                  </a:lnTo>
                  <a:lnTo>
                    <a:pt x="14939" y="1"/>
                  </a:lnTo>
                  <a:close/>
                  <a:moveTo>
                    <a:pt x="15502" y="1"/>
                  </a:moveTo>
                  <a:lnTo>
                    <a:pt x="15502" y="564"/>
                  </a:lnTo>
                  <a:lnTo>
                    <a:pt x="16411" y="564"/>
                  </a:lnTo>
                  <a:lnTo>
                    <a:pt x="16411" y="1"/>
                  </a:lnTo>
                  <a:close/>
                  <a:moveTo>
                    <a:pt x="16671" y="1"/>
                  </a:moveTo>
                  <a:lnTo>
                    <a:pt x="16671" y="564"/>
                  </a:lnTo>
                  <a:lnTo>
                    <a:pt x="17191" y="564"/>
                  </a:lnTo>
                  <a:lnTo>
                    <a:pt x="17581" y="131"/>
                  </a:lnTo>
                  <a:lnTo>
                    <a:pt x="17581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75"/>
            <p:cNvSpPr/>
            <p:nvPr/>
          </p:nvSpPr>
          <p:spPr>
            <a:xfrm>
              <a:off x="1652497" y="2439744"/>
              <a:ext cx="12859" cy="15198"/>
            </a:xfrm>
            <a:custGeom>
              <a:avLst/>
              <a:gdLst/>
              <a:ahLst/>
              <a:cxnLst/>
              <a:rect l="l" t="t" r="r" b="b"/>
              <a:pathLst>
                <a:path w="477" h="564" fill="none" extrusionOk="0">
                  <a:moveTo>
                    <a:pt x="476" y="1"/>
                  </a:moveTo>
                  <a:lnTo>
                    <a:pt x="0" y="1"/>
                  </a:lnTo>
                  <a:lnTo>
                    <a:pt x="346" y="564"/>
                  </a:lnTo>
                  <a:lnTo>
                    <a:pt x="476" y="564"/>
                  </a:lnTo>
                  <a:lnTo>
                    <a:pt x="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75"/>
            <p:cNvSpPr/>
            <p:nvPr/>
          </p:nvSpPr>
          <p:spPr>
            <a:xfrm>
              <a:off x="1672338" y="243974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09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09" y="564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75"/>
            <p:cNvSpPr/>
            <p:nvPr/>
          </p:nvSpPr>
          <p:spPr>
            <a:xfrm>
              <a:off x="1712020" y="243974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75"/>
            <p:cNvSpPr/>
            <p:nvPr/>
          </p:nvSpPr>
          <p:spPr>
            <a:xfrm>
              <a:off x="1743533" y="243974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75"/>
            <p:cNvSpPr/>
            <p:nvPr/>
          </p:nvSpPr>
          <p:spPr>
            <a:xfrm>
              <a:off x="1783214" y="2439744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75"/>
            <p:cNvSpPr/>
            <p:nvPr/>
          </p:nvSpPr>
          <p:spPr>
            <a:xfrm>
              <a:off x="1815914" y="243974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75"/>
            <p:cNvSpPr/>
            <p:nvPr/>
          </p:nvSpPr>
          <p:spPr>
            <a:xfrm>
              <a:off x="1855595" y="243974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75"/>
            <p:cNvSpPr/>
            <p:nvPr/>
          </p:nvSpPr>
          <p:spPr>
            <a:xfrm>
              <a:off x="1885949" y="2439744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75"/>
            <p:cNvSpPr/>
            <p:nvPr/>
          </p:nvSpPr>
          <p:spPr>
            <a:xfrm>
              <a:off x="1926790" y="2439744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75"/>
            <p:cNvSpPr/>
            <p:nvPr/>
          </p:nvSpPr>
          <p:spPr>
            <a:xfrm>
              <a:off x="1958330" y="2439744"/>
              <a:ext cx="25690" cy="15198"/>
            </a:xfrm>
            <a:custGeom>
              <a:avLst/>
              <a:gdLst/>
              <a:ahLst/>
              <a:cxnLst/>
              <a:rect l="l" t="t" r="r" b="b"/>
              <a:pathLst>
                <a:path w="953" h="564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75"/>
            <p:cNvSpPr/>
            <p:nvPr/>
          </p:nvSpPr>
          <p:spPr>
            <a:xfrm>
              <a:off x="1999171" y="2439744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75"/>
            <p:cNvSpPr/>
            <p:nvPr/>
          </p:nvSpPr>
          <p:spPr>
            <a:xfrm>
              <a:off x="2029525" y="2439744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75"/>
            <p:cNvSpPr/>
            <p:nvPr/>
          </p:nvSpPr>
          <p:spPr>
            <a:xfrm>
              <a:off x="2070393" y="243974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09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09" y="564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75"/>
            <p:cNvSpPr/>
            <p:nvPr/>
          </p:nvSpPr>
          <p:spPr>
            <a:xfrm>
              <a:off x="2101906" y="243974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520" y="564"/>
                  </a:lnTo>
                  <a:lnTo>
                    <a:pt x="910" y="13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75"/>
            <p:cNvSpPr/>
            <p:nvPr/>
          </p:nvSpPr>
          <p:spPr>
            <a:xfrm>
              <a:off x="2126410" y="2439744"/>
              <a:ext cx="2372" cy="3530"/>
            </a:xfrm>
            <a:custGeom>
              <a:avLst/>
              <a:gdLst/>
              <a:ahLst/>
              <a:cxnLst/>
              <a:rect l="l" t="t" r="r" b="b"/>
              <a:pathLst>
                <a:path w="88" h="131" extrusionOk="0">
                  <a:moveTo>
                    <a:pt x="1" y="1"/>
                  </a:moveTo>
                  <a:lnTo>
                    <a:pt x="1" y="131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75"/>
            <p:cNvSpPr/>
            <p:nvPr/>
          </p:nvSpPr>
          <p:spPr>
            <a:xfrm>
              <a:off x="2126410" y="2439744"/>
              <a:ext cx="2372" cy="3530"/>
            </a:xfrm>
            <a:custGeom>
              <a:avLst/>
              <a:gdLst/>
              <a:ahLst/>
              <a:cxnLst/>
              <a:rect l="l" t="t" r="r" b="b"/>
              <a:pathLst>
                <a:path w="88" h="131" fill="none" extrusionOk="0">
                  <a:moveTo>
                    <a:pt x="87" y="1"/>
                  </a:moveTo>
                  <a:lnTo>
                    <a:pt x="1" y="1"/>
                  </a:lnTo>
                  <a:lnTo>
                    <a:pt x="1" y="131"/>
                  </a:lnTo>
                  <a:lnTo>
                    <a:pt x="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75"/>
            <p:cNvSpPr/>
            <p:nvPr/>
          </p:nvSpPr>
          <p:spPr>
            <a:xfrm>
              <a:off x="2094897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75"/>
            <p:cNvSpPr/>
            <p:nvPr/>
          </p:nvSpPr>
          <p:spPr>
            <a:xfrm>
              <a:off x="2094897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75"/>
            <p:cNvSpPr/>
            <p:nvPr/>
          </p:nvSpPr>
          <p:spPr>
            <a:xfrm>
              <a:off x="2055215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1"/>
                  </a:move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75"/>
            <p:cNvSpPr/>
            <p:nvPr/>
          </p:nvSpPr>
          <p:spPr>
            <a:xfrm>
              <a:off x="2055215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75"/>
            <p:cNvSpPr/>
            <p:nvPr/>
          </p:nvSpPr>
          <p:spPr>
            <a:xfrm>
              <a:off x="2023702" y="2439744"/>
              <a:ext cx="5850" cy="15198"/>
            </a:xfrm>
            <a:custGeom>
              <a:avLst/>
              <a:gdLst/>
              <a:ahLst/>
              <a:cxnLst/>
              <a:rect l="l" t="t" r="r" b="b"/>
              <a:pathLst>
                <a:path w="217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17" y="56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75"/>
            <p:cNvSpPr/>
            <p:nvPr/>
          </p:nvSpPr>
          <p:spPr>
            <a:xfrm>
              <a:off x="2023702" y="2439744"/>
              <a:ext cx="5850" cy="15198"/>
            </a:xfrm>
            <a:custGeom>
              <a:avLst/>
              <a:gdLst/>
              <a:ahLst/>
              <a:cxnLst/>
              <a:rect l="l" t="t" r="r" b="b"/>
              <a:pathLst>
                <a:path w="217" h="564" fill="none" extrusionOk="0">
                  <a:moveTo>
                    <a:pt x="217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17" y="564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75"/>
            <p:cNvSpPr/>
            <p:nvPr/>
          </p:nvSpPr>
          <p:spPr>
            <a:xfrm>
              <a:off x="1983994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75"/>
            <p:cNvSpPr/>
            <p:nvPr/>
          </p:nvSpPr>
          <p:spPr>
            <a:xfrm>
              <a:off x="1983994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75"/>
            <p:cNvSpPr/>
            <p:nvPr/>
          </p:nvSpPr>
          <p:spPr>
            <a:xfrm>
              <a:off x="1951321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75"/>
            <p:cNvSpPr/>
            <p:nvPr/>
          </p:nvSpPr>
          <p:spPr>
            <a:xfrm>
              <a:off x="1951321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75"/>
            <p:cNvSpPr/>
            <p:nvPr/>
          </p:nvSpPr>
          <p:spPr>
            <a:xfrm>
              <a:off x="1911640" y="2439744"/>
              <a:ext cx="15177" cy="15198"/>
            </a:xfrm>
            <a:custGeom>
              <a:avLst/>
              <a:gdLst/>
              <a:ahLst/>
              <a:cxnLst/>
              <a:rect l="l" t="t" r="r" b="b"/>
              <a:pathLst>
                <a:path w="563" h="564" extrusionOk="0">
                  <a:moveTo>
                    <a:pt x="0" y="1"/>
                  </a:move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75"/>
            <p:cNvSpPr/>
            <p:nvPr/>
          </p:nvSpPr>
          <p:spPr>
            <a:xfrm>
              <a:off x="1911640" y="2439744"/>
              <a:ext cx="15177" cy="15198"/>
            </a:xfrm>
            <a:custGeom>
              <a:avLst/>
              <a:gdLst/>
              <a:ahLst/>
              <a:cxnLst/>
              <a:rect l="l" t="t" r="r" b="b"/>
              <a:pathLst>
                <a:path w="563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75"/>
            <p:cNvSpPr/>
            <p:nvPr/>
          </p:nvSpPr>
          <p:spPr>
            <a:xfrm>
              <a:off x="1880100" y="2439744"/>
              <a:ext cx="5877" cy="15198"/>
            </a:xfrm>
            <a:custGeom>
              <a:avLst/>
              <a:gdLst/>
              <a:ahLst/>
              <a:cxnLst/>
              <a:rect l="l" t="t" r="r" b="b"/>
              <a:pathLst>
                <a:path w="218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17" y="56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75"/>
            <p:cNvSpPr/>
            <p:nvPr/>
          </p:nvSpPr>
          <p:spPr>
            <a:xfrm>
              <a:off x="1880100" y="2439744"/>
              <a:ext cx="5877" cy="15198"/>
            </a:xfrm>
            <a:custGeom>
              <a:avLst/>
              <a:gdLst/>
              <a:ahLst/>
              <a:cxnLst/>
              <a:rect l="l" t="t" r="r" b="b"/>
              <a:pathLst>
                <a:path w="218" h="564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17" y="564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75"/>
            <p:cNvSpPr/>
            <p:nvPr/>
          </p:nvSpPr>
          <p:spPr>
            <a:xfrm>
              <a:off x="1840418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75"/>
            <p:cNvSpPr/>
            <p:nvPr/>
          </p:nvSpPr>
          <p:spPr>
            <a:xfrm>
              <a:off x="1840418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75"/>
            <p:cNvSpPr/>
            <p:nvPr/>
          </p:nvSpPr>
          <p:spPr>
            <a:xfrm>
              <a:off x="1808905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75"/>
            <p:cNvSpPr/>
            <p:nvPr/>
          </p:nvSpPr>
          <p:spPr>
            <a:xfrm>
              <a:off x="1808905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75"/>
            <p:cNvSpPr/>
            <p:nvPr/>
          </p:nvSpPr>
          <p:spPr>
            <a:xfrm>
              <a:off x="1768037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75"/>
            <p:cNvSpPr/>
            <p:nvPr/>
          </p:nvSpPr>
          <p:spPr>
            <a:xfrm>
              <a:off x="1768037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75"/>
            <p:cNvSpPr/>
            <p:nvPr/>
          </p:nvSpPr>
          <p:spPr>
            <a:xfrm>
              <a:off x="1736524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75"/>
            <p:cNvSpPr/>
            <p:nvPr/>
          </p:nvSpPr>
          <p:spPr>
            <a:xfrm>
              <a:off x="1736524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75"/>
            <p:cNvSpPr/>
            <p:nvPr/>
          </p:nvSpPr>
          <p:spPr>
            <a:xfrm>
              <a:off x="1696842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1"/>
                  </a:move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75"/>
            <p:cNvSpPr/>
            <p:nvPr/>
          </p:nvSpPr>
          <p:spPr>
            <a:xfrm>
              <a:off x="1696842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75"/>
            <p:cNvSpPr/>
            <p:nvPr/>
          </p:nvSpPr>
          <p:spPr>
            <a:xfrm>
              <a:off x="1665329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75"/>
            <p:cNvSpPr/>
            <p:nvPr/>
          </p:nvSpPr>
          <p:spPr>
            <a:xfrm>
              <a:off x="1665329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75"/>
            <p:cNvSpPr/>
            <p:nvPr/>
          </p:nvSpPr>
          <p:spPr>
            <a:xfrm>
              <a:off x="1743533" y="2410587"/>
              <a:ext cx="10540" cy="4689"/>
            </a:xfrm>
            <a:custGeom>
              <a:avLst/>
              <a:gdLst/>
              <a:ahLst/>
              <a:cxnLst/>
              <a:rect l="l" t="t" r="r" b="b"/>
              <a:pathLst>
                <a:path w="391" h="174" extrusionOk="0">
                  <a:moveTo>
                    <a:pt x="1" y="0"/>
                  </a:moveTo>
                  <a:lnTo>
                    <a:pt x="1" y="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75"/>
            <p:cNvSpPr/>
            <p:nvPr/>
          </p:nvSpPr>
          <p:spPr>
            <a:xfrm>
              <a:off x="1743533" y="2410587"/>
              <a:ext cx="10540" cy="4689"/>
            </a:xfrm>
            <a:custGeom>
              <a:avLst/>
              <a:gdLst/>
              <a:ahLst/>
              <a:cxnLst/>
              <a:rect l="l" t="t" r="r" b="b"/>
              <a:pathLst>
                <a:path w="391" h="17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75"/>
            <p:cNvSpPr/>
            <p:nvPr/>
          </p:nvSpPr>
          <p:spPr>
            <a:xfrm>
              <a:off x="1639639" y="2408243"/>
              <a:ext cx="114435" cy="7033"/>
            </a:xfrm>
            <a:custGeom>
              <a:avLst/>
              <a:gdLst/>
              <a:ahLst/>
              <a:cxnLst/>
              <a:rect l="l" t="t" r="r" b="b"/>
              <a:pathLst>
                <a:path w="4245" h="261" extrusionOk="0">
                  <a:moveTo>
                    <a:pt x="1" y="1"/>
                  </a:moveTo>
                  <a:lnTo>
                    <a:pt x="1" y="261"/>
                  </a:lnTo>
                  <a:lnTo>
                    <a:pt x="953" y="261"/>
                  </a:lnTo>
                  <a:lnTo>
                    <a:pt x="953" y="1"/>
                  </a:lnTo>
                  <a:close/>
                  <a:moveTo>
                    <a:pt x="1213" y="1"/>
                  </a:moveTo>
                  <a:lnTo>
                    <a:pt x="1213" y="261"/>
                  </a:lnTo>
                  <a:lnTo>
                    <a:pt x="2122" y="261"/>
                  </a:lnTo>
                  <a:lnTo>
                    <a:pt x="2122" y="1"/>
                  </a:lnTo>
                  <a:close/>
                  <a:moveTo>
                    <a:pt x="2685" y="1"/>
                  </a:moveTo>
                  <a:lnTo>
                    <a:pt x="2685" y="261"/>
                  </a:lnTo>
                  <a:lnTo>
                    <a:pt x="3595" y="261"/>
                  </a:lnTo>
                  <a:lnTo>
                    <a:pt x="3595" y="1"/>
                  </a:lnTo>
                  <a:close/>
                  <a:moveTo>
                    <a:pt x="3855" y="87"/>
                  </a:moveTo>
                  <a:lnTo>
                    <a:pt x="3855" y="261"/>
                  </a:lnTo>
                  <a:lnTo>
                    <a:pt x="4244" y="261"/>
                  </a:lnTo>
                  <a:lnTo>
                    <a:pt x="3855" y="87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75"/>
            <p:cNvSpPr/>
            <p:nvPr/>
          </p:nvSpPr>
          <p:spPr>
            <a:xfrm>
              <a:off x="1743533" y="2410587"/>
              <a:ext cx="10540" cy="4689"/>
            </a:xfrm>
            <a:custGeom>
              <a:avLst/>
              <a:gdLst/>
              <a:ahLst/>
              <a:cxnLst/>
              <a:rect l="l" t="t" r="r" b="b"/>
              <a:pathLst>
                <a:path w="391" h="174" fill="none" extrusionOk="0">
                  <a:moveTo>
                    <a:pt x="1" y="0"/>
                  </a:moveTo>
                  <a:lnTo>
                    <a:pt x="1" y="174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75"/>
            <p:cNvSpPr/>
            <p:nvPr/>
          </p:nvSpPr>
          <p:spPr>
            <a:xfrm>
              <a:off x="1639639" y="2408243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75"/>
            <p:cNvSpPr/>
            <p:nvPr/>
          </p:nvSpPr>
          <p:spPr>
            <a:xfrm>
              <a:off x="1672338" y="240824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09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09" y="261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75"/>
            <p:cNvSpPr/>
            <p:nvPr/>
          </p:nvSpPr>
          <p:spPr>
            <a:xfrm>
              <a:off x="1712020" y="240824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75"/>
            <p:cNvSpPr/>
            <p:nvPr/>
          </p:nvSpPr>
          <p:spPr>
            <a:xfrm>
              <a:off x="1740028" y="2408243"/>
              <a:ext cx="2372" cy="1186"/>
            </a:xfrm>
            <a:custGeom>
              <a:avLst/>
              <a:gdLst/>
              <a:ahLst/>
              <a:cxnLst/>
              <a:rect l="l" t="t" r="r" b="b"/>
              <a:pathLst>
                <a:path w="88" h="44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7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75"/>
            <p:cNvSpPr/>
            <p:nvPr/>
          </p:nvSpPr>
          <p:spPr>
            <a:xfrm>
              <a:off x="1740028" y="2408243"/>
              <a:ext cx="2372" cy="1186"/>
            </a:xfrm>
            <a:custGeom>
              <a:avLst/>
              <a:gdLst/>
              <a:ahLst/>
              <a:cxnLst/>
              <a:rect l="l" t="t" r="r" b="b"/>
              <a:pathLst>
                <a:path w="88" h="4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7" y="4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75"/>
            <p:cNvSpPr/>
            <p:nvPr/>
          </p:nvSpPr>
          <p:spPr>
            <a:xfrm>
              <a:off x="1736524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1" y="261"/>
                  </a:lnTo>
                  <a:lnTo>
                    <a:pt x="261" y="87"/>
                  </a:lnTo>
                  <a:lnTo>
                    <a:pt x="217" y="4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75"/>
            <p:cNvSpPr/>
            <p:nvPr/>
          </p:nvSpPr>
          <p:spPr>
            <a:xfrm>
              <a:off x="1736524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131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61" y="261"/>
                  </a:lnTo>
                  <a:lnTo>
                    <a:pt x="261" y="87"/>
                  </a:lnTo>
                  <a:lnTo>
                    <a:pt x="217" y="44"/>
                  </a:lnTo>
                  <a:lnTo>
                    <a:pt x="217" y="44"/>
                  </a:lnTo>
                  <a:lnTo>
                    <a:pt x="217" y="44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75"/>
            <p:cNvSpPr/>
            <p:nvPr/>
          </p:nvSpPr>
          <p:spPr>
            <a:xfrm>
              <a:off x="1696842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75"/>
            <p:cNvSpPr/>
            <p:nvPr/>
          </p:nvSpPr>
          <p:spPr>
            <a:xfrm>
              <a:off x="1696842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75"/>
            <p:cNvSpPr/>
            <p:nvPr/>
          </p:nvSpPr>
          <p:spPr>
            <a:xfrm>
              <a:off x="1665329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75"/>
            <p:cNvSpPr/>
            <p:nvPr/>
          </p:nvSpPr>
          <p:spPr>
            <a:xfrm>
              <a:off x="1665329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75"/>
            <p:cNvSpPr/>
            <p:nvPr/>
          </p:nvSpPr>
          <p:spPr>
            <a:xfrm>
              <a:off x="1636134" y="2408243"/>
              <a:ext cx="3531" cy="7033"/>
            </a:xfrm>
            <a:custGeom>
              <a:avLst/>
              <a:gdLst/>
              <a:ahLst/>
              <a:cxnLst/>
              <a:rect l="l" t="t" r="r" b="b"/>
              <a:pathLst>
                <a:path w="131" h="261" extrusionOk="0">
                  <a:moveTo>
                    <a:pt x="1" y="1"/>
                  </a:moveTo>
                  <a:lnTo>
                    <a:pt x="44" y="87"/>
                  </a:lnTo>
                  <a:lnTo>
                    <a:pt x="87" y="217"/>
                  </a:lnTo>
                  <a:lnTo>
                    <a:pt x="131" y="26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75"/>
            <p:cNvSpPr/>
            <p:nvPr/>
          </p:nvSpPr>
          <p:spPr>
            <a:xfrm>
              <a:off x="1636134" y="2408243"/>
              <a:ext cx="3531" cy="7033"/>
            </a:xfrm>
            <a:custGeom>
              <a:avLst/>
              <a:gdLst/>
              <a:ahLst/>
              <a:cxnLst/>
              <a:rect l="l" t="t" r="r" b="b"/>
              <a:pathLst>
                <a:path w="131" h="261" fill="none" extrusionOk="0">
                  <a:moveTo>
                    <a:pt x="13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131" y="261"/>
                  </a:lnTo>
                  <a:lnTo>
                    <a:pt x="131" y="261"/>
                  </a:lnTo>
                  <a:lnTo>
                    <a:pt x="131" y="261"/>
                  </a:lnTo>
                  <a:lnTo>
                    <a:pt x="131" y="261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75"/>
            <p:cNvSpPr/>
            <p:nvPr/>
          </p:nvSpPr>
          <p:spPr>
            <a:xfrm>
              <a:off x="2111233" y="2412905"/>
              <a:ext cx="2372" cy="2371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1" y="1"/>
                  </a:moveTo>
                  <a:lnTo>
                    <a:pt x="1" y="44"/>
                  </a:lnTo>
                  <a:lnTo>
                    <a:pt x="87" y="88"/>
                  </a:lnTo>
                  <a:lnTo>
                    <a:pt x="87" y="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75"/>
            <p:cNvSpPr/>
            <p:nvPr/>
          </p:nvSpPr>
          <p:spPr>
            <a:xfrm>
              <a:off x="2111233" y="2412905"/>
              <a:ext cx="2372" cy="2371"/>
            </a:xfrm>
            <a:custGeom>
              <a:avLst/>
              <a:gdLst/>
              <a:ahLst/>
              <a:cxnLst/>
              <a:rect l="l" t="t" r="r" b="b"/>
              <a:pathLst>
                <a:path w="88" h="8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4"/>
                  </a:lnTo>
                  <a:lnTo>
                    <a:pt x="87" y="88"/>
                  </a:lnTo>
                  <a:lnTo>
                    <a:pt x="87" y="8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75"/>
            <p:cNvSpPr/>
            <p:nvPr/>
          </p:nvSpPr>
          <p:spPr>
            <a:xfrm>
              <a:off x="2104224" y="2408243"/>
              <a:ext cx="7036" cy="5875"/>
            </a:xfrm>
            <a:custGeom>
              <a:avLst/>
              <a:gdLst/>
              <a:ahLst/>
              <a:cxnLst/>
              <a:rect l="l" t="t" r="r" b="b"/>
              <a:pathLst>
                <a:path w="261" h="218" extrusionOk="0">
                  <a:moveTo>
                    <a:pt x="1" y="1"/>
                  </a:moveTo>
                  <a:lnTo>
                    <a:pt x="261" y="217"/>
                  </a:lnTo>
                  <a:lnTo>
                    <a:pt x="261" y="174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C86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75"/>
            <p:cNvSpPr/>
            <p:nvPr/>
          </p:nvSpPr>
          <p:spPr>
            <a:xfrm>
              <a:off x="2104224" y="2408243"/>
              <a:ext cx="7036" cy="5875"/>
            </a:xfrm>
            <a:custGeom>
              <a:avLst/>
              <a:gdLst/>
              <a:ahLst/>
              <a:cxnLst/>
              <a:rect l="l" t="t" r="r" b="b"/>
              <a:pathLst>
                <a:path w="261" h="218" fill="none" extrusionOk="0">
                  <a:moveTo>
                    <a:pt x="44" y="1"/>
                  </a:moveTo>
                  <a:lnTo>
                    <a:pt x="1" y="1"/>
                  </a:lnTo>
                  <a:lnTo>
                    <a:pt x="261" y="217"/>
                  </a:lnTo>
                  <a:lnTo>
                    <a:pt x="261" y="217"/>
                  </a:lnTo>
                  <a:lnTo>
                    <a:pt x="261" y="174"/>
                  </a:lnTo>
                  <a:lnTo>
                    <a:pt x="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75"/>
            <p:cNvSpPr/>
            <p:nvPr/>
          </p:nvSpPr>
          <p:spPr>
            <a:xfrm>
              <a:off x="1855595" y="2408243"/>
              <a:ext cx="258010" cy="7033"/>
            </a:xfrm>
            <a:custGeom>
              <a:avLst/>
              <a:gdLst/>
              <a:ahLst/>
              <a:cxnLst/>
              <a:rect l="l" t="t" r="r" b="b"/>
              <a:pathLst>
                <a:path w="957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  <a:close/>
                  <a:moveTo>
                    <a:pt x="1126" y="1"/>
                  </a:moveTo>
                  <a:lnTo>
                    <a:pt x="1126" y="261"/>
                  </a:lnTo>
                  <a:lnTo>
                    <a:pt x="2079" y="261"/>
                  </a:lnTo>
                  <a:lnTo>
                    <a:pt x="2079" y="1"/>
                  </a:lnTo>
                  <a:close/>
                  <a:moveTo>
                    <a:pt x="2642" y="1"/>
                  </a:moveTo>
                  <a:lnTo>
                    <a:pt x="2642" y="261"/>
                  </a:lnTo>
                  <a:lnTo>
                    <a:pt x="3551" y="261"/>
                  </a:lnTo>
                  <a:lnTo>
                    <a:pt x="3551" y="1"/>
                  </a:lnTo>
                  <a:close/>
                  <a:moveTo>
                    <a:pt x="3811" y="1"/>
                  </a:moveTo>
                  <a:lnTo>
                    <a:pt x="3811" y="261"/>
                  </a:lnTo>
                  <a:lnTo>
                    <a:pt x="4764" y="261"/>
                  </a:lnTo>
                  <a:lnTo>
                    <a:pt x="4764" y="1"/>
                  </a:lnTo>
                  <a:close/>
                  <a:moveTo>
                    <a:pt x="5327" y="1"/>
                  </a:moveTo>
                  <a:lnTo>
                    <a:pt x="5327" y="261"/>
                  </a:lnTo>
                  <a:lnTo>
                    <a:pt x="6236" y="261"/>
                  </a:lnTo>
                  <a:lnTo>
                    <a:pt x="6236" y="1"/>
                  </a:lnTo>
                  <a:close/>
                  <a:moveTo>
                    <a:pt x="6453" y="1"/>
                  </a:moveTo>
                  <a:lnTo>
                    <a:pt x="6453" y="261"/>
                  </a:lnTo>
                  <a:lnTo>
                    <a:pt x="7405" y="261"/>
                  </a:lnTo>
                  <a:lnTo>
                    <a:pt x="7405" y="1"/>
                  </a:lnTo>
                  <a:close/>
                  <a:moveTo>
                    <a:pt x="7968" y="1"/>
                  </a:moveTo>
                  <a:lnTo>
                    <a:pt x="7968" y="261"/>
                  </a:lnTo>
                  <a:lnTo>
                    <a:pt x="8877" y="261"/>
                  </a:lnTo>
                  <a:lnTo>
                    <a:pt x="8877" y="1"/>
                  </a:lnTo>
                  <a:close/>
                  <a:moveTo>
                    <a:pt x="9137" y="1"/>
                  </a:moveTo>
                  <a:lnTo>
                    <a:pt x="9137" y="261"/>
                  </a:lnTo>
                  <a:lnTo>
                    <a:pt x="9570" y="261"/>
                  </a:lnTo>
                  <a:lnTo>
                    <a:pt x="9484" y="217"/>
                  </a:lnTo>
                  <a:lnTo>
                    <a:pt x="9224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75"/>
            <p:cNvSpPr/>
            <p:nvPr/>
          </p:nvSpPr>
          <p:spPr>
            <a:xfrm>
              <a:off x="1855595" y="240824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75"/>
            <p:cNvSpPr/>
            <p:nvPr/>
          </p:nvSpPr>
          <p:spPr>
            <a:xfrm>
              <a:off x="1885949" y="2408243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75"/>
            <p:cNvSpPr/>
            <p:nvPr/>
          </p:nvSpPr>
          <p:spPr>
            <a:xfrm>
              <a:off x="1926790" y="2408243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75"/>
            <p:cNvSpPr/>
            <p:nvPr/>
          </p:nvSpPr>
          <p:spPr>
            <a:xfrm>
              <a:off x="1958330" y="2408243"/>
              <a:ext cx="25690" cy="7033"/>
            </a:xfrm>
            <a:custGeom>
              <a:avLst/>
              <a:gdLst/>
              <a:ahLst/>
              <a:cxnLst/>
              <a:rect l="l" t="t" r="r" b="b"/>
              <a:pathLst>
                <a:path w="953" h="261" fill="none" extrusionOk="0">
                  <a:moveTo>
                    <a:pt x="95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75"/>
            <p:cNvSpPr/>
            <p:nvPr/>
          </p:nvSpPr>
          <p:spPr>
            <a:xfrm>
              <a:off x="1999171" y="2408243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75"/>
            <p:cNvSpPr/>
            <p:nvPr/>
          </p:nvSpPr>
          <p:spPr>
            <a:xfrm>
              <a:off x="2029525" y="2408243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75"/>
            <p:cNvSpPr/>
            <p:nvPr/>
          </p:nvSpPr>
          <p:spPr>
            <a:xfrm>
              <a:off x="2070393" y="240824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09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09" y="261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75"/>
            <p:cNvSpPr/>
            <p:nvPr/>
          </p:nvSpPr>
          <p:spPr>
            <a:xfrm>
              <a:off x="2101906" y="2408243"/>
              <a:ext cx="11700" cy="7033"/>
            </a:xfrm>
            <a:custGeom>
              <a:avLst/>
              <a:gdLst/>
              <a:ahLst/>
              <a:cxnLst/>
              <a:rect l="l" t="t" r="r" b="b"/>
              <a:pathLst>
                <a:path w="434" h="261" fill="none" extrusionOk="0">
                  <a:moveTo>
                    <a:pt x="87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433" y="261"/>
                  </a:lnTo>
                  <a:lnTo>
                    <a:pt x="347" y="217"/>
                  </a:lnTo>
                  <a:lnTo>
                    <a:pt x="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75"/>
            <p:cNvSpPr/>
            <p:nvPr/>
          </p:nvSpPr>
          <p:spPr>
            <a:xfrm>
              <a:off x="2094897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75"/>
            <p:cNvSpPr/>
            <p:nvPr/>
          </p:nvSpPr>
          <p:spPr>
            <a:xfrm>
              <a:off x="2094897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75"/>
            <p:cNvSpPr/>
            <p:nvPr/>
          </p:nvSpPr>
          <p:spPr>
            <a:xfrm>
              <a:off x="2055215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75"/>
            <p:cNvSpPr/>
            <p:nvPr/>
          </p:nvSpPr>
          <p:spPr>
            <a:xfrm>
              <a:off x="2055215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75"/>
            <p:cNvSpPr/>
            <p:nvPr/>
          </p:nvSpPr>
          <p:spPr>
            <a:xfrm>
              <a:off x="2023702" y="2408243"/>
              <a:ext cx="5850" cy="7033"/>
            </a:xfrm>
            <a:custGeom>
              <a:avLst/>
              <a:gdLst/>
              <a:ahLst/>
              <a:cxnLst/>
              <a:rect l="l" t="t" r="r" b="b"/>
              <a:pathLst>
                <a:path w="217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17" y="26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75"/>
            <p:cNvSpPr/>
            <p:nvPr/>
          </p:nvSpPr>
          <p:spPr>
            <a:xfrm>
              <a:off x="2023702" y="2408243"/>
              <a:ext cx="5850" cy="7033"/>
            </a:xfrm>
            <a:custGeom>
              <a:avLst/>
              <a:gdLst/>
              <a:ahLst/>
              <a:cxnLst/>
              <a:rect l="l" t="t" r="r" b="b"/>
              <a:pathLst>
                <a:path w="217" h="261" fill="none" extrusionOk="0">
                  <a:moveTo>
                    <a:pt x="217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17" y="261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75"/>
            <p:cNvSpPr/>
            <p:nvPr/>
          </p:nvSpPr>
          <p:spPr>
            <a:xfrm>
              <a:off x="1983994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75"/>
            <p:cNvSpPr/>
            <p:nvPr/>
          </p:nvSpPr>
          <p:spPr>
            <a:xfrm>
              <a:off x="1983994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75"/>
            <p:cNvSpPr/>
            <p:nvPr/>
          </p:nvSpPr>
          <p:spPr>
            <a:xfrm>
              <a:off x="1951321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75"/>
            <p:cNvSpPr/>
            <p:nvPr/>
          </p:nvSpPr>
          <p:spPr>
            <a:xfrm>
              <a:off x="1951321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75"/>
            <p:cNvSpPr/>
            <p:nvPr/>
          </p:nvSpPr>
          <p:spPr>
            <a:xfrm>
              <a:off x="1911640" y="2408243"/>
              <a:ext cx="15177" cy="7033"/>
            </a:xfrm>
            <a:custGeom>
              <a:avLst/>
              <a:gdLst/>
              <a:ahLst/>
              <a:cxnLst/>
              <a:rect l="l" t="t" r="r" b="b"/>
              <a:pathLst>
                <a:path w="563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75"/>
            <p:cNvSpPr/>
            <p:nvPr/>
          </p:nvSpPr>
          <p:spPr>
            <a:xfrm>
              <a:off x="1911640" y="2408243"/>
              <a:ext cx="15177" cy="7033"/>
            </a:xfrm>
            <a:custGeom>
              <a:avLst/>
              <a:gdLst/>
              <a:ahLst/>
              <a:cxnLst/>
              <a:rect l="l" t="t" r="r" b="b"/>
              <a:pathLst>
                <a:path w="563" h="26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75"/>
            <p:cNvSpPr/>
            <p:nvPr/>
          </p:nvSpPr>
          <p:spPr>
            <a:xfrm>
              <a:off x="1880100" y="2408243"/>
              <a:ext cx="5877" cy="7033"/>
            </a:xfrm>
            <a:custGeom>
              <a:avLst/>
              <a:gdLst/>
              <a:ahLst/>
              <a:cxnLst/>
              <a:rect l="l" t="t" r="r" b="b"/>
              <a:pathLst>
                <a:path w="218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17" y="26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75"/>
            <p:cNvSpPr/>
            <p:nvPr/>
          </p:nvSpPr>
          <p:spPr>
            <a:xfrm>
              <a:off x="1880100" y="2408243"/>
              <a:ext cx="5877" cy="7033"/>
            </a:xfrm>
            <a:custGeom>
              <a:avLst/>
              <a:gdLst/>
              <a:ahLst/>
              <a:cxnLst/>
              <a:rect l="l" t="t" r="r" b="b"/>
              <a:pathLst>
                <a:path w="218" h="261" fill="none" extrusionOk="0">
                  <a:moveTo>
                    <a:pt x="217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17" y="261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75"/>
            <p:cNvSpPr/>
            <p:nvPr/>
          </p:nvSpPr>
          <p:spPr>
            <a:xfrm>
              <a:off x="1845082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261" y="1"/>
                  </a:moveTo>
                  <a:lnTo>
                    <a:pt x="261" y="1"/>
                  </a:lnTo>
                  <a:lnTo>
                    <a:pt x="1" y="261"/>
                  </a:lnTo>
                  <a:lnTo>
                    <a:pt x="1" y="261"/>
                  </a:lnTo>
                  <a:lnTo>
                    <a:pt x="1" y="26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D1D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75"/>
            <p:cNvSpPr/>
            <p:nvPr/>
          </p:nvSpPr>
          <p:spPr>
            <a:xfrm>
              <a:off x="1845082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1" y="1"/>
                  </a:moveTo>
                  <a:lnTo>
                    <a:pt x="261" y="1"/>
                  </a:lnTo>
                  <a:lnTo>
                    <a:pt x="1" y="261"/>
                  </a:lnTo>
                  <a:lnTo>
                    <a:pt x="1" y="261"/>
                  </a:lnTo>
                  <a:lnTo>
                    <a:pt x="1" y="261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75"/>
            <p:cNvSpPr/>
            <p:nvPr/>
          </p:nvSpPr>
          <p:spPr>
            <a:xfrm>
              <a:off x="1845082" y="2408243"/>
              <a:ext cx="10540" cy="7033"/>
            </a:xfrm>
            <a:custGeom>
              <a:avLst/>
              <a:gdLst/>
              <a:ahLst/>
              <a:cxnLst/>
              <a:rect l="l" t="t" r="r" b="b"/>
              <a:pathLst>
                <a:path w="391" h="261" extrusionOk="0">
                  <a:moveTo>
                    <a:pt x="261" y="1"/>
                  </a:moveTo>
                  <a:lnTo>
                    <a:pt x="1" y="261"/>
                  </a:lnTo>
                  <a:lnTo>
                    <a:pt x="391" y="261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75"/>
            <p:cNvSpPr/>
            <p:nvPr/>
          </p:nvSpPr>
          <p:spPr>
            <a:xfrm>
              <a:off x="1845082" y="2408243"/>
              <a:ext cx="10540" cy="7033"/>
            </a:xfrm>
            <a:custGeom>
              <a:avLst/>
              <a:gdLst/>
              <a:ahLst/>
              <a:cxnLst/>
              <a:rect l="l" t="t" r="r" b="b"/>
              <a:pathLst>
                <a:path w="391" h="261" fill="none" extrusionOk="0">
                  <a:moveTo>
                    <a:pt x="391" y="1"/>
                  </a:moveTo>
                  <a:lnTo>
                    <a:pt x="261" y="1"/>
                  </a:lnTo>
                  <a:lnTo>
                    <a:pt x="261" y="1"/>
                  </a:lnTo>
                  <a:lnTo>
                    <a:pt x="1" y="261"/>
                  </a:lnTo>
                  <a:lnTo>
                    <a:pt x="391" y="261"/>
                  </a:lnTo>
                  <a:lnTo>
                    <a:pt x="3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75"/>
            <p:cNvSpPr/>
            <p:nvPr/>
          </p:nvSpPr>
          <p:spPr>
            <a:xfrm>
              <a:off x="1613975" y="2368576"/>
              <a:ext cx="81735" cy="15198"/>
            </a:xfrm>
            <a:custGeom>
              <a:avLst/>
              <a:gdLst/>
              <a:ahLst/>
              <a:cxnLst/>
              <a:rect l="l" t="t" r="r" b="b"/>
              <a:pathLst>
                <a:path w="3032" h="564" extrusionOk="0">
                  <a:moveTo>
                    <a:pt x="0" y="0"/>
                  </a:moveTo>
                  <a:lnTo>
                    <a:pt x="346" y="563"/>
                  </a:lnTo>
                  <a:lnTo>
                    <a:pt x="390" y="563"/>
                  </a:lnTo>
                  <a:lnTo>
                    <a:pt x="390" y="0"/>
                  </a:lnTo>
                  <a:close/>
                  <a:moveTo>
                    <a:pt x="953" y="0"/>
                  </a:moveTo>
                  <a:lnTo>
                    <a:pt x="953" y="563"/>
                  </a:lnTo>
                  <a:lnTo>
                    <a:pt x="1905" y="563"/>
                  </a:lnTo>
                  <a:lnTo>
                    <a:pt x="1905" y="0"/>
                  </a:lnTo>
                  <a:close/>
                  <a:moveTo>
                    <a:pt x="2165" y="87"/>
                  </a:moveTo>
                  <a:lnTo>
                    <a:pt x="2165" y="563"/>
                  </a:lnTo>
                  <a:lnTo>
                    <a:pt x="3031" y="563"/>
                  </a:lnTo>
                  <a:lnTo>
                    <a:pt x="2165" y="87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75"/>
            <p:cNvSpPr/>
            <p:nvPr/>
          </p:nvSpPr>
          <p:spPr>
            <a:xfrm>
              <a:off x="1672338" y="2370921"/>
              <a:ext cx="23372" cy="12854"/>
            </a:xfrm>
            <a:custGeom>
              <a:avLst/>
              <a:gdLst/>
              <a:ahLst/>
              <a:cxnLst/>
              <a:rect l="l" t="t" r="r" b="b"/>
              <a:pathLst>
                <a:path w="867" h="477" fill="none" extrusionOk="0">
                  <a:moveTo>
                    <a:pt x="0" y="0"/>
                  </a:moveTo>
                  <a:lnTo>
                    <a:pt x="0" y="476"/>
                  </a:lnTo>
                  <a:lnTo>
                    <a:pt x="866" y="47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75"/>
            <p:cNvSpPr/>
            <p:nvPr/>
          </p:nvSpPr>
          <p:spPr>
            <a:xfrm>
              <a:off x="1613975" y="2368576"/>
              <a:ext cx="10513" cy="15198"/>
            </a:xfrm>
            <a:custGeom>
              <a:avLst/>
              <a:gdLst/>
              <a:ahLst/>
              <a:cxnLst/>
              <a:rect l="l" t="t" r="r" b="b"/>
              <a:pathLst>
                <a:path w="390" h="564" fill="none" extrusionOk="0">
                  <a:moveTo>
                    <a:pt x="39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46" y="563"/>
                  </a:lnTo>
                  <a:lnTo>
                    <a:pt x="390" y="563"/>
                  </a:lnTo>
                  <a:lnTo>
                    <a:pt x="3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75"/>
            <p:cNvSpPr/>
            <p:nvPr/>
          </p:nvSpPr>
          <p:spPr>
            <a:xfrm>
              <a:off x="1639639" y="2368576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75"/>
            <p:cNvSpPr/>
            <p:nvPr/>
          </p:nvSpPr>
          <p:spPr>
            <a:xfrm>
              <a:off x="1665329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87"/>
                  </a:lnTo>
                  <a:lnTo>
                    <a:pt x="217" y="8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75"/>
            <p:cNvSpPr/>
            <p:nvPr/>
          </p:nvSpPr>
          <p:spPr>
            <a:xfrm>
              <a:off x="1665329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87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87"/>
                  </a:lnTo>
                  <a:lnTo>
                    <a:pt x="217" y="87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75"/>
            <p:cNvSpPr/>
            <p:nvPr/>
          </p:nvSpPr>
          <p:spPr>
            <a:xfrm>
              <a:off x="1624462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75"/>
            <p:cNvSpPr/>
            <p:nvPr/>
          </p:nvSpPr>
          <p:spPr>
            <a:xfrm>
              <a:off x="1624462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75"/>
            <p:cNvSpPr/>
            <p:nvPr/>
          </p:nvSpPr>
          <p:spPr>
            <a:xfrm>
              <a:off x="1875436" y="2377900"/>
              <a:ext cx="4691" cy="4716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174" y="1"/>
                  </a:moveTo>
                  <a:lnTo>
                    <a:pt x="1" y="174"/>
                  </a:lnTo>
                  <a:lnTo>
                    <a:pt x="1" y="174"/>
                  </a:lnTo>
                  <a:lnTo>
                    <a:pt x="174" y="1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75"/>
            <p:cNvSpPr/>
            <p:nvPr/>
          </p:nvSpPr>
          <p:spPr>
            <a:xfrm>
              <a:off x="1875436" y="2377900"/>
              <a:ext cx="4691" cy="4716"/>
            </a:xfrm>
            <a:custGeom>
              <a:avLst/>
              <a:gdLst/>
              <a:ahLst/>
              <a:cxnLst/>
              <a:rect l="l" t="t" r="r" b="b"/>
              <a:pathLst>
                <a:path w="174" h="175" fill="none" extrusionOk="0">
                  <a:moveTo>
                    <a:pt x="174" y="1"/>
                  </a:moveTo>
                  <a:lnTo>
                    <a:pt x="1" y="174"/>
                  </a:lnTo>
                  <a:lnTo>
                    <a:pt x="1" y="174"/>
                  </a:lnTo>
                  <a:lnTo>
                    <a:pt x="174" y="1"/>
                  </a:lnTo>
                  <a:lnTo>
                    <a:pt x="1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75"/>
            <p:cNvSpPr/>
            <p:nvPr/>
          </p:nvSpPr>
          <p:spPr>
            <a:xfrm>
              <a:off x="1874277" y="2368576"/>
              <a:ext cx="180966" cy="15198"/>
            </a:xfrm>
            <a:custGeom>
              <a:avLst/>
              <a:gdLst/>
              <a:ahLst/>
              <a:cxnLst/>
              <a:rect l="l" t="t" r="r" b="b"/>
              <a:pathLst>
                <a:path w="6713" h="564" extrusionOk="0">
                  <a:moveTo>
                    <a:pt x="217" y="347"/>
                  </a:moveTo>
                  <a:lnTo>
                    <a:pt x="44" y="520"/>
                  </a:lnTo>
                  <a:lnTo>
                    <a:pt x="0" y="563"/>
                  </a:lnTo>
                  <a:lnTo>
                    <a:pt x="217" y="563"/>
                  </a:lnTo>
                  <a:lnTo>
                    <a:pt x="217" y="347"/>
                  </a:lnTo>
                  <a:close/>
                  <a:moveTo>
                    <a:pt x="477" y="0"/>
                  </a:moveTo>
                  <a:lnTo>
                    <a:pt x="433" y="44"/>
                  </a:lnTo>
                  <a:lnTo>
                    <a:pt x="433" y="563"/>
                  </a:lnTo>
                  <a:lnTo>
                    <a:pt x="1386" y="563"/>
                  </a:lnTo>
                  <a:lnTo>
                    <a:pt x="1386" y="0"/>
                  </a:lnTo>
                  <a:close/>
                  <a:moveTo>
                    <a:pt x="1949" y="0"/>
                  </a:moveTo>
                  <a:lnTo>
                    <a:pt x="1949" y="563"/>
                  </a:lnTo>
                  <a:lnTo>
                    <a:pt x="2858" y="563"/>
                  </a:lnTo>
                  <a:lnTo>
                    <a:pt x="2858" y="0"/>
                  </a:lnTo>
                  <a:close/>
                  <a:moveTo>
                    <a:pt x="3118" y="0"/>
                  </a:moveTo>
                  <a:lnTo>
                    <a:pt x="3118" y="563"/>
                  </a:lnTo>
                  <a:lnTo>
                    <a:pt x="4071" y="563"/>
                  </a:lnTo>
                  <a:lnTo>
                    <a:pt x="4071" y="0"/>
                  </a:lnTo>
                  <a:close/>
                  <a:moveTo>
                    <a:pt x="4634" y="0"/>
                  </a:moveTo>
                  <a:lnTo>
                    <a:pt x="4634" y="563"/>
                  </a:lnTo>
                  <a:lnTo>
                    <a:pt x="5543" y="563"/>
                  </a:lnTo>
                  <a:lnTo>
                    <a:pt x="5543" y="0"/>
                  </a:lnTo>
                  <a:close/>
                  <a:moveTo>
                    <a:pt x="5760" y="0"/>
                  </a:moveTo>
                  <a:lnTo>
                    <a:pt x="5760" y="563"/>
                  </a:lnTo>
                  <a:lnTo>
                    <a:pt x="6712" y="563"/>
                  </a:lnTo>
                  <a:lnTo>
                    <a:pt x="6712" y="174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75"/>
            <p:cNvSpPr/>
            <p:nvPr/>
          </p:nvSpPr>
          <p:spPr>
            <a:xfrm>
              <a:off x="2070393" y="2383748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75"/>
            <p:cNvSpPr/>
            <p:nvPr/>
          </p:nvSpPr>
          <p:spPr>
            <a:xfrm>
              <a:off x="1874277" y="2377900"/>
              <a:ext cx="5850" cy="5875"/>
            </a:xfrm>
            <a:custGeom>
              <a:avLst/>
              <a:gdLst/>
              <a:ahLst/>
              <a:cxnLst/>
              <a:rect l="l" t="t" r="r" b="b"/>
              <a:pathLst>
                <a:path w="217" h="218" fill="none" extrusionOk="0">
                  <a:moveTo>
                    <a:pt x="217" y="1"/>
                  </a:moveTo>
                  <a:lnTo>
                    <a:pt x="217" y="1"/>
                  </a:lnTo>
                  <a:lnTo>
                    <a:pt x="44" y="174"/>
                  </a:lnTo>
                  <a:lnTo>
                    <a:pt x="0" y="217"/>
                  </a:lnTo>
                  <a:lnTo>
                    <a:pt x="217" y="217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75"/>
            <p:cNvSpPr/>
            <p:nvPr/>
          </p:nvSpPr>
          <p:spPr>
            <a:xfrm>
              <a:off x="1885949" y="2368576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0"/>
                  </a:moveTo>
                  <a:lnTo>
                    <a:pt x="44" y="0"/>
                  </a:lnTo>
                  <a:lnTo>
                    <a:pt x="0" y="44"/>
                  </a:lnTo>
                  <a:lnTo>
                    <a:pt x="0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75"/>
            <p:cNvSpPr/>
            <p:nvPr/>
          </p:nvSpPr>
          <p:spPr>
            <a:xfrm>
              <a:off x="1926790" y="2368576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75"/>
            <p:cNvSpPr/>
            <p:nvPr/>
          </p:nvSpPr>
          <p:spPr>
            <a:xfrm>
              <a:off x="1958330" y="2368576"/>
              <a:ext cx="25690" cy="15198"/>
            </a:xfrm>
            <a:custGeom>
              <a:avLst/>
              <a:gdLst/>
              <a:ahLst/>
              <a:cxnLst/>
              <a:rect l="l" t="t" r="r" b="b"/>
              <a:pathLst>
                <a:path w="953" h="564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75"/>
            <p:cNvSpPr/>
            <p:nvPr/>
          </p:nvSpPr>
          <p:spPr>
            <a:xfrm>
              <a:off x="1999171" y="2368576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75"/>
            <p:cNvSpPr/>
            <p:nvPr/>
          </p:nvSpPr>
          <p:spPr>
            <a:xfrm>
              <a:off x="2029525" y="2368576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78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53" y="563"/>
                  </a:lnTo>
                  <a:lnTo>
                    <a:pt x="953" y="174"/>
                  </a:lnTo>
                  <a:lnTo>
                    <a:pt x="7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75"/>
            <p:cNvSpPr/>
            <p:nvPr/>
          </p:nvSpPr>
          <p:spPr>
            <a:xfrm>
              <a:off x="2055215" y="2373238"/>
              <a:ext cx="15204" cy="10536"/>
            </a:xfrm>
            <a:custGeom>
              <a:avLst/>
              <a:gdLst/>
              <a:ahLst/>
              <a:cxnLst/>
              <a:rect l="l" t="t" r="r" b="b"/>
              <a:pathLst>
                <a:path w="564" h="391" extrusionOk="0">
                  <a:moveTo>
                    <a:pt x="0" y="1"/>
                  </a:moveTo>
                  <a:lnTo>
                    <a:pt x="0" y="390"/>
                  </a:lnTo>
                  <a:lnTo>
                    <a:pt x="563" y="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75"/>
            <p:cNvSpPr/>
            <p:nvPr/>
          </p:nvSpPr>
          <p:spPr>
            <a:xfrm>
              <a:off x="2055215" y="2373238"/>
              <a:ext cx="15204" cy="10536"/>
            </a:xfrm>
            <a:custGeom>
              <a:avLst/>
              <a:gdLst/>
              <a:ahLst/>
              <a:cxnLst/>
              <a:rect l="l" t="t" r="r" b="b"/>
              <a:pathLst>
                <a:path w="564" h="391" fill="none" extrusionOk="0">
                  <a:moveTo>
                    <a:pt x="0" y="1"/>
                  </a:moveTo>
                  <a:lnTo>
                    <a:pt x="0" y="390"/>
                  </a:lnTo>
                  <a:lnTo>
                    <a:pt x="563" y="390"/>
                  </a:lnTo>
                  <a:lnTo>
                    <a:pt x="563" y="39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75"/>
            <p:cNvSpPr/>
            <p:nvPr/>
          </p:nvSpPr>
          <p:spPr>
            <a:xfrm>
              <a:off x="2023702" y="2368576"/>
              <a:ext cx="5850" cy="15198"/>
            </a:xfrm>
            <a:custGeom>
              <a:avLst/>
              <a:gdLst/>
              <a:ahLst/>
              <a:cxnLst/>
              <a:rect l="l" t="t" r="r" b="b"/>
              <a:pathLst>
                <a:path w="217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17" y="5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75"/>
            <p:cNvSpPr/>
            <p:nvPr/>
          </p:nvSpPr>
          <p:spPr>
            <a:xfrm>
              <a:off x="2023702" y="2368576"/>
              <a:ext cx="5850" cy="15198"/>
            </a:xfrm>
            <a:custGeom>
              <a:avLst/>
              <a:gdLst/>
              <a:ahLst/>
              <a:cxnLst/>
              <a:rect l="l" t="t" r="r" b="b"/>
              <a:pathLst>
                <a:path w="217" h="564" fill="none" extrusionOk="0">
                  <a:moveTo>
                    <a:pt x="217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17" y="563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75"/>
            <p:cNvSpPr/>
            <p:nvPr/>
          </p:nvSpPr>
          <p:spPr>
            <a:xfrm>
              <a:off x="1983994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75"/>
            <p:cNvSpPr/>
            <p:nvPr/>
          </p:nvSpPr>
          <p:spPr>
            <a:xfrm>
              <a:off x="1983994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75"/>
            <p:cNvSpPr/>
            <p:nvPr/>
          </p:nvSpPr>
          <p:spPr>
            <a:xfrm>
              <a:off x="1951321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75"/>
            <p:cNvSpPr/>
            <p:nvPr/>
          </p:nvSpPr>
          <p:spPr>
            <a:xfrm>
              <a:off x="1951321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75"/>
            <p:cNvSpPr/>
            <p:nvPr/>
          </p:nvSpPr>
          <p:spPr>
            <a:xfrm>
              <a:off x="1911640" y="2368576"/>
              <a:ext cx="15177" cy="15198"/>
            </a:xfrm>
            <a:custGeom>
              <a:avLst/>
              <a:gdLst/>
              <a:ahLst/>
              <a:cxnLst/>
              <a:rect l="l" t="t" r="r" b="b"/>
              <a:pathLst>
                <a:path w="563" h="564" extrusionOk="0">
                  <a:moveTo>
                    <a:pt x="0" y="0"/>
                  </a:move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75"/>
            <p:cNvSpPr/>
            <p:nvPr/>
          </p:nvSpPr>
          <p:spPr>
            <a:xfrm>
              <a:off x="1911640" y="2368576"/>
              <a:ext cx="15177" cy="15198"/>
            </a:xfrm>
            <a:custGeom>
              <a:avLst/>
              <a:gdLst/>
              <a:ahLst/>
              <a:cxnLst/>
              <a:rect l="l" t="t" r="r" b="b"/>
              <a:pathLst>
                <a:path w="563" h="564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75"/>
            <p:cNvSpPr/>
            <p:nvPr/>
          </p:nvSpPr>
          <p:spPr>
            <a:xfrm>
              <a:off x="1880100" y="2372079"/>
              <a:ext cx="4718" cy="5848"/>
            </a:xfrm>
            <a:custGeom>
              <a:avLst/>
              <a:gdLst/>
              <a:ahLst/>
              <a:cxnLst/>
              <a:rect l="l" t="t" r="r" b="b"/>
              <a:pathLst>
                <a:path w="175" h="217" extrusionOk="0">
                  <a:moveTo>
                    <a:pt x="174" y="0"/>
                  </a:moveTo>
                  <a:lnTo>
                    <a:pt x="1" y="174"/>
                  </a:lnTo>
                  <a:lnTo>
                    <a:pt x="1" y="21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D1D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75"/>
            <p:cNvSpPr/>
            <p:nvPr/>
          </p:nvSpPr>
          <p:spPr>
            <a:xfrm>
              <a:off x="1880100" y="2372079"/>
              <a:ext cx="4718" cy="5848"/>
            </a:xfrm>
            <a:custGeom>
              <a:avLst/>
              <a:gdLst/>
              <a:ahLst/>
              <a:cxnLst/>
              <a:rect l="l" t="t" r="r" b="b"/>
              <a:pathLst>
                <a:path w="175" h="217" fill="none" extrusionOk="0">
                  <a:moveTo>
                    <a:pt x="174" y="0"/>
                  </a:moveTo>
                  <a:lnTo>
                    <a:pt x="1" y="174"/>
                  </a:lnTo>
                  <a:lnTo>
                    <a:pt x="1" y="217"/>
                  </a:lnTo>
                  <a:lnTo>
                    <a:pt x="1" y="217"/>
                  </a:lnTo>
                  <a:lnTo>
                    <a:pt x="1" y="217"/>
                  </a:lnTo>
                  <a:lnTo>
                    <a:pt x="1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75"/>
            <p:cNvSpPr/>
            <p:nvPr/>
          </p:nvSpPr>
          <p:spPr>
            <a:xfrm>
              <a:off x="1880100" y="2369735"/>
              <a:ext cx="5877" cy="14040"/>
            </a:xfrm>
            <a:custGeom>
              <a:avLst/>
              <a:gdLst/>
              <a:ahLst/>
              <a:cxnLst/>
              <a:rect l="l" t="t" r="r" b="b"/>
              <a:pathLst>
                <a:path w="218" h="521" extrusionOk="0">
                  <a:moveTo>
                    <a:pt x="217" y="1"/>
                  </a:moveTo>
                  <a:lnTo>
                    <a:pt x="174" y="87"/>
                  </a:lnTo>
                  <a:lnTo>
                    <a:pt x="1" y="304"/>
                  </a:lnTo>
                  <a:lnTo>
                    <a:pt x="1" y="520"/>
                  </a:lnTo>
                  <a:lnTo>
                    <a:pt x="217" y="52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75"/>
            <p:cNvSpPr/>
            <p:nvPr/>
          </p:nvSpPr>
          <p:spPr>
            <a:xfrm>
              <a:off x="1880100" y="2369735"/>
              <a:ext cx="5877" cy="14040"/>
            </a:xfrm>
            <a:custGeom>
              <a:avLst/>
              <a:gdLst/>
              <a:ahLst/>
              <a:cxnLst/>
              <a:rect l="l" t="t" r="r" b="b"/>
              <a:pathLst>
                <a:path w="218" h="521" fill="none" extrusionOk="0">
                  <a:moveTo>
                    <a:pt x="217" y="1"/>
                  </a:moveTo>
                  <a:lnTo>
                    <a:pt x="174" y="87"/>
                  </a:lnTo>
                  <a:lnTo>
                    <a:pt x="174" y="87"/>
                  </a:lnTo>
                  <a:lnTo>
                    <a:pt x="1" y="304"/>
                  </a:lnTo>
                  <a:lnTo>
                    <a:pt x="1" y="520"/>
                  </a:lnTo>
                  <a:lnTo>
                    <a:pt x="217" y="520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75"/>
            <p:cNvSpPr/>
            <p:nvPr/>
          </p:nvSpPr>
          <p:spPr>
            <a:xfrm>
              <a:off x="1613975" y="2337074"/>
              <a:ext cx="10513" cy="5848"/>
            </a:xfrm>
            <a:custGeom>
              <a:avLst/>
              <a:gdLst/>
              <a:ahLst/>
              <a:cxnLst/>
              <a:rect l="l" t="t" r="r" b="b"/>
              <a:pathLst>
                <a:path w="390" h="217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0" y="217"/>
                  </a:lnTo>
                  <a:lnTo>
                    <a:pt x="390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75"/>
            <p:cNvSpPr/>
            <p:nvPr/>
          </p:nvSpPr>
          <p:spPr>
            <a:xfrm>
              <a:off x="1613975" y="2337074"/>
              <a:ext cx="10513" cy="5848"/>
            </a:xfrm>
            <a:custGeom>
              <a:avLst/>
              <a:gdLst/>
              <a:ahLst/>
              <a:cxnLst/>
              <a:rect l="l" t="t" r="r" b="b"/>
              <a:pathLst>
                <a:path w="390" h="21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0" y="217"/>
                  </a:lnTo>
                  <a:lnTo>
                    <a:pt x="390" y="2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75"/>
            <p:cNvSpPr/>
            <p:nvPr/>
          </p:nvSpPr>
          <p:spPr>
            <a:xfrm>
              <a:off x="1591789" y="2337074"/>
              <a:ext cx="32699" cy="7033"/>
            </a:xfrm>
            <a:custGeom>
              <a:avLst/>
              <a:gdLst/>
              <a:ahLst/>
              <a:cxnLst/>
              <a:rect l="l" t="t" r="r" b="b"/>
              <a:pathLst>
                <a:path w="1213" h="261" extrusionOk="0">
                  <a:moveTo>
                    <a:pt x="0" y="0"/>
                  </a:moveTo>
                  <a:lnTo>
                    <a:pt x="44" y="87"/>
                  </a:lnTo>
                  <a:lnTo>
                    <a:pt x="44" y="0"/>
                  </a:lnTo>
                  <a:close/>
                  <a:moveTo>
                    <a:pt x="303" y="0"/>
                  </a:moveTo>
                  <a:lnTo>
                    <a:pt x="303" y="260"/>
                  </a:lnTo>
                  <a:lnTo>
                    <a:pt x="1213" y="260"/>
                  </a:lnTo>
                  <a:lnTo>
                    <a:pt x="1213" y="217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75"/>
            <p:cNvSpPr/>
            <p:nvPr/>
          </p:nvSpPr>
          <p:spPr>
            <a:xfrm>
              <a:off x="1591789" y="2337074"/>
              <a:ext cx="1186" cy="2344"/>
            </a:xfrm>
            <a:custGeom>
              <a:avLst/>
              <a:gdLst/>
              <a:ahLst/>
              <a:cxnLst/>
              <a:rect l="l" t="t" r="r" b="b"/>
              <a:pathLst>
                <a:path w="44" h="87" fill="none" extrusionOk="0">
                  <a:moveTo>
                    <a:pt x="4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" y="87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75"/>
            <p:cNvSpPr/>
            <p:nvPr/>
          </p:nvSpPr>
          <p:spPr>
            <a:xfrm>
              <a:off x="1599957" y="2337074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520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  <a:lnTo>
                    <a:pt x="910" y="260"/>
                  </a:lnTo>
                  <a:lnTo>
                    <a:pt x="910" y="260"/>
                  </a:lnTo>
                  <a:lnTo>
                    <a:pt x="910" y="217"/>
                  </a:lnTo>
                  <a:lnTo>
                    <a:pt x="910" y="217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75"/>
            <p:cNvSpPr/>
            <p:nvPr/>
          </p:nvSpPr>
          <p:spPr>
            <a:xfrm>
              <a:off x="1624462" y="2344081"/>
              <a:ext cx="1213" cy="27"/>
            </a:xfrm>
            <a:custGeom>
              <a:avLst/>
              <a:gdLst/>
              <a:ahLst/>
              <a:cxnLst/>
              <a:rect l="l" t="t" r="r" b="b"/>
              <a:pathLst>
                <a:path w="45" h="1" extrusionOk="0">
                  <a:moveTo>
                    <a:pt x="1" y="0"/>
                  </a:moveTo>
                  <a:lnTo>
                    <a:pt x="1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75"/>
            <p:cNvSpPr/>
            <p:nvPr/>
          </p:nvSpPr>
          <p:spPr>
            <a:xfrm>
              <a:off x="1624462" y="2344081"/>
              <a:ext cx="1213" cy="27"/>
            </a:xfrm>
            <a:custGeom>
              <a:avLst/>
              <a:gdLst/>
              <a:ahLst/>
              <a:cxnLst/>
              <a:rect l="l" t="t" r="r" b="b"/>
              <a:pathLst>
                <a:path w="45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75"/>
            <p:cNvSpPr/>
            <p:nvPr/>
          </p:nvSpPr>
          <p:spPr>
            <a:xfrm>
              <a:off x="1592948" y="2337074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0"/>
                  </a:moveTo>
                  <a:lnTo>
                    <a:pt x="1" y="87"/>
                  </a:lnTo>
                  <a:lnTo>
                    <a:pt x="131" y="260"/>
                  </a:lnTo>
                  <a:lnTo>
                    <a:pt x="260" y="26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75"/>
            <p:cNvSpPr/>
            <p:nvPr/>
          </p:nvSpPr>
          <p:spPr>
            <a:xfrm>
              <a:off x="1592948" y="2337074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31" y="260"/>
                  </a:lnTo>
                  <a:lnTo>
                    <a:pt x="260" y="26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75"/>
            <p:cNvSpPr/>
            <p:nvPr/>
          </p:nvSpPr>
          <p:spPr>
            <a:xfrm>
              <a:off x="2007339" y="2337074"/>
              <a:ext cx="5877" cy="4689"/>
            </a:xfrm>
            <a:custGeom>
              <a:avLst/>
              <a:gdLst/>
              <a:ahLst/>
              <a:cxnLst/>
              <a:rect l="l" t="t" r="r" b="b"/>
              <a:pathLst>
                <a:path w="218" h="174" extrusionOk="0">
                  <a:moveTo>
                    <a:pt x="1" y="0"/>
                  </a:moveTo>
                  <a:lnTo>
                    <a:pt x="1" y="0"/>
                  </a:lnTo>
                  <a:lnTo>
                    <a:pt x="217" y="1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63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75"/>
            <p:cNvSpPr/>
            <p:nvPr/>
          </p:nvSpPr>
          <p:spPr>
            <a:xfrm>
              <a:off x="2007339" y="2337074"/>
              <a:ext cx="5877" cy="4689"/>
            </a:xfrm>
            <a:custGeom>
              <a:avLst/>
              <a:gdLst/>
              <a:ahLst/>
              <a:cxnLst/>
              <a:rect l="l" t="t" r="r" b="b"/>
              <a:pathLst>
                <a:path w="218" h="17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7" y="17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75"/>
            <p:cNvSpPr/>
            <p:nvPr/>
          </p:nvSpPr>
          <p:spPr>
            <a:xfrm>
              <a:off x="1906949" y="2337074"/>
              <a:ext cx="109771" cy="7033"/>
            </a:xfrm>
            <a:custGeom>
              <a:avLst/>
              <a:gdLst/>
              <a:ahLst/>
              <a:cxnLst/>
              <a:rect l="l" t="t" r="r" b="b"/>
              <a:pathLst>
                <a:path w="4072" h="261" extrusionOk="0">
                  <a:moveTo>
                    <a:pt x="174" y="87"/>
                  </a:moveTo>
                  <a:lnTo>
                    <a:pt x="1" y="260"/>
                  </a:lnTo>
                  <a:lnTo>
                    <a:pt x="174" y="260"/>
                  </a:lnTo>
                  <a:lnTo>
                    <a:pt x="174" y="87"/>
                  </a:lnTo>
                  <a:close/>
                  <a:moveTo>
                    <a:pt x="737" y="0"/>
                  </a:moveTo>
                  <a:lnTo>
                    <a:pt x="737" y="260"/>
                  </a:lnTo>
                  <a:lnTo>
                    <a:pt x="1646" y="260"/>
                  </a:lnTo>
                  <a:lnTo>
                    <a:pt x="1646" y="0"/>
                  </a:lnTo>
                  <a:close/>
                  <a:moveTo>
                    <a:pt x="1906" y="0"/>
                  </a:moveTo>
                  <a:lnTo>
                    <a:pt x="1906" y="260"/>
                  </a:lnTo>
                  <a:lnTo>
                    <a:pt x="2859" y="260"/>
                  </a:lnTo>
                  <a:lnTo>
                    <a:pt x="2859" y="0"/>
                  </a:lnTo>
                  <a:close/>
                  <a:moveTo>
                    <a:pt x="3422" y="0"/>
                  </a:moveTo>
                  <a:lnTo>
                    <a:pt x="3422" y="260"/>
                  </a:lnTo>
                  <a:lnTo>
                    <a:pt x="4071" y="260"/>
                  </a:lnTo>
                  <a:lnTo>
                    <a:pt x="3941" y="173"/>
                  </a:lnTo>
                  <a:lnTo>
                    <a:pt x="3725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75"/>
            <p:cNvSpPr/>
            <p:nvPr/>
          </p:nvSpPr>
          <p:spPr>
            <a:xfrm>
              <a:off x="1906949" y="2339392"/>
              <a:ext cx="4718" cy="4716"/>
            </a:xfrm>
            <a:custGeom>
              <a:avLst/>
              <a:gdLst/>
              <a:ahLst/>
              <a:cxnLst/>
              <a:rect l="l" t="t" r="r" b="b"/>
              <a:pathLst>
                <a:path w="175" h="175" fill="none" extrusionOk="0">
                  <a:moveTo>
                    <a:pt x="174" y="1"/>
                  </a:moveTo>
                  <a:lnTo>
                    <a:pt x="1" y="174"/>
                  </a:lnTo>
                  <a:lnTo>
                    <a:pt x="174" y="174"/>
                  </a:lnTo>
                  <a:lnTo>
                    <a:pt x="1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75"/>
            <p:cNvSpPr/>
            <p:nvPr/>
          </p:nvSpPr>
          <p:spPr>
            <a:xfrm>
              <a:off x="1926790" y="2337074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75"/>
            <p:cNvSpPr/>
            <p:nvPr/>
          </p:nvSpPr>
          <p:spPr>
            <a:xfrm>
              <a:off x="1958330" y="2337074"/>
              <a:ext cx="25690" cy="7033"/>
            </a:xfrm>
            <a:custGeom>
              <a:avLst/>
              <a:gdLst/>
              <a:ahLst/>
              <a:cxnLst/>
              <a:rect l="l" t="t" r="r" b="b"/>
              <a:pathLst>
                <a:path w="953" h="261" fill="none" extrusionOk="0">
                  <a:moveTo>
                    <a:pt x="953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953" y="260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75"/>
            <p:cNvSpPr/>
            <p:nvPr/>
          </p:nvSpPr>
          <p:spPr>
            <a:xfrm>
              <a:off x="1999171" y="2337074"/>
              <a:ext cx="17549" cy="7033"/>
            </a:xfrm>
            <a:custGeom>
              <a:avLst/>
              <a:gdLst/>
              <a:ahLst/>
              <a:cxnLst/>
              <a:rect l="l" t="t" r="r" b="b"/>
              <a:pathLst>
                <a:path w="651" h="261" fill="none" extrusionOk="0">
                  <a:moveTo>
                    <a:pt x="304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650" y="260"/>
                  </a:lnTo>
                  <a:lnTo>
                    <a:pt x="520" y="173"/>
                  </a:lnTo>
                  <a:lnTo>
                    <a:pt x="3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75"/>
            <p:cNvSpPr/>
            <p:nvPr/>
          </p:nvSpPr>
          <p:spPr>
            <a:xfrm>
              <a:off x="1983994" y="2337074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0"/>
                  </a:move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75"/>
            <p:cNvSpPr/>
            <p:nvPr/>
          </p:nvSpPr>
          <p:spPr>
            <a:xfrm>
              <a:off x="1983994" y="2337074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75"/>
            <p:cNvSpPr/>
            <p:nvPr/>
          </p:nvSpPr>
          <p:spPr>
            <a:xfrm>
              <a:off x="1951321" y="2337074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0" y="0"/>
                  </a:move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75"/>
            <p:cNvSpPr/>
            <p:nvPr/>
          </p:nvSpPr>
          <p:spPr>
            <a:xfrm>
              <a:off x="1951321" y="2337074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75"/>
            <p:cNvSpPr/>
            <p:nvPr/>
          </p:nvSpPr>
          <p:spPr>
            <a:xfrm>
              <a:off x="1911640" y="2337074"/>
              <a:ext cx="1186" cy="1186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0" y="0"/>
                  </a:moveTo>
                  <a:lnTo>
                    <a:pt x="0" y="4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D1D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75"/>
            <p:cNvSpPr/>
            <p:nvPr/>
          </p:nvSpPr>
          <p:spPr>
            <a:xfrm>
              <a:off x="1911640" y="2337074"/>
              <a:ext cx="1186" cy="1186"/>
            </a:xfrm>
            <a:custGeom>
              <a:avLst/>
              <a:gdLst/>
              <a:ahLst/>
              <a:cxnLst/>
              <a:rect l="l" t="t" r="r" b="b"/>
              <a:pathLst>
                <a:path w="44" h="44" fill="none" extrusionOk="0">
                  <a:moveTo>
                    <a:pt x="43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75"/>
            <p:cNvSpPr/>
            <p:nvPr/>
          </p:nvSpPr>
          <p:spPr>
            <a:xfrm>
              <a:off x="1911640" y="2337074"/>
              <a:ext cx="15177" cy="7033"/>
            </a:xfrm>
            <a:custGeom>
              <a:avLst/>
              <a:gdLst/>
              <a:ahLst/>
              <a:cxnLst/>
              <a:rect l="l" t="t" r="r" b="b"/>
              <a:pathLst>
                <a:path w="563" h="261" extrusionOk="0">
                  <a:moveTo>
                    <a:pt x="43" y="0"/>
                  </a:moveTo>
                  <a:lnTo>
                    <a:pt x="0" y="44"/>
                  </a:lnTo>
                  <a:lnTo>
                    <a:pt x="0" y="87"/>
                  </a:lnTo>
                  <a:lnTo>
                    <a:pt x="0" y="260"/>
                  </a:lnTo>
                  <a:lnTo>
                    <a:pt x="563" y="26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75"/>
            <p:cNvSpPr/>
            <p:nvPr/>
          </p:nvSpPr>
          <p:spPr>
            <a:xfrm>
              <a:off x="1911640" y="2337074"/>
              <a:ext cx="15177" cy="7033"/>
            </a:xfrm>
            <a:custGeom>
              <a:avLst/>
              <a:gdLst/>
              <a:ahLst/>
              <a:cxnLst/>
              <a:rect l="l" t="t" r="r" b="b"/>
              <a:pathLst>
                <a:path w="563" h="261" fill="none" extrusionOk="0">
                  <a:moveTo>
                    <a:pt x="563" y="0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87"/>
                  </a:lnTo>
                  <a:lnTo>
                    <a:pt x="0" y="260"/>
                  </a:lnTo>
                  <a:lnTo>
                    <a:pt x="563" y="26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75"/>
            <p:cNvSpPr/>
            <p:nvPr/>
          </p:nvSpPr>
          <p:spPr>
            <a:xfrm>
              <a:off x="1931481" y="2297408"/>
              <a:ext cx="21027" cy="15171"/>
            </a:xfrm>
            <a:custGeom>
              <a:avLst/>
              <a:gdLst/>
              <a:ahLst/>
              <a:cxnLst/>
              <a:rect l="l" t="t" r="r" b="b"/>
              <a:pathLst>
                <a:path w="780" h="563" extrusionOk="0">
                  <a:moveTo>
                    <a:pt x="433" y="0"/>
                  </a:moveTo>
                  <a:lnTo>
                    <a:pt x="0" y="563"/>
                  </a:lnTo>
                  <a:lnTo>
                    <a:pt x="780" y="563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75"/>
            <p:cNvSpPr/>
            <p:nvPr/>
          </p:nvSpPr>
          <p:spPr>
            <a:xfrm>
              <a:off x="1931481" y="2297408"/>
              <a:ext cx="21027" cy="15171"/>
            </a:xfrm>
            <a:custGeom>
              <a:avLst/>
              <a:gdLst/>
              <a:ahLst/>
              <a:cxnLst/>
              <a:rect l="l" t="t" r="r" b="b"/>
              <a:pathLst>
                <a:path w="780" h="563" fill="none" extrusionOk="0">
                  <a:moveTo>
                    <a:pt x="780" y="0"/>
                  </a:moveTo>
                  <a:lnTo>
                    <a:pt x="780" y="0"/>
                  </a:lnTo>
                  <a:lnTo>
                    <a:pt x="433" y="0"/>
                  </a:lnTo>
                  <a:lnTo>
                    <a:pt x="433" y="0"/>
                  </a:lnTo>
                  <a:lnTo>
                    <a:pt x="0" y="563"/>
                  </a:lnTo>
                  <a:lnTo>
                    <a:pt x="780" y="563"/>
                  </a:lnTo>
                  <a:lnTo>
                    <a:pt x="7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75"/>
            <p:cNvSpPr/>
            <p:nvPr/>
          </p:nvSpPr>
          <p:spPr>
            <a:xfrm>
              <a:off x="1952480" y="2297408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75"/>
            <p:cNvSpPr/>
            <p:nvPr/>
          </p:nvSpPr>
          <p:spPr>
            <a:xfrm>
              <a:off x="1952480" y="2297408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75"/>
            <p:cNvSpPr/>
            <p:nvPr/>
          </p:nvSpPr>
          <p:spPr>
            <a:xfrm>
              <a:off x="1927976" y="2339392"/>
              <a:ext cx="161098" cy="116737"/>
            </a:xfrm>
            <a:custGeom>
              <a:avLst/>
              <a:gdLst/>
              <a:ahLst/>
              <a:cxnLst/>
              <a:rect l="l" t="t" r="r" b="b"/>
              <a:pathLst>
                <a:path w="5976" h="4332" extrusionOk="0">
                  <a:moveTo>
                    <a:pt x="0" y="1"/>
                  </a:moveTo>
                  <a:lnTo>
                    <a:pt x="0" y="44"/>
                  </a:lnTo>
                  <a:lnTo>
                    <a:pt x="347" y="347"/>
                  </a:lnTo>
                  <a:lnTo>
                    <a:pt x="736" y="607"/>
                  </a:lnTo>
                  <a:lnTo>
                    <a:pt x="1473" y="1170"/>
                  </a:lnTo>
                  <a:lnTo>
                    <a:pt x="2988" y="2253"/>
                  </a:lnTo>
                  <a:lnTo>
                    <a:pt x="3724" y="2816"/>
                  </a:lnTo>
                  <a:lnTo>
                    <a:pt x="4460" y="3335"/>
                  </a:lnTo>
                  <a:lnTo>
                    <a:pt x="5197" y="3811"/>
                  </a:lnTo>
                  <a:lnTo>
                    <a:pt x="5586" y="4071"/>
                  </a:lnTo>
                  <a:lnTo>
                    <a:pt x="5976" y="4331"/>
                  </a:lnTo>
                  <a:lnTo>
                    <a:pt x="5976" y="4331"/>
                  </a:lnTo>
                  <a:lnTo>
                    <a:pt x="5630" y="4028"/>
                  </a:lnTo>
                  <a:lnTo>
                    <a:pt x="5283" y="3725"/>
                  </a:lnTo>
                  <a:lnTo>
                    <a:pt x="4504" y="3162"/>
                  </a:lnTo>
                  <a:lnTo>
                    <a:pt x="3075" y="2123"/>
                  </a:lnTo>
                  <a:lnTo>
                    <a:pt x="1559" y="1083"/>
                  </a:lnTo>
                  <a:lnTo>
                    <a:pt x="823" y="521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75"/>
            <p:cNvSpPr/>
            <p:nvPr/>
          </p:nvSpPr>
          <p:spPr>
            <a:xfrm>
              <a:off x="1536931" y="2316055"/>
              <a:ext cx="232320" cy="305746"/>
            </a:xfrm>
            <a:custGeom>
              <a:avLst/>
              <a:gdLst/>
              <a:ahLst/>
              <a:cxnLst/>
              <a:rect l="l" t="t" r="r" b="b"/>
              <a:pathLst>
                <a:path w="8618" h="11346" extrusionOk="0">
                  <a:moveTo>
                    <a:pt x="563" y="1"/>
                  </a:moveTo>
                  <a:lnTo>
                    <a:pt x="433" y="44"/>
                  </a:lnTo>
                  <a:lnTo>
                    <a:pt x="303" y="131"/>
                  </a:lnTo>
                  <a:lnTo>
                    <a:pt x="217" y="217"/>
                  </a:lnTo>
                  <a:lnTo>
                    <a:pt x="130" y="304"/>
                  </a:lnTo>
                  <a:lnTo>
                    <a:pt x="43" y="477"/>
                  </a:lnTo>
                  <a:lnTo>
                    <a:pt x="0" y="650"/>
                  </a:lnTo>
                  <a:lnTo>
                    <a:pt x="0" y="1040"/>
                  </a:lnTo>
                  <a:lnTo>
                    <a:pt x="87" y="1560"/>
                  </a:lnTo>
                  <a:lnTo>
                    <a:pt x="260" y="2123"/>
                  </a:lnTo>
                  <a:lnTo>
                    <a:pt x="476" y="2686"/>
                  </a:lnTo>
                  <a:lnTo>
                    <a:pt x="780" y="3292"/>
                  </a:lnTo>
                  <a:lnTo>
                    <a:pt x="1126" y="3898"/>
                  </a:lnTo>
                  <a:lnTo>
                    <a:pt x="1516" y="4504"/>
                  </a:lnTo>
                  <a:lnTo>
                    <a:pt x="2035" y="5240"/>
                  </a:lnTo>
                  <a:lnTo>
                    <a:pt x="2685" y="6106"/>
                  </a:lnTo>
                  <a:lnTo>
                    <a:pt x="3464" y="7016"/>
                  </a:lnTo>
                  <a:lnTo>
                    <a:pt x="4374" y="7968"/>
                  </a:lnTo>
                  <a:lnTo>
                    <a:pt x="5370" y="8921"/>
                  </a:lnTo>
                  <a:lnTo>
                    <a:pt x="6409" y="9830"/>
                  </a:lnTo>
                  <a:lnTo>
                    <a:pt x="6928" y="10263"/>
                  </a:lnTo>
                  <a:lnTo>
                    <a:pt x="7491" y="10653"/>
                  </a:lnTo>
                  <a:lnTo>
                    <a:pt x="8054" y="11000"/>
                  </a:lnTo>
                  <a:lnTo>
                    <a:pt x="8617" y="11346"/>
                  </a:lnTo>
                  <a:lnTo>
                    <a:pt x="1342" y="87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75"/>
            <p:cNvSpPr/>
            <p:nvPr/>
          </p:nvSpPr>
          <p:spPr>
            <a:xfrm>
              <a:off x="1536931" y="2316055"/>
              <a:ext cx="232320" cy="305746"/>
            </a:xfrm>
            <a:custGeom>
              <a:avLst/>
              <a:gdLst/>
              <a:ahLst/>
              <a:cxnLst/>
              <a:rect l="l" t="t" r="r" b="b"/>
              <a:pathLst>
                <a:path w="8618" h="11346" fill="none" extrusionOk="0">
                  <a:moveTo>
                    <a:pt x="8617" y="11346"/>
                  </a:moveTo>
                  <a:lnTo>
                    <a:pt x="8617" y="11346"/>
                  </a:lnTo>
                  <a:lnTo>
                    <a:pt x="8054" y="11000"/>
                  </a:lnTo>
                  <a:lnTo>
                    <a:pt x="7491" y="10653"/>
                  </a:lnTo>
                  <a:lnTo>
                    <a:pt x="6928" y="10263"/>
                  </a:lnTo>
                  <a:lnTo>
                    <a:pt x="6409" y="9830"/>
                  </a:lnTo>
                  <a:lnTo>
                    <a:pt x="5370" y="8921"/>
                  </a:lnTo>
                  <a:lnTo>
                    <a:pt x="4374" y="7968"/>
                  </a:lnTo>
                  <a:lnTo>
                    <a:pt x="3464" y="7016"/>
                  </a:lnTo>
                  <a:lnTo>
                    <a:pt x="2685" y="6106"/>
                  </a:lnTo>
                  <a:lnTo>
                    <a:pt x="2035" y="5240"/>
                  </a:lnTo>
                  <a:lnTo>
                    <a:pt x="1516" y="4504"/>
                  </a:lnTo>
                  <a:lnTo>
                    <a:pt x="1516" y="4504"/>
                  </a:lnTo>
                  <a:lnTo>
                    <a:pt x="1126" y="3898"/>
                  </a:lnTo>
                  <a:lnTo>
                    <a:pt x="780" y="3292"/>
                  </a:lnTo>
                  <a:lnTo>
                    <a:pt x="476" y="2686"/>
                  </a:lnTo>
                  <a:lnTo>
                    <a:pt x="260" y="2123"/>
                  </a:lnTo>
                  <a:lnTo>
                    <a:pt x="87" y="1560"/>
                  </a:lnTo>
                  <a:lnTo>
                    <a:pt x="0" y="1040"/>
                  </a:lnTo>
                  <a:lnTo>
                    <a:pt x="0" y="650"/>
                  </a:lnTo>
                  <a:lnTo>
                    <a:pt x="43" y="477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217" y="217"/>
                  </a:lnTo>
                  <a:lnTo>
                    <a:pt x="303" y="131"/>
                  </a:lnTo>
                  <a:lnTo>
                    <a:pt x="433" y="44"/>
                  </a:lnTo>
                  <a:lnTo>
                    <a:pt x="563" y="1"/>
                  </a:lnTo>
                  <a:lnTo>
                    <a:pt x="736" y="1"/>
                  </a:lnTo>
                  <a:lnTo>
                    <a:pt x="909" y="1"/>
                  </a:lnTo>
                  <a:lnTo>
                    <a:pt x="1342" y="87"/>
                  </a:lnTo>
                  <a:lnTo>
                    <a:pt x="8617" y="11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75"/>
            <p:cNvSpPr/>
            <p:nvPr/>
          </p:nvSpPr>
          <p:spPr>
            <a:xfrm>
              <a:off x="1287115" y="2316055"/>
              <a:ext cx="471621" cy="596321"/>
            </a:xfrm>
            <a:custGeom>
              <a:avLst/>
              <a:gdLst/>
              <a:ahLst/>
              <a:cxnLst/>
              <a:rect l="l" t="t" r="r" b="b"/>
              <a:pathLst>
                <a:path w="17495" h="22129" extrusionOk="0">
                  <a:moveTo>
                    <a:pt x="9137" y="1"/>
                  </a:moveTo>
                  <a:lnTo>
                    <a:pt x="8488" y="87"/>
                  </a:lnTo>
                  <a:lnTo>
                    <a:pt x="7752" y="174"/>
                  </a:lnTo>
                  <a:lnTo>
                    <a:pt x="7102" y="304"/>
                  </a:lnTo>
                  <a:lnTo>
                    <a:pt x="6582" y="520"/>
                  </a:lnTo>
                  <a:lnTo>
                    <a:pt x="6323" y="607"/>
                  </a:lnTo>
                  <a:lnTo>
                    <a:pt x="6149" y="737"/>
                  </a:lnTo>
                  <a:lnTo>
                    <a:pt x="5846" y="1083"/>
                  </a:lnTo>
                  <a:lnTo>
                    <a:pt x="5500" y="1516"/>
                  </a:lnTo>
                  <a:lnTo>
                    <a:pt x="5197" y="2036"/>
                  </a:lnTo>
                  <a:lnTo>
                    <a:pt x="4850" y="2599"/>
                  </a:lnTo>
                  <a:lnTo>
                    <a:pt x="4547" y="3248"/>
                  </a:lnTo>
                  <a:lnTo>
                    <a:pt x="4244" y="3898"/>
                  </a:lnTo>
                  <a:lnTo>
                    <a:pt x="3681" y="5457"/>
                  </a:lnTo>
                  <a:lnTo>
                    <a:pt x="3118" y="7102"/>
                  </a:lnTo>
                  <a:lnTo>
                    <a:pt x="2599" y="8878"/>
                  </a:lnTo>
                  <a:lnTo>
                    <a:pt x="2122" y="10740"/>
                  </a:lnTo>
                  <a:lnTo>
                    <a:pt x="1646" y="12558"/>
                  </a:lnTo>
                  <a:lnTo>
                    <a:pt x="1256" y="14377"/>
                  </a:lnTo>
                  <a:lnTo>
                    <a:pt x="910" y="16109"/>
                  </a:lnTo>
                  <a:lnTo>
                    <a:pt x="390" y="19140"/>
                  </a:lnTo>
                  <a:lnTo>
                    <a:pt x="87" y="21262"/>
                  </a:lnTo>
                  <a:lnTo>
                    <a:pt x="0" y="21868"/>
                  </a:lnTo>
                  <a:lnTo>
                    <a:pt x="44" y="22128"/>
                  </a:lnTo>
                  <a:lnTo>
                    <a:pt x="780" y="22085"/>
                  </a:lnTo>
                  <a:lnTo>
                    <a:pt x="2772" y="21998"/>
                  </a:lnTo>
                  <a:lnTo>
                    <a:pt x="8704" y="21565"/>
                  </a:lnTo>
                  <a:lnTo>
                    <a:pt x="11865" y="21305"/>
                  </a:lnTo>
                  <a:lnTo>
                    <a:pt x="14680" y="21046"/>
                  </a:lnTo>
                  <a:lnTo>
                    <a:pt x="16672" y="20829"/>
                  </a:lnTo>
                  <a:lnTo>
                    <a:pt x="17235" y="20742"/>
                  </a:lnTo>
                  <a:lnTo>
                    <a:pt x="17494" y="20699"/>
                  </a:lnTo>
                  <a:lnTo>
                    <a:pt x="17494" y="20526"/>
                  </a:lnTo>
                  <a:lnTo>
                    <a:pt x="17451" y="20050"/>
                  </a:lnTo>
                  <a:lnTo>
                    <a:pt x="17148" y="18534"/>
                  </a:lnTo>
                  <a:lnTo>
                    <a:pt x="16672" y="16369"/>
                  </a:lnTo>
                  <a:lnTo>
                    <a:pt x="16066" y="13771"/>
                  </a:lnTo>
                  <a:lnTo>
                    <a:pt x="15373" y="11043"/>
                  </a:lnTo>
                  <a:lnTo>
                    <a:pt x="14637" y="8358"/>
                  </a:lnTo>
                  <a:lnTo>
                    <a:pt x="13944" y="6020"/>
                  </a:lnTo>
                  <a:lnTo>
                    <a:pt x="13641" y="5067"/>
                  </a:lnTo>
                  <a:lnTo>
                    <a:pt x="13338" y="4288"/>
                  </a:lnTo>
                  <a:lnTo>
                    <a:pt x="12991" y="3552"/>
                  </a:lnTo>
                  <a:lnTo>
                    <a:pt x="12645" y="2859"/>
                  </a:lnTo>
                  <a:lnTo>
                    <a:pt x="12212" y="2166"/>
                  </a:lnTo>
                  <a:lnTo>
                    <a:pt x="11822" y="1516"/>
                  </a:lnTo>
                  <a:lnTo>
                    <a:pt x="11432" y="953"/>
                  </a:lnTo>
                  <a:lnTo>
                    <a:pt x="11042" y="477"/>
                  </a:lnTo>
                  <a:lnTo>
                    <a:pt x="10739" y="174"/>
                  </a:lnTo>
                  <a:lnTo>
                    <a:pt x="10609" y="87"/>
                  </a:lnTo>
                  <a:lnTo>
                    <a:pt x="10523" y="44"/>
                  </a:lnTo>
                  <a:lnTo>
                    <a:pt x="10220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75"/>
            <p:cNvSpPr/>
            <p:nvPr/>
          </p:nvSpPr>
          <p:spPr>
            <a:xfrm>
              <a:off x="1287115" y="2316055"/>
              <a:ext cx="471621" cy="596321"/>
            </a:xfrm>
            <a:custGeom>
              <a:avLst/>
              <a:gdLst/>
              <a:ahLst/>
              <a:cxnLst/>
              <a:rect l="l" t="t" r="r" b="b"/>
              <a:pathLst>
                <a:path w="17495" h="22129" fill="none" extrusionOk="0">
                  <a:moveTo>
                    <a:pt x="17494" y="20699"/>
                  </a:moveTo>
                  <a:lnTo>
                    <a:pt x="17494" y="20699"/>
                  </a:lnTo>
                  <a:lnTo>
                    <a:pt x="17235" y="20742"/>
                  </a:lnTo>
                  <a:lnTo>
                    <a:pt x="16672" y="20829"/>
                  </a:lnTo>
                  <a:lnTo>
                    <a:pt x="14680" y="21046"/>
                  </a:lnTo>
                  <a:lnTo>
                    <a:pt x="11865" y="21305"/>
                  </a:lnTo>
                  <a:lnTo>
                    <a:pt x="8704" y="21565"/>
                  </a:lnTo>
                  <a:lnTo>
                    <a:pt x="2772" y="21998"/>
                  </a:lnTo>
                  <a:lnTo>
                    <a:pt x="780" y="22085"/>
                  </a:lnTo>
                  <a:lnTo>
                    <a:pt x="44" y="22128"/>
                  </a:lnTo>
                  <a:lnTo>
                    <a:pt x="44" y="22128"/>
                  </a:lnTo>
                  <a:lnTo>
                    <a:pt x="0" y="21868"/>
                  </a:lnTo>
                  <a:lnTo>
                    <a:pt x="87" y="21262"/>
                  </a:lnTo>
                  <a:lnTo>
                    <a:pt x="390" y="19140"/>
                  </a:lnTo>
                  <a:lnTo>
                    <a:pt x="910" y="16109"/>
                  </a:lnTo>
                  <a:lnTo>
                    <a:pt x="1256" y="14377"/>
                  </a:lnTo>
                  <a:lnTo>
                    <a:pt x="1646" y="12558"/>
                  </a:lnTo>
                  <a:lnTo>
                    <a:pt x="2122" y="10740"/>
                  </a:lnTo>
                  <a:lnTo>
                    <a:pt x="2599" y="8878"/>
                  </a:lnTo>
                  <a:lnTo>
                    <a:pt x="3118" y="7102"/>
                  </a:lnTo>
                  <a:lnTo>
                    <a:pt x="3681" y="5457"/>
                  </a:lnTo>
                  <a:lnTo>
                    <a:pt x="4244" y="3898"/>
                  </a:lnTo>
                  <a:lnTo>
                    <a:pt x="4547" y="3248"/>
                  </a:lnTo>
                  <a:lnTo>
                    <a:pt x="4850" y="2599"/>
                  </a:lnTo>
                  <a:lnTo>
                    <a:pt x="5197" y="2036"/>
                  </a:lnTo>
                  <a:lnTo>
                    <a:pt x="5500" y="1516"/>
                  </a:lnTo>
                  <a:lnTo>
                    <a:pt x="5846" y="1083"/>
                  </a:lnTo>
                  <a:lnTo>
                    <a:pt x="6149" y="737"/>
                  </a:lnTo>
                  <a:lnTo>
                    <a:pt x="6149" y="737"/>
                  </a:lnTo>
                  <a:lnTo>
                    <a:pt x="6323" y="607"/>
                  </a:lnTo>
                  <a:lnTo>
                    <a:pt x="6582" y="520"/>
                  </a:lnTo>
                  <a:lnTo>
                    <a:pt x="7102" y="304"/>
                  </a:lnTo>
                  <a:lnTo>
                    <a:pt x="7752" y="174"/>
                  </a:lnTo>
                  <a:lnTo>
                    <a:pt x="8488" y="87"/>
                  </a:lnTo>
                  <a:lnTo>
                    <a:pt x="9137" y="1"/>
                  </a:lnTo>
                  <a:lnTo>
                    <a:pt x="9743" y="1"/>
                  </a:lnTo>
                  <a:lnTo>
                    <a:pt x="10220" y="1"/>
                  </a:lnTo>
                  <a:lnTo>
                    <a:pt x="10523" y="44"/>
                  </a:lnTo>
                  <a:lnTo>
                    <a:pt x="10523" y="44"/>
                  </a:lnTo>
                  <a:lnTo>
                    <a:pt x="10609" y="87"/>
                  </a:lnTo>
                  <a:lnTo>
                    <a:pt x="10739" y="174"/>
                  </a:lnTo>
                  <a:lnTo>
                    <a:pt x="11042" y="477"/>
                  </a:lnTo>
                  <a:lnTo>
                    <a:pt x="11432" y="953"/>
                  </a:lnTo>
                  <a:lnTo>
                    <a:pt x="11822" y="1516"/>
                  </a:lnTo>
                  <a:lnTo>
                    <a:pt x="12212" y="2166"/>
                  </a:lnTo>
                  <a:lnTo>
                    <a:pt x="12645" y="2859"/>
                  </a:lnTo>
                  <a:lnTo>
                    <a:pt x="12991" y="3552"/>
                  </a:lnTo>
                  <a:lnTo>
                    <a:pt x="13338" y="4288"/>
                  </a:lnTo>
                  <a:lnTo>
                    <a:pt x="13338" y="4288"/>
                  </a:lnTo>
                  <a:lnTo>
                    <a:pt x="13641" y="5067"/>
                  </a:lnTo>
                  <a:lnTo>
                    <a:pt x="13944" y="6020"/>
                  </a:lnTo>
                  <a:lnTo>
                    <a:pt x="14637" y="8358"/>
                  </a:lnTo>
                  <a:lnTo>
                    <a:pt x="15373" y="11043"/>
                  </a:lnTo>
                  <a:lnTo>
                    <a:pt x="16066" y="13771"/>
                  </a:lnTo>
                  <a:lnTo>
                    <a:pt x="16672" y="16369"/>
                  </a:lnTo>
                  <a:lnTo>
                    <a:pt x="17148" y="18534"/>
                  </a:lnTo>
                  <a:lnTo>
                    <a:pt x="17451" y="20050"/>
                  </a:lnTo>
                  <a:lnTo>
                    <a:pt x="17494" y="20526"/>
                  </a:lnTo>
                  <a:lnTo>
                    <a:pt x="17494" y="206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75"/>
            <p:cNvSpPr/>
            <p:nvPr/>
          </p:nvSpPr>
          <p:spPr>
            <a:xfrm>
              <a:off x="1742374" y="2781654"/>
              <a:ext cx="1186" cy="5848"/>
            </a:xfrm>
            <a:custGeom>
              <a:avLst/>
              <a:gdLst/>
              <a:ahLst/>
              <a:cxnLst/>
              <a:rect l="l" t="t" r="r" b="b"/>
              <a:pathLst>
                <a:path w="44" h="217" extrusionOk="0">
                  <a:moveTo>
                    <a:pt x="0" y="0"/>
                  </a:moveTo>
                  <a:lnTo>
                    <a:pt x="0" y="0"/>
                  </a:lnTo>
                  <a:lnTo>
                    <a:pt x="44" y="217"/>
                  </a:lnTo>
                  <a:lnTo>
                    <a:pt x="44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75"/>
            <p:cNvSpPr/>
            <p:nvPr/>
          </p:nvSpPr>
          <p:spPr>
            <a:xfrm>
              <a:off x="1742374" y="2781654"/>
              <a:ext cx="1186" cy="5848"/>
            </a:xfrm>
            <a:custGeom>
              <a:avLst/>
              <a:gdLst/>
              <a:ahLst/>
              <a:cxnLst/>
              <a:rect l="l" t="t" r="r" b="b"/>
              <a:pathLst>
                <a:path w="44" h="21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4" y="217"/>
                  </a:lnTo>
                  <a:lnTo>
                    <a:pt x="44" y="2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75"/>
            <p:cNvSpPr/>
            <p:nvPr/>
          </p:nvSpPr>
          <p:spPr>
            <a:xfrm>
              <a:off x="1736524" y="2877345"/>
              <a:ext cx="7036" cy="1186"/>
            </a:xfrm>
            <a:custGeom>
              <a:avLst/>
              <a:gdLst/>
              <a:ahLst/>
              <a:cxnLst/>
              <a:rect l="l" t="t" r="r" b="b"/>
              <a:pathLst>
                <a:path w="261" h="44" extrusionOk="0">
                  <a:moveTo>
                    <a:pt x="1" y="0"/>
                  </a:moveTo>
                  <a:lnTo>
                    <a:pt x="1" y="4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75"/>
            <p:cNvSpPr/>
            <p:nvPr/>
          </p:nvSpPr>
          <p:spPr>
            <a:xfrm>
              <a:off x="1736524" y="2877345"/>
              <a:ext cx="7036" cy="1186"/>
            </a:xfrm>
            <a:custGeom>
              <a:avLst/>
              <a:gdLst/>
              <a:ahLst/>
              <a:cxnLst/>
              <a:rect l="l" t="t" r="r" b="b"/>
              <a:pathLst>
                <a:path w="261" h="44" fill="none" extrusionOk="0">
                  <a:moveTo>
                    <a:pt x="261" y="0"/>
                  </a:moveTo>
                  <a:lnTo>
                    <a:pt x="261" y="0"/>
                  </a:lnTo>
                  <a:lnTo>
                    <a:pt x="1" y="0"/>
                  </a:lnTo>
                  <a:lnTo>
                    <a:pt x="1" y="43"/>
                  </a:lnTo>
                  <a:lnTo>
                    <a:pt x="261" y="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75"/>
            <p:cNvSpPr/>
            <p:nvPr/>
          </p:nvSpPr>
          <p:spPr>
            <a:xfrm>
              <a:off x="1736524" y="2758318"/>
              <a:ext cx="7036" cy="119054"/>
            </a:xfrm>
            <a:custGeom>
              <a:avLst/>
              <a:gdLst/>
              <a:ahLst/>
              <a:cxnLst/>
              <a:rect l="l" t="t" r="r" b="b"/>
              <a:pathLst>
                <a:path w="261" h="4418" extrusionOk="0">
                  <a:moveTo>
                    <a:pt x="1" y="0"/>
                  </a:moveTo>
                  <a:lnTo>
                    <a:pt x="1" y="303"/>
                  </a:lnTo>
                  <a:lnTo>
                    <a:pt x="44" y="303"/>
                  </a:lnTo>
                  <a:lnTo>
                    <a:pt x="1" y="0"/>
                  </a:lnTo>
                  <a:close/>
                  <a:moveTo>
                    <a:pt x="1" y="563"/>
                  </a:moveTo>
                  <a:lnTo>
                    <a:pt x="1" y="1516"/>
                  </a:lnTo>
                  <a:lnTo>
                    <a:pt x="261" y="1516"/>
                  </a:lnTo>
                  <a:lnTo>
                    <a:pt x="261" y="1126"/>
                  </a:lnTo>
                  <a:lnTo>
                    <a:pt x="261" y="1083"/>
                  </a:lnTo>
                  <a:lnTo>
                    <a:pt x="217" y="866"/>
                  </a:lnTo>
                  <a:lnTo>
                    <a:pt x="131" y="563"/>
                  </a:lnTo>
                  <a:close/>
                  <a:moveTo>
                    <a:pt x="1" y="2079"/>
                  </a:moveTo>
                  <a:lnTo>
                    <a:pt x="1" y="2945"/>
                  </a:lnTo>
                  <a:lnTo>
                    <a:pt x="261" y="2945"/>
                  </a:lnTo>
                  <a:lnTo>
                    <a:pt x="261" y="2079"/>
                  </a:lnTo>
                  <a:close/>
                  <a:moveTo>
                    <a:pt x="1" y="3205"/>
                  </a:moveTo>
                  <a:lnTo>
                    <a:pt x="1" y="4157"/>
                  </a:lnTo>
                  <a:lnTo>
                    <a:pt x="261" y="4157"/>
                  </a:lnTo>
                  <a:lnTo>
                    <a:pt x="261" y="3205"/>
                  </a:lnTo>
                  <a:close/>
                  <a:moveTo>
                    <a:pt x="261" y="4374"/>
                  </a:moveTo>
                  <a:lnTo>
                    <a:pt x="1" y="4417"/>
                  </a:lnTo>
                  <a:lnTo>
                    <a:pt x="261" y="4417"/>
                  </a:lnTo>
                  <a:lnTo>
                    <a:pt x="261" y="4374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75"/>
            <p:cNvSpPr/>
            <p:nvPr/>
          </p:nvSpPr>
          <p:spPr>
            <a:xfrm>
              <a:off x="1736524" y="2876159"/>
              <a:ext cx="7036" cy="1213"/>
            </a:xfrm>
            <a:custGeom>
              <a:avLst/>
              <a:gdLst/>
              <a:ahLst/>
              <a:cxnLst/>
              <a:rect l="l" t="t" r="r" b="b"/>
              <a:pathLst>
                <a:path w="261" h="45" fill="none" extrusionOk="0">
                  <a:moveTo>
                    <a:pt x="261" y="1"/>
                  </a:moveTo>
                  <a:lnTo>
                    <a:pt x="1" y="44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261" y="44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75"/>
            <p:cNvSpPr/>
            <p:nvPr/>
          </p:nvSpPr>
          <p:spPr>
            <a:xfrm>
              <a:off x="1736524" y="284465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261" y="953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75"/>
            <p:cNvSpPr/>
            <p:nvPr/>
          </p:nvSpPr>
          <p:spPr>
            <a:xfrm>
              <a:off x="1736524" y="2814315"/>
              <a:ext cx="7036" cy="23363"/>
            </a:xfrm>
            <a:custGeom>
              <a:avLst/>
              <a:gdLst/>
              <a:ahLst/>
              <a:cxnLst/>
              <a:rect l="l" t="t" r="r" b="b"/>
              <a:pathLst>
                <a:path w="261" h="867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867"/>
                  </a:lnTo>
                  <a:lnTo>
                    <a:pt x="261" y="867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75"/>
            <p:cNvSpPr/>
            <p:nvPr/>
          </p:nvSpPr>
          <p:spPr>
            <a:xfrm>
              <a:off x="1736524" y="2773489"/>
              <a:ext cx="7036" cy="25681"/>
            </a:xfrm>
            <a:custGeom>
              <a:avLst/>
              <a:gdLst/>
              <a:ahLst/>
              <a:cxnLst/>
              <a:rect l="l" t="t" r="r" b="b"/>
              <a:pathLst>
                <a:path w="261" h="953" fill="none" extrusionOk="0">
                  <a:moveTo>
                    <a:pt x="131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261" y="953"/>
                  </a:lnTo>
                  <a:lnTo>
                    <a:pt x="261" y="563"/>
                  </a:lnTo>
                  <a:lnTo>
                    <a:pt x="261" y="563"/>
                  </a:lnTo>
                  <a:lnTo>
                    <a:pt x="261" y="520"/>
                  </a:lnTo>
                  <a:lnTo>
                    <a:pt x="261" y="520"/>
                  </a:lnTo>
                  <a:lnTo>
                    <a:pt x="217" y="303"/>
                  </a:lnTo>
                  <a:lnTo>
                    <a:pt x="217" y="303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75"/>
            <p:cNvSpPr/>
            <p:nvPr/>
          </p:nvSpPr>
          <p:spPr>
            <a:xfrm>
              <a:off x="1736524" y="2758318"/>
              <a:ext cx="1213" cy="8192"/>
            </a:xfrm>
            <a:custGeom>
              <a:avLst/>
              <a:gdLst/>
              <a:ahLst/>
              <a:cxnLst/>
              <a:rect l="l" t="t" r="r" b="b"/>
              <a:pathLst>
                <a:path w="45" h="304" fill="none" extrusionOk="0">
                  <a:moveTo>
                    <a:pt x="1" y="0"/>
                  </a:moveTo>
                  <a:lnTo>
                    <a:pt x="1" y="303"/>
                  </a:lnTo>
                  <a:lnTo>
                    <a:pt x="44" y="303"/>
                  </a:lnTo>
                  <a:lnTo>
                    <a:pt x="44" y="30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75"/>
            <p:cNvSpPr/>
            <p:nvPr/>
          </p:nvSpPr>
          <p:spPr>
            <a:xfrm>
              <a:off x="1702665" y="2619457"/>
              <a:ext cx="1213" cy="4689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1" y="0"/>
                  </a:moveTo>
                  <a:lnTo>
                    <a:pt x="1" y="0"/>
                  </a:lnTo>
                  <a:lnTo>
                    <a:pt x="44" y="174"/>
                  </a:lnTo>
                  <a:lnTo>
                    <a:pt x="44" y="174"/>
                  </a:lnTo>
                  <a:lnTo>
                    <a:pt x="44" y="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75"/>
            <p:cNvSpPr/>
            <p:nvPr/>
          </p:nvSpPr>
          <p:spPr>
            <a:xfrm>
              <a:off x="1702665" y="2619457"/>
              <a:ext cx="1213" cy="4689"/>
            </a:xfrm>
            <a:custGeom>
              <a:avLst/>
              <a:gdLst/>
              <a:ahLst/>
              <a:cxnLst/>
              <a:rect l="l" t="t" r="r" b="b"/>
              <a:pathLst>
                <a:path w="45" h="17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4" y="174"/>
                  </a:lnTo>
                  <a:lnTo>
                    <a:pt x="44" y="174"/>
                  </a:lnTo>
                  <a:lnTo>
                    <a:pt x="44" y="1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75"/>
            <p:cNvSpPr/>
            <p:nvPr/>
          </p:nvSpPr>
          <p:spPr>
            <a:xfrm>
              <a:off x="1696842" y="2880821"/>
              <a:ext cx="15204" cy="2371"/>
            </a:xfrm>
            <a:custGeom>
              <a:avLst/>
              <a:gdLst/>
              <a:ahLst/>
              <a:cxnLst/>
              <a:rect l="l" t="t" r="r" b="b"/>
              <a:pathLst>
                <a:path w="564" h="88" extrusionOk="0">
                  <a:moveTo>
                    <a:pt x="563" y="1"/>
                  </a:moveTo>
                  <a:lnTo>
                    <a:pt x="0" y="44"/>
                  </a:lnTo>
                  <a:lnTo>
                    <a:pt x="0" y="88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75"/>
            <p:cNvSpPr/>
            <p:nvPr/>
          </p:nvSpPr>
          <p:spPr>
            <a:xfrm>
              <a:off x="1696842" y="2880821"/>
              <a:ext cx="15204" cy="2371"/>
            </a:xfrm>
            <a:custGeom>
              <a:avLst/>
              <a:gdLst/>
              <a:ahLst/>
              <a:cxnLst/>
              <a:rect l="l" t="t" r="r" b="b"/>
              <a:pathLst>
                <a:path w="564" h="88" fill="none" extrusionOk="0">
                  <a:moveTo>
                    <a:pt x="563" y="1"/>
                  </a:moveTo>
                  <a:lnTo>
                    <a:pt x="563" y="1"/>
                  </a:lnTo>
                  <a:lnTo>
                    <a:pt x="0" y="44"/>
                  </a:lnTo>
                  <a:lnTo>
                    <a:pt x="0" y="88"/>
                  </a:lnTo>
                  <a:lnTo>
                    <a:pt x="563" y="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75"/>
            <p:cNvSpPr/>
            <p:nvPr/>
          </p:nvSpPr>
          <p:spPr>
            <a:xfrm>
              <a:off x="1696842" y="2596121"/>
              <a:ext cx="15204" cy="274245"/>
            </a:xfrm>
            <a:custGeom>
              <a:avLst/>
              <a:gdLst/>
              <a:ahLst/>
              <a:cxnLst/>
              <a:rect l="l" t="t" r="r" b="b"/>
              <a:pathLst>
                <a:path w="564" h="10177" extrusionOk="0">
                  <a:moveTo>
                    <a:pt x="0" y="0"/>
                  </a:moveTo>
                  <a:lnTo>
                    <a:pt x="0" y="44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0" y="0"/>
                  </a:lnTo>
                  <a:close/>
                  <a:moveTo>
                    <a:pt x="0" y="87"/>
                  </a:moveTo>
                  <a:lnTo>
                    <a:pt x="0" y="1040"/>
                  </a:lnTo>
                  <a:lnTo>
                    <a:pt x="260" y="1040"/>
                  </a:lnTo>
                  <a:lnTo>
                    <a:pt x="217" y="866"/>
                  </a:lnTo>
                  <a:lnTo>
                    <a:pt x="44" y="87"/>
                  </a:lnTo>
                  <a:close/>
                  <a:moveTo>
                    <a:pt x="0" y="1256"/>
                  </a:moveTo>
                  <a:lnTo>
                    <a:pt x="0" y="2209"/>
                  </a:lnTo>
                  <a:lnTo>
                    <a:pt x="563" y="2209"/>
                  </a:lnTo>
                  <a:lnTo>
                    <a:pt x="563" y="2165"/>
                  </a:lnTo>
                  <a:lnTo>
                    <a:pt x="347" y="1256"/>
                  </a:lnTo>
                  <a:close/>
                  <a:moveTo>
                    <a:pt x="0" y="2772"/>
                  </a:moveTo>
                  <a:lnTo>
                    <a:pt x="0" y="3681"/>
                  </a:lnTo>
                  <a:lnTo>
                    <a:pt x="563" y="3681"/>
                  </a:lnTo>
                  <a:lnTo>
                    <a:pt x="563" y="2772"/>
                  </a:lnTo>
                  <a:close/>
                  <a:moveTo>
                    <a:pt x="0" y="3941"/>
                  </a:moveTo>
                  <a:lnTo>
                    <a:pt x="0" y="4850"/>
                  </a:lnTo>
                  <a:lnTo>
                    <a:pt x="563" y="4850"/>
                  </a:lnTo>
                  <a:lnTo>
                    <a:pt x="563" y="3941"/>
                  </a:lnTo>
                  <a:close/>
                  <a:moveTo>
                    <a:pt x="0" y="5413"/>
                  </a:moveTo>
                  <a:lnTo>
                    <a:pt x="0" y="6322"/>
                  </a:lnTo>
                  <a:lnTo>
                    <a:pt x="563" y="6322"/>
                  </a:lnTo>
                  <a:lnTo>
                    <a:pt x="563" y="5413"/>
                  </a:lnTo>
                  <a:close/>
                  <a:moveTo>
                    <a:pt x="0" y="6582"/>
                  </a:moveTo>
                  <a:lnTo>
                    <a:pt x="0" y="7535"/>
                  </a:lnTo>
                  <a:lnTo>
                    <a:pt x="563" y="7535"/>
                  </a:lnTo>
                  <a:lnTo>
                    <a:pt x="563" y="6582"/>
                  </a:lnTo>
                  <a:close/>
                  <a:moveTo>
                    <a:pt x="0" y="8098"/>
                  </a:moveTo>
                  <a:lnTo>
                    <a:pt x="0" y="8964"/>
                  </a:lnTo>
                  <a:lnTo>
                    <a:pt x="563" y="8964"/>
                  </a:lnTo>
                  <a:lnTo>
                    <a:pt x="563" y="8098"/>
                  </a:lnTo>
                  <a:close/>
                  <a:moveTo>
                    <a:pt x="0" y="9224"/>
                  </a:moveTo>
                  <a:lnTo>
                    <a:pt x="0" y="10176"/>
                  </a:lnTo>
                  <a:lnTo>
                    <a:pt x="563" y="10176"/>
                  </a:lnTo>
                  <a:lnTo>
                    <a:pt x="563" y="9224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75"/>
            <p:cNvSpPr/>
            <p:nvPr/>
          </p:nvSpPr>
          <p:spPr>
            <a:xfrm>
              <a:off x="1696842" y="2880821"/>
              <a:ext cx="15204" cy="1213"/>
            </a:xfrm>
            <a:custGeom>
              <a:avLst/>
              <a:gdLst/>
              <a:ahLst/>
              <a:cxnLst/>
              <a:rect l="l" t="t" r="r" b="b"/>
              <a:pathLst>
                <a:path w="564" h="45" fill="none" extrusionOk="0">
                  <a:moveTo>
                    <a:pt x="563" y="1"/>
                  </a:move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563" y="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75"/>
            <p:cNvSpPr/>
            <p:nvPr/>
          </p:nvSpPr>
          <p:spPr>
            <a:xfrm>
              <a:off x="1696842" y="284465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75"/>
            <p:cNvSpPr/>
            <p:nvPr/>
          </p:nvSpPr>
          <p:spPr>
            <a:xfrm>
              <a:off x="1696842" y="2814315"/>
              <a:ext cx="15204" cy="23363"/>
            </a:xfrm>
            <a:custGeom>
              <a:avLst/>
              <a:gdLst/>
              <a:ahLst/>
              <a:cxnLst/>
              <a:rect l="l" t="t" r="r" b="b"/>
              <a:pathLst>
                <a:path w="564" h="867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867"/>
                  </a:lnTo>
                  <a:lnTo>
                    <a:pt x="563" y="867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75"/>
            <p:cNvSpPr/>
            <p:nvPr/>
          </p:nvSpPr>
          <p:spPr>
            <a:xfrm>
              <a:off x="1696842" y="2773489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75"/>
            <p:cNvSpPr/>
            <p:nvPr/>
          </p:nvSpPr>
          <p:spPr>
            <a:xfrm>
              <a:off x="1696842" y="2741988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09"/>
                  </a:lnTo>
                  <a:lnTo>
                    <a:pt x="563" y="909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75"/>
            <p:cNvSpPr/>
            <p:nvPr/>
          </p:nvSpPr>
          <p:spPr>
            <a:xfrm>
              <a:off x="1696842" y="2702294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75"/>
            <p:cNvSpPr/>
            <p:nvPr/>
          </p:nvSpPr>
          <p:spPr>
            <a:xfrm>
              <a:off x="1696842" y="2670792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75"/>
            <p:cNvSpPr/>
            <p:nvPr/>
          </p:nvSpPr>
          <p:spPr>
            <a:xfrm>
              <a:off x="1696842" y="2629967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347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909"/>
                  </a:lnTo>
                  <a:lnTo>
                    <a:pt x="563" y="909"/>
                  </a:lnTo>
                  <a:lnTo>
                    <a:pt x="347" y="0"/>
                  </a:lnTo>
                  <a:lnTo>
                    <a:pt x="3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75"/>
            <p:cNvSpPr/>
            <p:nvPr/>
          </p:nvSpPr>
          <p:spPr>
            <a:xfrm>
              <a:off x="1696842" y="259843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44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260" y="954"/>
                  </a:lnTo>
                  <a:lnTo>
                    <a:pt x="260" y="954"/>
                  </a:lnTo>
                  <a:lnTo>
                    <a:pt x="217" y="780"/>
                  </a:lnTo>
                  <a:lnTo>
                    <a:pt x="217" y="780"/>
                  </a:lnTo>
                  <a:lnTo>
                    <a:pt x="44" y="1"/>
                  </a:lnTo>
                  <a:lnTo>
                    <a:pt x="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75"/>
            <p:cNvSpPr/>
            <p:nvPr/>
          </p:nvSpPr>
          <p:spPr>
            <a:xfrm>
              <a:off x="1696842" y="2596121"/>
              <a:ext cx="1186" cy="2344"/>
            </a:xfrm>
            <a:custGeom>
              <a:avLst/>
              <a:gdLst/>
              <a:ahLst/>
              <a:cxnLst/>
              <a:rect l="l" t="t" r="r" b="b"/>
              <a:pathLst>
                <a:path w="44" h="87" fill="none" extrusionOk="0">
                  <a:moveTo>
                    <a:pt x="0" y="0"/>
                  </a:moveTo>
                  <a:lnTo>
                    <a:pt x="0" y="44"/>
                  </a:lnTo>
                  <a:lnTo>
                    <a:pt x="0" y="44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75"/>
            <p:cNvSpPr/>
            <p:nvPr/>
          </p:nvSpPr>
          <p:spPr>
            <a:xfrm>
              <a:off x="1665329" y="2884324"/>
              <a:ext cx="7036" cy="1213"/>
            </a:xfrm>
            <a:custGeom>
              <a:avLst/>
              <a:gdLst/>
              <a:ahLst/>
              <a:cxnLst/>
              <a:rect l="l" t="t" r="r" b="b"/>
              <a:pathLst>
                <a:path w="261" h="45" extrusionOk="0">
                  <a:moveTo>
                    <a:pt x="260" y="1"/>
                  </a:moveTo>
                  <a:lnTo>
                    <a:pt x="0" y="44"/>
                  </a:lnTo>
                  <a:lnTo>
                    <a:pt x="260" y="4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75"/>
            <p:cNvSpPr/>
            <p:nvPr/>
          </p:nvSpPr>
          <p:spPr>
            <a:xfrm>
              <a:off x="1665329" y="2884324"/>
              <a:ext cx="7036" cy="1213"/>
            </a:xfrm>
            <a:custGeom>
              <a:avLst/>
              <a:gdLst/>
              <a:ahLst/>
              <a:cxnLst/>
              <a:rect l="l" t="t" r="r" b="b"/>
              <a:pathLst>
                <a:path w="261" h="45" fill="none" extrusionOk="0">
                  <a:moveTo>
                    <a:pt x="260" y="1"/>
                  </a:moveTo>
                  <a:lnTo>
                    <a:pt x="260" y="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7" y="44"/>
                  </a:lnTo>
                  <a:lnTo>
                    <a:pt x="260" y="4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75"/>
            <p:cNvSpPr/>
            <p:nvPr/>
          </p:nvSpPr>
          <p:spPr>
            <a:xfrm>
              <a:off x="1666488" y="2488762"/>
              <a:ext cx="4691" cy="15198"/>
            </a:xfrm>
            <a:custGeom>
              <a:avLst/>
              <a:gdLst/>
              <a:ahLst/>
              <a:cxnLst/>
              <a:rect l="l" t="t" r="r" b="b"/>
              <a:pathLst>
                <a:path w="174" h="564" extrusionOk="0">
                  <a:moveTo>
                    <a:pt x="1" y="1"/>
                  </a:moveTo>
                  <a:lnTo>
                    <a:pt x="1" y="1"/>
                  </a:lnTo>
                  <a:lnTo>
                    <a:pt x="174" y="563"/>
                  </a:lnTo>
                  <a:lnTo>
                    <a:pt x="174" y="5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75"/>
            <p:cNvSpPr/>
            <p:nvPr/>
          </p:nvSpPr>
          <p:spPr>
            <a:xfrm>
              <a:off x="1666488" y="2488762"/>
              <a:ext cx="4691" cy="15198"/>
            </a:xfrm>
            <a:custGeom>
              <a:avLst/>
              <a:gdLst/>
              <a:ahLst/>
              <a:cxnLst/>
              <a:rect l="l" t="t" r="r" b="b"/>
              <a:pathLst>
                <a:path w="174" h="5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74" y="563"/>
                  </a:lnTo>
                  <a:lnTo>
                    <a:pt x="174" y="56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75"/>
            <p:cNvSpPr/>
            <p:nvPr/>
          </p:nvSpPr>
          <p:spPr>
            <a:xfrm>
              <a:off x="1665329" y="2486418"/>
              <a:ext cx="7036" cy="399119"/>
            </a:xfrm>
            <a:custGeom>
              <a:avLst/>
              <a:gdLst/>
              <a:ahLst/>
              <a:cxnLst/>
              <a:rect l="l" t="t" r="r" b="b"/>
              <a:pathLst>
                <a:path w="261" h="14811" extrusionOk="0">
                  <a:moveTo>
                    <a:pt x="0" y="1"/>
                  </a:moveTo>
                  <a:lnTo>
                    <a:pt x="0" y="954"/>
                  </a:lnTo>
                  <a:lnTo>
                    <a:pt x="260" y="954"/>
                  </a:lnTo>
                  <a:lnTo>
                    <a:pt x="260" y="780"/>
                  </a:lnTo>
                  <a:lnTo>
                    <a:pt x="217" y="650"/>
                  </a:lnTo>
                  <a:lnTo>
                    <a:pt x="44" y="88"/>
                  </a:lnTo>
                  <a:lnTo>
                    <a:pt x="0" y="1"/>
                  </a:lnTo>
                  <a:close/>
                  <a:moveTo>
                    <a:pt x="0" y="1516"/>
                  </a:moveTo>
                  <a:lnTo>
                    <a:pt x="0" y="2426"/>
                  </a:lnTo>
                  <a:lnTo>
                    <a:pt x="260" y="2426"/>
                  </a:lnTo>
                  <a:lnTo>
                    <a:pt x="260" y="1516"/>
                  </a:lnTo>
                  <a:close/>
                  <a:moveTo>
                    <a:pt x="0" y="2686"/>
                  </a:moveTo>
                  <a:lnTo>
                    <a:pt x="0" y="3595"/>
                  </a:lnTo>
                  <a:lnTo>
                    <a:pt x="260" y="3595"/>
                  </a:lnTo>
                  <a:lnTo>
                    <a:pt x="260" y="2686"/>
                  </a:lnTo>
                  <a:close/>
                  <a:moveTo>
                    <a:pt x="0" y="4158"/>
                  </a:moveTo>
                  <a:lnTo>
                    <a:pt x="0" y="5111"/>
                  </a:lnTo>
                  <a:lnTo>
                    <a:pt x="260" y="5111"/>
                  </a:lnTo>
                  <a:lnTo>
                    <a:pt x="260" y="4158"/>
                  </a:lnTo>
                  <a:close/>
                  <a:moveTo>
                    <a:pt x="0" y="5327"/>
                  </a:moveTo>
                  <a:lnTo>
                    <a:pt x="0" y="6280"/>
                  </a:lnTo>
                  <a:lnTo>
                    <a:pt x="260" y="6280"/>
                  </a:lnTo>
                  <a:lnTo>
                    <a:pt x="260" y="5327"/>
                  </a:lnTo>
                  <a:close/>
                  <a:moveTo>
                    <a:pt x="0" y="6843"/>
                  </a:moveTo>
                  <a:lnTo>
                    <a:pt x="0" y="7752"/>
                  </a:lnTo>
                  <a:lnTo>
                    <a:pt x="260" y="7752"/>
                  </a:lnTo>
                  <a:lnTo>
                    <a:pt x="260" y="6843"/>
                  </a:lnTo>
                  <a:close/>
                  <a:moveTo>
                    <a:pt x="0" y="8012"/>
                  </a:moveTo>
                  <a:lnTo>
                    <a:pt x="0" y="8921"/>
                  </a:lnTo>
                  <a:lnTo>
                    <a:pt x="260" y="8921"/>
                  </a:lnTo>
                  <a:lnTo>
                    <a:pt x="260" y="8012"/>
                  </a:lnTo>
                  <a:close/>
                  <a:moveTo>
                    <a:pt x="0" y="9484"/>
                  </a:moveTo>
                  <a:lnTo>
                    <a:pt x="0" y="10393"/>
                  </a:lnTo>
                  <a:lnTo>
                    <a:pt x="260" y="10393"/>
                  </a:lnTo>
                  <a:lnTo>
                    <a:pt x="260" y="9484"/>
                  </a:lnTo>
                  <a:close/>
                  <a:moveTo>
                    <a:pt x="0" y="10653"/>
                  </a:moveTo>
                  <a:lnTo>
                    <a:pt x="0" y="11606"/>
                  </a:lnTo>
                  <a:lnTo>
                    <a:pt x="260" y="11606"/>
                  </a:lnTo>
                  <a:lnTo>
                    <a:pt x="260" y="10653"/>
                  </a:lnTo>
                  <a:close/>
                  <a:moveTo>
                    <a:pt x="0" y="12169"/>
                  </a:moveTo>
                  <a:lnTo>
                    <a:pt x="0" y="13035"/>
                  </a:lnTo>
                  <a:lnTo>
                    <a:pt x="260" y="13035"/>
                  </a:lnTo>
                  <a:lnTo>
                    <a:pt x="260" y="12169"/>
                  </a:lnTo>
                  <a:close/>
                  <a:moveTo>
                    <a:pt x="0" y="13295"/>
                  </a:moveTo>
                  <a:lnTo>
                    <a:pt x="0" y="14247"/>
                  </a:lnTo>
                  <a:lnTo>
                    <a:pt x="260" y="14247"/>
                  </a:lnTo>
                  <a:lnTo>
                    <a:pt x="260" y="13295"/>
                  </a:lnTo>
                  <a:close/>
                  <a:moveTo>
                    <a:pt x="260" y="14767"/>
                  </a:moveTo>
                  <a:lnTo>
                    <a:pt x="0" y="14810"/>
                  </a:lnTo>
                  <a:lnTo>
                    <a:pt x="87" y="14810"/>
                  </a:lnTo>
                  <a:lnTo>
                    <a:pt x="260" y="14767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75"/>
            <p:cNvSpPr/>
            <p:nvPr/>
          </p:nvSpPr>
          <p:spPr>
            <a:xfrm>
              <a:off x="1665329" y="2884324"/>
              <a:ext cx="7036" cy="1213"/>
            </a:xfrm>
            <a:custGeom>
              <a:avLst/>
              <a:gdLst/>
              <a:ahLst/>
              <a:cxnLst/>
              <a:rect l="l" t="t" r="r" b="b"/>
              <a:pathLst>
                <a:path w="261" h="45" fill="none" extrusionOk="0">
                  <a:moveTo>
                    <a:pt x="260" y="1"/>
                  </a:moveTo>
                  <a:lnTo>
                    <a:pt x="87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60" y="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75"/>
            <p:cNvSpPr/>
            <p:nvPr/>
          </p:nvSpPr>
          <p:spPr>
            <a:xfrm>
              <a:off x="1665329" y="284465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75"/>
            <p:cNvSpPr/>
            <p:nvPr/>
          </p:nvSpPr>
          <p:spPr>
            <a:xfrm>
              <a:off x="1665329" y="2814315"/>
              <a:ext cx="7036" cy="23363"/>
            </a:xfrm>
            <a:custGeom>
              <a:avLst/>
              <a:gdLst/>
              <a:ahLst/>
              <a:cxnLst/>
              <a:rect l="l" t="t" r="r" b="b"/>
              <a:pathLst>
                <a:path w="261" h="867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867"/>
                  </a:lnTo>
                  <a:lnTo>
                    <a:pt x="260" y="867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75"/>
            <p:cNvSpPr/>
            <p:nvPr/>
          </p:nvSpPr>
          <p:spPr>
            <a:xfrm>
              <a:off x="1665329" y="2773489"/>
              <a:ext cx="7036" cy="25681"/>
            </a:xfrm>
            <a:custGeom>
              <a:avLst/>
              <a:gdLst/>
              <a:ahLst/>
              <a:cxnLst/>
              <a:rect l="l" t="t" r="r" b="b"/>
              <a:pathLst>
                <a:path w="261" h="95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75"/>
            <p:cNvSpPr/>
            <p:nvPr/>
          </p:nvSpPr>
          <p:spPr>
            <a:xfrm>
              <a:off x="1665329" y="2741988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09"/>
                  </a:lnTo>
                  <a:lnTo>
                    <a:pt x="260" y="909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75"/>
            <p:cNvSpPr/>
            <p:nvPr/>
          </p:nvSpPr>
          <p:spPr>
            <a:xfrm>
              <a:off x="1665329" y="2702294"/>
              <a:ext cx="7036" cy="24549"/>
            </a:xfrm>
            <a:custGeom>
              <a:avLst/>
              <a:gdLst/>
              <a:ahLst/>
              <a:cxnLst/>
              <a:rect l="l" t="t" r="r" b="b"/>
              <a:pathLst>
                <a:path w="261" h="91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75"/>
            <p:cNvSpPr/>
            <p:nvPr/>
          </p:nvSpPr>
          <p:spPr>
            <a:xfrm>
              <a:off x="1665329" y="2670792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75"/>
            <p:cNvSpPr/>
            <p:nvPr/>
          </p:nvSpPr>
          <p:spPr>
            <a:xfrm>
              <a:off x="1665329" y="2629967"/>
              <a:ext cx="7036" cy="25681"/>
            </a:xfrm>
            <a:custGeom>
              <a:avLst/>
              <a:gdLst/>
              <a:ahLst/>
              <a:cxnLst/>
              <a:rect l="l" t="t" r="r" b="b"/>
              <a:pathLst>
                <a:path w="261" h="95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75"/>
            <p:cNvSpPr/>
            <p:nvPr/>
          </p:nvSpPr>
          <p:spPr>
            <a:xfrm>
              <a:off x="1665329" y="259843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260" y="95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75"/>
            <p:cNvSpPr/>
            <p:nvPr/>
          </p:nvSpPr>
          <p:spPr>
            <a:xfrm>
              <a:off x="1665329" y="2558772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75"/>
            <p:cNvSpPr/>
            <p:nvPr/>
          </p:nvSpPr>
          <p:spPr>
            <a:xfrm>
              <a:off x="1665329" y="2527270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75"/>
            <p:cNvSpPr/>
            <p:nvPr/>
          </p:nvSpPr>
          <p:spPr>
            <a:xfrm>
              <a:off x="1665329" y="248641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260" y="954"/>
                  </a:lnTo>
                  <a:lnTo>
                    <a:pt x="260" y="780"/>
                  </a:lnTo>
                  <a:lnTo>
                    <a:pt x="260" y="780"/>
                  </a:lnTo>
                  <a:lnTo>
                    <a:pt x="217" y="650"/>
                  </a:lnTo>
                  <a:lnTo>
                    <a:pt x="217" y="650"/>
                  </a:lnTo>
                  <a:lnTo>
                    <a:pt x="44" y="88"/>
                  </a:lnTo>
                  <a:lnTo>
                    <a:pt x="44" y="88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75"/>
            <p:cNvSpPr/>
            <p:nvPr/>
          </p:nvSpPr>
          <p:spPr>
            <a:xfrm>
              <a:off x="1624462" y="2887827"/>
              <a:ext cx="15204" cy="1213"/>
            </a:xfrm>
            <a:custGeom>
              <a:avLst/>
              <a:gdLst/>
              <a:ahLst/>
              <a:cxnLst/>
              <a:rect l="l" t="t" r="r" b="b"/>
              <a:pathLst>
                <a:path w="564" h="45" extrusionOk="0">
                  <a:moveTo>
                    <a:pt x="564" y="1"/>
                  </a:moveTo>
                  <a:lnTo>
                    <a:pt x="564" y="1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564" y="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75"/>
            <p:cNvSpPr/>
            <p:nvPr/>
          </p:nvSpPr>
          <p:spPr>
            <a:xfrm>
              <a:off x="1624462" y="2887827"/>
              <a:ext cx="15204" cy="1213"/>
            </a:xfrm>
            <a:custGeom>
              <a:avLst/>
              <a:gdLst/>
              <a:ahLst/>
              <a:cxnLst/>
              <a:rect l="l" t="t" r="r" b="b"/>
              <a:pathLst>
                <a:path w="564" h="45" fill="none" extrusionOk="0">
                  <a:moveTo>
                    <a:pt x="564" y="1"/>
                  </a:moveTo>
                  <a:lnTo>
                    <a:pt x="564" y="1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564" y="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75"/>
            <p:cNvSpPr/>
            <p:nvPr/>
          </p:nvSpPr>
          <p:spPr>
            <a:xfrm>
              <a:off x="1624462" y="2388409"/>
              <a:ext cx="15204" cy="500631"/>
            </a:xfrm>
            <a:custGeom>
              <a:avLst/>
              <a:gdLst/>
              <a:ahLst/>
              <a:cxnLst/>
              <a:rect l="l" t="t" r="r" b="b"/>
              <a:pathLst>
                <a:path w="564" h="18578" extrusionOk="0">
                  <a:moveTo>
                    <a:pt x="1" y="1"/>
                  </a:moveTo>
                  <a:lnTo>
                    <a:pt x="1" y="737"/>
                  </a:lnTo>
                  <a:lnTo>
                    <a:pt x="390" y="737"/>
                  </a:lnTo>
                  <a:lnTo>
                    <a:pt x="1" y="1"/>
                  </a:lnTo>
                  <a:close/>
                  <a:moveTo>
                    <a:pt x="1" y="997"/>
                  </a:moveTo>
                  <a:lnTo>
                    <a:pt x="1" y="1906"/>
                  </a:lnTo>
                  <a:lnTo>
                    <a:pt x="564" y="1906"/>
                  </a:lnTo>
                  <a:lnTo>
                    <a:pt x="564" y="1126"/>
                  </a:lnTo>
                  <a:lnTo>
                    <a:pt x="520" y="1040"/>
                  </a:lnTo>
                  <a:lnTo>
                    <a:pt x="520" y="997"/>
                  </a:lnTo>
                  <a:close/>
                  <a:moveTo>
                    <a:pt x="1" y="2469"/>
                  </a:moveTo>
                  <a:lnTo>
                    <a:pt x="1" y="3421"/>
                  </a:lnTo>
                  <a:lnTo>
                    <a:pt x="564" y="3421"/>
                  </a:lnTo>
                  <a:lnTo>
                    <a:pt x="564" y="2469"/>
                  </a:lnTo>
                  <a:close/>
                  <a:moveTo>
                    <a:pt x="1" y="3638"/>
                  </a:moveTo>
                  <a:lnTo>
                    <a:pt x="1" y="4591"/>
                  </a:lnTo>
                  <a:lnTo>
                    <a:pt x="564" y="4591"/>
                  </a:lnTo>
                  <a:lnTo>
                    <a:pt x="564" y="3638"/>
                  </a:lnTo>
                  <a:close/>
                  <a:moveTo>
                    <a:pt x="1" y="5153"/>
                  </a:moveTo>
                  <a:lnTo>
                    <a:pt x="1" y="6063"/>
                  </a:lnTo>
                  <a:lnTo>
                    <a:pt x="564" y="6063"/>
                  </a:lnTo>
                  <a:lnTo>
                    <a:pt x="564" y="5153"/>
                  </a:lnTo>
                  <a:close/>
                  <a:moveTo>
                    <a:pt x="1" y="6323"/>
                  </a:moveTo>
                  <a:lnTo>
                    <a:pt x="1" y="7232"/>
                  </a:lnTo>
                  <a:lnTo>
                    <a:pt x="564" y="7232"/>
                  </a:lnTo>
                  <a:lnTo>
                    <a:pt x="564" y="6323"/>
                  </a:lnTo>
                  <a:close/>
                  <a:moveTo>
                    <a:pt x="1" y="7795"/>
                  </a:moveTo>
                  <a:lnTo>
                    <a:pt x="1" y="8748"/>
                  </a:lnTo>
                  <a:lnTo>
                    <a:pt x="564" y="8748"/>
                  </a:lnTo>
                  <a:lnTo>
                    <a:pt x="564" y="7795"/>
                  </a:lnTo>
                  <a:close/>
                  <a:moveTo>
                    <a:pt x="1" y="8964"/>
                  </a:moveTo>
                  <a:lnTo>
                    <a:pt x="1" y="9917"/>
                  </a:lnTo>
                  <a:lnTo>
                    <a:pt x="564" y="9917"/>
                  </a:lnTo>
                  <a:lnTo>
                    <a:pt x="564" y="8964"/>
                  </a:lnTo>
                  <a:close/>
                  <a:moveTo>
                    <a:pt x="1" y="10480"/>
                  </a:moveTo>
                  <a:lnTo>
                    <a:pt x="1" y="11389"/>
                  </a:lnTo>
                  <a:lnTo>
                    <a:pt x="564" y="11389"/>
                  </a:lnTo>
                  <a:lnTo>
                    <a:pt x="564" y="10480"/>
                  </a:lnTo>
                  <a:close/>
                  <a:moveTo>
                    <a:pt x="1" y="11649"/>
                  </a:moveTo>
                  <a:lnTo>
                    <a:pt x="1" y="12558"/>
                  </a:lnTo>
                  <a:lnTo>
                    <a:pt x="564" y="12558"/>
                  </a:lnTo>
                  <a:lnTo>
                    <a:pt x="564" y="11649"/>
                  </a:lnTo>
                  <a:close/>
                  <a:moveTo>
                    <a:pt x="1" y="13121"/>
                  </a:moveTo>
                  <a:lnTo>
                    <a:pt x="1" y="14030"/>
                  </a:lnTo>
                  <a:lnTo>
                    <a:pt x="564" y="14030"/>
                  </a:lnTo>
                  <a:lnTo>
                    <a:pt x="564" y="13121"/>
                  </a:lnTo>
                  <a:close/>
                  <a:moveTo>
                    <a:pt x="1" y="14290"/>
                  </a:moveTo>
                  <a:lnTo>
                    <a:pt x="1" y="15243"/>
                  </a:lnTo>
                  <a:lnTo>
                    <a:pt x="564" y="15243"/>
                  </a:lnTo>
                  <a:lnTo>
                    <a:pt x="564" y="14290"/>
                  </a:lnTo>
                  <a:close/>
                  <a:moveTo>
                    <a:pt x="1" y="15806"/>
                  </a:moveTo>
                  <a:lnTo>
                    <a:pt x="1" y="16672"/>
                  </a:lnTo>
                  <a:lnTo>
                    <a:pt x="564" y="16672"/>
                  </a:lnTo>
                  <a:lnTo>
                    <a:pt x="564" y="15806"/>
                  </a:lnTo>
                  <a:close/>
                  <a:moveTo>
                    <a:pt x="1" y="16932"/>
                  </a:moveTo>
                  <a:lnTo>
                    <a:pt x="1" y="17884"/>
                  </a:lnTo>
                  <a:lnTo>
                    <a:pt x="564" y="17884"/>
                  </a:lnTo>
                  <a:lnTo>
                    <a:pt x="564" y="16932"/>
                  </a:lnTo>
                  <a:close/>
                  <a:moveTo>
                    <a:pt x="1" y="18447"/>
                  </a:moveTo>
                  <a:lnTo>
                    <a:pt x="1" y="18577"/>
                  </a:lnTo>
                  <a:lnTo>
                    <a:pt x="564" y="18534"/>
                  </a:lnTo>
                  <a:lnTo>
                    <a:pt x="564" y="18447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75"/>
            <p:cNvSpPr/>
            <p:nvPr/>
          </p:nvSpPr>
          <p:spPr>
            <a:xfrm>
              <a:off x="1624462" y="2885510"/>
              <a:ext cx="15204" cy="3530"/>
            </a:xfrm>
            <a:custGeom>
              <a:avLst/>
              <a:gdLst/>
              <a:ahLst/>
              <a:cxnLst/>
              <a:rect l="l" t="t" r="r" b="b"/>
              <a:pathLst>
                <a:path w="564" h="131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130"/>
                  </a:lnTo>
                  <a:lnTo>
                    <a:pt x="1" y="130"/>
                  </a:lnTo>
                  <a:lnTo>
                    <a:pt x="564" y="87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75"/>
            <p:cNvSpPr/>
            <p:nvPr/>
          </p:nvSpPr>
          <p:spPr>
            <a:xfrm>
              <a:off x="1624462" y="284465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75"/>
            <p:cNvSpPr/>
            <p:nvPr/>
          </p:nvSpPr>
          <p:spPr>
            <a:xfrm>
              <a:off x="1624462" y="2814315"/>
              <a:ext cx="15204" cy="23363"/>
            </a:xfrm>
            <a:custGeom>
              <a:avLst/>
              <a:gdLst/>
              <a:ahLst/>
              <a:cxnLst/>
              <a:rect l="l" t="t" r="r" b="b"/>
              <a:pathLst>
                <a:path w="564" h="867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867"/>
                  </a:lnTo>
                  <a:lnTo>
                    <a:pt x="564" y="867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75"/>
            <p:cNvSpPr/>
            <p:nvPr/>
          </p:nvSpPr>
          <p:spPr>
            <a:xfrm>
              <a:off x="1624462" y="2773489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75"/>
            <p:cNvSpPr/>
            <p:nvPr/>
          </p:nvSpPr>
          <p:spPr>
            <a:xfrm>
              <a:off x="1624462" y="2741988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09"/>
                  </a:lnTo>
                  <a:lnTo>
                    <a:pt x="564" y="909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75"/>
            <p:cNvSpPr/>
            <p:nvPr/>
          </p:nvSpPr>
          <p:spPr>
            <a:xfrm>
              <a:off x="1624462" y="2702294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75"/>
            <p:cNvSpPr/>
            <p:nvPr/>
          </p:nvSpPr>
          <p:spPr>
            <a:xfrm>
              <a:off x="1624462" y="2670792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75"/>
            <p:cNvSpPr/>
            <p:nvPr/>
          </p:nvSpPr>
          <p:spPr>
            <a:xfrm>
              <a:off x="1624462" y="2629967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75"/>
            <p:cNvSpPr/>
            <p:nvPr/>
          </p:nvSpPr>
          <p:spPr>
            <a:xfrm>
              <a:off x="1624462" y="259843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564" y="95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75"/>
            <p:cNvSpPr/>
            <p:nvPr/>
          </p:nvSpPr>
          <p:spPr>
            <a:xfrm>
              <a:off x="1624462" y="2558772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75"/>
            <p:cNvSpPr/>
            <p:nvPr/>
          </p:nvSpPr>
          <p:spPr>
            <a:xfrm>
              <a:off x="1624462" y="2527270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75"/>
            <p:cNvSpPr/>
            <p:nvPr/>
          </p:nvSpPr>
          <p:spPr>
            <a:xfrm>
              <a:off x="1624462" y="248641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564" y="95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75"/>
            <p:cNvSpPr/>
            <p:nvPr/>
          </p:nvSpPr>
          <p:spPr>
            <a:xfrm>
              <a:off x="1624462" y="2454916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75"/>
            <p:cNvSpPr/>
            <p:nvPr/>
          </p:nvSpPr>
          <p:spPr>
            <a:xfrm>
              <a:off x="1624462" y="2415249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30"/>
                  </a:lnTo>
                  <a:lnTo>
                    <a:pt x="564" y="130"/>
                  </a:lnTo>
                  <a:lnTo>
                    <a:pt x="520" y="44"/>
                  </a:lnTo>
                  <a:lnTo>
                    <a:pt x="520" y="44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75"/>
            <p:cNvSpPr/>
            <p:nvPr/>
          </p:nvSpPr>
          <p:spPr>
            <a:xfrm>
              <a:off x="1624462" y="2388409"/>
              <a:ext cx="10540" cy="19860"/>
            </a:xfrm>
            <a:custGeom>
              <a:avLst/>
              <a:gdLst/>
              <a:ahLst/>
              <a:cxnLst/>
              <a:rect l="l" t="t" r="r" b="b"/>
              <a:pathLst>
                <a:path w="391" h="737" fill="none" extrusionOk="0">
                  <a:moveTo>
                    <a:pt x="1" y="1"/>
                  </a:moveTo>
                  <a:lnTo>
                    <a:pt x="1" y="737"/>
                  </a:lnTo>
                  <a:lnTo>
                    <a:pt x="390" y="737"/>
                  </a:lnTo>
                  <a:lnTo>
                    <a:pt x="390" y="73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75"/>
            <p:cNvSpPr/>
            <p:nvPr/>
          </p:nvSpPr>
          <p:spPr>
            <a:xfrm>
              <a:off x="1592948" y="2891331"/>
              <a:ext cx="7036" cy="1186"/>
            </a:xfrm>
            <a:custGeom>
              <a:avLst/>
              <a:gdLst/>
              <a:ahLst/>
              <a:cxnLst/>
              <a:rect l="l" t="t" r="r" b="b"/>
              <a:pathLst>
                <a:path w="261" h="44" extrusionOk="0">
                  <a:moveTo>
                    <a:pt x="1" y="1"/>
                  </a:moveTo>
                  <a:lnTo>
                    <a:pt x="1" y="4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75"/>
            <p:cNvSpPr/>
            <p:nvPr/>
          </p:nvSpPr>
          <p:spPr>
            <a:xfrm>
              <a:off x="1592948" y="2891331"/>
              <a:ext cx="7036" cy="1186"/>
            </a:xfrm>
            <a:custGeom>
              <a:avLst/>
              <a:gdLst/>
              <a:ahLst/>
              <a:cxnLst/>
              <a:rect l="l" t="t" r="r" b="b"/>
              <a:pathLst>
                <a:path w="261" h="44" fill="none" extrusionOk="0">
                  <a:moveTo>
                    <a:pt x="260" y="1"/>
                  </a:moveTo>
                  <a:lnTo>
                    <a:pt x="260" y="1"/>
                  </a:lnTo>
                  <a:lnTo>
                    <a:pt x="1" y="1"/>
                  </a:lnTo>
                  <a:lnTo>
                    <a:pt x="1" y="44"/>
                  </a:lnTo>
                  <a:lnTo>
                    <a:pt x="260" y="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75"/>
            <p:cNvSpPr/>
            <p:nvPr/>
          </p:nvSpPr>
          <p:spPr>
            <a:xfrm>
              <a:off x="1592948" y="2344081"/>
              <a:ext cx="7036" cy="547277"/>
            </a:xfrm>
            <a:custGeom>
              <a:avLst/>
              <a:gdLst/>
              <a:ahLst/>
              <a:cxnLst/>
              <a:rect l="l" t="t" r="r" b="b"/>
              <a:pathLst>
                <a:path w="261" h="20309" extrusionOk="0">
                  <a:moveTo>
                    <a:pt x="1" y="0"/>
                  </a:moveTo>
                  <a:lnTo>
                    <a:pt x="1" y="909"/>
                  </a:lnTo>
                  <a:lnTo>
                    <a:pt x="260" y="909"/>
                  </a:lnTo>
                  <a:lnTo>
                    <a:pt x="260" y="217"/>
                  </a:lnTo>
                  <a:lnTo>
                    <a:pt x="131" y="0"/>
                  </a:lnTo>
                  <a:close/>
                  <a:moveTo>
                    <a:pt x="1" y="1472"/>
                  </a:moveTo>
                  <a:lnTo>
                    <a:pt x="1" y="2382"/>
                  </a:lnTo>
                  <a:lnTo>
                    <a:pt x="260" y="2382"/>
                  </a:lnTo>
                  <a:lnTo>
                    <a:pt x="260" y="1472"/>
                  </a:lnTo>
                  <a:close/>
                  <a:moveTo>
                    <a:pt x="1" y="2642"/>
                  </a:moveTo>
                  <a:lnTo>
                    <a:pt x="1" y="3551"/>
                  </a:lnTo>
                  <a:lnTo>
                    <a:pt x="260" y="3551"/>
                  </a:lnTo>
                  <a:lnTo>
                    <a:pt x="260" y="2642"/>
                  </a:lnTo>
                  <a:close/>
                  <a:moveTo>
                    <a:pt x="1" y="4114"/>
                  </a:moveTo>
                  <a:lnTo>
                    <a:pt x="1" y="5066"/>
                  </a:lnTo>
                  <a:lnTo>
                    <a:pt x="260" y="5066"/>
                  </a:lnTo>
                  <a:lnTo>
                    <a:pt x="260" y="4114"/>
                  </a:lnTo>
                  <a:close/>
                  <a:moveTo>
                    <a:pt x="1" y="5283"/>
                  </a:moveTo>
                  <a:lnTo>
                    <a:pt x="1" y="6236"/>
                  </a:lnTo>
                  <a:lnTo>
                    <a:pt x="260" y="6236"/>
                  </a:lnTo>
                  <a:lnTo>
                    <a:pt x="260" y="5283"/>
                  </a:lnTo>
                  <a:close/>
                  <a:moveTo>
                    <a:pt x="1" y="6798"/>
                  </a:moveTo>
                  <a:lnTo>
                    <a:pt x="1" y="7708"/>
                  </a:lnTo>
                  <a:lnTo>
                    <a:pt x="260" y="7708"/>
                  </a:lnTo>
                  <a:lnTo>
                    <a:pt x="260" y="6798"/>
                  </a:lnTo>
                  <a:close/>
                  <a:moveTo>
                    <a:pt x="1" y="7968"/>
                  </a:moveTo>
                  <a:lnTo>
                    <a:pt x="1" y="8877"/>
                  </a:lnTo>
                  <a:lnTo>
                    <a:pt x="260" y="8877"/>
                  </a:lnTo>
                  <a:lnTo>
                    <a:pt x="260" y="7968"/>
                  </a:lnTo>
                  <a:close/>
                  <a:moveTo>
                    <a:pt x="1" y="9440"/>
                  </a:moveTo>
                  <a:lnTo>
                    <a:pt x="1" y="10393"/>
                  </a:lnTo>
                  <a:lnTo>
                    <a:pt x="260" y="10393"/>
                  </a:lnTo>
                  <a:lnTo>
                    <a:pt x="260" y="9440"/>
                  </a:lnTo>
                  <a:close/>
                  <a:moveTo>
                    <a:pt x="1" y="10609"/>
                  </a:moveTo>
                  <a:lnTo>
                    <a:pt x="1" y="11562"/>
                  </a:lnTo>
                  <a:lnTo>
                    <a:pt x="260" y="11562"/>
                  </a:lnTo>
                  <a:lnTo>
                    <a:pt x="260" y="10609"/>
                  </a:lnTo>
                  <a:close/>
                  <a:moveTo>
                    <a:pt x="1" y="12125"/>
                  </a:moveTo>
                  <a:lnTo>
                    <a:pt x="1" y="13034"/>
                  </a:lnTo>
                  <a:lnTo>
                    <a:pt x="260" y="13034"/>
                  </a:lnTo>
                  <a:lnTo>
                    <a:pt x="260" y="12125"/>
                  </a:lnTo>
                  <a:close/>
                  <a:moveTo>
                    <a:pt x="1" y="13294"/>
                  </a:moveTo>
                  <a:lnTo>
                    <a:pt x="1" y="14203"/>
                  </a:lnTo>
                  <a:lnTo>
                    <a:pt x="260" y="14203"/>
                  </a:lnTo>
                  <a:lnTo>
                    <a:pt x="260" y="13294"/>
                  </a:lnTo>
                  <a:close/>
                  <a:moveTo>
                    <a:pt x="1" y="14766"/>
                  </a:moveTo>
                  <a:lnTo>
                    <a:pt x="1" y="15675"/>
                  </a:lnTo>
                  <a:lnTo>
                    <a:pt x="260" y="15675"/>
                  </a:lnTo>
                  <a:lnTo>
                    <a:pt x="260" y="14766"/>
                  </a:lnTo>
                  <a:close/>
                  <a:moveTo>
                    <a:pt x="1" y="15935"/>
                  </a:moveTo>
                  <a:lnTo>
                    <a:pt x="1" y="16888"/>
                  </a:lnTo>
                  <a:lnTo>
                    <a:pt x="260" y="16888"/>
                  </a:lnTo>
                  <a:lnTo>
                    <a:pt x="260" y="15935"/>
                  </a:lnTo>
                  <a:close/>
                  <a:moveTo>
                    <a:pt x="1" y="17451"/>
                  </a:moveTo>
                  <a:lnTo>
                    <a:pt x="1" y="18317"/>
                  </a:lnTo>
                  <a:lnTo>
                    <a:pt x="260" y="18317"/>
                  </a:lnTo>
                  <a:lnTo>
                    <a:pt x="260" y="17451"/>
                  </a:lnTo>
                  <a:close/>
                  <a:moveTo>
                    <a:pt x="1" y="18577"/>
                  </a:moveTo>
                  <a:lnTo>
                    <a:pt x="1" y="19529"/>
                  </a:lnTo>
                  <a:lnTo>
                    <a:pt x="260" y="19529"/>
                  </a:lnTo>
                  <a:lnTo>
                    <a:pt x="260" y="18577"/>
                  </a:lnTo>
                  <a:close/>
                  <a:moveTo>
                    <a:pt x="1" y="20092"/>
                  </a:moveTo>
                  <a:lnTo>
                    <a:pt x="1" y="20309"/>
                  </a:lnTo>
                  <a:lnTo>
                    <a:pt x="260" y="20309"/>
                  </a:lnTo>
                  <a:lnTo>
                    <a:pt x="260" y="20092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75"/>
            <p:cNvSpPr/>
            <p:nvPr/>
          </p:nvSpPr>
          <p:spPr>
            <a:xfrm>
              <a:off x="1592948" y="2885510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1" y="217"/>
                  </a:lnTo>
                  <a:lnTo>
                    <a:pt x="260" y="217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75"/>
            <p:cNvSpPr/>
            <p:nvPr/>
          </p:nvSpPr>
          <p:spPr>
            <a:xfrm>
              <a:off x="1592948" y="284465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260" y="95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75"/>
            <p:cNvSpPr/>
            <p:nvPr/>
          </p:nvSpPr>
          <p:spPr>
            <a:xfrm>
              <a:off x="1592948" y="2814315"/>
              <a:ext cx="7036" cy="23363"/>
            </a:xfrm>
            <a:custGeom>
              <a:avLst/>
              <a:gdLst/>
              <a:ahLst/>
              <a:cxnLst/>
              <a:rect l="l" t="t" r="r" b="b"/>
              <a:pathLst>
                <a:path w="261" h="867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867"/>
                  </a:lnTo>
                  <a:lnTo>
                    <a:pt x="260" y="867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75"/>
            <p:cNvSpPr/>
            <p:nvPr/>
          </p:nvSpPr>
          <p:spPr>
            <a:xfrm>
              <a:off x="1592948" y="2773489"/>
              <a:ext cx="7036" cy="25681"/>
            </a:xfrm>
            <a:custGeom>
              <a:avLst/>
              <a:gdLst/>
              <a:ahLst/>
              <a:cxnLst/>
              <a:rect l="l" t="t" r="r" b="b"/>
              <a:pathLst>
                <a:path w="261" h="953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75"/>
            <p:cNvSpPr/>
            <p:nvPr/>
          </p:nvSpPr>
          <p:spPr>
            <a:xfrm>
              <a:off x="1592948" y="2741988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909"/>
                  </a:lnTo>
                  <a:lnTo>
                    <a:pt x="260" y="909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75"/>
            <p:cNvSpPr/>
            <p:nvPr/>
          </p:nvSpPr>
          <p:spPr>
            <a:xfrm>
              <a:off x="1592948" y="2702294"/>
              <a:ext cx="7036" cy="24549"/>
            </a:xfrm>
            <a:custGeom>
              <a:avLst/>
              <a:gdLst/>
              <a:ahLst/>
              <a:cxnLst/>
              <a:rect l="l" t="t" r="r" b="b"/>
              <a:pathLst>
                <a:path w="261" h="911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75"/>
            <p:cNvSpPr/>
            <p:nvPr/>
          </p:nvSpPr>
          <p:spPr>
            <a:xfrm>
              <a:off x="1592948" y="2670792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75"/>
            <p:cNvSpPr/>
            <p:nvPr/>
          </p:nvSpPr>
          <p:spPr>
            <a:xfrm>
              <a:off x="1592948" y="2629967"/>
              <a:ext cx="7036" cy="25681"/>
            </a:xfrm>
            <a:custGeom>
              <a:avLst/>
              <a:gdLst/>
              <a:ahLst/>
              <a:cxnLst/>
              <a:rect l="l" t="t" r="r" b="b"/>
              <a:pathLst>
                <a:path w="261" h="953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75"/>
            <p:cNvSpPr/>
            <p:nvPr/>
          </p:nvSpPr>
          <p:spPr>
            <a:xfrm>
              <a:off x="1592948" y="259843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260" y="95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75"/>
            <p:cNvSpPr/>
            <p:nvPr/>
          </p:nvSpPr>
          <p:spPr>
            <a:xfrm>
              <a:off x="1592948" y="2558772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75"/>
            <p:cNvSpPr/>
            <p:nvPr/>
          </p:nvSpPr>
          <p:spPr>
            <a:xfrm>
              <a:off x="1592948" y="2527270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260" y="91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75"/>
            <p:cNvSpPr/>
            <p:nvPr/>
          </p:nvSpPr>
          <p:spPr>
            <a:xfrm>
              <a:off x="1592948" y="248641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260" y="95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75"/>
            <p:cNvSpPr/>
            <p:nvPr/>
          </p:nvSpPr>
          <p:spPr>
            <a:xfrm>
              <a:off x="1592948" y="2454916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260" y="95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75"/>
            <p:cNvSpPr/>
            <p:nvPr/>
          </p:nvSpPr>
          <p:spPr>
            <a:xfrm>
              <a:off x="1592948" y="2415249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75"/>
            <p:cNvSpPr/>
            <p:nvPr/>
          </p:nvSpPr>
          <p:spPr>
            <a:xfrm>
              <a:off x="1592948" y="2383748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260" y="91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75"/>
            <p:cNvSpPr/>
            <p:nvPr/>
          </p:nvSpPr>
          <p:spPr>
            <a:xfrm>
              <a:off x="1592948" y="2344081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131" y="0"/>
                  </a:moveTo>
                  <a:lnTo>
                    <a:pt x="1" y="0"/>
                  </a:lnTo>
                  <a:lnTo>
                    <a:pt x="1" y="909"/>
                  </a:lnTo>
                  <a:lnTo>
                    <a:pt x="260" y="909"/>
                  </a:lnTo>
                  <a:lnTo>
                    <a:pt x="260" y="217"/>
                  </a:lnTo>
                  <a:lnTo>
                    <a:pt x="260" y="217"/>
                  </a:lnTo>
                  <a:lnTo>
                    <a:pt x="131" y="0"/>
                  </a:lnTo>
                  <a:lnTo>
                    <a:pt x="1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75"/>
            <p:cNvSpPr/>
            <p:nvPr/>
          </p:nvSpPr>
          <p:spPr>
            <a:xfrm>
              <a:off x="1554426" y="2893675"/>
              <a:ext cx="14045" cy="2344"/>
            </a:xfrm>
            <a:custGeom>
              <a:avLst/>
              <a:gdLst/>
              <a:ahLst/>
              <a:cxnLst/>
              <a:rect l="l" t="t" r="r" b="b"/>
              <a:pathLst>
                <a:path w="521" h="87" extrusionOk="0">
                  <a:moveTo>
                    <a:pt x="520" y="0"/>
                  </a:moveTo>
                  <a:lnTo>
                    <a:pt x="1" y="44"/>
                  </a:lnTo>
                  <a:lnTo>
                    <a:pt x="1" y="87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75"/>
            <p:cNvSpPr/>
            <p:nvPr/>
          </p:nvSpPr>
          <p:spPr>
            <a:xfrm>
              <a:off x="1554426" y="2893675"/>
              <a:ext cx="14045" cy="2344"/>
            </a:xfrm>
            <a:custGeom>
              <a:avLst/>
              <a:gdLst/>
              <a:ahLst/>
              <a:cxnLst/>
              <a:rect l="l" t="t" r="r" b="b"/>
              <a:pathLst>
                <a:path w="521" h="87" fill="none" extrusionOk="0">
                  <a:moveTo>
                    <a:pt x="520" y="0"/>
                  </a:moveTo>
                  <a:lnTo>
                    <a:pt x="520" y="0"/>
                  </a:lnTo>
                  <a:lnTo>
                    <a:pt x="1" y="44"/>
                  </a:lnTo>
                  <a:lnTo>
                    <a:pt x="1" y="87"/>
                  </a:lnTo>
                  <a:lnTo>
                    <a:pt x="520" y="0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75"/>
            <p:cNvSpPr/>
            <p:nvPr/>
          </p:nvSpPr>
          <p:spPr>
            <a:xfrm>
              <a:off x="1554426" y="2316055"/>
              <a:ext cx="14045" cy="578805"/>
            </a:xfrm>
            <a:custGeom>
              <a:avLst/>
              <a:gdLst/>
              <a:ahLst/>
              <a:cxnLst/>
              <a:rect l="l" t="t" r="r" b="b"/>
              <a:pathLst>
                <a:path w="521" h="21479" extrusionOk="0">
                  <a:moveTo>
                    <a:pt x="1" y="1"/>
                  </a:moveTo>
                  <a:lnTo>
                    <a:pt x="1" y="780"/>
                  </a:lnTo>
                  <a:lnTo>
                    <a:pt x="520" y="780"/>
                  </a:lnTo>
                  <a:lnTo>
                    <a:pt x="520" y="44"/>
                  </a:lnTo>
                  <a:lnTo>
                    <a:pt x="260" y="1"/>
                  </a:lnTo>
                  <a:close/>
                  <a:moveTo>
                    <a:pt x="1" y="1040"/>
                  </a:moveTo>
                  <a:lnTo>
                    <a:pt x="1" y="1949"/>
                  </a:lnTo>
                  <a:lnTo>
                    <a:pt x="520" y="1949"/>
                  </a:lnTo>
                  <a:lnTo>
                    <a:pt x="520" y="1040"/>
                  </a:lnTo>
                  <a:close/>
                  <a:moveTo>
                    <a:pt x="1" y="2512"/>
                  </a:moveTo>
                  <a:lnTo>
                    <a:pt x="1" y="3422"/>
                  </a:lnTo>
                  <a:lnTo>
                    <a:pt x="520" y="3422"/>
                  </a:lnTo>
                  <a:lnTo>
                    <a:pt x="520" y="2512"/>
                  </a:lnTo>
                  <a:close/>
                  <a:moveTo>
                    <a:pt x="1" y="3682"/>
                  </a:moveTo>
                  <a:lnTo>
                    <a:pt x="1" y="4591"/>
                  </a:lnTo>
                  <a:lnTo>
                    <a:pt x="520" y="4591"/>
                  </a:lnTo>
                  <a:lnTo>
                    <a:pt x="520" y="3682"/>
                  </a:lnTo>
                  <a:close/>
                  <a:moveTo>
                    <a:pt x="1" y="5154"/>
                  </a:moveTo>
                  <a:lnTo>
                    <a:pt x="1" y="6106"/>
                  </a:lnTo>
                  <a:lnTo>
                    <a:pt x="520" y="6106"/>
                  </a:lnTo>
                  <a:lnTo>
                    <a:pt x="520" y="5154"/>
                  </a:lnTo>
                  <a:close/>
                  <a:moveTo>
                    <a:pt x="1" y="6323"/>
                  </a:moveTo>
                  <a:lnTo>
                    <a:pt x="1" y="7276"/>
                  </a:lnTo>
                  <a:lnTo>
                    <a:pt x="520" y="7276"/>
                  </a:lnTo>
                  <a:lnTo>
                    <a:pt x="520" y="6323"/>
                  </a:lnTo>
                  <a:close/>
                  <a:moveTo>
                    <a:pt x="1" y="7838"/>
                  </a:moveTo>
                  <a:lnTo>
                    <a:pt x="1" y="8748"/>
                  </a:lnTo>
                  <a:lnTo>
                    <a:pt x="520" y="8748"/>
                  </a:lnTo>
                  <a:lnTo>
                    <a:pt x="520" y="7838"/>
                  </a:lnTo>
                  <a:close/>
                  <a:moveTo>
                    <a:pt x="1" y="9008"/>
                  </a:moveTo>
                  <a:lnTo>
                    <a:pt x="1" y="9917"/>
                  </a:lnTo>
                  <a:lnTo>
                    <a:pt x="520" y="9917"/>
                  </a:lnTo>
                  <a:lnTo>
                    <a:pt x="520" y="9008"/>
                  </a:lnTo>
                  <a:close/>
                  <a:moveTo>
                    <a:pt x="1" y="10480"/>
                  </a:moveTo>
                  <a:lnTo>
                    <a:pt x="1" y="11433"/>
                  </a:lnTo>
                  <a:lnTo>
                    <a:pt x="520" y="11433"/>
                  </a:lnTo>
                  <a:lnTo>
                    <a:pt x="520" y="10480"/>
                  </a:lnTo>
                  <a:close/>
                  <a:moveTo>
                    <a:pt x="1" y="11649"/>
                  </a:moveTo>
                  <a:lnTo>
                    <a:pt x="1" y="12602"/>
                  </a:lnTo>
                  <a:lnTo>
                    <a:pt x="520" y="12602"/>
                  </a:lnTo>
                  <a:lnTo>
                    <a:pt x="520" y="11649"/>
                  </a:lnTo>
                  <a:close/>
                  <a:moveTo>
                    <a:pt x="1" y="13165"/>
                  </a:moveTo>
                  <a:lnTo>
                    <a:pt x="1" y="14074"/>
                  </a:lnTo>
                  <a:lnTo>
                    <a:pt x="520" y="14074"/>
                  </a:lnTo>
                  <a:lnTo>
                    <a:pt x="520" y="13165"/>
                  </a:lnTo>
                  <a:close/>
                  <a:moveTo>
                    <a:pt x="1" y="14334"/>
                  </a:moveTo>
                  <a:lnTo>
                    <a:pt x="1" y="15243"/>
                  </a:lnTo>
                  <a:lnTo>
                    <a:pt x="520" y="15243"/>
                  </a:lnTo>
                  <a:lnTo>
                    <a:pt x="520" y="14334"/>
                  </a:lnTo>
                  <a:close/>
                  <a:moveTo>
                    <a:pt x="1" y="15806"/>
                  </a:moveTo>
                  <a:lnTo>
                    <a:pt x="1" y="16715"/>
                  </a:lnTo>
                  <a:lnTo>
                    <a:pt x="520" y="16715"/>
                  </a:lnTo>
                  <a:lnTo>
                    <a:pt x="520" y="15806"/>
                  </a:lnTo>
                  <a:close/>
                  <a:moveTo>
                    <a:pt x="1" y="16975"/>
                  </a:moveTo>
                  <a:lnTo>
                    <a:pt x="1" y="17928"/>
                  </a:lnTo>
                  <a:lnTo>
                    <a:pt x="520" y="17928"/>
                  </a:lnTo>
                  <a:lnTo>
                    <a:pt x="520" y="16975"/>
                  </a:lnTo>
                  <a:close/>
                  <a:moveTo>
                    <a:pt x="1" y="18491"/>
                  </a:moveTo>
                  <a:lnTo>
                    <a:pt x="1" y="19357"/>
                  </a:lnTo>
                  <a:lnTo>
                    <a:pt x="520" y="19357"/>
                  </a:lnTo>
                  <a:lnTo>
                    <a:pt x="520" y="18491"/>
                  </a:lnTo>
                  <a:close/>
                  <a:moveTo>
                    <a:pt x="1" y="19617"/>
                  </a:moveTo>
                  <a:lnTo>
                    <a:pt x="1" y="20569"/>
                  </a:lnTo>
                  <a:lnTo>
                    <a:pt x="520" y="20569"/>
                  </a:lnTo>
                  <a:lnTo>
                    <a:pt x="520" y="19617"/>
                  </a:lnTo>
                  <a:close/>
                  <a:moveTo>
                    <a:pt x="1" y="21132"/>
                  </a:moveTo>
                  <a:lnTo>
                    <a:pt x="1" y="21479"/>
                  </a:lnTo>
                  <a:lnTo>
                    <a:pt x="520" y="21435"/>
                  </a:lnTo>
                  <a:lnTo>
                    <a:pt x="520" y="21132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75"/>
            <p:cNvSpPr/>
            <p:nvPr/>
          </p:nvSpPr>
          <p:spPr>
            <a:xfrm>
              <a:off x="1554426" y="2885510"/>
              <a:ext cx="14045" cy="9351"/>
            </a:xfrm>
            <a:custGeom>
              <a:avLst/>
              <a:gdLst/>
              <a:ahLst/>
              <a:cxnLst/>
              <a:rect l="l" t="t" r="r" b="b"/>
              <a:pathLst>
                <a:path w="521" h="347" fill="none" extrusionOk="0">
                  <a:moveTo>
                    <a:pt x="520" y="0"/>
                  </a:moveTo>
                  <a:lnTo>
                    <a:pt x="1" y="0"/>
                  </a:lnTo>
                  <a:lnTo>
                    <a:pt x="1" y="347"/>
                  </a:lnTo>
                  <a:lnTo>
                    <a:pt x="1" y="347"/>
                  </a:lnTo>
                  <a:lnTo>
                    <a:pt x="520" y="303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75"/>
            <p:cNvSpPr/>
            <p:nvPr/>
          </p:nvSpPr>
          <p:spPr>
            <a:xfrm>
              <a:off x="1554426" y="2844658"/>
              <a:ext cx="14045" cy="25708"/>
            </a:xfrm>
            <a:custGeom>
              <a:avLst/>
              <a:gdLst/>
              <a:ahLst/>
              <a:cxnLst/>
              <a:rect l="l" t="t" r="r" b="b"/>
              <a:pathLst>
                <a:path w="521" h="954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520" y="953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75"/>
            <p:cNvSpPr/>
            <p:nvPr/>
          </p:nvSpPr>
          <p:spPr>
            <a:xfrm>
              <a:off x="1554426" y="2814315"/>
              <a:ext cx="14045" cy="23363"/>
            </a:xfrm>
            <a:custGeom>
              <a:avLst/>
              <a:gdLst/>
              <a:ahLst/>
              <a:cxnLst/>
              <a:rect l="l" t="t" r="r" b="b"/>
              <a:pathLst>
                <a:path w="521" h="867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867"/>
                  </a:lnTo>
                  <a:lnTo>
                    <a:pt x="520" y="867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75"/>
            <p:cNvSpPr/>
            <p:nvPr/>
          </p:nvSpPr>
          <p:spPr>
            <a:xfrm>
              <a:off x="1554426" y="2773489"/>
              <a:ext cx="14045" cy="25681"/>
            </a:xfrm>
            <a:custGeom>
              <a:avLst/>
              <a:gdLst/>
              <a:ahLst/>
              <a:cxnLst/>
              <a:rect l="l" t="t" r="r" b="b"/>
              <a:pathLst>
                <a:path w="521" h="953" fill="none" extrusionOk="0">
                  <a:moveTo>
                    <a:pt x="520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520" y="953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75"/>
            <p:cNvSpPr/>
            <p:nvPr/>
          </p:nvSpPr>
          <p:spPr>
            <a:xfrm>
              <a:off x="1554426" y="2741988"/>
              <a:ext cx="14045" cy="24522"/>
            </a:xfrm>
            <a:custGeom>
              <a:avLst/>
              <a:gdLst/>
              <a:ahLst/>
              <a:cxnLst/>
              <a:rect l="l" t="t" r="r" b="b"/>
              <a:pathLst>
                <a:path w="521" h="910" fill="none" extrusionOk="0">
                  <a:moveTo>
                    <a:pt x="520" y="0"/>
                  </a:moveTo>
                  <a:lnTo>
                    <a:pt x="1" y="0"/>
                  </a:lnTo>
                  <a:lnTo>
                    <a:pt x="1" y="909"/>
                  </a:lnTo>
                  <a:lnTo>
                    <a:pt x="520" y="909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75"/>
            <p:cNvSpPr/>
            <p:nvPr/>
          </p:nvSpPr>
          <p:spPr>
            <a:xfrm>
              <a:off x="1554426" y="2702294"/>
              <a:ext cx="14045" cy="24549"/>
            </a:xfrm>
            <a:custGeom>
              <a:avLst/>
              <a:gdLst/>
              <a:ahLst/>
              <a:cxnLst/>
              <a:rect l="l" t="t" r="r" b="b"/>
              <a:pathLst>
                <a:path w="521" h="911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20" y="910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75"/>
            <p:cNvSpPr/>
            <p:nvPr/>
          </p:nvSpPr>
          <p:spPr>
            <a:xfrm>
              <a:off x="1554426" y="2670792"/>
              <a:ext cx="14045" cy="24522"/>
            </a:xfrm>
            <a:custGeom>
              <a:avLst/>
              <a:gdLst/>
              <a:ahLst/>
              <a:cxnLst/>
              <a:rect l="l" t="t" r="r" b="b"/>
              <a:pathLst>
                <a:path w="521" h="910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20" y="910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75"/>
            <p:cNvSpPr/>
            <p:nvPr/>
          </p:nvSpPr>
          <p:spPr>
            <a:xfrm>
              <a:off x="1554426" y="2629967"/>
              <a:ext cx="14045" cy="25681"/>
            </a:xfrm>
            <a:custGeom>
              <a:avLst/>
              <a:gdLst/>
              <a:ahLst/>
              <a:cxnLst/>
              <a:rect l="l" t="t" r="r" b="b"/>
              <a:pathLst>
                <a:path w="521" h="953" fill="none" extrusionOk="0">
                  <a:moveTo>
                    <a:pt x="520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520" y="953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75"/>
            <p:cNvSpPr/>
            <p:nvPr/>
          </p:nvSpPr>
          <p:spPr>
            <a:xfrm>
              <a:off x="1554426" y="2598438"/>
              <a:ext cx="14045" cy="25708"/>
            </a:xfrm>
            <a:custGeom>
              <a:avLst/>
              <a:gdLst/>
              <a:ahLst/>
              <a:cxnLst/>
              <a:rect l="l" t="t" r="r" b="b"/>
              <a:pathLst>
                <a:path w="521" h="954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520" y="954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75"/>
            <p:cNvSpPr/>
            <p:nvPr/>
          </p:nvSpPr>
          <p:spPr>
            <a:xfrm>
              <a:off x="1554426" y="2558772"/>
              <a:ext cx="14045" cy="24522"/>
            </a:xfrm>
            <a:custGeom>
              <a:avLst/>
              <a:gdLst/>
              <a:ahLst/>
              <a:cxnLst/>
              <a:rect l="l" t="t" r="r" b="b"/>
              <a:pathLst>
                <a:path w="521" h="910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20" y="910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75"/>
            <p:cNvSpPr/>
            <p:nvPr/>
          </p:nvSpPr>
          <p:spPr>
            <a:xfrm>
              <a:off x="1554426" y="2527270"/>
              <a:ext cx="14045" cy="24522"/>
            </a:xfrm>
            <a:custGeom>
              <a:avLst/>
              <a:gdLst/>
              <a:ahLst/>
              <a:cxnLst/>
              <a:rect l="l" t="t" r="r" b="b"/>
              <a:pathLst>
                <a:path w="521" h="910" fill="none" extrusionOk="0">
                  <a:moveTo>
                    <a:pt x="520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520" y="910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75"/>
            <p:cNvSpPr/>
            <p:nvPr/>
          </p:nvSpPr>
          <p:spPr>
            <a:xfrm>
              <a:off x="1554426" y="2486418"/>
              <a:ext cx="14045" cy="25708"/>
            </a:xfrm>
            <a:custGeom>
              <a:avLst/>
              <a:gdLst/>
              <a:ahLst/>
              <a:cxnLst/>
              <a:rect l="l" t="t" r="r" b="b"/>
              <a:pathLst>
                <a:path w="521" h="954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520" y="954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75"/>
            <p:cNvSpPr/>
            <p:nvPr/>
          </p:nvSpPr>
          <p:spPr>
            <a:xfrm>
              <a:off x="1554426" y="2454916"/>
              <a:ext cx="14045" cy="25708"/>
            </a:xfrm>
            <a:custGeom>
              <a:avLst/>
              <a:gdLst/>
              <a:ahLst/>
              <a:cxnLst/>
              <a:rect l="l" t="t" r="r" b="b"/>
              <a:pathLst>
                <a:path w="521" h="954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520" y="953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75"/>
            <p:cNvSpPr/>
            <p:nvPr/>
          </p:nvSpPr>
          <p:spPr>
            <a:xfrm>
              <a:off x="1554426" y="2415249"/>
              <a:ext cx="14045" cy="24522"/>
            </a:xfrm>
            <a:custGeom>
              <a:avLst/>
              <a:gdLst/>
              <a:ahLst/>
              <a:cxnLst/>
              <a:rect l="l" t="t" r="r" b="b"/>
              <a:pathLst>
                <a:path w="521" h="910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20" y="910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75"/>
            <p:cNvSpPr/>
            <p:nvPr/>
          </p:nvSpPr>
          <p:spPr>
            <a:xfrm>
              <a:off x="1554426" y="2383748"/>
              <a:ext cx="14045" cy="24522"/>
            </a:xfrm>
            <a:custGeom>
              <a:avLst/>
              <a:gdLst/>
              <a:ahLst/>
              <a:cxnLst/>
              <a:rect l="l" t="t" r="r" b="b"/>
              <a:pathLst>
                <a:path w="521" h="910" fill="none" extrusionOk="0">
                  <a:moveTo>
                    <a:pt x="520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520" y="910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75"/>
            <p:cNvSpPr/>
            <p:nvPr/>
          </p:nvSpPr>
          <p:spPr>
            <a:xfrm>
              <a:off x="1554426" y="2344081"/>
              <a:ext cx="14045" cy="24522"/>
            </a:xfrm>
            <a:custGeom>
              <a:avLst/>
              <a:gdLst/>
              <a:ahLst/>
              <a:cxnLst/>
              <a:rect l="l" t="t" r="r" b="b"/>
              <a:pathLst>
                <a:path w="521" h="910" fill="none" extrusionOk="0">
                  <a:moveTo>
                    <a:pt x="520" y="0"/>
                  </a:moveTo>
                  <a:lnTo>
                    <a:pt x="1" y="0"/>
                  </a:lnTo>
                  <a:lnTo>
                    <a:pt x="1" y="909"/>
                  </a:lnTo>
                  <a:lnTo>
                    <a:pt x="520" y="909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75"/>
            <p:cNvSpPr/>
            <p:nvPr/>
          </p:nvSpPr>
          <p:spPr>
            <a:xfrm>
              <a:off x="1554426" y="2316055"/>
              <a:ext cx="14045" cy="21046"/>
            </a:xfrm>
            <a:custGeom>
              <a:avLst/>
              <a:gdLst/>
              <a:ahLst/>
              <a:cxnLst/>
              <a:rect l="l" t="t" r="r" b="b"/>
              <a:pathLst>
                <a:path w="521" h="781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520" y="780"/>
                  </a:lnTo>
                  <a:lnTo>
                    <a:pt x="520" y="44"/>
                  </a:lnTo>
                  <a:lnTo>
                    <a:pt x="520" y="44"/>
                  </a:lnTo>
                  <a:lnTo>
                    <a:pt x="26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75"/>
            <p:cNvSpPr/>
            <p:nvPr/>
          </p:nvSpPr>
          <p:spPr>
            <a:xfrm>
              <a:off x="1521754" y="2897178"/>
              <a:ext cx="7009" cy="1186"/>
            </a:xfrm>
            <a:custGeom>
              <a:avLst/>
              <a:gdLst/>
              <a:ahLst/>
              <a:cxnLst/>
              <a:rect l="l" t="t" r="r" b="b"/>
              <a:pathLst>
                <a:path w="260" h="44" extrusionOk="0">
                  <a:moveTo>
                    <a:pt x="0" y="0"/>
                  </a:moveTo>
                  <a:lnTo>
                    <a:pt x="0" y="4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75"/>
            <p:cNvSpPr/>
            <p:nvPr/>
          </p:nvSpPr>
          <p:spPr>
            <a:xfrm>
              <a:off x="1521754" y="2897178"/>
              <a:ext cx="7009" cy="1186"/>
            </a:xfrm>
            <a:custGeom>
              <a:avLst/>
              <a:gdLst/>
              <a:ahLst/>
              <a:cxnLst/>
              <a:rect l="l" t="t" r="r" b="b"/>
              <a:pathLst>
                <a:path w="260" h="44" fill="none" extrusionOk="0">
                  <a:moveTo>
                    <a:pt x="260" y="0"/>
                  </a:moveTo>
                  <a:lnTo>
                    <a:pt x="260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260" y="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75"/>
            <p:cNvSpPr/>
            <p:nvPr/>
          </p:nvSpPr>
          <p:spPr>
            <a:xfrm>
              <a:off x="1521754" y="2317241"/>
              <a:ext cx="7009" cy="579964"/>
            </a:xfrm>
            <a:custGeom>
              <a:avLst/>
              <a:gdLst/>
              <a:ahLst/>
              <a:cxnLst/>
              <a:rect l="l" t="t" r="r" b="b"/>
              <a:pathLst>
                <a:path w="260" h="21522" extrusionOk="0">
                  <a:moveTo>
                    <a:pt x="0" y="0"/>
                  </a:moveTo>
                  <a:lnTo>
                    <a:pt x="0" y="736"/>
                  </a:lnTo>
                  <a:lnTo>
                    <a:pt x="260" y="736"/>
                  </a:lnTo>
                  <a:lnTo>
                    <a:pt x="260" y="0"/>
                  </a:lnTo>
                  <a:close/>
                  <a:moveTo>
                    <a:pt x="0" y="996"/>
                  </a:moveTo>
                  <a:lnTo>
                    <a:pt x="0" y="1905"/>
                  </a:lnTo>
                  <a:lnTo>
                    <a:pt x="260" y="1905"/>
                  </a:lnTo>
                  <a:lnTo>
                    <a:pt x="260" y="996"/>
                  </a:lnTo>
                  <a:close/>
                  <a:moveTo>
                    <a:pt x="0" y="2468"/>
                  </a:moveTo>
                  <a:lnTo>
                    <a:pt x="0" y="3378"/>
                  </a:lnTo>
                  <a:lnTo>
                    <a:pt x="260" y="3378"/>
                  </a:lnTo>
                  <a:lnTo>
                    <a:pt x="260" y="2468"/>
                  </a:lnTo>
                  <a:close/>
                  <a:moveTo>
                    <a:pt x="0" y="3638"/>
                  </a:moveTo>
                  <a:lnTo>
                    <a:pt x="0" y="4547"/>
                  </a:lnTo>
                  <a:lnTo>
                    <a:pt x="260" y="4547"/>
                  </a:lnTo>
                  <a:lnTo>
                    <a:pt x="260" y="3638"/>
                  </a:lnTo>
                  <a:close/>
                  <a:moveTo>
                    <a:pt x="0" y="5110"/>
                  </a:moveTo>
                  <a:lnTo>
                    <a:pt x="0" y="6062"/>
                  </a:lnTo>
                  <a:lnTo>
                    <a:pt x="260" y="6062"/>
                  </a:lnTo>
                  <a:lnTo>
                    <a:pt x="260" y="5110"/>
                  </a:lnTo>
                  <a:close/>
                  <a:moveTo>
                    <a:pt x="0" y="6279"/>
                  </a:moveTo>
                  <a:lnTo>
                    <a:pt x="0" y="7232"/>
                  </a:lnTo>
                  <a:lnTo>
                    <a:pt x="260" y="7232"/>
                  </a:lnTo>
                  <a:lnTo>
                    <a:pt x="260" y="6279"/>
                  </a:lnTo>
                  <a:close/>
                  <a:moveTo>
                    <a:pt x="0" y="7794"/>
                  </a:moveTo>
                  <a:lnTo>
                    <a:pt x="0" y="8704"/>
                  </a:lnTo>
                  <a:lnTo>
                    <a:pt x="260" y="8704"/>
                  </a:lnTo>
                  <a:lnTo>
                    <a:pt x="260" y="7794"/>
                  </a:lnTo>
                  <a:close/>
                  <a:moveTo>
                    <a:pt x="0" y="8964"/>
                  </a:moveTo>
                  <a:lnTo>
                    <a:pt x="0" y="9873"/>
                  </a:lnTo>
                  <a:lnTo>
                    <a:pt x="260" y="9873"/>
                  </a:lnTo>
                  <a:lnTo>
                    <a:pt x="260" y="8964"/>
                  </a:lnTo>
                  <a:close/>
                  <a:moveTo>
                    <a:pt x="0" y="10436"/>
                  </a:moveTo>
                  <a:lnTo>
                    <a:pt x="0" y="11389"/>
                  </a:lnTo>
                  <a:lnTo>
                    <a:pt x="260" y="11389"/>
                  </a:lnTo>
                  <a:lnTo>
                    <a:pt x="260" y="10436"/>
                  </a:lnTo>
                  <a:close/>
                  <a:moveTo>
                    <a:pt x="0" y="11605"/>
                  </a:moveTo>
                  <a:lnTo>
                    <a:pt x="0" y="12558"/>
                  </a:lnTo>
                  <a:lnTo>
                    <a:pt x="260" y="12558"/>
                  </a:lnTo>
                  <a:lnTo>
                    <a:pt x="260" y="11605"/>
                  </a:lnTo>
                  <a:close/>
                  <a:moveTo>
                    <a:pt x="0" y="13121"/>
                  </a:moveTo>
                  <a:lnTo>
                    <a:pt x="0" y="14030"/>
                  </a:lnTo>
                  <a:lnTo>
                    <a:pt x="260" y="14030"/>
                  </a:lnTo>
                  <a:lnTo>
                    <a:pt x="260" y="13121"/>
                  </a:lnTo>
                  <a:close/>
                  <a:moveTo>
                    <a:pt x="0" y="14290"/>
                  </a:moveTo>
                  <a:lnTo>
                    <a:pt x="0" y="15199"/>
                  </a:lnTo>
                  <a:lnTo>
                    <a:pt x="260" y="15199"/>
                  </a:lnTo>
                  <a:lnTo>
                    <a:pt x="260" y="14290"/>
                  </a:lnTo>
                  <a:close/>
                  <a:moveTo>
                    <a:pt x="0" y="15762"/>
                  </a:moveTo>
                  <a:lnTo>
                    <a:pt x="0" y="16671"/>
                  </a:lnTo>
                  <a:lnTo>
                    <a:pt x="260" y="16671"/>
                  </a:lnTo>
                  <a:lnTo>
                    <a:pt x="260" y="15762"/>
                  </a:lnTo>
                  <a:close/>
                  <a:moveTo>
                    <a:pt x="0" y="16931"/>
                  </a:moveTo>
                  <a:lnTo>
                    <a:pt x="0" y="17884"/>
                  </a:lnTo>
                  <a:lnTo>
                    <a:pt x="260" y="17884"/>
                  </a:lnTo>
                  <a:lnTo>
                    <a:pt x="260" y="16931"/>
                  </a:lnTo>
                  <a:close/>
                  <a:moveTo>
                    <a:pt x="0" y="18447"/>
                  </a:moveTo>
                  <a:lnTo>
                    <a:pt x="0" y="19313"/>
                  </a:lnTo>
                  <a:lnTo>
                    <a:pt x="260" y="19313"/>
                  </a:lnTo>
                  <a:lnTo>
                    <a:pt x="260" y="18447"/>
                  </a:lnTo>
                  <a:close/>
                  <a:moveTo>
                    <a:pt x="0" y="19573"/>
                  </a:moveTo>
                  <a:lnTo>
                    <a:pt x="0" y="20525"/>
                  </a:lnTo>
                  <a:lnTo>
                    <a:pt x="260" y="20525"/>
                  </a:lnTo>
                  <a:lnTo>
                    <a:pt x="260" y="19573"/>
                  </a:lnTo>
                  <a:close/>
                  <a:moveTo>
                    <a:pt x="0" y="21088"/>
                  </a:moveTo>
                  <a:lnTo>
                    <a:pt x="0" y="21521"/>
                  </a:lnTo>
                  <a:lnTo>
                    <a:pt x="260" y="21521"/>
                  </a:lnTo>
                  <a:lnTo>
                    <a:pt x="260" y="21088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75"/>
            <p:cNvSpPr/>
            <p:nvPr/>
          </p:nvSpPr>
          <p:spPr>
            <a:xfrm>
              <a:off x="1521754" y="2885510"/>
              <a:ext cx="7009" cy="11695"/>
            </a:xfrm>
            <a:custGeom>
              <a:avLst/>
              <a:gdLst/>
              <a:ahLst/>
              <a:cxnLst/>
              <a:rect l="l" t="t" r="r" b="b"/>
              <a:pathLst>
                <a:path w="260" h="43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433"/>
                  </a:lnTo>
                  <a:lnTo>
                    <a:pt x="0" y="433"/>
                  </a:lnTo>
                  <a:lnTo>
                    <a:pt x="260" y="43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75"/>
            <p:cNvSpPr/>
            <p:nvPr/>
          </p:nvSpPr>
          <p:spPr>
            <a:xfrm>
              <a:off x="1521754" y="2844658"/>
              <a:ext cx="7009" cy="25708"/>
            </a:xfrm>
            <a:custGeom>
              <a:avLst/>
              <a:gdLst/>
              <a:ahLst/>
              <a:cxnLst/>
              <a:rect l="l" t="t" r="r" b="b"/>
              <a:pathLst>
                <a:path w="260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75"/>
            <p:cNvSpPr/>
            <p:nvPr/>
          </p:nvSpPr>
          <p:spPr>
            <a:xfrm>
              <a:off x="1521754" y="2814315"/>
              <a:ext cx="7009" cy="23363"/>
            </a:xfrm>
            <a:custGeom>
              <a:avLst/>
              <a:gdLst/>
              <a:ahLst/>
              <a:cxnLst/>
              <a:rect l="l" t="t" r="r" b="b"/>
              <a:pathLst>
                <a:path w="260" h="867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867"/>
                  </a:lnTo>
                  <a:lnTo>
                    <a:pt x="260" y="867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75"/>
            <p:cNvSpPr/>
            <p:nvPr/>
          </p:nvSpPr>
          <p:spPr>
            <a:xfrm>
              <a:off x="1521754" y="2773489"/>
              <a:ext cx="7009" cy="25681"/>
            </a:xfrm>
            <a:custGeom>
              <a:avLst/>
              <a:gdLst/>
              <a:ahLst/>
              <a:cxnLst/>
              <a:rect l="l" t="t" r="r" b="b"/>
              <a:pathLst>
                <a:path w="260" h="95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75"/>
            <p:cNvSpPr/>
            <p:nvPr/>
          </p:nvSpPr>
          <p:spPr>
            <a:xfrm>
              <a:off x="1521754" y="2741988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09"/>
                  </a:lnTo>
                  <a:lnTo>
                    <a:pt x="260" y="909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75"/>
            <p:cNvSpPr/>
            <p:nvPr/>
          </p:nvSpPr>
          <p:spPr>
            <a:xfrm>
              <a:off x="1521754" y="2702294"/>
              <a:ext cx="7009" cy="24549"/>
            </a:xfrm>
            <a:custGeom>
              <a:avLst/>
              <a:gdLst/>
              <a:ahLst/>
              <a:cxnLst/>
              <a:rect l="l" t="t" r="r" b="b"/>
              <a:pathLst>
                <a:path w="260" h="91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75"/>
            <p:cNvSpPr/>
            <p:nvPr/>
          </p:nvSpPr>
          <p:spPr>
            <a:xfrm>
              <a:off x="1521754" y="2670792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75"/>
            <p:cNvSpPr/>
            <p:nvPr/>
          </p:nvSpPr>
          <p:spPr>
            <a:xfrm>
              <a:off x="1521754" y="2629967"/>
              <a:ext cx="7009" cy="25681"/>
            </a:xfrm>
            <a:custGeom>
              <a:avLst/>
              <a:gdLst/>
              <a:ahLst/>
              <a:cxnLst/>
              <a:rect l="l" t="t" r="r" b="b"/>
              <a:pathLst>
                <a:path w="260" h="95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75"/>
            <p:cNvSpPr/>
            <p:nvPr/>
          </p:nvSpPr>
          <p:spPr>
            <a:xfrm>
              <a:off x="1521754" y="2598438"/>
              <a:ext cx="7009" cy="25708"/>
            </a:xfrm>
            <a:custGeom>
              <a:avLst/>
              <a:gdLst/>
              <a:ahLst/>
              <a:cxnLst/>
              <a:rect l="l" t="t" r="r" b="b"/>
              <a:pathLst>
                <a:path w="260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260" y="95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75"/>
            <p:cNvSpPr/>
            <p:nvPr/>
          </p:nvSpPr>
          <p:spPr>
            <a:xfrm>
              <a:off x="1521754" y="2558772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75"/>
            <p:cNvSpPr/>
            <p:nvPr/>
          </p:nvSpPr>
          <p:spPr>
            <a:xfrm>
              <a:off x="1521754" y="2527270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75"/>
            <p:cNvSpPr/>
            <p:nvPr/>
          </p:nvSpPr>
          <p:spPr>
            <a:xfrm>
              <a:off x="1521754" y="2486418"/>
              <a:ext cx="7009" cy="25708"/>
            </a:xfrm>
            <a:custGeom>
              <a:avLst/>
              <a:gdLst/>
              <a:ahLst/>
              <a:cxnLst/>
              <a:rect l="l" t="t" r="r" b="b"/>
              <a:pathLst>
                <a:path w="260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260" y="95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75"/>
            <p:cNvSpPr/>
            <p:nvPr/>
          </p:nvSpPr>
          <p:spPr>
            <a:xfrm>
              <a:off x="1521754" y="2454916"/>
              <a:ext cx="7009" cy="25708"/>
            </a:xfrm>
            <a:custGeom>
              <a:avLst/>
              <a:gdLst/>
              <a:ahLst/>
              <a:cxnLst/>
              <a:rect l="l" t="t" r="r" b="b"/>
              <a:pathLst>
                <a:path w="260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75"/>
            <p:cNvSpPr/>
            <p:nvPr/>
          </p:nvSpPr>
          <p:spPr>
            <a:xfrm>
              <a:off x="1521754" y="2415249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75"/>
            <p:cNvSpPr/>
            <p:nvPr/>
          </p:nvSpPr>
          <p:spPr>
            <a:xfrm>
              <a:off x="1521754" y="2383748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75"/>
            <p:cNvSpPr/>
            <p:nvPr/>
          </p:nvSpPr>
          <p:spPr>
            <a:xfrm>
              <a:off x="1521754" y="2344081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09"/>
                  </a:lnTo>
                  <a:lnTo>
                    <a:pt x="260" y="909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75"/>
            <p:cNvSpPr/>
            <p:nvPr/>
          </p:nvSpPr>
          <p:spPr>
            <a:xfrm>
              <a:off x="1521754" y="2317241"/>
              <a:ext cx="7009" cy="19860"/>
            </a:xfrm>
            <a:custGeom>
              <a:avLst/>
              <a:gdLst/>
              <a:ahLst/>
              <a:cxnLst/>
              <a:rect l="l" t="t" r="r" b="b"/>
              <a:pathLst>
                <a:path w="260" h="737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736"/>
                  </a:lnTo>
                  <a:lnTo>
                    <a:pt x="260" y="736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75"/>
            <p:cNvSpPr/>
            <p:nvPr/>
          </p:nvSpPr>
          <p:spPr>
            <a:xfrm>
              <a:off x="1484390" y="2899496"/>
              <a:ext cx="12859" cy="27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477" y="1"/>
                  </a:moveTo>
                  <a:lnTo>
                    <a:pt x="477" y="1"/>
                  </a:lnTo>
                  <a:lnTo>
                    <a:pt x="1" y="1"/>
                  </a:lnTo>
                  <a:lnTo>
                    <a:pt x="47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75"/>
            <p:cNvSpPr/>
            <p:nvPr/>
          </p:nvSpPr>
          <p:spPr>
            <a:xfrm>
              <a:off x="1484390" y="2899496"/>
              <a:ext cx="12859" cy="27"/>
            </a:xfrm>
            <a:custGeom>
              <a:avLst/>
              <a:gdLst/>
              <a:ahLst/>
              <a:cxnLst/>
              <a:rect l="l" t="t" r="r" b="b"/>
              <a:pathLst>
                <a:path w="477" h="1" fill="none" extrusionOk="0">
                  <a:moveTo>
                    <a:pt x="477" y="1"/>
                  </a:moveTo>
                  <a:lnTo>
                    <a:pt x="477" y="1"/>
                  </a:lnTo>
                  <a:lnTo>
                    <a:pt x="1" y="1"/>
                  </a:lnTo>
                  <a:lnTo>
                    <a:pt x="477" y="1"/>
                  </a:lnTo>
                  <a:lnTo>
                    <a:pt x="4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75"/>
            <p:cNvSpPr/>
            <p:nvPr/>
          </p:nvSpPr>
          <p:spPr>
            <a:xfrm>
              <a:off x="1482045" y="2320744"/>
              <a:ext cx="15204" cy="579964"/>
            </a:xfrm>
            <a:custGeom>
              <a:avLst/>
              <a:gdLst/>
              <a:ahLst/>
              <a:cxnLst/>
              <a:rect l="l" t="t" r="r" b="b"/>
              <a:pathLst>
                <a:path w="564" h="21522" extrusionOk="0">
                  <a:moveTo>
                    <a:pt x="564" y="0"/>
                  </a:moveTo>
                  <a:lnTo>
                    <a:pt x="1" y="130"/>
                  </a:lnTo>
                  <a:lnTo>
                    <a:pt x="1" y="606"/>
                  </a:lnTo>
                  <a:lnTo>
                    <a:pt x="564" y="606"/>
                  </a:lnTo>
                  <a:lnTo>
                    <a:pt x="564" y="0"/>
                  </a:lnTo>
                  <a:close/>
                  <a:moveTo>
                    <a:pt x="1" y="866"/>
                  </a:moveTo>
                  <a:lnTo>
                    <a:pt x="1" y="1775"/>
                  </a:lnTo>
                  <a:lnTo>
                    <a:pt x="564" y="1775"/>
                  </a:lnTo>
                  <a:lnTo>
                    <a:pt x="564" y="866"/>
                  </a:lnTo>
                  <a:close/>
                  <a:moveTo>
                    <a:pt x="1" y="2338"/>
                  </a:moveTo>
                  <a:lnTo>
                    <a:pt x="1" y="3248"/>
                  </a:lnTo>
                  <a:lnTo>
                    <a:pt x="564" y="3248"/>
                  </a:lnTo>
                  <a:lnTo>
                    <a:pt x="564" y="2338"/>
                  </a:lnTo>
                  <a:close/>
                  <a:moveTo>
                    <a:pt x="1" y="3508"/>
                  </a:moveTo>
                  <a:lnTo>
                    <a:pt x="1" y="4417"/>
                  </a:lnTo>
                  <a:lnTo>
                    <a:pt x="564" y="4417"/>
                  </a:lnTo>
                  <a:lnTo>
                    <a:pt x="564" y="3508"/>
                  </a:lnTo>
                  <a:close/>
                  <a:moveTo>
                    <a:pt x="1" y="4980"/>
                  </a:moveTo>
                  <a:lnTo>
                    <a:pt x="1" y="5932"/>
                  </a:lnTo>
                  <a:lnTo>
                    <a:pt x="564" y="5932"/>
                  </a:lnTo>
                  <a:lnTo>
                    <a:pt x="564" y="4980"/>
                  </a:lnTo>
                  <a:close/>
                  <a:moveTo>
                    <a:pt x="1" y="6149"/>
                  </a:moveTo>
                  <a:lnTo>
                    <a:pt x="1" y="7102"/>
                  </a:lnTo>
                  <a:lnTo>
                    <a:pt x="564" y="7102"/>
                  </a:lnTo>
                  <a:lnTo>
                    <a:pt x="564" y="6149"/>
                  </a:lnTo>
                  <a:close/>
                  <a:moveTo>
                    <a:pt x="1" y="7664"/>
                  </a:moveTo>
                  <a:lnTo>
                    <a:pt x="1" y="8574"/>
                  </a:lnTo>
                  <a:lnTo>
                    <a:pt x="564" y="8574"/>
                  </a:lnTo>
                  <a:lnTo>
                    <a:pt x="564" y="7664"/>
                  </a:lnTo>
                  <a:close/>
                  <a:moveTo>
                    <a:pt x="1" y="8834"/>
                  </a:moveTo>
                  <a:lnTo>
                    <a:pt x="1" y="9743"/>
                  </a:lnTo>
                  <a:lnTo>
                    <a:pt x="564" y="9743"/>
                  </a:lnTo>
                  <a:lnTo>
                    <a:pt x="564" y="8834"/>
                  </a:lnTo>
                  <a:close/>
                  <a:moveTo>
                    <a:pt x="1" y="10306"/>
                  </a:moveTo>
                  <a:lnTo>
                    <a:pt x="1" y="11259"/>
                  </a:lnTo>
                  <a:lnTo>
                    <a:pt x="564" y="11259"/>
                  </a:lnTo>
                  <a:lnTo>
                    <a:pt x="564" y="10306"/>
                  </a:lnTo>
                  <a:close/>
                  <a:moveTo>
                    <a:pt x="1" y="11475"/>
                  </a:moveTo>
                  <a:lnTo>
                    <a:pt x="1" y="12428"/>
                  </a:lnTo>
                  <a:lnTo>
                    <a:pt x="564" y="12428"/>
                  </a:lnTo>
                  <a:lnTo>
                    <a:pt x="564" y="11475"/>
                  </a:lnTo>
                  <a:close/>
                  <a:moveTo>
                    <a:pt x="1" y="12991"/>
                  </a:moveTo>
                  <a:lnTo>
                    <a:pt x="1" y="13900"/>
                  </a:lnTo>
                  <a:lnTo>
                    <a:pt x="564" y="13900"/>
                  </a:lnTo>
                  <a:lnTo>
                    <a:pt x="564" y="12991"/>
                  </a:lnTo>
                  <a:close/>
                  <a:moveTo>
                    <a:pt x="1" y="14160"/>
                  </a:moveTo>
                  <a:lnTo>
                    <a:pt x="1" y="15069"/>
                  </a:lnTo>
                  <a:lnTo>
                    <a:pt x="564" y="15069"/>
                  </a:lnTo>
                  <a:lnTo>
                    <a:pt x="564" y="14160"/>
                  </a:lnTo>
                  <a:close/>
                  <a:moveTo>
                    <a:pt x="1" y="15632"/>
                  </a:moveTo>
                  <a:lnTo>
                    <a:pt x="1" y="16541"/>
                  </a:lnTo>
                  <a:lnTo>
                    <a:pt x="564" y="16541"/>
                  </a:lnTo>
                  <a:lnTo>
                    <a:pt x="564" y="15632"/>
                  </a:lnTo>
                  <a:close/>
                  <a:moveTo>
                    <a:pt x="1" y="16801"/>
                  </a:moveTo>
                  <a:lnTo>
                    <a:pt x="1" y="17754"/>
                  </a:lnTo>
                  <a:lnTo>
                    <a:pt x="564" y="17754"/>
                  </a:lnTo>
                  <a:lnTo>
                    <a:pt x="564" y="16801"/>
                  </a:lnTo>
                  <a:close/>
                  <a:moveTo>
                    <a:pt x="1" y="18317"/>
                  </a:moveTo>
                  <a:lnTo>
                    <a:pt x="1" y="19183"/>
                  </a:lnTo>
                  <a:lnTo>
                    <a:pt x="564" y="19183"/>
                  </a:lnTo>
                  <a:lnTo>
                    <a:pt x="564" y="18317"/>
                  </a:lnTo>
                  <a:close/>
                  <a:moveTo>
                    <a:pt x="1" y="19443"/>
                  </a:moveTo>
                  <a:lnTo>
                    <a:pt x="1" y="20395"/>
                  </a:lnTo>
                  <a:lnTo>
                    <a:pt x="564" y="20395"/>
                  </a:lnTo>
                  <a:lnTo>
                    <a:pt x="564" y="19443"/>
                  </a:lnTo>
                  <a:close/>
                  <a:moveTo>
                    <a:pt x="1" y="20958"/>
                  </a:moveTo>
                  <a:lnTo>
                    <a:pt x="1" y="21521"/>
                  </a:lnTo>
                  <a:lnTo>
                    <a:pt x="88" y="21478"/>
                  </a:lnTo>
                  <a:lnTo>
                    <a:pt x="564" y="21478"/>
                  </a:lnTo>
                  <a:lnTo>
                    <a:pt x="564" y="20958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75"/>
            <p:cNvSpPr/>
            <p:nvPr/>
          </p:nvSpPr>
          <p:spPr>
            <a:xfrm>
              <a:off x="1482045" y="2885510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564" y="52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75"/>
            <p:cNvSpPr/>
            <p:nvPr/>
          </p:nvSpPr>
          <p:spPr>
            <a:xfrm>
              <a:off x="1482045" y="284465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75"/>
            <p:cNvSpPr/>
            <p:nvPr/>
          </p:nvSpPr>
          <p:spPr>
            <a:xfrm>
              <a:off x="1482045" y="2814315"/>
              <a:ext cx="15204" cy="23363"/>
            </a:xfrm>
            <a:custGeom>
              <a:avLst/>
              <a:gdLst/>
              <a:ahLst/>
              <a:cxnLst/>
              <a:rect l="l" t="t" r="r" b="b"/>
              <a:pathLst>
                <a:path w="564" h="867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867"/>
                  </a:lnTo>
                  <a:lnTo>
                    <a:pt x="564" y="867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75"/>
            <p:cNvSpPr/>
            <p:nvPr/>
          </p:nvSpPr>
          <p:spPr>
            <a:xfrm>
              <a:off x="1482045" y="2773489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75"/>
            <p:cNvSpPr/>
            <p:nvPr/>
          </p:nvSpPr>
          <p:spPr>
            <a:xfrm>
              <a:off x="1482045" y="2741988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09"/>
                  </a:lnTo>
                  <a:lnTo>
                    <a:pt x="564" y="909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75"/>
            <p:cNvSpPr/>
            <p:nvPr/>
          </p:nvSpPr>
          <p:spPr>
            <a:xfrm>
              <a:off x="1482045" y="2702294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75"/>
            <p:cNvSpPr/>
            <p:nvPr/>
          </p:nvSpPr>
          <p:spPr>
            <a:xfrm>
              <a:off x="1482045" y="2670792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75"/>
            <p:cNvSpPr/>
            <p:nvPr/>
          </p:nvSpPr>
          <p:spPr>
            <a:xfrm>
              <a:off x="1482045" y="2629967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75"/>
            <p:cNvSpPr/>
            <p:nvPr/>
          </p:nvSpPr>
          <p:spPr>
            <a:xfrm>
              <a:off x="1482045" y="259843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564" y="95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75"/>
            <p:cNvSpPr/>
            <p:nvPr/>
          </p:nvSpPr>
          <p:spPr>
            <a:xfrm>
              <a:off x="1482045" y="2558772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75"/>
            <p:cNvSpPr/>
            <p:nvPr/>
          </p:nvSpPr>
          <p:spPr>
            <a:xfrm>
              <a:off x="1482045" y="2527270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75"/>
            <p:cNvSpPr/>
            <p:nvPr/>
          </p:nvSpPr>
          <p:spPr>
            <a:xfrm>
              <a:off x="1482045" y="248641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564" y="95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75"/>
            <p:cNvSpPr/>
            <p:nvPr/>
          </p:nvSpPr>
          <p:spPr>
            <a:xfrm>
              <a:off x="1482045" y="2454916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75"/>
            <p:cNvSpPr/>
            <p:nvPr/>
          </p:nvSpPr>
          <p:spPr>
            <a:xfrm>
              <a:off x="1482045" y="2415249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75"/>
            <p:cNvSpPr/>
            <p:nvPr/>
          </p:nvSpPr>
          <p:spPr>
            <a:xfrm>
              <a:off x="1482045" y="2383748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75"/>
            <p:cNvSpPr/>
            <p:nvPr/>
          </p:nvSpPr>
          <p:spPr>
            <a:xfrm>
              <a:off x="1482045" y="2344081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09"/>
                  </a:lnTo>
                  <a:lnTo>
                    <a:pt x="564" y="909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75"/>
            <p:cNvSpPr/>
            <p:nvPr/>
          </p:nvSpPr>
          <p:spPr>
            <a:xfrm>
              <a:off x="1482045" y="2320744"/>
              <a:ext cx="15204" cy="16357"/>
            </a:xfrm>
            <a:custGeom>
              <a:avLst/>
              <a:gdLst/>
              <a:ahLst/>
              <a:cxnLst/>
              <a:rect l="l" t="t" r="r" b="b"/>
              <a:pathLst>
                <a:path w="564" h="607" fill="none" extrusionOk="0">
                  <a:moveTo>
                    <a:pt x="564" y="0"/>
                  </a:moveTo>
                  <a:lnTo>
                    <a:pt x="564" y="0"/>
                  </a:lnTo>
                  <a:lnTo>
                    <a:pt x="1" y="130"/>
                  </a:lnTo>
                  <a:lnTo>
                    <a:pt x="1" y="606"/>
                  </a:lnTo>
                  <a:lnTo>
                    <a:pt x="564" y="606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75"/>
            <p:cNvSpPr/>
            <p:nvPr/>
          </p:nvSpPr>
          <p:spPr>
            <a:xfrm>
              <a:off x="1450532" y="2901840"/>
              <a:ext cx="7036" cy="1186"/>
            </a:xfrm>
            <a:custGeom>
              <a:avLst/>
              <a:gdLst/>
              <a:ahLst/>
              <a:cxnLst/>
              <a:rect l="l" t="t" r="r" b="b"/>
              <a:pathLst>
                <a:path w="261" h="44" extrusionOk="0">
                  <a:moveTo>
                    <a:pt x="261" y="0"/>
                  </a:moveTo>
                  <a:lnTo>
                    <a:pt x="261" y="0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261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75"/>
            <p:cNvSpPr/>
            <p:nvPr/>
          </p:nvSpPr>
          <p:spPr>
            <a:xfrm>
              <a:off x="1450532" y="2901840"/>
              <a:ext cx="7036" cy="1186"/>
            </a:xfrm>
            <a:custGeom>
              <a:avLst/>
              <a:gdLst/>
              <a:ahLst/>
              <a:cxnLst/>
              <a:rect l="l" t="t" r="r" b="b"/>
              <a:pathLst>
                <a:path w="261" h="44" fill="none" extrusionOk="0">
                  <a:moveTo>
                    <a:pt x="261" y="0"/>
                  </a:moveTo>
                  <a:lnTo>
                    <a:pt x="261" y="0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261" y="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75"/>
            <p:cNvSpPr/>
            <p:nvPr/>
          </p:nvSpPr>
          <p:spPr>
            <a:xfrm>
              <a:off x="1450532" y="2333571"/>
              <a:ext cx="7036" cy="569455"/>
            </a:xfrm>
            <a:custGeom>
              <a:avLst/>
              <a:gdLst/>
              <a:ahLst/>
              <a:cxnLst/>
              <a:rect l="l" t="t" r="r" b="b"/>
              <a:pathLst>
                <a:path w="261" h="21132" extrusionOk="0">
                  <a:moveTo>
                    <a:pt x="261" y="0"/>
                  </a:moveTo>
                  <a:lnTo>
                    <a:pt x="87" y="130"/>
                  </a:lnTo>
                  <a:lnTo>
                    <a:pt x="261" y="130"/>
                  </a:lnTo>
                  <a:lnTo>
                    <a:pt x="261" y="0"/>
                  </a:lnTo>
                  <a:close/>
                  <a:moveTo>
                    <a:pt x="1" y="390"/>
                  </a:moveTo>
                  <a:lnTo>
                    <a:pt x="1" y="1299"/>
                  </a:lnTo>
                  <a:lnTo>
                    <a:pt x="261" y="1299"/>
                  </a:lnTo>
                  <a:lnTo>
                    <a:pt x="261" y="390"/>
                  </a:lnTo>
                  <a:close/>
                  <a:moveTo>
                    <a:pt x="1" y="1862"/>
                  </a:moveTo>
                  <a:lnTo>
                    <a:pt x="1" y="2772"/>
                  </a:lnTo>
                  <a:lnTo>
                    <a:pt x="261" y="2772"/>
                  </a:lnTo>
                  <a:lnTo>
                    <a:pt x="261" y="1862"/>
                  </a:lnTo>
                  <a:close/>
                  <a:moveTo>
                    <a:pt x="1" y="3032"/>
                  </a:moveTo>
                  <a:lnTo>
                    <a:pt x="1" y="3941"/>
                  </a:lnTo>
                  <a:lnTo>
                    <a:pt x="261" y="3941"/>
                  </a:lnTo>
                  <a:lnTo>
                    <a:pt x="261" y="3032"/>
                  </a:lnTo>
                  <a:close/>
                  <a:moveTo>
                    <a:pt x="1" y="4504"/>
                  </a:moveTo>
                  <a:lnTo>
                    <a:pt x="1" y="5456"/>
                  </a:lnTo>
                  <a:lnTo>
                    <a:pt x="261" y="5456"/>
                  </a:lnTo>
                  <a:lnTo>
                    <a:pt x="261" y="4504"/>
                  </a:lnTo>
                  <a:close/>
                  <a:moveTo>
                    <a:pt x="1" y="5673"/>
                  </a:moveTo>
                  <a:lnTo>
                    <a:pt x="1" y="6626"/>
                  </a:lnTo>
                  <a:lnTo>
                    <a:pt x="261" y="6626"/>
                  </a:lnTo>
                  <a:lnTo>
                    <a:pt x="261" y="5673"/>
                  </a:lnTo>
                  <a:close/>
                  <a:moveTo>
                    <a:pt x="1" y="7188"/>
                  </a:moveTo>
                  <a:lnTo>
                    <a:pt x="1" y="8098"/>
                  </a:lnTo>
                  <a:lnTo>
                    <a:pt x="261" y="8098"/>
                  </a:lnTo>
                  <a:lnTo>
                    <a:pt x="261" y="7188"/>
                  </a:lnTo>
                  <a:close/>
                  <a:moveTo>
                    <a:pt x="1" y="8358"/>
                  </a:moveTo>
                  <a:lnTo>
                    <a:pt x="1" y="9267"/>
                  </a:lnTo>
                  <a:lnTo>
                    <a:pt x="261" y="9267"/>
                  </a:lnTo>
                  <a:lnTo>
                    <a:pt x="261" y="8358"/>
                  </a:lnTo>
                  <a:close/>
                  <a:moveTo>
                    <a:pt x="1" y="9830"/>
                  </a:moveTo>
                  <a:lnTo>
                    <a:pt x="1" y="10783"/>
                  </a:lnTo>
                  <a:lnTo>
                    <a:pt x="261" y="10783"/>
                  </a:lnTo>
                  <a:lnTo>
                    <a:pt x="261" y="9830"/>
                  </a:lnTo>
                  <a:close/>
                  <a:moveTo>
                    <a:pt x="1" y="10999"/>
                  </a:moveTo>
                  <a:lnTo>
                    <a:pt x="1" y="11952"/>
                  </a:lnTo>
                  <a:lnTo>
                    <a:pt x="261" y="11952"/>
                  </a:lnTo>
                  <a:lnTo>
                    <a:pt x="261" y="10999"/>
                  </a:lnTo>
                  <a:close/>
                  <a:moveTo>
                    <a:pt x="1" y="12515"/>
                  </a:moveTo>
                  <a:lnTo>
                    <a:pt x="1" y="13424"/>
                  </a:lnTo>
                  <a:lnTo>
                    <a:pt x="261" y="13424"/>
                  </a:lnTo>
                  <a:lnTo>
                    <a:pt x="261" y="12515"/>
                  </a:lnTo>
                  <a:close/>
                  <a:moveTo>
                    <a:pt x="1" y="13684"/>
                  </a:moveTo>
                  <a:lnTo>
                    <a:pt x="1" y="14593"/>
                  </a:lnTo>
                  <a:lnTo>
                    <a:pt x="261" y="14593"/>
                  </a:lnTo>
                  <a:lnTo>
                    <a:pt x="261" y="13684"/>
                  </a:lnTo>
                  <a:close/>
                  <a:moveTo>
                    <a:pt x="1" y="15156"/>
                  </a:moveTo>
                  <a:lnTo>
                    <a:pt x="1" y="16065"/>
                  </a:lnTo>
                  <a:lnTo>
                    <a:pt x="261" y="16065"/>
                  </a:lnTo>
                  <a:lnTo>
                    <a:pt x="261" y="15156"/>
                  </a:lnTo>
                  <a:close/>
                  <a:moveTo>
                    <a:pt x="1" y="16325"/>
                  </a:moveTo>
                  <a:lnTo>
                    <a:pt x="1" y="17278"/>
                  </a:lnTo>
                  <a:lnTo>
                    <a:pt x="261" y="17278"/>
                  </a:lnTo>
                  <a:lnTo>
                    <a:pt x="261" y="16325"/>
                  </a:lnTo>
                  <a:close/>
                  <a:moveTo>
                    <a:pt x="1" y="17841"/>
                  </a:moveTo>
                  <a:lnTo>
                    <a:pt x="1" y="18707"/>
                  </a:lnTo>
                  <a:lnTo>
                    <a:pt x="261" y="18707"/>
                  </a:lnTo>
                  <a:lnTo>
                    <a:pt x="261" y="17841"/>
                  </a:lnTo>
                  <a:close/>
                  <a:moveTo>
                    <a:pt x="1" y="18967"/>
                  </a:moveTo>
                  <a:lnTo>
                    <a:pt x="1" y="19919"/>
                  </a:lnTo>
                  <a:lnTo>
                    <a:pt x="261" y="19919"/>
                  </a:lnTo>
                  <a:lnTo>
                    <a:pt x="261" y="18967"/>
                  </a:lnTo>
                  <a:close/>
                  <a:moveTo>
                    <a:pt x="1" y="20482"/>
                  </a:moveTo>
                  <a:lnTo>
                    <a:pt x="1" y="21132"/>
                  </a:lnTo>
                  <a:lnTo>
                    <a:pt x="261" y="21088"/>
                  </a:lnTo>
                  <a:lnTo>
                    <a:pt x="261" y="20482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75"/>
            <p:cNvSpPr/>
            <p:nvPr/>
          </p:nvSpPr>
          <p:spPr>
            <a:xfrm>
              <a:off x="1450532" y="2885510"/>
              <a:ext cx="7036" cy="17516"/>
            </a:xfrm>
            <a:custGeom>
              <a:avLst/>
              <a:gdLst/>
              <a:ahLst/>
              <a:cxnLst/>
              <a:rect l="l" t="t" r="r" b="b"/>
              <a:pathLst>
                <a:path w="261" h="650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650"/>
                  </a:lnTo>
                  <a:lnTo>
                    <a:pt x="1" y="650"/>
                  </a:lnTo>
                  <a:lnTo>
                    <a:pt x="261" y="606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75"/>
            <p:cNvSpPr/>
            <p:nvPr/>
          </p:nvSpPr>
          <p:spPr>
            <a:xfrm>
              <a:off x="1450532" y="284465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261" y="953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75"/>
            <p:cNvSpPr/>
            <p:nvPr/>
          </p:nvSpPr>
          <p:spPr>
            <a:xfrm>
              <a:off x="1450532" y="2814315"/>
              <a:ext cx="7036" cy="23363"/>
            </a:xfrm>
            <a:custGeom>
              <a:avLst/>
              <a:gdLst/>
              <a:ahLst/>
              <a:cxnLst/>
              <a:rect l="l" t="t" r="r" b="b"/>
              <a:pathLst>
                <a:path w="261" h="867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867"/>
                  </a:lnTo>
                  <a:lnTo>
                    <a:pt x="261" y="867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75"/>
            <p:cNvSpPr/>
            <p:nvPr/>
          </p:nvSpPr>
          <p:spPr>
            <a:xfrm>
              <a:off x="1450532" y="2773489"/>
              <a:ext cx="7036" cy="25681"/>
            </a:xfrm>
            <a:custGeom>
              <a:avLst/>
              <a:gdLst/>
              <a:ahLst/>
              <a:cxnLst/>
              <a:rect l="l" t="t" r="r" b="b"/>
              <a:pathLst>
                <a:path w="261" h="953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261" y="953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75"/>
            <p:cNvSpPr/>
            <p:nvPr/>
          </p:nvSpPr>
          <p:spPr>
            <a:xfrm>
              <a:off x="1450532" y="2741988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909"/>
                  </a:lnTo>
                  <a:lnTo>
                    <a:pt x="261" y="909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75"/>
            <p:cNvSpPr/>
            <p:nvPr/>
          </p:nvSpPr>
          <p:spPr>
            <a:xfrm>
              <a:off x="1450532" y="2702294"/>
              <a:ext cx="7036" cy="24549"/>
            </a:xfrm>
            <a:custGeom>
              <a:avLst/>
              <a:gdLst/>
              <a:ahLst/>
              <a:cxnLst/>
              <a:rect l="l" t="t" r="r" b="b"/>
              <a:pathLst>
                <a:path w="261" h="911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61" y="910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75"/>
            <p:cNvSpPr/>
            <p:nvPr/>
          </p:nvSpPr>
          <p:spPr>
            <a:xfrm>
              <a:off x="1450532" y="2670792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61" y="910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75"/>
            <p:cNvSpPr/>
            <p:nvPr/>
          </p:nvSpPr>
          <p:spPr>
            <a:xfrm>
              <a:off x="1450532" y="2629967"/>
              <a:ext cx="7036" cy="25681"/>
            </a:xfrm>
            <a:custGeom>
              <a:avLst/>
              <a:gdLst/>
              <a:ahLst/>
              <a:cxnLst/>
              <a:rect l="l" t="t" r="r" b="b"/>
              <a:pathLst>
                <a:path w="261" h="953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261" y="953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75"/>
            <p:cNvSpPr/>
            <p:nvPr/>
          </p:nvSpPr>
          <p:spPr>
            <a:xfrm>
              <a:off x="1450532" y="259843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261" y="954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75"/>
            <p:cNvSpPr/>
            <p:nvPr/>
          </p:nvSpPr>
          <p:spPr>
            <a:xfrm>
              <a:off x="1450532" y="2558772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61" y="910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75"/>
            <p:cNvSpPr/>
            <p:nvPr/>
          </p:nvSpPr>
          <p:spPr>
            <a:xfrm>
              <a:off x="1450532" y="2527270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261" y="91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75"/>
            <p:cNvSpPr/>
            <p:nvPr/>
          </p:nvSpPr>
          <p:spPr>
            <a:xfrm>
              <a:off x="1450532" y="248641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54"/>
                  </a:lnTo>
                  <a:lnTo>
                    <a:pt x="261" y="954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75"/>
            <p:cNvSpPr/>
            <p:nvPr/>
          </p:nvSpPr>
          <p:spPr>
            <a:xfrm>
              <a:off x="1450532" y="2454916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261" y="953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75"/>
            <p:cNvSpPr/>
            <p:nvPr/>
          </p:nvSpPr>
          <p:spPr>
            <a:xfrm>
              <a:off x="1450532" y="2415249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261" y="910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75"/>
            <p:cNvSpPr/>
            <p:nvPr/>
          </p:nvSpPr>
          <p:spPr>
            <a:xfrm>
              <a:off x="1450532" y="2383748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261" y="91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75"/>
            <p:cNvSpPr/>
            <p:nvPr/>
          </p:nvSpPr>
          <p:spPr>
            <a:xfrm>
              <a:off x="1450532" y="2344081"/>
              <a:ext cx="7036" cy="24522"/>
            </a:xfrm>
            <a:custGeom>
              <a:avLst/>
              <a:gdLst/>
              <a:ahLst/>
              <a:cxnLst/>
              <a:rect l="l" t="t" r="r" b="b"/>
              <a:pathLst>
                <a:path w="261" h="910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909"/>
                  </a:lnTo>
                  <a:lnTo>
                    <a:pt x="261" y="909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75"/>
            <p:cNvSpPr/>
            <p:nvPr/>
          </p:nvSpPr>
          <p:spPr>
            <a:xfrm>
              <a:off x="1452877" y="2333571"/>
              <a:ext cx="4691" cy="3530"/>
            </a:xfrm>
            <a:custGeom>
              <a:avLst/>
              <a:gdLst/>
              <a:ahLst/>
              <a:cxnLst/>
              <a:rect l="l" t="t" r="r" b="b"/>
              <a:pathLst>
                <a:path w="174" h="131" fill="none" extrusionOk="0">
                  <a:moveTo>
                    <a:pt x="174" y="0"/>
                  </a:moveTo>
                  <a:lnTo>
                    <a:pt x="174" y="0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75"/>
            <p:cNvSpPr/>
            <p:nvPr/>
          </p:nvSpPr>
          <p:spPr>
            <a:xfrm>
              <a:off x="1410850" y="2904185"/>
              <a:ext cx="15204" cy="1186"/>
            </a:xfrm>
            <a:custGeom>
              <a:avLst/>
              <a:gdLst/>
              <a:ahLst/>
              <a:cxnLst/>
              <a:rect l="l" t="t" r="r" b="b"/>
              <a:pathLst>
                <a:path w="564" h="44" extrusionOk="0">
                  <a:moveTo>
                    <a:pt x="563" y="0"/>
                  </a:moveTo>
                  <a:lnTo>
                    <a:pt x="56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563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75"/>
            <p:cNvSpPr/>
            <p:nvPr/>
          </p:nvSpPr>
          <p:spPr>
            <a:xfrm>
              <a:off x="1410850" y="2904185"/>
              <a:ext cx="15204" cy="1186"/>
            </a:xfrm>
            <a:custGeom>
              <a:avLst/>
              <a:gdLst/>
              <a:ahLst/>
              <a:cxnLst/>
              <a:rect l="l" t="t" r="r" b="b"/>
              <a:pathLst>
                <a:path w="564" h="44" fill="none" extrusionOk="0">
                  <a:moveTo>
                    <a:pt x="563" y="0"/>
                  </a:moveTo>
                  <a:lnTo>
                    <a:pt x="56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563" y="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75"/>
            <p:cNvSpPr/>
            <p:nvPr/>
          </p:nvSpPr>
          <p:spPr>
            <a:xfrm>
              <a:off x="1410850" y="2373238"/>
              <a:ext cx="15204" cy="532132"/>
            </a:xfrm>
            <a:custGeom>
              <a:avLst/>
              <a:gdLst/>
              <a:ahLst/>
              <a:cxnLst/>
              <a:rect l="l" t="t" r="r" b="b"/>
              <a:pathLst>
                <a:path w="564" h="19747" extrusionOk="0">
                  <a:moveTo>
                    <a:pt x="563" y="1"/>
                  </a:moveTo>
                  <a:lnTo>
                    <a:pt x="434" y="217"/>
                  </a:lnTo>
                  <a:lnTo>
                    <a:pt x="563" y="87"/>
                  </a:lnTo>
                  <a:lnTo>
                    <a:pt x="563" y="1"/>
                  </a:lnTo>
                  <a:close/>
                  <a:moveTo>
                    <a:pt x="347" y="390"/>
                  </a:moveTo>
                  <a:lnTo>
                    <a:pt x="0" y="1126"/>
                  </a:lnTo>
                  <a:lnTo>
                    <a:pt x="0" y="1300"/>
                  </a:lnTo>
                  <a:lnTo>
                    <a:pt x="563" y="1300"/>
                  </a:lnTo>
                  <a:lnTo>
                    <a:pt x="563" y="390"/>
                  </a:lnTo>
                  <a:close/>
                  <a:moveTo>
                    <a:pt x="0" y="1560"/>
                  </a:moveTo>
                  <a:lnTo>
                    <a:pt x="0" y="2469"/>
                  </a:lnTo>
                  <a:lnTo>
                    <a:pt x="563" y="2469"/>
                  </a:lnTo>
                  <a:lnTo>
                    <a:pt x="563" y="1560"/>
                  </a:lnTo>
                  <a:close/>
                  <a:moveTo>
                    <a:pt x="0" y="3032"/>
                  </a:moveTo>
                  <a:lnTo>
                    <a:pt x="0" y="3984"/>
                  </a:lnTo>
                  <a:lnTo>
                    <a:pt x="563" y="3984"/>
                  </a:lnTo>
                  <a:lnTo>
                    <a:pt x="563" y="3032"/>
                  </a:lnTo>
                  <a:close/>
                  <a:moveTo>
                    <a:pt x="0" y="4201"/>
                  </a:moveTo>
                  <a:lnTo>
                    <a:pt x="0" y="5154"/>
                  </a:lnTo>
                  <a:lnTo>
                    <a:pt x="563" y="5154"/>
                  </a:lnTo>
                  <a:lnTo>
                    <a:pt x="563" y="4201"/>
                  </a:lnTo>
                  <a:close/>
                  <a:moveTo>
                    <a:pt x="0" y="5716"/>
                  </a:moveTo>
                  <a:lnTo>
                    <a:pt x="0" y="6626"/>
                  </a:lnTo>
                  <a:lnTo>
                    <a:pt x="563" y="6626"/>
                  </a:lnTo>
                  <a:lnTo>
                    <a:pt x="563" y="5716"/>
                  </a:lnTo>
                  <a:close/>
                  <a:moveTo>
                    <a:pt x="0" y="6886"/>
                  </a:moveTo>
                  <a:lnTo>
                    <a:pt x="0" y="7795"/>
                  </a:lnTo>
                  <a:lnTo>
                    <a:pt x="563" y="7795"/>
                  </a:lnTo>
                  <a:lnTo>
                    <a:pt x="563" y="6886"/>
                  </a:lnTo>
                  <a:close/>
                  <a:moveTo>
                    <a:pt x="0" y="8358"/>
                  </a:moveTo>
                  <a:lnTo>
                    <a:pt x="0" y="9311"/>
                  </a:lnTo>
                  <a:lnTo>
                    <a:pt x="563" y="9311"/>
                  </a:lnTo>
                  <a:lnTo>
                    <a:pt x="563" y="8358"/>
                  </a:lnTo>
                  <a:close/>
                  <a:moveTo>
                    <a:pt x="0" y="9527"/>
                  </a:moveTo>
                  <a:lnTo>
                    <a:pt x="0" y="10480"/>
                  </a:lnTo>
                  <a:lnTo>
                    <a:pt x="563" y="10480"/>
                  </a:lnTo>
                  <a:lnTo>
                    <a:pt x="563" y="9527"/>
                  </a:lnTo>
                  <a:close/>
                  <a:moveTo>
                    <a:pt x="0" y="11043"/>
                  </a:moveTo>
                  <a:lnTo>
                    <a:pt x="0" y="11952"/>
                  </a:lnTo>
                  <a:lnTo>
                    <a:pt x="563" y="11952"/>
                  </a:lnTo>
                  <a:lnTo>
                    <a:pt x="563" y="11043"/>
                  </a:lnTo>
                  <a:close/>
                  <a:moveTo>
                    <a:pt x="0" y="12212"/>
                  </a:moveTo>
                  <a:lnTo>
                    <a:pt x="0" y="13121"/>
                  </a:lnTo>
                  <a:lnTo>
                    <a:pt x="563" y="13121"/>
                  </a:lnTo>
                  <a:lnTo>
                    <a:pt x="563" y="12212"/>
                  </a:lnTo>
                  <a:close/>
                  <a:moveTo>
                    <a:pt x="0" y="13684"/>
                  </a:moveTo>
                  <a:lnTo>
                    <a:pt x="0" y="14593"/>
                  </a:lnTo>
                  <a:lnTo>
                    <a:pt x="563" y="14593"/>
                  </a:lnTo>
                  <a:lnTo>
                    <a:pt x="563" y="13684"/>
                  </a:lnTo>
                  <a:close/>
                  <a:moveTo>
                    <a:pt x="0" y="14853"/>
                  </a:moveTo>
                  <a:lnTo>
                    <a:pt x="0" y="15806"/>
                  </a:lnTo>
                  <a:lnTo>
                    <a:pt x="563" y="15806"/>
                  </a:lnTo>
                  <a:lnTo>
                    <a:pt x="563" y="14853"/>
                  </a:lnTo>
                  <a:close/>
                  <a:moveTo>
                    <a:pt x="0" y="16369"/>
                  </a:moveTo>
                  <a:lnTo>
                    <a:pt x="0" y="17235"/>
                  </a:lnTo>
                  <a:lnTo>
                    <a:pt x="563" y="17235"/>
                  </a:lnTo>
                  <a:lnTo>
                    <a:pt x="563" y="16369"/>
                  </a:lnTo>
                  <a:close/>
                  <a:moveTo>
                    <a:pt x="0" y="17495"/>
                  </a:moveTo>
                  <a:lnTo>
                    <a:pt x="0" y="18447"/>
                  </a:lnTo>
                  <a:lnTo>
                    <a:pt x="563" y="18447"/>
                  </a:lnTo>
                  <a:lnTo>
                    <a:pt x="563" y="17495"/>
                  </a:lnTo>
                  <a:close/>
                  <a:moveTo>
                    <a:pt x="0" y="19010"/>
                  </a:moveTo>
                  <a:lnTo>
                    <a:pt x="0" y="19746"/>
                  </a:lnTo>
                  <a:lnTo>
                    <a:pt x="563" y="19703"/>
                  </a:lnTo>
                  <a:lnTo>
                    <a:pt x="563" y="1901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75"/>
            <p:cNvSpPr/>
            <p:nvPr/>
          </p:nvSpPr>
          <p:spPr>
            <a:xfrm>
              <a:off x="1410850" y="2885510"/>
              <a:ext cx="15204" cy="19860"/>
            </a:xfrm>
            <a:custGeom>
              <a:avLst/>
              <a:gdLst/>
              <a:ahLst/>
              <a:cxnLst/>
              <a:rect l="l" t="t" r="r" b="b"/>
              <a:pathLst>
                <a:path w="564" h="737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736"/>
                  </a:lnTo>
                  <a:lnTo>
                    <a:pt x="0" y="736"/>
                  </a:lnTo>
                  <a:lnTo>
                    <a:pt x="563" y="69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75"/>
            <p:cNvSpPr/>
            <p:nvPr/>
          </p:nvSpPr>
          <p:spPr>
            <a:xfrm>
              <a:off x="1410850" y="284465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75"/>
            <p:cNvSpPr/>
            <p:nvPr/>
          </p:nvSpPr>
          <p:spPr>
            <a:xfrm>
              <a:off x="1410850" y="2814315"/>
              <a:ext cx="15204" cy="23363"/>
            </a:xfrm>
            <a:custGeom>
              <a:avLst/>
              <a:gdLst/>
              <a:ahLst/>
              <a:cxnLst/>
              <a:rect l="l" t="t" r="r" b="b"/>
              <a:pathLst>
                <a:path w="564" h="867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867"/>
                  </a:lnTo>
                  <a:lnTo>
                    <a:pt x="563" y="867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75"/>
            <p:cNvSpPr/>
            <p:nvPr/>
          </p:nvSpPr>
          <p:spPr>
            <a:xfrm>
              <a:off x="1410850" y="2773489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75"/>
            <p:cNvSpPr/>
            <p:nvPr/>
          </p:nvSpPr>
          <p:spPr>
            <a:xfrm>
              <a:off x="1410850" y="2741988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09"/>
                  </a:lnTo>
                  <a:lnTo>
                    <a:pt x="563" y="909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75"/>
            <p:cNvSpPr/>
            <p:nvPr/>
          </p:nvSpPr>
          <p:spPr>
            <a:xfrm>
              <a:off x="1410850" y="2702294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75"/>
            <p:cNvSpPr/>
            <p:nvPr/>
          </p:nvSpPr>
          <p:spPr>
            <a:xfrm>
              <a:off x="1410850" y="2670792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75"/>
            <p:cNvSpPr/>
            <p:nvPr/>
          </p:nvSpPr>
          <p:spPr>
            <a:xfrm>
              <a:off x="1410850" y="2629967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75"/>
            <p:cNvSpPr/>
            <p:nvPr/>
          </p:nvSpPr>
          <p:spPr>
            <a:xfrm>
              <a:off x="1410850" y="259843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563" y="95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75"/>
            <p:cNvSpPr/>
            <p:nvPr/>
          </p:nvSpPr>
          <p:spPr>
            <a:xfrm>
              <a:off x="1410850" y="2558772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75"/>
            <p:cNvSpPr/>
            <p:nvPr/>
          </p:nvSpPr>
          <p:spPr>
            <a:xfrm>
              <a:off x="1410850" y="2527270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75"/>
            <p:cNvSpPr/>
            <p:nvPr/>
          </p:nvSpPr>
          <p:spPr>
            <a:xfrm>
              <a:off x="1410850" y="248641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563" y="95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75"/>
            <p:cNvSpPr/>
            <p:nvPr/>
          </p:nvSpPr>
          <p:spPr>
            <a:xfrm>
              <a:off x="1410850" y="2454916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563" y="953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75"/>
            <p:cNvSpPr/>
            <p:nvPr/>
          </p:nvSpPr>
          <p:spPr>
            <a:xfrm>
              <a:off x="1410850" y="2415249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563" y="910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75"/>
            <p:cNvSpPr/>
            <p:nvPr/>
          </p:nvSpPr>
          <p:spPr>
            <a:xfrm>
              <a:off x="1410850" y="2373238"/>
              <a:ext cx="15204" cy="35032"/>
            </a:xfrm>
            <a:custGeom>
              <a:avLst/>
              <a:gdLst/>
              <a:ahLst/>
              <a:cxnLst/>
              <a:rect l="l" t="t" r="r" b="b"/>
              <a:pathLst>
                <a:path w="564" h="1300" fill="none" extrusionOk="0">
                  <a:moveTo>
                    <a:pt x="563" y="1"/>
                  </a:moveTo>
                  <a:lnTo>
                    <a:pt x="563" y="1"/>
                  </a:lnTo>
                  <a:lnTo>
                    <a:pt x="434" y="217"/>
                  </a:lnTo>
                  <a:lnTo>
                    <a:pt x="347" y="390"/>
                  </a:lnTo>
                  <a:lnTo>
                    <a:pt x="347" y="390"/>
                  </a:lnTo>
                  <a:lnTo>
                    <a:pt x="0" y="1126"/>
                  </a:lnTo>
                  <a:lnTo>
                    <a:pt x="0" y="1300"/>
                  </a:lnTo>
                  <a:lnTo>
                    <a:pt x="563" y="1300"/>
                  </a:lnTo>
                  <a:lnTo>
                    <a:pt x="563" y="390"/>
                  </a:lnTo>
                  <a:lnTo>
                    <a:pt x="347" y="390"/>
                  </a:lnTo>
                  <a:lnTo>
                    <a:pt x="347" y="390"/>
                  </a:lnTo>
                  <a:lnTo>
                    <a:pt x="434" y="217"/>
                  </a:lnTo>
                  <a:lnTo>
                    <a:pt x="563" y="87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75"/>
            <p:cNvSpPr/>
            <p:nvPr/>
          </p:nvSpPr>
          <p:spPr>
            <a:xfrm>
              <a:off x="1378178" y="2906502"/>
              <a:ext cx="7009" cy="2371"/>
            </a:xfrm>
            <a:custGeom>
              <a:avLst/>
              <a:gdLst/>
              <a:ahLst/>
              <a:cxnLst/>
              <a:rect l="l" t="t" r="r" b="b"/>
              <a:pathLst>
                <a:path w="260" h="88" extrusionOk="0">
                  <a:moveTo>
                    <a:pt x="260" y="1"/>
                  </a:moveTo>
                  <a:lnTo>
                    <a:pt x="0" y="44"/>
                  </a:lnTo>
                  <a:lnTo>
                    <a:pt x="0" y="87"/>
                  </a:lnTo>
                  <a:lnTo>
                    <a:pt x="260" y="4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75"/>
            <p:cNvSpPr/>
            <p:nvPr/>
          </p:nvSpPr>
          <p:spPr>
            <a:xfrm>
              <a:off x="1378178" y="2906502"/>
              <a:ext cx="7009" cy="2371"/>
            </a:xfrm>
            <a:custGeom>
              <a:avLst/>
              <a:gdLst/>
              <a:ahLst/>
              <a:cxnLst/>
              <a:rect l="l" t="t" r="r" b="b"/>
              <a:pathLst>
                <a:path w="260" h="88" fill="none" extrusionOk="0">
                  <a:moveTo>
                    <a:pt x="260" y="1"/>
                  </a:moveTo>
                  <a:lnTo>
                    <a:pt x="260" y="1"/>
                  </a:lnTo>
                  <a:lnTo>
                    <a:pt x="0" y="44"/>
                  </a:lnTo>
                  <a:lnTo>
                    <a:pt x="0" y="87"/>
                  </a:lnTo>
                  <a:lnTo>
                    <a:pt x="260" y="4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75"/>
            <p:cNvSpPr/>
            <p:nvPr/>
          </p:nvSpPr>
          <p:spPr>
            <a:xfrm>
              <a:off x="1378178" y="2465425"/>
              <a:ext cx="7009" cy="442262"/>
            </a:xfrm>
            <a:custGeom>
              <a:avLst/>
              <a:gdLst/>
              <a:ahLst/>
              <a:cxnLst/>
              <a:rect l="l" t="t" r="r" b="b"/>
              <a:pathLst>
                <a:path w="260" h="16412" extrusionOk="0">
                  <a:moveTo>
                    <a:pt x="260" y="0"/>
                  </a:moveTo>
                  <a:lnTo>
                    <a:pt x="173" y="260"/>
                  </a:lnTo>
                  <a:lnTo>
                    <a:pt x="87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  <a:moveTo>
                    <a:pt x="0" y="780"/>
                  </a:moveTo>
                  <a:lnTo>
                    <a:pt x="0" y="1733"/>
                  </a:lnTo>
                  <a:lnTo>
                    <a:pt x="260" y="1733"/>
                  </a:lnTo>
                  <a:lnTo>
                    <a:pt x="260" y="780"/>
                  </a:lnTo>
                  <a:close/>
                  <a:moveTo>
                    <a:pt x="0" y="2295"/>
                  </a:moveTo>
                  <a:lnTo>
                    <a:pt x="0" y="3205"/>
                  </a:lnTo>
                  <a:lnTo>
                    <a:pt x="260" y="3205"/>
                  </a:lnTo>
                  <a:lnTo>
                    <a:pt x="260" y="2295"/>
                  </a:lnTo>
                  <a:close/>
                  <a:moveTo>
                    <a:pt x="0" y="3465"/>
                  </a:moveTo>
                  <a:lnTo>
                    <a:pt x="0" y="4374"/>
                  </a:lnTo>
                  <a:lnTo>
                    <a:pt x="260" y="4374"/>
                  </a:lnTo>
                  <a:lnTo>
                    <a:pt x="260" y="3465"/>
                  </a:lnTo>
                  <a:close/>
                  <a:moveTo>
                    <a:pt x="0" y="4937"/>
                  </a:moveTo>
                  <a:lnTo>
                    <a:pt x="0" y="5890"/>
                  </a:lnTo>
                  <a:lnTo>
                    <a:pt x="260" y="5890"/>
                  </a:lnTo>
                  <a:lnTo>
                    <a:pt x="260" y="4937"/>
                  </a:lnTo>
                  <a:close/>
                  <a:moveTo>
                    <a:pt x="0" y="6106"/>
                  </a:moveTo>
                  <a:lnTo>
                    <a:pt x="0" y="7059"/>
                  </a:lnTo>
                  <a:lnTo>
                    <a:pt x="260" y="7059"/>
                  </a:lnTo>
                  <a:lnTo>
                    <a:pt x="260" y="6106"/>
                  </a:lnTo>
                  <a:close/>
                  <a:moveTo>
                    <a:pt x="0" y="7622"/>
                  </a:moveTo>
                  <a:lnTo>
                    <a:pt x="0" y="8531"/>
                  </a:lnTo>
                  <a:lnTo>
                    <a:pt x="260" y="8531"/>
                  </a:lnTo>
                  <a:lnTo>
                    <a:pt x="260" y="7622"/>
                  </a:lnTo>
                  <a:close/>
                  <a:moveTo>
                    <a:pt x="0" y="8791"/>
                  </a:moveTo>
                  <a:lnTo>
                    <a:pt x="0" y="9700"/>
                  </a:lnTo>
                  <a:lnTo>
                    <a:pt x="260" y="9700"/>
                  </a:lnTo>
                  <a:lnTo>
                    <a:pt x="260" y="8791"/>
                  </a:lnTo>
                  <a:close/>
                  <a:moveTo>
                    <a:pt x="0" y="10263"/>
                  </a:moveTo>
                  <a:lnTo>
                    <a:pt x="0" y="11172"/>
                  </a:lnTo>
                  <a:lnTo>
                    <a:pt x="260" y="11172"/>
                  </a:lnTo>
                  <a:lnTo>
                    <a:pt x="260" y="10263"/>
                  </a:lnTo>
                  <a:close/>
                  <a:moveTo>
                    <a:pt x="0" y="11432"/>
                  </a:moveTo>
                  <a:lnTo>
                    <a:pt x="0" y="12385"/>
                  </a:lnTo>
                  <a:lnTo>
                    <a:pt x="260" y="12385"/>
                  </a:lnTo>
                  <a:lnTo>
                    <a:pt x="260" y="11432"/>
                  </a:lnTo>
                  <a:close/>
                  <a:moveTo>
                    <a:pt x="0" y="12948"/>
                  </a:moveTo>
                  <a:lnTo>
                    <a:pt x="0" y="13814"/>
                  </a:lnTo>
                  <a:lnTo>
                    <a:pt x="260" y="13814"/>
                  </a:lnTo>
                  <a:lnTo>
                    <a:pt x="260" y="12948"/>
                  </a:lnTo>
                  <a:close/>
                  <a:moveTo>
                    <a:pt x="0" y="14074"/>
                  </a:moveTo>
                  <a:lnTo>
                    <a:pt x="0" y="15026"/>
                  </a:lnTo>
                  <a:lnTo>
                    <a:pt x="260" y="15026"/>
                  </a:lnTo>
                  <a:lnTo>
                    <a:pt x="260" y="14074"/>
                  </a:lnTo>
                  <a:close/>
                  <a:moveTo>
                    <a:pt x="0" y="15589"/>
                  </a:moveTo>
                  <a:lnTo>
                    <a:pt x="0" y="16412"/>
                  </a:lnTo>
                  <a:lnTo>
                    <a:pt x="260" y="16369"/>
                  </a:lnTo>
                  <a:lnTo>
                    <a:pt x="260" y="15589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75"/>
            <p:cNvSpPr/>
            <p:nvPr/>
          </p:nvSpPr>
          <p:spPr>
            <a:xfrm>
              <a:off x="1378178" y="2885510"/>
              <a:ext cx="7009" cy="22178"/>
            </a:xfrm>
            <a:custGeom>
              <a:avLst/>
              <a:gdLst/>
              <a:ahLst/>
              <a:cxnLst/>
              <a:rect l="l" t="t" r="r" b="b"/>
              <a:pathLst>
                <a:path w="260" h="82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823"/>
                  </a:lnTo>
                  <a:lnTo>
                    <a:pt x="0" y="823"/>
                  </a:lnTo>
                  <a:lnTo>
                    <a:pt x="260" y="78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75"/>
            <p:cNvSpPr/>
            <p:nvPr/>
          </p:nvSpPr>
          <p:spPr>
            <a:xfrm>
              <a:off x="1378178" y="2844658"/>
              <a:ext cx="7009" cy="25708"/>
            </a:xfrm>
            <a:custGeom>
              <a:avLst/>
              <a:gdLst/>
              <a:ahLst/>
              <a:cxnLst/>
              <a:rect l="l" t="t" r="r" b="b"/>
              <a:pathLst>
                <a:path w="260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75"/>
            <p:cNvSpPr/>
            <p:nvPr/>
          </p:nvSpPr>
          <p:spPr>
            <a:xfrm>
              <a:off x="1378178" y="2814315"/>
              <a:ext cx="7009" cy="23363"/>
            </a:xfrm>
            <a:custGeom>
              <a:avLst/>
              <a:gdLst/>
              <a:ahLst/>
              <a:cxnLst/>
              <a:rect l="l" t="t" r="r" b="b"/>
              <a:pathLst>
                <a:path w="260" h="867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867"/>
                  </a:lnTo>
                  <a:lnTo>
                    <a:pt x="260" y="867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75"/>
            <p:cNvSpPr/>
            <p:nvPr/>
          </p:nvSpPr>
          <p:spPr>
            <a:xfrm>
              <a:off x="1378178" y="2773489"/>
              <a:ext cx="7009" cy="25681"/>
            </a:xfrm>
            <a:custGeom>
              <a:avLst/>
              <a:gdLst/>
              <a:ahLst/>
              <a:cxnLst/>
              <a:rect l="l" t="t" r="r" b="b"/>
              <a:pathLst>
                <a:path w="260" h="95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75"/>
            <p:cNvSpPr/>
            <p:nvPr/>
          </p:nvSpPr>
          <p:spPr>
            <a:xfrm>
              <a:off x="1378178" y="2741988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09"/>
                  </a:lnTo>
                  <a:lnTo>
                    <a:pt x="260" y="909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75"/>
            <p:cNvSpPr/>
            <p:nvPr/>
          </p:nvSpPr>
          <p:spPr>
            <a:xfrm>
              <a:off x="1378178" y="2702294"/>
              <a:ext cx="7009" cy="24549"/>
            </a:xfrm>
            <a:custGeom>
              <a:avLst/>
              <a:gdLst/>
              <a:ahLst/>
              <a:cxnLst/>
              <a:rect l="l" t="t" r="r" b="b"/>
              <a:pathLst>
                <a:path w="260" h="91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75"/>
            <p:cNvSpPr/>
            <p:nvPr/>
          </p:nvSpPr>
          <p:spPr>
            <a:xfrm>
              <a:off x="1378178" y="2670792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75"/>
            <p:cNvSpPr/>
            <p:nvPr/>
          </p:nvSpPr>
          <p:spPr>
            <a:xfrm>
              <a:off x="1378178" y="2629967"/>
              <a:ext cx="7009" cy="25681"/>
            </a:xfrm>
            <a:custGeom>
              <a:avLst/>
              <a:gdLst/>
              <a:ahLst/>
              <a:cxnLst/>
              <a:rect l="l" t="t" r="r" b="b"/>
              <a:pathLst>
                <a:path w="260" h="953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75"/>
            <p:cNvSpPr/>
            <p:nvPr/>
          </p:nvSpPr>
          <p:spPr>
            <a:xfrm>
              <a:off x="1378178" y="2598438"/>
              <a:ext cx="7009" cy="25708"/>
            </a:xfrm>
            <a:custGeom>
              <a:avLst/>
              <a:gdLst/>
              <a:ahLst/>
              <a:cxnLst/>
              <a:rect l="l" t="t" r="r" b="b"/>
              <a:pathLst>
                <a:path w="260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260" y="95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75"/>
            <p:cNvSpPr/>
            <p:nvPr/>
          </p:nvSpPr>
          <p:spPr>
            <a:xfrm>
              <a:off x="1378178" y="2558772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75"/>
            <p:cNvSpPr/>
            <p:nvPr/>
          </p:nvSpPr>
          <p:spPr>
            <a:xfrm>
              <a:off x="1378178" y="2527270"/>
              <a:ext cx="7009" cy="24522"/>
            </a:xfrm>
            <a:custGeom>
              <a:avLst/>
              <a:gdLst/>
              <a:ahLst/>
              <a:cxnLst/>
              <a:rect l="l" t="t" r="r" b="b"/>
              <a:pathLst>
                <a:path w="260" h="910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910"/>
                  </a:lnTo>
                  <a:lnTo>
                    <a:pt x="260" y="91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75"/>
            <p:cNvSpPr/>
            <p:nvPr/>
          </p:nvSpPr>
          <p:spPr>
            <a:xfrm>
              <a:off x="1378178" y="2486418"/>
              <a:ext cx="7009" cy="25708"/>
            </a:xfrm>
            <a:custGeom>
              <a:avLst/>
              <a:gdLst/>
              <a:ahLst/>
              <a:cxnLst/>
              <a:rect l="l" t="t" r="r" b="b"/>
              <a:pathLst>
                <a:path w="260" h="95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954"/>
                  </a:lnTo>
                  <a:lnTo>
                    <a:pt x="260" y="95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75"/>
            <p:cNvSpPr/>
            <p:nvPr/>
          </p:nvSpPr>
          <p:spPr>
            <a:xfrm>
              <a:off x="1378178" y="2465425"/>
              <a:ext cx="7009" cy="19860"/>
            </a:xfrm>
            <a:custGeom>
              <a:avLst/>
              <a:gdLst/>
              <a:ahLst/>
              <a:cxnLst/>
              <a:rect l="l" t="t" r="r" b="b"/>
              <a:pathLst>
                <a:path w="260" h="737" fill="none" extrusionOk="0">
                  <a:moveTo>
                    <a:pt x="260" y="0"/>
                  </a:moveTo>
                  <a:lnTo>
                    <a:pt x="260" y="0"/>
                  </a:lnTo>
                  <a:lnTo>
                    <a:pt x="173" y="260"/>
                  </a:lnTo>
                  <a:lnTo>
                    <a:pt x="87" y="563"/>
                  </a:lnTo>
                  <a:lnTo>
                    <a:pt x="0" y="737"/>
                  </a:lnTo>
                  <a:lnTo>
                    <a:pt x="87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75"/>
            <p:cNvSpPr/>
            <p:nvPr/>
          </p:nvSpPr>
          <p:spPr>
            <a:xfrm>
              <a:off x="1338469" y="2908847"/>
              <a:ext cx="15204" cy="2344"/>
            </a:xfrm>
            <a:custGeom>
              <a:avLst/>
              <a:gdLst/>
              <a:ahLst/>
              <a:cxnLst/>
              <a:rect l="l" t="t" r="r" b="b"/>
              <a:pathLst>
                <a:path w="564" h="87" extrusionOk="0">
                  <a:moveTo>
                    <a:pt x="564" y="0"/>
                  </a:moveTo>
                  <a:lnTo>
                    <a:pt x="1" y="44"/>
                  </a:lnTo>
                  <a:lnTo>
                    <a:pt x="1" y="87"/>
                  </a:lnTo>
                  <a:lnTo>
                    <a:pt x="261" y="44"/>
                  </a:lnTo>
                  <a:lnTo>
                    <a:pt x="261" y="87"/>
                  </a:lnTo>
                  <a:lnTo>
                    <a:pt x="564" y="44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75"/>
            <p:cNvSpPr/>
            <p:nvPr/>
          </p:nvSpPr>
          <p:spPr>
            <a:xfrm>
              <a:off x="1338469" y="2908847"/>
              <a:ext cx="15204" cy="2344"/>
            </a:xfrm>
            <a:custGeom>
              <a:avLst/>
              <a:gdLst/>
              <a:ahLst/>
              <a:cxnLst/>
              <a:rect l="l" t="t" r="r" b="b"/>
              <a:pathLst>
                <a:path w="564" h="87" fill="none" extrusionOk="0">
                  <a:moveTo>
                    <a:pt x="564" y="0"/>
                  </a:moveTo>
                  <a:lnTo>
                    <a:pt x="564" y="0"/>
                  </a:lnTo>
                  <a:lnTo>
                    <a:pt x="1" y="44"/>
                  </a:lnTo>
                  <a:lnTo>
                    <a:pt x="1" y="87"/>
                  </a:lnTo>
                  <a:lnTo>
                    <a:pt x="261" y="44"/>
                  </a:lnTo>
                  <a:lnTo>
                    <a:pt x="261" y="87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261" y="87"/>
                  </a:lnTo>
                  <a:lnTo>
                    <a:pt x="564" y="44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75"/>
            <p:cNvSpPr/>
            <p:nvPr/>
          </p:nvSpPr>
          <p:spPr>
            <a:xfrm>
              <a:off x="1338469" y="2568122"/>
              <a:ext cx="15204" cy="341910"/>
            </a:xfrm>
            <a:custGeom>
              <a:avLst/>
              <a:gdLst/>
              <a:ahLst/>
              <a:cxnLst/>
              <a:rect l="l" t="t" r="r" b="b"/>
              <a:pathLst>
                <a:path w="564" h="12688" extrusionOk="0">
                  <a:moveTo>
                    <a:pt x="564" y="0"/>
                  </a:moveTo>
                  <a:lnTo>
                    <a:pt x="390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  <a:moveTo>
                    <a:pt x="261" y="1126"/>
                  </a:moveTo>
                  <a:lnTo>
                    <a:pt x="261" y="1169"/>
                  </a:lnTo>
                  <a:lnTo>
                    <a:pt x="44" y="2079"/>
                  </a:lnTo>
                  <a:lnTo>
                    <a:pt x="564" y="2079"/>
                  </a:lnTo>
                  <a:lnTo>
                    <a:pt x="564" y="1126"/>
                  </a:lnTo>
                  <a:close/>
                  <a:moveTo>
                    <a:pt x="1" y="2295"/>
                  </a:moveTo>
                  <a:lnTo>
                    <a:pt x="1" y="3248"/>
                  </a:lnTo>
                  <a:lnTo>
                    <a:pt x="564" y="3248"/>
                  </a:lnTo>
                  <a:lnTo>
                    <a:pt x="564" y="2295"/>
                  </a:lnTo>
                  <a:close/>
                  <a:moveTo>
                    <a:pt x="1" y="3811"/>
                  </a:moveTo>
                  <a:lnTo>
                    <a:pt x="1" y="4720"/>
                  </a:lnTo>
                  <a:lnTo>
                    <a:pt x="564" y="4720"/>
                  </a:lnTo>
                  <a:lnTo>
                    <a:pt x="564" y="3811"/>
                  </a:lnTo>
                  <a:close/>
                  <a:moveTo>
                    <a:pt x="1" y="4980"/>
                  </a:moveTo>
                  <a:lnTo>
                    <a:pt x="1" y="5889"/>
                  </a:lnTo>
                  <a:lnTo>
                    <a:pt x="564" y="5889"/>
                  </a:lnTo>
                  <a:lnTo>
                    <a:pt x="564" y="4980"/>
                  </a:lnTo>
                  <a:close/>
                  <a:moveTo>
                    <a:pt x="1" y="6452"/>
                  </a:moveTo>
                  <a:lnTo>
                    <a:pt x="1" y="7361"/>
                  </a:lnTo>
                  <a:lnTo>
                    <a:pt x="564" y="7361"/>
                  </a:lnTo>
                  <a:lnTo>
                    <a:pt x="564" y="6452"/>
                  </a:lnTo>
                  <a:close/>
                  <a:moveTo>
                    <a:pt x="1" y="7621"/>
                  </a:moveTo>
                  <a:lnTo>
                    <a:pt x="1" y="8574"/>
                  </a:lnTo>
                  <a:lnTo>
                    <a:pt x="564" y="8574"/>
                  </a:lnTo>
                  <a:lnTo>
                    <a:pt x="564" y="7621"/>
                  </a:lnTo>
                  <a:close/>
                  <a:moveTo>
                    <a:pt x="1" y="9137"/>
                  </a:moveTo>
                  <a:lnTo>
                    <a:pt x="1" y="10003"/>
                  </a:lnTo>
                  <a:lnTo>
                    <a:pt x="564" y="10003"/>
                  </a:lnTo>
                  <a:lnTo>
                    <a:pt x="564" y="9137"/>
                  </a:lnTo>
                  <a:close/>
                  <a:moveTo>
                    <a:pt x="1" y="10263"/>
                  </a:moveTo>
                  <a:lnTo>
                    <a:pt x="1" y="11215"/>
                  </a:lnTo>
                  <a:lnTo>
                    <a:pt x="564" y="11215"/>
                  </a:lnTo>
                  <a:lnTo>
                    <a:pt x="564" y="10263"/>
                  </a:lnTo>
                  <a:close/>
                  <a:moveTo>
                    <a:pt x="1" y="11778"/>
                  </a:moveTo>
                  <a:lnTo>
                    <a:pt x="1" y="12688"/>
                  </a:lnTo>
                  <a:lnTo>
                    <a:pt x="564" y="12644"/>
                  </a:lnTo>
                  <a:lnTo>
                    <a:pt x="564" y="11778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75"/>
            <p:cNvSpPr/>
            <p:nvPr/>
          </p:nvSpPr>
          <p:spPr>
            <a:xfrm>
              <a:off x="1338469" y="2885510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10"/>
                  </a:lnTo>
                  <a:lnTo>
                    <a:pt x="1" y="910"/>
                  </a:lnTo>
                  <a:lnTo>
                    <a:pt x="564" y="866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75"/>
            <p:cNvSpPr/>
            <p:nvPr/>
          </p:nvSpPr>
          <p:spPr>
            <a:xfrm>
              <a:off x="1338469" y="2844658"/>
              <a:ext cx="15204" cy="25708"/>
            </a:xfrm>
            <a:custGeom>
              <a:avLst/>
              <a:gdLst/>
              <a:ahLst/>
              <a:cxnLst/>
              <a:rect l="l" t="t" r="r" b="b"/>
              <a:pathLst>
                <a:path w="564" h="95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75"/>
            <p:cNvSpPr/>
            <p:nvPr/>
          </p:nvSpPr>
          <p:spPr>
            <a:xfrm>
              <a:off x="1338469" y="2814315"/>
              <a:ext cx="15204" cy="23363"/>
            </a:xfrm>
            <a:custGeom>
              <a:avLst/>
              <a:gdLst/>
              <a:ahLst/>
              <a:cxnLst/>
              <a:rect l="l" t="t" r="r" b="b"/>
              <a:pathLst>
                <a:path w="564" h="867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867"/>
                  </a:lnTo>
                  <a:lnTo>
                    <a:pt x="564" y="867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75"/>
            <p:cNvSpPr/>
            <p:nvPr/>
          </p:nvSpPr>
          <p:spPr>
            <a:xfrm>
              <a:off x="1338469" y="2773489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75"/>
            <p:cNvSpPr/>
            <p:nvPr/>
          </p:nvSpPr>
          <p:spPr>
            <a:xfrm>
              <a:off x="1338469" y="2741988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09"/>
                  </a:lnTo>
                  <a:lnTo>
                    <a:pt x="564" y="909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75"/>
            <p:cNvSpPr/>
            <p:nvPr/>
          </p:nvSpPr>
          <p:spPr>
            <a:xfrm>
              <a:off x="1338469" y="2702294"/>
              <a:ext cx="15204" cy="24549"/>
            </a:xfrm>
            <a:custGeom>
              <a:avLst/>
              <a:gdLst/>
              <a:ahLst/>
              <a:cxnLst/>
              <a:rect l="l" t="t" r="r" b="b"/>
              <a:pathLst>
                <a:path w="564" h="91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75"/>
            <p:cNvSpPr/>
            <p:nvPr/>
          </p:nvSpPr>
          <p:spPr>
            <a:xfrm>
              <a:off x="1338469" y="2670792"/>
              <a:ext cx="15204" cy="24522"/>
            </a:xfrm>
            <a:custGeom>
              <a:avLst/>
              <a:gdLst/>
              <a:ahLst/>
              <a:cxnLst/>
              <a:rect l="l" t="t" r="r" b="b"/>
              <a:pathLst>
                <a:path w="564" h="910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910"/>
                  </a:lnTo>
                  <a:lnTo>
                    <a:pt x="564" y="910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75"/>
            <p:cNvSpPr/>
            <p:nvPr/>
          </p:nvSpPr>
          <p:spPr>
            <a:xfrm>
              <a:off x="1338469" y="2629967"/>
              <a:ext cx="15204" cy="25681"/>
            </a:xfrm>
            <a:custGeom>
              <a:avLst/>
              <a:gdLst/>
              <a:ahLst/>
              <a:cxnLst/>
              <a:rect l="l" t="t" r="r" b="b"/>
              <a:pathLst>
                <a:path w="564" h="953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564" y="95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75"/>
            <p:cNvSpPr/>
            <p:nvPr/>
          </p:nvSpPr>
          <p:spPr>
            <a:xfrm>
              <a:off x="1339656" y="2598438"/>
              <a:ext cx="14018" cy="25708"/>
            </a:xfrm>
            <a:custGeom>
              <a:avLst/>
              <a:gdLst/>
              <a:ahLst/>
              <a:cxnLst/>
              <a:rect l="l" t="t" r="r" b="b"/>
              <a:pathLst>
                <a:path w="520" h="954" fill="none" extrusionOk="0">
                  <a:moveTo>
                    <a:pt x="520" y="1"/>
                  </a:moveTo>
                  <a:lnTo>
                    <a:pt x="217" y="1"/>
                  </a:lnTo>
                  <a:lnTo>
                    <a:pt x="217" y="1"/>
                  </a:lnTo>
                  <a:lnTo>
                    <a:pt x="217" y="44"/>
                  </a:lnTo>
                  <a:lnTo>
                    <a:pt x="217" y="44"/>
                  </a:lnTo>
                  <a:lnTo>
                    <a:pt x="0" y="954"/>
                  </a:lnTo>
                  <a:lnTo>
                    <a:pt x="520" y="954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75"/>
            <p:cNvSpPr/>
            <p:nvPr/>
          </p:nvSpPr>
          <p:spPr>
            <a:xfrm>
              <a:off x="1348983" y="2568122"/>
              <a:ext cx="4691" cy="15171"/>
            </a:xfrm>
            <a:custGeom>
              <a:avLst/>
              <a:gdLst/>
              <a:ahLst/>
              <a:cxnLst/>
              <a:rect l="l" t="t" r="r" b="b"/>
              <a:pathLst>
                <a:path w="174" h="563" fill="none" extrusionOk="0">
                  <a:moveTo>
                    <a:pt x="174" y="0"/>
                  </a:moveTo>
                  <a:lnTo>
                    <a:pt x="174" y="0"/>
                  </a:lnTo>
                  <a:lnTo>
                    <a:pt x="0" y="563"/>
                  </a:lnTo>
                  <a:lnTo>
                    <a:pt x="174" y="563"/>
                  </a:lnTo>
                  <a:lnTo>
                    <a:pt x="1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75"/>
            <p:cNvSpPr/>
            <p:nvPr/>
          </p:nvSpPr>
          <p:spPr>
            <a:xfrm>
              <a:off x="1306956" y="2774648"/>
              <a:ext cx="27" cy="2371"/>
            </a:xfrm>
            <a:custGeom>
              <a:avLst/>
              <a:gdLst/>
              <a:ahLst/>
              <a:cxnLst/>
              <a:rect l="l" t="t" r="r" b="b"/>
              <a:pathLst>
                <a:path w="1" h="88" extrusionOk="0">
                  <a:moveTo>
                    <a:pt x="1" y="1"/>
                  </a:moveTo>
                  <a:lnTo>
                    <a:pt x="1" y="1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75"/>
            <p:cNvSpPr/>
            <p:nvPr/>
          </p:nvSpPr>
          <p:spPr>
            <a:xfrm>
              <a:off x="1306956" y="2774648"/>
              <a:ext cx="27" cy="2371"/>
            </a:xfrm>
            <a:custGeom>
              <a:avLst/>
              <a:gdLst/>
              <a:ahLst/>
              <a:cxnLst/>
              <a:rect l="l" t="t" r="r" b="b"/>
              <a:pathLst>
                <a:path w="1" h="8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75"/>
            <p:cNvSpPr/>
            <p:nvPr/>
          </p:nvSpPr>
          <p:spPr>
            <a:xfrm>
              <a:off x="1306956" y="2741988"/>
              <a:ext cx="7036" cy="169203"/>
            </a:xfrm>
            <a:custGeom>
              <a:avLst/>
              <a:gdLst/>
              <a:ahLst/>
              <a:cxnLst/>
              <a:rect l="l" t="t" r="r" b="b"/>
              <a:pathLst>
                <a:path w="261" h="6279" extrusionOk="0">
                  <a:moveTo>
                    <a:pt x="260" y="0"/>
                  </a:moveTo>
                  <a:lnTo>
                    <a:pt x="95" y="909"/>
                  </a:lnTo>
                  <a:lnTo>
                    <a:pt x="260" y="909"/>
                  </a:lnTo>
                  <a:lnTo>
                    <a:pt x="260" y="0"/>
                  </a:lnTo>
                  <a:close/>
                  <a:moveTo>
                    <a:pt x="87" y="909"/>
                  </a:moveTo>
                  <a:lnTo>
                    <a:pt x="73" y="996"/>
                  </a:lnTo>
                  <a:lnTo>
                    <a:pt x="73" y="996"/>
                  </a:lnTo>
                  <a:lnTo>
                    <a:pt x="87" y="953"/>
                  </a:lnTo>
                  <a:lnTo>
                    <a:pt x="95" y="909"/>
                  </a:lnTo>
                  <a:close/>
                  <a:moveTo>
                    <a:pt x="73" y="996"/>
                  </a:moveTo>
                  <a:lnTo>
                    <a:pt x="44" y="1083"/>
                  </a:lnTo>
                  <a:lnTo>
                    <a:pt x="44" y="1169"/>
                  </a:lnTo>
                  <a:lnTo>
                    <a:pt x="73" y="996"/>
                  </a:lnTo>
                  <a:close/>
                  <a:moveTo>
                    <a:pt x="44" y="1169"/>
                  </a:moveTo>
                  <a:lnTo>
                    <a:pt x="1" y="1213"/>
                  </a:lnTo>
                  <a:lnTo>
                    <a:pt x="1" y="1299"/>
                  </a:lnTo>
                  <a:lnTo>
                    <a:pt x="1" y="2122"/>
                  </a:lnTo>
                  <a:lnTo>
                    <a:pt x="260" y="2122"/>
                  </a:lnTo>
                  <a:lnTo>
                    <a:pt x="260" y="1169"/>
                  </a:lnTo>
                  <a:close/>
                  <a:moveTo>
                    <a:pt x="1" y="2685"/>
                  </a:moveTo>
                  <a:lnTo>
                    <a:pt x="1" y="3551"/>
                  </a:lnTo>
                  <a:lnTo>
                    <a:pt x="260" y="3551"/>
                  </a:lnTo>
                  <a:lnTo>
                    <a:pt x="260" y="2685"/>
                  </a:lnTo>
                  <a:close/>
                  <a:moveTo>
                    <a:pt x="1" y="3811"/>
                  </a:moveTo>
                  <a:lnTo>
                    <a:pt x="1" y="4763"/>
                  </a:lnTo>
                  <a:lnTo>
                    <a:pt x="260" y="4763"/>
                  </a:lnTo>
                  <a:lnTo>
                    <a:pt x="260" y="3811"/>
                  </a:lnTo>
                  <a:close/>
                  <a:moveTo>
                    <a:pt x="1" y="5326"/>
                  </a:moveTo>
                  <a:lnTo>
                    <a:pt x="1" y="6279"/>
                  </a:lnTo>
                  <a:lnTo>
                    <a:pt x="260" y="6279"/>
                  </a:lnTo>
                  <a:lnTo>
                    <a:pt x="260" y="5326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75"/>
            <p:cNvSpPr/>
            <p:nvPr/>
          </p:nvSpPr>
          <p:spPr>
            <a:xfrm>
              <a:off x="1306956" y="2885510"/>
              <a:ext cx="7036" cy="25681"/>
            </a:xfrm>
            <a:custGeom>
              <a:avLst/>
              <a:gdLst/>
              <a:ahLst/>
              <a:cxnLst/>
              <a:rect l="l" t="t" r="r" b="b"/>
              <a:pathLst>
                <a:path w="261" h="953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953"/>
                  </a:lnTo>
                  <a:lnTo>
                    <a:pt x="260" y="95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75"/>
            <p:cNvSpPr/>
            <p:nvPr/>
          </p:nvSpPr>
          <p:spPr>
            <a:xfrm>
              <a:off x="1306956" y="2844658"/>
              <a:ext cx="7036" cy="25708"/>
            </a:xfrm>
            <a:custGeom>
              <a:avLst/>
              <a:gdLst/>
              <a:ahLst/>
              <a:cxnLst/>
              <a:rect l="l" t="t" r="r" b="b"/>
              <a:pathLst>
                <a:path w="261" h="954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953"/>
                  </a:lnTo>
                  <a:lnTo>
                    <a:pt x="260" y="95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75"/>
            <p:cNvSpPr/>
            <p:nvPr/>
          </p:nvSpPr>
          <p:spPr>
            <a:xfrm>
              <a:off x="1306956" y="2814315"/>
              <a:ext cx="7036" cy="23363"/>
            </a:xfrm>
            <a:custGeom>
              <a:avLst/>
              <a:gdLst/>
              <a:ahLst/>
              <a:cxnLst/>
              <a:rect l="l" t="t" r="r" b="b"/>
              <a:pathLst>
                <a:path w="261" h="867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867"/>
                  </a:lnTo>
                  <a:lnTo>
                    <a:pt x="260" y="867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75"/>
            <p:cNvSpPr/>
            <p:nvPr/>
          </p:nvSpPr>
          <p:spPr>
            <a:xfrm>
              <a:off x="1306956" y="2741988"/>
              <a:ext cx="7036" cy="57183"/>
            </a:xfrm>
            <a:custGeom>
              <a:avLst/>
              <a:gdLst/>
              <a:ahLst/>
              <a:cxnLst/>
              <a:rect l="l" t="t" r="r" b="b"/>
              <a:pathLst>
                <a:path w="261" h="2122" fill="none" extrusionOk="0">
                  <a:moveTo>
                    <a:pt x="260" y="0"/>
                  </a:moveTo>
                  <a:lnTo>
                    <a:pt x="260" y="0"/>
                  </a:lnTo>
                  <a:lnTo>
                    <a:pt x="87" y="953"/>
                  </a:lnTo>
                  <a:lnTo>
                    <a:pt x="87" y="953"/>
                  </a:lnTo>
                  <a:lnTo>
                    <a:pt x="44" y="1083"/>
                  </a:lnTo>
                  <a:lnTo>
                    <a:pt x="44" y="1169"/>
                  </a:lnTo>
                  <a:lnTo>
                    <a:pt x="44" y="1169"/>
                  </a:lnTo>
                  <a:lnTo>
                    <a:pt x="1" y="1213"/>
                  </a:lnTo>
                  <a:lnTo>
                    <a:pt x="1" y="1213"/>
                  </a:lnTo>
                  <a:lnTo>
                    <a:pt x="1" y="1299"/>
                  </a:lnTo>
                  <a:lnTo>
                    <a:pt x="1" y="1299"/>
                  </a:lnTo>
                  <a:lnTo>
                    <a:pt x="1" y="1299"/>
                  </a:lnTo>
                  <a:lnTo>
                    <a:pt x="1" y="2122"/>
                  </a:lnTo>
                  <a:lnTo>
                    <a:pt x="260" y="2122"/>
                  </a:lnTo>
                  <a:lnTo>
                    <a:pt x="260" y="1169"/>
                  </a:lnTo>
                  <a:lnTo>
                    <a:pt x="44" y="1169"/>
                  </a:lnTo>
                  <a:lnTo>
                    <a:pt x="44" y="1169"/>
                  </a:lnTo>
                  <a:lnTo>
                    <a:pt x="87" y="909"/>
                  </a:lnTo>
                  <a:lnTo>
                    <a:pt x="260" y="909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75"/>
            <p:cNvSpPr/>
            <p:nvPr/>
          </p:nvSpPr>
          <p:spPr>
            <a:xfrm>
              <a:off x="1338469" y="2910005"/>
              <a:ext cx="7036" cy="1186"/>
            </a:xfrm>
            <a:custGeom>
              <a:avLst/>
              <a:gdLst/>
              <a:ahLst/>
              <a:cxnLst/>
              <a:rect l="l" t="t" r="r" b="b"/>
              <a:pathLst>
                <a:path w="261" h="44" extrusionOk="0">
                  <a:moveTo>
                    <a:pt x="261" y="1"/>
                  </a:moveTo>
                  <a:lnTo>
                    <a:pt x="1" y="44"/>
                  </a:lnTo>
                  <a:lnTo>
                    <a:pt x="261" y="44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75"/>
            <p:cNvSpPr/>
            <p:nvPr/>
          </p:nvSpPr>
          <p:spPr>
            <a:xfrm>
              <a:off x="1338469" y="2910005"/>
              <a:ext cx="7036" cy="1186"/>
            </a:xfrm>
            <a:custGeom>
              <a:avLst/>
              <a:gdLst/>
              <a:ahLst/>
              <a:cxnLst/>
              <a:rect l="l" t="t" r="r" b="b"/>
              <a:pathLst>
                <a:path w="261" h="44" fill="none" extrusionOk="0">
                  <a:moveTo>
                    <a:pt x="261" y="1"/>
                  </a:moveTo>
                  <a:lnTo>
                    <a:pt x="1" y="44"/>
                  </a:lnTo>
                  <a:lnTo>
                    <a:pt x="261" y="44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75"/>
            <p:cNvSpPr/>
            <p:nvPr/>
          </p:nvSpPr>
          <p:spPr>
            <a:xfrm>
              <a:off x="1313965" y="2911164"/>
              <a:ext cx="24531" cy="1213"/>
            </a:xfrm>
            <a:custGeom>
              <a:avLst/>
              <a:gdLst/>
              <a:ahLst/>
              <a:cxnLst/>
              <a:rect l="l" t="t" r="r" b="b"/>
              <a:pathLst>
                <a:path w="910" h="45" extrusionOk="0">
                  <a:moveTo>
                    <a:pt x="0" y="1"/>
                  </a:moveTo>
                  <a:lnTo>
                    <a:pt x="0" y="44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75"/>
            <p:cNvSpPr/>
            <p:nvPr/>
          </p:nvSpPr>
          <p:spPr>
            <a:xfrm>
              <a:off x="1313965" y="2911164"/>
              <a:ext cx="24531" cy="1213"/>
            </a:xfrm>
            <a:custGeom>
              <a:avLst/>
              <a:gdLst/>
              <a:ahLst/>
              <a:cxnLst/>
              <a:rect l="l" t="t" r="r" b="b"/>
              <a:pathLst>
                <a:path w="910" h="45" fill="none" extrusionOk="0">
                  <a:moveTo>
                    <a:pt x="910" y="1"/>
                  </a:moveTo>
                  <a:lnTo>
                    <a:pt x="520" y="1"/>
                  </a:lnTo>
                  <a:lnTo>
                    <a:pt x="520" y="1"/>
                  </a:lnTo>
                  <a:lnTo>
                    <a:pt x="0" y="1"/>
                  </a:lnTo>
                  <a:lnTo>
                    <a:pt x="0" y="4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75"/>
            <p:cNvSpPr/>
            <p:nvPr/>
          </p:nvSpPr>
          <p:spPr>
            <a:xfrm>
              <a:off x="1288275" y="2912350"/>
              <a:ext cx="10540" cy="1186"/>
            </a:xfrm>
            <a:custGeom>
              <a:avLst/>
              <a:gdLst/>
              <a:ahLst/>
              <a:cxnLst/>
              <a:rect l="l" t="t" r="r" b="b"/>
              <a:pathLst>
                <a:path w="391" h="44" extrusionOk="0">
                  <a:moveTo>
                    <a:pt x="1" y="0"/>
                  </a:moveTo>
                  <a:lnTo>
                    <a:pt x="1" y="43"/>
                  </a:lnTo>
                  <a:lnTo>
                    <a:pt x="390" y="43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75"/>
            <p:cNvSpPr/>
            <p:nvPr/>
          </p:nvSpPr>
          <p:spPr>
            <a:xfrm>
              <a:off x="1288275" y="2912350"/>
              <a:ext cx="10540" cy="1186"/>
            </a:xfrm>
            <a:custGeom>
              <a:avLst/>
              <a:gdLst/>
              <a:ahLst/>
              <a:cxnLst/>
              <a:rect l="l" t="t" r="r" b="b"/>
              <a:pathLst>
                <a:path w="391" h="44" fill="none" extrusionOk="0">
                  <a:moveTo>
                    <a:pt x="390" y="0"/>
                  </a:moveTo>
                  <a:lnTo>
                    <a:pt x="390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90" y="43"/>
                  </a:lnTo>
                  <a:lnTo>
                    <a:pt x="3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75"/>
            <p:cNvSpPr/>
            <p:nvPr/>
          </p:nvSpPr>
          <p:spPr>
            <a:xfrm>
              <a:off x="1298788" y="2912350"/>
              <a:ext cx="1186" cy="1186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0" y="0"/>
                  </a:move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75"/>
            <p:cNvSpPr/>
            <p:nvPr/>
          </p:nvSpPr>
          <p:spPr>
            <a:xfrm>
              <a:off x="1298788" y="2912350"/>
              <a:ext cx="1186" cy="1186"/>
            </a:xfrm>
            <a:custGeom>
              <a:avLst/>
              <a:gdLst/>
              <a:ahLst/>
              <a:cxnLst/>
              <a:rect l="l" t="t" r="r" b="b"/>
              <a:pathLst>
                <a:path w="44" h="44" fill="none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75"/>
            <p:cNvSpPr/>
            <p:nvPr/>
          </p:nvSpPr>
          <p:spPr>
            <a:xfrm>
              <a:off x="1298788" y="2912350"/>
              <a:ext cx="8195" cy="1186"/>
            </a:xfrm>
            <a:custGeom>
              <a:avLst/>
              <a:gdLst/>
              <a:ahLst/>
              <a:cxnLst/>
              <a:rect l="l" t="t" r="r" b="b"/>
              <a:pathLst>
                <a:path w="304" h="44" extrusionOk="0">
                  <a:moveTo>
                    <a:pt x="44" y="0"/>
                  </a:moveTo>
                  <a:lnTo>
                    <a:pt x="0" y="43"/>
                  </a:lnTo>
                  <a:lnTo>
                    <a:pt x="304" y="43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75"/>
            <p:cNvSpPr/>
            <p:nvPr/>
          </p:nvSpPr>
          <p:spPr>
            <a:xfrm>
              <a:off x="1298788" y="2912350"/>
              <a:ext cx="8195" cy="1186"/>
            </a:xfrm>
            <a:custGeom>
              <a:avLst/>
              <a:gdLst/>
              <a:ahLst/>
              <a:cxnLst/>
              <a:rect l="l" t="t" r="r" b="b"/>
              <a:pathLst>
                <a:path w="304" h="44" fill="none" extrusionOk="0">
                  <a:moveTo>
                    <a:pt x="304" y="0"/>
                  </a:moveTo>
                  <a:lnTo>
                    <a:pt x="304" y="0"/>
                  </a:lnTo>
                  <a:lnTo>
                    <a:pt x="44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04" y="43"/>
                  </a:lnTo>
                  <a:lnTo>
                    <a:pt x="3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75"/>
            <p:cNvSpPr/>
            <p:nvPr/>
          </p:nvSpPr>
          <p:spPr>
            <a:xfrm>
              <a:off x="1288275" y="2911164"/>
              <a:ext cx="18709" cy="1213"/>
            </a:xfrm>
            <a:custGeom>
              <a:avLst/>
              <a:gdLst/>
              <a:ahLst/>
              <a:cxnLst/>
              <a:rect l="l" t="t" r="r" b="b"/>
              <a:pathLst>
                <a:path w="694" h="45" extrusionOk="0">
                  <a:moveTo>
                    <a:pt x="1" y="1"/>
                  </a:moveTo>
                  <a:lnTo>
                    <a:pt x="1" y="44"/>
                  </a:lnTo>
                  <a:lnTo>
                    <a:pt x="694" y="44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75"/>
            <p:cNvSpPr/>
            <p:nvPr/>
          </p:nvSpPr>
          <p:spPr>
            <a:xfrm>
              <a:off x="1288275" y="2911164"/>
              <a:ext cx="18709" cy="1213"/>
            </a:xfrm>
            <a:custGeom>
              <a:avLst/>
              <a:gdLst/>
              <a:ahLst/>
              <a:cxnLst/>
              <a:rect l="l" t="t" r="r" b="b"/>
              <a:pathLst>
                <a:path w="694" h="45" fill="none" extrusionOk="0">
                  <a:moveTo>
                    <a:pt x="694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87" y="44"/>
                  </a:lnTo>
                  <a:lnTo>
                    <a:pt x="87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434" y="44"/>
                  </a:lnTo>
                  <a:lnTo>
                    <a:pt x="434" y="44"/>
                  </a:lnTo>
                  <a:lnTo>
                    <a:pt x="694" y="44"/>
                  </a:lnTo>
                  <a:lnTo>
                    <a:pt x="6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75"/>
            <p:cNvSpPr/>
            <p:nvPr/>
          </p:nvSpPr>
          <p:spPr>
            <a:xfrm>
              <a:off x="1313965" y="2911164"/>
              <a:ext cx="14045" cy="27"/>
            </a:xfrm>
            <a:custGeom>
              <a:avLst/>
              <a:gdLst/>
              <a:ahLst/>
              <a:cxnLst/>
              <a:rect l="l" t="t" r="r" b="b"/>
              <a:pathLst>
                <a:path w="521" h="1" fill="none" extrusionOk="0">
                  <a:moveTo>
                    <a:pt x="52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75"/>
            <p:cNvSpPr/>
            <p:nvPr/>
          </p:nvSpPr>
          <p:spPr>
            <a:xfrm>
              <a:off x="1306956" y="2911164"/>
              <a:ext cx="7036" cy="2371"/>
            </a:xfrm>
            <a:custGeom>
              <a:avLst/>
              <a:gdLst/>
              <a:ahLst/>
              <a:cxnLst/>
              <a:rect l="l" t="t" r="r" b="b"/>
              <a:pathLst>
                <a:path w="261" h="88" extrusionOk="0">
                  <a:moveTo>
                    <a:pt x="260" y="1"/>
                  </a:moveTo>
                  <a:lnTo>
                    <a:pt x="1" y="44"/>
                  </a:lnTo>
                  <a:lnTo>
                    <a:pt x="1" y="87"/>
                  </a:lnTo>
                  <a:lnTo>
                    <a:pt x="260" y="4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75"/>
            <p:cNvSpPr/>
            <p:nvPr/>
          </p:nvSpPr>
          <p:spPr>
            <a:xfrm>
              <a:off x="1306956" y="2911164"/>
              <a:ext cx="7036" cy="2371"/>
            </a:xfrm>
            <a:custGeom>
              <a:avLst/>
              <a:gdLst/>
              <a:ahLst/>
              <a:cxnLst/>
              <a:rect l="l" t="t" r="r" b="b"/>
              <a:pathLst>
                <a:path w="261" h="88" fill="none" extrusionOk="0">
                  <a:moveTo>
                    <a:pt x="260" y="1"/>
                  </a:moveTo>
                  <a:lnTo>
                    <a:pt x="260" y="1"/>
                  </a:lnTo>
                  <a:lnTo>
                    <a:pt x="1" y="44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260" y="4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75"/>
            <p:cNvSpPr/>
            <p:nvPr/>
          </p:nvSpPr>
          <p:spPr>
            <a:xfrm>
              <a:off x="1306956" y="2911164"/>
              <a:ext cx="7036" cy="1213"/>
            </a:xfrm>
            <a:custGeom>
              <a:avLst/>
              <a:gdLst/>
              <a:ahLst/>
              <a:cxnLst/>
              <a:rect l="l" t="t" r="r" b="b"/>
              <a:pathLst>
                <a:path w="261" h="45" extrusionOk="0">
                  <a:moveTo>
                    <a:pt x="1" y="1"/>
                  </a:moveTo>
                  <a:lnTo>
                    <a:pt x="1" y="4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75"/>
            <p:cNvSpPr/>
            <p:nvPr/>
          </p:nvSpPr>
          <p:spPr>
            <a:xfrm>
              <a:off x="1306956" y="2911164"/>
              <a:ext cx="7036" cy="1213"/>
            </a:xfrm>
            <a:custGeom>
              <a:avLst/>
              <a:gdLst/>
              <a:ahLst/>
              <a:cxnLst/>
              <a:rect l="l" t="t" r="r" b="b"/>
              <a:pathLst>
                <a:path w="261" h="45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260" y="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75"/>
            <p:cNvSpPr/>
            <p:nvPr/>
          </p:nvSpPr>
          <p:spPr>
            <a:xfrm>
              <a:off x="1758710" y="2870339"/>
              <a:ext cx="27" cy="3530"/>
            </a:xfrm>
            <a:custGeom>
              <a:avLst/>
              <a:gdLst/>
              <a:ahLst/>
              <a:cxnLst/>
              <a:rect l="l" t="t" r="r" b="b"/>
              <a:pathLst>
                <a:path w="1" h="131" extrusionOk="0">
                  <a:moveTo>
                    <a:pt x="0" y="0"/>
                  </a:moveTo>
                  <a:lnTo>
                    <a:pt x="0" y="0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75"/>
            <p:cNvSpPr/>
            <p:nvPr/>
          </p:nvSpPr>
          <p:spPr>
            <a:xfrm>
              <a:off x="1758710" y="2870339"/>
              <a:ext cx="27" cy="3530"/>
            </a:xfrm>
            <a:custGeom>
              <a:avLst/>
              <a:gdLst/>
              <a:ahLst/>
              <a:cxnLst/>
              <a:rect l="l" t="t" r="r" b="b"/>
              <a:pathLst>
                <a:path w="1" h="13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75"/>
            <p:cNvSpPr/>
            <p:nvPr/>
          </p:nvSpPr>
          <p:spPr>
            <a:xfrm>
              <a:off x="1745878" y="2875000"/>
              <a:ext cx="7009" cy="1186"/>
            </a:xfrm>
            <a:custGeom>
              <a:avLst/>
              <a:gdLst/>
              <a:ahLst/>
              <a:cxnLst/>
              <a:rect l="l" t="t" r="r" b="b"/>
              <a:pathLst>
                <a:path w="260" h="44" extrusionOk="0">
                  <a:moveTo>
                    <a:pt x="260" y="0"/>
                  </a:moveTo>
                  <a:lnTo>
                    <a:pt x="260" y="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75"/>
            <p:cNvSpPr/>
            <p:nvPr/>
          </p:nvSpPr>
          <p:spPr>
            <a:xfrm>
              <a:off x="1745878" y="2875000"/>
              <a:ext cx="7009" cy="1186"/>
            </a:xfrm>
            <a:custGeom>
              <a:avLst/>
              <a:gdLst/>
              <a:ahLst/>
              <a:cxnLst/>
              <a:rect l="l" t="t" r="r" b="b"/>
              <a:pathLst>
                <a:path w="260" h="44" fill="none" extrusionOk="0">
                  <a:moveTo>
                    <a:pt x="260" y="0"/>
                  </a:moveTo>
                  <a:lnTo>
                    <a:pt x="260" y="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75"/>
            <p:cNvSpPr/>
            <p:nvPr/>
          </p:nvSpPr>
          <p:spPr>
            <a:xfrm>
              <a:off x="1289461" y="2879662"/>
              <a:ext cx="1186" cy="5875"/>
            </a:xfrm>
            <a:custGeom>
              <a:avLst/>
              <a:gdLst/>
              <a:ahLst/>
              <a:cxnLst/>
              <a:rect l="l" t="t" r="r" b="b"/>
              <a:pathLst>
                <a:path w="44" h="218" extrusionOk="0">
                  <a:moveTo>
                    <a:pt x="43" y="1"/>
                  </a:moveTo>
                  <a:lnTo>
                    <a:pt x="43" y="1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75"/>
            <p:cNvSpPr/>
            <p:nvPr/>
          </p:nvSpPr>
          <p:spPr>
            <a:xfrm>
              <a:off x="1289461" y="2879662"/>
              <a:ext cx="1186" cy="5875"/>
            </a:xfrm>
            <a:custGeom>
              <a:avLst/>
              <a:gdLst/>
              <a:ahLst/>
              <a:cxnLst/>
              <a:rect l="l" t="t" r="r" b="b"/>
              <a:pathLst>
                <a:path w="44" h="218" fill="none" extrusionOk="0">
                  <a:moveTo>
                    <a:pt x="43" y="1"/>
                  </a:moveTo>
                  <a:lnTo>
                    <a:pt x="43" y="1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4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75"/>
            <p:cNvSpPr/>
            <p:nvPr/>
          </p:nvSpPr>
          <p:spPr>
            <a:xfrm>
              <a:off x="1289461" y="2870339"/>
              <a:ext cx="469276" cy="15198"/>
            </a:xfrm>
            <a:custGeom>
              <a:avLst/>
              <a:gdLst/>
              <a:ahLst/>
              <a:cxnLst/>
              <a:rect l="l" t="t" r="r" b="b"/>
              <a:pathLst>
                <a:path w="17408" h="564" extrusionOk="0">
                  <a:moveTo>
                    <a:pt x="16845" y="0"/>
                  </a:moveTo>
                  <a:lnTo>
                    <a:pt x="16845" y="217"/>
                  </a:lnTo>
                  <a:lnTo>
                    <a:pt x="16931" y="217"/>
                  </a:lnTo>
                  <a:lnTo>
                    <a:pt x="17191" y="173"/>
                  </a:lnTo>
                  <a:lnTo>
                    <a:pt x="17407" y="130"/>
                  </a:lnTo>
                  <a:lnTo>
                    <a:pt x="17407" y="0"/>
                  </a:lnTo>
                  <a:close/>
                  <a:moveTo>
                    <a:pt x="15675" y="0"/>
                  </a:moveTo>
                  <a:lnTo>
                    <a:pt x="15675" y="390"/>
                  </a:lnTo>
                  <a:lnTo>
                    <a:pt x="16585" y="260"/>
                  </a:lnTo>
                  <a:lnTo>
                    <a:pt x="16585" y="0"/>
                  </a:lnTo>
                  <a:close/>
                  <a:moveTo>
                    <a:pt x="14203" y="0"/>
                  </a:moveTo>
                  <a:lnTo>
                    <a:pt x="14203" y="520"/>
                  </a:lnTo>
                  <a:lnTo>
                    <a:pt x="15112" y="433"/>
                  </a:lnTo>
                  <a:lnTo>
                    <a:pt x="15112" y="0"/>
                  </a:lnTo>
                  <a:close/>
                  <a:moveTo>
                    <a:pt x="87" y="0"/>
                  </a:moveTo>
                  <a:lnTo>
                    <a:pt x="43" y="347"/>
                  </a:lnTo>
                  <a:lnTo>
                    <a:pt x="0" y="563"/>
                  </a:lnTo>
                  <a:lnTo>
                    <a:pt x="650" y="563"/>
                  </a:lnTo>
                  <a:lnTo>
                    <a:pt x="650" y="0"/>
                  </a:lnTo>
                  <a:close/>
                  <a:moveTo>
                    <a:pt x="909" y="0"/>
                  </a:moveTo>
                  <a:lnTo>
                    <a:pt x="909" y="563"/>
                  </a:lnTo>
                  <a:lnTo>
                    <a:pt x="1819" y="563"/>
                  </a:lnTo>
                  <a:lnTo>
                    <a:pt x="1819" y="0"/>
                  </a:lnTo>
                  <a:close/>
                  <a:moveTo>
                    <a:pt x="2382" y="0"/>
                  </a:moveTo>
                  <a:lnTo>
                    <a:pt x="2382" y="563"/>
                  </a:lnTo>
                  <a:lnTo>
                    <a:pt x="3291" y="563"/>
                  </a:lnTo>
                  <a:lnTo>
                    <a:pt x="3291" y="0"/>
                  </a:lnTo>
                  <a:close/>
                  <a:moveTo>
                    <a:pt x="3551" y="0"/>
                  </a:moveTo>
                  <a:lnTo>
                    <a:pt x="3551" y="563"/>
                  </a:lnTo>
                  <a:lnTo>
                    <a:pt x="4503" y="563"/>
                  </a:lnTo>
                  <a:lnTo>
                    <a:pt x="4503" y="0"/>
                  </a:lnTo>
                  <a:close/>
                  <a:moveTo>
                    <a:pt x="5066" y="0"/>
                  </a:moveTo>
                  <a:lnTo>
                    <a:pt x="5066" y="563"/>
                  </a:lnTo>
                  <a:lnTo>
                    <a:pt x="5976" y="563"/>
                  </a:lnTo>
                  <a:lnTo>
                    <a:pt x="5976" y="0"/>
                  </a:lnTo>
                  <a:close/>
                  <a:moveTo>
                    <a:pt x="6236" y="0"/>
                  </a:moveTo>
                  <a:lnTo>
                    <a:pt x="6236" y="563"/>
                  </a:lnTo>
                  <a:lnTo>
                    <a:pt x="7145" y="563"/>
                  </a:lnTo>
                  <a:lnTo>
                    <a:pt x="7145" y="0"/>
                  </a:lnTo>
                  <a:close/>
                  <a:moveTo>
                    <a:pt x="7708" y="0"/>
                  </a:moveTo>
                  <a:lnTo>
                    <a:pt x="7708" y="563"/>
                  </a:lnTo>
                  <a:lnTo>
                    <a:pt x="8617" y="563"/>
                  </a:lnTo>
                  <a:lnTo>
                    <a:pt x="8617" y="0"/>
                  </a:lnTo>
                  <a:close/>
                  <a:moveTo>
                    <a:pt x="8877" y="0"/>
                  </a:moveTo>
                  <a:lnTo>
                    <a:pt x="8877" y="563"/>
                  </a:lnTo>
                  <a:lnTo>
                    <a:pt x="9830" y="563"/>
                  </a:lnTo>
                  <a:lnTo>
                    <a:pt x="9830" y="0"/>
                  </a:lnTo>
                  <a:close/>
                  <a:moveTo>
                    <a:pt x="10349" y="0"/>
                  </a:moveTo>
                  <a:lnTo>
                    <a:pt x="10349" y="563"/>
                  </a:lnTo>
                  <a:lnTo>
                    <a:pt x="11259" y="563"/>
                  </a:lnTo>
                  <a:lnTo>
                    <a:pt x="11259" y="0"/>
                  </a:lnTo>
                  <a:close/>
                  <a:moveTo>
                    <a:pt x="11518" y="0"/>
                  </a:moveTo>
                  <a:lnTo>
                    <a:pt x="11518" y="563"/>
                  </a:lnTo>
                  <a:lnTo>
                    <a:pt x="12428" y="563"/>
                  </a:lnTo>
                  <a:lnTo>
                    <a:pt x="12428" y="0"/>
                  </a:lnTo>
                  <a:close/>
                  <a:moveTo>
                    <a:pt x="12991" y="0"/>
                  </a:moveTo>
                  <a:lnTo>
                    <a:pt x="12991" y="563"/>
                  </a:lnTo>
                  <a:lnTo>
                    <a:pt x="13943" y="563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75"/>
            <p:cNvSpPr/>
            <p:nvPr/>
          </p:nvSpPr>
          <p:spPr>
            <a:xfrm>
              <a:off x="1289461" y="2870339"/>
              <a:ext cx="17522" cy="15198"/>
            </a:xfrm>
            <a:custGeom>
              <a:avLst/>
              <a:gdLst/>
              <a:ahLst/>
              <a:cxnLst/>
              <a:rect l="l" t="t" r="r" b="b"/>
              <a:pathLst>
                <a:path w="650" h="564" fill="none" extrusionOk="0">
                  <a:moveTo>
                    <a:pt x="65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43" y="347"/>
                  </a:lnTo>
                  <a:lnTo>
                    <a:pt x="43" y="347"/>
                  </a:lnTo>
                  <a:lnTo>
                    <a:pt x="0" y="563"/>
                  </a:lnTo>
                  <a:lnTo>
                    <a:pt x="650" y="563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75"/>
            <p:cNvSpPr/>
            <p:nvPr/>
          </p:nvSpPr>
          <p:spPr>
            <a:xfrm>
              <a:off x="1313965" y="2870339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75"/>
            <p:cNvSpPr/>
            <p:nvPr/>
          </p:nvSpPr>
          <p:spPr>
            <a:xfrm>
              <a:off x="1353647" y="2870339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75"/>
            <p:cNvSpPr/>
            <p:nvPr/>
          </p:nvSpPr>
          <p:spPr>
            <a:xfrm>
              <a:off x="1385160" y="2870339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75"/>
            <p:cNvSpPr/>
            <p:nvPr/>
          </p:nvSpPr>
          <p:spPr>
            <a:xfrm>
              <a:off x="1426027" y="2870339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75"/>
            <p:cNvSpPr/>
            <p:nvPr/>
          </p:nvSpPr>
          <p:spPr>
            <a:xfrm>
              <a:off x="1457541" y="2870339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75"/>
            <p:cNvSpPr/>
            <p:nvPr/>
          </p:nvSpPr>
          <p:spPr>
            <a:xfrm>
              <a:off x="1497222" y="2870339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75"/>
            <p:cNvSpPr/>
            <p:nvPr/>
          </p:nvSpPr>
          <p:spPr>
            <a:xfrm>
              <a:off x="1528735" y="2870339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54" y="563"/>
                  </a:lnTo>
                  <a:lnTo>
                    <a:pt x="9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75"/>
            <p:cNvSpPr/>
            <p:nvPr/>
          </p:nvSpPr>
          <p:spPr>
            <a:xfrm>
              <a:off x="1568444" y="2870339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75"/>
            <p:cNvSpPr/>
            <p:nvPr/>
          </p:nvSpPr>
          <p:spPr>
            <a:xfrm>
              <a:off x="1599957" y="2870339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75"/>
            <p:cNvSpPr/>
            <p:nvPr/>
          </p:nvSpPr>
          <p:spPr>
            <a:xfrm>
              <a:off x="1639639" y="2870339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75"/>
            <p:cNvSpPr/>
            <p:nvPr/>
          </p:nvSpPr>
          <p:spPr>
            <a:xfrm>
              <a:off x="1672338" y="2870339"/>
              <a:ext cx="24531" cy="14013"/>
            </a:xfrm>
            <a:custGeom>
              <a:avLst/>
              <a:gdLst/>
              <a:ahLst/>
              <a:cxnLst/>
              <a:rect l="l" t="t" r="r" b="b"/>
              <a:pathLst>
                <a:path w="910" h="520" fill="none" extrusionOk="0">
                  <a:moveTo>
                    <a:pt x="909" y="0"/>
                  </a:moveTo>
                  <a:lnTo>
                    <a:pt x="0" y="0"/>
                  </a:lnTo>
                  <a:lnTo>
                    <a:pt x="0" y="520"/>
                  </a:lnTo>
                  <a:lnTo>
                    <a:pt x="909" y="433"/>
                  </a:lnTo>
                  <a:lnTo>
                    <a:pt x="9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75"/>
            <p:cNvSpPr/>
            <p:nvPr/>
          </p:nvSpPr>
          <p:spPr>
            <a:xfrm>
              <a:off x="1712020" y="2870339"/>
              <a:ext cx="24531" cy="10510"/>
            </a:xfrm>
            <a:custGeom>
              <a:avLst/>
              <a:gdLst/>
              <a:ahLst/>
              <a:cxnLst/>
              <a:rect l="l" t="t" r="r" b="b"/>
              <a:pathLst>
                <a:path w="910" h="390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39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75"/>
            <p:cNvSpPr/>
            <p:nvPr/>
          </p:nvSpPr>
          <p:spPr>
            <a:xfrm>
              <a:off x="1743533" y="2870339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3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1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347" y="173"/>
                  </a:lnTo>
                  <a:lnTo>
                    <a:pt x="347" y="173"/>
                  </a:lnTo>
                  <a:lnTo>
                    <a:pt x="563" y="130"/>
                  </a:lnTo>
                  <a:lnTo>
                    <a:pt x="563" y="130"/>
                  </a:lnTo>
                  <a:lnTo>
                    <a:pt x="563" y="13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75"/>
            <p:cNvSpPr/>
            <p:nvPr/>
          </p:nvSpPr>
          <p:spPr>
            <a:xfrm>
              <a:off x="1736524" y="2870339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0"/>
                  </a:moveTo>
                  <a:lnTo>
                    <a:pt x="1" y="260"/>
                  </a:lnTo>
                  <a:lnTo>
                    <a:pt x="261" y="217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75"/>
            <p:cNvSpPr/>
            <p:nvPr/>
          </p:nvSpPr>
          <p:spPr>
            <a:xfrm>
              <a:off x="1736524" y="2870339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261" y="217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75"/>
            <p:cNvSpPr/>
            <p:nvPr/>
          </p:nvSpPr>
          <p:spPr>
            <a:xfrm>
              <a:off x="1696842" y="2870339"/>
              <a:ext cx="15204" cy="11695"/>
            </a:xfrm>
            <a:custGeom>
              <a:avLst/>
              <a:gdLst/>
              <a:ahLst/>
              <a:cxnLst/>
              <a:rect l="l" t="t" r="r" b="b"/>
              <a:pathLst>
                <a:path w="564" h="434" extrusionOk="0">
                  <a:moveTo>
                    <a:pt x="0" y="0"/>
                  </a:moveTo>
                  <a:lnTo>
                    <a:pt x="0" y="433"/>
                  </a:lnTo>
                  <a:lnTo>
                    <a:pt x="563" y="39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75"/>
            <p:cNvSpPr/>
            <p:nvPr/>
          </p:nvSpPr>
          <p:spPr>
            <a:xfrm>
              <a:off x="1696842" y="2870339"/>
              <a:ext cx="15204" cy="11695"/>
            </a:xfrm>
            <a:custGeom>
              <a:avLst/>
              <a:gdLst/>
              <a:ahLst/>
              <a:cxnLst/>
              <a:rect l="l" t="t" r="r" b="b"/>
              <a:pathLst>
                <a:path w="564" h="434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433"/>
                  </a:lnTo>
                  <a:lnTo>
                    <a:pt x="563" y="39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75"/>
            <p:cNvSpPr/>
            <p:nvPr/>
          </p:nvSpPr>
          <p:spPr>
            <a:xfrm>
              <a:off x="1665329" y="2870339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0"/>
                  </a:moveTo>
                  <a:lnTo>
                    <a:pt x="0" y="563"/>
                  </a:lnTo>
                  <a:lnTo>
                    <a:pt x="87" y="563"/>
                  </a:lnTo>
                  <a:lnTo>
                    <a:pt x="260" y="52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75"/>
            <p:cNvSpPr/>
            <p:nvPr/>
          </p:nvSpPr>
          <p:spPr>
            <a:xfrm>
              <a:off x="1665329" y="2870339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87" y="563"/>
                  </a:lnTo>
                  <a:lnTo>
                    <a:pt x="260" y="52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75"/>
            <p:cNvSpPr/>
            <p:nvPr/>
          </p:nvSpPr>
          <p:spPr>
            <a:xfrm>
              <a:off x="1624462" y="2870339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75"/>
            <p:cNvSpPr/>
            <p:nvPr/>
          </p:nvSpPr>
          <p:spPr>
            <a:xfrm>
              <a:off x="1624462" y="2870339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75"/>
            <p:cNvSpPr/>
            <p:nvPr/>
          </p:nvSpPr>
          <p:spPr>
            <a:xfrm>
              <a:off x="1592948" y="2870339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75"/>
            <p:cNvSpPr/>
            <p:nvPr/>
          </p:nvSpPr>
          <p:spPr>
            <a:xfrm>
              <a:off x="1592948" y="2870339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75"/>
            <p:cNvSpPr/>
            <p:nvPr/>
          </p:nvSpPr>
          <p:spPr>
            <a:xfrm>
              <a:off x="1554426" y="2870339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20" y="563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75"/>
            <p:cNvSpPr/>
            <p:nvPr/>
          </p:nvSpPr>
          <p:spPr>
            <a:xfrm>
              <a:off x="1554426" y="2870339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fill="none" extrusionOk="0">
                  <a:moveTo>
                    <a:pt x="52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20" y="563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75"/>
            <p:cNvSpPr/>
            <p:nvPr/>
          </p:nvSpPr>
          <p:spPr>
            <a:xfrm>
              <a:off x="1521754" y="2870339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75"/>
            <p:cNvSpPr/>
            <p:nvPr/>
          </p:nvSpPr>
          <p:spPr>
            <a:xfrm>
              <a:off x="1521754" y="2870339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75"/>
            <p:cNvSpPr/>
            <p:nvPr/>
          </p:nvSpPr>
          <p:spPr>
            <a:xfrm>
              <a:off x="1482045" y="2870339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75"/>
            <p:cNvSpPr/>
            <p:nvPr/>
          </p:nvSpPr>
          <p:spPr>
            <a:xfrm>
              <a:off x="1482045" y="2870339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75"/>
            <p:cNvSpPr/>
            <p:nvPr/>
          </p:nvSpPr>
          <p:spPr>
            <a:xfrm>
              <a:off x="1450532" y="2870339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261" y="56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75"/>
            <p:cNvSpPr/>
            <p:nvPr/>
          </p:nvSpPr>
          <p:spPr>
            <a:xfrm>
              <a:off x="1450532" y="2870339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261" y="563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75"/>
            <p:cNvSpPr/>
            <p:nvPr/>
          </p:nvSpPr>
          <p:spPr>
            <a:xfrm>
              <a:off x="1410850" y="2870339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0"/>
                  </a:move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75"/>
            <p:cNvSpPr/>
            <p:nvPr/>
          </p:nvSpPr>
          <p:spPr>
            <a:xfrm>
              <a:off x="1410850" y="2870339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75"/>
            <p:cNvSpPr/>
            <p:nvPr/>
          </p:nvSpPr>
          <p:spPr>
            <a:xfrm>
              <a:off x="1378178" y="2870339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75"/>
            <p:cNvSpPr/>
            <p:nvPr/>
          </p:nvSpPr>
          <p:spPr>
            <a:xfrm>
              <a:off x="1378178" y="2870339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75"/>
            <p:cNvSpPr/>
            <p:nvPr/>
          </p:nvSpPr>
          <p:spPr>
            <a:xfrm>
              <a:off x="1338469" y="2870339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75"/>
            <p:cNvSpPr/>
            <p:nvPr/>
          </p:nvSpPr>
          <p:spPr>
            <a:xfrm>
              <a:off x="1338469" y="2870339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75"/>
            <p:cNvSpPr/>
            <p:nvPr/>
          </p:nvSpPr>
          <p:spPr>
            <a:xfrm>
              <a:off x="1306956" y="2870339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75"/>
            <p:cNvSpPr/>
            <p:nvPr/>
          </p:nvSpPr>
          <p:spPr>
            <a:xfrm>
              <a:off x="1306956" y="2870339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75"/>
            <p:cNvSpPr/>
            <p:nvPr/>
          </p:nvSpPr>
          <p:spPr>
            <a:xfrm>
              <a:off x="1295284" y="2837651"/>
              <a:ext cx="1186" cy="7033"/>
            </a:xfrm>
            <a:custGeom>
              <a:avLst/>
              <a:gdLst/>
              <a:ahLst/>
              <a:cxnLst/>
              <a:rect l="l" t="t" r="r" b="b"/>
              <a:pathLst>
                <a:path w="4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75"/>
            <p:cNvSpPr/>
            <p:nvPr/>
          </p:nvSpPr>
          <p:spPr>
            <a:xfrm>
              <a:off x="1295284" y="2837651"/>
              <a:ext cx="1186" cy="7033"/>
            </a:xfrm>
            <a:custGeom>
              <a:avLst/>
              <a:gdLst/>
              <a:ahLst/>
              <a:cxnLst/>
              <a:rect l="l" t="t" r="r" b="b"/>
              <a:pathLst>
                <a:path w="44" h="261" fill="none" extrusionOk="0">
                  <a:moveTo>
                    <a:pt x="44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261"/>
                  </a:lnTo>
                  <a:lnTo>
                    <a:pt x="1" y="261"/>
                  </a:lnTo>
                  <a:lnTo>
                    <a:pt x="1" y="261"/>
                  </a:lnTo>
                  <a:lnTo>
                    <a:pt x="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75"/>
            <p:cNvSpPr/>
            <p:nvPr/>
          </p:nvSpPr>
          <p:spPr>
            <a:xfrm>
              <a:off x="1295284" y="2837651"/>
              <a:ext cx="459949" cy="7033"/>
            </a:xfrm>
            <a:custGeom>
              <a:avLst/>
              <a:gdLst/>
              <a:ahLst/>
              <a:cxnLst/>
              <a:rect l="l" t="t" r="r" b="b"/>
              <a:pathLst>
                <a:path w="17062" h="261" extrusionOk="0">
                  <a:moveTo>
                    <a:pt x="44" y="1"/>
                  </a:moveTo>
                  <a:lnTo>
                    <a:pt x="1" y="261"/>
                  </a:lnTo>
                  <a:lnTo>
                    <a:pt x="434" y="261"/>
                  </a:lnTo>
                  <a:lnTo>
                    <a:pt x="434" y="1"/>
                  </a:lnTo>
                  <a:close/>
                  <a:moveTo>
                    <a:pt x="693" y="1"/>
                  </a:moveTo>
                  <a:lnTo>
                    <a:pt x="693" y="261"/>
                  </a:lnTo>
                  <a:lnTo>
                    <a:pt x="1603" y="261"/>
                  </a:lnTo>
                  <a:lnTo>
                    <a:pt x="1603" y="1"/>
                  </a:lnTo>
                  <a:close/>
                  <a:moveTo>
                    <a:pt x="2166" y="1"/>
                  </a:moveTo>
                  <a:lnTo>
                    <a:pt x="2166" y="261"/>
                  </a:lnTo>
                  <a:lnTo>
                    <a:pt x="3075" y="261"/>
                  </a:lnTo>
                  <a:lnTo>
                    <a:pt x="3075" y="1"/>
                  </a:lnTo>
                  <a:close/>
                  <a:moveTo>
                    <a:pt x="3335" y="1"/>
                  </a:moveTo>
                  <a:lnTo>
                    <a:pt x="3335" y="261"/>
                  </a:lnTo>
                  <a:lnTo>
                    <a:pt x="4287" y="261"/>
                  </a:lnTo>
                  <a:lnTo>
                    <a:pt x="4287" y="1"/>
                  </a:lnTo>
                  <a:close/>
                  <a:moveTo>
                    <a:pt x="4850" y="1"/>
                  </a:moveTo>
                  <a:lnTo>
                    <a:pt x="4850" y="261"/>
                  </a:lnTo>
                  <a:lnTo>
                    <a:pt x="5760" y="261"/>
                  </a:lnTo>
                  <a:lnTo>
                    <a:pt x="5760" y="1"/>
                  </a:lnTo>
                  <a:close/>
                  <a:moveTo>
                    <a:pt x="6020" y="1"/>
                  </a:moveTo>
                  <a:lnTo>
                    <a:pt x="6020" y="261"/>
                  </a:lnTo>
                  <a:lnTo>
                    <a:pt x="6929" y="261"/>
                  </a:lnTo>
                  <a:lnTo>
                    <a:pt x="6929" y="1"/>
                  </a:lnTo>
                  <a:close/>
                  <a:moveTo>
                    <a:pt x="7492" y="1"/>
                  </a:moveTo>
                  <a:lnTo>
                    <a:pt x="7492" y="261"/>
                  </a:lnTo>
                  <a:lnTo>
                    <a:pt x="8401" y="261"/>
                  </a:lnTo>
                  <a:lnTo>
                    <a:pt x="8401" y="1"/>
                  </a:lnTo>
                  <a:close/>
                  <a:moveTo>
                    <a:pt x="8661" y="1"/>
                  </a:moveTo>
                  <a:lnTo>
                    <a:pt x="8661" y="261"/>
                  </a:lnTo>
                  <a:lnTo>
                    <a:pt x="9614" y="261"/>
                  </a:lnTo>
                  <a:lnTo>
                    <a:pt x="9614" y="1"/>
                  </a:lnTo>
                  <a:close/>
                  <a:moveTo>
                    <a:pt x="10133" y="1"/>
                  </a:moveTo>
                  <a:lnTo>
                    <a:pt x="10133" y="261"/>
                  </a:lnTo>
                  <a:lnTo>
                    <a:pt x="11043" y="261"/>
                  </a:lnTo>
                  <a:lnTo>
                    <a:pt x="11043" y="1"/>
                  </a:lnTo>
                  <a:close/>
                  <a:moveTo>
                    <a:pt x="11302" y="1"/>
                  </a:moveTo>
                  <a:lnTo>
                    <a:pt x="11302" y="261"/>
                  </a:lnTo>
                  <a:lnTo>
                    <a:pt x="12212" y="261"/>
                  </a:lnTo>
                  <a:lnTo>
                    <a:pt x="12212" y="1"/>
                  </a:lnTo>
                  <a:close/>
                  <a:moveTo>
                    <a:pt x="12775" y="1"/>
                  </a:moveTo>
                  <a:lnTo>
                    <a:pt x="12775" y="261"/>
                  </a:lnTo>
                  <a:lnTo>
                    <a:pt x="13727" y="261"/>
                  </a:lnTo>
                  <a:lnTo>
                    <a:pt x="13727" y="1"/>
                  </a:lnTo>
                  <a:close/>
                  <a:moveTo>
                    <a:pt x="13987" y="1"/>
                  </a:moveTo>
                  <a:lnTo>
                    <a:pt x="13987" y="261"/>
                  </a:lnTo>
                  <a:lnTo>
                    <a:pt x="14896" y="261"/>
                  </a:lnTo>
                  <a:lnTo>
                    <a:pt x="14896" y="1"/>
                  </a:lnTo>
                  <a:close/>
                  <a:moveTo>
                    <a:pt x="15459" y="1"/>
                  </a:moveTo>
                  <a:lnTo>
                    <a:pt x="15459" y="261"/>
                  </a:lnTo>
                  <a:lnTo>
                    <a:pt x="16369" y="261"/>
                  </a:lnTo>
                  <a:lnTo>
                    <a:pt x="16369" y="1"/>
                  </a:lnTo>
                  <a:close/>
                  <a:moveTo>
                    <a:pt x="16629" y="1"/>
                  </a:moveTo>
                  <a:lnTo>
                    <a:pt x="16629" y="261"/>
                  </a:lnTo>
                  <a:lnTo>
                    <a:pt x="17062" y="261"/>
                  </a:lnTo>
                  <a:lnTo>
                    <a:pt x="17018" y="174"/>
                  </a:lnTo>
                  <a:lnTo>
                    <a:pt x="16975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75"/>
            <p:cNvSpPr/>
            <p:nvPr/>
          </p:nvSpPr>
          <p:spPr>
            <a:xfrm>
              <a:off x="1295284" y="2837651"/>
              <a:ext cx="11700" cy="7033"/>
            </a:xfrm>
            <a:custGeom>
              <a:avLst/>
              <a:gdLst/>
              <a:ahLst/>
              <a:cxnLst/>
              <a:rect l="l" t="t" r="r" b="b"/>
              <a:pathLst>
                <a:path w="434" h="261" fill="none" extrusionOk="0">
                  <a:moveTo>
                    <a:pt x="434" y="1"/>
                  </a:moveTo>
                  <a:lnTo>
                    <a:pt x="44" y="1"/>
                  </a:lnTo>
                  <a:lnTo>
                    <a:pt x="44" y="1"/>
                  </a:lnTo>
                  <a:lnTo>
                    <a:pt x="1" y="261"/>
                  </a:lnTo>
                  <a:lnTo>
                    <a:pt x="434" y="261"/>
                  </a:lnTo>
                  <a:lnTo>
                    <a:pt x="4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75"/>
            <p:cNvSpPr/>
            <p:nvPr/>
          </p:nvSpPr>
          <p:spPr>
            <a:xfrm>
              <a:off x="1313965" y="2837651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75"/>
            <p:cNvSpPr/>
            <p:nvPr/>
          </p:nvSpPr>
          <p:spPr>
            <a:xfrm>
              <a:off x="1353647" y="2837651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75"/>
            <p:cNvSpPr/>
            <p:nvPr/>
          </p:nvSpPr>
          <p:spPr>
            <a:xfrm>
              <a:off x="1385160" y="2837651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75"/>
            <p:cNvSpPr/>
            <p:nvPr/>
          </p:nvSpPr>
          <p:spPr>
            <a:xfrm>
              <a:off x="1426027" y="2837651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75"/>
            <p:cNvSpPr/>
            <p:nvPr/>
          </p:nvSpPr>
          <p:spPr>
            <a:xfrm>
              <a:off x="1457541" y="2837651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75"/>
            <p:cNvSpPr/>
            <p:nvPr/>
          </p:nvSpPr>
          <p:spPr>
            <a:xfrm>
              <a:off x="1497222" y="2837651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75"/>
            <p:cNvSpPr/>
            <p:nvPr/>
          </p:nvSpPr>
          <p:spPr>
            <a:xfrm>
              <a:off x="1528735" y="2837651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54" y="261"/>
                  </a:lnTo>
                  <a:lnTo>
                    <a:pt x="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75"/>
            <p:cNvSpPr/>
            <p:nvPr/>
          </p:nvSpPr>
          <p:spPr>
            <a:xfrm>
              <a:off x="1568444" y="2837651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75"/>
            <p:cNvSpPr/>
            <p:nvPr/>
          </p:nvSpPr>
          <p:spPr>
            <a:xfrm>
              <a:off x="1599957" y="2837651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75"/>
            <p:cNvSpPr/>
            <p:nvPr/>
          </p:nvSpPr>
          <p:spPr>
            <a:xfrm>
              <a:off x="1639639" y="2837651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75"/>
            <p:cNvSpPr/>
            <p:nvPr/>
          </p:nvSpPr>
          <p:spPr>
            <a:xfrm>
              <a:off x="1672338" y="2837651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09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09" y="261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75"/>
            <p:cNvSpPr/>
            <p:nvPr/>
          </p:nvSpPr>
          <p:spPr>
            <a:xfrm>
              <a:off x="1712020" y="2837651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75"/>
            <p:cNvSpPr/>
            <p:nvPr/>
          </p:nvSpPr>
          <p:spPr>
            <a:xfrm>
              <a:off x="1743533" y="2837651"/>
              <a:ext cx="11700" cy="7033"/>
            </a:xfrm>
            <a:custGeom>
              <a:avLst/>
              <a:gdLst/>
              <a:ahLst/>
              <a:cxnLst/>
              <a:rect l="l" t="t" r="r" b="b"/>
              <a:pathLst>
                <a:path w="434" h="261" fill="none" extrusionOk="0">
                  <a:moveTo>
                    <a:pt x="347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434" y="261"/>
                  </a:lnTo>
                  <a:lnTo>
                    <a:pt x="434" y="261"/>
                  </a:lnTo>
                  <a:lnTo>
                    <a:pt x="390" y="174"/>
                  </a:lnTo>
                  <a:lnTo>
                    <a:pt x="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75"/>
            <p:cNvSpPr/>
            <p:nvPr/>
          </p:nvSpPr>
          <p:spPr>
            <a:xfrm>
              <a:off x="1736524" y="2837651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75"/>
            <p:cNvSpPr/>
            <p:nvPr/>
          </p:nvSpPr>
          <p:spPr>
            <a:xfrm>
              <a:off x="1736524" y="2837651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75"/>
            <p:cNvSpPr/>
            <p:nvPr/>
          </p:nvSpPr>
          <p:spPr>
            <a:xfrm>
              <a:off x="1696842" y="2837651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75"/>
            <p:cNvSpPr/>
            <p:nvPr/>
          </p:nvSpPr>
          <p:spPr>
            <a:xfrm>
              <a:off x="1696842" y="2837651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75"/>
            <p:cNvSpPr/>
            <p:nvPr/>
          </p:nvSpPr>
          <p:spPr>
            <a:xfrm>
              <a:off x="1665329" y="2837651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75"/>
            <p:cNvSpPr/>
            <p:nvPr/>
          </p:nvSpPr>
          <p:spPr>
            <a:xfrm>
              <a:off x="1665329" y="2837651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75"/>
            <p:cNvSpPr/>
            <p:nvPr/>
          </p:nvSpPr>
          <p:spPr>
            <a:xfrm>
              <a:off x="1624462" y="2837651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75"/>
            <p:cNvSpPr/>
            <p:nvPr/>
          </p:nvSpPr>
          <p:spPr>
            <a:xfrm>
              <a:off x="1624462" y="2837651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75"/>
            <p:cNvSpPr/>
            <p:nvPr/>
          </p:nvSpPr>
          <p:spPr>
            <a:xfrm>
              <a:off x="1592948" y="2837651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75"/>
            <p:cNvSpPr/>
            <p:nvPr/>
          </p:nvSpPr>
          <p:spPr>
            <a:xfrm>
              <a:off x="1592948" y="2837651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75"/>
            <p:cNvSpPr/>
            <p:nvPr/>
          </p:nvSpPr>
          <p:spPr>
            <a:xfrm>
              <a:off x="1554426" y="2837651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20" y="26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75"/>
            <p:cNvSpPr/>
            <p:nvPr/>
          </p:nvSpPr>
          <p:spPr>
            <a:xfrm>
              <a:off x="1554426" y="2837651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20" y="261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75"/>
            <p:cNvSpPr/>
            <p:nvPr/>
          </p:nvSpPr>
          <p:spPr>
            <a:xfrm>
              <a:off x="1521754" y="2837651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75"/>
            <p:cNvSpPr/>
            <p:nvPr/>
          </p:nvSpPr>
          <p:spPr>
            <a:xfrm>
              <a:off x="1521754" y="2837651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75"/>
            <p:cNvSpPr/>
            <p:nvPr/>
          </p:nvSpPr>
          <p:spPr>
            <a:xfrm>
              <a:off x="1482045" y="2837651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75"/>
            <p:cNvSpPr/>
            <p:nvPr/>
          </p:nvSpPr>
          <p:spPr>
            <a:xfrm>
              <a:off x="1482045" y="2837651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75"/>
            <p:cNvSpPr/>
            <p:nvPr/>
          </p:nvSpPr>
          <p:spPr>
            <a:xfrm>
              <a:off x="1450532" y="2837651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75"/>
            <p:cNvSpPr/>
            <p:nvPr/>
          </p:nvSpPr>
          <p:spPr>
            <a:xfrm>
              <a:off x="1450532" y="2837651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75"/>
            <p:cNvSpPr/>
            <p:nvPr/>
          </p:nvSpPr>
          <p:spPr>
            <a:xfrm>
              <a:off x="1410850" y="2837651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75"/>
            <p:cNvSpPr/>
            <p:nvPr/>
          </p:nvSpPr>
          <p:spPr>
            <a:xfrm>
              <a:off x="1410850" y="2837651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75"/>
            <p:cNvSpPr/>
            <p:nvPr/>
          </p:nvSpPr>
          <p:spPr>
            <a:xfrm>
              <a:off x="1378178" y="2837651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75"/>
            <p:cNvSpPr/>
            <p:nvPr/>
          </p:nvSpPr>
          <p:spPr>
            <a:xfrm>
              <a:off x="1378178" y="2837651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75"/>
            <p:cNvSpPr/>
            <p:nvPr/>
          </p:nvSpPr>
          <p:spPr>
            <a:xfrm>
              <a:off x="1338469" y="2837651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75"/>
            <p:cNvSpPr/>
            <p:nvPr/>
          </p:nvSpPr>
          <p:spPr>
            <a:xfrm>
              <a:off x="1338469" y="2837651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75"/>
            <p:cNvSpPr/>
            <p:nvPr/>
          </p:nvSpPr>
          <p:spPr>
            <a:xfrm>
              <a:off x="1306956" y="2837651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75"/>
            <p:cNvSpPr/>
            <p:nvPr/>
          </p:nvSpPr>
          <p:spPr>
            <a:xfrm>
              <a:off x="1306956" y="2837651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75"/>
            <p:cNvSpPr/>
            <p:nvPr/>
          </p:nvSpPr>
          <p:spPr>
            <a:xfrm>
              <a:off x="1299947" y="2800329"/>
              <a:ext cx="2372" cy="14013"/>
            </a:xfrm>
            <a:custGeom>
              <a:avLst/>
              <a:gdLst/>
              <a:ahLst/>
              <a:cxnLst/>
              <a:rect l="l" t="t" r="r" b="b"/>
              <a:pathLst>
                <a:path w="88" h="520" extrusionOk="0">
                  <a:moveTo>
                    <a:pt x="87" y="0"/>
                  </a:moveTo>
                  <a:lnTo>
                    <a:pt x="87" y="0"/>
                  </a:lnTo>
                  <a:lnTo>
                    <a:pt x="1" y="520"/>
                  </a:lnTo>
                  <a:lnTo>
                    <a:pt x="1" y="520"/>
                  </a:lnTo>
                  <a:lnTo>
                    <a:pt x="1" y="52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75"/>
            <p:cNvSpPr/>
            <p:nvPr/>
          </p:nvSpPr>
          <p:spPr>
            <a:xfrm>
              <a:off x="1299947" y="2800329"/>
              <a:ext cx="2372" cy="14013"/>
            </a:xfrm>
            <a:custGeom>
              <a:avLst/>
              <a:gdLst/>
              <a:ahLst/>
              <a:cxnLst/>
              <a:rect l="l" t="t" r="r" b="b"/>
              <a:pathLst>
                <a:path w="88" h="520" fill="none" extrusionOk="0">
                  <a:moveTo>
                    <a:pt x="87" y="0"/>
                  </a:moveTo>
                  <a:lnTo>
                    <a:pt x="87" y="0"/>
                  </a:lnTo>
                  <a:lnTo>
                    <a:pt x="1" y="520"/>
                  </a:lnTo>
                  <a:lnTo>
                    <a:pt x="1" y="520"/>
                  </a:lnTo>
                  <a:lnTo>
                    <a:pt x="1" y="52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75"/>
            <p:cNvSpPr/>
            <p:nvPr/>
          </p:nvSpPr>
          <p:spPr>
            <a:xfrm>
              <a:off x="1299947" y="2799143"/>
              <a:ext cx="449462" cy="15198"/>
            </a:xfrm>
            <a:custGeom>
              <a:avLst/>
              <a:gdLst/>
              <a:ahLst/>
              <a:cxnLst/>
              <a:rect l="l" t="t" r="r" b="b"/>
              <a:pathLst>
                <a:path w="16673" h="564" extrusionOk="0">
                  <a:moveTo>
                    <a:pt x="131" y="1"/>
                  </a:moveTo>
                  <a:lnTo>
                    <a:pt x="87" y="44"/>
                  </a:ln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  <a:close/>
                  <a:moveTo>
                    <a:pt x="520" y="1"/>
                  </a:moveTo>
                  <a:lnTo>
                    <a:pt x="520" y="564"/>
                  </a:lnTo>
                  <a:lnTo>
                    <a:pt x="1430" y="564"/>
                  </a:lnTo>
                  <a:lnTo>
                    <a:pt x="1430" y="1"/>
                  </a:lnTo>
                  <a:close/>
                  <a:moveTo>
                    <a:pt x="1993" y="1"/>
                  </a:moveTo>
                  <a:lnTo>
                    <a:pt x="1993" y="564"/>
                  </a:lnTo>
                  <a:lnTo>
                    <a:pt x="2902" y="564"/>
                  </a:lnTo>
                  <a:lnTo>
                    <a:pt x="2902" y="1"/>
                  </a:lnTo>
                  <a:close/>
                  <a:moveTo>
                    <a:pt x="3162" y="1"/>
                  </a:moveTo>
                  <a:lnTo>
                    <a:pt x="3162" y="564"/>
                  </a:lnTo>
                  <a:lnTo>
                    <a:pt x="4114" y="564"/>
                  </a:lnTo>
                  <a:lnTo>
                    <a:pt x="4114" y="1"/>
                  </a:lnTo>
                  <a:close/>
                  <a:moveTo>
                    <a:pt x="4677" y="1"/>
                  </a:moveTo>
                  <a:lnTo>
                    <a:pt x="4677" y="564"/>
                  </a:lnTo>
                  <a:lnTo>
                    <a:pt x="5587" y="564"/>
                  </a:lnTo>
                  <a:lnTo>
                    <a:pt x="5587" y="1"/>
                  </a:lnTo>
                  <a:close/>
                  <a:moveTo>
                    <a:pt x="5847" y="1"/>
                  </a:moveTo>
                  <a:lnTo>
                    <a:pt x="5847" y="564"/>
                  </a:lnTo>
                  <a:lnTo>
                    <a:pt x="6756" y="564"/>
                  </a:lnTo>
                  <a:lnTo>
                    <a:pt x="6756" y="1"/>
                  </a:lnTo>
                  <a:close/>
                  <a:moveTo>
                    <a:pt x="7319" y="1"/>
                  </a:moveTo>
                  <a:lnTo>
                    <a:pt x="7319" y="564"/>
                  </a:lnTo>
                  <a:lnTo>
                    <a:pt x="8228" y="564"/>
                  </a:lnTo>
                  <a:lnTo>
                    <a:pt x="8228" y="1"/>
                  </a:lnTo>
                  <a:close/>
                  <a:moveTo>
                    <a:pt x="8488" y="1"/>
                  </a:moveTo>
                  <a:lnTo>
                    <a:pt x="8488" y="564"/>
                  </a:lnTo>
                  <a:lnTo>
                    <a:pt x="9441" y="564"/>
                  </a:lnTo>
                  <a:lnTo>
                    <a:pt x="9441" y="1"/>
                  </a:lnTo>
                  <a:close/>
                  <a:moveTo>
                    <a:pt x="9960" y="1"/>
                  </a:moveTo>
                  <a:lnTo>
                    <a:pt x="9960" y="564"/>
                  </a:lnTo>
                  <a:lnTo>
                    <a:pt x="10870" y="564"/>
                  </a:lnTo>
                  <a:lnTo>
                    <a:pt x="10870" y="1"/>
                  </a:lnTo>
                  <a:close/>
                  <a:moveTo>
                    <a:pt x="11129" y="1"/>
                  </a:moveTo>
                  <a:lnTo>
                    <a:pt x="11129" y="564"/>
                  </a:lnTo>
                  <a:lnTo>
                    <a:pt x="12039" y="564"/>
                  </a:lnTo>
                  <a:lnTo>
                    <a:pt x="12039" y="1"/>
                  </a:lnTo>
                  <a:close/>
                  <a:moveTo>
                    <a:pt x="12602" y="1"/>
                  </a:moveTo>
                  <a:lnTo>
                    <a:pt x="12602" y="564"/>
                  </a:lnTo>
                  <a:lnTo>
                    <a:pt x="13554" y="564"/>
                  </a:lnTo>
                  <a:lnTo>
                    <a:pt x="13554" y="1"/>
                  </a:lnTo>
                  <a:close/>
                  <a:moveTo>
                    <a:pt x="13814" y="1"/>
                  </a:moveTo>
                  <a:lnTo>
                    <a:pt x="13814" y="564"/>
                  </a:lnTo>
                  <a:lnTo>
                    <a:pt x="14723" y="564"/>
                  </a:lnTo>
                  <a:lnTo>
                    <a:pt x="14723" y="1"/>
                  </a:lnTo>
                  <a:close/>
                  <a:moveTo>
                    <a:pt x="15286" y="1"/>
                  </a:moveTo>
                  <a:lnTo>
                    <a:pt x="15286" y="564"/>
                  </a:lnTo>
                  <a:lnTo>
                    <a:pt x="16196" y="564"/>
                  </a:lnTo>
                  <a:lnTo>
                    <a:pt x="16196" y="1"/>
                  </a:lnTo>
                  <a:close/>
                  <a:moveTo>
                    <a:pt x="16456" y="1"/>
                  </a:moveTo>
                  <a:lnTo>
                    <a:pt x="16456" y="564"/>
                  </a:lnTo>
                  <a:lnTo>
                    <a:pt x="16672" y="564"/>
                  </a:lnTo>
                  <a:lnTo>
                    <a:pt x="16542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75"/>
            <p:cNvSpPr/>
            <p:nvPr/>
          </p:nvSpPr>
          <p:spPr>
            <a:xfrm>
              <a:off x="1299947" y="2799143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1"/>
                  </a:moveTo>
                  <a:lnTo>
                    <a:pt x="131" y="1"/>
                  </a:lnTo>
                  <a:lnTo>
                    <a:pt x="131" y="1"/>
                  </a:lnTo>
                  <a:lnTo>
                    <a:pt x="87" y="44"/>
                  </a:lnTo>
                  <a:lnTo>
                    <a:pt x="87" y="44"/>
                  </a:ln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75"/>
            <p:cNvSpPr/>
            <p:nvPr/>
          </p:nvSpPr>
          <p:spPr>
            <a:xfrm>
              <a:off x="1313965" y="2799143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75"/>
            <p:cNvSpPr/>
            <p:nvPr/>
          </p:nvSpPr>
          <p:spPr>
            <a:xfrm>
              <a:off x="1353647" y="2799143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75"/>
            <p:cNvSpPr/>
            <p:nvPr/>
          </p:nvSpPr>
          <p:spPr>
            <a:xfrm>
              <a:off x="1385160" y="2799143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75"/>
            <p:cNvSpPr/>
            <p:nvPr/>
          </p:nvSpPr>
          <p:spPr>
            <a:xfrm>
              <a:off x="1426027" y="2799143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75"/>
            <p:cNvSpPr/>
            <p:nvPr/>
          </p:nvSpPr>
          <p:spPr>
            <a:xfrm>
              <a:off x="1457541" y="2799143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75"/>
            <p:cNvSpPr/>
            <p:nvPr/>
          </p:nvSpPr>
          <p:spPr>
            <a:xfrm>
              <a:off x="1497222" y="2799143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75"/>
            <p:cNvSpPr/>
            <p:nvPr/>
          </p:nvSpPr>
          <p:spPr>
            <a:xfrm>
              <a:off x="1528735" y="2799143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54" y="564"/>
                  </a:lnTo>
                  <a:lnTo>
                    <a:pt x="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75"/>
            <p:cNvSpPr/>
            <p:nvPr/>
          </p:nvSpPr>
          <p:spPr>
            <a:xfrm>
              <a:off x="1568444" y="2799143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75"/>
            <p:cNvSpPr/>
            <p:nvPr/>
          </p:nvSpPr>
          <p:spPr>
            <a:xfrm>
              <a:off x="1599957" y="2799143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75"/>
            <p:cNvSpPr/>
            <p:nvPr/>
          </p:nvSpPr>
          <p:spPr>
            <a:xfrm>
              <a:off x="1639639" y="2799143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75"/>
            <p:cNvSpPr/>
            <p:nvPr/>
          </p:nvSpPr>
          <p:spPr>
            <a:xfrm>
              <a:off x="1672338" y="2799143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09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09" y="564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75"/>
            <p:cNvSpPr/>
            <p:nvPr/>
          </p:nvSpPr>
          <p:spPr>
            <a:xfrm>
              <a:off x="1712020" y="2799143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75"/>
            <p:cNvSpPr/>
            <p:nvPr/>
          </p:nvSpPr>
          <p:spPr>
            <a:xfrm>
              <a:off x="1743533" y="2799143"/>
              <a:ext cx="5877" cy="15198"/>
            </a:xfrm>
            <a:custGeom>
              <a:avLst/>
              <a:gdLst/>
              <a:ahLst/>
              <a:cxnLst/>
              <a:rect l="l" t="t" r="r" b="b"/>
              <a:pathLst>
                <a:path w="218" h="564" fill="none" extrusionOk="0">
                  <a:moveTo>
                    <a:pt x="87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17" y="564"/>
                  </a:lnTo>
                  <a:lnTo>
                    <a:pt x="217" y="564"/>
                  </a:lnTo>
                  <a:lnTo>
                    <a:pt x="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75"/>
            <p:cNvSpPr/>
            <p:nvPr/>
          </p:nvSpPr>
          <p:spPr>
            <a:xfrm>
              <a:off x="1736524" y="2799143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75"/>
            <p:cNvSpPr/>
            <p:nvPr/>
          </p:nvSpPr>
          <p:spPr>
            <a:xfrm>
              <a:off x="1736524" y="2799143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75"/>
            <p:cNvSpPr/>
            <p:nvPr/>
          </p:nvSpPr>
          <p:spPr>
            <a:xfrm>
              <a:off x="1696842" y="2799143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1"/>
                  </a:move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8" name="Google Shape;8928;p75"/>
            <p:cNvSpPr/>
            <p:nvPr/>
          </p:nvSpPr>
          <p:spPr>
            <a:xfrm>
              <a:off x="1696842" y="2799143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75"/>
            <p:cNvSpPr/>
            <p:nvPr/>
          </p:nvSpPr>
          <p:spPr>
            <a:xfrm>
              <a:off x="1665329" y="2799143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75"/>
            <p:cNvSpPr/>
            <p:nvPr/>
          </p:nvSpPr>
          <p:spPr>
            <a:xfrm>
              <a:off x="1665329" y="2799143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75"/>
            <p:cNvSpPr/>
            <p:nvPr/>
          </p:nvSpPr>
          <p:spPr>
            <a:xfrm>
              <a:off x="1624462" y="2799143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75"/>
            <p:cNvSpPr/>
            <p:nvPr/>
          </p:nvSpPr>
          <p:spPr>
            <a:xfrm>
              <a:off x="1624462" y="2799143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75"/>
            <p:cNvSpPr/>
            <p:nvPr/>
          </p:nvSpPr>
          <p:spPr>
            <a:xfrm>
              <a:off x="1592948" y="2799143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75"/>
            <p:cNvSpPr/>
            <p:nvPr/>
          </p:nvSpPr>
          <p:spPr>
            <a:xfrm>
              <a:off x="1592948" y="2799143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75"/>
            <p:cNvSpPr/>
            <p:nvPr/>
          </p:nvSpPr>
          <p:spPr>
            <a:xfrm>
              <a:off x="1554426" y="2799143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20" y="564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75"/>
            <p:cNvSpPr/>
            <p:nvPr/>
          </p:nvSpPr>
          <p:spPr>
            <a:xfrm>
              <a:off x="1554426" y="2799143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20" y="564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75"/>
            <p:cNvSpPr/>
            <p:nvPr/>
          </p:nvSpPr>
          <p:spPr>
            <a:xfrm>
              <a:off x="1521754" y="2799143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75"/>
            <p:cNvSpPr/>
            <p:nvPr/>
          </p:nvSpPr>
          <p:spPr>
            <a:xfrm>
              <a:off x="1521754" y="2799143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75"/>
            <p:cNvSpPr/>
            <p:nvPr/>
          </p:nvSpPr>
          <p:spPr>
            <a:xfrm>
              <a:off x="1482045" y="2799143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75"/>
            <p:cNvSpPr/>
            <p:nvPr/>
          </p:nvSpPr>
          <p:spPr>
            <a:xfrm>
              <a:off x="1482045" y="2799143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75"/>
            <p:cNvSpPr/>
            <p:nvPr/>
          </p:nvSpPr>
          <p:spPr>
            <a:xfrm>
              <a:off x="1450532" y="2799143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75"/>
            <p:cNvSpPr/>
            <p:nvPr/>
          </p:nvSpPr>
          <p:spPr>
            <a:xfrm>
              <a:off x="1450532" y="2799143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75"/>
            <p:cNvSpPr/>
            <p:nvPr/>
          </p:nvSpPr>
          <p:spPr>
            <a:xfrm>
              <a:off x="1410850" y="2799143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1"/>
                  </a:move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75"/>
            <p:cNvSpPr/>
            <p:nvPr/>
          </p:nvSpPr>
          <p:spPr>
            <a:xfrm>
              <a:off x="1410850" y="2799143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75"/>
            <p:cNvSpPr/>
            <p:nvPr/>
          </p:nvSpPr>
          <p:spPr>
            <a:xfrm>
              <a:off x="1378178" y="2799143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75"/>
            <p:cNvSpPr/>
            <p:nvPr/>
          </p:nvSpPr>
          <p:spPr>
            <a:xfrm>
              <a:off x="1378178" y="2799143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75"/>
            <p:cNvSpPr/>
            <p:nvPr/>
          </p:nvSpPr>
          <p:spPr>
            <a:xfrm>
              <a:off x="1338469" y="2799143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75"/>
            <p:cNvSpPr/>
            <p:nvPr/>
          </p:nvSpPr>
          <p:spPr>
            <a:xfrm>
              <a:off x="1338469" y="2799143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75"/>
            <p:cNvSpPr/>
            <p:nvPr/>
          </p:nvSpPr>
          <p:spPr>
            <a:xfrm>
              <a:off x="1306956" y="2799143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75"/>
            <p:cNvSpPr/>
            <p:nvPr/>
          </p:nvSpPr>
          <p:spPr>
            <a:xfrm>
              <a:off x="1306956" y="2799143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75"/>
            <p:cNvSpPr/>
            <p:nvPr/>
          </p:nvSpPr>
          <p:spPr>
            <a:xfrm>
              <a:off x="1738869" y="2766483"/>
              <a:ext cx="1186" cy="3530"/>
            </a:xfrm>
            <a:custGeom>
              <a:avLst/>
              <a:gdLst/>
              <a:ahLst/>
              <a:cxnLst/>
              <a:rect l="l" t="t" r="r" b="b"/>
              <a:pathLst>
                <a:path w="44" h="131" extrusionOk="0">
                  <a:moveTo>
                    <a:pt x="0" y="0"/>
                  </a:moveTo>
                  <a:lnTo>
                    <a:pt x="44" y="1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75"/>
            <p:cNvSpPr/>
            <p:nvPr/>
          </p:nvSpPr>
          <p:spPr>
            <a:xfrm>
              <a:off x="1740028" y="2772304"/>
              <a:ext cx="27" cy="1213"/>
            </a:xfrm>
            <a:custGeom>
              <a:avLst/>
              <a:gdLst/>
              <a:ahLst/>
              <a:cxnLst/>
              <a:rect l="l" t="t" r="r" b="b"/>
              <a:pathLst>
                <a:path w="1" h="4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75"/>
            <p:cNvSpPr/>
            <p:nvPr/>
          </p:nvSpPr>
          <p:spPr>
            <a:xfrm>
              <a:off x="1738869" y="2766483"/>
              <a:ext cx="1186" cy="3530"/>
            </a:xfrm>
            <a:custGeom>
              <a:avLst/>
              <a:gdLst/>
              <a:ahLst/>
              <a:cxnLst/>
              <a:rect l="l" t="t" r="r" b="b"/>
              <a:pathLst>
                <a:path w="44" h="131" fill="none" extrusionOk="0">
                  <a:moveTo>
                    <a:pt x="4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" y="130"/>
                  </a:lnTo>
                  <a:lnTo>
                    <a:pt x="44" y="130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75"/>
            <p:cNvSpPr/>
            <p:nvPr/>
          </p:nvSpPr>
          <p:spPr>
            <a:xfrm>
              <a:off x="1313965" y="2766483"/>
              <a:ext cx="426090" cy="7033"/>
            </a:xfrm>
            <a:custGeom>
              <a:avLst/>
              <a:gdLst/>
              <a:ahLst/>
              <a:cxnLst/>
              <a:rect l="l" t="t" r="r" b="b"/>
              <a:pathLst>
                <a:path w="15806" h="261" extrusionOk="0">
                  <a:moveTo>
                    <a:pt x="0" y="0"/>
                  </a:moveTo>
                  <a:lnTo>
                    <a:pt x="0" y="260"/>
                  </a:lnTo>
                  <a:lnTo>
                    <a:pt x="910" y="260"/>
                  </a:lnTo>
                  <a:lnTo>
                    <a:pt x="910" y="0"/>
                  </a:lnTo>
                  <a:close/>
                  <a:moveTo>
                    <a:pt x="1473" y="0"/>
                  </a:moveTo>
                  <a:lnTo>
                    <a:pt x="1473" y="260"/>
                  </a:lnTo>
                  <a:lnTo>
                    <a:pt x="2382" y="260"/>
                  </a:lnTo>
                  <a:lnTo>
                    <a:pt x="2382" y="0"/>
                  </a:lnTo>
                  <a:close/>
                  <a:moveTo>
                    <a:pt x="2642" y="0"/>
                  </a:moveTo>
                  <a:lnTo>
                    <a:pt x="2642" y="260"/>
                  </a:lnTo>
                  <a:lnTo>
                    <a:pt x="3594" y="260"/>
                  </a:lnTo>
                  <a:lnTo>
                    <a:pt x="3594" y="0"/>
                  </a:lnTo>
                  <a:close/>
                  <a:moveTo>
                    <a:pt x="4157" y="0"/>
                  </a:moveTo>
                  <a:lnTo>
                    <a:pt x="4157" y="260"/>
                  </a:lnTo>
                  <a:lnTo>
                    <a:pt x="5067" y="260"/>
                  </a:lnTo>
                  <a:lnTo>
                    <a:pt x="5067" y="0"/>
                  </a:lnTo>
                  <a:close/>
                  <a:moveTo>
                    <a:pt x="5327" y="0"/>
                  </a:moveTo>
                  <a:lnTo>
                    <a:pt x="5327" y="260"/>
                  </a:lnTo>
                  <a:lnTo>
                    <a:pt x="6236" y="260"/>
                  </a:lnTo>
                  <a:lnTo>
                    <a:pt x="6236" y="0"/>
                  </a:lnTo>
                  <a:close/>
                  <a:moveTo>
                    <a:pt x="6799" y="0"/>
                  </a:moveTo>
                  <a:lnTo>
                    <a:pt x="6799" y="260"/>
                  </a:lnTo>
                  <a:lnTo>
                    <a:pt x="7708" y="260"/>
                  </a:lnTo>
                  <a:lnTo>
                    <a:pt x="7708" y="0"/>
                  </a:lnTo>
                  <a:close/>
                  <a:moveTo>
                    <a:pt x="7968" y="0"/>
                  </a:moveTo>
                  <a:lnTo>
                    <a:pt x="7968" y="260"/>
                  </a:lnTo>
                  <a:lnTo>
                    <a:pt x="8921" y="260"/>
                  </a:lnTo>
                  <a:lnTo>
                    <a:pt x="8921" y="0"/>
                  </a:lnTo>
                  <a:close/>
                  <a:moveTo>
                    <a:pt x="9440" y="0"/>
                  </a:moveTo>
                  <a:lnTo>
                    <a:pt x="9440" y="260"/>
                  </a:lnTo>
                  <a:lnTo>
                    <a:pt x="10350" y="260"/>
                  </a:lnTo>
                  <a:lnTo>
                    <a:pt x="10350" y="0"/>
                  </a:lnTo>
                  <a:close/>
                  <a:moveTo>
                    <a:pt x="10609" y="0"/>
                  </a:moveTo>
                  <a:lnTo>
                    <a:pt x="10609" y="260"/>
                  </a:lnTo>
                  <a:lnTo>
                    <a:pt x="11519" y="260"/>
                  </a:lnTo>
                  <a:lnTo>
                    <a:pt x="11519" y="0"/>
                  </a:lnTo>
                  <a:close/>
                  <a:moveTo>
                    <a:pt x="12082" y="0"/>
                  </a:moveTo>
                  <a:lnTo>
                    <a:pt x="12082" y="260"/>
                  </a:lnTo>
                  <a:lnTo>
                    <a:pt x="13034" y="260"/>
                  </a:lnTo>
                  <a:lnTo>
                    <a:pt x="13034" y="0"/>
                  </a:lnTo>
                  <a:close/>
                  <a:moveTo>
                    <a:pt x="13294" y="0"/>
                  </a:moveTo>
                  <a:lnTo>
                    <a:pt x="13294" y="260"/>
                  </a:lnTo>
                  <a:lnTo>
                    <a:pt x="14203" y="260"/>
                  </a:lnTo>
                  <a:lnTo>
                    <a:pt x="14203" y="0"/>
                  </a:lnTo>
                  <a:close/>
                  <a:moveTo>
                    <a:pt x="14766" y="0"/>
                  </a:moveTo>
                  <a:lnTo>
                    <a:pt x="14766" y="260"/>
                  </a:lnTo>
                  <a:lnTo>
                    <a:pt x="15676" y="260"/>
                  </a:lnTo>
                  <a:lnTo>
                    <a:pt x="15676" y="0"/>
                  </a:lnTo>
                  <a:close/>
                  <a:moveTo>
                    <a:pt x="15719" y="0"/>
                  </a:moveTo>
                  <a:lnTo>
                    <a:pt x="15719" y="44"/>
                  </a:lnTo>
                  <a:lnTo>
                    <a:pt x="15762" y="130"/>
                  </a:lnTo>
                  <a:lnTo>
                    <a:pt x="15806" y="260"/>
                  </a:lnTo>
                  <a:lnTo>
                    <a:pt x="15806" y="217"/>
                  </a:lnTo>
                  <a:lnTo>
                    <a:pt x="15806" y="130"/>
                  </a:lnTo>
                  <a:lnTo>
                    <a:pt x="15762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75"/>
            <p:cNvSpPr/>
            <p:nvPr/>
          </p:nvSpPr>
          <p:spPr>
            <a:xfrm>
              <a:off x="1313965" y="276648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75"/>
            <p:cNvSpPr/>
            <p:nvPr/>
          </p:nvSpPr>
          <p:spPr>
            <a:xfrm>
              <a:off x="1353647" y="2766483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75"/>
            <p:cNvSpPr/>
            <p:nvPr/>
          </p:nvSpPr>
          <p:spPr>
            <a:xfrm>
              <a:off x="1385160" y="2766483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953" y="260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75"/>
            <p:cNvSpPr/>
            <p:nvPr/>
          </p:nvSpPr>
          <p:spPr>
            <a:xfrm>
              <a:off x="1426027" y="276648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75"/>
            <p:cNvSpPr/>
            <p:nvPr/>
          </p:nvSpPr>
          <p:spPr>
            <a:xfrm>
              <a:off x="1457541" y="276648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75"/>
            <p:cNvSpPr/>
            <p:nvPr/>
          </p:nvSpPr>
          <p:spPr>
            <a:xfrm>
              <a:off x="1497222" y="2766483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75"/>
            <p:cNvSpPr/>
            <p:nvPr/>
          </p:nvSpPr>
          <p:spPr>
            <a:xfrm>
              <a:off x="1528735" y="2766483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4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954" y="260"/>
                  </a:lnTo>
                  <a:lnTo>
                    <a:pt x="9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75"/>
            <p:cNvSpPr/>
            <p:nvPr/>
          </p:nvSpPr>
          <p:spPr>
            <a:xfrm>
              <a:off x="1568444" y="276648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75"/>
            <p:cNvSpPr/>
            <p:nvPr/>
          </p:nvSpPr>
          <p:spPr>
            <a:xfrm>
              <a:off x="1599957" y="276648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75"/>
            <p:cNvSpPr/>
            <p:nvPr/>
          </p:nvSpPr>
          <p:spPr>
            <a:xfrm>
              <a:off x="1639639" y="2766483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953" y="260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75"/>
            <p:cNvSpPr/>
            <p:nvPr/>
          </p:nvSpPr>
          <p:spPr>
            <a:xfrm>
              <a:off x="1672338" y="276648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09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909" y="260"/>
                  </a:lnTo>
                  <a:lnTo>
                    <a:pt x="9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8966;p75"/>
            <p:cNvSpPr/>
            <p:nvPr/>
          </p:nvSpPr>
          <p:spPr>
            <a:xfrm>
              <a:off x="1712020" y="276648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75"/>
            <p:cNvSpPr/>
            <p:nvPr/>
          </p:nvSpPr>
          <p:spPr>
            <a:xfrm>
              <a:off x="1737710" y="2766483"/>
              <a:ext cx="2345" cy="7033"/>
            </a:xfrm>
            <a:custGeom>
              <a:avLst/>
              <a:gdLst/>
              <a:ahLst/>
              <a:cxnLst/>
              <a:rect l="l" t="t" r="r" b="b"/>
              <a:pathLst>
                <a:path w="87" h="261" fill="none" extrusionOk="0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3" y="130"/>
                  </a:lnTo>
                  <a:lnTo>
                    <a:pt x="87" y="260"/>
                  </a:lnTo>
                  <a:lnTo>
                    <a:pt x="87" y="260"/>
                  </a:lnTo>
                  <a:lnTo>
                    <a:pt x="87" y="260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75"/>
            <p:cNvSpPr/>
            <p:nvPr/>
          </p:nvSpPr>
          <p:spPr>
            <a:xfrm>
              <a:off x="1736524" y="2766483"/>
              <a:ext cx="3531" cy="7033"/>
            </a:xfrm>
            <a:custGeom>
              <a:avLst/>
              <a:gdLst/>
              <a:ahLst/>
              <a:cxnLst/>
              <a:rect l="l" t="t" r="r" b="b"/>
              <a:pathLst>
                <a:path w="131" h="261" extrusionOk="0">
                  <a:moveTo>
                    <a:pt x="1" y="0"/>
                  </a:moveTo>
                  <a:lnTo>
                    <a:pt x="1" y="260"/>
                  </a:lnTo>
                  <a:lnTo>
                    <a:pt x="131" y="260"/>
                  </a:lnTo>
                  <a:lnTo>
                    <a:pt x="87" y="130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75"/>
            <p:cNvSpPr/>
            <p:nvPr/>
          </p:nvSpPr>
          <p:spPr>
            <a:xfrm>
              <a:off x="1736524" y="2766483"/>
              <a:ext cx="3531" cy="7033"/>
            </a:xfrm>
            <a:custGeom>
              <a:avLst/>
              <a:gdLst/>
              <a:ahLst/>
              <a:cxnLst/>
              <a:rect l="l" t="t" r="r" b="b"/>
              <a:pathLst>
                <a:path w="131" h="261" fill="none" extrusionOk="0">
                  <a:moveTo>
                    <a:pt x="44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131" y="260"/>
                  </a:lnTo>
                  <a:lnTo>
                    <a:pt x="131" y="260"/>
                  </a:lnTo>
                  <a:lnTo>
                    <a:pt x="87" y="13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75"/>
            <p:cNvSpPr/>
            <p:nvPr/>
          </p:nvSpPr>
          <p:spPr>
            <a:xfrm>
              <a:off x="1696842" y="276648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0"/>
                  </a:moveTo>
                  <a:lnTo>
                    <a:pt x="0" y="260"/>
                  </a:lnTo>
                  <a:lnTo>
                    <a:pt x="563" y="26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75"/>
            <p:cNvSpPr/>
            <p:nvPr/>
          </p:nvSpPr>
          <p:spPr>
            <a:xfrm>
              <a:off x="1696842" y="276648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563" y="26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75"/>
            <p:cNvSpPr/>
            <p:nvPr/>
          </p:nvSpPr>
          <p:spPr>
            <a:xfrm>
              <a:off x="1665329" y="276648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0" y="0"/>
                  </a:move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75"/>
            <p:cNvSpPr/>
            <p:nvPr/>
          </p:nvSpPr>
          <p:spPr>
            <a:xfrm>
              <a:off x="1665329" y="276648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75"/>
            <p:cNvSpPr/>
            <p:nvPr/>
          </p:nvSpPr>
          <p:spPr>
            <a:xfrm>
              <a:off x="1624462" y="276648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0"/>
                  </a:move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75"/>
            <p:cNvSpPr/>
            <p:nvPr/>
          </p:nvSpPr>
          <p:spPr>
            <a:xfrm>
              <a:off x="1624462" y="276648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75"/>
            <p:cNvSpPr/>
            <p:nvPr/>
          </p:nvSpPr>
          <p:spPr>
            <a:xfrm>
              <a:off x="1592948" y="276648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0"/>
                  </a:moveTo>
                  <a:lnTo>
                    <a:pt x="1" y="260"/>
                  </a:lnTo>
                  <a:lnTo>
                    <a:pt x="260" y="26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75"/>
            <p:cNvSpPr/>
            <p:nvPr/>
          </p:nvSpPr>
          <p:spPr>
            <a:xfrm>
              <a:off x="1592948" y="276648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260" y="26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75"/>
            <p:cNvSpPr/>
            <p:nvPr/>
          </p:nvSpPr>
          <p:spPr>
            <a:xfrm>
              <a:off x="1554426" y="2766483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extrusionOk="0">
                  <a:moveTo>
                    <a:pt x="1" y="0"/>
                  </a:moveTo>
                  <a:lnTo>
                    <a:pt x="1" y="260"/>
                  </a:lnTo>
                  <a:lnTo>
                    <a:pt x="520" y="26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75"/>
            <p:cNvSpPr/>
            <p:nvPr/>
          </p:nvSpPr>
          <p:spPr>
            <a:xfrm>
              <a:off x="1554426" y="2766483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fill="none" extrusionOk="0">
                  <a:moveTo>
                    <a:pt x="520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520" y="260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75"/>
            <p:cNvSpPr/>
            <p:nvPr/>
          </p:nvSpPr>
          <p:spPr>
            <a:xfrm>
              <a:off x="1521754" y="2766483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0" y="0"/>
                  </a:move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75"/>
            <p:cNvSpPr/>
            <p:nvPr/>
          </p:nvSpPr>
          <p:spPr>
            <a:xfrm>
              <a:off x="1521754" y="2766483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75"/>
            <p:cNvSpPr/>
            <p:nvPr/>
          </p:nvSpPr>
          <p:spPr>
            <a:xfrm>
              <a:off x="1482045" y="276648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0"/>
                  </a:move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75"/>
            <p:cNvSpPr/>
            <p:nvPr/>
          </p:nvSpPr>
          <p:spPr>
            <a:xfrm>
              <a:off x="1482045" y="276648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75"/>
            <p:cNvSpPr/>
            <p:nvPr/>
          </p:nvSpPr>
          <p:spPr>
            <a:xfrm>
              <a:off x="1450532" y="276648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0"/>
                  </a:moveTo>
                  <a:lnTo>
                    <a:pt x="1" y="260"/>
                  </a:lnTo>
                  <a:lnTo>
                    <a:pt x="261" y="26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75"/>
            <p:cNvSpPr/>
            <p:nvPr/>
          </p:nvSpPr>
          <p:spPr>
            <a:xfrm>
              <a:off x="1450532" y="276648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261" y="26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75"/>
            <p:cNvSpPr/>
            <p:nvPr/>
          </p:nvSpPr>
          <p:spPr>
            <a:xfrm>
              <a:off x="1410850" y="276648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0"/>
                  </a:moveTo>
                  <a:lnTo>
                    <a:pt x="0" y="260"/>
                  </a:lnTo>
                  <a:lnTo>
                    <a:pt x="563" y="26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75"/>
            <p:cNvSpPr/>
            <p:nvPr/>
          </p:nvSpPr>
          <p:spPr>
            <a:xfrm>
              <a:off x="1410850" y="276648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563" y="26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75"/>
            <p:cNvSpPr/>
            <p:nvPr/>
          </p:nvSpPr>
          <p:spPr>
            <a:xfrm>
              <a:off x="1378178" y="2766483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0" y="0"/>
                  </a:move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75"/>
            <p:cNvSpPr/>
            <p:nvPr/>
          </p:nvSpPr>
          <p:spPr>
            <a:xfrm>
              <a:off x="1378178" y="2766483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75"/>
            <p:cNvSpPr/>
            <p:nvPr/>
          </p:nvSpPr>
          <p:spPr>
            <a:xfrm>
              <a:off x="1338469" y="276648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0"/>
                  </a:move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75"/>
            <p:cNvSpPr/>
            <p:nvPr/>
          </p:nvSpPr>
          <p:spPr>
            <a:xfrm>
              <a:off x="1338469" y="276648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75"/>
            <p:cNvSpPr/>
            <p:nvPr/>
          </p:nvSpPr>
          <p:spPr>
            <a:xfrm>
              <a:off x="1308115" y="2766483"/>
              <a:ext cx="5877" cy="7033"/>
            </a:xfrm>
            <a:custGeom>
              <a:avLst/>
              <a:gdLst/>
              <a:ahLst/>
              <a:cxnLst/>
              <a:rect l="l" t="t" r="r" b="b"/>
              <a:pathLst>
                <a:path w="218" h="261" extrusionOk="0">
                  <a:moveTo>
                    <a:pt x="44" y="0"/>
                  </a:moveTo>
                  <a:lnTo>
                    <a:pt x="1" y="260"/>
                  </a:lnTo>
                  <a:lnTo>
                    <a:pt x="217" y="26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75"/>
            <p:cNvSpPr/>
            <p:nvPr/>
          </p:nvSpPr>
          <p:spPr>
            <a:xfrm>
              <a:off x="1308115" y="2766483"/>
              <a:ext cx="5877" cy="7033"/>
            </a:xfrm>
            <a:custGeom>
              <a:avLst/>
              <a:gdLst/>
              <a:ahLst/>
              <a:cxnLst/>
              <a:rect l="l" t="t" r="r" b="b"/>
              <a:pathLst>
                <a:path w="218" h="261" fill="none" extrusionOk="0">
                  <a:moveTo>
                    <a:pt x="217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1" y="260"/>
                  </a:lnTo>
                  <a:lnTo>
                    <a:pt x="217" y="260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75"/>
            <p:cNvSpPr/>
            <p:nvPr/>
          </p:nvSpPr>
          <p:spPr>
            <a:xfrm>
              <a:off x="1313965" y="2726816"/>
              <a:ext cx="419081" cy="15198"/>
            </a:xfrm>
            <a:custGeom>
              <a:avLst/>
              <a:gdLst/>
              <a:ahLst/>
              <a:cxnLst/>
              <a:rect l="l" t="t" r="r" b="b"/>
              <a:pathLst>
                <a:path w="15546" h="564" extrusionOk="0">
                  <a:moveTo>
                    <a:pt x="87" y="0"/>
                  </a:move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  <a:close/>
                  <a:moveTo>
                    <a:pt x="1473" y="0"/>
                  </a:moveTo>
                  <a:lnTo>
                    <a:pt x="1473" y="563"/>
                  </a:lnTo>
                  <a:lnTo>
                    <a:pt x="2382" y="563"/>
                  </a:lnTo>
                  <a:lnTo>
                    <a:pt x="2382" y="0"/>
                  </a:lnTo>
                  <a:close/>
                  <a:moveTo>
                    <a:pt x="2642" y="0"/>
                  </a:moveTo>
                  <a:lnTo>
                    <a:pt x="2642" y="563"/>
                  </a:lnTo>
                  <a:lnTo>
                    <a:pt x="3594" y="563"/>
                  </a:lnTo>
                  <a:lnTo>
                    <a:pt x="3594" y="0"/>
                  </a:lnTo>
                  <a:close/>
                  <a:moveTo>
                    <a:pt x="4157" y="0"/>
                  </a:moveTo>
                  <a:lnTo>
                    <a:pt x="4157" y="563"/>
                  </a:lnTo>
                  <a:lnTo>
                    <a:pt x="5067" y="563"/>
                  </a:lnTo>
                  <a:lnTo>
                    <a:pt x="5067" y="0"/>
                  </a:lnTo>
                  <a:close/>
                  <a:moveTo>
                    <a:pt x="5327" y="0"/>
                  </a:moveTo>
                  <a:lnTo>
                    <a:pt x="5327" y="563"/>
                  </a:lnTo>
                  <a:lnTo>
                    <a:pt x="6236" y="563"/>
                  </a:lnTo>
                  <a:lnTo>
                    <a:pt x="6236" y="0"/>
                  </a:lnTo>
                  <a:close/>
                  <a:moveTo>
                    <a:pt x="6799" y="0"/>
                  </a:moveTo>
                  <a:lnTo>
                    <a:pt x="6799" y="563"/>
                  </a:lnTo>
                  <a:lnTo>
                    <a:pt x="7708" y="563"/>
                  </a:lnTo>
                  <a:lnTo>
                    <a:pt x="7708" y="0"/>
                  </a:lnTo>
                  <a:close/>
                  <a:moveTo>
                    <a:pt x="7968" y="0"/>
                  </a:moveTo>
                  <a:lnTo>
                    <a:pt x="7968" y="563"/>
                  </a:lnTo>
                  <a:lnTo>
                    <a:pt x="8921" y="563"/>
                  </a:lnTo>
                  <a:lnTo>
                    <a:pt x="8921" y="0"/>
                  </a:lnTo>
                  <a:close/>
                  <a:moveTo>
                    <a:pt x="9440" y="0"/>
                  </a:moveTo>
                  <a:lnTo>
                    <a:pt x="9440" y="563"/>
                  </a:lnTo>
                  <a:lnTo>
                    <a:pt x="10350" y="563"/>
                  </a:lnTo>
                  <a:lnTo>
                    <a:pt x="10350" y="0"/>
                  </a:lnTo>
                  <a:close/>
                  <a:moveTo>
                    <a:pt x="10609" y="0"/>
                  </a:moveTo>
                  <a:lnTo>
                    <a:pt x="10609" y="563"/>
                  </a:lnTo>
                  <a:lnTo>
                    <a:pt x="11519" y="563"/>
                  </a:lnTo>
                  <a:lnTo>
                    <a:pt x="11519" y="0"/>
                  </a:lnTo>
                  <a:close/>
                  <a:moveTo>
                    <a:pt x="12082" y="0"/>
                  </a:moveTo>
                  <a:lnTo>
                    <a:pt x="12082" y="563"/>
                  </a:lnTo>
                  <a:lnTo>
                    <a:pt x="13034" y="563"/>
                  </a:lnTo>
                  <a:lnTo>
                    <a:pt x="13034" y="0"/>
                  </a:lnTo>
                  <a:close/>
                  <a:moveTo>
                    <a:pt x="13294" y="0"/>
                  </a:moveTo>
                  <a:lnTo>
                    <a:pt x="13294" y="563"/>
                  </a:lnTo>
                  <a:lnTo>
                    <a:pt x="14203" y="563"/>
                  </a:lnTo>
                  <a:lnTo>
                    <a:pt x="14203" y="0"/>
                  </a:lnTo>
                  <a:close/>
                  <a:moveTo>
                    <a:pt x="14766" y="0"/>
                  </a:moveTo>
                  <a:lnTo>
                    <a:pt x="14766" y="563"/>
                  </a:lnTo>
                  <a:lnTo>
                    <a:pt x="15546" y="563"/>
                  </a:lnTo>
                  <a:lnTo>
                    <a:pt x="15503" y="303"/>
                  </a:lnTo>
                  <a:lnTo>
                    <a:pt x="15416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75"/>
            <p:cNvSpPr/>
            <p:nvPr/>
          </p:nvSpPr>
          <p:spPr>
            <a:xfrm>
              <a:off x="1313965" y="2726816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75"/>
            <p:cNvSpPr/>
            <p:nvPr/>
          </p:nvSpPr>
          <p:spPr>
            <a:xfrm>
              <a:off x="1353647" y="2726816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75"/>
            <p:cNvSpPr/>
            <p:nvPr/>
          </p:nvSpPr>
          <p:spPr>
            <a:xfrm>
              <a:off x="1385160" y="2726816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75"/>
            <p:cNvSpPr/>
            <p:nvPr/>
          </p:nvSpPr>
          <p:spPr>
            <a:xfrm>
              <a:off x="1426027" y="2726816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75"/>
            <p:cNvSpPr/>
            <p:nvPr/>
          </p:nvSpPr>
          <p:spPr>
            <a:xfrm>
              <a:off x="1457541" y="2726816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75"/>
            <p:cNvSpPr/>
            <p:nvPr/>
          </p:nvSpPr>
          <p:spPr>
            <a:xfrm>
              <a:off x="1497222" y="2726816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75"/>
            <p:cNvSpPr/>
            <p:nvPr/>
          </p:nvSpPr>
          <p:spPr>
            <a:xfrm>
              <a:off x="1528735" y="2726816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54" y="563"/>
                  </a:lnTo>
                  <a:lnTo>
                    <a:pt x="9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75"/>
            <p:cNvSpPr/>
            <p:nvPr/>
          </p:nvSpPr>
          <p:spPr>
            <a:xfrm>
              <a:off x="1568444" y="2726816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75"/>
            <p:cNvSpPr/>
            <p:nvPr/>
          </p:nvSpPr>
          <p:spPr>
            <a:xfrm>
              <a:off x="1599957" y="2726816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75"/>
            <p:cNvSpPr/>
            <p:nvPr/>
          </p:nvSpPr>
          <p:spPr>
            <a:xfrm>
              <a:off x="1639639" y="2726816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53" y="563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75"/>
            <p:cNvSpPr/>
            <p:nvPr/>
          </p:nvSpPr>
          <p:spPr>
            <a:xfrm>
              <a:off x="1672338" y="2726816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09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09" y="563"/>
                  </a:lnTo>
                  <a:lnTo>
                    <a:pt x="9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75"/>
            <p:cNvSpPr/>
            <p:nvPr/>
          </p:nvSpPr>
          <p:spPr>
            <a:xfrm>
              <a:off x="1712020" y="2726816"/>
              <a:ext cx="21027" cy="15198"/>
            </a:xfrm>
            <a:custGeom>
              <a:avLst/>
              <a:gdLst/>
              <a:ahLst/>
              <a:cxnLst/>
              <a:rect l="l" t="t" r="r" b="b"/>
              <a:pathLst>
                <a:path w="780" h="564" fill="none" extrusionOk="0">
                  <a:moveTo>
                    <a:pt x="65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780" y="563"/>
                  </a:lnTo>
                  <a:lnTo>
                    <a:pt x="780" y="563"/>
                  </a:lnTo>
                  <a:lnTo>
                    <a:pt x="737" y="303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75"/>
            <p:cNvSpPr/>
            <p:nvPr/>
          </p:nvSpPr>
          <p:spPr>
            <a:xfrm>
              <a:off x="1696842" y="272681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0"/>
                  </a:move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75"/>
            <p:cNvSpPr/>
            <p:nvPr/>
          </p:nvSpPr>
          <p:spPr>
            <a:xfrm>
              <a:off x="1696842" y="272681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75"/>
            <p:cNvSpPr/>
            <p:nvPr/>
          </p:nvSpPr>
          <p:spPr>
            <a:xfrm>
              <a:off x="1665329" y="272681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75"/>
            <p:cNvSpPr/>
            <p:nvPr/>
          </p:nvSpPr>
          <p:spPr>
            <a:xfrm>
              <a:off x="1665329" y="272681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75"/>
            <p:cNvSpPr/>
            <p:nvPr/>
          </p:nvSpPr>
          <p:spPr>
            <a:xfrm>
              <a:off x="1624462" y="272681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75"/>
            <p:cNvSpPr/>
            <p:nvPr/>
          </p:nvSpPr>
          <p:spPr>
            <a:xfrm>
              <a:off x="1624462" y="272681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75"/>
            <p:cNvSpPr/>
            <p:nvPr/>
          </p:nvSpPr>
          <p:spPr>
            <a:xfrm>
              <a:off x="1592948" y="272681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75"/>
            <p:cNvSpPr/>
            <p:nvPr/>
          </p:nvSpPr>
          <p:spPr>
            <a:xfrm>
              <a:off x="1592948" y="272681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75"/>
            <p:cNvSpPr/>
            <p:nvPr/>
          </p:nvSpPr>
          <p:spPr>
            <a:xfrm>
              <a:off x="1554426" y="2726816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20" y="563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75"/>
            <p:cNvSpPr/>
            <p:nvPr/>
          </p:nvSpPr>
          <p:spPr>
            <a:xfrm>
              <a:off x="1554426" y="2726816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fill="none" extrusionOk="0">
                  <a:moveTo>
                    <a:pt x="52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20" y="563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75"/>
            <p:cNvSpPr/>
            <p:nvPr/>
          </p:nvSpPr>
          <p:spPr>
            <a:xfrm>
              <a:off x="1521754" y="2726816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75"/>
            <p:cNvSpPr/>
            <p:nvPr/>
          </p:nvSpPr>
          <p:spPr>
            <a:xfrm>
              <a:off x="1521754" y="2726816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75"/>
            <p:cNvSpPr/>
            <p:nvPr/>
          </p:nvSpPr>
          <p:spPr>
            <a:xfrm>
              <a:off x="1482045" y="272681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75"/>
            <p:cNvSpPr/>
            <p:nvPr/>
          </p:nvSpPr>
          <p:spPr>
            <a:xfrm>
              <a:off x="1482045" y="272681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75"/>
            <p:cNvSpPr/>
            <p:nvPr/>
          </p:nvSpPr>
          <p:spPr>
            <a:xfrm>
              <a:off x="1450532" y="272681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261" y="56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75"/>
            <p:cNvSpPr/>
            <p:nvPr/>
          </p:nvSpPr>
          <p:spPr>
            <a:xfrm>
              <a:off x="1450532" y="272681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261" y="563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75"/>
            <p:cNvSpPr/>
            <p:nvPr/>
          </p:nvSpPr>
          <p:spPr>
            <a:xfrm>
              <a:off x="1410850" y="272681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0"/>
                  </a:move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75"/>
            <p:cNvSpPr/>
            <p:nvPr/>
          </p:nvSpPr>
          <p:spPr>
            <a:xfrm>
              <a:off x="1410850" y="272681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563" y="563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75"/>
            <p:cNvSpPr/>
            <p:nvPr/>
          </p:nvSpPr>
          <p:spPr>
            <a:xfrm>
              <a:off x="1378178" y="2726816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75"/>
            <p:cNvSpPr/>
            <p:nvPr/>
          </p:nvSpPr>
          <p:spPr>
            <a:xfrm>
              <a:off x="1378178" y="2726816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75"/>
            <p:cNvSpPr/>
            <p:nvPr/>
          </p:nvSpPr>
          <p:spPr>
            <a:xfrm>
              <a:off x="1338469" y="272681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75"/>
            <p:cNvSpPr/>
            <p:nvPr/>
          </p:nvSpPr>
          <p:spPr>
            <a:xfrm>
              <a:off x="1338469" y="272681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75"/>
            <p:cNvSpPr/>
            <p:nvPr/>
          </p:nvSpPr>
          <p:spPr>
            <a:xfrm>
              <a:off x="1722533" y="2695288"/>
              <a:ext cx="1186" cy="7033"/>
            </a:xfrm>
            <a:custGeom>
              <a:avLst/>
              <a:gdLst/>
              <a:ahLst/>
              <a:cxnLst/>
              <a:rect l="l" t="t" r="r" b="b"/>
              <a:pathLst>
                <a:path w="44" h="261" extrusionOk="0">
                  <a:moveTo>
                    <a:pt x="43" y="217"/>
                  </a:moveTo>
                  <a:lnTo>
                    <a:pt x="43" y="217"/>
                  </a:lnTo>
                  <a:lnTo>
                    <a:pt x="43" y="261"/>
                  </a:lnTo>
                  <a:lnTo>
                    <a:pt x="43" y="261"/>
                  </a:lnTo>
                  <a:lnTo>
                    <a:pt x="43" y="261"/>
                  </a:lnTo>
                  <a:lnTo>
                    <a:pt x="43" y="217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75"/>
            <p:cNvSpPr/>
            <p:nvPr/>
          </p:nvSpPr>
          <p:spPr>
            <a:xfrm>
              <a:off x="1723692" y="2701135"/>
              <a:ext cx="27" cy="1186"/>
            </a:xfrm>
            <a:custGeom>
              <a:avLst/>
              <a:gdLst/>
              <a:ahLst/>
              <a:cxnLst/>
              <a:rect l="l" t="t" r="r" b="b"/>
              <a:pathLst>
                <a:path w="1" h="4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75"/>
            <p:cNvSpPr/>
            <p:nvPr/>
          </p:nvSpPr>
          <p:spPr>
            <a:xfrm>
              <a:off x="1722533" y="2695288"/>
              <a:ext cx="27" cy="1213"/>
            </a:xfrm>
            <a:custGeom>
              <a:avLst/>
              <a:gdLst/>
              <a:ahLst/>
              <a:cxnLst/>
              <a:rect l="l" t="t" r="r" b="b"/>
              <a:pathLst>
                <a:path w="1" h="4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75"/>
            <p:cNvSpPr/>
            <p:nvPr/>
          </p:nvSpPr>
          <p:spPr>
            <a:xfrm>
              <a:off x="1322133" y="2695288"/>
              <a:ext cx="401586" cy="7033"/>
            </a:xfrm>
            <a:custGeom>
              <a:avLst/>
              <a:gdLst/>
              <a:ahLst/>
              <a:cxnLst/>
              <a:rect l="l" t="t" r="r" b="b"/>
              <a:pathLst>
                <a:path w="14897" h="261" extrusionOk="0">
                  <a:moveTo>
                    <a:pt x="44" y="1"/>
                  </a:moveTo>
                  <a:lnTo>
                    <a:pt x="1" y="261"/>
                  </a:lnTo>
                  <a:lnTo>
                    <a:pt x="607" y="261"/>
                  </a:lnTo>
                  <a:lnTo>
                    <a:pt x="607" y="1"/>
                  </a:lnTo>
                  <a:close/>
                  <a:moveTo>
                    <a:pt x="1170" y="1"/>
                  </a:moveTo>
                  <a:lnTo>
                    <a:pt x="1170" y="261"/>
                  </a:lnTo>
                  <a:lnTo>
                    <a:pt x="2079" y="261"/>
                  </a:lnTo>
                  <a:lnTo>
                    <a:pt x="2079" y="1"/>
                  </a:lnTo>
                  <a:close/>
                  <a:moveTo>
                    <a:pt x="2339" y="1"/>
                  </a:moveTo>
                  <a:lnTo>
                    <a:pt x="2339" y="261"/>
                  </a:lnTo>
                  <a:lnTo>
                    <a:pt x="3291" y="261"/>
                  </a:lnTo>
                  <a:lnTo>
                    <a:pt x="3291" y="1"/>
                  </a:lnTo>
                  <a:close/>
                  <a:moveTo>
                    <a:pt x="3854" y="1"/>
                  </a:moveTo>
                  <a:lnTo>
                    <a:pt x="3854" y="261"/>
                  </a:lnTo>
                  <a:lnTo>
                    <a:pt x="4764" y="261"/>
                  </a:lnTo>
                  <a:lnTo>
                    <a:pt x="4764" y="1"/>
                  </a:lnTo>
                  <a:close/>
                  <a:moveTo>
                    <a:pt x="5024" y="1"/>
                  </a:moveTo>
                  <a:lnTo>
                    <a:pt x="5024" y="261"/>
                  </a:lnTo>
                  <a:lnTo>
                    <a:pt x="5933" y="261"/>
                  </a:lnTo>
                  <a:lnTo>
                    <a:pt x="5933" y="1"/>
                  </a:lnTo>
                  <a:close/>
                  <a:moveTo>
                    <a:pt x="6496" y="1"/>
                  </a:moveTo>
                  <a:lnTo>
                    <a:pt x="6496" y="261"/>
                  </a:lnTo>
                  <a:lnTo>
                    <a:pt x="7405" y="261"/>
                  </a:lnTo>
                  <a:lnTo>
                    <a:pt x="7405" y="1"/>
                  </a:lnTo>
                  <a:close/>
                  <a:moveTo>
                    <a:pt x="7665" y="1"/>
                  </a:moveTo>
                  <a:lnTo>
                    <a:pt x="7665" y="261"/>
                  </a:lnTo>
                  <a:lnTo>
                    <a:pt x="8618" y="261"/>
                  </a:lnTo>
                  <a:lnTo>
                    <a:pt x="8618" y="1"/>
                  </a:lnTo>
                  <a:close/>
                  <a:moveTo>
                    <a:pt x="9137" y="1"/>
                  </a:moveTo>
                  <a:lnTo>
                    <a:pt x="9137" y="261"/>
                  </a:lnTo>
                  <a:lnTo>
                    <a:pt x="10047" y="261"/>
                  </a:lnTo>
                  <a:lnTo>
                    <a:pt x="10047" y="1"/>
                  </a:lnTo>
                  <a:close/>
                  <a:moveTo>
                    <a:pt x="10306" y="1"/>
                  </a:moveTo>
                  <a:lnTo>
                    <a:pt x="10306" y="261"/>
                  </a:lnTo>
                  <a:lnTo>
                    <a:pt x="11216" y="261"/>
                  </a:lnTo>
                  <a:lnTo>
                    <a:pt x="11216" y="1"/>
                  </a:lnTo>
                  <a:close/>
                  <a:moveTo>
                    <a:pt x="11779" y="1"/>
                  </a:moveTo>
                  <a:lnTo>
                    <a:pt x="11779" y="261"/>
                  </a:lnTo>
                  <a:lnTo>
                    <a:pt x="12731" y="261"/>
                  </a:lnTo>
                  <a:lnTo>
                    <a:pt x="12731" y="1"/>
                  </a:lnTo>
                  <a:close/>
                  <a:moveTo>
                    <a:pt x="12991" y="1"/>
                  </a:moveTo>
                  <a:lnTo>
                    <a:pt x="12991" y="261"/>
                  </a:lnTo>
                  <a:lnTo>
                    <a:pt x="13900" y="261"/>
                  </a:lnTo>
                  <a:lnTo>
                    <a:pt x="13900" y="1"/>
                  </a:lnTo>
                  <a:close/>
                  <a:moveTo>
                    <a:pt x="14463" y="1"/>
                  </a:moveTo>
                  <a:lnTo>
                    <a:pt x="14463" y="261"/>
                  </a:lnTo>
                  <a:lnTo>
                    <a:pt x="14896" y="261"/>
                  </a:lnTo>
                  <a:lnTo>
                    <a:pt x="14896" y="217"/>
                  </a:lnTo>
                  <a:lnTo>
                    <a:pt x="14853" y="44"/>
                  </a:lnTo>
                  <a:lnTo>
                    <a:pt x="14853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75"/>
            <p:cNvSpPr/>
            <p:nvPr/>
          </p:nvSpPr>
          <p:spPr>
            <a:xfrm>
              <a:off x="1322133" y="2695288"/>
              <a:ext cx="16363" cy="7033"/>
            </a:xfrm>
            <a:custGeom>
              <a:avLst/>
              <a:gdLst/>
              <a:ahLst/>
              <a:cxnLst/>
              <a:rect l="l" t="t" r="r" b="b"/>
              <a:pathLst>
                <a:path w="607" h="261" fill="none" extrusionOk="0">
                  <a:moveTo>
                    <a:pt x="607" y="1"/>
                  </a:moveTo>
                  <a:lnTo>
                    <a:pt x="44" y="1"/>
                  </a:lnTo>
                  <a:lnTo>
                    <a:pt x="1" y="261"/>
                  </a:lnTo>
                  <a:lnTo>
                    <a:pt x="607" y="261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75"/>
            <p:cNvSpPr/>
            <p:nvPr/>
          </p:nvSpPr>
          <p:spPr>
            <a:xfrm>
              <a:off x="1353647" y="2695288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75"/>
            <p:cNvSpPr/>
            <p:nvPr/>
          </p:nvSpPr>
          <p:spPr>
            <a:xfrm>
              <a:off x="1385160" y="2695288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75"/>
            <p:cNvSpPr/>
            <p:nvPr/>
          </p:nvSpPr>
          <p:spPr>
            <a:xfrm>
              <a:off x="1426027" y="2695288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75"/>
            <p:cNvSpPr/>
            <p:nvPr/>
          </p:nvSpPr>
          <p:spPr>
            <a:xfrm>
              <a:off x="1457541" y="2695288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75"/>
            <p:cNvSpPr/>
            <p:nvPr/>
          </p:nvSpPr>
          <p:spPr>
            <a:xfrm>
              <a:off x="1497222" y="2695288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75"/>
            <p:cNvSpPr/>
            <p:nvPr/>
          </p:nvSpPr>
          <p:spPr>
            <a:xfrm>
              <a:off x="1528735" y="2695288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54" y="261"/>
                  </a:lnTo>
                  <a:lnTo>
                    <a:pt x="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75"/>
            <p:cNvSpPr/>
            <p:nvPr/>
          </p:nvSpPr>
          <p:spPr>
            <a:xfrm>
              <a:off x="1568444" y="2695288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75"/>
            <p:cNvSpPr/>
            <p:nvPr/>
          </p:nvSpPr>
          <p:spPr>
            <a:xfrm>
              <a:off x="1599957" y="2695288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75"/>
            <p:cNvSpPr/>
            <p:nvPr/>
          </p:nvSpPr>
          <p:spPr>
            <a:xfrm>
              <a:off x="1639639" y="2695288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75"/>
            <p:cNvSpPr/>
            <p:nvPr/>
          </p:nvSpPr>
          <p:spPr>
            <a:xfrm>
              <a:off x="1672338" y="2695288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09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09" y="261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75"/>
            <p:cNvSpPr/>
            <p:nvPr/>
          </p:nvSpPr>
          <p:spPr>
            <a:xfrm>
              <a:off x="1712020" y="2695288"/>
              <a:ext cx="11700" cy="7033"/>
            </a:xfrm>
            <a:custGeom>
              <a:avLst/>
              <a:gdLst/>
              <a:ahLst/>
              <a:cxnLst/>
              <a:rect l="l" t="t" r="r" b="b"/>
              <a:pathLst>
                <a:path w="434" h="261" fill="none" extrusionOk="0">
                  <a:moveTo>
                    <a:pt x="39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433" y="261"/>
                  </a:lnTo>
                  <a:lnTo>
                    <a:pt x="433" y="261"/>
                  </a:lnTo>
                  <a:lnTo>
                    <a:pt x="433" y="217"/>
                  </a:lnTo>
                  <a:lnTo>
                    <a:pt x="433" y="217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75"/>
            <p:cNvSpPr/>
            <p:nvPr/>
          </p:nvSpPr>
          <p:spPr>
            <a:xfrm>
              <a:off x="1696842" y="2695288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75"/>
            <p:cNvSpPr/>
            <p:nvPr/>
          </p:nvSpPr>
          <p:spPr>
            <a:xfrm>
              <a:off x="1696842" y="2695288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75"/>
            <p:cNvSpPr/>
            <p:nvPr/>
          </p:nvSpPr>
          <p:spPr>
            <a:xfrm>
              <a:off x="1665329" y="2695288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75"/>
            <p:cNvSpPr/>
            <p:nvPr/>
          </p:nvSpPr>
          <p:spPr>
            <a:xfrm>
              <a:off x="1665329" y="2695288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75"/>
            <p:cNvSpPr/>
            <p:nvPr/>
          </p:nvSpPr>
          <p:spPr>
            <a:xfrm>
              <a:off x="1624462" y="2695288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75"/>
            <p:cNvSpPr/>
            <p:nvPr/>
          </p:nvSpPr>
          <p:spPr>
            <a:xfrm>
              <a:off x="1624462" y="2695288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75"/>
            <p:cNvSpPr/>
            <p:nvPr/>
          </p:nvSpPr>
          <p:spPr>
            <a:xfrm>
              <a:off x="1592948" y="2695288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75"/>
            <p:cNvSpPr/>
            <p:nvPr/>
          </p:nvSpPr>
          <p:spPr>
            <a:xfrm>
              <a:off x="1592948" y="2695288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75"/>
            <p:cNvSpPr/>
            <p:nvPr/>
          </p:nvSpPr>
          <p:spPr>
            <a:xfrm>
              <a:off x="1554426" y="2695288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20" y="26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75"/>
            <p:cNvSpPr/>
            <p:nvPr/>
          </p:nvSpPr>
          <p:spPr>
            <a:xfrm>
              <a:off x="1554426" y="2695288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20" y="261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75"/>
            <p:cNvSpPr/>
            <p:nvPr/>
          </p:nvSpPr>
          <p:spPr>
            <a:xfrm>
              <a:off x="1521754" y="2695288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75"/>
            <p:cNvSpPr/>
            <p:nvPr/>
          </p:nvSpPr>
          <p:spPr>
            <a:xfrm>
              <a:off x="1521754" y="2695288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75"/>
            <p:cNvSpPr/>
            <p:nvPr/>
          </p:nvSpPr>
          <p:spPr>
            <a:xfrm>
              <a:off x="1482045" y="2695288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75"/>
            <p:cNvSpPr/>
            <p:nvPr/>
          </p:nvSpPr>
          <p:spPr>
            <a:xfrm>
              <a:off x="1482045" y="2695288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75"/>
            <p:cNvSpPr/>
            <p:nvPr/>
          </p:nvSpPr>
          <p:spPr>
            <a:xfrm>
              <a:off x="1450532" y="2695288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75"/>
            <p:cNvSpPr/>
            <p:nvPr/>
          </p:nvSpPr>
          <p:spPr>
            <a:xfrm>
              <a:off x="1450532" y="2695288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75"/>
            <p:cNvSpPr/>
            <p:nvPr/>
          </p:nvSpPr>
          <p:spPr>
            <a:xfrm>
              <a:off x="1410850" y="2695288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75"/>
            <p:cNvSpPr/>
            <p:nvPr/>
          </p:nvSpPr>
          <p:spPr>
            <a:xfrm>
              <a:off x="1410850" y="2695288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75"/>
            <p:cNvSpPr/>
            <p:nvPr/>
          </p:nvSpPr>
          <p:spPr>
            <a:xfrm>
              <a:off x="1378178" y="2695288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75"/>
            <p:cNvSpPr/>
            <p:nvPr/>
          </p:nvSpPr>
          <p:spPr>
            <a:xfrm>
              <a:off x="1378178" y="2695288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75"/>
            <p:cNvSpPr/>
            <p:nvPr/>
          </p:nvSpPr>
          <p:spPr>
            <a:xfrm>
              <a:off x="1338469" y="2695288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75"/>
            <p:cNvSpPr/>
            <p:nvPr/>
          </p:nvSpPr>
          <p:spPr>
            <a:xfrm>
              <a:off x="1338469" y="2695288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75"/>
            <p:cNvSpPr/>
            <p:nvPr/>
          </p:nvSpPr>
          <p:spPr>
            <a:xfrm>
              <a:off x="1712020" y="2655621"/>
              <a:ext cx="1186" cy="3530"/>
            </a:xfrm>
            <a:custGeom>
              <a:avLst/>
              <a:gdLst/>
              <a:ahLst/>
              <a:cxnLst/>
              <a:rect l="l" t="t" r="r" b="b"/>
              <a:pathLst>
                <a:path w="44" h="13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" y="131"/>
                  </a:lnTo>
                  <a:lnTo>
                    <a:pt x="44" y="1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75"/>
            <p:cNvSpPr/>
            <p:nvPr/>
          </p:nvSpPr>
          <p:spPr>
            <a:xfrm>
              <a:off x="1712020" y="2655621"/>
              <a:ext cx="1186" cy="3530"/>
            </a:xfrm>
            <a:custGeom>
              <a:avLst/>
              <a:gdLst/>
              <a:ahLst/>
              <a:cxnLst/>
              <a:rect l="l" t="t" r="r" b="b"/>
              <a:pathLst>
                <a:path w="44" h="13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" y="131"/>
                  </a:lnTo>
                  <a:lnTo>
                    <a:pt x="44" y="1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75"/>
            <p:cNvSpPr/>
            <p:nvPr/>
          </p:nvSpPr>
          <p:spPr>
            <a:xfrm>
              <a:off x="1329142" y="2655621"/>
              <a:ext cx="386409" cy="15198"/>
            </a:xfrm>
            <a:custGeom>
              <a:avLst/>
              <a:gdLst/>
              <a:ahLst/>
              <a:cxnLst/>
              <a:rect l="l" t="t" r="r" b="b"/>
              <a:pathLst>
                <a:path w="14334" h="564" extrusionOk="0">
                  <a:moveTo>
                    <a:pt x="130" y="1"/>
                  </a:moveTo>
                  <a:lnTo>
                    <a:pt x="44" y="261"/>
                  </a:lnTo>
                  <a:lnTo>
                    <a:pt x="0" y="564"/>
                  </a:lnTo>
                  <a:lnTo>
                    <a:pt x="347" y="564"/>
                  </a:lnTo>
                  <a:lnTo>
                    <a:pt x="347" y="1"/>
                  </a:lnTo>
                  <a:close/>
                  <a:moveTo>
                    <a:pt x="910" y="1"/>
                  </a:moveTo>
                  <a:lnTo>
                    <a:pt x="910" y="564"/>
                  </a:lnTo>
                  <a:lnTo>
                    <a:pt x="1819" y="564"/>
                  </a:lnTo>
                  <a:lnTo>
                    <a:pt x="1819" y="1"/>
                  </a:lnTo>
                  <a:close/>
                  <a:moveTo>
                    <a:pt x="2079" y="1"/>
                  </a:moveTo>
                  <a:lnTo>
                    <a:pt x="2079" y="564"/>
                  </a:lnTo>
                  <a:lnTo>
                    <a:pt x="3031" y="564"/>
                  </a:lnTo>
                  <a:lnTo>
                    <a:pt x="3031" y="1"/>
                  </a:lnTo>
                  <a:close/>
                  <a:moveTo>
                    <a:pt x="3594" y="1"/>
                  </a:moveTo>
                  <a:lnTo>
                    <a:pt x="3594" y="564"/>
                  </a:lnTo>
                  <a:lnTo>
                    <a:pt x="4504" y="564"/>
                  </a:lnTo>
                  <a:lnTo>
                    <a:pt x="4504" y="1"/>
                  </a:lnTo>
                  <a:close/>
                  <a:moveTo>
                    <a:pt x="4764" y="1"/>
                  </a:moveTo>
                  <a:lnTo>
                    <a:pt x="4764" y="564"/>
                  </a:lnTo>
                  <a:lnTo>
                    <a:pt x="5673" y="564"/>
                  </a:lnTo>
                  <a:lnTo>
                    <a:pt x="5673" y="1"/>
                  </a:lnTo>
                  <a:close/>
                  <a:moveTo>
                    <a:pt x="6236" y="1"/>
                  </a:moveTo>
                  <a:lnTo>
                    <a:pt x="6236" y="564"/>
                  </a:lnTo>
                  <a:lnTo>
                    <a:pt x="7145" y="564"/>
                  </a:lnTo>
                  <a:lnTo>
                    <a:pt x="7145" y="1"/>
                  </a:lnTo>
                  <a:close/>
                  <a:moveTo>
                    <a:pt x="7405" y="1"/>
                  </a:moveTo>
                  <a:lnTo>
                    <a:pt x="7405" y="564"/>
                  </a:lnTo>
                  <a:lnTo>
                    <a:pt x="8358" y="564"/>
                  </a:lnTo>
                  <a:lnTo>
                    <a:pt x="8358" y="1"/>
                  </a:lnTo>
                  <a:close/>
                  <a:moveTo>
                    <a:pt x="8877" y="1"/>
                  </a:moveTo>
                  <a:lnTo>
                    <a:pt x="8877" y="564"/>
                  </a:lnTo>
                  <a:lnTo>
                    <a:pt x="9787" y="564"/>
                  </a:lnTo>
                  <a:lnTo>
                    <a:pt x="9787" y="1"/>
                  </a:lnTo>
                  <a:close/>
                  <a:moveTo>
                    <a:pt x="10046" y="1"/>
                  </a:moveTo>
                  <a:lnTo>
                    <a:pt x="10046" y="564"/>
                  </a:lnTo>
                  <a:lnTo>
                    <a:pt x="10956" y="564"/>
                  </a:lnTo>
                  <a:lnTo>
                    <a:pt x="10956" y="1"/>
                  </a:lnTo>
                  <a:close/>
                  <a:moveTo>
                    <a:pt x="11519" y="1"/>
                  </a:moveTo>
                  <a:lnTo>
                    <a:pt x="11519" y="564"/>
                  </a:lnTo>
                  <a:lnTo>
                    <a:pt x="12471" y="564"/>
                  </a:lnTo>
                  <a:lnTo>
                    <a:pt x="12471" y="1"/>
                  </a:lnTo>
                  <a:close/>
                  <a:moveTo>
                    <a:pt x="12731" y="1"/>
                  </a:moveTo>
                  <a:lnTo>
                    <a:pt x="12731" y="564"/>
                  </a:lnTo>
                  <a:lnTo>
                    <a:pt x="13640" y="564"/>
                  </a:lnTo>
                  <a:lnTo>
                    <a:pt x="13640" y="1"/>
                  </a:lnTo>
                  <a:close/>
                  <a:moveTo>
                    <a:pt x="14203" y="1"/>
                  </a:moveTo>
                  <a:lnTo>
                    <a:pt x="14203" y="564"/>
                  </a:lnTo>
                  <a:lnTo>
                    <a:pt x="14333" y="564"/>
                  </a:lnTo>
                  <a:lnTo>
                    <a:pt x="14247" y="131"/>
                  </a:lnTo>
                  <a:lnTo>
                    <a:pt x="14203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75"/>
            <p:cNvSpPr/>
            <p:nvPr/>
          </p:nvSpPr>
          <p:spPr>
            <a:xfrm>
              <a:off x="1329142" y="2655621"/>
              <a:ext cx="9354" cy="15198"/>
            </a:xfrm>
            <a:custGeom>
              <a:avLst/>
              <a:gdLst/>
              <a:ahLst/>
              <a:cxnLst/>
              <a:rect l="l" t="t" r="r" b="b"/>
              <a:pathLst>
                <a:path w="347" h="564" fill="none" extrusionOk="0">
                  <a:moveTo>
                    <a:pt x="347" y="1"/>
                  </a:moveTo>
                  <a:lnTo>
                    <a:pt x="130" y="1"/>
                  </a:lnTo>
                  <a:lnTo>
                    <a:pt x="130" y="1"/>
                  </a:lnTo>
                  <a:lnTo>
                    <a:pt x="44" y="261"/>
                  </a:lnTo>
                  <a:lnTo>
                    <a:pt x="0" y="564"/>
                  </a:lnTo>
                  <a:lnTo>
                    <a:pt x="347" y="564"/>
                  </a:lnTo>
                  <a:lnTo>
                    <a:pt x="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75"/>
            <p:cNvSpPr/>
            <p:nvPr/>
          </p:nvSpPr>
          <p:spPr>
            <a:xfrm>
              <a:off x="1353647" y="2655621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75"/>
            <p:cNvSpPr/>
            <p:nvPr/>
          </p:nvSpPr>
          <p:spPr>
            <a:xfrm>
              <a:off x="1385160" y="2655621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75"/>
            <p:cNvSpPr/>
            <p:nvPr/>
          </p:nvSpPr>
          <p:spPr>
            <a:xfrm>
              <a:off x="1426027" y="2655621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75"/>
            <p:cNvSpPr/>
            <p:nvPr/>
          </p:nvSpPr>
          <p:spPr>
            <a:xfrm>
              <a:off x="1457541" y="2655621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75"/>
            <p:cNvSpPr/>
            <p:nvPr/>
          </p:nvSpPr>
          <p:spPr>
            <a:xfrm>
              <a:off x="1497222" y="2655621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75"/>
            <p:cNvSpPr/>
            <p:nvPr/>
          </p:nvSpPr>
          <p:spPr>
            <a:xfrm>
              <a:off x="1528735" y="2655621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54" y="564"/>
                  </a:lnTo>
                  <a:lnTo>
                    <a:pt x="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75"/>
            <p:cNvSpPr/>
            <p:nvPr/>
          </p:nvSpPr>
          <p:spPr>
            <a:xfrm>
              <a:off x="1568444" y="2655621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75"/>
            <p:cNvSpPr/>
            <p:nvPr/>
          </p:nvSpPr>
          <p:spPr>
            <a:xfrm>
              <a:off x="1599957" y="2655621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75"/>
            <p:cNvSpPr/>
            <p:nvPr/>
          </p:nvSpPr>
          <p:spPr>
            <a:xfrm>
              <a:off x="1639639" y="2655621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75"/>
            <p:cNvSpPr/>
            <p:nvPr/>
          </p:nvSpPr>
          <p:spPr>
            <a:xfrm>
              <a:off x="1672338" y="2655621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09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09" y="564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75"/>
            <p:cNvSpPr/>
            <p:nvPr/>
          </p:nvSpPr>
          <p:spPr>
            <a:xfrm>
              <a:off x="1712020" y="2655621"/>
              <a:ext cx="3531" cy="15198"/>
            </a:xfrm>
            <a:custGeom>
              <a:avLst/>
              <a:gdLst/>
              <a:ahLst/>
              <a:cxnLst/>
              <a:rect l="l" t="t" r="r" b="b"/>
              <a:pathLst>
                <a:path w="131" h="56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130" y="564"/>
                  </a:lnTo>
                  <a:lnTo>
                    <a:pt x="130" y="564"/>
                  </a:lnTo>
                  <a:lnTo>
                    <a:pt x="44" y="131"/>
                  </a:lnTo>
                  <a:lnTo>
                    <a:pt x="44" y="1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75"/>
            <p:cNvSpPr/>
            <p:nvPr/>
          </p:nvSpPr>
          <p:spPr>
            <a:xfrm>
              <a:off x="1696842" y="265562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1"/>
                  </a:move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75"/>
            <p:cNvSpPr/>
            <p:nvPr/>
          </p:nvSpPr>
          <p:spPr>
            <a:xfrm>
              <a:off x="1696842" y="265562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75"/>
            <p:cNvSpPr/>
            <p:nvPr/>
          </p:nvSpPr>
          <p:spPr>
            <a:xfrm>
              <a:off x="1665329" y="2655621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75"/>
            <p:cNvSpPr/>
            <p:nvPr/>
          </p:nvSpPr>
          <p:spPr>
            <a:xfrm>
              <a:off x="1665329" y="2655621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75"/>
            <p:cNvSpPr/>
            <p:nvPr/>
          </p:nvSpPr>
          <p:spPr>
            <a:xfrm>
              <a:off x="1624462" y="265562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75"/>
            <p:cNvSpPr/>
            <p:nvPr/>
          </p:nvSpPr>
          <p:spPr>
            <a:xfrm>
              <a:off x="1624462" y="265562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75"/>
            <p:cNvSpPr/>
            <p:nvPr/>
          </p:nvSpPr>
          <p:spPr>
            <a:xfrm>
              <a:off x="1592948" y="2655621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75"/>
            <p:cNvSpPr/>
            <p:nvPr/>
          </p:nvSpPr>
          <p:spPr>
            <a:xfrm>
              <a:off x="1592948" y="2655621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75"/>
            <p:cNvSpPr/>
            <p:nvPr/>
          </p:nvSpPr>
          <p:spPr>
            <a:xfrm>
              <a:off x="1554426" y="2655621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20" y="564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75"/>
            <p:cNvSpPr/>
            <p:nvPr/>
          </p:nvSpPr>
          <p:spPr>
            <a:xfrm>
              <a:off x="1554426" y="2655621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20" y="564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75"/>
            <p:cNvSpPr/>
            <p:nvPr/>
          </p:nvSpPr>
          <p:spPr>
            <a:xfrm>
              <a:off x="1521754" y="2655621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75"/>
            <p:cNvSpPr/>
            <p:nvPr/>
          </p:nvSpPr>
          <p:spPr>
            <a:xfrm>
              <a:off x="1521754" y="2655621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75"/>
            <p:cNvSpPr/>
            <p:nvPr/>
          </p:nvSpPr>
          <p:spPr>
            <a:xfrm>
              <a:off x="1482045" y="265562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75"/>
            <p:cNvSpPr/>
            <p:nvPr/>
          </p:nvSpPr>
          <p:spPr>
            <a:xfrm>
              <a:off x="1482045" y="265562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75"/>
            <p:cNvSpPr/>
            <p:nvPr/>
          </p:nvSpPr>
          <p:spPr>
            <a:xfrm>
              <a:off x="1450532" y="2655621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75"/>
            <p:cNvSpPr/>
            <p:nvPr/>
          </p:nvSpPr>
          <p:spPr>
            <a:xfrm>
              <a:off x="1450532" y="2655621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75"/>
            <p:cNvSpPr/>
            <p:nvPr/>
          </p:nvSpPr>
          <p:spPr>
            <a:xfrm>
              <a:off x="1410850" y="265562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1"/>
                  </a:move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75"/>
            <p:cNvSpPr/>
            <p:nvPr/>
          </p:nvSpPr>
          <p:spPr>
            <a:xfrm>
              <a:off x="1410850" y="265562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75"/>
            <p:cNvSpPr/>
            <p:nvPr/>
          </p:nvSpPr>
          <p:spPr>
            <a:xfrm>
              <a:off x="1378178" y="2655621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75"/>
            <p:cNvSpPr/>
            <p:nvPr/>
          </p:nvSpPr>
          <p:spPr>
            <a:xfrm>
              <a:off x="1378178" y="2655621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75"/>
            <p:cNvSpPr/>
            <p:nvPr/>
          </p:nvSpPr>
          <p:spPr>
            <a:xfrm>
              <a:off x="1338469" y="265562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75"/>
            <p:cNvSpPr/>
            <p:nvPr/>
          </p:nvSpPr>
          <p:spPr>
            <a:xfrm>
              <a:off x="1338469" y="2655621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75"/>
            <p:cNvSpPr/>
            <p:nvPr/>
          </p:nvSpPr>
          <p:spPr>
            <a:xfrm>
              <a:off x="1338469" y="2624119"/>
              <a:ext cx="1213" cy="27"/>
            </a:xfrm>
            <a:custGeom>
              <a:avLst/>
              <a:gdLst/>
              <a:ahLst/>
              <a:cxnLst/>
              <a:rect l="l" t="t" r="r" b="b"/>
              <a:pathLst>
                <a:path w="45" h="1" extrusionOk="0">
                  <a:moveTo>
                    <a:pt x="44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75"/>
            <p:cNvSpPr/>
            <p:nvPr/>
          </p:nvSpPr>
          <p:spPr>
            <a:xfrm>
              <a:off x="1338469" y="2624119"/>
              <a:ext cx="1213" cy="27"/>
            </a:xfrm>
            <a:custGeom>
              <a:avLst/>
              <a:gdLst/>
              <a:ahLst/>
              <a:cxnLst/>
              <a:rect l="l" t="t" r="r" b="b"/>
              <a:pathLst>
                <a:path w="45" h="1" fill="none" extrusionOk="0">
                  <a:moveTo>
                    <a:pt x="44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75"/>
            <p:cNvSpPr/>
            <p:nvPr/>
          </p:nvSpPr>
          <p:spPr>
            <a:xfrm>
              <a:off x="1337310" y="2624119"/>
              <a:ext cx="359559" cy="5875"/>
            </a:xfrm>
            <a:custGeom>
              <a:avLst/>
              <a:gdLst/>
              <a:ahLst/>
              <a:cxnLst/>
              <a:rect l="l" t="t" r="r" b="b"/>
              <a:pathLst>
                <a:path w="13338" h="218" extrusionOk="0">
                  <a:moveTo>
                    <a:pt x="44" y="130"/>
                  </a:moveTo>
                  <a:lnTo>
                    <a:pt x="0" y="217"/>
                  </a:lnTo>
                  <a:lnTo>
                    <a:pt x="44" y="217"/>
                  </a:lnTo>
                  <a:lnTo>
                    <a:pt x="44" y="130"/>
                  </a:lnTo>
                  <a:close/>
                  <a:moveTo>
                    <a:pt x="607" y="1"/>
                  </a:moveTo>
                  <a:lnTo>
                    <a:pt x="607" y="217"/>
                  </a:lnTo>
                  <a:lnTo>
                    <a:pt x="1516" y="217"/>
                  </a:lnTo>
                  <a:lnTo>
                    <a:pt x="1516" y="1"/>
                  </a:lnTo>
                  <a:close/>
                  <a:moveTo>
                    <a:pt x="1776" y="1"/>
                  </a:moveTo>
                  <a:lnTo>
                    <a:pt x="1776" y="217"/>
                  </a:lnTo>
                  <a:lnTo>
                    <a:pt x="2728" y="217"/>
                  </a:lnTo>
                  <a:lnTo>
                    <a:pt x="2728" y="1"/>
                  </a:lnTo>
                  <a:close/>
                  <a:moveTo>
                    <a:pt x="3291" y="1"/>
                  </a:moveTo>
                  <a:lnTo>
                    <a:pt x="3291" y="217"/>
                  </a:lnTo>
                  <a:lnTo>
                    <a:pt x="4201" y="217"/>
                  </a:lnTo>
                  <a:lnTo>
                    <a:pt x="4201" y="1"/>
                  </a:lnTo>
                  <a:close/>
                  <a:moveTo>
                    <a:pt x="4461" y="1"/>
                  </a:moveTo>
                  <a:lnTo>
                    <a:pt x="4461" y="217"/>
                  </a:lnTo>
                  <a:lnTo>
                    <a:pt x="5370" y="217"/>
                  </a:lnTo>
                  <a:lnTo>
                    <a:pt x="5370" y="1"/>
                  </a:lnTo>
                  <a:close/>
                  <a:moveTo>
                    <a:pt x="5933" y="1"/>
                  </a:moveTo>
                  <a:lnTo>
                    <a:pt x="5933" y="217"/>
                  </a:lnTo>
                  <a:lnTo>
                    <a:pt x="6842" y="217"/>
                  </a:lnTo>
                  <a:lnTo>
                    <a:pt x="6842" y="1"/>
                  </a:lnTo>
                  <a:close/>
                  <a:moveTo>
                    <a:pt x="7102" y="1"/>
                  </a:moveTo>
                  <a:lnTo>
                    <a:pt x="7102" y="217"/>
                  </a:lnTo>
                  <a:lnTo>
                    <a:pt x="8055" y="217"/>
                  </a:lnTo>
                  <a:lnTo>
                    <a:pt x="8055" y="1"/>
                  </a:lnTo>
                  <a:close/>
                  <a:moveTo>
                    <a:pt x="8574" y="1"/>
                  </a:moveTo>
                  <a:lnTo>
                    <a:pt x="8574" y="217"/>
                  </a:lnTo>
                  <a:lnTo>
                    <a:pt x="9484" y="217"/>
                  </a:lnTo>
                  <a:lnTo>
                    <a:pt x="9484" y="1"/>
                  </a:lnTo>
                  <a:close/>
                  <a:moveTo>
                    <a:pt x="9743" y="1"/>
                  </a:moveTo>
                  <a:lnTo>
                    <a:pt x="9743" y="217"/>
                  </a:lnTo>
                  <a:lnTo>
                    <a:pt x="10653" y="217"/>
                  </a:lnTo>
                  <a:lnTo>
                    <a:pt x="10653" y="1"/>
                  </a:lnTo>
                  <a:close/>
                  <a:moveTo>
                    <a:pt x="11216" y="1"/>
                  </a:moveTo>
                  <a:lnTo>
                    <a:pt x="11216" y="217"/>
                  </a:lnTo>
                  <a:lnTo>
                    <a:pt x="12168" y="217"/>
                  </a:lnTo>
                  <a:lnTo>
                    <a:pt x="12168" y="1"/>
                  </a:lnTo>
                  <a:close/>
                  <a:moveTo>
                    <a:pt x="12428" y="1"/>
                  </a:moveTo>
                  <a:lnTo>
                    <a:pt x="12428" y="217"/>
                  </a:lnTo>
                  <a:lnTo>
                    <a:pt x="13337" y="217"/>
                  </a:lnTo>
                  <a:lnTo>
                    <a:pt x="13337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75"/>
            <p:cNvSpPr/>
            <p:nvPr/>
          </p:nvSpPr>
          <p:spPr>
            <a:xfrm>
              <a:off x="1337310" y="2627622"/>
              <a:ext cx="1186" cy="2371"/>
            </a:xfrm>
            <a:custGeom>
              <a:avLst/>
              <a:gdLst/>
              <a:ahLst/>
              <a:cxnLst/>
              <a:rect l="l" t="t" r="r" b="b"/>
              <a:pathLst>
                <a:path w="44" h="88" fill="none" extrusionOk="0">
                  <a:moveTo>
                    <a:pt x="44" y="0"/>
                  </a:moveTo>
                  <a:lnTo>
                    <a:pt x="44" y="0"/>
                  </a:lnTo>
                  <a:lnTo>
                    <a:pt x="0" y="87"/>
                  </a:lnTo>
                  <a:lnTo>
                    <a:pt x="44" y="87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75"/>
            <p:cNvSpPr/>
            <p:nvPr/>
          </p:nvSpPr>
          <p:spPr>
            <a:xfrm>
              <a:off x="1338469" y="2624119"/>
              <a:ext cx="1213" cy="27"/>
            </a:xfrm>
            <a:custGeom>
              <a:avLst/>
              <a:gdLst/>
              <a:ahLst/>
              <a:cxnLst/>
              <a:rect l="l" t="t" r="r" b="b"/>
              <a:pathLst>
                <a:path w="45" h="1" fill="none" extrusionOk="0">
                  <a:moveTo>
                    <a:pt x="44" y="1"/>
                  </a:moveTo>
                  <a:lnTo>
                    <a:pt x="44" y="1"/>
                  </a:lnTo>
                  <a:lnTo>
                    <a:pt x="44" y="1"/>
                  </a:lnTo>
                  <a:lnTo>
                    <a:pt x="1" y="1"/>
                  </a:lnTo>
                  <a:lnTo>
                    <a:pt x="44" y="1"/>
                  </a:lnTo>
                  <a:lnTo>
                    <a:pt x="44" y="1"/>
                  </a:lnTo>
                  <a:lnTo>
                    <a:pt x="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75"/>
            <p:cNvSpPr/>
            <p:nvPr/>
          </p:nvSpPr>
          <p:spPr>
            <a:xfrm>
              <a:off x="1353647" y="2624119"/>
              <a:ext cx="24558" cy="5875"/>
            </a:xfrm>
            <a:custGeom>
              <a:avLst/>
              <a:gdLst/>
              <a:ahLst/>
              <a:cxnLst/>
              <a:rect l="l" t="t" r="r" b="b"/>
              <a:pathLst>
                <a:path w="911" h="218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910" y="217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75"/>
            <p:cNvSpPr/>
            <p:nvPr/>
          </p:nvSpPr>
          <p:spPr>
            <a:xfrm>
              <a:off x="1385160" y="2624119"/>
              <a:ext cx="25717" cy="5875"/>
            </a:xfrm>
            <a:custGeom>
              <a:avLst/>
              <a:gdLst/>
              <a:ahLst/>
              <a:cxnLst/>
              <a:rect l="l" t="t" r="r" b="b"/>
              <a:pathLst>
                <a:path w="954" h="218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953" y="217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75"/>
            <p:cNvSpPr/>
            <p:nvPr/>
          </p:nvSpPr>
          <p:spPr>
            <a:xfrm>
              <a:off x="1426027" y="2624119"/>
              <a:ext cx="24531" cy="5875"/>
            </a:xfrm>
            <a:custGeom>
              <a:avLst/>
              <a:gdLst/>
              <a:ahLst/>
              <a:cxnLst/>
              <a:rect l="l" t="t" r="r" b="b"/>
              <a:pathLst>
                <a:path w="910" h="218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17"/>
                  </a:lnTo>
                  <a:lnTo>
                    <a:pt x="910" y="217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75"/>
            <p:cNvSpPr/>
            <p:nvPr/>
          </p:nvSpPr>
          <p:spPr>
            <a:xfrm>
              <a:off x="1457541" y="2624119"/>
              <a:ext cx="24531" cy="5875"/>
            </a:xfrm>
            <a:custGeom>
              <a:avLst/>
              <a:gdLst/>
              <a:ahLst/>
              <a:cxnLst/>
              <a:rect l="l" t="t" r="r" b="b"/>
              <a:pathLst>
                <a:path w="910" h="218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910" y="217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75"/>
            <p:cNvSpPr/>
            <p:nvPr/>
          </p:nvSpPr>
          <p:spPr>
            <a:xfrm>
              <a:off x="1497222" y="2624119"/>
              <a:ext cx="24558" cy="5875"/>
            </a:xfrm>
            <a:custGeom>
              <a:avLst/>
              <a:gdLst/>
              <a:ahLst/>
              <a:cxnLst/>
              <a:rect l="l" t="t" r="r" b="b"/>
              <a:pathLst>
                <a:path w="911" h="218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910" y="217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75"/>
            <p:cNvSpPr/>
            <p:nvPr/>
          </p:nvSpPr>
          <p:spPr>
            <a:xfrm>
              <a:off x="1528735" y="2624119"/>
              <a:ext cx="25717" cy="5875"/>
            </a:xfrm>
            <a:custGeom>
              <a:avLst/>
              <a:gdLst/>
              <a:ahLst/>
              <a:cxnLst/>
              <a:rect l="l" t="t" r="r" b="b"/>
              <a:pathLst>
                <a:path w="954" h="218" fill="none" extrusionOk="0">
                  <a:moveTo>
                    <a:pt x="954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954" y="217"/>
                  </a:lnTo>
                  <a:lnTo>
                    <a:pt x="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75"/>
            <p:cNvSpPr/>
            <p:nvPr/>
          </p:nvSpPr>
          <p:spPr>
            <a:xfrm>
              <a:off x="1568444" y="2624119"/>
              <a:ext cx="24531" cy="5875"/>
            </a:xfrm>
            <a:custGeom>
              <a:avLst/>
              <a:gdLst/>
              <a:ahLst/>
              <a:cxnLst/>
              <a:rect l="l" t="t" r="r" b="b"/>
              <a:pathLst>
                <a:path w="910" h="218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17"/>
                  </a:lnTo>
                  <a:lnTo>
                    <a:pt x="910" y="217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75"/>
            <p:cNvSpPr/>
            <p:nvPr/>
          </p:nvSpPr>
          <p:spPr>
            <a:xfrm>
              <a:off x="1599957" y="2624119"/>
              <a:ext cx="24531" cy="5875"/>
            </a:xfrm>
            <a:custGeom>
              <a:avLst/>
              <a:gdLst/>
              <a:ahLst/>
              <a:cxnLst/>
              <a:rect l="l" t="t" r="r" b="b"/>
              <a:pathLst>
                <a:path w="910" h="218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17"/>
                  </a:lnTo>
                  <a:lnTo>
                    <a:pt x="910" y="217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75"/>
            <p:cNvSpPr/>
            <p:nvPr/>
          </p:nvSpPr>
          <p:spPr>
            <a:xfrm>
              <a:off x="1639639" y="2624119"/>
              <a:ext cx="25717" cy="5875"/>
            </a:xfrm>
            <a:custGeom>
              <a:avLst/>
              <a:gdLst/>
              <a:ahLst/>
              <a:cxnLst/>
              <a:rect l="l" t="t" r="r" b="b"/>
              <a:pathLst>
                <a:path w="954" h="218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953" y="217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75"/>
            <p:cNvSpPr/>
            <p:nvPr/>
          </p:nvSpPr>
          <p:spPr>
            <a:xfrm>
              <a:off x="1672338" y="2624119"/>
              <a:ext cx="24531" cy="5875"/>
            </a:xfrm>
            <a:custGeom>
              <a:avLst/>
              <a:gdLst/>
              <a:ahLst/>
              <a:cxnLst/>
              <a:rect l="l" t="t" r="r" b="b"/>
              <a:pathLst>
                <a:path w="910" h="218" fill="none" extrusionOk="0">
                  <a:moveTo>
                    <a:pt x="909" y="1"/>
                  </a:moveTo>
                  <a:lnTo>
                    <a:pt x="0" y="1"/>
                  </a:lnTo>
                  <a:lnTo>
                    <a:pt x="0" y="217"/>
                  </a:lnTo>
                  <a:lnTo>
                    <a:pt x="909" y="217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75"/>
            <p:cNvSpPr/>
            <p:nvPr/>
          </p:nvSpPr>
          <p:spPr>
            <a:xfrm>
              <a:off x="1703851" y="2624119"/>
              <a:ext cx="1186" cy="2371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75"/>
            <p:cNvSpPr/>
            <p:nvPr/>
          </p:nvSpPr>
          <p:spPr>
            <a:xfrm>
              <a:off x="1703851" y="2624119"/>
              <a:ext cx="1186" cy="2371"/>
            </a:xfrm>
            <a:custGeom>
              <a:avLst/>
              <a:gdLst/>
              <a:ahLst/>
              <a:cxnLst/>
              <a:rect l="l" t="t" r="r" b="b"/>
              <a:pathLst>
                <a:path w="44" h="8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75"/>
            <p:cNvSpPr/>
            <p:nvPr/>
          </p:nvSpPr>
          <p:spPr>
            <a:xfrm>
              <a:off x="1696842" y="2624119"/>
              <a:ext cx="9354" cy="5875"/>
            </a:xfrm>
            <a:custGeom>
              <a:avLst/>
              <a:gdLst/>
              <a:ahLst/>
              <a:cxnLst/>
              <a:rect l="l" t="t" r="r" b="b"/>
              <a:pathLst>
                <a:path w="347" h="218" extrusionOk="0">
                  <a:moveTo>
                    <a:pt x="0" y="1"/>
                  </a:moveTo>
                  <a:lnTo>
                    <a:pt x="0" y="217"/>
                  </a:lnTo>
                  <a:lnTo>
                    <a:pt x="347" y="217"/>
                  </a:lnTo>
                  <a:lnTo>
                    <a:pt x="304" y="8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75"/>
            <p:cNvSpPr/>
            <p:nvPr/>
          </p:nvSpPr>
          <p:spPr>
            <a:xfrm>
              <a:off x="1696842" y="2624119"/>
              <a:ext cx="9354" cy="5875"/>
            </a:xfrm>
            <a:custGeom>
              <a:avLst/>
              <a:gdLst/>
              <a:ahLst/>
              <a:cxnLst/>
              <a:rect l="l" t="t" r="r" b="b"/>
              <a:pathLst>
                <a:path w="347" h="218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17"/>
                  </a:lnTo>
                  <a:lnTo>
                    <a:pt x="347" y="217"/>
                  </a:lnTo>
                  <a:lnTo>
                    <a:pt x="347" y="217"/>
                  </a:lnTo>
                  <a:lnTo>
                    <a:pt x="304" y="87"/>
                  </a:lnTo>
                  <a:lnTo>
                    <a:pt x="304" y="87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75"/>
            <p:cNvSpPr/>
            <p:nvPr/>
          </p:nvSpPr>
          <p:spPr>
            <a:xfrm>
              <a:off x="1665329" y="2624119"/>
              <a:ext cx="7036" cy="5875"/>
            </a:xfrm>
            <a:custGeom>
              <a:avLst/>
              <a:gdLst/>
              <a:ahLst/>
              <a:cxnLst/>
              <a:rect l="l" t="t" r="r" b="b"/>
              <a:pathLst>
                <a:path w="261" h="218" extrusionOk="0">
                  <a:moveTo>
                    <a:pt x="0" y="1"/>
                  </a:moveTo>
                  <a:lnTo>
                    <a:pt x="0" y="217"/>
                  </a:lnTo>
                  <a:lnTo>
                    <a:pt x="260" y="21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75"/>
            <p:cNvSpPr/>
            <p:nvPr/>
          </p:nvSpPr>
          <p:spPr>
            <a:xfrm>
              <a:off x="1665329" y="2624119"/>
              <a:ext cx="7036" cy="5875"/>
            </a:xfrm>
            <a:custGeom>
              <a:avLst/>
              <a:gdLst/>
              <a:ahLst/>
              <a:cxnLst/>
              <a:rect l="l" t="t" r="r" b="b"/>
              <a:pathLst>
                <a:path w="261" h="218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17"/>
                  </a:lnTo>
                  <a:lnTo>
                    <a:pt x="260" y="217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75"/>
            <p:cNvSpPr/>
            <p:nvPr/>
          </p:nvSpPr>
          <p:spPr>
            <a:xfrm>
              <a:off x="1624462" y="2624119"/>
              <a:ext cx="15204" cy="5875"/>
            </a:xfrm>
            <a:custGeom>
              <a:avLst/>
              <a:gdLst/>
              <a:ahLst/>
              <a:cxnLst/>
              <a:rect l="l" t="t" r="r" b="b"/>
              <a:pathLst>
                <a:path w="564" h="218" extrusionOk="0">
                  <a:moveTo>
                    <a:pt x="1" y="1"/>
                  </a:moveTo>
                  <a:lnTo>
                    <a:pt x="1" y="217"/>
                  </a:lnTo>
                  <a:lnTo>
                    <a:pt x="564" y="217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75"/>
            <p:cNvSpPr/>
            <p:nvPr/>
          </p:nvSpPr>
          <p:spPr>
            <a:xfrm>
              <a:off x="1624462" y="2624119"/>
              <a:ext cx="15204" cy="5875"/>
            </a:xfrm>
            <a:custGeom>
              <a:avLst/>
              <a:gdLst/>
              <a:ahLst/>
              <a:cxnLst/>
              <a:rect l="l" t="t" r="r" b="b"/>
              <a:pathLst>
                <a:path w="564" h="218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564" y="217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75"/>
            <p:cNvSpPr/>
            <p:nvPr/>
          </p:nvSpPr>
          <p:spPr>
            <a:xfrm>
              <a:off x="1592948" y="2624119"/>
              <a:ext cx="7036" cy="5875"/>
            </a:xfrm>
            <a:custGeom>
              <a:avLst/>
              <a:gdLst/>
              <a:ahLst/>
              <a:cxnLst/>
              <a:rect l="l" t="t" r="r" b="b"/>
              <a:pathLst>
                <a:path w="261" h="218" extrusionOk="0">
                  <a:moveTo>
                    <a:pt x="1" y="1"/>
                  </a:moveTo>
                  <a:lnTo>
                    <a:pt x="1" y="217"/>
                  </a:lnTo>
                  <a:lnTo>
                    <a:pt x="260" y="21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75"/>
            <p:cNvSpPr/>
            <p:nvPr/>
          </p:nvSpPr>
          <p:spPr>
            <a:xfrm>
              <a:off x="1592948" y="2624119"/>
              <a:ext cx="7036" cy="5875"/>
            </a:xfrm>
            <a:custGeom>
              <a:avLst/>
              <a:gdLst/>
              <a:ahLst/>
              <a:cxnLst/>
              <a:rect l="l" t="t" r="r" b="b"/>
              <a:pathLst>
                <a:path w="261" h="218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260" y="217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9" name="Google Shape;9129;p75"/>
            <p:cNvSpPr/>
            <p:nvPr/>
          </p:nvSpPr>
          <p:spPr>
            <a:xfrm>
              <a:off x="1554426" y="2624119"/>
              <a:ext cx="14045" cy="5875"/>
            </a:xfrm>
            <a:custGeom>
              <a:avLst/>
              <a:gdLst/>
              <a:ahLst/>
              <a:cxnLst/>
              <a:rect l="l" t="t" r="r" b="b"/>
              <a:pathLst>
                <a:path w="521" h="218" extrusionOk="0">
                  <a:moveTo>
                    <a:pt x="1" y="1"/>
                  </a:moveTo>
                  <a:lnTo>
                    <a:pt x="1" y="217"/>
                  </a:lnTo>
                  <a:lnTo>
                    <a:pt x="520" y="217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0" name="Google Shape;9130;p75"/>
            <p:cNvSpPr/>
            <p:nvPr/>
          </p:nvSpPr>
          <p:spPr>
            <a:xfrm>
              <a:off x="1554426" y="2624119"/>
              <a:ext cx="14045" cy="5875"/>
            </a:xfrm>
            <a:custGeom>
              <a:avLst/>
              <a:gdLst/>
              <a:ahLst/>
              <a:cxnLst/>
              <a:rect l="l" t="t" r="r" b="b"/>
              <a:pathLst>
                <a:path w="521" h="218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520" y="217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1" name="Google Shape;9131;p75"/>
            <p:cNvSpPr/>
            <p:nvPr/>
          </p:nvSpPr>
          <p:spPr>
            <a:xfrm>
              <a:off x="1521754" y="2624119"/>
              <a:ext cx="7009" cy="5875"/>
            </a:xfrm>
            <a:custGeom>
              <a:avLst/>
              <a:gdLst/>
              <a:ahLst/>
              <a:cxnLst/>
              <a:rect l="l" t="t" r="r" b="b"/>
              <a:pathLst>
                <a:path w="260" h="218" extrusionOk="0">
                  <a:moveTo>
                    <a:pt x="0" y="1"/>
                  </a:moveTo>
                  <a:lnTo>
                    <a:pt x="0" y="217"/>
                  </a:lnTo>
                  <a:lnTo>
                    <a:pt x="260" y="21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2" name="Google Shape;9132;p75"/>
            <p:cNvSpPr/>
            <p:nvPr/>
          </p:nvSpPr>
          <p:spPr>
            <a:xfrm>
              <a:off x="1521754" y="2624119"/>
              <a:ext cx="7009" cy="5875"/>
            </a:xfrm>
            <a:custGeom>
              <a:avLst/>
              <a:gdLst/>
              <a:ahLst/>
              <a:cxnLst/>
              <a:rect l="l" t="t" r="r" b="b"/>
              <a:pathLst>
                <a:path w="260" h="218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17"/>
                  </a:lnTo>
                  <a:lnTo>
                    <a:pt x="260" y="217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3" name="Google Shape;9133;p75"/>
            <p:cNvSpPr/>
            <p:nvPr/>
          </p:nvSpPr>
          <p:spPr>
            <a:xfrm>
              <a:off x="1482045" y="2624119"/>
              <a:ext cx="15204" cy="5875"/>
            </a:xfrm>
            <a:custGeom>
              <a:avLst/>
              <a:gdLst/>
              <a:ahLst/>
              <a:cxnLst/>
              <a:rect l="l" t="t" r="r" b="b"/>
              <a:pathLst>
                <a:path w="564" h="218" extrusionOk="0">
                  <a:moveTo>
                    <a:pt x="1" y="1"/>
                  </a:moveTo>
                  <a:lnTo>
                    <a:pt x="1" y="217"/>
                  </a:lnTo>
                  <a:lnTo>
                    <a:pt x="564" y="217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75"/>
            <p:cNvSpPr/>
            <p:nvPr/>
          </p:nvSpPr>
          <p:spPr>
            <a:xfrm>
              <a:off x="1482045" y="2624119"/>
              <a:ext cx="15204" cy="5875"/>
            </a:xfrm>
            <a:custGeom>
              <a:avLst/>
              <a:gdLst/>
              <a:ahLst/>
              <a:cxnLst/>
              <a:rect l="l" t="t" r="r" b="b"/>
              <a:pathLst>
                <a:path w="564" h="218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564" y="217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5" name="Google Shape;9135;p75"/>
            <p:cNvSpPr/>
            <p:nvPr/>
          </p:nvSpPr>
          <p:spPr>
            <a:xfrm>
              <a:off x="1450532" y="2624119"/>
              <a:ext cx="7036" cy="5875"/>
            </a:xfrm>
            <a:custGeom>
              <a:avLst/>
              <a:gdLst/>
              <a:ahLst/>
              <a:cxnLst/>
              <a:rect l="l" t="t" r="r" b="b"/>
              <a:pathLst>
                <a:path w="261" h="218" extrusionOk="0">
                  <a:moveTo>
                    <a:pt x="1" y="1"/>
                  </a:moveTo>
                  <a:lnTo>
                    <a:pt x="1" y="217"/>
                  </a:lnTo>
                  <a:lnTo>
                    <a:pt x="261" y="21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6" name="Google Shape;9136;p75"/>
            <p:cNvSpPr/>
            <p:nvPr/>
          </p:nvSpPr>
          <p:spPr>
            <a:xfrm>
              <a:off x="1450532" y="2624119"/>
              <a:ext cx="7036" cy="5875"/>
            </a:xfrm>
            <a:custGeom>
              <a:avLst/>
              <a:gdLst/>
              <a:ahLst/>
              <a:cxnLst/>
              <a:rect l="l" t="t" r="r" b="b"/>
              <a:pathLst>
                <a:path w="261" h="218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261" y="217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7" name="Google Shape;9137;p75"/>
            <p:cNvSpPr/>
            <p:nvPr/>
          </p:nvSpPr>
          <p:spPr>
            <a:xfrm>
              <a:off x="1410850" y="2624119"/>
              <a:ext cx="15204" cy="5875"/>
            </a:xfrm>
            <a:custGeom>
              <a:avLst/>
              <a:gdLst/>
              <a:ahLst/>
              <a:cxnLst/>
              <a:rect l="l" t="t" r="r" b="b"/>
              <a:pathLst>
                <a:path w="564" h="218" extrusionOk="0">
                  <a:moveTo>
                    <a:pt x="0" y="1"/>
                  </a:moveTo>
                  <a:lnTo>
                    <a:pt x="0" y="217"/>
                  </a:lnTo>
                  <a:lnTo>
                    <a:pt x="563" y="217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8" name="Google Shape;9138;p75"/>
            <p:cNvSpPr/>
            <p:nvPr/>
          </p:nvSpPr>
          <p:spPr>
            <a:xfrm>
              <a:off x="1410850" y="2624119"/>
              <a:ext cx="15204" cy="5875"/>
            </a:xfrm>
            <a:custGeom>
              <a:avLst/>
              <a:gdLst/>
              <a:ahLst/>
              <a:cxnLst/>
              <a:rect l="l" t="t" r="r" b="b"/>
              <a:pathLst>
                <a:path w="564" h="218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217"/>
                  </a:lnTo>
                  <a:lnTo>
                    <a:pt x="563" y="217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9" name="Google Shape;9139;p75"/>
            <p:cNvSpPr/>
            <p:nvPr/>
          </p:nvSpPr>
          <p:spPr>
            <a:xfrm>
              <a:off x="1378178" y="2624119"/>
              <a:ext cx="7009" cy="5875"/>
            </a:xfrm>
            <a:custGeom>
              <a:avLst/>
              <a:gdLst/>
              <a:ahLst/>
              <a:cxnLst/>
              <a:rect l="l" t="t" r="r" b="b"/>
              <a:pathLst>
                <a:path w="260" h="218" extrusionOk="0">
                  <a:moveTo>
                    <a:pt x="0" y="1"/>
                  </a:moveTo>
                  <a:lnTo>
                    <a:pt x="0" y="217"/>
                  </a:lnTo>
                  <a:lnTo>
                    <a:pt x="260" y="21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0" name="Google Shape;9140;p75"/>
            <p:cNvSpPr/>
            <p:nvPr/>
          </p:nvSpPr>
          <p:spPr>
            <a:xfrm>
              <a:off x="1378178" y="2624119"/>
              <a:ext cx="7009" cy="5875"/>
            </a:xfrm>
            <a:custGeom>
              <a:avLst/>
              <a:gdLst/>
              <a:ahLst/>
              <a:cxnLst/>
              <a:rect l="l" t="t" r="r" b="b"/>
              <a:pathLst>
                <a:path w="260" h="218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17"/>
                  </a:lnTo>
                  <a:lnTo>
                    <a:pt x="260" y="217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1" name="Google Shape;9141;p75"/>
            <p:cNvSpPr/>
            <p:nvPr/>
          </p:nvSpPr>
          <p:spPr>
            <a:xfrm>
              <a:off x="1338469" y="2624119"/>
              <a:ext cx="27" cy="2371"/>
            </a:xfrm>
            <a:custGeom>
              <a:avLst/>
              <a:gdLst/>
              <a:ahLst/>
              <a:cxnLst/>
              <a:rect l="l" t="t" r="r" b="b"/>
              <a:pathLst>
                <a:path w="1" h="88" extrusionOk="0">
                  <a:moveTo>
                    <a:pt x="1" y="1"/>
                  </a:moveTo>
                  <a:lnTo>
                    <a:pt x="1" y="1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2" name="Google Shape;9142;p75"/>
            <p:cNvSpPr/>
            <p:nvPr/>
          </p:nvSpPr>
          <p:spPr>
            <a:xfrm>
              <a:off x="1338469" y="2624119"/>
              <a:ext cx="27" cy="2371"/>
            </a:xfrm>
            <a:custGeom>
              <a:avLst/>
              <a:gdLst/>
              <a:ahLst/>
              <a:cxnLst/>
              <a:rect l="l" t="t" r="r" b="b"/>
              <a:pathLst>
                <a:path w="1" h="8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3" name="Google Shape;9143;p75"/>
            <p:cNvSpPr/>
            <p:nvPr/>
          </p:nvSpPr>
          <p:spPr>
            <a:xfrm>
              <a:off x="1338469" y="2624119"/>
              <a:ext cx="15204" cy="5875"/>
            </a:xfrm>
            <a:custGeom>
              <a:avLst/>
              <a:gdLst/>
              <a:ahLst/>
              <a:cxnLst/>
              <a:rect l="l" t="t" r="r" b="b"/>
              <a:pathLst>
                <a:path w="564" h="218" extrusionOk="0">
                  <a:moveTo>
                    <a:pt x="1" y="1"/>
                  </a:moveTo>
                  <a:lnTo>
                    <a:pt x="1" y="87"/>
                  </a:lnTo>
                  <a:lnTo>
                    <a:pt x="1" y="130"/>
                  </a:lnTo>
                  <a:lnTo>
                    <a:pt x="1" y="217"/>
                  </a:lnTo>
                  <a:lnTo>
                    <a:pt x="564" y="217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75"/>
            <p:cNvSpPr/>
            <p:nvPr/>
          </p:nvSpPr>
          <p:spPr>
            <a:xfrm>
              <a:off x="1338469" y="2624119"/>
              <a:ext cx="15204" cy="5875"/>
            </a:xfrm>
            <a:custGeom>
              <a:avLst/>
              <a:gdLst/>
              <a:ahLst/>
              <a:cxnLst/>
              <a:rect l="l" t="t" r="r" b="b"/>
              <a:pathLst>
                <a:path w="564" h="218" fill="none" extrusionOk="0">
                  <a:moveTo>
                    <a:pt x="564" y="1"/>
                  </a:moveTo>
                  <a:lnTo>
                    <a:pt x="44" y="1"/>
                  </a:lnTo>
                  <a:lnTo>
                    <a:pt x="44" y="1"/>
                  </a:lnTo>
                  <a:lnTo>
                    <a:pt x="4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87"/>
                  </a:lnTo>
                  <a:lnTo>
                    <a:pt x="1" y="130"/>
                  </a:lnTo>
                  <a:lnTo>
                    <a:pt x="1" y="130"/>
                  </a:lnTo>
                  <a:lnTo>
                    <a:pt x="1" y="217"/>
                  </a:lnTo>
                  <a:lnTo>
                    <a:pt x="564" y="217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5" name="Google Shape;9145;p75"/>
            <p:cNvSpPr/>
            <p:nvPr/>
          </p:nvSpPr>
          <p:spPr>
            <a:xfrm>
              <a:off x="1346638" y="2583267"/>
              <a:ext cx="2372" cy="10536"/>
            </a:xfrm>
            <a:custGeom>
              <a:avLst/>
              <a:gdLst/>
              <a:ahLst/>
              <a:cxnLst/>
              <a:rect l="l" t="t" r="r" b="b"/>
              <a:pathLst>
                <a:path w="88" h="391" extrusionOk="0">
                  <a:moveTo>
                    <a:pt x="87" y="1"/>
                  </a:moveTo>
                  <a:lnTo>
                    <a:pt x="87" y="1"/>
                  </a:lnTo>
                  <a:lnTo>
                    <a:pt x="87" y="1"/>
                  </a:lnTo>
                  <a:lnTo>
                    <a:pt x="1" y="391"/>
                  </a:lnTo>
                  <a:lnTo>
                    <a:pt x="1" y="391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6" name="Google Shape;9146;p75"/>
            <p:cNvSpPr/>
            <p:nvPr/>
          </p:nvSpPr>
          <p:spPr>
            <a:xfrm>
              <a:off x="1346638" y="2583267"/>
              <a:ext cx="2372" cy="10536"/>
            </a:xfrm>
            <a:custGeom>
              <a:avLst/>
              <a:gdLst/>
              <a:ahLst/>
              <a:cxnLst/>
              <a:rect l="l" t="t" r="r" b="b"/>
              <a:pathLst>
                <a:path w="88" h="391" fill="none" extrusionOk="0">
                  <a:moveTo>
                    <a:pt x="87" y="1"/>
                  </a:moveTo>
                  <a:lnTo>
                    <a:pt x="87" y="1"/>
                  </a:lnTo>
                  <a:lnTo>
                    <a:pt x="87" y="1"/>
                  </a:lnTo>
                  <a:lnTo>
                    <a:pt x="1" y="391"/>
                  </a:lnTo>
                  <a:lnTo>
                    <a:pt x="1" y="391"/>
                  </a:lnTo>
                  <a:lnTo>
                    <a:pt x="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75"/>
            <p:cNvSpPr/>
            <p:nvPr/>
          </p:nvSpPr>
          <p:spPr>
            <a:xfrm>
              <a:off x="1345829" y="2583267"/>
              <a:ext cx="351041" cy="15198"/>
            </a:xfrm>
            <a:custGeom>
              <a:avLst/>
              <a:gdLst/>
              <a:ahLst/>
              <a:cxnLst/>
              <a:rect l="l" t="t" r="r" b="b"/>
              <a:pathLst>
                <a:path w="13022" h="564" extrusionOk="0">
                  <a:moveTo>
                    <a:pt x="117" y="1"/>
                  </a:moveTo>
                  <a:lnTo>
                    <a:pt x="31" y="391"/>
                  </a:lnTo>
                  <a:lnTo>
                    <a:pt x="1" y="512"/>
                  </a:lnTo>
                  <a:lnTo>
                    <a:pt x="117" y="44"/>
                  </a:lnTo>
                  <a:lnTo>
                    <a:pt x="117" y="1"/>
                  </a:lnTo>
                  <a:close/>
                  <a:moveTo>
                    <a:pt x="291" y="1"/>
                  </a:moveTo>
                  <a:lnTo>
                    <a:pt x="291" y="564"/>
                  </a:lnTo>
                  <a:lnTo>
                    <a:pt x="1200" y="564"/>
                  </a:lnTo>
                  <a:lnTo>
                    <a:pt x="1200" y="1"/>
                  </a:lnTo>
                  <a:close/>
                  <a:moveTo>
                    <a:pt x="1460" y="1"/>
                  </a:moveTo>
                  <a:lnTo>
                    <a:pt x="1460" y="564"/>
                  </a:lnTo>
                  <a:lnTo>
                    <a:pt x="2412" y="564"/>
                  </a:lnTo>
                  <a:lnTo>
                    <a:pt x="2412" y="1"/>
                  </a:lnTo>
                  <a:close/>
                  <a:moveTo>
                    <a:pt x="2975" y="1"/>
                  </a:moveTo>
                  <a:lnTo>
                    <a:pt x="2975" y="564"/>
                  </a:lnTo>
                  <a:lnTo>
                    <a:pt x="3885" y="564"/>
                  </a:lnTo>
                  <a:lnTo>
                    <a:pt x="3885" y="1"/>
                  </a:lnTo>
                  <a:close/>
                  <a:moveTo>
                    <a:pt x="4145" y="1"/>
                  </a:moveTo>
                  <a:lnTo>
                    <a:pt x="4145" y="564"/>
                  </a:lnTo>
                  <a:lnTo>
                    <a:pt x="5054" y="564"/>
                  </a:lnTo>
                  <a:lnTo>
                    <a:pt x="5054" y="1"/>
                  </a:lnTo>
                  <a:close/>
                  <a:moveTo>
                    <a:pt x="5617" y="1"/>
                  </a:moveTo>
                  <a:lnTo>
                    <a:pt x="5617" y="564"/>
                  </a:lnTo>
                  <a:lnTo>
                    <a:pt x="6526" y="564"/>
                  </a:lnTo>
                  <a:lnTo>
                    <a:pt x="6526" y="1"/>
                  </a:lnTo>
                  <a:close/>
                  <a:moveTo>
                    <a:pt x="6786" y="1"/>
                  </a:moveTo>
                  <a:lnTo>
                    <a:pt x="6786" y="564"/>
                  </a:lnTo>
                  <a:lnTo>
                    <a:pt x="7739" y="564"/>
                  </a:lnTo>
                  <a:lnTo>
                    <a:pt x="7739" y="1"/>
                  </a:lnTo>
                  <a:close/>
                  <a:moveTo>
                    <a:pt x="8258" y="1"/>
                  </a:moveTo>
                  <a:lnTo>
                    <a:pt x="8258" y="564"/>
                  </a:lnTo>
                  <a:lnTo>
                    <a:pt x="9168" y="564"/>
                  </a:lnTo>
                  <a:lnTo>
                    <a:pt x="9168" y="1"/>
                  </a:lnTo>
                  <a:close/>
                  <a:moveTo>
                    <a:pt x="9427" y="1"/>
                  </a:moveTo>
                  <a:lnTo>
                    <a:pt x="9427" y="564"/>
                  </a:lnTo>
                  <a:lnTo>
                    <a:pt x="10337" y="564"/>
                  </a:lnTo>
                  <a:lnTo>
                    <a:pt x="10337" y="1"/>
                  </a:lnTo>
                  <a:close/>
                  <a:moveTo>
                    <a:pt x="10900" y="1"/>
                  </a:moveTo>
                  <a:lnTo>
                    <a:pt x="10900" y="564"/>
                  </a:lnTo>
                  <a:lnTo>
                    <a:pt x="11852" y="564"/>
                  </a:lnTo>
                  <a:lnTo>
                    <a:pt x="11852" y="1"/>
                  </a:lnTo>
                  <a:close/>
                  <a:moveTo>
                    <a:pt x="12112" y="1"/>
                  </a:moveTo>
                  <a:lnTo>
                    <a:pt x="12112" y="564"/>
                  </a:lnTo>
                  <a:lnTo>
                    <a:pt x="13021" y="564"/>
                  </a:lnTo>
                  <a:lnTo>
                    <a:pt x="13021" y="521"/>
                  </a:lnTo>
                  <a:lnTo>
                    <a:pt x="12978" y="47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8" name="Google Shape;9148;p75"/>
            <p:cNvSpPr/>
            <p:nvPr/>
          </p:nvSpPr>
          <p:spPr>
            <a:xfrm>
              <a:off x="1345478" y="2583267"/>
              <a:ext cx="3531" cy="15198"/>
            </a:xfrm>
            <a:custGeom>
              <a:avLst/>
              <a:gdLst/>
              <a:ahLst/>
              <a:cxnLst/>
              <a:rect l="l" t="t" r="r" b="b"/>
              <a:pathLst>
                <a:path w="131" h="564" fill="none" extrusionOk="0">
                  <a:moveTo>
                    <a:pt x="130" y="1"/>
                  </a:moveTo>
                  <a:lnTo>
                    <a:pt x="130" y="1"/>
                  </a:lnTo>
                  <a:lnTo>
                    <a:pt x="130" y="1"/>
                  </a:lnTo>
                  <a:lnTo>
                    <a:pt x="44" y="391"/>
                  </a:lnTo>
                  <a:lnTo>
                    <a:pt x="44" y="391"/>
                  </a:lnTo>
                  <a:lnTo>
                    <a:pt x="1" y="564"/>
                  </a:lnTo>
                  <a:lnTo>
                    <a:pt x="1" y="564"/>
                  </a:lnTo>
                  <a:lnTo>
                    <a:pt x="1" y="564"/>
                  </a:lnTo>
                  <a:lnTo>
                    <a:pt x="130" y="44"/>
                  </a:lnTo>
                  <a:lnTo>
                    <a:pt x="130" y="44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9" name="Google Shape;9149;p75"/>
            <p:cNvSpPr/>
            <p:nvPr/>
          </p:nvSpPr>
          <p:spPr>
            <a:xfrm>
              <a:off x="1353647" y="2583267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75"/>
            <p:cNvSpPr/>
            <p:nvPr/>
          </p:nvSpPr>
          <p:spPr>
            <a:xfrm>
              <a:off x="1385160" y="2583267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1" name="Google Shape;9151;p75"/>
            <p:cNvSpPr/>
            <p:nvPr/>
          </p:nvSpPr>
          <p:spPr>
            <a:xfrm>
              <a:off x="1426027" y="2583267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2" name="Google Shape;9152;p75"/>
            <p:cNvSpPr/>
            <p:nvPr/>
          </p:nvSpPr>
          <p:spPr>
            <a:xfrm>
              <a:off x="1457541" y="2583267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9153;p75"/>
            <p:cNvSpPr/>
            <p:nvPr/>
          </p:nvSpPr>
          <p:spPr>
            <a:xfrm>
              <a:off x="1497222" y="2583267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9154;p75"/>
            <p:cNvSpPr/>
            <p:nvPr/>
          </p:nvSpPr>
          <p:spPr>
            <a:xfrm>
              <a:off x="1528735" y="2583267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54" y="564"/>
                  </a:lnTo>
                  <a:lnTo>
                    <a:pt x="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9155;p75"/>
            <p:cNvSpPr/>
            <p:nvPr/>
          </p:nvSpPr>
          <p:spPr>
            <a:xfrm>
              <a:off x="1568444" y="2583267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6" name="Google Shape;9156;p75"/>
            <p:cNvSpPr/>
            <p:nvPr/>
          </p:nvSpPr>
          <p:spPr>
            <a:xfrm>
              <a:off x="1599957" y="2583267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7" name="Google Shape;9157;p75"/>
            <p:cNvSpPr/>
            <p:nvPr/>
          </p:nvSpPr>
          <p:spPr>
            <a:xfrm>
              <a:off x="1639639" y="2583267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53" y="564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9158;p75"/>
            <p:cNvSpPr/>
            <p:nvPr/>
          </p:nvSpPr>
          <p:spPr>
            <a:xfrm>
              <a:off x="1672338" y="2583267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78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09" y="564"/>
                  </a:lnTo>
                  <a:lnTo>
                    <a:pt x="909" y="521"/>
                  </a:lnTo>
                  <a:lnTo>
                    <a:pt x="909" y="521"/>
                  </a:lnTo>
                  <a:lnTo>
                    <a:pt x="866" y="477"/>
                  </a:lnTo>
                  <a:lnTo>
                    <a:pt x="866" y="477"/>
                  </a:lnTo>
                  <a:lnTo>
                    <a:pt x="7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9159;p75"/>
            <p:cNvSpPr/>
            <p:nvPr/>
          </p:nvSpPr>
          <p:spPr>
            <a:xfrm>
              <a:off x="1696842" y="2597280"/>
              <a:ext cx="1186" cy="1186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0" y="1"/>
                  </a:moveTo>
                  <a:lnTo>
                    <a:pt x="0" y="44"/>
                  </a:lnTo>
                  <a:lnTo>
                    <a:pt x="44" y="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75"/>
            <p:cNvSpPr/>
            <p:nvPr/>
          </p:nvSpPr>
          <p:spPr>
            <a:xfrm>
              <a:off x="1696842" y="2597280"/>
              <a:ext cx="1186" cy="1186"/>
            </a:xfrm>
            <a:custGeom>
              <a:avLst/>
              <a:gdLst/>
              <a:ahLst/>
              <a:cxnLst/>
              <a:rect l="l" t="t" r="r" b="b"/>
              <a:pathLst>
                <a:path w="44" h="44" fill="none" extrusionOk="0">
                  <a:moveTo>
                    <a:pt x="0" y="1"/>
                  </a:moveTo>
                  <a:lnTo>
                    <a:pt x="0" y="44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75"/>
            <p:cNvSpPr/>
            <p:nvPr/>
          </p:nvSpPr>
          <p:spPr>
            <a:xfrm>
              <a:off x="1665329" y="2583267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75"/>
            <p:cNvSpPr/>
            <p:nvPr/>
          </p:nvSpPr>
          <p:spPr>
            <a:xfrm>
              <a:off x="1665329" y="2583267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9163;p75"/>
            <p:cNvSpPr/>
            <p:nvPr/>
          </p:nvSpPr>
          <p:spPr>
            <a:xfrm>
              <a:off x="1624462" y="2583267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75"/>
            <p:cNvSpPr/>
            <p:nvPr/>
          </p:nvSpPr>
          <p:spPr>
            <a:xfrm>
              <a:off x="1624462" y="2583267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75"/>
            <p:cNvSpPr/>
            <p:nvPr/>
          </p:nvSpPr>
          <p:spPr>
            <a:xfrm>
              <a:off x="1592948" y="2583267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75"/>
            <p:cNvSpPr/>
            <p:nvPr/>
          </p:nvSpPr>
          <p:spPr>
            <a:xfrm>
              <a:off x="1592948" y="2583267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75"/>
            <p:cNvSpPr/>
            <p:nvPr/>
          </p:nvSpPr>
          <p:spPr>
            <a:xfrm>
              <a:off x="1554426" y="2583267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20" y="564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75"/>
            <p:cNvSpPr/>
            <p:nvPr/>
          </p:nvSpPr>
          <p:spPr>
            <a:xfrm>
              <a:off x="1554426" y="2583267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20" y="564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75"/>
            <p:cNvSpPr/>
            <p:nvPr/>
          </p:nvSpPr>
          <p:spPr>
            <a:xfrm>
              <a:off x="1521754" y="2583267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75"/>
            <p:cNvSpPr/>
            <p:nvPr/>
          </p:nvSpPr>
          <p:spPr>
            <a:xfrm>
              <a:off x="1521754" y="2583267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75"/>
            <p:cNvSpPr/>
            <p:nvPr/>
          </p:nvSpPr>
          <p:spPr>
            <a:xfrm>
              <a:off x="1482045" y="2583267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75"/>
            <p:cNvSpPr/>
            <p:nvPr/>
          </p:nvSpPr>
          <p:spPr>
            <a:xfrm>
              <a:off x="1482045" y="2583267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75"/>
            <p:cNvSpPr/>
            <p:nvPr/>
          </p:nvSpPr>
          <p:spPr>
            <a:xfrm>
              <a:off x="1450532" y="2583267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75"/>
            <p:cNvSpPr/>
            <p:nvPr/>
          </p:nvSpPr>
          <p:spPr>
            <a:xfrm>
              <a:off x="1450532" y="2583267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75"/>
            <p:cNvSpPr/>
            <p:nvPr/>
          </p:nvSpPr>
          <p:spPr>
            <a:xfrm>
              <a:off x="1410850" y="2583267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1"/>
                  </a:move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75"/>
            <p:cNvSpPr/>
            <p:nvPr/>
          </p:nvSpPr>
          <p:spPr>
            <a:xfrm>
              <a:off x="1410850" y="2583267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75"/>
            <p:cNvSpPr/>
            <p:nvPr/>
          </p:nvSpPr>
          <p:spPr>
            <a:xfrm>
              <a:off x="1378178" y="2583267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75"/>
            <p:cNvSpPr/>
            <p:nvPr/>
          </p:nvSpPr>
          <p:spPr>
            <a:xfrm>
              <a:off x="1378178" y="2583267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75"/>
            <p:cNvSpPr/>
            <p:nvPr/>
          </p:nvSpPr>
          <p:spPr>
            <a:xfrm>
              <a:off x="1345478" y="2583267"/>
              <a:ext cx="8195" cy="15198"/>
            </a:xfrm>
            <a:custGeom>
              <a:avLst/>
              <a:gdLst/>
              <a:ahLst/>
              <a:cxnLst/>
              <a:rect l="l" t="t" r="r" b="b"/>
              <a:pathLst>
                <a:path w="304" h="564" extrusionOk="0">
                  <a:moveTo>
                    <a:pt x="130" y="1"/>
                  </a:moveTo>
                  <a:lnTo>
                    <a:pt x="130" y="44"/>
                  </a:lnTo>
                  <a:lnTo>
                    <a:pt x="1" y="564"/>
                  </a:lnTo>
                  <a:lnTo>
                    <a:pt x="304" y="564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75"/>
            <p:cNvSpPr/>
            <p:nvPr/>
          </p:nvSpPr>
          <p:spPr>
            <a:xfrm>
              <a:off x="1345478" y="2583267"/>
              <a:ext cx="8195" cy="15198"/>
            </a:xfrm>
            <a:custGeom>
              <a:avLst/>
              <a:gdLst/>
              <a:ahLst/>
              <a:cxnLst/>
              <a:rect l="l" t="t" r="r" b="b"/>
              <a:pathLst>
                <a:path w="304" h="564" fill="none" extrusionOk="0">
                  <a:moveTo>
                    <a:pt x="304" y="1"/>
                  </a:moveTo>
                  <a:lnTo>
                    <a:pt x="130" y="1"/>
                  </a:lnTo>
                  <a:lnTo>
                    <a:pt x="130" y="1"/>
                  </a:lnTo>
                  <a:lnTo>
                    <a:pt x="130" y="44"/>
                  </a:lnTo>
                  <a:lnTo>
                    <a:pt x="130" y="44"/>
                  </a:lnTo>
                  <a:lnTo>
                    <a:pt x="1" y="564"/>
                  </a:lnTo>
                  <a:lnTo>
                    <a:pt x="304" y="564"/>
                  </a:lnTo>
                  <a:lnTo>
                    <a:pt x="3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75"/>
            <p:cNvSpPr/>
            <p:nvPr/>
          </p:nvSpPr>
          <p:spPr>
            <a:xfrm>
              <a:off x="1686329" y="2557613"/>
              <a:ext cx="27" cy="1186"/>
            </a:xfrm>
            <a:custGeom>
              <a:avLst/>
              <a:gdLst/>
              <a:ahLst/>
              <a:cxnLst/>
              <a:rect l="l" t="t" r="r" b="b"/>
              <a:pathLst>
                <a:path w="1" h="44" extrusionOk="0">
                  <a:moveTo>
                    <a:pt x="1" y="0"/>
                  </a:moveTo>
                  <a:lnTo>
                    <a:pt x="1" y="0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75"/>
            <p:cNvSpPr/>
            <p:nvPr/>
          </p:nvSpPr>
          <p:spPr>
            <a:xfrm>
              <a:off x="1686329" y="2557613"/>
              <a:ext cx="27" cy="1186"/>
            </a:xfrm>
            <a:custGeom>
              <a:avLst/>
              <a:gdLst/>
              <a:ahLst/>
              <a:cxnLst/>
              <a:rect l="l" t="t" r="r" b="b"/>
              <a:pathLst>
                <a:path w="1" h="4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75"/>
            <p:cNvSpPr/>
            <p:nvPr/>
          </p:nvSpPr>
          <p:spPr>
            <a:xfrm>
              <a:off x="1357151" y="2551765"/>
              <a:ext cx="329205" cy="7033"/>
            </a:xfrm>
            <a:custGeom>
              <a:avLst/>
              <a:gdLst/>
              <a:ahLst/>
              <a:cxnLst/>
              <a:rect l="l" t="t" r="r" b="b"/>
              <a:pathLst>
                <a:path w="12212" h="261" extrusionOk="0">
                  <a:moveTo>
                    <a:pt x="44" y="1"/>
                  </a:moveTo>
                  <a:lnTo>
                    <a:pt x="1" y="261"/>
                  </a:lnTo>
                  <a:lnTo>
                    <a:pt x="780" y="261"/>
                  </a:lnTo>
                  <a:lnTo>
                    <a:pt x="780" y="1"/>
                  </a:lnTo>
                  <a:close/>
                  <a:moveTo>
                    <a:pt x="1040" y="1"/>
                  </a:moveTo>
                  <a:lnTo>
                    <a:pt x="1040" y="261"/>
                  </a:lnTo>
                  <a:lnTo>
                    <a:pt x="1992" y="261"/>
                  </a:lnTo>
                  <a:lnTo>
                    <a:pt x="1992" y="1"/>
                  </a:lnTo>
                  <a:close/>
                  <a:moveTo>
                    <a:pt x="2555" y="1"/>
                  </a:moveTo>
                  <a:lnTo>
                    <a:pt x="2555" y="261"/>
                  </a:lnTo>
                  <a:lnTo>
                    <a:pt x="3465" y="261"/>
                  </a:lnTo>
                  <a:lnTo>
                    <a:pt x="3465" y="1"/>
                  </a:lnTo>
                  <a:close/>
                  <a:moveTo>
                    <a:pt x="3725" y="1"/>
                  </a:moveTo>
                  <a:lnTo>
                    <a:pt x="3725" y="261"/>
                  </a:lnTo>
                  <a:lnTo>
                    <a:pt x="4634" y="261"/>
                  </a:lnTo>
                  <a:lnTo>
                    <a:pt x="4634" y="1"/>
                  </a:lnTo>
                  <a:close/>
                  <a:moveTo>
                    <a:pt x="5197" y="1"/>
                  </a:moveTo>
                  <a:lnTo>
                    <a:pt x="5197" y="261"/>
                  </a:lnTo>
                  <a:lnTo>
                    <a:pt x="6106" y="261"/>
                  </a:lnTo>
                  <a:lnTo>
                    <a:pt x="6106" y="1"/>
                  </a:lnTo>
                  <a:close/>
                  <a:moveTo>
                    <a:pt x="6366" y="1"/>
                  </a:moveTo>
                  <a:lnTo>
                    <a:pt x="6366" y="261"/>
                  </a:lnTo>
                  <a:lnTo>
                    <a:pt x="7319" y="261"/>
                  </a:lnTo>
                  <a:lnTo>
                    <a:pt x="7319" y="1"/>
                  </a:lnTo>
                  <a:close/>
                  <a:moveTo>
                    <a:pt x="7838" y="1"/>
                  </a:moveTo>
                  <a:lnTo>
                    <a:pt x="7838" y="261"/>
                  </a:lnTo>
                  <a:lnTo>
                    <a:pt x="8748" y="261"/>
                  </a:lnTo>
                  <a:lnTo>
                    <a:pt x="8748" y="1"/>
                  </a:lnTo>
                  <a:close/>
                  <a:moveTo>
                    <a:pt x="9007" y="1"/>
                  </a:moveTo>
                  <a:lnTo>
                    <a:pt x="9007" y="261"/>
                  </a:lnTo>
                  <a:lnTo>
                    <a:pt x="9917" y="261"/>
                  </a:lnTo>
                  <a:lnTo>
                    <a:pt x="9917" y="1"/>
                  </a:lnTo>
                  <a:close/>
                  <a:moveTo>
                    <a:pt x="10480" y="1"/>
                  </a:moveTo>
                  <a:lnTo>
                    <a:pt x="10480" y="261"/>
                  </a:lnTo>
                  <a:lnTo>
                    <a:pt x="11432" y="261"/>
                  </a:lnTo>
                  <a:lnTo>
                    <a:pt x="11432" y="1"/>
                  </a:lnTo>
                  <a:close/>
                  <a:moveTo>
                    <a:pt x="11692" y="1"/>
                  </a:moveTo>
                  <a:lnTo>
                    <a:pt x="11692" y="261"/>
                  </a:lnTo>
                  <a:lnTo>
                    <a:pt x="12212" y="261"/>
                  </a:lnTo>
                  <a:lnTo>
                    <a:pt x="12212" y="217"/>
                  </a:lnTo>
                  <a:lnTo>
                    <a:pt x="12168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75"/>
            <p:cNvSpPr/>
            <p:nvPr/>
          </p:nvSpPr>
          <p:spPr>
            <a:xfrm>
              <a:off x="1357151" y="2551765"/>
              <a:ext cx="21054" cy="7033"/>
            </a:xfrm>
            <a:custGeom>
              <a:avLst/>
              <a:gdLst/>
              <a:ahLst/>
              <a:cxnLst/>
              <a:rect l="l" t="t" r="r" b="b"/>
              <a:pathLst>
                <a:path w="781" h="261" fill="none" extrusionOk="0">
                  <a:moveTo>
                    <a:pt x="780" y="1"/>
                  </a:moveTo>
                  <a:lnTo>
                    <a:pt x="44" y="1"/>
                  </a:lnTo>
                  <a:lnTo>
                    <a:pt x="44" y="1"/>
                  </a:lnTo>
                  <a:lnTo>
                    <a:pt x="1" y="261"/>
                  </a:lnTo>
                  <a:lnTo>
                    <a:pt x="780" y="261"/>
                  </a:lnTo>
                  <a:lnTo>
                    <a:pt x="7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75"/>
            <p:cNvSpPr/>
            <p:nvPr/>
          </p:nvSpPr>
          <p:spPr>
            <a:xfrm>
              <a:off x="1385160" y="2551765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75"/>
            <p:cNvSpPr/>
            <p:nvPr/>
          </p:nvSpPr>
          <p:spPr>
            <a:xfrm>
              <a:off x="1426027" y="2551765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75"/>
            <p:cNvSpPr/>
            <p:nvPr/>
          </p:nvSpPr>
          <p:spPr>
            <a:xfrm>
              <a:off x="1457541" y="2551765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75"/>
            <p:cNvSpPr/>
            <p:nvPr/>
          </p:nvSpPr>
          <p:spPr>
            <a:xfrm>
              <a:off x="1497222" y="2551765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75"/>
            <p:cNvSpPr/>
            <p:nvPr/>
          </p:nvSpPr>
          <p:spPr>
            <a:xfrm>
              <a:off x="1528735" y="2551765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54" y="261"/>
                  </a:lnTo>
                  <a:lnTo>
                    <a:pt x="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75"/>
            <p:cNvSpPr/>
            <p:nvPr/>
          </p:nvSpPr>
          <p:spPr>
            <a:xfrm>
              <a:off x="1568444" y="2551765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75"/>
            <p:cNvSpPr/>
            <p:nvPr/>
          </p:nvSpPr>
          <p:spPr>
            <a:xfrm>
              <a:off x="1599957" y="2551765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75"/>
            <p:cNvSpPr/>
            <p:nvPr/>
          </p:nvSpPr>
          <p:spPr>
            <a:xfrm>
              <a:off x="1639639" y="2551765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53" y="261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75"/>
            <p:cNvSpPr/>
            <p:nvPr/>
          </p:nvSpPr>
          <p:spPr>
            <a:xfrm>
              <a:off x="1672338" y="2551765"/>
              <a:ext cx="14018" cy="7033"/>
            </a:xfrm>
            <a:custGeom>
              <a:avLst/>
              <a:gdLst/>
              <a:ahLst/>
              <a:cxnLst/>
              <a:rect l="l" t="t" r="r" b="b"/>
              <a:pathLst>
                <a:path w="520" h="261" fill="none" extrusionOk="0">
                  <a:moveTo>
                    <a:pt x="476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520" y="261"/>
                  </a:lnTo>
                  <a:lnTo>
                    <a:pt x="520" y="261"/>
                  </a:lnTo>
                  <a:lnTo>
                    <a:pt x="520" y="217"/>
                  </a:lnTo>
                  <a:lnTo>
                    <a:pt x="520" y="217"/>
                  </a:lnTo>
                  <a:lnTo>
                    <a:pt x="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75"/>
            <p:cNvSpPr/>
            <p:nvPr/>
          </p:nvSpPr>
          <p:spPr>
            <a:xfrm>
              <a:off x="1665329" y="2551765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75"/>
            <p:cNvSpPr/>
            <p:nvPr/>
          </p:nvSpPr>
          <p:spPr>
            <a:xfrm>
              <a:off x="1665329" y="2551765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75"/>
            <p:cNvSpPr/>
            <p:nvPr/>
          </p:nvSpPr>
          <p:spPr>
            <a:xfrm>
              <a:off x="1624462" y="2551765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75"/>
            <p:cNvSpPr/>
            <p:nvPr/>
          </p:nvSpPr>
          <p:spPr>
            <a:xfrm>
              <a:off x="1624462" y="2551765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75"/>
            <p:cNvSpPr/>
            <p:nvPr/>
          </p:nvSpPr>
          <p:spPr>
            <a:xfrm>
              <a:off x="1592948" y="2551765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75"/>
            <p:cNvSpPr/>
            <p:nvPr/>
          </p:nvSpPr>
          <p:spPr>
            <a:xfrm>
              <a:off x="1592948" y="2551765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75"/>
            <p:cNvSpPr/>
            <p:nvPr/>
          </p:nvSpPr>
          <p:spPr>
            <a:xfrm>
              <a:off x="1554426" y="2551765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20" y="26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75"/>
            <p:cNvSpPr/>
            <p:nvPr/>
          </p:nvSpPr>
          <p:spPr>
            <a:xfrm>
              <a:off x="1554426" y="2551765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20" y="261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75"/>
            <p:cNvSpPr/>
            <p:nvPr/>
          </p:nvSpPr>
          <p:spPr>
            <a:xfrm>
              <a:off x="1521754" y="2551765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75"/>
            <p:cNvSpPr/>
            <p:nvPr/>
          </p:nvSpPr>
          <p:spPr>
            <a:xfrm>
              <a:off x="1521754" y="2551765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75"/>
            <p:cNvSpPr/>
            <p:nvPr/>
          </p:nvSpPr>
          <p:spPr>
            <a:xfrm>
              <a:off x="1482045" y="2551765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75"/>
            <p:cNvSpPr/>
            <p:nvPr/>
          </p:nvSpPr>
          <p:spPr>
            <a:xfrm>
              <a:off x="1482045" y="2551765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6" name="Google Shape;9206;p75"/>
            <p:cNvSpPr/>
            <p:nvPr/>
          </p:nvSpPr>
          <p:spPr>
            <a:xfrm>
              <a:off x="1450532" y="2551765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75"/>
            <p:cNvSpPr/>
            <p:nvPr/>
          </p:nvSpPr>
          <p:spPr>
            <a:xfrm>
              <a:off x="1450532" y="2551765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8" name="Google Shape;9208;p75"/>
            <p:cNvSpPr/>
            <p:nvPr/>
          </p:nvSpPr>
          <p:spPr>
            <a:xfrm>
              <a:off x="1410850" y="2551765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9" name="Google Shape;9209;p75"/>
            <p:cNvSpPr/>
            <p:nvPr/>
          </p:nvSpPr>
          <p:spPr>
            <a:xfrm>
              <a:off x="1410850" y="2551765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75"/>
            <p:cNvSpPr/>
            <p:nvPr/>
          </p:nvSpPr>
          <p:spPr>
            <a:xfrm>
              <a:off x="1378178" y="2551765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1" name="Google Shape;9211;p75"/>
            <p:cNvSpPr/>
            <p:nvPr/>
          </p:nvSpPr>
          <p:spPr>
            <a:xfrm>
              <a:off x="1378178" y="2551765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2" name="Google Shape;9212;p75"/>
            <p:cNvSpPr/>
            <p:nvPr/>
          </p:nvSpPr>
          <p:spPr>
            <a:xfrm>
              <a:off x="1366505" y="2513257"/>
              <a:ext cx="2345" cy="8192"/>
            </a:xfrm>
            <a:custGeom>
              <a:avLst/>
              <a:gdLst/>
              <a:ahLst/>
              <a:cxnLst/>
              <a:rect l="l" t="t" r="r" b="b"/>
              <a:pathLst>
                <a:path w="87" h="304" extrusionOk="0">
                  <a:moveTo>
                    <a:pt x="87" y="1"/>
                  </a:moveTo>
                  <a:lnTo>
                    <a:pt x="87" y="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75"/>
            <p:cNvSpPr/>
            <p:nvPr/>
          </p:nvSpPr>
          <p:spPr>
            <a:xfrm>
              <a:off x="1366505" y="2513257"/>
              <a:ext cx="2345" cy="8192"/>
            </a:xfrm>
            <a:custGeom>
              <a:avLst/>
              <a:gdLst/>
              <a:ahLst/>
              <a:cxnLst/>
              <a:rect l="l" t="t" r="r" b="b"/>
              <a:pathLst>
                <a:path w="87" h="304" fill="none" extrusionOk="0">
                  <a:moveTo>
                    <a:pt x="87" y="1"/>
                  </a:moveTo>
                  <a:lnTo>
                    <a:pt x="87" y="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75"/>
            <p:cNvSpPr/>
            <p:nvPr/>
          </p:nvSpPr>
          <p:spPr>
            <a:xfrm>
              <a:off x="1365319" y="2512098"/>
              <a:ext cx="312869" cy="15198"/>
            </a:xfrm>
            <a:custGeom>
              <a:avLst/>
              <a:gdLst/>
              <a:ahLst/>
              <a:cxnLst/>
              <a:rect l="l" t="t" r="r" b="b"/>
              <a:pathLst>
                <a:path w="11606" h="564" extrusionOk="0">
                  <a:moveTo>
                    <a:pt x="174" y="1"/>
                  </a:moveTo>
                  <a:lnTo>
                    <a:pt x="131" y="44"/>
                  </a:lnTo>
                  <a:lnTo>
                    <a:pt x="44" y="347"/>
                  </a:lnTo>
                  <a:lnTo>
                    <a:pt x="1" y="563"/>
                  </a:lnTo>
                  <a:lnTo>
                    <a:pt x="477" y="563"/>
                  </a:lnTo>
                  <a:lnTo>
                    <a:pt x="477" y="1"/>
                  </a:lnTo>
                  <a:close/>
                  <a:moveTo>
                    <a:pt x="737" y="1"/>
                  </a:moveTo>
                  <a:lnTo>
                    <a:pt x="737" y="563"/>
                  </a:lnTo>
                  <a:lnTo>
                    <a:pt x="1689" y="563"/>
                  </a:lnTo>
                  <a:lnTo>
                    <a:pt x="1689" y="1"/>
                  </a:lnTo>
                  <a:close/>
                  <a:moveTo>
                    <a:pt x="2252" y="1"/>
                  </a:moveTo>
                  <a:lnTo>
                    <a:pt x="2252" y="563"/>
                  </a:lnTo>
                  <a:lnTo>
                    <a:pt x="3162" y="563"/>
                  </a:lnTo>
                  <a:lnTo>
                    <a:pt x="3162" y="1"/>
                  </a:lnTo>
                  <a:close/>
                  <a:moveTo>
                    <a:pt x="3422" y="1"/>
                  </a:moveTo>
                  <a:lnTo>
                    <a:pt x="3422" y="563"/>
                  </a:lnTo>
                  <a:lnTo>
                    <a:pt x="4331" y="563"/>
                  </a:lnTo>
                  <a:lnTo>
                    <a:pt x="4331" y="1"/>
                  </a:lnTo>
                  <a:close/>
                  <a:moveTo>
                    <a:pt x="4894" y="1"/>
                  </a:moveTo>
                  <a:lnTo>
                    <a:pt x="4894" y="563"/>
                  </a:lnTo>
                  <a:lnTo>
                    <a:pt x="5803" y="563"/>
                  </a:lnTo>
                  <a:lnTo>
                    <a:pt x="5803" y="1"/>
                  </a:lnTo>
                  <a:close/>
                  <a:moveTo>
                    <a:pt x="6063" y="1"/>
                  </a:moveTo>
                  <a:lnTo>
                    <a:pt x="6063" y="563"/>
                  </a:lnTo>
                  <a:lnTo>
                    <a:pt x="7016" y="563"/>
                  </a:lnTo>
                  <a:lnTo>
                    <a:pt x="7016" y="1"/>
                  </a:lnTo>
                  <a:close/>
                  <a:moveTo>
                    <a:pt x="7535" y="1"/>
                  </a:moveTo>
                  <a:lnTo>
                    <a:pt x="7535" y="563"/>
                  </a:lnTo>
                  <a:lnTo>
                    <a:pt x="8445" y="563"/>
                  </a:lnTo>
                  <a:lnTo>
                    <a:pt x="8445" y="1"/>
                  </a:lnTo>
                  <a:close/>
                  <a:moveTo>
                    <a:pt x="8704" y="1"/>
                  </a:moveTo>
                  <a:lnTo>
                    <a:pt x="8704" y="563"/>
                  </a:lnTo>
                  <a:lnTo>
                    <a:pt x="9614" y="563"/>
                  </a:lnTo>
                  <a:lnTo>
                    <a:pt x="9614" y="1"/>
                  </a:lnTo>
                  <a:close/>
                  <a:moveTo>
                    <a:pt x="10177" y="1"/>
                  </a:moveTo>
                  <a:lnTo>
                    <a:pt x="10177" y="563"/>
                  </a:lnTo>
                  <a:lnTo>
                    <a:pt x="11129" y="563"/>
                  </a:lnTo>
                  <a:lnTo>
                    <a:pt x="11129" y="1"/>
                  </a:lnTo>
                  <a:close/>
                  <a:moveTo>
                    <a:pt x="11389" y="1"/>
                  </a:moveTo>
                  <a:lnTo>
                    <a:pt x="11389" y="563"/>
                  </a:lnTo>
                  <a:lnTo>
                    <a:pt x="11606" y="563"/>
                  </a:lnTo>
                  <a:lnTo>
                    <a:pt x="11432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75"/>
            <p:cNvSpPr/>
            <p:nvPr/>
          </p:nvSpPr>
          <p:spPr>
            <a:xfrm>
              <a:off x="1365319" y="2512098"/>
              <a:ext cx="12886" cy="15198"/>
            </a:xfrm>
            <a:custGeom>
              <a:avLst/>
              <a:gdLst/>
              <a:ahLst/>
              <a:cxnLst/>
              <a:rect l="l" t="t" r="r" b="b"/>
              <a:pathLst>
                <a:path w="478" h="564" fill="none" extrusionOk="0">
                  <a:moveTo>
                    <a:pt x="477" y="1"/>
                  </a:moveTo>
                  <a:lnTo>
                    <a:pt x="174" y="1"/>
                  </a:lnTo>
                  <a:lnTo>
                    <a:pt x="174" y="1"/>
                  </a:lnTo>
                  <a:lnTo>
                    <a:pt x="131" y="44"/>
                  </a:lnTo>
                  <a:lnTo>
                    <a:pt x="131" y="44"/>
                  </a:lnTo>
                  <a:lnTo>
                    <a:pt x="44" y="347"/>
                  </a:lnTo>
                  <a:lnTo>
                    <a:pt x="44" y="347"/>
                  </a:lnTo>
                  <a:lnTo>
                    <a:pt x="1" y="563"/>
                  </a:lnTo>
                  <a:lnTo>
                    <a:pt x="477" y="563"/>
                  </a:lnTo>
                  <a:lnTo>
                    <a:pt x="4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75"/>
            <p:cNvSpPr/>
            <p:nvPr/>
          </p:nvSpPr>
          <p:spPr>
            <a:xfrm>
              <a:off x="1385160" y="2512098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953" y="563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75"/>
            <p:cNvSpPr/>
            <p:nvPr/>
          </p:nvSpPr>
          <p:spPr>
            <a:xfrm>
              <a:off x="1426027" y="2512098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75"/>
            <p:cNvSpPr/>
            <p:nvPr/>
          </p:nvSpPr>
          <p:spPr>
            <a:xfrm>
              <a:off x="1457541" y="2512098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75"/>
            <p:cNvSpPr/>
            <p:nvPr/>
          </p:nvSpPr>
          <p:spPr>
            <a:xfrm>
              <a:off x="1497222" y="2512098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75"/>
            <p:cNvSpPr/>
            <p:nvPr/>
          </p:nvSpPr>
          <p:spPr>
            <a:xfrm>
              <a:off x="1528735" y="2512098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4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954" y="563"/>
                  </a:lnTo>
                  <a:lnTo>
                    <a:pt x="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75"/>
            <p:cNvSpPr/>
            <p:nvPr/>
          </p:nvSpPr>
          <p:spPr>
            <a:xfrm>
              <a:off x="1568444" y="2512098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75"/>
            <p:cNvSpPr/>
            <p:nvPr/>
          </p:nvSpPr>
          <p:spPr>
            <a:xfrm>
              <a:off x="1599957" y="2512098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75"/>
            <p:cNvSpPr/>
            <p:nvPr/>
          </p:nvSpPr>
          <p:spPr>
            <a:xfrm>
              <a:off x="1639639" y="2512098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3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953" y="563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75"/>
            <p:cNvSpPr/>
            <p:nvPr/>
          </p:nvSpPr>
          <p:spPr>
            <a:xfrm>
              <a:off x="1672338" y="2512098"/>
              <a:ext cx="5850" cy="15198"/>
            </a:xfrm>
            <a:custGeom>
              <a:avLst/>
              <a:gdLst/>
              <a:ahLst/>
              <a:cxnLst/>
              <a:rect l="l" t="t" r="r" b="b"/>
              <a:pathLst>
                <a:path w="217" h="564" fill="none" extrusionOk="0">
                  <a:moveTo>
                    <a:pt x="43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217" y="563"/>
                  </a:lnTo>
                  <a:lnTo>
                    <a:pt x="4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75"/>
            <p:cNvSpPr/>
            <p:nvPr/>
          </p:nvSpPr>
          <p:spPr>
            <a:xfrm>
              <a:off x="1665329" y="251209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0" y="1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75"/>
            <p:cNvSpPr/>
            <p:nvPr/>
          </p:nvSpPr>
          <p:spPr>
            <a:xfrm>
              <a:off x="1665329" y="251209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75"/>
            <p:cNvSpPr/>
            <p:nvPr/>
          </p:nvSpPr>
          <p:spPr>
            <a:xfrm>
              <a:off x="1624462" y="251209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75"/>
            <p:cNvSpPr/>
            <p:nvPr/>
          </p:nvSpPr>
          <p:spPr>
            <a:xfrm>
              <a:off x="1624462" y="251209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75"/>
            <p:cNvSpPr/>
            <p:nvPr/>
          </p:nvSpPr>
          <p:spPr>
            <a:xfrm>
              <a:off x="1592948" y="251209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3"/>
                  </a:lnTo>
                  <a:lnTo>
                    <a:pt x="260" y="56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75"/>
            <p:cNvSpPr/>
            <p:nvPr/>
          </p:nvSpPr>
          <p:spPr>
            <a:xfrm>
              <a:off x="1592948" y="251209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260" y="56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75"/>
            <p:cNvSpPr/>
            <p:nvPr/>
          </p:nvSpPr>
          <p:spPr>
            <a:xfrm>
              <a:off x="1554426" y="2512098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extrusionOk="0">
                  <a:moveTo>
                    <a:pt x="1" y="1"/>
                  </a:moveTo>
                  <a:lnTo>
                    <a:pt x="1" y="563"/>
                  </a:lnTo>
                  <a:lnTo>
                    <a:pt x="520" y="563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75"/>
            <p:cNvSpPr/>
            <p:nvPr/>
          </p:nvSpPr>
          <p:spPr>
            <a:xfrm>
              <a:off x="1554426" y="2512098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520" y="563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75"/>
            <p:cNvSpPr/>
            <p:nvPr/>
          </p:nvSpPr>
          <p:spPr>
            <a:xfrm>
              <a:off x="1521754" y="2512098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1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75"/>
            <p:cNvSpPr/>
            <p:nvPr/>
          </p:nvSpPr>
          <p:spPr>
            <a:xfrm>
              <a:off x="1521754" y="2512098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75"/>
            <p:cNvSpPr/>
            <p:nvPr/>
          </p:nvSpPr>
          <p:spPr>
            <a:xfrm>
              <a:off x="1482045" y="251209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75"/>
            <p:cNvSpPr/>
            <p:nvPr/>
          </p:nvSpPr>
          <p:spPr>
            <a:xfrm>
              <a:off x="1482045" y="251209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75"/>
            <p:cNvSpPr/>
            <p:nvPr/>
          </p:nvSpPr>
          <p:spPr>
            <a:xfrm>
              <a:off x="1450532" y="251209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3"/>
                  </a:lnTo>
                  <a:lnTo>
                    <a:pt x="261" y="56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75"/>
            <p:cNvSpPr/>
            <p:nvPr/>
          </p:nvSpPr>
          <p:spPr>
            <a:xfrm>
              <a:off x="1450532" y="2512098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563"/>
                  </a:lnTo>
                  <a:lnTo>
                    <a:pt x="261" y="563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75"/>
            <p:cNvSpPr/>
            <p:nvPr/>
          </p:nvSpPr>
          <p:spPr>
            <a:xfrm>
              <a:off x="1410850" y="251209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1"/>
                  </a:moveTo>
                  <a:lnTo>
                    <a:pt x="0" y="563"/>
                  </a:lnTo>
                  <a:lnTo>
                    <a:pt x="563" y="563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75"/>
            <p:cNvSpPr/>
            <p:nvPr/>
          </p:nvSpPr>
          <p:spPr>
            <a:xfrm>
              <a:off x="1410850" y="2512098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563" y="563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75"/>
            <p:cNvSpPr/>
            <p:nvPr/>
          </p:nvSpPr>
          <p:spPr>
            <a:xfrm>
              <a:off x="1378178" y="2512098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1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75"/>
            <p:cNvSpPr/>
            <p:nvPr/>
          </p:nvSpPr>
          <p:spPr>
            <a:xfrm>
              <a:off x="1378178" y="2512098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75"/>
            <p:cNvSpPr/>
            <p:nvPr/>
          </p:nvSpPr>
          <p:spPr>
            <a:xfrm>
              <a:off x="1385160" y="2480597"/>
              <a:ext cx="280196" cy="5848"/>
            </a:xfrm>
            <a:custGeom>
              <a:avLst/>
              <a:gdLst/>
              <a:ahLst/>
              <a:cxnLst/>
              <a:rect l="l" t="t" r="r" b="b"/>
              <a:pathLst>
                <a:path w="10394" h="217" extrusionOk="0">
                  <a:moveTo>
                    <a:pt x="1" y="0"/>
                  </a:moveTo>
                  <a:lnTo>
                    <a:pt x="1" y="217"/>
                  </a:lnTo>
                  <a:lnTo>
                    <a:pt x="953" y="217"/>
                  </a:lnTo>
                  <a:lnTo>
                    <a:pt x="953" y="0"/>
                  </a:lnTo>
                  <a:close/>
                  <a:moveTo>
                    <a:pt x="1516" y="0"/>
                  </a:moveTo>
                  <a:lnTo>
                    <a:pt x="1516" y="217"/>
                  </a:lnTo>
                  <a:lnTo>
                    <a:pt x="2426" y="217"/>
                  </a:lnTo>
                  <a:lnTo>
                    <a:pt x="2426" y="0"/>
                  </a:lnTo>
                  <a:close/>
                  <a:moveTo>
                    <a:pt x="2686" y="0"/>
                  </a:moveTo>
                  <a:lnTo>
                    <a:pt x="2686" y="217"/>
                  </a:lnTo>
                  <a:lnTo>
                    <a:pt x="3595" y="217"/>
                  </a:lnTo>
                  <a:lnTo>
                    <a:pt x="3595" y="0"/>
                  </a:lnTo>
                  <a:close/>
                  <a:moveTo>
                    <a:pt x="4158" y="0"/>
                  </a:moveTo>
                  <a:lnTo>
                    <a:pt x="4158" y="217"/>
                  </a:lnTo>
                  <a:lnTo>
                    <a:pt x="5067" y="217"/>
                  </a:lnTo>
                  <a:lnTo>
                    <a:pt x="5067" y="0"/>
                  </a:lnTo>
                  <a:close/>
                  <a:moveTo>
                    <a:pt x="5327" y="0"/>
                  </a:moveTo>
                  <a:lnTo>
                    <a:pt x="5327" y="217"/>
                  </a:lnTo>
                  <a:lnTo>
                    <a:pt x="6280" y="217"/>
                  </a:lnTo>
                  <a:lnTo>
                    <a:pt x="6280" y="0"/>
                  </a:lnTo>
                  <a:close/>
                  <a:moveTo>
                    <a:pt x="6799" y="0"/>
                  </a:moveTo>
                  <a:lnTo>
                    <a:pt x="6799" y="217"/>
                  </a:lnTo>
                  <a:lnTo>
                    <a:pt x="7709" y="217"/>
                  </a:lnTo>
                  <a:lnTo>
                    <a:pt x="7709" y="0"/>
                  </a:lnTo>
                  <a:close/>
                  <a:moveTo>
                    <a:pt x="7968" y="0"/>
                  </a:moveTo>
                  <a:lnTo>
                    <a:pt x="7968" y="217"/>
                  </a:lnTo>
                  <a:lnTo>
                    <a:pt x="8878" y="217"/>
                  </a:lnTo>
                  <a:lnTo>
                    <a:pt x="8878" y="0"/>
                  </a:lnTo>
                  <a:close/>
                  <a:moveTo>
                    <a:pt x="9441" y="0"/>
                  </a:moveTo>
                  <a:lnTo>
                    <a:pt x="9441" y="217"/>
                  </a:lnTo>
                  <a:lnTo>
                    <a:pt x="10393" y="217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75"/>
            <p:cNvSpPr/>
            <p:nvPr/>
          </p:nvSpPr>
          <p:spPr>
            <a:xfrm>
              <a:off x="1378178" y="2485259"/>
              <a:ext cx="27" cy="1186"/>
            </a:xfrm>
            <a:custGeom>
              <a:avLst/>
              <a:gdLst/>
              <a:ahLst/>
              <a:cxnLst/>
              <a:rect l="l" t="t" r="r" b="b"/>
              <a:pathLst>
                <a:path w="1" h="4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75"/>
            <p:cNvSpPr/>
            <p:nvPr/>
          </p:nvSpPr>
          <p:spPr>
            <a:xfrm>
              <a:off x="1385160" y="2480597"/>
              <a:ext cx="25717" cy="5848"/>
            </a:xfrm>
            <a:custGeom>
              <a:avLst/>
              <a:gdLst/>
              <a:ahLst/>
              <a:cxnLst/>
              <a:rect l="l" t="t" r="r" b="b"/>
              <a:pathLst>
                <a:path w="954" h="217" fill="none" extrusionOk="0">
                  <a:moveTo>
                    <a:pt x="953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53" y="217"/>
                  </a:lnTo>
                  <a:lnTo>
                    <a:pt x="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75"/>
            <p:cNvSpPr/>
            <p:nvPr/>
          </p:nvSpPr>
          <p:spPr>
            <a:xfrm>
              <a:off x="1426027" y="2480597"/>
              <a:ext cx="24531" cy="5848"/>
            </a:xfrm>
            <a:custGeom>
              <a:avLst/>
              <a:gdLst/>
              <a:ahLst/>
              <a:cxnLst/>
              <a:rect l="l" t="t" r="r" b="b"/>
              <a:pathLst>
                <a:path w="910" h="217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75"/>
            <p:cNvSpPr/>
            <p:nvPr/>
          </p:nvSpPr>
          <p:spPr>
            <a:xfrm>
              <a:off x="1457541" y="2480597"/>
              <a:ext cx="24531" cy="5848"/>
            </a:xfrm>
            <a:custGeom>
              <a:avLst/>
              <a:gdLst/>
              <a:ahLst/>
              <a:cxnLst/>
              <a:rect l="l" t="t" r="r" b="b"/>
              <a:pathLst>
                <a:path w="910" h="217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75"/>
            <p:cNvSpPr/>
            <p:nvPr/>
          </p:nvSpPr>
          <p:spPr>
            <a:xfrm>
              <a:off x="1497222" y="2480597"/>
              <a:ext cx="24558" cy="5848"/>
            </a:xfrm>
            <a:custGeom>
              <a:avLst/>
              <a:gdLst/>
              <a:ahLst/>
              <a:cxnLst/>
              <a:rect l="l" t="t" r="r" b="b"/>
              <a:pathLst>
                <a:path w="911" h="217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75"/>
            <p:cNvSpPr/>
            <p:nvPr/>
          </p:nvSpPr>
          <p:spPr>
            <a:xfrm>
              <a:off x="1528735" y="2480597"/>
              <a:ext cx="25717" cy="5848"/>
            </a:xfrm>
            <a:custGeom>
              <a:avLst/>
              <a:gdLst/>
              <a:ahLst/>
              <a:cxnLst/>
              <a:rect l="l" t="t" r="r" b="b"/>
              <a:pathLst>
                <a:path w="954" h="217" fill="none" extrusionOk="0">
                  <a:moveTo>
                    <a:pt x="954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54" y="217"/>
                  </a:lnTo>
                  <a:lnTo>
                    <a:pt x="9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75"/>
            <p:cNvSpPr/>
            <p:nvPr/>
          </p:nvSpPr>
          <p:spPr>
            <a:xfrm>
              <a:off x="1568444" y="2480597"/>
              <a:ext cx="24531" cy="5848"/>
            </a:xfrm>
            <a:custGeom>
              <a:avLst/>
              <a:gdLst/>
              <a:ahLst/>
              <a:cxnLst/>
              <a:rect l="l" t="t" r="r" b="b"/>
              <a:pathLst>
                <a:path w="910" h="217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75"/>
            <p:cNvSpPr/>
            <p:nvPr/>
          </p:nvSpPr>
          <p:spPr>
            <a:xfrm>
              <a:off x="1599957" y="2480597"/>
              <a:ext cx="24531" cy="5848"/>
            </a:xfrm>
            <a:custGeom>
              <a:avLst/>
              <a:gdLst/>
              <a:ahLst/>
              <a:cxnLst/>
              <a:rect l="l" t="t" r="r" b="b"/>
              <a:pathLst>
                <a:path w="910" h="217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910" y="217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75"/>
            <p:cNvSpPr/>
            <p:nvPr/>
          </p:nvSpPr>
          <p:spPr>
            <a:xfrm>
              <a:off x="1639639" y="2480597"/>
              <a:ext cx="25717" cy="5848"/>
            </a:xfrm>
            <a:custGeom>
              <a:avLst/>
              <a:gdLst/>
              <a:ahLst/>
              <a:cxnLst/>
              <a:rect l="l" t="t" r="r" b="b"/>
              <a:pathLst>
                <a:path w="954" h="217" fill="none" extrusionOk="0">
                  <a:moveTo>
                    <a:pt x="867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953" y="217"/>
                  </a:lnTo>
                  <a:lnTo>
                    <a:pt x="953" y="217"/>
                  </a:lnTo>
                  <a:lnTo>
                    <a:pt x="953" y="217"/>
                  </a:lnTo>
                  <a:lnTo>
                    <a:pt x="953" y="217"/>
                  </a:lnTo>
                  <a:lnTo>
                    <a:pt x="953" y="217"/>
                  </a:lnTo>
                  <a:lnTo>
                    <a:pt x="953" y="217"/>
                  </a:lnTo>
                  <a:lnTo>
                    <a:pt x="953" y="217"/>
                  </a:lnTo>
                  <a:lnTo>
                    <a:pt x="953" y="217"/>
                  </a:lnTo>
                  <a:lnTo>
                    <a:pt x="8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75"/>
            <p:cNvSpPr/>
            <p:nvPr/>
          </p:nvSpPr>
          <p:spPr>
            <a:xfrm>
              <a:off x="1665329" y="2486418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75"/>
            <p:cNvSpPr/>
            <p:nvPr/>
          </p:nvSpPr>
          <p:spPr>
            <a:xfrm>
              <a:off x="1665329" y="2486418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75"/>
            <p:cNvSpPr/>
            <p:nvPr/>
          </p:nvSpPr>
          <p:spPr>
            <a:xfrm>
              <a:off x="1665329" y="2486418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75"/>
            <p:cNvSpPr/>
            <p:nvPr/>
          </p:nvSpPr>
          <p:spPr>
            <a:xfrm>
              <a:off x="1665329" y="2486418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75"/>
            <p:cNvSpPr/>
            <p:nvPr/>
          </p:nvSpPr>
          <p:spPr>
            <a:xfrm>
              <a:off x="1624462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1" y="0"/>
                  </a:move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75"/>
            <p:cNvSpPr/>
            <p:nvPr/>
          </p:nvSpPr>
          <p:spPr>
            <a:xfrm>
              <a:off x="1624462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75"/>
            <p:cNvSpPr/>
            <p:nvPr/>
          </p:nvSpPr>
          <p:spPr>
            <a:xfrm>
              <a:off x="1592948" y="2480597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extrusionOk="0">
                  <a:moveTo>
                    <a:pt x="1" y="0"/>
                  </a:moveTo>
                  <a:lnTo>
                    <a:pt x="1" y="217"/>
                  </a:lnTo>
                  <a:lnTo>
                    <a:pt x="260" y="21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75"/>
            <p:cNvSpPr/>
            <p:nvPr/>
          </p:nvSpPr>
          <p:spPr>
            <a:xfrm>
              <a:off x="1592948" y="2480597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260" y="217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75"/>
            <p:cNvSpPr/>
            <p:nvPr/>
          </p:nvSpPr>
          <p:spPr>
            <a:xfrm>
              <a:off x="1554426" y="2480597"/>
              <a:ext cx="14045" cy="5848"/>
            </a:xfrm>
            <a:custGeom>
              <a:avLst/>
              <a:gdLst/>
              <a:ahLst/>
              <a:cxnLst/>
              <a:rect l="l" t="t" r="r" b="b"/>
              <a:pathLst>
                <a:path w="521" h="217" extrusionOk="0">
                  <a:moveTo>
                    <a:pt x="1" y="0"/>
                  </a:moveTo>
                  <a:lnTo>
                    <a:pt x="1" y="217"/>
                  </a:lnTo>
                  <a:lnTo>
                    <a:pt x="520" y="217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75"/>
            <p:cNvSpPr/>
            <p:nvPr/>
          </p:nvSpPr>
          <p:spPr>
            <a:xfrm>
              <a:off x="1554426" y="2480597"/>
              <a:ext cx="14045" cy="5848"/>
            </a:xfrm>
            <a:custGeom>
              <a:avLst/>
              <a:gdLst/>
              <a:ahLst/>
              <a:cxnLst/>
              <a:rect l="l" t="t" r="r" b="b"/>
              <a:pathLst>
                <a:path w="521" h="217" fill="none" extrusionOk="0">
                  <a:moveTo>
                    <a:pt x="520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520" y="217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3" name="Google Shape;9263;p75"/>
            <p:cNvSpPr/>
            <p:nvPr/>
          </p:nvSpPr>
          <p:spPr>
            <a:xfrm>
              <a:off x="1521754" y="2480597"/>
              <a:ext cx="7009" cy="5848"/>
            </a:xfrm>
            <a:custGeom>
              <a:avLst/>
              <a:gdLst/>
              <a:ahLst/>
              <a:cxnLst/>
              <a:rect l="l" t="t" r="r" b="b"/>
              <a:pathLst>
                <a:path w="260" h="217" extrusionOk="0">
                  <a:moveTo>
                    <a:pt x="0" y="0"/>
                  </a:move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75"/>
            <p:cNvSpPr/>
            <p:nvPr/>
          </p:nvSpPr>
          <p:spPr>
            <a:xfrm>
              <a:off x="1521754" y="2480597"/>
              <a:ext cx="7009" cy="5848"/>
            </a:xfrm>
            <a:custGeom>
              <a:avLst/>
              <a:gdLst/>
              <a:ahLst/>
              <a:cxnLst/>
              <a:rect l="l" t="t" r="r" b="b"/>
              <a:pathLst>
                <a:path w="260" h="217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75"/>
            <p:cNvSpPr/>
            <p:nvPr/>
          </p:nvSpPr>
          <p:spPr>
            <a:xfrm>
              <a:off x="1482045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1" y="0"/>
                  </a:move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75"/>
            <p:cNvSpPr/>
            <p:nvPr/>
          </p:nvSpPr>
          <p:spPr>
            <a:xfrm>
              <a:off x="1482045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564" y="217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75"/>
            <p:cNvSpPr/>
            <p:nvPr/>
          </p:nvSpPr>
          <p:spPr>
            <a:xfrm>
              <a:off x="1450532" y="2480597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extrusionOk="0">
                  <a:moveTo>
                    <a:pt x="1" y="0"/>
                  </a:moveTo>
                  <a:lnTo>
                    <a:pt x="1" y="217"/>
                  </a:lnTo>
                  <a:lnTo>
                    <a:pt x="261" y="217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75"/>
            <p:cNvSpPr/>
            <p:nvPr/>
          </p:nvSpPr>
          <p:spPr>
            <a:xfrm>
              <a:off x="1450532" y="2480597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217"/>
                  </a:lnTo>
                  <a:lnTo>
                    <a:pt x="261" y="217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75"/>
            <p:cNvSpPr/>
            <p:nvPr/>
          </p:nvSpPr>
          <p:spPr>
            <a:xfrm>
              <a:off x="1410850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extrusionOk="0">
                  <a:moveTo>
                    <a:pt x="0" y="0"/>
                  </a:move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75"/>
            <p:cNvSpPr/>
            <p:nvPr/>
          </p:nvSpPr>
          <p:spPr>
            <a:xfrm>
              <a:off x="1410850" y="2480597"/>
              <a:ext cx="15204" cy="5848"/>
            </a:xfrm>
            <a:custGeom>
              <a:avLst/>
              <a:gdLst/>
              <a:ahLst/>
              <a:cxnLst/>
              <a:rect l="l" t="t" r="r" b="b"/>
              <a:pathLst>
                <a:path w="564" h="217" fill="none" extrusionOk="0">
                  <a:moveTo>
                    <a:pt x="563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563" y="217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75"/>
            <p:cNvSpPr/>
            <p:nvPr/>
          </p:nvSpPr>
          <p:spPr>
            <a:xfrm>
              <a:off x="1378178" y="2480597"/>
              <a:ext cx="7009" cy="5848"/>
            </a:xfrm>
            <a:custGeom>
              <a:avLst/>
              <a:gdLst/>
              <a:ahLst/>
              <a:cxnLst/>
              <a:rect l="l" t="t" r="r" b="b"/>
              <a:pathLst>
                <a:path w="260" h="217" extrusionOk="0">
                  <a:moveTo>
                    <a:pt x="87" y="0"/>
                  </a:moveTo>
                  <a:lnTo>
                    <a:pt x="0" y="174"/>
                  </a:ln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75"/>
            <p:cNvSpPr/>
            <p:nvPr/>
          </p:nvSpPr>
          <p:spPr>
            <a:xfrm>
              <a:off x="1378178" y="2480597"/>
              <a:ext cx="7009" cy="5848"/>
            </a:xfrm>
            <a:custGeom>
              <a:avLst/>
              <a:gdLst/>
              <a:ahLst/>
              <a:cxnLst/>
              <a:rect l="l" t="t" r="r" b="b"/>
              <a:pathLst>
                <a:path w="260" h="217" fill="none" extrusionOk="0">
                  <a:moveTo>
                    <a:pt x="260" y="0"/>
                  </a:moveTo>
                  <a:lnTo>
                    <a:pt x="87" y="0"/>
                  </a:lnTo>
                  <a:lnTo>
                    <a:pt x="0" y="174"/>
                  </a:lnTo>
                  <a:lnTo>
                    <a:pt x="0" y="217"/>
                  </a:lnTo>
                  <a:lnTo>
                    <a:pt x="260" y="217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75"/>
            <p:cNvSpPr/>
            <p:nvPr/>
          </p:nvSpPr>
          <p:spPr>
            <a:xfrm>
              <a:off x="1388664" y="2454916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75"/>
            <p:cNvSpPr/>
            <p:nvPr/>
          </p:nvSpPr>
          <p:spPr>
            <a:xfrm>
              <a:off x="1388664" y="2454916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75"/>
            <p:cNvSpPr/>
            <p:nvPr/>
          </p:nvSpPr>
          <p:spPr>
            <a:xfrm>
              <a:off x="1388664" y="2443248"/>
              <a:ext cx="4691" cy="11695"/>
            </a:xfrm>
            <a:custGeom>
              <a:avLst/>
              <a:gdLst/>
              <a:ahLst/>
              <a:cxnLst/>
              <a:rect l="l" t="t" r="r" b="b"/>
              <a:pathLst>
                <a:path w="174" h="434" extrusionOk="0">
                  <a:moveTo>
                    <a:pt x="174" y="1"/>
                  </a:moveTo>
                  <a:lnTo>
                    <a:pt x="174" y="1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75"/>
            <p:cNvSpPr/>
            <p:nvPr/>
          </p:nvSpPr>
          <p:spPr>
            <a:xfrm>
              <a:off x="1388664" y="2443248"/>
              <a:ext cx="4691" cy="11695"/>
            </a:xfrm>
            <a:custGeom>
              <a:avLst/>
              <a:gdLst/>
              <a:ahLst/>
              <a:cxnLst/>
              <a:rect l="l" t="t" r="r" b="b"/>
              <a:pathLst>
                <a:path w="174" h="434" fill="none" extrusionOk="0">
                  <a:moveTo>
                    <a:pt x="174" y="1"/>
                  </a:moveTo>
                  <a:lnTo>
                    <a:pt x="174" y="1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75"/>
            <p:cNvSpPr/>
            <p:nvPr/>
          </p:nvSpPr>
          <p:spPr>
            <a:xfrm>
              <a:off x="1650152" y="2439744"/>
              <a:ext cx="4691" cy="14040"/>
            </a:xfrm>
            <a:custGeom>
              <a:avLst/>
              <a:gdLst/>
              <a:ahLst/>
              <a:cxnLst/>
              <a:rect l="l" t="t" r="r" b="b"/>
              <a:pathLst>
                <a:path w="174" h="52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4" y="520"/>
                  </a:lnTo>
                  <a:lnTo>
                    <a:pt x="174" y="5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75"/>
            <p:cNvSpPr/>
            <p:nvPr/>
          </p:nvSpPr>
          <p:spPr>
            <a:xfrm>
              <a:off x="1650152" y="2439744"/>
              <a:ext cx="4691" cy="14040"/>
            </a:xfrm>
            <a:custGeom>
              <a:avLst/>
              <a:gdLst/>
              <a:ahLst/>
              <a:cxnLst/>
              <a:rect l="l" t="t" r="r" b="b"/>
              <a:pathLst>
                <a:path w="174" h="5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4" y="520"/>
                  </a:lnTo>
                  <a:lnTo>
                    <a:pt x="174" y="52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75"/>
            <p:cNvSpPr/>
            <p:nvPr/>
          </p:nvSpPr>
          <p:spPr>
            <a:xfrm>
              <a:off x="1388664" y="2439744"/>
              <a:ext cx="266178" cy="15198"/>
            </a:xfrm>
            <a:custGeom>
              <a:avLst/>
              <a:gdLst/>
              <a:ahLst/>
              <a:cxnLst/>
              <a:rect l="l" t="t" r="r" b="b"/>
              <a:pathLst>
                <a:path w="9874" h="564" extrusionOk="0">
                  <a:moveTo>
                    <a:pt x="217" y="1"/>
                  </a:moveTo>
                  <a:lnTo>
                    <a:pt x="174" y="131"/>
                  </a:lnTo>
                  <a:lnTo>
                    <a:pt x="1" y="564"/>
                  </a:lnTo>
                  <a:lnTo>
                    <a:pt x="823" y="564"/>
                  </a:lnTo>
                  <a:lnTo>
                    <a:pt x="823" y="1"/>
                  </a:lnTo>
                  <a:close/>
                  <a:moveTo>
                    <a:pt x="1386" y="1"/>
                  </a:moveTo>
                  <a:lnTo>
                    <a:pt x="1386" y="564"/>
                  </a:lnTo>
                  <a:lnTo>
                    <a:pt x="2296" y="564"/>
                  </a:lnTo>
                  <a:lnTo>
                    <a:pt x="2296" y="1"/>
                  </a:lnTo>
                  <a:close/>
                  <a:moveTo>
                    <a:pt x="2556" y="1"/>
                  </a:moveTo>
                  <a:lnTo>
                    <a:pt x="2556" y="564"/>
                  </a:lnTo>
                  <a:lnTo>
                    <a:pt x="3465" y="564"/>
                  </a:lnTo>
                  <a:lnTo>
                    <a:pt x="3465" y="1"/>
                  </a:lnTo>
                  <a:close/>
                  <a:moveTo>
                    <a:pt x="4028" y="1"/>
                  </a:moveTo>
                  <a:lnTo>
                    <a:pt x="4028" y="564"/>
                  </a:lnTo>
                  <a:lnTo>
                    <a:pt x="4937" y="564"/>
                  </a:lnTo>
                  <a:lnTo>
                    <a:pt x="4937" y="1"/>
                  </a:lnTo>
                  <a:close/>
                  <a:moveTo>
                    <a:pt x="5197" y="1"/>
                  </a:moveTo>
                  <a:lnTo>
                    <a:pt x="5197" y="564"/>
                  </a:lnTo>
                  <a:lnTo>
                    <a:pt x="6150" y="564"/>
                  </a:lnTo>
                  <a:lnTo>
                    <a:pt x="6150" y="1"/>
                  </a:lnTo>
                  <a:close/>
                  <a:moveTo>
                    <a:pt x="6669" y="1"/>
                  </a:moveTo>
                  <a:lnTo>
                    <a:pt x="6669" y="564"/>
                  </a:lnTo>
                  <a:lnTo>
                    <a:pt x="7579" y="564"/>
                  </a:lnTo>
                  <a:lnTo>
                    <a:pt x="7579" y="1"/>
                  </a:lnTo>
                  <a:close/>
                  <a:moveTo>
                    <a:pt x="7838" y="1"/>
                  </a:moveTo>
                  <a:lnTo>
                    <a:pt x="7838" y="564"/>
                  </a:lnTo>
                  <a:lnTo>
                    <a:pt x="8748" y="564"/>
                  </a:lnTo>
                  <a:lnTo>
                    <a:pt x="8748" y="1"/>
                  </a:lnTo>
                  <a:close/>
                  <a:moveTo>
                    <a:pt x="9311" y="1"/>
                  </a:moveTo>
                  <a:lnTo>
                    <a:pt x="9311" y="564"/>
                  </a:lnTo>
                  <a:lnTo>
                    <a:pt x="9874" y="564"/>
                  </a:lnTo>
                  <a:lnTo>
                    <a:pt x="9874" y="520"/>
                  </a:lnTo>
                  <a:lnTo>
                    <a:pt x="9700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75"/>
            <p:cNvSpPr/>
            <p:nvPr/>
          </p:nvSpPr>
          <p:spPr>
            <a:xfrm>
              <a:off x="1388664" y="2439744"/>
              <a:ext cx="22213" cy="15198"/>
            </a:xfrm>
            <a:custGeom>
              <a:avLst/>
              <a:gdLst/>
              <a:ahLst/>
              <a:cxnLst/>
              <a:rect l="l" t="t" r="r" b="b"/>
              <a:pathLst>
                <a:path w="824" h="564" fill="none" extrusionOk="0">
                  <a:moveTo>
                    <a:pt x="823" y="1"/>
                  </a:moveTo>
                  <a:lnTo>
                    <a:pt x="217" y="1"/>
                  </a:lnTo>
                  <a:lnTo>
                    <a:pt x="217" y="1"/>
                  </a:lnTo>
                  <a:lnTo>
                    <a:pt x="174" y="131"/>
                  </a:lnTo>
                  <a:lnTo>
                    <a:pt x="174" y="131"/>
                  </a:lnTo>
                  <a:lnTo>
                    <a:pt x="1" y="564"/>
                  </a:lnTo>
                  <a:lnTo>
                    <a:pt x="1" y="564"/>
                  </a:lnTo>
                  <a:lnTo>
                    <a:pt x="1" y="564"/>
                  </a:lnTo>
                  <a:lnTo>
                    <a:pt x="823" y="564"/>
                  </a:lnTo>
                  <a:lnTo>
                    <a:pt x="8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75"/>
            <p:cNvSpPr/>
            <p:nvPr/>
          </p:nvSpPr>
          <p:spPr>
            <a:xfrm>
              <a:off x="1426027" y="243974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2" name="Google Shape;9282;p75"/>
            <p:cNvSpPr/>
            <p:nvPr/>
          </p:nvSpPr>
          <p:spPr>
            <a:xfrm>
              <a:off x="1457541" y="243974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3" name="Google Shape;9283;p75"/>
            <p:cNvSpPr/>
            <p:nvPr/>
          </p:nvSpPr>
          <p:spPr>
            <a:xfrm>
              <a:off x="1497222" y="2439744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4" name="Google Shape;9284;p75"/>
            <p:cNvSpPr/>
            <p:nvPr/>
          </p:nvSpPr>
          <p:spPr>
            <a:xfrm>
              <a:off x="1528735" y="2439744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954" y="564"/>
                  </a:lnTo>
                  <a:lnTo>
                    <a:pt x="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5" name="Google Shape;9285;p75"/>
            <p:cNvSpPr/>
            <p:nvPr/>
          </p:nvSpPr>
          <p:spPr>
            <a:xfrm>
              <a:off x="1568444" y="243974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6" name="Google Shape;9286;p75"/>
            <p:cNvSpPr/>
            <p:nvPr/>
          </p:nvSpPr>
          <p:spPr>
            <a:xfrm>
              <a:off x="1599957" y="2439744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910" y="564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7" name="Google Shape;9287;p75"/>
            <p:cNvSpPr/>
            <p:nvPr/>
          </p:nvSpPr>
          <p:spPr>
            <a:xfrm>
              <a:off x="1639639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39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564"/>
                  </a:lnTo>
                  <a:lnTo>
                    <a:pt x="564" y="520"/>
                  </a:lnTo>
                  <a:lnTo>
                    <a:pt x="564" y="520"/>
                  </a:lnTo>
                  <a:lnTo>
                    <a:pt x="3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8" name="Google Shape;9288;p75"/>
            <p:cNvSpPr/>
            <p:nvPr/>
          </p:nvSpPr>
          <p:spPr>
            <a:xfrm>
              <a:off x="1624462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9" name="Google Shape;9289;p75"/>
            <p:cNvSpPr/>
            <p:nvPr/>
          </p:nvSpPr>
          <p:spPr>
            <a:xfrm>
              <a:off x="1624462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0" name="Google Shape;9290;p75"/>
            <p:cNvSpPr/>
            <p:nvPr/>
          </p:nvSpPr>
          <p:spPr>
            <a:xfrm>
              <a:off x="1592948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1" name="Google Shape;9291;p75"/>
            <p:cNvSpPr/>
            <p:nvPr/>
          </p:nvSpPr>
          <p:spPr>
            <a:xfrm>
              <a:off x="1592948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2" name="Google Shape;9292;p75"/>
            <p:cNvSpPr/>
            <p:nvPr/>
          </p:nvSpPr>
          <p:spPr>
            <a:xfrm>
              <a:off x="1554426" y="2439744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20" y="564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3" name="Google Shape;9293;p75"/>
            <p:cNvSpPr/>
            <p:nvPr/>
          </p:nvSpPr>
          <p:spPr>
            <a:xfrm>
              <a:off x="1554426" y="2439744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20" y="564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4" name="Google Shape;9294;p75"/>
            <p:cNvSpPr/>
            <p:nvPr/>
          </p:nvSpPr>
          <p:spPr>
            <a:xfrm>
              <a:off x="1521754" y="2439744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1"/>
                  </a:move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5" name="Google Shape;9295;p75"/>
            <p:cNvSpPr/>
            <p:nvPr/>
          </p:nvSpPr>
          <p:spPr>
            <a:xfrm>
              <a:off x="1521754" y="2439744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260" y="564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6" name="Google Shape;9296;p75"/>
            <p:cNvSpPr/>
            <p:nvPr/>
          </p:nvSpPr>
          <p:spPr>
            <a:xfrm>
              <a:off x="1482045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1"/>
                  </a:move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7" name="Google Shape;9297;p75"/>
            <p:cNvSpPr/>
            <p:nvPr/>
          </p:nvSpPr>
          <p:spPr>
            <a:xfrm>
              <a:off x="1482045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564" y="564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8" name="Google Shape;9298;p75"/>
            <p:cNvSpPr/>
            <p:nvPr/>
          </p:nvSpPr>
          <p:spPr>
            <a:xfrm>
              <a:off x="1450532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1"/>
                  </a:move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9" name="Google Shape;9299;p75"/>
            <p:cNvSpPr/>
            <p:nvPr/>
          </p:nvSpPr>
          <p:spPr>
            <a:xfrm>
              <a:off x="1450532" y="2439744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564"/>
                  </a:lnTo>
                  <a:lnTo>
                    <a:pt x="261" y="564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0" name="Google Shape;9300;p75"/>
            <p:cNvSpPr/>
            <p:nvPr/>
          </p:nvSpPr>
          <p:spPr>
            <a:xfrm>
              <a:off x="1410850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0" y="1"/>
                  </a:move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1" name="Google Shape;9301;p75"/>
            <p:cNvSpPr/>
            <p:nvPr/>
          </p:nvSpPr>
          <p:spPr>
            <a:xfrm>
              <a:off x="1410850" y="2439744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564"/>
                  </a:lnTo>
                  <a:lnTo>
                    <a:pt x="563" y="564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2" name="Google Shape;9302;p75"/>
            <p:cNvSpPr/>
            <p:nvPr/>
          </p:nvSpPr>
          <p:spPr>
            <a:xfrm>
              <a:off x="1636134" y="2408243"/>
              <a:ext cx="3531" cy="7033"/>
            </a:xfrm>
            <a:custGeom>
              <a:avLst/>
              <a:gdLst/>
              <a:ahLst/>
              <a:cxnLst/>
              <a:rect l="l" t="t" r="r" b="b"/>
              <a:pathLst>
                <a:path w="131" h="261" extrusionOk="0">
                  <a:moveTo>
                    <a:pt x="87" y="217"/>
                  </a:moveTo>
                  <a:lnTo>
                    <a:pt x="87" y="217"/>
                  </a:lnTo>
                  <a:lnTo>
                    <a:pt x="131" y="261"/>
                  </a:lnTo>
                  <a:lnTo>
                    <a:pt x="131" y="261"/>
                  </a:lnTo>
                  <a:lnTo>
                    <a:pt x="131" y="261"/>
                  </a:lnTo>
                  <a:lnTo>
                    <a:pt x="87" y="217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B8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3" name="Google Shape;9303;p75"/>
            <p:cNvSpPr/>
            <p:nvPr/>
          </p:nvSpPr>
          <p:spPr>
            <a:xfrm>
              <a:off x="1638479" y="2414090"/>
              <a:ext cx="1186" cy="1186"/>
            </a:xfrm>
            <a:custGeom>
              <a:avLst/>
              <a:gdLst/>
              <a:ahLst/>
              <a:cxnLst/>
              <a:rect l="l" t="t" r="r" b="b"/>
              <a:pathLst>
                <a:path w="44" h="4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4" name="Google Shape;9304;p75"/>
            <p:cNvSpPr/>
            <p:nvPr/>
          </p:nvSpPr>
          <p:spPr>
            <a:xfrm>
              <a:off x="1636134" y="2408243"/>
              <a:ext cx="1213" cy="2371"/>
            </a:xfrm>
            <a:custGeom>
              <a:avLst/>
              <a:gdLst/>
              <a:ahLst/>
              <a:cxnLst/>
              <a:rect l="l" t="t" r="r" b="b"/>
              <a:pathLst>
                <a:path w="45" h="8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5" name="Google Shape;9305;p75"/>
            <p:cNvSpPr/>
            <p:nvPr/>
          </p:nvSpPr>
          <p:spPr>
            <a:xfrm>
              <a:off x="1405001" y="2408243"/>
              <a:ext cx="234665" cy="7033"/>
            </a:xfrm>
            <a:custGeom>
              <a:avLst/>
              <a:gdLst/>
              <a:ahLst/>
              <a:cxnLst/>
              <a:rect l="l" t="t" r="r" b="b"/>
              <a:pathLst>
                <a:path w="8705" h="261" extrusionOk="0">
                  <a:moveTo>
                    <a:pt x="131" y="1"/>
                  </a:moveTo>
                  <a:lnTo>
                    <a:pt x="1" y="261"/>
                  </a:lnTo>
                  <a:lnTo>
                    <a:pt x="217" y="261"/>
                  </a:lnTo>
                  <a:lnTo>
                    <a:pt x="217" y="1"/>
                  </a:lnTo>
                  <a:close/>
                  <a:moveTo>
                    <a:pt x="780" y="1"/>
                  </a:moveTo>
                  <a:lnTo>
                    <a:pt x="780" y="261"/>
                  </a:lnTo>
                  <a:lnTo>
                    <a:pt x="1690" y="261"/>
                  </a:lnTo>
                  <a:lnTo>
                    <a:pt x="1690" y="1"/>
                  </a:lnTo>
                  <a:close/>
                  <a:moveTo>
                    <a:pt x="1950" y="1"/>
                  </a:moveTo>
                  <a:lnTo>
                    <a:pt x="1950" y="261"/>
                  </a:lnTo>
                  <a:lnTo>
                    <a:pt x="2859" y="261"/>
                  </a:lnTo>
                  <a:lnTo>
                    <a:pt x="2859" y="1"/>
                  </a:lnTo>
                  <a:close/>
                  <a:moveTo>
                    <a:pt x="3422" y="1"/>
                  </a:moveTo>
                  <a:lnTo>
                    <a:pt x="3422" y="261"/>
                  </a:lnTo>
                  <a:lnTo>
                    <a:pt x="4331" y="261"/>
                  </a:lnTo>
                  <a:lnTo>
                    <a:pt x="4331" y="1"/>
                  </a:lnTo>
                  <a:close/>
                  <a:moveTo>
                    <a:pt x="4591" y="1"/>
                  </a:moveTo>
                  <a:lnTo>
                    <a:pt x="4591" y="261"/>
                  </a:lnTo>
                  <a:lnTo>
                    <a:pt x="5544" y="261"/>
                  </a:lnTo>
                  <a:lnTo>
                    <a:pt x="5544" y="1"/>
                  </a:lnTo>
                  <a:close/>
                  <a:moveTo>
                    <a:pt x="6063" y="1"/>
                  </a:moveTo>
                  <a:lnTo>
                    <a:pt x="6063" y="261"/>
                  </a:lnTo>
                  <a:lnTo>
                    <a:pt x="6973" y="261"/>
                  </a:lnTo>
                  <a:lnTo>
                    <a:pt x="6973" y="1"/>
                  </a:lnTo>
                  <a:close/>
                  <a:moveTo>
                    <a:pt x="7232" y="1"/>
                  </a:moveTo>
                  <a:lnTo>
                    <a:pt x="7232" y="261"/>
                  </a:lnTo>
                  <a:lnTo>
                    <a:pt x="8142" y="261"/>
                  </a:lnTo>
                  <a:lnTo>
                    <a:pt x="8142" y="1"/>
                  </a:lnTo>
                  <a:close/>
                  <a:moveTo>
                    <a:pt x="8531" y="1"/>
                  </a:moveTo>
                  <a:lnTo>
                    <a:pt x="8531" y="44"/>
                  </a:lnTo>
                  <a:lnTo>
                    <a:pt x="8661" y="261"/>
                  </a:lnTo>
                  <a:lnTo>
                    <a:pt x="8705" y="261"/>
                  </a:lnTo>
                  <a:lnTo>
                    <a:pt x="8661" y="217"/>
                  </a:lnTo>
                  <a:lnTo>
                    <a:pt x="8618" y="87"/>
                  </a:lnTo>
                  <a:lnTo>
                    <a:pt x="8575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6" name="Google Shape;9306;p75"/>
            <p:cNvSpPr/>
            <p:nvPr/>
          </p:nvSpPr>
          <p:spPr>
            <a:xfrm>
              <a:off x="1405001" y="2408243"/>
              <a:ext cx="5877" cy="7033"/>
            </a:xfrm>
            <a:custGeom>
              <a:avLst/>
              <a:gdLst/>
              <a:ahLst/>
              <a:cxnLst/>
              <a:rect l="l" t="t" r="r" b="b"/>
              <a:pathLst>
                <a:path w="218" h="261" fill="none" extrusionOk="0">
                  <a:moveTo>
                    <a:pt x="217" y="1"/>
                  </a:moveTo>
                  <a:lnTo>
                    <a:pt x="131" y="1"/>
                  </a:lnTo>
                  <a:lnTo>
                    <a:pt x="131" y="1"/>
                  </a:lnTo>
                  <a:lnTo>
                    <a:pt x="1" y="261"/>
                  </a:lnTo>
                  <a:lnTo>
                    <a:pt x="217" y="261"/>
                  </a:lnTo>
                  <a:lnTo>
                    <a:pt x="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7" name="Google Shape;9307;p75"/>
            <p:cNvSpPr/>
            <p:nvPr/>
          </p:nvSpPr>
          <p:spPr>
            <a:xfrm>
              <a:off x="1426027" y="240824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8" name="Google Shape;9308;p75"/>
            <p:cNvSpPr/>
            <p:nvPr/>
          </p:nvSpPr>
          <p:spPr>
            <a:xfrm>
              <a:off x="1457541" y="240824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9" name="Google Shape;9309;p75"/>
            <p:cNvSpPr/>
            <p:nvPr/>
          </p:nvSpPr>
          <p:spPr>
            <a:xfrm>
              <a:off x="1497222" y="2408243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0" name="Google Shape;9310;p75"/>
            <p:cNvSpPr/>
            <p:nvPr/>
          </p:nvSpPr>
          <p:spPr>
            <a:xfrm>
              <a:off x="1528735" y="2408243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954" y="261"/>
                  </a:lnTo>
                  <a:lnTo>
                    <a:pt x="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1" name="Google Shape;9311;p75"/>
            <p:cNvSpPr/>
            <p:nvPr/>
          </p:nvSpPr>
          <p:spPr>
            <a:xfrm>
              <a:off x="1568444" y="240824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2" name="Google Shape;9312;p75"/>
            <p:cNvSpPr/>
            <p:nvPr/>
          </p:nvSpPr>
          <p:spPr>
            <a:xfrm>
              <a:off x="1599957" y="2408243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910" y="261"/>
                  </a:lnTo>
                  <a:lnTo>
                    <a:pt x="9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3" name="Google Shape;9313;p75"/>
            <p:cNvSpPr/>
            <p:nvPr/>
          </p:nvSpPr>
          <p:spPr>
            <a:xfrm>
              <a:off x="1634975" y="2408243"/>
              <a:ext cx="4691" cy="7033"/>
            </a:xfrm>
            <a:custGeom>
              <a:avLst/>
              <a:gdLst/>
              <a:ahLst/>
              <a:cxnLst/>
              <a:rect l="l" t="t" r="r" b="b"/>
              <a:pathLst>
                <a:path w="174" h="261" fill="none" extrusionOk="0">
                  <a:moveTo>
                    <a:pt x="44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30" y="261"/>
                  </a:lnTo>
                  <a:lnTo>
                    <a:pt x="174" y="261"/>
                  </a:lnTo>
                  <a:lnTo>
                    <a:pt x="174" y="261"/>
                  </a:lnTo>
                  <a:lnTo>
                    <a:pt x="130" y="217"/>
                  </a:lnTo>
                  <a:lnTo>
                    <a:pt x="130" y="217"/>
                  </a:lnTo>
                  <a:lnTo>
                    <a:pt x="87" y="87"/>
                  </a:lnTo>
                  <a:lnTo>
                    <a:pt x="87" y="87"/>
                  </a:lnTo>
                  <a:lnTo>
                    <a:pt x="44" y="1"/>
                  </a:lnTo>
                  <a:lnTo>
                    <a:pt x="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4" name="Google Shape;9314;p75"/>
            <p:cNvSpPr/>
            <p:nvPr/>
          </p:nvSpPr>
          <p:spPr>
            <a:xfrm>
              <a:off x="1624462" y="2408243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20" y="261"/>
                  </a:lnTo>
                  <a:lnTo>
                    <a:pt x="390" y="44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5" name="Google Shape;9315;p75"/>
            <p:cNvSpPr/>
            <p:nvPr/>
          </p:nvSpPr>
          <p:spPr>
            <a:xfrm>
              <a:off x="1624462" y="2408243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fill="none" extrusionOk="0">
                  <a:moveTo>
                    <a:pt x="39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20" y="261"/>
                  </a:lnTo>
                  <a:lnTo>
                    <a:pt x="520" y="261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6" name="Google Shape;9316;p75"/>
            <p:cNvSpPr/>
            <p:nvPr/>
          </p:nvSpPr>
          <p:spPr>
            <a:xfrm>
              <a:off x="1592948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7" name="Google Shape;9317;p75"/>
            <p:cNvSpPr/>
            <p:nvPr/>
          </p:nvSpPr>
          <p:spPr>
            <a:xfrm>
              <a:off x="1592948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8" name="Google Shape;9318;p75"/>
            <p:cNvSpPr/>
            <p:nvPr/>
          </p:nvSpPr>
          <p:spPr>
            <a:xfrm>
              <a:off x="1554426" y="2408243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20" y="26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9" name="Google Shape;9319;p75"/>
            <p:cNvSpPr/>
            <p:nvPr/>
          </p:nvSpPr>
          <p:spPr>
            <a:xfrm>
              <a:off x="1554426" y="2408243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fill="none" extrusionOk="0">
                  <a:moveTo>
                    <a:pt x="520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20" y="261"/>
                  </a:lnTo>
                  <a:lnTo>
                    <a:pt x="5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0" name="Google Shape;9320;p75"/>
            <p:cNvSpPr/>
            <p:nvPr/>
          </p:nvSpPr>
          <p:spPr>
            <a:xfrm>
              <a:off x="1521754" y="2408243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0" y="1"/>
                  </a:move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1" name="Google Shape;9321;p75"/>
            <p:cNvSpPr/>
            <p:nvPr/>
          </p:nvSpPr>
          <p:spPr>
            <a:xfrm>
              <a:off x="1521754" y="2408243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260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260" y="261"/>
                  </a:lnTo>
                  <a:lnTo>
                    <a:pt x="2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2" name="Google Shape;9322;p75"/>
            <p:cNvSpPr/>
            <p:nvPr/>
          </p:nvSpPr>
          <p:spPr>
            <a:xfrm>
              <a:off x="1482045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1"/>
                  </a:move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3" name="Google Shape;9323;p75"/>
            <p:cNvSpPr/>
            <p:nvPr/>
          </p:nvSpPr>
          <p:spPr>
            <a:xfrm>
              <a:off x="1482045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564" y="261"/>
                  </a:lnTo>
                  <a:lnTo>
                    <a:pt x="5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4" name="Google Shape;9324;p75"/>
            <p:cNvSpPr/>
            <p:nvPr/>
          </p:nvSpPr>
          <p:spPr>
            <a:xfrm>
              <a:off x="1450532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5" name="Google Shape;9325;p75"/>
            <p:cNvSpPr/>
            <p:nvPr/>
          </p:nvSpPr>
          <p:spPr>
            <a:xfrm>
              <a:off x="1450532" y="2408243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1" y="1"/>
                  </a:moveTo>
                  <a:lnTo>
                    <a:pt x="1" y="1"/>
                  </a:lnTo>
                  <a:lnTo>
                    <a:pt x="1" y="261"/>
                  </a:lnTo>
                  <a:lnTo>
                    <a:pt x="261" y="261"/>
                  </a:lnTo>
                  <a:lnTo>
                    <a:pt x="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6" name="Google Shape;9326;p75"/>
            <p:cNvSpPr/>
            <p:nvPr/>
          </p:nvSpPr>
          <p:spPr>
            <a:xfrm>
              <a:off x="1410850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0" y="1"/>
                  </a:move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7" name="Google Shape;9327;p75"/>
            <p:cNvSpPr/>
            <p:nvPr/>
          </p:nvSpPr>
          <p:spPr>
            <a:xfrm>
              <a:off x="1410850" y="2408243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3" y="1"/>
                  </a:moveTo>
                  <a:lnTo>
                    <a:pt x="0" y="1"/>
                  </a:lnTo>
                  <a:lnTo>
                    <a:pt x="0" y="261"/>
                  </a:lnTo>
                  <a:lnTo>
                    <a:pt x="563" y="261"/>
                  </a:lnTo>
                  <a:lnTo>
                    <a:pt x="5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8" name="Google Shape;9328;p75"/>
            <p:cNvSpPr/>
            <p:nvPr/>
          </p:nvSpPr>
          <p:spPr>
            <a:xfrm>
              <a:off x="1426027" y="2368576"/>
              <a:ext cx="196143" cy="15198"/>
            </a:xfrm>
            <a:custGeom>
              <a:avLst/>
              <a:gdLst/>
              <a:ahLst/>
              <a:cxnLst/>
              <a:rect l="l" t="t" r="r" b="b"/>
              <a:pathLst>
                <a:path w="7276" h="564" extrusionOk="0">
                  <a:moveTo>
                    <a:pt x="130" y="0"/>
                  </a:moveTo>
                  <a:lnTo>
                    <a:pt x="0" y="217"/>
                  </a:lnTo>
                  <a:lnTo>
                    <a:pt x="0" y="26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  <a:close/>
                  <a:moveTo>
                    <a:pt x="1170" y="0"/>
                  </a:moveTo>
                  <a:lnTo>
                    <a:pt x="1170" y="563"/>
                  </a:lnTo>
                  <a:lnTo>
                    <a:pt x="2079" y="563"/>
                  </a:lnTo>
                  <a:lnTo>
                    <a:pt x="2079" y="0"/>
                  </a:lnTo>
                  <a:close/>
                  <a:moveTo>
                    <a:pt x="2642" y="0"/>
                  </a:moveTo>
                  <a:lnTo>
                    <a:pt x="2642" y="563"/>
                  </a:lnTo>
                  <a:lnTo>
                    <a:pt x="3551" y="563"/>
                  </a:lnTo>
                  <a:lnTo>
                    <a:pt x="3551" y="0"/>
                  </a:lnTo>
                  <a:close/>
                  <a:moveTo>
                    <a:pt x="3811" y="0"/>
                  </a:moveTo>
                  <a:lnTo>
                    <a:pt x="3811" y="563"/>
                  </a:lnTo>
                  <a:lnTo>
                    <a:pt x="4764" y="563"/>
                  </a:lnTo>
                  <a:lnTo>
                    <a:pt x="4764" y="0"/>
                  </a:lnTo>
                  <a:close/>
                  <a:moveTo>
                    <a:pt x="5283" y="0"/>
                  </a:moveTo>
                  <a:lnTo>
                    <a:pt x="5283" y="563"/>
                  </a:lnTo>
                  <a:lnTo>
                    <a:pt x="6193" y="563"/>
                  </a:lnTo>
                  <a:lnTo>
                    <a:pt x="6193" y="0"/>
                  </a:lnTo>
                  <a:close/>
                  <a:moveTo>
                    <a:pt x="6452" y="0"/>
                  </a:moveTo>
                  <a:lnTo>
                    <a:pt x="6452" y="563"/>
                  </a:lnTo>
                  <a:lnTo>
                    <a:pt x="7275" y="563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9" name="Google Shape;9329;p75"/>
            <p:cNvSpPr/>
            <p:nvPr/>
          </p:nvSpPr>
          <p:spPr>
            <a:xfrm>
              <a:off x="1426027" y="2368576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130" y="0"/>
                  </a:lnTo>
                  <a:lnTo>
                    <a:pt x="130" y="0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6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0" name="Google Shape;9330;p75"/>
            <p:cNvSpPr/>
            <p:nvPr/>
          </p:nvSpPr>
          <p:spPr>
            <a:xfrm>
              <a:off x="1457541" y="2368576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1" name="Google Shape;9331;p75"/>
            <p:cNvSpPr/>
            <p:nvPr/>
          </p:nvSpPr>
          <p:spPr>
            <a:xfrm>
              <a:off x="1497222" y="2368576"/>
              <a:ext cx="24558" cy="15198"/>
            </a:xfrm>
            <a:custGeom>
              <a:avLst/>
              <a:gdLst/>
              <a:ahLst/>
              <a:cxnLst/>
              <a:rect l="l" t="t" r="r" b="b"/>
              <a:pathLst>
                <a:path w="911" h="564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2" name="Google Shape;9332;p75"/>
            <p:cNvSpPr/>
            <p:nvPr/>
          </p:nvSpPr>
          <p:spPr>
            <a:xfrm>
              <a:off x="1528735" y="2368576"/>
              <a:ext cx="25717" cy="15198"/>
            </a:xfrm>
            <a:custGeom>
              <a:avLst/>
              <a:gdLst/>
              <a:ahLst/>
              <a:cxnLst/>
              <a:rect l="l" t="t" r="r" b="b"/>
              <a:pathLst>
                <a:path w="954" h="564" fill="none" extrusionOk="0">
                  <a:moveTo>
                    <a:pt x="95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954" y="563"/>
                  </a:lnTo>
                  <a:lnTo>
                    <a:pt x="9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3" name="Google Shape;9333;p75"/>
            <p:cNvSpPr/>
            <p:nvPr/>
          </p:nvSpPr>
          <p:spPr>
            <a:xfrm>
              <a:off x="1568444" y="2368576"/>
              <a:ext cx="24531" cy="15198"/>
            </a:xfrm>
            <a:custGeom>
              <a:avLst/>
              <a:gdLst/>
              <a:ahLst/>
              <a:cxnLst/>
              <a:rect l="l" t="t" r="r" b="b"/>
              <a:pathLst>
                <a:path w="910" h="564" fill="none" extrusionOk="0">
                  <a:moveTo>
                    <a:pt x="91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910" y="563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4" name="Google Shape;9334;p75"/>
            <p:cNvSpPr/>
            <p:nvPr/>
          </p:nvSpPr>
          <p:spPr>
            <a:xfrm>
              <a:off x="1599957" y="2368576"/>
              <a:ext cx="22213" cy="15198"/>
            </a:xfrm>
            <a:custGeom>
              <a:avLst/>
              <a:gdLst/>
              <a:ahLst/>
              <a:cxnLst/>
              <a:rect l="l" t="t" r="r" b="b"/>
              <a:pathLst>
                <a:path w="824" h="564" fill="none" extrusionOk="0">
                  <a:moveTo>
                    <a:pt x="52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823" y="563"/>
                  </a:lnTo>
                  <a:lnTo>
                    <a:pt x="823" y="563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5" name="Google Shape;9335;p75"/>
            <p:cNvSpPr/>
            <p:nvPr/>
          </p:nvSpPr>
          <p:spPr>
            <a:xfrm>
              <a:off x="1592948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6" name="Google Shape;9336;p75"/>
            <p:cNvSpPr/>
            <p:nvPr/>
          </p:nvSpPr>
          <p:spPr>
            <a:xfrm>
              <a:off x="1592948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7" name="Google Shape;9337;p75"/>
            <p:cNvSpPr/>
            <p:nvPr/>
          </p:nvSpPr>
          <p:spPr>
            <a:xfrm>
              <a:off x="1554426" y="2368576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20" y="563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8" name="Google Shape;9338;p75"/>
            <p:cNvSpPr/>
            <p:nvPr/>
          </p:nvSpPr>
          <p:spPr>
            <a:xfrm>
              <a:off x="1554426" y="2368576"/>
              <a:ext cx="14045" cy="15198"/>
            </a:xfrm>
            <a:custGeom>
              <a:avLst/>
              <a:gdLst/>
              <a:ahLst/>
              <a:cxnLst/>
              <a:rect l="l" t="t" r="r" b="b"/>
              <a:pathLst>
                <a:path w="521" h="564" fill="none" extrusionOk="0">
                  <a:moveTo>
                    <a:pt x="520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20" y="563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9" name="Google Shape;9339;p75"/>
            <p:cNvSpPr/>
            <p:nvPr/>
          </p:nvSpPr>
          <p:spPr>
            <a:xfrm>
              <a:off x="1521754" y="2368576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extrusionOk="0">
                  <a:moveTo>
                    <a:pt x="0" y="0"/>
                  </a:move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0" name="Google Shape;9340;p75"/>
            <p:cNvSpPr/>
            <p:nvPr/>
          </p:nvSpPr>
          <p:spPr>
            <a:xfrm>
              <a:off x="1521754" y="2368576"/>
              <a:ext cx="7009" cy="15198"/>
            </a:xfrm>
            <a:custGeom>
              <a:avLst/>
              <a:gdLst/>
              <a:ahLst/>
              <a:cxnLst/>
              <a:rect l="l" t="t" r="r" b="b"/>
              <a:pathLst>
                <a:path w="260" h="564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563"/>
                  </a:lnTo>
                  <a:lnTo>
                    <a:pt x="260" y="563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1" name="Google Shape;9341;p75"/>
            <p:cNvSpPr/>
            <p:nvPr/>
          </p:nvSpPr>
          <p:spPr>
            <a:xfrm>
              <a:off x="1482045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extrusionOk="0">
                  <a:moveTo>
                    <a:pt x="1" y="0"/>
                  </a:move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2" name="Google Shape;9342;p75"/>
            <p:cNvSpPr/>
            <p:nvPr/>
          </p:nvSpPr>
          <p:spPr>
            <a:xfrm>
              <a:off x="1482045" y="2368576"/>
              <a:ext cx="15204" cy="15198"/>
            </a:xfrm>
            <a:custGeom>
              <a:avLst/>
              <a:gdLst/>
              <a:ahLst/>
              <a:cxnLst/>
              <a:rect l="l" t="t" r="r" b="b"/>
              <a:pathLst>
                <a:path w="564" h="564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564" y="563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3" name="Google Shape;9343;p75"/>
            <p:cNvSpPr/>
            <p:nvPr/>
          </p:nvSpPr>
          <p:spPr>
            <a:xfrm>
              <a:off x="1450532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261" y="56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4" name="Google Shape;9344;p75"/>
            <p:cNvSpPr/>
            <p:nvPr/>
          </p:nvSpPr>
          <p:spPr>
            <a:xfrm>
              <a:off x="1450532" y="2368576"/>
              <a:ext cx="7036" cy="15198"/>
            </a:xfrm>
            <a:custGeom>
              <a:avLst/>
              <a:gdLst/>
              <a:ahLst/>
              <a:cxnLst/>
              <a:rect l="l" t="t" r="r" b="b"/>
              <a:pathLst>
                <a:path w="261" h="564" fill="none" extrusionOk="0">
                  <a:moveTo>
                    <a:pt x="261" y="0"/>
                  </a:moveTo>
                  <a:lnTo>
                    <a:pt x="1" y="0"/>
                  </a:lnTo>
                  <a:lnTo>
                    <a:pt x="1" y="563"/>
                  </a:lnTo>
                  <a:lnTo>
                    <a:pt x="261" y="563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5" name="Google Shape;9345;p75"/>
            <p:cNvSpPr/>
            <p:nvPr/>
          </p:nvSpPr>
          <p:spPr>
            <a:xfrm>
              <a:off x="1420178" y="2375582"/>
              <a:ext cx="5877" cy="8192"/>
            </a:xfrm>
            <a:custGeom>
              <a:avLst/>
              <a:gdLst/>
              <a:ahLst/>
              <a:cxnLst/>
              <a:rect l="l" t="t" r="r" b="b"/>
              <a:pathLst>
                <a:path w="218" h="304" extrusionOk="0">
                  <a:moveTo>
                    <a:pt x="217" y="0"/>
                  </a:moveTo>
                  <a:lnTo>
                    <a:pt x="88" y="130"/>
                  </a:lnTo>
                  <a:lnTo>
                    <a:pt x="1" y="303"/>
                  </a:lnTo>
                  <a:lnTo>
                    <a:pt x="217" y="30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6" name="Google Shape;9346;p75"/>
            <p:cNvSpPr/>
            <p:nvPr/>
          </p:nvSpPr>
          <p:spPr>
            <a:xfrm>
              <a:off x="1420178" y="2375582"/>
              <a:ext cx="5877" cy="8192"/>
            </a:xfrm>
            <a:custGeom>
              <a:avLst/>
              <a:gdLst/>
              <a:ahLst/>
              <a:cxnLst/>
              <a:rect l="l" t="t" r="r" b="b"/>
              <a:pathLst>
                <a:path w="218" h="304" fill="none" extrusionOk="0">
                  <a:moveTo>
                    <a:pt x="217" y="0"/>
                  </a:moveTo>
                  <a:lnTo>
                    <a:pt x="217" y="0"/>
                  </a:lnTo>
                  <a:lnTo>
                    <a:pt x="88" y="130"/>
                  </a:lnTo>
                  <a:lnTo>
                    <a:pt x="1" y="303"/>
                  </a:lnTo>
                  <a:lnTo>
                    <a:pt x="217" y="303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7" name="Google Shape;9347;p75"/>
            <p:cNvSpPr/>
            <p:nvPr/>
          </p:nvSpPr>
          <p:spPr>
            <a:xfrm>
              <a:off x="1445868" y="2337074"/>
              <a:ext cx="150612" cy="7033"/>
            </a:xfrm>
            <a:custGeom>
              <a:avLst/>
              <a:gdLst/>
              <a:ahLst/>
              <a:cxnLst/>
              <a:rect l="l" t="t" r="r" b="b"/>
              <a:pathLst>
                <a:path w="5587" h="261" extrusionOk="0">
                  <a:moveTo>
                    <a:pt x="217" y="0"/>
                  </a:moveTo>
                  <a:lnTo>
                    <a:pt x="130" y="87"/>
                  </a:lnTo>
                  <a:lnTo>
                    <a:pt x="1" y="260"/>
                  </a:lnTo>
                  <a:lnTo>
                    <a:pt x="174" y="260"/>
                  </a:lnTo>
                  <a:lnTo>
                    <a:pt x="174" y="87"/>
                  </a:lnTo>
                  <a:lnTo>
                    <a:pt x="260" y="0"/>
                  </a:lnTo>
                  <a:close/>
                  <a:moveTo>
                    <a:pt x="434" y="0"/>
                  </a:moveTo>
                  <a:lnTo>
                    <a:pt x="434" y="260"/>
                  </a:lnTo>
                  <a:lnTo>
                    <a:pt x="1343" y="260"/>
                  </a:lnTo>
                  <a:lnTo>
                    <a:pt x="1343" y="0"/>
                  </a:lnTo>
                  <a:close/>
                  <a:moveTo>
                    <a:pt x="1906" y="0"/>
                  </a:moveTo>
                  <a:lnTo>
                    <a:pt x="1906" y="260"/>
                  </a:lnTo>
                  <a:lnTo>
                    <a:pt x="2815" y="260"/>
                  </a:lnTo>
                  <a:lnTo>
                    <a:pt x="2815" y="0"/>
                  </a:lnTo>
                  <a:close/>
                  <a:moveTo>
                    <a:pt x="3075" y="0"/>
                  </a:moveTo>
                  <a:lnTo>
                    <a:pt x="3075" y="260"/>
                  </a:lnTo>
                  <a:lnTo>
                    <a:pt x="4028" y="260"/>
                  </a:lnTo>
                  <a:lnTo>
                    <a:pt x="4028" y="0"/>
                  </a:lnTo>
                  <a:close/>
                  <a:moveTo>
                    <a:pt x="4547" y="0"/>
                  </a:moveTo>
                  <a:lnTo>
                    <a:pt x="4547" y="260"/>
                  </a:lnTo>
                  <a:lnTo>
                    <a:pt x="5457" y="260"/>
                  </a:lnTo>
                  <a:lnTo>
                    <a:pt x="5457" y="173"/>
                  </a:lnTo>
                  <a:lnTo>
                    <a:pt x="5587" y="260"/>
                  </a:lnTo>
                  <a:lnTo>
                    <a:pt x="5500" y="130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8" name="Google Shape;9348;p75"/>
            <p:cNvSpPr/>
            <p:nvPr/>
          </p:nvSpPr>
          <p:spPr>
            <a:xfrm>
              <a:off x="1445868" y="2337074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0" y="0"/>
                  </a:moveTo>
                  <a:lnTo>
                    <a:pt x="217" y="0"/>
                  </a:lnTo>
                  <a:lnTo>
                    <a:pt x="217" y="0"/>
                  </a:lnTo>
                  <a:lnTo>
                    <a:pt x="130" y="87"/>
                  </a:lnTo>
                  <a:lnTo>
                    <a:pt x="130" y="87"/>
                  </a:lnTo>
                  <a:lnTo>
                    <a:pt x="1" y="260"/>
                  </a:lnTo>
                  <a:lnTo>
                    <a:pt x="174" y="260"/>
                  </a:lnTo>
                  <a:lnTo>
                    <a:pt x="174" y="87"/>
                  </a:lnTo>
                  <a:lnTo>
                    <a:pt x="174" y="87"/>
                  </a:lnTo>
                  <a:lnTo>
                    <a:pt x="260" y="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9" name="Google Shape;9349;p75"/>
            <p:cNvSpPr/>
            <p:nvPr/>
          </p:nvSpPr>
          <p:spPr>
            <a:xfrm>
              <a:off x="1457541" y="2337074"/>
              <a:ext cx="24531" cy="7033"/>
            </a:xfrm>
            <a:custGeom>
              <a:avLst/>
              <a:gdLst/>
              <a:ahLst/>
              <a:cxnLst/>
              <a:rect l="l" t="t" r="r" b="b"/>
              <a:pathLst>
                <a:path w="910" h="261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0" name="Google Shape;9350;p75"/>
            <p:cNvSpPr/>
            <p:nvPr/>
          </p:nvSpPr>
          <p:spPr>
            <a:xfrm>
              <a:off x="1497222" y="2337074"/>
              <a:ext cx="24558" cy="7033"/>
            </a:xfrm>
            <a:custGeom>
              <a:avLst/>
              <a:gdLst/>
              <a:ahLst/>
              <a:cxnLst/>
              <a:rect l="l" t="t" r="r" b="b"/>
              <a:pathLst>
                <a:path w="911" h="261" fill="none" extrusionOk="0">
                  <a:moveTo>
                    <a:pt x="910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910" y="260"/>
                  </a:lnTo>
                  <a:lnTo>
                    <a:pt x="9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1" name="Google Shape;9351;p75"/>
            <p:cNvSpPr/>
            <p:nvPr/>
          </p:nvSpPr>
          <p:spPr>
            <a:xfrm>
              <a:off x="1528735" y="2337074"/>
              <a:ext cx="25717" cy="7033"/>
            </a:xfrm>
            <a:custGeom>
              <a:avLst/>
              <a:gdLst/>
              <a:ahLst/>
              <a:cxnLst/>
              <a:rect l="l" t="t" r="r" b="b"/>
              <a:pathLst>
                <a:path w="954" h="261" fill="none" extrusionOk="0">
                  <a:moveTo>
                    <a:pt x="954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954" y="260"/>
                  </a:lnTo>
                  <a:lnTo>
                    <a:pt x="9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2" name="Google Shape;9352;p75"/>
            <p:cNvSpPr/>
            <p:nvPr/>
          </p:nvSpPr>
          <p:spPr>
            <a:xfrm>
              <a:off x="1568444" y="2337074"/>
              <a:ext cx="28036" cy="7033"/>
            </a:xfrm>
            <a:custGeom>
              <a:avLst/>
              <a:gdLst/>
              <a:ahLst/>
              <a:cxnLst/>
              <a:rect l="l" t="t" r="r" b="b"/>
              <a:pathLst>
                <a:path w="1040" h="261" fill="none" extrusionOk="0">
                  <a:moveTo>
                    <a:pt x="866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  <a:lnTo>
                    <a:pt x="910" y="173"/>
                  </a:lnTo>
                  <a:lnTo>
                    <a:pt x="1040" y="260"/>
                  </a:lnTo>
                  <a:lnTo>
                    <a:pt x="953" y="130"/>
                  </a:lnTo>
                  <a:lnTo>
                    <a:pt x="8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3" name="Google Shape;9353;p75"/>
            <p:cNvSpPr/>
            <p:nvPr/>
          </p:nvSpPr>
          <p:spPr>
            <a:xfrm>
              <a:off x="1592948" y="2341736"/>
              <a:ext cx="3531" cy="2371"/>
            </a:xfrm>
            <a:custGeom>
              <a:avLst/>
              <a:gdLst/>
              <a:ahLst/>
              <a:cxnLst/>
              <a:rect l="l" t="t" r="r" b="b"/>
              <a:pathLst>
                <a:path w="131" h="88" extrusionOk="0">
                  <a:moveTo>
                    <a:pt x="1" y="0"/>
                  </a:moveTo>
                  <a:lnTo>
                    <a:pt x="1" y="87"/>
                  </a:lnTo>
                  <a:lnTo>
                    <a:pt x="131" y="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4" name="Google Shape;9354;p75"/>
            <p:cNvSpPr/>
            <p:nvPr/>
          </p:nvSpPr>
          <p:spPr>
            <a:xfrm>
              <a:off x="1592948" y="2341736"/>
              <a:ext cx="3531" cy="2371"/>
            </a:xfrm>
            <a:custGeom>
              <a:avLst/>
              <a:gdLst/>
              <a:ahLst/>
              <a:cxnLst/>
              <a:rect l="l" t="t" r="r" b="b"/>
              <a:pathLst>
                <a:path w="131" h="88" fill="none" extrusionOk="0">
                  <a:moveTo>
                    <a:pt x="1" y="0"/>
                  </a:moveTo>
                  <a:lnTo>
                    <a:pt x="1" y="87"/>
                  </a:lnTo>
                  <a:lnTo>
                    <a:pt x="131" y="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5" name="Google Shape;9355;p75"/>
            <p:cNvSpPr/>
            <p:nvPr/>
          </p:nvSpPr>
          <p:spPr>
            <a:xfrm>
              <a:off x="1554426" y="2337074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extrusionOk="0">
                  <a:moveTo>
                    <a:pt x="1" y="0"/>
                  </a:moveTo>
                  <a:lnTo>
                    <a:pt x="1" y="260"/>
                  </a:lnTo>
                  <a:lnTo>
                    <a:pt x="520" y="26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6" name="Google Shape;9356;p75"/>
            <p:cNvSpPr/>
            <p:nvPr/>
          </p:nvSpPr>
          <p:spPr>
            <a:xfrm>
              <a:off x="1554426" y="2337074"/>
              <a:ext cx="14045" cy="7033"/>
            </a:xfrm>
            <a:custGeom>
              <a:avLst/>
              <a:gdLst/>
              <a:ahLst/>
              <a:cxnLst/>
              <a:rect l="l" t="t" r="r" b="b"/>
              <a:pathLst>
                <a:path w="521" h="261" fill="none" extrusionOk="0">
                  <a:moveTo>
                    <a:pt x="520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520" y="260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7" name="Google Shape;9357;p75"/>
            <p:cNvSpPr/>
            <p:nvPr/>
          </p:nvSpPr>
          <p:spPr>
            <a:xfrm>
              <a:off x="1521754" y="2337074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0" y="0"/>
                  </a:move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8" name="Google Shape;9358;p75"/>
            <p:cNvSpPr/>
            <p:nvPr/>
          </p:nvSpPr>
          <p:spPr>
            <a:xfrm>
              <a:off x="1521754" y="2337074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fill="none" extrusionOk="0">
                  <a:moveTo>
                    <a:pt x="260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260" y="260"/>
                  </a:lnTo>
                  <a:lnTo>
                    <a:pt x="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9" name="Google Shape;9359;p75"/>
            <p:cNvSpPr/>
            <p:nvPr/>
          </p:nvSpPr>
          <p:spPr>
            <a:xfrm>
              <a:off x="1482045" y="2337074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extrusionOk="0">
                  <a:moveTo>
                    <a:pt x="1" y="0"/>
                  </a:move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0" name="Google Shape;9360;p75"/>
            <p:cNvSpPr/>
            <p:nvPr/>
          </p:nvSpPr>
          <p:spPr>
            <a:xfrm>
              <a:off x="1482045" y="2337074"/>
              <a:ext cx="15204" cy="7033"/>
            </a:xfrm>
            <a:custGeom>
              <a:avLst/>
              <a:gdLst/>
              <a:ahLst/>
              <a:cxnLst/>
              <a:rect l="l" t="t" r="r" b="b"/>
              <a:pathLst>
                <a:path w="564" h="261" fill="none" extrusionOk="0">
                  <a:moveTo>
                    <a:pt x="564" y="0"/>
                  </a:moveTo>
                  <a:lnTo>
                    <a:pt x="1" y="0"/>
                  </a:lnTo>
                  <a:lnTo>
                    <a:pt x="1" y="260"/>
                  </a:lnTo>
                  <a:lnTo>
                    <a:pt x="564" y="26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1" name="Google Shape;9361;p75"/>
            <p:cNvSpPr/>
            <p:nvPr/>
          </p:nvSpPr>
          <p:spPr>
            <a:xfrm>
              <a:off x="1450532" y="2337074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87" y="0"/>
                  </a:moveTo>
                  <a:lnTo>
                    <a:pt x="1" y="87"/>
                  </a:lnTo>
                  <a:lnTo>
                    <a:pt x="1" y="260"/>
                  </a:lnTo>
                  <a:lnTo>
                    <a:pt x="261" y="26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BD9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2" name="Google Shape;9362;p75"/>
            <p:cNvSpPr/>
            <p:nvPr/>
          </p:nvSpPr>
          <p:spPr>
            <a:xfrm>
              <a:off x="1450532" y="2337074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fill="none" extrusionOk="0">
                  <a:moveTo>
                    <a:pt x="261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" y="87"/>
                  </a:lnTo>
                  <a:lnTo>
                    <a:pt x="1" y="260"/>
                  </a:lnTo>
                  <a:lnTo>
                    <a:pt x="261" y="26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3" name="Google Shape;9363;p75"/>
            <p:cNvSpPr/>
            <p:nvPr/>
          </p:nvSpPr>
          <p:spPr>
            <a:xfrm>
              <a:off x="1541594" y="2390754"/>
              <a:ext cx="49036" cy="61871"/>
            </a:xfrm>
            <a:custGeom>
              <a:avLst/>
              <a:gdLst/>
              <a:ahLst/>
              <a:cxnLst/>
              <a:rect l="l" t="t" r="r" b="b"/>
              <a:pathLst>
                <a:path w="1819" h="2296" extrusionOk="0">
                  <a:moveTo>
                    <a:pt x="693" y="0"/>
                  </a:moveTo>
                  <a:lnTo>
                    <a:pt x="0" y="1429"/>
                  </a:lnTo>
                  <a:lnTo>
                    <a:pt x="607" y="2295"/>
                  </a:lnTo>
                  <a:lnTo>
                    <a:pt x="1646" y="2122"/>
                  </a:lnTo>
                  <a:lnTo>
                    <a:pt x="1819" y="996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4" name="Google Shape;9364;p75"/>
            <p:cNvSpPr/>
            <p:nvPr/>
          </p:nvSpPr>
          <p:spPr>
            <a:xfrm>
              <a:off x="1557930" y="2446751"/>
              <a:ext cx="344382" cy="334930"/>
            </a:xfrm>
            <a:custGeom>
              <a:avLst/>
              <a:gdLst/>
              <a:ahLst/>
              <a:cxnLst/>
              <a:rect l="l" t="t" r="r" b="b"/>
              <a:pathLst>
                <a:path w="12775" h="12429" extrusionOk="0">
                  <a:moveTo>
                    <a:pt x="953" y="1"/>
                  </a:moveTo>
                  <a:lnTo>
                    <a:pt x="1" y="217"/>
                  </a:lnTo>
                  <a:lnTo>
                    <a:pt x="130" y="1386"/>
                  </a:lnTo>
                  <a:lnTo>
                    <a:pt x="260" y="2642"/>
                  </a:lnTo>
                  <a:lnTo>
                    <a:pt x="520" y="4158"/>
                  </a:lnTo>
                  <a:lnTo>
                    <a:pt x="693" y="4937"/>
                  </a:lnTo>
                  <a:lnTo>
                    <a:pt x="867" y="5803"/>
                  </a:lnTo>
                  <a:lnTo>
                    <a:pt x="1126" y="6626"/>
                  </a:lnTo>
                  <a:lnTo>
                    <a:pt x="1386" y="7449"/>
                  </a:lnTo>
                  <a:lnTo>
                    <a:pt x="1689" y="8228"/>
                  </a:lnTo>
                  <a:lnTo>
                    <a:pt x="2079" y="8921"/>
                  </a:lnTo>
                  <a:lnTo>
                    <a:pt x="2469" y="9614"/>
                  </a:lnTo>
                  <a:lnTo>
                    <a:pt x="2945" y="10177"/>
                  </a:lnTo>
                  <a:lnTo>
                    <a:pt x="3421" y="10653"/>
                  </a:lnTo>
                  <a:lnTo>
                    <a:pt x="3941" y="11086"/>
                  </a:lnTo>
                  <a:lnTo>
                    <a:pt x="4504" y="11432"/>
                  </a:lnTo>
                  <a:lnTo>
                    <a:pt x="5024" y="11692"/>
                  </a:lnTo>
                  <a:lnTo>
                    <a:pt x="5587" y="11952"/>
                  </a:lnTo>
                  <a:lnTo>
                    <a:pt x="6106" y="12125"/>
                  </a:lnTo>
                  <a:lnTo>
                    <a:pt x="6669" y="12255"/>
                  </a:lnTo>
                  <a:lnTo>
                    <a:pt x="7145" y="12342"/>
                  </a:lnTo>
                  <a:lnTo>
                    <a:pt x="8055" y="12428"/>
                  </a:lnTo>
                  <a:lnTo>
                    <a:pt x="9267" y="12428"/>
                  </a:lnTo>
                  <a:lnTo>
                    <a:pt x="9484" y="12385"/>
                  </a:lnTo>
                  <a:lnTo>
                    <a:pt x="12775" y="10826"/>
                  </a:lnTo>
                  <a:lnTo>
                    <a:pt x="10047" y="8878"/>
                  </a:lnTo>
                  <a:lnTo>
                    <a:pt x="9527" y="8834"/>
                  </a:lnTo>
                  <a:lnTo>
                    <a:pt x="8964" y="8791"/>
                  </a:lnTo>
                  <a:lnTo>
                    <a:pt x="8271" y="8661"/>
                  </a:lnTo>
                  <a:lnTo>
                    <a:pt x="7492" y="8488"/>
                  </a:lnTo>
                  <a:lnTo>
                    <a:pt x="6669" y="8228"/>
                  </a:lnTo>
                  <a:lnTo>
                    <a:pt x="6236" y="8055"/>
                  </a:lnTo>
                  <a:lnTo>
                    <a:pt x="5846" y="7882"/>
                  </a:lnTo>
                  <a:lnTo>
                    <a:pt x="5457" y="7622"/>
                  </a:lnTo>
                  <a:lnTo>
                    <a:pt x="5067" y="7362"/>
                  </a:lnTo>
                  <a:lnTo>
                    <a:pt x="4720" y="7059"/>
                  </a:lnTo>
                  <a:lnTo>
                    <a:pt x="4331" y="6626"/>
                  </a:lnTo>
                  <a:lnTo>
                    <a:pt x="3984" y="6150"/>
                  </a:lnTo>
                  <a:lnTo>
                    <a:pt x="3595" y="5587"/>
                  </a:lnTo>
                  <a:lnTo>
                    <a:pt x="2902" y="4374"/>
                  </a:lnTo>
                  <a:lnTo>
                    <a:pt x="2296" y="3118"/>
                  </a:lnTo>
                  <a:lnTo>
                    <a:pt x="1776" y="1949"/>
                  </a:lnTo>
                  <a:lnTo>
                    <a:pt x="134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5" name="Google Shape;9365;p75"/>
            <p:cNvSpPr/>
            <p:nvPr/>
          </p:nvSpPr>
          <p:spPr>
            <a:xfrm>
              <a:off x="1459886" y="2227371"/>
              <a:ext cx="120257" cy="154059"/>
            </a:xfrm>
            <a:custGeom>
              <a:avLst/>
              <a:gdLst/>
              <a:ahLst/>
              <a:cxnLst/>
              <a:rect l="l" t="t" r="r" b="b"/>
              <a:pathLst>
                <a:path w="4461" h="5717" extrusionOk="0">
                  <a:moveTo>
                    <a:pt x="173" y="1"/>
                  </a:moveTo>
                  <a:lnTo>
                    <a:pt x="43" y="44"/>
                  </a:lnTo>
                  <a:lnTo>
                    <a:pt x="0" y="44"/>
                  </a:lnTo>
                  <a:lnTo>
                    <a:pt x="130" y="997"/>
                  </a:lnTo>
                  <a:lnTo>
                    <a:pt x="217" y="1993"/>
                  </a:lnTo>
                  <a:lnTo>
                    <a:pt x="347" y="3335"/>
                  </a:lnTo>
                  <a:lnTo>
                    <a:pt x="347" y="3725"/>
                  </a:lnTo>
                  <a:lnTo>
                    <a:pt x="390" y="3898"/>
                  </a:lnTo>
                  <a:lnTo>
                    <a:pt x="736" y="4288"/>
                  </a:lnTo>
                  <a:lnTo>
                    <a:pt x="1169" y="4678"/>
                  </a:lnTo>
                  <a:lnTo>
                    <a:pt x="1646" y="5024"/>
                  </a:lnTo>
                  <a:lnTo>
                    <a:pt x="2165" y="5327"/>
                  </a:lnTo>
                  <a:lnTo>
                    <a:pt x="2642" y="5544"/>
                  </a:lnTo>
                  <a:lnTo>
                    <a:pt x="3118" y="5673"/>
                  </a:lnTo>
                  <a:lnTo>
                    <a:pt x="3378" y="5717"/>
                  </a:lnTo>
                  <a:lnTo>
                    <a:pt x="3767" y="5717"/>
                  </a:lnTo>
                  <a:lnTo>
                    <a:pt x="3941" y="5673"/>
                  </a:lnTo>
                  <a:lnTo>
                    <a:pt x="4071" y="5587"/>
                  </a:lnTo>
                  <a:lnTo>
                    <a:pt x="4200" y="5457"/>
                  </a:lnTo>
                  <a:lnTo>
                    <a:pt x="4287" y="5327"/>
                  </a:lnTo>
                  <a:lnTo>
                    <a:pt x="4374" y="5154"/>
                  </a:lnTo>
                  <a:lnTo>
                    <a:pt x="4460" y="4807"/>
                  </a:lnTo>
                  <a:lnTo>
                    <a:pt x="4460" y="4374"/>
                  </a:lnTo>
                  <a:lnTo>
                    <a:pt x="4417" y="3985"/>
                  </a:lnTo>
                  <a:lnTo>
                    <a:pt x="4374" y="3595"/>
                  </a:lnTo>
                  <a:lnTo>
                    <a:pt x="4244" y="3032"/>
                  </a:lnTo>
                  <a:lnTo>
                    <a:pt x="4200" y="2989"/>
                  </a:lnTo>
                  <a:lnTo>
                    <a:pt x="4157" y="2859"/>
                  </a:lnTo>
                  <a:lnTo>
                    <a:pt x="4114" y="2729"/>
                  </a:lnTo>
                  <a:lnTo>
                    <a:pt x="4071" y="2123"/>
                  </a:lnTo>
                  <a:lnTo>
                    <a:pt x="4027" y="1516"/>
                  </a:lnTo>
                  <a:lnTo>
                    <a:pt x="4027" y="867"/>
                  </a:lnTo>
                  <a:lnTo>
                    <a:pt x="4071" y="261"/>
                  </a:lnTo>
                  <a:lnTo>
                    <a:pt x="2035" y="88"/>
                  </a:lnTo>
                  <a:lnTo>
                    <a:pt x="606" y="44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6" name="Google Shape;9366;p75"/>
            <p:cNvSpPr/>
            <p:nvPr/>
          </p:nvSpPr>
          <p:spPr>
            <a:xfrm>
              <a:off x="1464550" y="2227371"/>
              <a:ext cx="108585" cy="84049"/>
            </a:xfrm>
            <a:custGeom>
              <a:avLst/>
              <a:gdLst/>
              <a:ahLst/>
              <a:cxnLst/>
              <a:rect l="l" t="t" r="r" b="b"/>
              <a:pathLst>
                <a:path w="4028" h="3119" extrusionOk="0">
                  <a:moveTo>
                    <a:pt x="0" y="1"/>
                  </a:moveTo>
                  <a:lnTo>
                    <a:pt x="174" y="434"/>
                  </a:lnTo>
                  <a:lnTo>
                    <a:pt x="433" y="954"/>
                  </a:lnTo>
                  <a:lnTo>
                    <a:pt x="780" y="1516"/>
                  </a:lnTo>
                  <a:lnTo>
                    <a:pt x="1213" y="2079"/>
                  </a:lnTo>
                  <a:lnTo>
                    <a:pt x="1429" y="2339"/>
                  </a:lnTo>
                  <a:lnTo>
                    <a:pt x="1689" y="2556"/>
                  </a:lnTo>
                  <a:lnTo>
                    <a:pt x="1949" y="2729"/>
                  </a:lnTo>
                  <a:lnTo>
                    <a:pt x="2252" y="2902"/>
                  </a:lnTo>
                  <a:lnTo>
                    <a:pt x="2599" y="3032"/>
                  </a:lnTo>
                  <a:lnTo>
                    <a:pt x="2902" y="3119"/>
                  </a:lnTo>
                  <a:lnTo>
                    <a:pt x="3638" y="3119"/>
                  </a:lnTo>
                  <a:lnTo>
                    <a:pt x="3854" y="3075"/>
                  </a:lnTo>
                  <a:lnTo>
                    <a:pt x="4027" y="3032"/>
                  </a:lnTo>
                  <a:lnTo>
                    <a:pt x="4027" y="2989"/>
                  </a:lnTo>
                  <a:lnTo>
                    <a:pt x="4027" y="2945"/>
                  </a:lnTo>
                  <a:lnTo>
                    <a:pt x="3984" y="2816"/>
                  </a:lnTo>
                  <a:lnTo>
                    <a:pt x="3941" y="2729"/>
                  </a:lnTo>
                  <a:lnTo>
                    <a:pt x="3898" y="2079"/>
                  </a:lnTo>
                  <a:lnTo>
                    <a:pt x="3854" y="1473"/>
                  </a:lnTo>
                  <a:lnTo>
                    <a:pt x="3854" y="867"/>
                  </a:lnTo>
                  <a:lnTo>
                    <a:pt x="3898" y="261"/>
                  </a:lnTo>
                  <a:lnTo>
                    <a:pt x="2209" y="88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7" name="Google Shape;9367;p75"/>
            <p:cNvSpPr/>
            <p:nvPr/>
          </p:nvSpPr>
          <p:spPr>
            <a:xfrm>
              <a:off x="1424868" y="2027852"/>
              <a:ext cx="193797" cy="257888"/>
            </a:xfrm>
            <a:custGeom>
              <a:avLst/>
              <a:gdLst/>
              <a:ahLst/>
              <a:cxnLst/>
              <a:rect l="l" t="t" r="r" b="b"/>
              <a:pathLst>
                <a:path w="7189" h="9570" extrusionOk="0">
                  <a:moveTo>
                    <a:pt x="3075" y="0"/>
                  </a:moveTo>
                  <a:lnTo>
                    <a:pt x="2728" y="87"/>
                  </a:lnTo>
                  <a:lnTo>
                    <a:pt x="2338" y="173"/>
                  </a:lnTo>
                  <a:lnTo>
                    <a:pt x="1949" y="347"/>
                  </a:lnTo>
                  <a:lnTo>
                    <a:pt x="1602" y="520"/>
                  </a:lnTo>
                  <a:lnTo>
                    <a:pt x="1299" y="736"/>
                  </a:lnTo>
                  <a:lnTo>
                    <a:pt x="996" y="996"/>
                  </a:lnTo>
                  <a:lnTo>
                    <a:pt x="693" y="1256"/>
                  </a:lnTo>
                  <a:lnTo>
                    <a:pt x="476" y="1559"/>
                  </a:lnTo>
                  <a:lnTo>
                    <a:pt x="260" y="1906"/>
                  </a:lnTo>
                  <a:lnTo>
                    <a:pt x="130" y="2252"/>
                  </a:lnTo>
                  <a:lnTo>
                    <a:pt x="43" y="2642"/>
                  </a:lnTo>
                  <a:lnTo>
                    <a:pt x="0" y="2945"/>
                  </a:lnTo>
                  <a:lnTo>
                    <a:pt x="0" y="3291"/>
                  </a:lnTo>
                  <a:lnTo>
                    <a:pt x="87" y="4114"/>
                  </a:lnTo>
                  <a:lnTo>
                    <a:pt x="260" y="5067"/>
                  </a:lnTo>
                  <a:lnTo>
                    <a:pt x="520" y="6019"/>
                  </a:lnTo>
                  <a:lnTo>
                    <a:pt x="866" y="6929"/>
                  </a:lnTo>
                  <a:lnTo>
                    <a:pt x="1213" y="7751"/>
                  </a:lnTo>
                  <a:lnTo>
                    <a:pt x="1429" y="8098"/>
                  </a:lnTo>
                  <a:lnTo>
                    <a:pt x="1646" y="8401"/>
                  </a:lnTo>
                  <a:lnTo>
                    <a:pt x="1819" y="8661"/>
                  </a:lnTo>
                  <a:lnTo>
                    <a:pt x="2035" y="8834"/>
                  </a:lnTo>
                  <a:lnTo>
                    <a:pt x="2338" y="9050"/>
                  </a:lnTo>
                  <a:lnTo>
                    <a:pt x="2685" y="9224"/>
                  </a:lnTo>
                  <a:lnTo>
                    <a:pt x="2988" y="9353"/>
                  </a:lnTo>
                  <a:lnTo>
                    <a:pt x="3334" y="9483"/>
                  </a:lnTo>
                  <a:lnTo>
                    <a:pt x="3681" y="9527"/>
                  </a:lnTo>
                  <a:lnTo>
                    <a:pt x="4027" y="9570"/>
                  </a:lnTo>
                  <a:lnTo>
                    <a:pt x="4720" y="9570"/>
                  </a:lnTo>
                  <a:lnTo>
                    <a:pt x="5066" y="9483"/>
                  </a:lnTo>
                  <a:lnTo>
                    <a:pt x="5413" y="9397"/>
                  </a:lnTo>
                  <a:lnTo>
                    <a:pt x="5716" y="9267"/>
                  </a:lnTo>
                  <a:lnTo>
                    <a:pt x="6019" y="9094"/>
                  </a:lnTo>
                  <a:lnTo>
                    <a:pt x="6279" y="8877"/>
                  </a:lnTo>
                  <a:lnTo>
                    <a:pt x="6495" y="8617"/>
                  </a:lnTo>
                  <a:lnTo>
                    <a:pt x="6712" y="8314"/>
                  </a:lnTo>
                  <a:lnTo>
                    <a:pt x="6928" y="7968"/>
                  </a:lnTo>
                  <a:lnTo>
                    <a:pt x="7058" y="7621"/>
                  </a:lnTo>
                  <a:lnTo>
                    <a:pt x="7145" y="7188"/>
                  </a:lnTo>
                  <a:lnTo>
                    <a:pt x="7188" y="6669"/>
                  </a:lnTo>
                  <a:lnTo>
                    <a:pt x="7145" y="6149"/>
                  </a:lnTo>
                  <a:lnTo>
                    <a:pt x="7102" y="5543"/>
                  </a:lnTo>
                  <a:lnTo>
                    <a:pt x="7015" y="4980"/>
                  </a:lnTo>
                  <a:lnTo>
                    <a:pt x="6885" y="4374"/>
                  </a:lnTo>
                  <a:lnTo>
                    <a:pt x="6712" y="3768"/>
                  </a:lnTo>
                  <a:lnTo>
                    <a:pt x="6539" y="3161"/>
                  </a:lnTo>
                  <a:lnTo>
                    <a:pt x="6322" y="2598"/>
                  </a:lnTo>
                  <a:lnTo>
                    <a:pt x="6106" y="2079"/>
                  </a:lnTo>
                  <a:lnTo>
                    <a:pt x="5889" y="1602"/>
                  </a:lnTo>
                  <a:lnTo>
                    <a:pt x="5673" y="1169"/>
                  </a:lnTo>
                  <a:lnTo>
                    <a:pt x="5413" y="823"/>
                  </a:lnTo>
                  <a:lnTo>
                    <a:pt x="5196" y="520"/>
                  </a:lnTo>
                  <a:lnTo>
                    <a:pt x="4937" y="347"/>
                  </a:lnTo>
                  <a:lnTo>
                    <a:pt x="4590" y="217"/>
                  </a:lnTo>
                  <a:lnTo>
                    <a:pt x="4244" y="87"/>
                  </a:lnTo>
                  <a:lnTo>
                    <a:pt x="3854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8" name="Google Shape;9368;p75"/>
            <p:cNvSpPr/>
            <p:nvPr/>
          </p:nvSpPr>
          <p:spPr>
            <a:xfrm>
              <a:off x="1522913" y="2157362"/>
              <a:ext cx="2372" cy="17543"/>
            </a:xfrm>
            <a:custGeom>
              <a:avLst/>
              <a:gdLst/>
              <a:ahLst/>
              <a:cxnLst/>
              <a:rect l="l" t="t" r="r" b="b"/>
              <a:pathLst>
                <a:path w="88" h="651" extrusionOk="0">
                  <a:moveTo>
                    <a:pt x="0" y="1"/>
                  </a:moveTo>
                  <a:lnTo>
                    <a:pt x="44" y="217"/>
                  </a:lnTo>
                  <a:lnTo>
                    <a:pt x="87" y="434"/>
                  </a:lnTo>
                  <a:lnTo>
                    <a:pt x="87" y="217"/>
                  </a:lnTo>
                  <a:lnTo>
                    <a:pt x="0" y="1"/>
                  </a:lnTo>
                  <a:close/>
                  <a:moveTo>
                    <a:pt x="87" y="434"/>
                  </a:moveTo>
                  <a:lnTo>
                    <a:pt x="44" y="650"/>
                  </a:lnTo>
                  <a:lnTo>
                    <a:pt x="87" y="477"/>
                  </a:lnTo>
                  <a:lnTo>
                    <a:pt x="87" y="434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9" name="Google Shape;9369;p75"/>
            <p:cNvSpPr/>
            <p:nvPr/>
          </p:nvSpPr>
          <p:spPr>
            <a:xfrm>
              <a:off x="1507736" y="2152700"/>
              <a:ext cx="17549" cy="23363"/>
            </a:xfrm>
            <a:custGeom>
              <a:avLst/>
              <a:gdLst/>
              <a:ahLst/>
              <a:cxnLst/>
              <a:rect l="l" t="t" r="r" b="b"/>
              <a:pathLst>
                <a:path w="651" h="867" extrusionOk="0">
                  <a:moveTo>
                    <a:pt x="260" y="1"/>
                  </a:moveTo>
                  <a:lnTo>
                    <a:pt x="130" y="44"/>
                  </a:lnTo>
                  <a:lnTo>
                    <a:pt x="44" y="174"/>
                  </a:lnTo>
                  <a:lnTo>
                    <a:pt x="1" y="347"/>
                  </a:lnTo>
                  <a:lnTo>
                    <a:pt x="44" y="477"/>
                  </a:lnTo>
                  <a:lnTo>
                    <a:pt x="87" y="650"/>
                  </a:lnTo>
                  <a:lnTo>
                    <a:pt x="174" y="780"/>
                  </a:lnTo>
                  <a:lnTo>
                    <a:pt x="304" y="867"/>
                  </a:lnTo>
                  <a:lnTo>
                    <a:pt x="434" y="867"/>
                  </a:lnTo>
                  <a:lnTo>
                    <a:pt x="563" y="780"/>
                  </a:lnTo>
                  <a:lnTo>
                    <a:pt x="650" y="650"/>
                  </a:lnTo>
                  <a:lnTo>
                    <a:pt x="650" y="520"/>
                  </a:lnTo>
                  <a:lnTo>
                    <a:pt x="650" y="347"/>
                  </a:lnTo>
                  <a:lnTo>
                    <a:pt x="607" y="217"/>
                  </a:lnTo>
                  <a:lnTo>
                    <a:pt x="520" y="87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0" name="Google Shape;9370;p75"/>
            <p:cNvSpPr/>
            <p:nvPr/>
          </p:nvSpPr>
          <p:spPr>
            <a:xfrm>
              <a:off x="1567258" y="2144535"/>
              <a:ext cx="12886" cy="17516"/>
            </a:xfrm>
            <a:custGeom>
              <a:avLst/>
              <a:gdLst/>
              <a:ahLst/>
              <a:cxnLst/>
              <a:rect l="l" t="t" r="r" b="b"/>
              <a:pathLst>
                <a:path w="478" h="650" extrusionOk="0">
                  <a:moveTo>
                    <a:pt x="1" y="44"/>
                  </a:moveTo>
                  <a:lnTo>
                    <a:pt x="44" y="260"/>
                  </a:lnTo>
                  <a:lnTo>
                    <a:pt x="131" y="433"/>
                  </a:lnTo>
                  <a:lnTo>
                    <a:pt x="44" y="217"/>
                  </a:lnTo>
                  <a:lnTo>
                    <a:pt x="13" y="59"/>
                  </a:lnTo>
                  <a:lnTo>
                    <a:pt x="13" y="59"/>
                  </a:lnTo>
                  <a:lnTo>
                    <a:pt x="1" y="44"/>
                  </a:lnTo>
                  <a:close/>
                  <a:moveTo>
                    <a:pt x="1" y="0"/>
                  </a:moveTo>
                  <a:lnTo>
                    <a:pt x="13" y="59"/>
                  </a:lnTo>
                  <a:lnTo>
                    <a:pt x="13" y="59"/>
                  </a:lnTo>
                  <a:lnTo>
                    <a:pt x="477" y="650"/>
                  </a:lnTo>
                  <a:lnTo>
                    <a:pt x="477" y="650"/>
                  </a:lnTo>
                  <a:lnTo>
                    <a:pt x="261" y="607"/>
                  </a:lnTo>
                  <a:lnTo>
                    <a:pt x="347" y="650"/>
                  </a:lnTo>
                  <a:lnTo>
                    <a:pt x="477" y="6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1" name="Google Shape;9371;p75"/>
            <p:cNvSpPr/>
            <p:nvPr/>
          </p:nvSpPr>
          <p:spPr>
            <a:xfrm>
              <a:off x="1567258" y="2145693"/>
              <a:ext cx="12886" cy="16357"/>
            </a:xfrm>
            <a:custGeom>
              <a:avLst/>
              <a:gdLst/>
              <a:ahLst/>
              <a:cxnLst/>
              <a:rect l="l" t="t" r="r" b="b"/>
              <a:pathLst>
                <a:path w="478" h="60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4" y="217"/>
                  </a:lnTo>
                  <a:lnTo>
                    <a:pt x="131" y="390"/>
                  </a:lnTo>
                  <a:lnTo>
                    <a:pt x="261" y="564"/>
                  </a:lnTo>
                  <a:lnTo>
                    <a:pt x="477" y="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2" name="Google Shape;9372;p75"/>
            <p:cNvSpPr/>
            <p:nvPr/>
          </p:nvSpPr>
          <p:spPr>
            <a:xfrm>
              <a:off x="1567258" y="2144535"/>
              <a:ext cx="12886" cy="17516"/>
            </a:xfrm>
            <a:custGeom>
              <a:avLst/>
              <a:gdLst/>
              <a:ahLst/>
              <a:cxnLst/>
              <a:rect l="l" t="t" r="r" b="b"/>
              <a:pathLst>
                <a:path w="478" h="650" fill="none" extrusionOk="0">
                  <a:moveTo>
                    <a:pt x="477" y="650"/>
                  </a:moveTo>
                  <a:lnTo>
                    <a:pt x="477" y="650"/>
                  </a:lnTo>
                  <a:lnTo>
                    <a:pt x="347" y="650"/>
                  </a:lnTo>
                  <a:lnTo>
                    <a:pt x="261" y="607"/>
                  </a:lnTo>
                  <a:lnTo>
                    <a:pt x="131" y="433"/>
                  </a:lnTo>
                  <a:lnTo>
                    <a:pt x="44" y="217"/>
                  </a:lnTo>
                  <a:lnTo>
                    <a:pt x="1" y="0"/>
                  </a:lnTo>
                  <a:lnTo>
                    <a:pt x="477" y="6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3" name="Google Shape;9373;p75"/>
            <p:cNvSpPr/>
            <p:nvPr/>
          </p:nvSpPr>
          <p:spPr>
            <a:xfrm>
              <a:off x="1566099" y="2135211"/>
              <a:ext cx="17549" cy="23363"/>
            </a:xfrm>
            <a:custGeom>
              <a:avLst/>
              <a:gdLst/>
              <a:ahLst/>
              <a:cxnLst/>
              <a:rect l="l" t="t" r="r" b="b"/>
              <a:pathLst>
                <a:path w="651" h="867" extrusionOk="0">
                  <a:moveTo>
                    <a:pt x="174" y="0"/>
                  </a:moveTo>
                  <a:lnTo>
                    <a:pt x="87" y="87"/>
                  </a:lnTo>
                  <a:lnTo>
                    <a:pt x="44" y="217"/>
                  </a:lnTo>
                  <a:lnTo>
                    <a:pt x="1" y="390"/>
                  </a:lnTo>
                  <a:lnTo>
                    <a:pt x="44" y="520"/>
                  </a:lnTo>
                  <a:lnTo>
                    <a:pt x="131" y="693"/>
                  </a:lnTo>
                  <a:lnTo>
                    <a:pt x="217" y="779"/>
                  </a:lnTo>
                  <a:lnTo>
                    <a:pt x="347" y="866"/>
                  </a:lnTo>
                  <a:lnTo>
                    <a:pt x="477" y="866"/>
                  </a:lnTo>
                  <a:lnTo>
                    <a:pt x="607" y="779"/>
                  </a:lnTo>
                  <a:lnTo>
                    <a:pt x="650" y="650"/>
                  </a:lnTo>
                  <a:lnTo>
                    <a:pt x="650" y="520"/>
                  </a:lnTo>
                  <a:lnTo>
                    <a:pt x="650" y="346"/>
                  </a:lnTo>
                  <a:lnTo>
                    <a:pt x="564" y="173"/>
                  </a:lnTo>
                  <a:lnTo>
                    <a:pt x="477" y="87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4" name="Google Shape;9374;p75"/>
            <p:cNvSpPr/>
            <p:nvPr/>
          </p:nvSpPr>
          <p:spPr>
            <a:xfrm>
              <a:off x="1493718" y="2124701"/>
              <a:ext cx="23372" cy="19860"/>
            </a:xfrm>
            <a:custGeom>
              <a:avLst/>
              <a:gdLst/>
              <a:ahLst/>
              <a:cxnLst/>
              <a:rect l="l" t="t" r="r" b="b"/>
              <a:pathLst>
                <a:path w="867" h="737" extrusionOk="0">
                  <a:moveTo>
                    <a:pt x="564" y="0"/>
                  </a:moveTo>
                  <a:lnTo>
                    <a:pt x="347" y="87"/>
                  </a:lnTo>
                  <a:lnTo>
                    <a:pt x="131" y="217"/>
                  </a:lnTo>
                  <a:lnTo>
                    <a:pt x="1" y="477"/>
                  </a:lnTo>
                  <a:lnTo>
                    <a:pt x="1" y="563"/>
                  </a:lnTo>
                  <a:lnTo>
                    <a:pt x="44" y="607"/>
                  </a:lnTo>
                  <a:lnTo>
                    <a:pt x="88" y="693"/>
                  </a:lnTo>
                  <a:lnTo>
                    <a:pt x="174" y="736"/>
                  </a:lnTo>
                  <a:lnTo>
                    <a:pt x="304" y="736"/>
                  </a:lnTo>
                  <a:lnTo>
                    <a:pt x="607" y="520"/>
                  </a:lnTo>
                  <a:lnTo>
                    <a:pt x="780" y="390"/>
                  </a:lnTo>
                  <a:lnTo>
                    <a:pt x="824" y="347"/>
                  </a:lnTo>
                  <a:lnTo>
                    <a:pt x="867" y="260"/>
                  </a:lnTo>
                  <a:lnTo>
                    <a:pt x="867" y="130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5" name="Google Shape;9375;p75"/>
            <p:cNvSpPr/>
            <p:nvPr/>
          </p:nvSpPr>
          <p:spPr>
            <a:xfrm>
              <a:off x="1555585" y="2108371"/>
              <a:ext cx="26877" cy="14013"/>
            </a:xfrm>
            <a:custGeom>
              <a:avLst/>
              <a:gdLst/>
              <a:ahLst/>
              <a:cxnLst/>
              <a:rect l="l" t="t" r="r" b="b"/>
              <a:pathLst>
                <a:path w="997" h="520" extrusionOk="0">
                  <a:moveTo>
                    <a:pt x="304" y="0"/>
                  </a:moveTo>
                  <a:lnTo>
                    <a:pt x="174" y="43"/>
                  </a:lnTo>
                  <a:lnTo>
                    <a:pt x="88" y="130"/>
                  </a:lnTo>
                  <a:lnTo>
                    <a:pt x="1" y="217"/>
                  </a:lnTo>
                  <a:lnTo>
                    <a:pt x="1" y="347"/>
                  </a:lnTo>
                  <a:lnTo>
                    <a:pt x="44" y="433"/>
                  </a:lnTo>
                  <a:lnTo>
                    <a:pt x="261" y="520"/>
                  </a:lnTo>
                  <a:lnTo>
                    <a:pt x="824" y="520"/>
                  </a:lnTo>
                  <a:lnTo>
                    <a:pt x="867" y="476"/>
                  </a:lnTo>
                  <a:lnTo>
                    <a:pt x="910" y="476"/>
                  </a:lnTo>
                  <a:lnTo>
                    <a:pt x="954" y="390"/>
                  </a:lnTo>
                  <a:lnTo>
                    <a:pt x="997" y="303"/>
                  </a:lnTo>
                  <a:lnTo>
                    <a:pt x="954" y="260"/>
                  </a:lnTo>
                  <a:lnTo>
                    <a:pt x="910" y="173"/>
                  </a:lnTo>
                  <a:lnTo>
                    <a:pt x="694" y="4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6" name="Google Shape;9376;p75"/>
            <p:cNvSpPr/>
            <p:nvPr/>
          </p:nvSpPr>
          <p:spPr>
            <a:xfrm>
              <a:off x="1534585" y="2225054"/>
              <a:ext cx="16363" cy="5848"/>
            </a:xfrm>
            <a:custGeom>
              <a:avLst/>
              <a:gdLst/>
              <a:ahLst/>
              <a:cxnLst/>
              <a:rect l="l" t="t" r="r" b="b"/>
              <a:pathLst>
                <a:path w="607" h="217" extrusionOk="0">
                  <a:moveTo>
                    <a:pt x="1" y="0"/>
                  </a:moveTo>
                  <a:lnTo>
                    <a:pt x="130" y="174"/>
                  </a:lnTo>
                  <a:lnTo>
                    <a:pt x="217" y="217"/>
                  </a:lnTo>
                  <a:lnTo>
                    <a:pt x="390" y="217"/>
                  </a:lnTo>
                  <a:lnTo>
                    <a:pt x="477" y="174"/>
                  </a:lnTo>
                  <a:lnTo>
                    <a:pt x="563" y="87"/>
                  </a:lnTo>
                  <a:lnTo>
                    <a:pt x="607" y="0"/>
                  </a:lnTo>
                  <a:lnTo>
                    <a:pt x="563" y="0"/>
                  </a:lnTo>
                  <a:lnTo>
                    <a:pt x="434" y="87"/>
                  </a:lnTo>
                  <a:lnTo>
                    <a:pt x="304" y="130"/>
                  </a:lnTo>
                  <a:lnTo>
                    <a:pt x="130" y="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7" name="Google Shape;9377;p75"/>
            <p:cNvSpPr/>
            <p:nvPr/>
          </p:nvSpPr>
          <p:spPr>
            <a:xfrm>
              <a:off x="1536931" y="2115350"/>
              <a:ext cx="42027" cy="93400"/>
            </a:xfrm>
            <a:custGeom>
              <a:avLst/>
              <a:gdLst/>
              <a:ahLst/>
              <a:cxnLst/>
              <a:rect l="l" t="t" r="r" b="b"/>
              <a:pathLst>
                <a:path w="1559" h="3466" extrusionOk="0">
                  <a:moveTo>
                    <a:pt x="433" y="1"/>
                  </a:moveTo>
                  <a:lnTo>
                    <a:pt x="433" y="44"/>
                  </a:lnTo>
                  <a:lnTo>
                    <a:pt x="650" y="650"/>
                  </a:lnTo>
                  <a:lnTo>
                    <a:pt x="866" y="1300"/>
                  </a:lnTo>
                  <a:lnTo>
                    <a:pt x="1083" y="1950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083" y="2556"/>
                  </a:lnTo>
                  <a:lnTo>
                    <a:pt x="823" y="2556"/>
                  </a:lnTo>
                  <a:lnTo>
                    <a:pt x="909" y="2859"/>
                  </a:lnTo>
                  <a:lnTo>
                    <a:pt x="1039" y="3249"/>
                  </a:lnTo>
                  <a:lnTo>
                    <a:pt x="780" y="3292"/>
                  </a:lnTo>
                  <a:lnTo>
                    <a:pt x="520" y="3335"/>
                  </a:lnTo>
                  <a:lnTo>
                    <a:pt x="260" y="3292"/>
                  </a:lnTo>
                  <a:lnTo>
                    <a:pt x="0" y="3205"/>
                  </a:lnTo>
                  <a:lnTo>
                    <a:pt x="173" y="3335"/>
                  </a:lnTo>
                  <a:lnTo>
                    <a:pt x="347" y="3422"/>
                  </a:lnTo>
                  <a:lnTo>
                    <a:pt x="520" y="3465"/>
                  </a:lnTo>
                  <a:lnTo>
                    <a:pt x="909" y="3465"/>
                  </a:lnTo>
                  <a:lnTo>
                    <a:pt x="1083" y="3422"/>
                  </a:lnTo>
                  <a:lnTo>
                    <a:pt x="1126" y="3378"/>
                  </a:lnTo>
                  <a:lnTo>
                    <a:pt x="1169" y="3378"/>
                  </a:lnTo>
                  <a:lnTo>
                    <a:pt x="1213" y="3335"/>
                  </a:lnTo>
                  <a:lnTo>
                    <a:pt x="1213" y="3292"/>
                  </a:lnTo>
                  <a:lnTo>
                    <a:pt x="1213" y="3249"/>
                  </a:lnTo>
                  <a:lnTo>
                    <a:pt x="1213" y="3205"/>
                  </a:lnTo>
                  <a:lnTo>
                    <a:pt x="1083" y="2686"/>
                  </a:lnTo>
                  <a:lnTo>
                    <a:pt x="1386" y="2729"/>
                  </a:lnTo>
                  <a:lnTo>
                    <a:pt x="1559" y="2729"/>
                  </a:lnTo>
                  <a:lnTo>
                    <a:pt x="1559" y="2686"/>
                  </a:lnTo>
                  <a:lnTo>
                    <a:pt x="1342" y="1993"/>
                  </a:lnTo>
                  <a:lnTo>
                    <a:pt x="1083" y="1300"/>
                  </a:lnTo>
                  <a:lnTo>
                    <a:pt x="823" y="650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8" name="Google Shape;9378;p75"/>
            <p:cNvSpPr/>
            <p:nvPr/>
          </p:nvSpPr>
          <p:spPr>
            <a:xfrm>
              <a:off x="1536931" y="2201717"/>
              <a:ext cx="25690" cy="18702"/>
            </a:xfrm>
            <a:custGeom>
              <a:avLst/>
              <a:gdLst/>
              <a:ahLst/>
              <a:cxnLst/>
              <a:rect l="l" t="t" r="r" b="b"/>
              <a:pathLst>
                <a:path w="953" h="694" extrusionOk="0">
                  <a:moveTo>
                    <a:pt x="43" y="0"/>
                  </a:moveTo>
                  <a:lnTo>
                    <a:pt x="0" y="303"/>
                  </a:lnTo>
                  <a:lnTo>
                    <a:pt x="0" y="433"/>
                  </a:lnTo>
                  <a:lnTo>
                    <a:pt x="43" y="563"/>
                  </a:lnTo>
                  <a:lnTo>
                    <a:pt x="130" y="650"/>
                  </a:lnTo>
                  <a:lnTo>
                    <a:pt x="260" y="693"/>
                  </a:lnTo>
                  <a:lnTo>
                    <a:pt x="433" y="650"/>
                  </a:lnTo>
                  <a:lnTo>
                    <a:pt x="563" y="606"/>
                  </a:lnTo>
                  <a:lnTo>
                    <a:pt x="780" y="390"/>
                  </a:lnTo>
                  <a:lnTo>
                    <a:pt x="953" y="173"/>
                  </a:lnTo>
                  <a:lnTo>
                    <a:pt x="476" y="173"/>
                  </a:lnTo>
                  <a:lnTo>
                    <a:pt x="260" y="8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9" name="Google Shape;9379;p75"/>
            <p:cNvSpPr/>
            <p:nvPr/>
          </p:nvSpPr>
          <p:spPr>
            <a:xfrm>
              <a:off x="1535744" y="2208724"/>
              <a:ext cx="16390" cy="10510"/>
            </a:xfrm>
            <a:custGeom>
              <a:avLst/>
              <a:gdLst/>
              <a:ahLst/>
              <a:cxnLst/>
              <a:rect l="l" t="t" r="r" b="b"/>
              <a:pathLst>
                <a:path w="608" h="390" extrusionOk="0">
                  <a:moveTo>
                    <a:pt x="1" y="0"/>
                  </a:moveTo>
                  <a:lnTo>
                    <a:pt x="1" y="130"/>
                  </a:lnTo>
                  <a:lnTo>
                    <a:pt x="44" y="260"/>
                  </a:lnTo>
                  <a:lnTo>
                    <a:pt x="131" y="346"/>
                  </a:lnTo>
                  <a:lnTo>
                    <a:pt x="261" y="390"/>
                  </a:lnTo>
                  <a:lnTo>
                    <a:pt x="434" y="390"/>
                  </a:lnTo>
                  <a:lnTo>
                    <a:pt x="607" y="303"/>
                  </a:lnTo>
                  <a:lnTo>
                    <a:pt x="477" y="173"/>
                  </a:lnTo>
                  <a:lnTo>
                    <a:pt x="347" y="8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0" name="Google Shape;9380;p75"/>
            <p:cNvSpPr/>
            <p:nvPr/>
          </p:nvSpPr>
          <p:spPr>
            <a:xfrm>
              <a:off x="1392169" y="1968325"/>
              <a:ext cx="204311" cy="228757"/>
            </a:xfrm>
            <a:custGeom>
              <a:avLst/>
              <a:gdLst/>
              <a:ahLst/>
              <a:cxnLst/>
              <a:rect l="l" t="t" r="r" b="b"/>
              <a:pathLst>
                <a:path w="7579" h="8489" extrusionOk="0">
                  <a:moveTo>
                    <a:pt x="6236" y="1"/>
                  </a:moveTo>
                  <a:lnTo>
                    <a:pt x="6106" y="44"/>
                  </a:lnTo>
                  <a:lnTo>
                    <a:pt x="5976" y="87"/>
                  </a:lnTo>
                  <a:lnTo>
                    <a:pt x="5846" y="217"/>
                  </a:lnTo>
                  <a:lnTo>
                    <a:pt x="5760" y="347"/>
                  </a:lnTo>
                  <a:lnTo>
                    <a:pt x="5673" y="477"/>
                  </a:lnTo>
                  <a:lnTo>
                    <a:pt x="5587" y="650"/>
                  </a:lnTo>
                  <a:lnTo>
                    <a:pt x="5717" y="780"/>
                  </a:lnTo>
                  <a:lnTo>
                    <a:pt x="5846" y="910"/>
                  </a:lnTo>
                  <a:lnTo>
                    <a:pt x="5933" y="1083"/>
                  </a:lnTo>
                  <a:lnTo>
                    <a:pt x="6020" y="1257"/>
                  </a:lnTo>
                  <a:lnTo>
                    <a:pt x="6020" y="1473"/>
                  </a:lnTo>
                  <a:lnTo>
                    <a:pt x="6020" y="1646"/>
                  </a:lnTo>
                  <a:lnTo>
                    <a:pt x="5976" y="1733"/>
                  </a:lnTo>
                  <a:lnTo>
                    <a:pt x="5846" y="1776"/>
                  </a:lnTo>
                  <a:lnTo>
                    <a:pt x="5760" y="1776"/>
                  </a:lnTo>
                  <a:lnTo>
                    <a:pt x="5673" y="1690"/>
                  </a:lnTo>
                  <a:lnTo>
                    <a:pt x="5587" y="1560"/>
                  </a:lnTo>
                  <a:lnTo>
                    <a:pt x="5543" y="1300"/>
                  </a:lnTo>
                  <a:lnTo>
                    <a:pt x="5500" y="954"/>
                  </a:lnTo>
                  <a:lnTo>
                    <a:pt x="5587" y="650"/>
                  </a:lnTo>
                  <a:lnTo>
                    <a:pt x="5587" y="607"/>
                  </a:lnTo>
                  <a:lnTo>
                    <a:pt x="5543" y="607"/>
                  </a:lnTo>
                  <a:lnTo>
                    <a:pt x="5413" y="564"/>
                  </a:lnTo>
                  <a:lnTo>
                    <a:pt x="5327" y="521"/>
                  </a:lnTo>
                  <a:lnTo>
                    <a:pt x="5067" y="521"/>
                  </a:lnTo>
                  <a:lnTo>
                    <a:pt x="4850" y="607"/>
                  </a:lnTo>
                  <a:lnTo>
                    <a:pt x="4677" y="824"/>
                  </a:lnTo>
                  <a:lnTo>
                    <a:pt x="4547" y="1040"/>
                  </a:lnTo>
                  <a:lnTo>
                    <a:pt x="4417" y="1300"/>
                  </a:lnTo>
                  <a:lnTo>
                    <a:pt x="4374" y="1516"/>
                  </a:lnTo>
                  <a:lnTo>
                    <a:pt x="4331" y="1776"/>
                  </a:lnTo>
                  <a:lnTo>
                    <a:pt x="3941" y="1776"/>
                  </a:lnTo>
                  <a:lnTo>
                    <a:pt x="2988" y="1863"/>
                  </a:lnTo>
                  <a:lnTo>
                    <a:pt x="2469" y="1949"/>
                  </a:lnTo>
                  <a:lnTo>
                    <a:pt x="1993" y="2079"/>
                  </a:lnTo>
                  <a:lnTo>
                    <a:pt x="1603" y="2253"/>
                  </a:lnTo>
                  <a:lnTo>
                    <a:pt x="1430" y="2382"/>
                  </a:lnTo>
                  <a:lnTo>
                    <a:pt x="1300" y="2469"/>
                  </a:lnTo>
                  <a:lnTo>
                    <a:pt x="1127" y="2729"/>
                  </a:lnTo>
                  <a:lnTo>
                    <a:pt x="997" y="3032"/>
                  </a:lnTo>
                  <a:lnTo>
                    <a:pt x="953" y="3335"/>
                  </a:lnTo>
                  <a:lnTo>
                    <a:pt x="910" y="3638"/>
                  </a:lnTo>
                  <a:lnTo>
                    <a:pt x="823" y="3725"/>
                  </a:lnTo>
                  <a:lnTo>
                    <a:pt x="520" y="3941"/>
                  </a:lnTo>
                  <a:lnTo>
                    <a:pt x="390" y="4115"/>
                  </a:lnTo>
                  <a:lnTo>
                    <a:pt x="217" y="4288"/>
                  </a:lnTo>
                  <a:lnTo>
                    <a:pt x="87" y="4504"/>
                  </a:lnTo>
                  <a:lnTo>
                    <a:pt x="44" y="4764"/>
                  </a:lnTo>
                  <a:lnTo>
                    <a:pt x="1" y="4937"/>
                  </a:lnTo>
                  <a:lnTo>
                    <a:pt x="44" y="5154"/>
                  </a:lnTo>
                  <a:lnTo>
                    <a:pt x="174" y="5717"/>
                  </a:lnTo>
                  <a:lnTo>
                    <a:pt x="390" y="6323"/>
                  </a:lnTo>
                  <a:lnTo>
                    <a:pt x="693" y="7016"/>
                  </a:lnTo>
                  <a:lnTo>
                    <a:pt x="997" y="7622"/>
                  </a:lnTo>
                  <a:lnTo>
                    <a:pt x="1213" y="7882"/>
                  </a:lnTo>
                  <a:lnTo>
                    <a:pt x="1386" y="8098"/>
                  </a:lnTo>
                  <a:lnTo>
                    <a:pt x="1603" y="8272"/>
                  </a:lnTo>
                  <a:lnTo>
                    <a:pt x="1776" y="8401"/>
                  </a:lnTo>
                  <a:lnTo>
                    <a:pt x="1993" y="8488"/>
                  </a:lnTo>
                  <a:lnTo>
                    <a:pt x="2166" y="8445"/>
                  </a:lnTo>
                  <a:lnTo>
                    <a:pt x="2252" y="8401"/>
                  </a:lnTo>
                  <a:lnTo>
                    <a:pt x="2339" y="8272"/>
                  </a:lnTo>
                  <a:lnTo>
                    <a:pt x="2426" y="8142"/>
                  </a:lnTo>
                  <a:lnTo>
                    <a:pt x="2469" y="7968"/>
                  </a:lnTo>
                  <a:lnTo>
                    <a:pt x="2512" y="7535"/>
                  </a:lnTo>
                  <a:lnTo>
                    <a:pt x="2512" y="7016"/>
                  </a:lnTo>
                  <a:lnTo>
                    <a:pt x="2426" y="6150"/>
                  </a:lnTo>
                  <a:lnTo>
                    <a:pt x="2339" y="5760"/>
                  </a:lnTo>
                  <a:lnTo>
                    <a:pt x="2599" y="5673"/>
                  </a:lnTo>
                  <a:lnTo>
                    <a:pt x="2859" y="5587"/>
                  </a:lnTo>
                  <a:lnTo>
                    <a:pt x="3075" y="5414"/>
                  </a:lnTo>
                  <a:lnTo>
                    <a:pt x="3248" y="5240"/>
                  </a:lnTo>
                  <a:lnTo>
                    <a:pt x="3378" y="5024"/>
                  </a:lnTo>
                  <a:lnTo>
                    <a:pt x="3508" y="4807"/>
                  </a:lnTo>
                  <a:lnTo>
                    <a:pt x="3595" y="4548"/>
                  </a:lnTo>
                  <a:lnTo>
                    <a:pt x="3638" y="4288"/>
                  </a:lnTo>
                  <a:lnTo>
                    <a:pt x="4028" y="4418"/>
                  </a:lnTo>
                  <a:lnTo>
                    <a:pt x="4461" y="4504"/>
                  </a:lnTo>
                  <a:lnTo>
                    <a:pt x="4980" y="4591"/>
                  </a:lnTo>
                  <a:lnTo>
                    <a:pt x="5543" y="4591"/>
                  </a:lnTo>
                  <a:lnTo>
                    <a:pt x="5846" y="4548"/>
                  </a:lnTo>
                  <a:lnTo>
                    <a:pt x="6150" y="4461"/>
                  </a:lnTo>
                  <a:lnTo>
                    <a:pt x="6409" y="4374"/>
                  </a:lnTo>
                  <a:lnTo>
                    <a:pt x="6712" y="4244"/>
                  </a:lnTo>
                  <a:lnTo>
                    <a:pt x="6929" y="4028"/>
                  </a:lnTo>
                  <a:lnTo>
                    <a:pt x="7189" y="3811"/>
                  </a:lnTo>
                  <a:lnTo>
                    <a:pt x="7319" y="3552"/>
                  </a:lnTo>
                  <a:lnTo>
                    <a:pt x="7449" y="3292"/>
                  </a:lnTo>
                  <a:lnTo>
                    <a:pt x="7535" y="3032"/>
                  </a:lnTo>
                  <a:lnTo>
                    <a:pt x="7535" y="2729"/>
                  </a:lnTo>
                  <a:lnTo>
                    <a:pt x="7579" y="2426"/>
                  </a:lnTo>
                  <a:lnTo>
                    <a:pt x="7535" y="2123"/>
                  </a:lnTo>
                  <a:lnTo>
                    <a:pt x="7405" y="1560"/>
                  </a:lnTo>
                  <a:lnTo>
                    <a:pt x="7232" y="997"/>
                  </a:lnTo>
                  <a:lnTo>
                    <a:pt x="6972" y="521"/>
                  </a:lnTo>
                  <a:lnTo>
                    <a:pt x="6756" y="174"/>
                  </a:lnTo>
                  <a:lnTo>
                    <a:pt x="6626" y="87"/>
                  </a:lnTo>
                  <a:lnTo>
                    <a:pt x="64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1" name="Google Shape;9381;p75"/>
            <p:cNvSpPr/>
            <p:nvPr/>
          </p:nvSpPr>
          <p:spPr>
            <a:xfrm>
              <a:off x="1410850" y="2162024"/>
              <a:ext cx="58390" cy="67719"/>
            </a:xfrm>
            <a:custGeom>
              <a:avLst/>
              <a:gdLst/>
              <a:ahLst/>
              <a:cxnLst/>
              <a:rect l="l" t="t" r="r" b="b"/>
              <a:pathLst>
                <a:path w="2166" h="2513" extrusionOk="0">
                  <a:moveTo>
                    <a:pt x="390" y="1"/>
                  </a:moveTo>
                  <a:lnTo>
                    <a:pt x="260" y="44"/>
                  </a:lnTo>
                  <a:lnTo>
                    <a:pt x="130" y="88"/>
                  </a:lnTo>
                  <a:lnTo>
                    <a:pt x="87" y="174"/>
                  </a:lnTo>
                  <a:lnTo>
                    <a:pt x="0" y="304"/>
                  </a:lnTo>
                  <a:lnTo>
                    <a:pt x="0" y="434"/>
                  </a:lnTo>
                  <a:lnTo>
                    <a:pt x="0" y="607"/>
                  </a:lnTo>
                  <a:lnTo>
                    <a:pt x="87" y="954"/>
                  </a:lnTo>
                  <a:lnTo>
                    <a:pt x="217" y="1387"/>
                  </a:lnTo>
                  <a:lnTo>
                    <a:pt x="477" y="1733"/>
                  </a:lnTo>
                  <a:lnTo>
                    <a:pt x="693" y="2079"/>
                  </a:lnTo>
                  <a:lnTo>
                    <a:pt x="996" y="2339"/>
                  </a:lnTo>
                  <a:lnTo>
                    <a:pt x="1126" y="2426"/>
                  </a:lnTo>
                  <a:lnTo>
                    <a:pt x="1256" y="2469"/>
                  </a:lnTo>
                  <a:lnTo>
                    <a:pt x="1429" y="2513"/>
                  </a:lnTo>
                  <a:lnTo>
                    <a:pt x="1559" y="2513"/>
                  </a:lnTo>
                  <a:lnTo>
                    <a:pt x="1689" y="2469"/>
                  </a:lnTo>
                  <a:lnTo>
                    <a:pt x="1819" y="2426"/>
                  </a:lnTo>
                  <a:lnTo>
                    <a:pt x="2036" y="2253"/>
                  </a:lnTo>
                  <a:lnTo>
                    <a:pt x="2122" y="2123"/>
                  </a:lnTo>
                  <a:lnTo>
                    <a:pt x="2166" y="1993"/>
                  </a:lnTo>
                  <a:lnTo>
                    <a:pt x="2166" y="1950"/>
                  </a:lnTo>
                  <a:lnTo>
                    <a:pt x="1776" y="867"/>
                  </a:lnTo>
                  <a:lnTo>
                    <a:pt x="1603" y="694"/>
                  </a:lnTo>
                  <a:lnTo>
                    <a:pt x="1170" y="347"/>
                  </a:lnTo>
                  <a:lnTo>
                    <a:pt x="910" y="174"/>
                  </a:lnTo>
                  <a:lnTo>
                    <a:pt x="607" y="44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2" name="Google Shape;9382;p75"/>
            <p:cNvSpPr/>
            <p:nvPr/>
          </p:nvSpPr>
          <p:spPr>
            <a:xfrm>
              <a:off x="1421364" y="2178381"/>
              <a:ext cx="36204" cy="40852"/>
            </a:xfrm>
            <a:custGeom>
              <a:avLst/>
              <a:gdLst/>
              <a:ahLst/>
              <a:cxnLst/>
              <a:rect l="l" t="t" r="r" b="b"/>
              <a:pathLst>
                <a:path w="1343" h="1516" extrusionOk="0">
                  <a:moveTo>
                    <a:pt x="0" y="0"/>
                  </a:moveTo>
                  <a:lnTo>
                    <a:pt x="173" y="87"/>
                  </a:lnTo>
                  <a:lnTo>
                    <a:pt x="347" y="173"/>
                  </a:lnTo>
                  <a:lnTo>
                    <a:pt x="650" y="433"/>
                  </a:lnTo>
                  <a:lnTo>
                    <a:pt x="866" y="693"/>
                  </a:lnTo>
                  <a:lnTo>
                    <a:pt x="1083" y="1039"/>
                  </a:lnTo>
                  <a:lnTo>
                    <a:pt x="953" y="910"/>
                  </a:lnTo>
                  <a:lnTo>
                    <a:pt x="823" y="866"/>
                  </a:lnTo>
                  <a:lnTo>
                    <a:pt x="650" y="910"/>
                  </a:lnTo>
                  <a:lnTo>
                    <a:pt x="520" y="953"/>
                  </a:lnTo>
                  <a:lnTo>
                    <a:pt x="477" y="996"/>
                  </a:lnTo>
                  <a:lnTo>
                    <a:pt x="477" y="1039"/>
                  </a:lnTo>
                  <a:lnTo>
                    <a:pt x="606" y="996"/>
                  </a:lnTo>
                  <a:lnTo>
                    <a:pt x="736" y="996"/>
                  </a:lnTo>
                  <a:lnTo>
                    <a:pt x="866" y="1039"/>
                  </a:lnTo>
                  <a:lnTo>
                    <a:pt x="996" y="1126"/>
                  </a:lnTo>
                  <a:lnTo>
                    <a:pt x="1126" y="1299"/>
                  </a:lnTo>
                  <a:lnTo>
                    <a:pt x="1256" y="1472"/>
                  </a:lnTo>
                  <a:lnTo>
                    <a:pt x="1299" y="1516"/>
                  </a:lnTo>
                  <a:lnTo>
                    <a:pt x="1343" y="1472"/>
                  </a:lnTo>
                  <a:lnTo>
                    <a:pt x="1343" y="1429"/>
                  </a:lnTo>
                  <a:lnTo>
                    <a:pt x="1299" y="1213"/>
                  </a:lnTo>
                  <a:lnTo>
                    <a:pt x="1213" y="953"/>
                  </a:lnTo>
                  <a:lnTo>
                    <a:pt x="1083" y="693"/>
                  </a:lnTo>
                  <a:lnTo>
                    <a:pt x="910" y="477"/>
                  </a:lnTo>
                  <a:lnTo>
                    <a:pt x="736" y="303"/>
                  </a:lnTo>
                  <a:lnTo>
                    <a:pt x="520" y="130"/>
                  </a:lnTo>
                  <a:lnTo>
                    <a:pt x="26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3" name="Google Shape;9383;p75"/>
            <p:cNvSpPr/>
            <p:nvPr/>
          </p:nvSpPr>
          <p:spPr>
            <a:xfrm>
              <a:off x="1447027" y="2306732"/>
              <a:ext cx="156461" cy="143549"/>
            </a:xfrm>
            <a:custGeom>
              <a:avLst/>
              <a:gdLst/>
              <a:ahLst/>
              <a:cxnLst/>
              <a:rect l="l" t="t" r="r" b="b"/>
              <a:pathLst>
                <a:path w="5804" h="5327" extrusionOk="0">
                  <a:moveTo>
                    <a:pt x="737" y="0"/>
                  </a:moveTo>
                  <a:lnTo>
                    <a:pt x="1" y="1040"/>
                  </a:lnTo>
                  <a:lnTo>
                    <a:pt x="1733" y="3248"/>
                  </a:lnTo>
                  <a:lnTo>
                    <a:pt x="2902" y="4720"/>
                  </a:lnTo>
                  <a:lnTo>
                    <a:pt x="3292" y="5197"/>
                  </a:lnTo>
                  <a:lnTo>
                    <a:pt x="3422" y="5283"/>
                  </a:lnTo>
                  <a:lnTo>
                    <a:pt x="3465" y="5327"/>
                  </a:lnTo>
                  <a:lnTo>
                    <a:pt x="4201" y="3118"/>
                  </a:lnTo>
                  <a:lnTo>
                    <a:pt x="5803" y="4374"/>
                  </a:lnTo>
                  <a:lnTo>
                    <a:pt x="5240" y="823"/>
                  </a:lnTo>
                  <a:lnTo>
                    <a:pt x="4721" y="174"/>
                  </a:lnTo>
                  <a:lnTo>
                    <a:pt x="4028" y="2685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4" name="Google Shape;9384;p75"/>
            <p:cNvSpPr/>
            <p:nvPr/>
          </p:nvSpPr>
          <p:spPr>
            <a:xfrm>
              <a:off x="1451718" y="2328909"/>
              <a:ext cx="154089" cy="126033"/>
            </a:xfrm>
            <a:custGeom>
              <a:avLst/>
              <a:gdLst/>
              <a:ahLst/>
              <a:cxnLst/>
              <a:rect l="l" t="t" r="r" b="b"/>
              <a:pathLst>
                <a:path w="5716" h="4677" extrusionOk="0">
                  <a:moveTo>
                    <a:pt x="5110" y="0"/>
                  </a:moveTo>
                  <a:lnTo>
                    <a:pt x="5066" y="43"/>
                  </a:lnTo>
                  <a:lnTo>
                    <a:pt x="5066" y="347"/>
                  </a:lnTo>
                  <a:lnTo>
                    <a:pt x="5110" y="736"/>
                  </a:lnTo>
                  <a:lnTo>
                    <a:pt x="5240" y="1732"/>
                  </a:lnTo>
                  <a:lnTo>
                    <a:pt x="5499" y="3421"/>
                  </a:lnTo>
                  <a:lnTo>
                    <a:pt x="4763" y="2858"/>
                  </a:lnTo>
                  <a:lnTo>
                    <a:pt x="4027" y="2338"/>
                  </a:lnTo>
                  <a:lnTo>
                    <a:pt x="3594" y="3464"/>
                  </a:lnTo>
                  <a:lnTo>
                    <a:pt x="3291" y="4417"/>
                  </a:lnTo>
                  <a:lnTo>
                    <a:pt x="1689" y="2425"/>
                  </a:lnTo>
                  <a:lnTo>
                    <a:pt x="736" y="1256"/>
                  </a:lnTo>
                  <a:lnTo>
                    <a:pt x="43" y="476"/>
                  </a:lnTo>
                  <a:lnTo>
                    <a:pt x="0" y="476"/>
                  </a:lnTo>
                  <a:lnTo>
                    <a:pt x="736" y="1472"/>
                  </a:lnTo>
                  <a:lnTo>
                    <a:pt x="1819" y="2901"/>
                  </a:lnTo>
                  <a:lnTo>
                    <a:pt x="2815" y="4157"/>
                  </a:lnTo>
                  <a:lnTo>
                    <a:pt x="3291" y="4677"/>
                  </a:lnTo>
                  <a:lnTo>
                    <a:pt x="3724" y="3551"/>
                  </a:lnTo>
                  <a:lnTo>
                    <a:pt x="4070" y="2382"/>
                  </a:lnTo>
                  <a:lnTo>
                    <a:pt x="4980" y="3205"/>
                  </a:lnTo>
                  <a:lnTo>
                    <a:pt x="5499" y="3594"/>
                  </a:lnTo>
                  <a:lnTo>
                    <a:pt x="5673" y="3724"/>
                  </a:lnTo>
                  <a:lnTo>
                    <a:pt x="5716" y="3724"/>
                  </a:lnTo>
                  <a:lnTo>
                    <a:pt x="5586" y="2771"/>
                  </a:lnTo>
                  <a:lnTo>
                    <a:pt x="5456" y="1819"/>
                  </a:lnTo>
                  <a:lnTo>
                    <a:pt x="5283" y="910"/>
                  </a:lnTo>
                  <a:lnTo>
                    <a:pt x="5110" y="43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5" name="Google Shape;9385;p75"/>
            <p:cNvSpPr/>
            <p:nvPr/>
          </p:nvSpPr>
          <p:spPr>
            <a:xfrm>
              <a:off x="2080879" y="1767620"/>
              <a:ext cx="347887" cy="270742"/>
            </a:xfrm>
            <a:custGeom>
              <a:avLst/>
              <a:gdLst/>
              <a:ahLst/>
              <a:cxnLst/>
              <a:rect l="l" t="t" r="r" b="b"/>
              <a:pathLst>
                <a:path w="12905" h="10047" extrusionOk="0">
                  <a:moveTo>
                    <a:pt x="7968" y="1"/>
                  </a:moveTo>
                  <a:lnTo>
                    <a:pt x="6713" y="607"/>
                  </a:lnTo>
                  <a:lnTo>
                    <a:pt x="5544" y="1083"/>
                  </a:lnTo>
                  <a:lnTo>
                    <a:pt x="4504" y="1430"/>
                  </a:lnTo>
                  <a:lnTo>
                    <a:pt x="3552" y="1690"/>
                  </a:lnTo>
                  <a:lnTo>
                    <a:pt x="2686" y="1863"/>
                  </a:lnTo>
                  <a:lnTo>
                    <a:pt x="1949" y="1950"/>
                  </a:lnTo>
                  <a:lnTo>
                    <a:pt x="1603" y="1950"/>
                  </a:lnTo>
                  <a:lnTo>
                    <a:pt x="1300" y="1906"/>
                  </a:lnTo>
                  <a:lnTo>
                    <a:pt x="1040" y="1820"/>
                  </a:lnTo>
                  <a:lnTo>
                    <a:pt x="780" y="1733"/>
                  </a:lnTo>
                  <a:lnTo>
                    <a:pt x="564" y="1646"/>
                  </a:lnTo>
                  <a:lnTo>
                    <a:pt x="304" y="1473"/>
                  </a:lnTo>
                  <a:lnTo>
                    <a:pt x="174" y="1300"/>
                  </a:lnTo>
                  <a:lnTo>
                    <a:pt x="1" y="1083"/>
                  </a:lnTo>
                  <a:lnTo>
                    <a:pt x="4937" y="9224"/>
                  </a:lnTo>
                  <a:lnTo>
                    <a:pt x="5110" y="9397"/>
                  </a:lnTo>
                  <a:lnTo>
                    <a:pt x="5240" y="9571"/>
                  </a:lnTo>
                  <a:lnTo>
                    <a:pt x="5457" y="9744"/>
                  </a:lnTo>
                  <a:lnTo>
                    <a:pt x="5717" y="9830"/>
                  </a:lnTo>
                  <a:lnTo>
                    <a:pt x="5977" y="9917"/>
                  </a:lnTo>
                  <a:lnTo>
                    <a:pt x="6236" y="10004"/>
                  </a:lnTo>
                  <a:lnTo>
                    <a:pt x="6539" y="10047"/>
                  </a:lnTo>
                  <a:lnTo>
                    <a:pt x="6886" y="10047"/>
                  </a:lnTo>
                  <a:lnTo>
                    <a:pt x="7622" y="9960"/>
                  </a:lnTo>
                  <a:lnTo>
                    <a:pt x="8488" y="9830"/>
                  </a:lnTo>
                  <a:lnTo>
                    <a:pt x="9441" y="9527"/>
                  </a:lnTo>
                  <a:lnTo>
                    <a:pt x="10480" y="9181"/>
                  </a:lnTo>
                  <a:lnTo>
                    <a:pt x="11649" y="8705"/>
                  </a:lnTo>
                  <a:lnTo>
                    <a:pt x="12905" y="8098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6" name="Google Shape;9386;p75"/>
            <p:cNvSpPr/>
            <p:nvPr/>
          </p:nvSpPr>
          <p:spPr>
            <a:xfrm>
              <a:off x="2080879" y="1767620"/>
              <a:ext cx="347887" cy="270742"/>
            </a:xfrm>
            <a:custGeom>
              <a:avLst/>
              <a:gdLst/>
              <a:ahLst/>
              <a:cxnLst/>
              <a:rect l="l" t="t" r="r" b="b"/>
              <a:pathLst>
                <a:path w="12905" h="10047" fill="none" extrusionOk="0">
                  <a:moveTo>
                    <a:pt x="4937" y="9224"/>
                  </a:moveTo>
                  <a:lnTo>
                    <a:pt x="1" y="1083"/>
                  </a:lnTo>
                  <a:lnTo>
                    <a:pt x="1" y="1083"/>
                  </a:lnTo>
                  <a:lnTo>
                    <a:pt x="174" y="1300"/>
                  </a:lnTo>
                  <a:lnTo>
                    <a:pt x="304" y="1473"/>
                  </a:lnTo>
                  <a:lnTo>
                    <a:pt x="304" y="1473"/>
                  </a:lnTo>
                  <a:lnTo>
                    <a:pt x="564" y="1646"/>
                  </a:lnTo>
                  <a:lnTo>
                    <a:pt x="780" y="1733"/>
                  </a:lnTo>
                  <a:lnTo>
                    <a:pt x="780" y="1733"/>
                  </a:lnTo>
                  <a:lnTo>
                    <a:pt x="1040" y="1820"/>
                  </a:lnTo>
                  <a:lnTo>
                    <a:pt x="1300" y="1906"/>
                  </a:lnTo>
                  <a:lnTo>
                    <a:pt x="1603" y="1950"/>
                  </a:lnTo>
                  <a:lnTo>
                    <a:pt x="1949" y="1950"/>
                  </a:lnTo>
                  <a:lnTo>
                    <a:pt x="2686" y="1863"/>
                  </a:lnTo>
                  <a:lnTo>
                    <a:pt x="3552" y="1690"/>
                  </a:lnTo>
                  <a:lnTo>
                    <a:pt x="4504" y="1430"/>
                  </a:lnTo>
                  <a:lnTo>
                    <a:pt x="5544" y="1083"/>
                  </a:lnTo>
                  <a:lnTo>
                    <a:pt x="6713" y="607"/>
                  </a:lnTo>
                  <a:lnTo>
                    <a:pt x="7968" y="1"/>
                  </a:lnTo>
                  <a:lnTo>
                    <a:pt x="12905" y="8098"/>
                  </a:lnTo>
                  <a:lnTo>
                    <a:pt x="12905" y="8098"/>
                  </a:lnTo>
                  <a:lnTo>
                    <a:pt x="11649" y="8705"/>
                  </a:lnTo>
                  <a:lnTo>
                    <a:pt x="10480" y="9181"/>
                  </a:lnTo>
                  <a:lnTo>
                    <a:pt x="9441" y="9527"/>
                  </a:lnTo>
                  <a:lnTo>
                    <a:pt x="8488" y="9830"/>
                  </a:lnTo>
                  <a:lnTo>
                    <a:pt x="7622" y="9960"/>
                  </a:lnTo>
                  <a:lnTo>
                    <a:pt x="6886" y="10047"/>
                  </a:lnTo>
                  <a:lnTo>
                    <a:pt x="6539" y="10047"/>
                  </a:lnTo>
                  <a:lnTo>
                    <a:pt x="6236" y="10004"/>
                  </a:lnTo>
                  <a:lnTo>
                    <a:pt x="5977" y="9917"/>
                  </a:lnTo>
                  <a:lnTo>
                    <a:pt x="5717" y="9830"/>
                  </a:lnTo>
                  <a:lnTo>
                    <a:pt x="5717" y="9830"/>
                  </a:lnTo>
                  <a:lnTo>
                    <a:pt x="5457" y="9744"/>
                  </a:lnTo>
                  <a:lnTo>
                    <a:pt x="5240" y="9571"/>
                  </a:lnTo>
                  <a:lnTo>
                    <a:pt x="5240" y="9571"/>
                  </a:lnTo>
                  <a:lnTo>
                    <a:pt x="5110" y="9397"/>
                  </a:lnTo>
                  <a:lnTo>
                    <a:pt x="4937" y="92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7" name="Google Shape;9387;p75"/>
            <p:cNvSpPr/>
            <p:nvPr/>
          </p:nvSpPr>
          <p:spPr>
            <a:xfrm>
              <a:off x="2097242" y="1767620"/>
              <a:ext cx="331523" cy="270742"/>
            </a:xfrm>
            <a:custGeom>
              <a:avLst/>
              <a:gdLst/>
              <a:ahLst/>
              <a:cxnLst/>
              <a:rect l="l" t="t" r="r" b="b"/>
              <a:pathLst>
                <a:path w="12298" h="10047" extrusionOk="0">
                  <a:moveTo>
                    <a:pt x="7361" y="1"/>
                  </a:moveTo>
                  <a:lnTo>
                    <a:pt x="6409" y="477"/>
                  </a:lnTo>
                  <a:lnTo>
                    <a:pt x="5499" y="867"/>
                  </a:lnTo>
                  <a:lnTo>
                    <a:pt x="4633" y="1170"/>
                  </a:lnTo>
                  <a:lnTo>
                    <a:pt x="3854" y="1473"/>
                  </a:lnTo>
                  <a:lnTo>
                    <a:pt x="3118" y="1646"/>
                  </a:lnTo>
                  <a:lnTo>
                    <a:pt x="2425" y="1820"/>
                  </a:lnTo>
                  <a:lnTo>
                    <a:pt x="1819" y="1906"/>
                  </a:lnTo>
                  <a:lnTo>
                    <a:pt x="1299" y="1950"/>
                  </a:lnTo>
                  <a:lnTo>
                    <a:pt x="693" y="1906"/>
                  </a:lnTo>
                  <a:lnTo>
                    <a:pt x="390" y="1820"/>
                  </a:lnTo>
                  <a:lnTo>
                    <a:pt x="173" y="1733"/>
                  </a:lnTo>
                  <a:lnTo>
                    <a:pt x="0" y="1646"/>
                  </a:lnTo>
                  <a:lnTo>
                    <a:pt x="3811" y="7925"/>
                  </a:lnTo>
                  <a:lnTo>
                    <a:pt x="3984" y="8272"/>
                  </a:lnTo>
                  <a:lnTo>
                    <a:pt x="4070" y="8575"/>
                  </a:lnTo>
                  <a:lnTo>
                    <a:pt x="4200" y="8921"/>
                  </a:lnTo>
                  <a:lnTo>
                    <a:pt x="4330" y="9224"/>
                  </a:lnTo>
                  <a:lnTo>
                    <a:pt x="4503" y="9397"/>
                  </a:lnTo>
                  <a:lnTo>
                    <a:pt x="4633" y="9571"/>
                  </a:lnTo>
                  <a:lnTo>
                    <a:pt x="4850" y="9744"/>
                  </a:lnTo>
                  <a:lnTo>
                    <a:pt x="5110" y="9830"/>
                  </a:lnTo>
                  <a:lnTo>
                    <a:pt x="5326" y="9917"/>
                  </a:lnTo>
                  <a:lnTo>
                    <a:pt x="5586" y="10004"/>
                  </a:lnTo>
                  <a:lnTo>
                    <a:pt x="6192" y="10047"/>
                  </a:lnTo>
                  <a:lnTo>
                    <a:pt x="6755" y="10004"/>
                  </a:lnTo>
                  <a:lnTo>
                    <a:pt x="7361" y="9917"/>
                  </a:lnTo>
                  <a:lnTo>
                    <a:pt x="8054" y="9787"/>
                  </a:lnTo>
                  <a:lnTo>
                    <a:pt x="8790" y="9571"/>
                  </a:lnTo>
                  <a:lnTo>
                    <a:pt x="9570" y="9268"/>
                  </a:lnTo>
                  <a:lnTo>
                    <a:pt x="10436" y="8964"/>
                  </a:lnTo>
                  <a:lnTo>
                    <a:pt x="11345" y="8575"/>
                  </a:lnTo>
                  <a:lnTo>
                    <a:pt x="12298" y="8098"/>
                  </a:lnTo>
                  <a:lnTo>
                    <a:pt x="7361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8" name="Google Shape;9388;p75"/>
            <p:cNvSpPr/>
            <p:nvPr/>
          </p:nvSpPr>
          <p:spPr>
            <a:xfrm>
              <a:off x="2080879" y="1796804"/>
              <a:ext cx="1213" cy="1186"/>
            </a:xfrm>
            <a:custGeom>
              <a:avLst/>
              <a:gdLst/>
              <a:ahLst/>
              <a:cxnLst/>
              <a:rect l="l" t="t" r="r" b="b"/>
              <a:pathLst>
                <a:path w="45" h="4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4" y="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9" name="Google Shape;9389;p75"/>
            <p:cNvSpPr/>
            <p:nvPr/>
          </p:nvSpPr>
          <p:spPr>
            <a:xfrm>
              <a:off x="2082065" y="1767620"/>
              <a:ext cx="346700" cy="270742"/>
            </a:xfrm>
            <a:custGeom>
              <a:avLst/>
              <a:gdLst/>
              <a:ahLst/>
              <a:cxnLst/>
              <a:rect l="l" t="t" r="r" b="b"/>
              <a:pathLst>
                <a:path w="12861" h="10047" fill="none" extrusionOk="0">
                  <a:moveTo>
                    <a:pt x="7924" y="1"/>
                  </a:moveTo>
                  <a:lnTo>
                    <a:pt x="7924" y="1"/>
                  </a:lnTo>
                  <a:lnTo>
                    <a:pt x="6972" y="477"/>
                  </a:lnTo>
                  <a:lnTo>
                    <a:pt x="6062" y="867"/>
                  </a:lnTo>
                  <a:lnTo>
                    <a:pt x="5196" y="1170"/>
                  </a:lnTo>
                  <a:lnTo>
                    <a:pt x="4417" y="1473"/>
                  </a:lnTo>
                  <a:lnTo>
                    <a:pt x="3681" y="1646"/>
                  </a:lnTo>
                  <a:lnTo>
                    <a:pt x="2988" y="1820"/>
                  </a:lnTo>
                  <a:lnTo>
                    <a:pt x="2382" y="1906"/>
                  </a:lnTo>
                  <a:lnTo>
                    <a:pt x="1862" y="1950"/>
                  </a:lnTo>
                  <a:lnTo>
                    <a:pt x="1862" y="1950"/>
                  </a:lnTo>
                  <a:lnTo>
                    <a:pt x="1256" y="1906"/>
                  </a:lnTo>
                  <a:lnTo>
                    <a:pt x="953" y="1820"/>
                  </a:lnTo>
                  <a:lnTo>
                    <a:pt x="736" y="1733"/>
                  </a:lnTo>
                  <a:lnTo>
                    <a:pt x="736" y="1733"/>
                  </a:lnTo>
                  <a:lnTo>
                    <a:pt x="563" y="1646"/>
                  </a:lnTo>
                  <a:lnTo>
                    <a:pt x="4374" y="7925"/>
                  </a:lnTo>
                  <a:lnTo>
                    <a:pt x="4374" y="7925"/>
                  </a:lnTo>
                  <a:lnTo>
                    <a:pt x="4547" y="8272"/>
                  </a:lnTo>
                  <a:lnTo>
                    <a:pt x="4633" y="8575"/>
                  </a:lnTo>
                  <a:lnTo>
                    <a:pt x="4633" y="8575"/>
                  </a:lnTo>
                  <a:lnTo>
                    <a:pt x="4763" y="8921"/>
                  </a:lnTo>
                  <a:lnTo>
                    <a:pt x="4893" y="9224"/>
                  </a:lnTo>
                  <a:lnTo>
                    <a:pt x="4893" y="9224"/>
                  </a:lnTo>
                  <a:lnTo>
                    <a:pt x="4893" y="9224"/>
                  </a:lnTo>
                  <a:lnTo>
                    <a:pt x="0" y="1127"/>
                  </a:lnTo>
                  <a:lnTo>
                    <a:pt x="0" y="1127"/>
                  </a:lnTo>
                  <a:lnTo>
                    <a:pt x="4893" y="9224"/>
                  </a:lnTo>
                  <a:lnTo>
                    <a:pt x="4893" y="9224"/>
                  </a:lnTo>
                  <a:lnTo>
                    <a:pt x="5066" y="9397"/>
                  </a:lnTo>
                  <a:lnTo>
                    <a:pt x="5196" y="9571"/>
                  </a:lnTo>
                  <a:lnTo>
                    <a:pt x="5196" y="9571"/>
                  </a:lnTo>
                  <a:lnTo>
                    <a:pt x="5413" y="9744"/>
                  </a:lnTo>
                  <a:lnTo>
                    <a:pt x="5673" y="9830"/>
                  </a:lnTo>
                  <a:lnTo>
                    <a:pt x="5673" y="9830"/>
                  </a:lnTo>
                  <a:lnTo>
                    <a:pt x="5889" y="9917"/>
                  </a:lnTo>
                  <a:lnTo>
                    <a:pt x="6149" y="10004"/>
                  </a:lnTo>
                  <a:lnTo>
                    <a:pt x="6755" y="10047"/>
                  </a:lnTo>
                  <a:lnTo>
                    <a:pt x="6755" y="10047"/>
                  </a:lnTo>
                  <a:lnTo>
                    <a:pt x="7318" y="10004"/>
                  </a:lnTo>
                  <a:lnTo>
                    <a:pt x="7924" y="9917"/>
                  </a:lnTo>
                  <a:lnTo>
                    <a:pt x="8617" y="9787"/>
                  </a:lnTo>
                  <a:lnTo>
                    <a:pt x="9353" y="9571"/>
                  </a:lnTo>
                  <a:lnTo>
                    <a:pt x="10133" y="9268"/>
                  </a:lnTo>
                  <a:lnTo>
                    <a:pt x="10999" y="8964"/>
                  </a:lnTo>
                  <a:lnTo>
                    <a:pt x="11908" y="8575"/>
                  </a:lnTo>
                  <a:lnTo>
                    <a:pt x="12861" y="8098"/>
                  </a:lnTo>
                  <a:lnTo>
                    <a:pt x="79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0" name="Google Shape;9390;p75"/>
            <p:cNvSpPr/>
            <p:nvPr/>
          </p:nvSpPr>
          <p:spPr>
            <a:xfrm>
              <a:off x="2066888" y="1762958"/>
              <a:ext cx="147107" cy="253253"/>
            </a:xfrm>
            <a:custGeom>
              <a:avLst/>
              <a:gdLst/>
              <a:ahLst/>
              <a:cxnLst/>
              <a:rect l="l" t="t" r="r" b="b"/>
              <a:pathLst>
                <a:path w="5457" h="9398" extrusionOk="0">
                  <a:moveTo>
                    <a:pt x="0" y="1"/>
                  </a:moveTo>
                  <a:lnTo>
                    <a:pt x="173" y="347"/>
                  </a:lnTo>
                  <a:lnTo>
                    <a:pt x="303" y="650"/>
                  </a:lnTo>
                  <a:lnTo>
                    <a:pt x="390" y="997"/>
                  </a:lnTo>
                  <a:lnTo>
                    <a:pt x="520" y="1256"/>
                  </a:lnTo>
                  <a:lnTo>
                    <a:pt x="5456" y="9397"/>
                  </a:lnTo>
                  <a:lnTo>
                    <a:pt x="5326" y="9094"/>
                  </a:lnTo>
                  <a:lnTo>
                    <a:pt x="5196" y="8748"/>
                  </a:lnTo>
                  <a:lnTo>
                    <a:pt x="5110" y="8445"/>
                  </a:lnTo>
                  <a:lnTo>
                    <a:pt x="4937" y="8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1" name="Google Shape;9391;p75"/>
            <p:cNvSpPr/>
            <p:nvPr/>
          </p:nvSpPr>
          <p:spPr>
            <a:xfrm>
              <a:off x="2066888" y="1762958"/>
              <a:ext cx="147107" cy="253253"/>
            </a:xfrm>
            <a:custGeom>
              <a:avLst/>
              <a:gdLst/>
              <a:ahLst/>
              <a:cxnLst/>
              <a:rect l="l" t="t" r="r" b="b"/>
              <a:pathLst>
                <a:path w="5457" h="9398" fill="none" extrusionOk="0">
                  <a:moveTo>
                    <a:pt x="4937" y="8098"/>
                  </a:moveTo>
                  <a:lnTo>
                    <a:pt x="4937" y="8098"/>
                  </a:lnTo>
                  <a:lnTo>
                    <a:pt x="5110" y="8445"/>
                  </a:lnTo>
                  <a:lnTo>
                    <a:pt x="5196" y="8748"/>
                  </a:lnTo>
                  <a:lnTo>
                    <a:pt x="5196" y="8748"/>
                  </a:lnTo>
                  <a:lnTo>
                    <a:pt x="5326" y="9094"/>
                  </a:lnTo>
                  <a:lnTo>
                    <a:pt x="5456" y="9397"/>
                  </a:lnTo>
                  <a:lnTo>
                    <a:pt x="520" y="1256"/>
                  </a:lnTo>
                  <a:lnTo>
                    <a:pt x="520" y="1256"/>
                  </a:lnTo>
                  <a:lnTo>
                    <a:pt x="390" y="997"/>
                  </a:lnTo>
                  <a:lnTo>
                    <a:pt x="303" y="650"/>
                  </a:lnTo>
                  <a:lnTo>
                    <a:pt x="303" y="650"/>
                  </a:lnTo>
                  <a:lnTo>
                    <a:pt x="173" y="347"/>
                  </a:lnTo>
                  <a:lnTo>
                    <a:pt x="0" y="1"/>
                  </a:lnTo>
                  <a:lnTo>
                    <a:pt x="4937" y="80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2" name="Google Shape;9392;p75"/>
            <p:cNvSpPr/>
            <p:nvPr/>
          </p:nvSpPr>
          <p:spPr>
            <a:xfrm>
              <a:off x="2066888" y="1762958"/>
              <a:ext cx="147107" cy="253253"/>
            </a:xfrm>
            <a:custGeom>
              <a:avLst/>
              <a:gdLst/>
              <a:ahLst/>
              <a:cxnLst/>
              <a:rect l="l" t="t" r="r" b="b"/>
              <a:pathLst>
                <a:path w="5457" h="9398" extrusionOk="0">
                  <a:moveTo>
                    <a:pt x="0" y="1"/>
                  </a:moveTo>
                  <a:lnTo>
                    <a:pt x="173" y="347"/>
                  </a:lnTo>
                  <a:lnTo>
                    <a:pt x="303" y="650"/>
                  </a:lnTo>
                  <a:lnTo>
                    <a:pt x="390" y="997"/>
                  </a:lnTo>
                  <a:lnTo>
                    <a:pt x="520" y="1256"/>
                  </a:lnTo>
                  <a:lnTo>
                    <a:pt x="5456" y="9397"/>
                  </a:lnTo>
                  <a:lnTo>
                    <a:pt x="5326" y="9094"/>
                  </a:lnTo>
                  <a:lnTo>
                    <a:pt x="5196" y="8748"/>
                  </a:lnTo>
                  <a:lnTo>
                    <a:pt x="5110" y="8445"/>
                  </a:lnTo>
                  <a:lnTo>
                    <a:pt x="4937" y="8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17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3" name="Google Shape;9393;p75"/>
            <p:cNvSpPr/>
            <p:nvPr/>
          </p:nvSpPr>
          <p:spPr>
            <a:xfrm>
              <a:off x="2066888" y="1762958"/>
              <a:ext cx="147107" cy="253253"/>
            </a:xfrm>
            <a:custGeom>
              <a:avLst/>
              <a:gdLst/>
              <a:ahLst/>
              <a:cxnLst/>
              <a:rect l="l" t="t" r="r" b="b"/>
              <a:pathLst>
                <a:path w="5457" h="939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73" y="347"/>
                  </a:lnTo>
                  <a:lnTo>
                    <a:pt x="303" y="650"/>
                  </a:lnTo>
                  <a:lnTo>
                    <a:pt x="303" y="650"/>
                  </a:lnTo>
                  <a:lnTo>
                    <a:pt x="390" y="997"/>
                  </a:lnTo>
                  <a:lnTo>
                    <a:pt x="520" y="1256"/>
                  </a:lnTo>
                  <a:lnTo>
                    <a:pt x="5456" y="9397"/>
                  </a:lnTo>
                  <a:lnTo>
                    <a:pt x="5456" y="9397"/>
                  </a:lnTo>
                  <a:lnTo>
                    <a:pt x="5326" y="9094"/>
                  </a:lnTo>
                  <a:lnTo>
                    <a:pt x="5196" y="8748"/>
                  </a:lnTo>
                  <a:lnTo>
                    <a:pt x="5196" y="8748"/>
                  </a:lnTo>
                  <a:lnTo>
                    <a:pt x="5110" y="8445"/>
                  </a:lnTo>
                  <a:lnTo>
                    <a:pt x="4937" y="809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4" name="Google Shape;9394;p75"/>
            <p:cNvSpPr/>
            <p:nvPr/>
          </p:nvSpPr>
          <p:spPr>
            <a:xfrm>
              <a:off x="1846268" y="1740807"/>
              <a:ext cx="353709" cy="276562"/>
            </a:xfrm>
            <a:custGeom>
              <a:avLst/>
              <a:gdLst/>
              <a:ahLst/>
              <a:cxnLst/>
              <a:rect l="l" t="t" r="r" b="b"/>
              <a:pathLst>
                <a:path w="13121" h="10263" extrusionOk="0">
                  <a:moveTo>
                    <a:pt x="6149" y="0"/>
                  </a:moveTo>
                  <a:lnTo>
                    <a:pt x="5413" y="87"/>
                  </a:lnTo>
                  <a:lnTo>
                    <a:pt x="4547" y="303"/>
                  </a:lnTo>
                  <a:lnTo>
                    <a:pt x="3551" y="606"/>
                  </a:lnTo>
                  <a:lnTo>
                    <a:pt x="2468" y="996"/>
                  </a:lnTo>
                  <a:lnTo>
                    <a:pt x="1299" y="1516"/>
                  </a:lnTo>
                  <a:lnTo>
                    <a:pt x="0" y="2165"/>
                  </a:lnTo>
                  <a:lnTo>
                    <a:pt x="4937" y="10263"/>
                  </a:lnTo>
                  <a:lnTo>
                    <a:pt x="6236" y="9656"/>
                  </a:lnTo>
                  <a:lnTo>
                    <a:pt x="7405" y="9093"/>
                  </a:lnTo>
                  <a:lnTo>
                    <a:pt x="8487" y="8704"/>
                  </a:lnTo>
                  <a:lnTo>
                    <a:pt x="9483" y="8401"/>
                  </a:lnTo>
                  <a:lnTo>
                    <a:pt x="10349" y="8184"/>
                  </a:lnTo>
                  <a:lnTo>
                    <a:pt x="11085" y="8097"/>
                  </a:lnTo>
                  <a:lnTo>
                    <a:pt x="11432" y="8097"/>
                  </a:lnTo>
                  <a:lnTo>
                    <a:pt x="11735" y="8141"/>
                  </a:lnTo>
                  <a:lnTo>
                    <a:pt x="12038" y="8227"/>
                  </a:lnTo>
                  <a:lnTo>
                    <a:pt x="12298" y="8314"/>
                  </a:lnTo>
                  <a:lnTo>
                    <a:pt x="12558" y="8401"/>
                  </a:lnTo>
                  <a:lnTo>
                    <a:pt x="12774" y="8530"/>
                  </a:lnTo>
                  <a:lnTo>
                    <a:pt x="12947" y="8747"/>
                  </a:lnTo>
                  <a:lnTo>
                    <a:pt x="13121" y="8964"/>
                  </a:lnTo>
                  <a:lnTo>
                    <a:pt x="8184" y="866"/>
                  </a:lnTo>
                  <a:lnTo>
                    <a:pt x="8011" y="650"/>
                  </a:lnTo>
                  <a:lnTo>
                    <a:pt x="7838" y="433"/>
                  </a:lnTo>
                  <a:lnTo>
                    <a:pt x="7621" y="303"/>
                  </a:lnTo>
                  <a:lnTo>
                    <a:pt x="7361" y="173"/>
                  </a:lnTo>
                  <a:lnTo>
                    <a:pt x="7102" y="87"/>
                  </a:lnTo>
                  <a:lnTo>
                    <a:pt x="6799" y="43"/>
                  </a:lnTo>
                  <a:lnTo>
                    <a:pt x="6495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5" name="Google Shape;9395;p75"/>
            <p:cNvSpPr/>
            <p:nvPr/>
          </p:nvSpPr>
          <p:spPr>
            <a:xfrm>
              <a:off x="1626807" y="1848139"/>
              <a:ext cx="269683" cy="246246"/>
            </a:xfrm>
            <a:custGeom>
              <a:avLst/>
              <a:gdLst/>
              <a:ahLst/>
              <a:cxnLst/>
              <a:rect l="l" t="t" r="r" b="b"/>
              <a:pathLst>
                <a:path w="10004" h="9138" extrusionOk="0">
                  <a:moveTo>
                    <a:pt x="5456" y="1"/>
                  </a:moveTo>
                  <a:lnTo>
                    <a:pt x="4980" y="44"/>
                  </a:lnTo>
                  <a:lnTo>
                    <a:pt x="4547" y="87"/>
                  </a:lnTo>
                  <a:lnTo>
                    <a:pt x="4114" y="217"/>
                  </a:lnTo>
                  <a:lnTo>
                    <a:pt x="3681" y="347"/>
                  </a:lnTo>
                  <a:lnTo>
                    <a:pt x="3291" y="520"/>
                  </a:lnTo>
                  <a:lnTo>
                    <a:pt x="2902" y="780"/>
                  </a:lnTo>
                  <a:lnTo>
                    <a:pt x="2555" y="997"/>
                  </a:lnTo>
                  <a:lnTo>
                    <a:pt x="2209" y="1300"/>
                  </a:lnTo>
                  <a:lnTo>
                    <a:pt x="1906" y="1646"/>
                  </a:lnTo>
                  <a:lnTo>
                    <a:pt x="1646" y="1993"/>
                  </a:lnTo>
                  <a:lnTo>
                    <a:pt x="1386" y="2339"/>
                  </a:lnTo>
                  <a:lnTo>
                    <a:pt x="1170" y="2772"/>
                  </a:lnTo>
                  <a:lnTo>
                    <a:pt x="1040" y="3162"/>
                  </a:lnTo>
                  <a:lnTo>
                    <a:pt x="910" y="3638"/>
                  </a:lnTo>
                  <a:lnTo>
                    <a:pt x="823" y="4071"/>
                  </a:lnTo>
                  <a:lnTo>
                    <a:pt x="780" y="4634"/>
                  </a:lnTo>
                  <a:lnTo>
                    <a:pt x="866" y="5197"/>
                  </a:lnTo>
                  <a:lnTo>
                    <a:pt x="953" y="5760"/>
                  </a:lnTo>
                  <a:lnTo>
                    <a:pt x="1126" y="6280"/>
                  </a:lnTo>
                  <a:lnTo>
                    <a:pt x="0" y="8271"/>
                  </a:lnTo>
                  <a:lnTo>
                    <a:pt x="2295" y="7968"/>
                  </a:lnTo>
                  <a:lnTo>
                    <a:pt x="2555" y="8185"/>
                  </a:lnTo>
                  <a:lnTo>
                    <a:pt x="2858" y="8401"/>
                  </a:lnTo>
                  <a:lnTo>
                    <a:pt x="3161" y="8575"/>
                  </a:lnTo>
                  <a:lnTo>
                    <a:pt x="3508" y="8748"/>
                  </a:lnTo>
                  <a:lnTo>
                    <a:pt x="3854" y="8878"/>
                  </a:lnTo>
                  <a:lnTo>
                    <a:pt x="4201" y="9008"/>
                  </a:lnTo>
                  <a:lnTo>
                    <a:pt x="4547" y="9094"/>
                  </a:lnTo>
                  <a:lnTo>
                    <a:pt x="4937" y="9137"/>
                  </a:lnTo>
                  <a:lnTo>
                    <a:pt x="5846" y="9137"/>
                  </a:lnTo>
                  <a:lnTo>
                    <a:pt x="6279" y="9051"/>
                  </a:lnTo>
                  <a:lnTo>
                    <a:pt x="6755" y="8964"/>
                  </a:lnTo>
                  <a:lnTo>
                    <a:pt x="7145" y="8791"/>
                  </a:lnTo>
                  <a:lnTo>
                    <a:pt x="7578" y="8618"/>
                  </a:lnTo>
                  <a:lnTo>
                    <a:pt x="7925" y="8401"/>
                  </a:lnTo>
                  <a:lnTo>
                    <a:pt x="8314" y="8142"/>
                  </a:lnTo>
                  <a:lnTo>
                    <a:pt x="8617" y="7838"/>
                  </a:lnTo>
                  <a:lnTo>
                    <a:pt x="8921" y="7492"/>
                  </a:lnTo>
                  <a:lnTo>
                    <a:pt x="9180" y="7146"/>
                  </a:lnTo>
                  <a:lnTo>
                    <a:pt x="9440" y="6799"/>
                  </a:lnTo>
                  <a:lnTo>
                    <a:pt x="9613" y="6366"/>
                  </a:lnTo>
                  <a:lnTo>
                    <a:pt x="9787" y="5933"/>
                  </a:lnTo>
                  <a:lnTo>
                    <a:pt x="9873" y="5500"/>
                  </a:lnTo>
                  <a:lnTo>
                    <a:pt x="9960" y="5024"/>
                  </a:lnTo>
                  <a:lnTo>
                    <a:pt x="10003" y="4591"/>
                  </a:lnTo>
                  <a:lnTo>
                    <a:pt x="9960" y="4114"/>
                  </a:lnTo>
                  <a:lnTo>
                    <a:pt x="9873" y="3681"/>
                  </a:lnTo>
                  <a:lnTo>
                    <a:pt x="9787" y="3248"/>
                  </a:lnTo>
                  <a:lnTo>
                    <a:pt x="9613" y="2815"/>
                  </a:lnTo>
                  <a:lnTo>
                    <a:pt x="9440" y="2426"/>
                  </a:lnTo>
                  <a:lnTo>
                    <a:pt x="9224" y="2079"/>
                  </a:lnTo>
                  <a:lnTo>
                    <a:pt x="8964" y="1733"/>
                  </a:lnTo>
                  <a:lnTo>
                    <a:pt x="8661" y="1386"/>
                  </a:lnTo>
                  <a:lnTo>
                    <a:pt x="8358" y="1083"/>
                  </a:lnTo>
                  <a:lnTo>
                    <a:pt x="8011" y="824"/>
                  </a:lnTo>
                  <a:lnTo>
                    <a:pt x="7622" y="607"/>
                  </a:lnTo>
                  <a:lnTo>
                    <a:pt x="7232" y="390"/>
                  </a:lnTo>
                  <a:lnTo>
                    <a:pt x="6799" y="261"/>
                  </a:lnTo>
                  <a:lnTo>
                    <a:pt x="6366" y="131"/>
                  </a:lnTo>
                  <a:lnTo>
                    <a:pt x="5933" y="44"/>
                  </a:lnTo>
                  <a:lnTo>
                    <a:pt x="5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6" name="Google Shape;9396;p75"/>
            <p:cNvSpPr/>
            <p:nvPr/>
          </p:nvSpPr>
          <p:spPr>
            <a:xfrm>
              <a:off x="1622143" y="1845822"/>
              <a:ext cx="274346" cy="250908"/>
            </a:xfrm>
            <a:custGeom>
              <a:avLst/>
              <a:gdLst/>
              <a:ahLst/>
              <a:cxnLst/>
              <a:rect l="l" t="t" r="r" b="b"/>
              <a:pathLst>
                <a:path w="10177" h="9311" extrusionOk="0">
                  <a:moveTo>
                    <a:pt x="9783" y="2817"/>
                  </a:moveTo>
                  <a:lnTo>
                    <a:pt x="9873" y="3118"/>
                  </a:lnTo>
                  <a:lnTo>
                    <a:pt x="10003" y="3551"/>
                  </a:lnTo>
                  <a:lnTo>
                    <a:pt x="10090" y="4027"/>
                  </a:lnTo>
                  <a:lnTo>
                    <a:pt x="10157" y="4465"/>
                  </a:lnTo>
                  <a:lnTo>
                    <a:pt x="10133" y="4200"/>
                  </a:lnTo>
                  <a:lnTo>
                    <a:pt x="10090" y="3767"/>
                  </a:lnTo>
                  <a:lnTo>
                    <a:pt x="9960" y="3334"/>
                  </a:lnTo>
                  <a:lnTo>
                    <a:pt x="9830" y="2901"/>
                  </a:lnTo>
                  <a:lnTo>
                    <a:pt x="9783" y="2817"/>
                  </a:lnTo>
                  <a:close/>
                  <a:moveTo>
                    <a:pt x="10157" y="4465"/>
                  </a:moveTo>
                  <a:lnTo>
                    <a:pt x="10172" y="4635"/>
                  </a:lnTo>
                  <a:lnTo>
                    <a:pt x="10176" y="4590"/>
                  </a:lnTo>
                  <a:lnTo>
                    <a:pt x="10157" y="4465"/>
                  </a:lnTo>
                  <a:close/>
                  <a:moveTo>
                    <a:pt x="10172" y="4635"/>
                  </a:moveTo>
                  <a:lnTo>
                    <a:pt x="10133" y="5110"/>
                  </a:lnTo>
                  <a:lnTo>
                    <a:pt x="10176" y="4677"/>
                  </a:lnTo>
                  <a:lnTo>
                    <a:pt x="10172" y="4635"/>
                  </a:lnTo>
                  <a:close/>
                  <a:moveTo>
                    <a:pt x="5370" y="0"/>
                  </a:moveTo>
                  <a:lnTo>
                    <a:pt x="4893" y="43"/>
                  </a:lnTo>
                  <a:lnTo>
                    <a:pt x="4374" y="173"/>
                  </a:lnTo>
                  <a:lnTo>
                    <a:pt x="3854" y="303"/>
                  </a:lnTo>
                  <a:lnTo>
                    <a:pt x="3378" y="520"/>
                  </a:lnTo>
                  <a:lnTo>
                    <a:pt x="2945" y="780"/>
                  </a:lnTo>
                  <a:lnTo>
                    <a:pt x="2512" y="1126"/>
                  </a:lnTo>
                  <a:lnTo>
                    <a:pt x="2122" y="1472"/>
                  </a:lnTo>
                  <a:lnTo>
                    <a:pt x="1819" y="1862"/>
                  </a:lnTo>
                  <a:lnTo>
                    <a:pt x="1516" y="2338"/>
                  </a:lnTo>
                  <a:lnTo>
                    <a:pt x="1256" y="2815"/>
                  </a:lnTo>
                  <a:lnTo>
                    <a:pt x="1083" y="3291"/>
                  </a:lnTo>
                  <a:lnTo>
                    <a:pt x="953" y="3811"/>
                  </a:lnTo>
                  <a:lnTo>
                    <a:pt x="910" y="4330"/>
                  </a:lnTo>
                  <a:lnTo>
                    <a:pt x="866" y="4850"/>
                  </a:lnTo>
                  <a:lnTo>
                    <a:pt x="953" y="5370"/>
                  </a:lnTo>
                  <a:lnTo>
                    <a:pt x="1039" y="5889"/>
                  </a:lnTo>
                  <a:lnTo>
                    <a:pt x="1204" y="6382"/>
                  </a:lnTo>
                  <a:lnTo>
                    <a:pt x="1204" y="6382"/>
                  </a:lnTo>
                  <a:lnTo>
                    <a:pt x="87" y="8357"/>
                  </a:lnTo>
                  <a:lnTo>
                    <a:pt x="0" y="8531"/>
                  </a:lnTo>
                  <a:lnTo>
                    <a:pt x="173" y="8487"/>
                  </a:lnTo>
                  <a:lnTo>
                    <a:pt x="2444" y="8145"/>
                  </a:lnTo>
                  <a:lnTo>
                    <a:pt x="2444" y="8145"/>
                  </a:lnTo>
                  <a:lnTo>
                    <a:pt x="2901" y="8487"/>
                  </a:lnTo>
                  <a:lnTo>
                    <a:pt x="3464" y="8834"/>
                  </a:lnTo>
                  <a:lnTo>
                    <a:pt x="4071" y="9050"/>
                  </a:lnTo>
                  <a:lnTo>
                    <a:pt x="4677" y="9223"/>
                  </a:lnTo>
                  <a:lnTo>
                    <a:pt x="4980" y="9267"/>
                  </a:lnTo>
                  <a:lnTo>
                    <a:pt x="5326" y="9267"/>
                  </a:lnTo>
                  <a:lnTo>
                    <a:pt x="5629" y="9310"/>
                  </a:lnTo>
                  <a:lnTo>
                    <a:pt x="5976" y="9267"/>
                  </a:lnTo>
                  <a:lnTo>
                    <a:pt x="6582" y="9180"/>
                  </a:lnTo>
                  <a:lnTo>
                    <a:pt x="6885" y="9094"/>
                  </a:lnTo>
                  <a:lnTo>
                    <a:pt x="7188" y="8964"/>
                  </a:lnTo>
                  <a:lnTo>
                    <a:pt x="7491" y="8834"/>
                  </a:lnTo>
                  <a:lnTo>
                    <a:pt x="7795" y="8704"/>
                  </a:lnTo>
                  <a:lnTo>
                    <a:pt x="8314" y="8357"/>
                  </a:lnTo>
                  <a:lnTo>
                    <a:pt x="8790" y="7924"/>
                  </a:lnTo>
                  <a:lnTo>
                    <a:pt x="9223" y="7448"/>
                  </a:lnTo>
                  <a:lnTo>
                    <a:pt x="9570" y="6928"/>
                  </a:lnTo>
                  <a:lnTo>
                    <a:pt x="9830" y="6366"/>
                  </a:lnTo>
                  <a:lnTo>
                    <a:pt x="10046" y="5759"/>
                  </a:lnTo>
                  <a:lnTo>
                    <a:pt x="10133" y="5110"/>
                  </a:lnTo>
                  <a:lnTo>
                    <a:pt x="10003" y="5759"/>
                  </a:lnTo>
                  <a:lnTo>
                    <a:pt x="9830" y="6322"/>
                  </a:lnTo>
                  <a:lnTo>
                    <a:pt x="9527" y="6928"/>
                  </a:lnTo>
                  <a:lnTo>
                    <a:pt x="9180" y="7448"/>
                  </a:lnTo>
                  <a:lnTo>
                    <a:pt x="8747" y="7924"/>
                  </a:lnTo>
                  <a:lnTo>
                    <a:pt x="8531" y="8141"/>
                  </a:lnTo>
                  <a:lnTo>
                    <a:pt x="8271" y="8314"/>
                  </a:lnTo>
                  <a:lnTo>
                    <a:pt x="8011" y="8487"/>
                  </a:lnTo>
                  <a:lnTo>
                    <a:pt x="7751" y="8661"/>
                  </a:lnTo>
                  <a:lnTo>
                    <a:pt x="7188" y="8920"/>
                  </a:lnTo>
                  <a:lnTo>
                    <a:pt x="6582" y="9094"/>
                  </a:lnTo>
                  <a:lnTo>
                    <a:pt x="6236" y="9137"/>
                  </a:lnTo>
                  <a:lnTo>
                    <a:pt x="5933" y="9180"/>
                  </a:lnTo>
                  <a:lnTo>
                    <a:pt x="5629" y="9223"/>
                  </a:lnTo>
                  <a:lnTo>
                    <a:pt x="5326" y="9180"/>
                  </a:lnTo>
                  <a:lnTo>
                    <a:pt x="4720" y="9094"/>
                  </a:lnTo>
                  <a:lnTo>
                    <a:pt x="4114" y="8920"/>
                  </a:lnTo>
                  <a:lnTo>
                    <a:pt x="3551" y="8704"/>
                  </a:lnTo>
                  <a:lnTo>
                    <a:pt x="2988" y="8357"/>
                  </a:lnTo>
                  <a:lnTo>
                    <a:pt x="2512" y="7968"/>
                  </a:lnTo>
                  <a:lnTo>
                    <a:pt x="2468" y="7968"/>
                  </a:lnTo>
                  <a:lnTo>
                    <a:pt x="346" y="8248"/>
                  </a:lnTo>
                  <a:lnTo>
                    <a:pt x="346" y="8248"/>
                  </a:lnTo>
                  <a:lnTo>
                    <a:pt x="1386" y="6409"/>
                  </a:lnTo>
                  <a:lnTo>
                    <a:pt x="1429" y="6366"/>
                  </a:lnTo>
                  <a:lnTo>
                    <a:pt x="1386" y="6322"/>
                  </a:lnTo>
                  <a:lnTo>
                    <a:pt x="1213" y="5846"/>
                  </a:lnTo>
                  <a:lnTo>
                    <a:pt x="1126" y="5370"/>
                  </a:lnTo>
                  <a:lnTo>
                    <a:pt x="1083" y="4850"/>
                  </a:lnTo>
                  <a:lnTo>
                    <a:pt x="1083" y="4330"/>
                  </a:lnTo>
                  <a:lnTo>
                    <a:pt x="1169" y="3854"/>
                  </a:lnTo>
                  <a:lnTo>
                    <a:pt x="1256" y="3334"/>
                  </a:lnTo>
                  <a:lnTo>
                    <a:pt x="1429" y="2858"/>
                  </a:lnTo>
                  <a:lnTo>
                    <a:pt x="1689" y="2425"/>
                  </a:lnTo>
                  <a:lnTo>
                    <a:pt x="1949" y="1992"/>
                  </a:lnTo>
                  <a:lnTo>
                    <a:pt x="2295" y="1602"/>
                  </a:lnTo>
                  <a:lnTo>
                    <a:pt x="2642" y="1256"/>
                  </a:lnTo>
                  <a:lnTo>
                    <a:pt x="3031" y="910"/>
                  </a:lnTo>
                  <a:lnTo>
                    <a:pt x="3508" y="650"/>
                  </a:lnTo>
                  <a:lnTo>
                    <a:pt x="3984" y="433"/>
                  </a:lnTo>
                  <a:lnTo>
                    <a:pt x="4460" y="260"/>
                  </a:lnTo>
                  <a:lnTo>
                    <a:pt x="4937" y="173"/>
                  </a:lnTo>
                  <a:lnTo>
                    <a:pt x="5500" y="130"/>
                  </a:lnTo>
                  <a:lnTo>
                    <a:pt x="6106" y="130"/>
                  </a:lnTo>
                  <a:lnTo>
                    <a:pt x="6582" y="217"/>
                  </a:lnTo>
                  <a:lnTo>
                    <a:pt x="7015" y="303"/>
                  </a:lnTo>
                  <a:lnTo>
                    <a:pt x="7405" y="476"/>
                  </a:lnTo>
                  <a:lnTo>
                    <a:pt x="7838" y="650"/>
                  </a:lnTo>
                  <a:lnTo>
                    <a:pt x="8184" y="910"/>
                  </a:lnTo>
                  <a:lnTo>
                    <a:pt x="8531" y="1169"/>
                  </a:lnTo>
                  <a:lnTo>
                    <a:pt x="8877" y="1472"/>
                  </a:lnTo>
                  <a:lnTo>
                    <a:pt x="9137" y="1776"/>
                  </a:lnTo>
                  <a:lnTo>
                    <a:pt x="9397" y="2122"/>
                  </a:lnTo>
                  <a:lnTo>
                    <a:pt x="9613" y="2512"/>
                  </a:lnTo>
                  <a:lnTo>
                    <a:pt x="9783" y="2817"/>
                  </a:lnTo>
                  <a:lnTo>
                    <a:pt x="9743" y="2685"/>
                  </a:lnTo>
                  <a:lnTo>
                    <a:pt x="9527" y="2295"/>
                  </a:lnTo>
                  <a:lnTo>
                    <a:pt x="9267" y="1905"/>
                  </a:lnTo>
                  <a:lnTo>
                    <a:pt x="8964" y="1559"/>
                  </a:lnTo>
                  <a:lnTo>
                    <a:pt x="8661" y="1256"/>
                  </a:lnTo>
                  <a:lnTo>
                    <a:pt x="8314" y="953"/>
                  </a:lnTo>
                  <a:lnTo>
                    <a:pt x="7968" y="736"/>
                  </a:lnTo>
                  <a:lnTo>
                    <a:pt x="7578" y="476"/>
                  </a:lnTo>
                  <a:lnTo>
                    <a:pt x="7188" y="303"/>
                  </a:lnTo>
                  <a:lnTo>
                    <a:pt x="6755" y="173"/>
                  </a:lnTo>
                  <a:lnTo>
                    <a:pt x="6279" y="87"/>
                  </a:lnTo>
                  <a:lnTo>
                    <a:pt x="5846" y="43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7" name="Google Shape;9397;p75"/>
            <p:cNvSpPr/>
            <p:nvPr/>
          </p:nvSpPr>
          <p:spPr>
            <a:xfrm>
              <a:off x="1705011" y="1901818"/>
              <a:ext cx="134275" cy="140046"/>
            </a:xfrm>
            <a:custGeom>
              <a:avLst/>
              <a:gdLst/>
              <a:ahLst/>
              <a:cxnLst/>
              <a:rect l="l" t="t" r="r" b="b"/>
              <a:pathLst>
                <a:path w="4981" h="5197" extrusionOk="0">
                  <a:moveTo>
                    <a:pt x="4158" y="1"/>
                  </a:moveTo>
                  <a:lnTo>
                    <a:pt x="1776" y="3725"/>
                  </a:lnTo>
                  <a:lnTo>
                    <a:pt x="650" y="2555"/>
                  </a:lnTo>
                  <a:lnTo>
                    <a:pt x="1" y="3205"/>
                  </a:lnTo>
                  <a:lnTo>
                    <a:pt x="1949" y="5197"/>
                  </a:lnTo>
                  <a:lnTo>
                    <a:pt x="4980" y="477"/>
                  </a:lnTo>
                  <a:lnTo>
                    <a:pt x="4158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8" name="Google Shape;9398;p75"/>
          <p:cNvGrpSpPr/>
          <p:nvPr/>
        </p:nvGrpSpPr>
        <p:grpSpPr>
          <a:xfrm>
            <a:off x="7637305" y="2927521"/>
            <a:ext cx="786782" cy="1673305"/>
            <a:chOff x="7637305" y="2927521"/>
            <a:chExt cx="786782" cy="1673305"/>
          </a:xfrm>
        </p:grpSpPr>
        <p:sp>
          <p:nvSpPr>
            <p:cNvPr id="9399" name="Google Shape;9399;p75"/>
            <p:cNvSpPr/>
            <p:nvPr/>
          </p:nvSpPr>
          <p:spPr>
            <a:xfrm>
              <a:off x="7637305" y="4423458"/>
              <a:ext cx="786782" cy="177368"/>
            </a:xfrm>
            <a:custGeom>
              <a:avLst/>
              <a:gdLst/>
              <a:ahLst/>
              <a:cxnLst/>
              <a:rect l="l" t="t" r="r" b="b"/>
              <a:pathLst>
                <a:path w="29186" h="6582" extrusionOk="0">
                  <a:moveTo>
                    <a:pt x="13078" y="0"/>
                  </a:moveTo>
                  <a:lnTo>
                    <a:pt x="11649" y="43"/>
                  </a:lnTo>
                  <a:lnTo>
                    <a:pt x="10263" y="130"/>
                  </a:lnTo>
                  <a:lnTo>
                    <a:pt x="8921" y="260"/>
                  </a:lnTo>
                  <a:lnTo>
                    <a:pt x="7622" y="390"/>
                  </a:lnTo>
                  <a:lnTo>
                    <a:pt x="6409" y="563"/>
                  </a:lnTo>
                  <a:lnTo>
                    <a:pt x="5283" y="736"/>
                  </a:lnTo>
                  <a:lnTo>
                    <a:pt x="4244" y="953"/>
                  </a:lnTo>
                  <a:lnTo>
                    <a:pt x="3335" y="1169"/>
                  </a:lnTo>
                  <a:lnTo>
                    <a:pt x="2469" y="1429"/>
                  </a:lnTo>
                  <a:lnTo>
                    <a:pt x="1733" y="1689"/>
                  </a:lnTo>
                  <a:lnTo>
                    <a:pt x="1126" y="1992"/>
                  </a:lnTo>
                  <a:lnTo>
                    <a:pt x="650" y="2295"/>
                  </a:lnTo>
                  <a:lnTo>
                    <a:pt x="260" y="2598"/>
                  </a:lnTo>
                  <a:lnTo>
                    <a:pt x="130" y="2771"/>
                  </a:lnTo>
                  <a:lnTo>
                    <a:pt x="44" y="2945"/>
                  </a:lnTo>
                  <a:lnTo>
                    <a:pt x="0" y="3118"/>
                  </a:lnTo>
                  <a:lnTo>
                    <a:pt x="0" y="3291"/>
                  </a:lnTo>
                  <a:lnTo>
                    <a:pt x="0" y="3464"/>
                  </a:lnTo>
                  <a:lnTo>
                    <a:pt x="44" y="3594"/>
                  </a:lnTo>
                  <a:lnTo>
                    <a:pt x="130" y="3767"/>
                  </a:lnTo>
                  <a:lnTo>
                    <a:pt x="260" y="3941"/>
                  </a:lnTo>
                  <a:lnTo>
                    <a:pt x="650" y="4244"/>
                  </a:lnTo>
                  <a:lnTo>
                    <a:pt x="1126" y="4547"/>
                  </a:lnTo>
                  <a:lnTo>
                    <a:pt x="1733" y="4850"/>
                  </a:lnTo>
                  <a:lnTo>
                    <a:pt x="2469" y="5110"/>
                  </a:lnTo>
                  <a:lnTo>
                    <a:pt x="3335" y="5370"/>
                  </a:lnTo>
                  <a:lnTo>
                    <a:pt x="4244" y="5586"/>
                  </a:lnTo>
                  <a:lnTo>
                    <a:pt x="5283" y="5803"/>
                  </a:lnTo>
                  <a:lnTo>
                    <a:pt x="6409" y="6019"/>
                  </a:lnTo>
                  <a:lnTo>
                    <a:pt x="7622" y="6149"/>
                  </a:lnTo>
                  <a:lnTo>
                    <a:pt x="8921" y="6322"/>
                  </a:lnTo>
                  <a:lnTo>
                    <a:pt x="10263" y="6409"/>
                  </a:lnTo>
                  <a:lnTo>
                    <a:pt x="11649" y="6495"/>
                  </a:lnTo>
                  <a:lnTo>
                    <a:pt x="13078" y="6539"/>
                  </a:lnTo>
                  <a:lnTo>
                    <a:pt x="14593" y="6582"/>
                  </a:lnTo>
                  <a:lnTo>
                    <a:pt x="16066" y="6539"/>
                  </a:lnTo>
                  <a:lnTo>
                    <a:pt x="17538" y="6495"/>
                  </a:lnTo>
                  <a:lnTo>
                    <a:pt x="18923" y="6409"/>
                  </a:lnTo>
                  <a:lnTo>
                    <a:pt x="20266" y="6322"/>
                  </a:lnTo>
                  <a:lnTo>
                    <a:pt x="21565" y="6149"/>
                  </a:lnTo>
                  <a:lnTo>
                    <a:pt x="22777" y="6019"/>
                  </a:lnTo>
                  <a:lnTo>
                    <a:pt x="23903" y="5803"/>
                  </a:lnTo>
                  <a:lnTo>
                    <a:pt x="24942" y="5586"/>
                  </a:lnTo>
                  <a:lnTo>
                    <a:pt x="25852" y="5370"/>
                  </a:lnTo>
                  <a:lnTo>
                    <a:pt x="26718" y="5110"/>
                  </a:lnTo>
                  <a:lnTo>
                    <a:pt x="27454" y="4850"/>
                  </a:lnTo>
                  <a:lnTo>
                    <a:pt x="28060" y="4547"/>
                  </a:lnTo>
                  <a:lnTo>
                    <a:pt x="28536" y="4244"/>
                  </a:lnTo>
                  <a:lnTo>
                    <a:pt x="28926" y="3941"/>
                  </a:lnTo>
                  <a:lnTo>
                    <a:pt x="29056" y="3767"/>
                  </a:lnTo>
                  <a:lnTo>
                    <a:pt x="29143" y="3594"/>
                  </a:lnTo>
                  <a:lnTo>
                    <a:pt x="29186" y="3464"/>
                  </a:lnTo>
                  <a:lnTo>
                    <a:pt x="29186" y="3291"/>
                  </a:lnTo>
                  <a:lnTo>
                    <a:pt x="29186" y="3118"/>
                  </a:lnTo>
                  <a:lnTo>
                    <a:pt x="29143" y="2945"/>
                  </a:lnTo>
                  <a:lnTo>
                    <a:pt x="29056" y="2771"/>
                  </a:lnTo>
                  <a:lnTo>
                    <a:pt x="28926" y="2598"/>
                  </a:lnTo>
                  <a:lnTo>
                    <a:pt x="28536" y="2295"/>
                  </a:lnTo>
                  <a:lnTo>
                    <a:pt x="28060" y="1992"/>
                  </a:lnTo>
                  <a:lnTo>
                    <a:pt x="27454" y="1689"/>
                  </a:lnTo>
                  <a:lnTo>
                    <a:pt x="26718" y="1429"/>
                  </a:lnTo>
                  <a:lnTo>
                    <a:pt x="25852" y="1169"/>
                  </a:lnTo>
                  <a:lnTo>
                    <a:pt x="24942" y="953"/>
                  </a:lnTo>
                  <a:lnTo>
                    <a:pt x="23903" y="736"/>
                  </a:lnTo>
                  <a:lnTo>
                    <a:pt x="22777" y="563"/>
                  </a:lnTo>
                  <a:lnTo>
                    <a:pt x="21565" y="390"/>
                  </a:lnTo>
                  <a:lnTo>
                    <a:pt x="20266" y="260"/>
                  </a:lnTo>
                  <a:lnTo>
                    <a:pt x="18923" y="130"/>
                  </a:lnTo>
                  <a:lnTo>
                    <a:pt x="17538" y="43"/>
                  </a:lnTo>
                  <a:lnTo>
                    <a:pt x="1606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0" name="Google Shape;9400;p75"/>
            <p:cNvSpPr/>
            <p:nvPr/>
          </p:nvSpPr>
          <p:spPr>
            <a:xfrm>
              <a:off x="7895288" y="3059375"/>
              <a:ext cx="149425" cy="231048"/>
            </a:xfrm>
            <a:custGeom>
              <a:avLst/>
              <a:gdLst/>
              <a:ahLst/>
              <a:cxnLst/>
              <a:rect l="l" t="t" r="r" b="b"/>
              <a:pathLst>
                <a:path w="5543" h="8574" extrusionOk="0">
                  <a:moveTo>
                    <a:pt x="217" y="0"/>
                  </a:moveTo>
                  <a:lnTo>
                    <a:pt x="87" y="693"/>
                  </a:lnTo>
                  <a:lnTo>
                    <a:pt x="44" y="1343"/>
                  </a:lnTo>
                  <a:lnTo>
                    <a:pt x="0" y="1949"/>
                  </a:lnTo>
                  <a:lnTo>
                    <a:pt x="0" y="2555"/>
                  </a:lnTo>
                  <a:lnTo>
                    <a:pt x="44" y="3118"/>
                  </a:lnTo>
                  <a:lnTo>
                    <a:pt x="130" y="3638"/>
                  </a:lnTo>
                  <a:lnTo>
                    <a:pt x="217" y="4114"/>
                  </a:lnTo>
                  <a:lnTo>
                    <a:pt x="347" y="4547"/>
                  </a:lnTo>
                  <a:lnTo>
                    <a:pt x="520" y="4980"/>
                  </a:lnTo>
                  <a:lnTo>
                    <a:pt x="693" y="5370"/>
                  </a:lnTo>
                  <a:lnTo>
                    <a:pt x="866" y="5759"/>
                  </a:lnTo>
                  <a:lnTo>
                    <a:pt x="1083" y="6062"/>
                  </a:lnTo>
                  <a:lnTo>
                    <a:pt x="1343" y="6366"/>
                  </a:lnTo>
                  <a:lnTo>
                    <a:pt x="1559" y="6669"/>
                  </a:lnTo>
                  <a:lnTo>
                    <a:pt x="2079" y="7145"/>
                  </a:lnTo>
                  <a:lnTo>
                    <a:pt x="2642" y="7535"/>
                  </a:lnTo>
                  <a:lnTo>
                    <a:pt x="3161" y="7881"/>
                  </a:lnTo>
                  <a:lnTo>
                    <a:pt x="3681" y="8098"/>
                  </a:lnTo>
                  <a:lnTo>
                    <a:pt x="4114" y="8314"/>
                  </a:lnTo>
                  <a:lnTo>
                    <a:pt x="4807" y="8487"/>
                  </a:lnTo>
                  <a:lnTo>
                    <a:pt x="5110" y="8574"/>
                  </a:lnTo>
                  <a:lnTo>
                    <a:pt x="5283" y="7924"/>
                  </a:lnTo>
                  <a:lnTo>
                    <a:pt x="5413" y="7318"/>
                  </a:lnTo>
                  <a:lnTo>
                    <a:pt x="5500" y="6755"/>
                  </a:lnTo>
                  <a:lnTo>
                    <a:pt x="5543" y="6192"/>
                  </a:lnTo>
                  <a:lnTo>
                    <a:pt x="5500" y="5673"/>
                  </a:lnTo>
                  <a:lnTo>
                    <a:pt x="5456" y="5196"/>
                  </a:lnTo>
                  <a:lnTo>
                    <a:pt x="5370" y="4720"/>
                  </a:lnTo>
                  <a:lnTo>
                    <a:pt x="5283" y="4287"/>
                  </a:lnTo>
                  <a:lnTo>
                    <a:pt x="5110" y="3854"/>
                  </a:lnTo>
                  <a:lnTo>
                    <a:pt x="4937" y="3464"/>
                  </a:lnTo>
                  <a:lnTo>
                    <a:pt x="4763" y="3118"/>
                  </a:lnTo>
                  <a:lnTo>
                    <a:pt x="4547" y="2771"/>
                  </a:lnTo>
                  <a:lnTo>
                    <a:pt x="4287" y="2468"/>
                  </a:lnTo>
                  <a:lnTo>
                    <a:pt x="4027" y="2165"/>
                  </a:lnTo>
                  <a:lnTo>
                    <a:pt x="3508" y="1646"/>
                  </a:lnTo>
                  <a:lnTo>
                    <a:pt x="2901" y="1213"/>
                  </a:lnTo>
                  <a:lnTo>
                    <a:pt x="2339" y="866"/>
                  </a:lnTo>
                  <a:lnTo>
                    <a:pt x="1819" y="563"/>
                  </a:lnTo>
                  <a:lnTo>
                    <a:pt x="1299" y="347"/>
                  </a:lnTo>
                  <a:lnTo>
                    <a:pt x="520" y="4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1" name="Google Shape;9401;p75"/>
            <p:cNvSpPr/>
            <p:nvPr/>
          </p:nvSpPr>
          <p:spPr>
            <a:xfrm>
              <a:off x="7895288" y="3059375"/>
              <a:ext cx="149425" cy="231048"/>
            </a:xfrm>
            <a:custGeom>
              <a:avLst/>
              <a:gdLst/>
              <a:ahLst/>
              <a:cxnLst/>
              <a:rect l="l" t="t" r="r" b="b"/>
              <a:pathLst>
                <a:path w="5543" h="8574" fill="none" extrusionOk="0">
                  <a:moveTo>
                    <a:pt x="5110" y="8574"/>
                  </a:moveTo>
                  <a:lnTo>
                    <a:pt x="5110" y="8574"/>
                  </a:lnTo>
                  <a:lnTo>
                    <a:pt x="4807" y="8487"/>
                  </a:lnTo>
                  <a:lnTo>
                    <a:pt x="4114" y="8314"/>
                  </a:lnTo>
                  <a:lnTo>
                    <a:pt x="3681" y="8098"/>
                  </a:lnTo>
                  <a:lnTo>
                    <a:pt x="3161" y="7881"/>
                  </a:lnTo>
                  <a:lnTo>
                    <a:pt x="2642" y="7535"/>
                  </a:lnTo>
                  <a:lnTo>
                    <a:pt x="2079" y="7145"/>
                  </a:lnTo>
                  <a:lnTo>
                    <a:pt x="1559" y="6669"/>
                  </a:lnTo>
                  <a:lnTo>
                    <a:pt x="1343" y="6366"/>
                  </a:lnTo>
                  <a:lnTo>
                    <a:pt x="1083" y="6062"/>
                  </a:lnTo>
                  <a:lnTo>
                    <a:pt x="866" y="5759"/>
                  </a:lnTo>
                  <a:lnTo>
                    <a:pt x="693" y="5370"/>
                  </a:lnTo>
                  <a:lnTo>
                    <a:pt x="520" y="4980"/>
                  </a:lnTo>
                  <a:lnTo>
                    <a:pt x="347" y="4547"/>
                  </a:lnTo>
                  <a:lnTo>
                    <a:pt x="217" y="4114"/>
                  </a:lnTo>
                  <a:lnTo>
                    <a:pt x="130" y="3638"/>
                  </a:lnTo>
                  <a:lnTo>
                    <a:pt x="44" y="3118"/>
                  </a:lnTo>
                  <a:lnTo>
                    <a:pt x="0" y="2555"/>
                  </a:lnTo>
                  <a:lnTo>
                    <a:pt x="0" y="1949"/>
                  </a:lnTo>
                  <a:lnTo>
                    <a:pt x="44" y="1343"/>
                  </a:lnTo>
                  <a:lnTo>
                    <a:pt x="87" y="693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520" y="43"/>
                  </a:lnTo>
                  <a:lnTo>
                    <a:pt x="1299" y="347"/>
                  </a:lnTo>
                  <a:lnTo>
                    <a:pt x="1819" y="563"/>
                  </a:lnTo>
                  <a:lnTo>
                    <a:pt x="2339" y="866"/>
                  </a:lnTo>
                  <a:lnTo>
                    <a:pt x="2901" y="1213"/>
                  </a:lnTo>
                  <a:lnTo>
                    <a:pt x="3508" y="1646"/>
                  </a:lnTo>
                  <a:lnTo>
                    <a:pt x="4027" y="2165"/>
                  </a:lnTo>
                  <a:lnTo>
                    <a:pt x="4287" y="2468"/>
                  </a:lnTo>
                  <a:lnTo>
                    <a:pt x="4547" y="2771"/>
                  </a:lnTo>
                  <a:lnTo>
                    <a:pt x="4763" y="3118"/>
                  </a:lnTo>
                  <a:lnTo>
                    <a:pt x="4937" y="3464"/>
                  </a:lnTo>
                  <a:lnTo>
                    <a:pt x="5110" y="3854"/>
                  </a:lnTo>
                  <a:lnTo>
                    <a:pt x="5283" y="4287"/>
                  </a:lnTo>
                  <a:lnTo>
                    <a:pt x="5370" y="4720"/>
                  </a:lnTo>
                  <a:lnTo>
                    <a:pt x="5456" y="5196"/>
                  </a:lnTo>
                  <a:lnTo>
                    <a:pt x="5500" y="5673"/>
                  </a:lnTo>
                  <a:lnTo>
                    <a:pt x="5543" y="6192"/>
                  </a:lnTo>
                  <a:lnTo>
                    <a:pt x="5500" y="6755"/>
                  </a:lnTo>
                  <a:lnTo>
                    <a:pt x="5413" y="7318"/>
                  </a:lnTo>
                  <a:lnTo>
                    <a:pt x="5283" y="7924"/>
                  </a:lnTo>
                  <a:lnTo>
                    <a:pt x="5110" y="85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2" name="Google Shape;9402;p75"/>
            <p:cNvSpPr/>
            <p:nvPr/>
          </p:nvSpPr>
          <p:spPr>
            <a:xfrm>
              <a:off x="7895288" y="3059375"/>
              <a:ext cx="149425" cy="231048"/>
            </a:xfrm>
            <a:custGeom>
              <a:avLst/>
              <a:gdLst/>
              <a:ahLst/>
              <a:cxnLst/>
              <a:rect l="l" t="t" r="r" b="b"/>
              <a:pathLst>
                <a:path w="5543" h="8574" extrusionOk="0">
                  <a:moveTo>
                    <a:pt x="217" y="0"/>
                  </a:moveTo>
                  <a:lnTo>
                    <a:pt x="130" y="563"/>
                  </a:lnTo>
                  <a:lnTo>
                    <a:pt x="44" y="1126"/>
                  </a:lnTo>
                  <a:lnTo>
                    <a:pt x="0" y="1689"/>
                  </a:lnTo>
                  <a:lnTo>
                    <a:pt x="0" y="2209"/>
                  </a:lnTo>
                  <a:lnTo>
                    <a:pt x="0" y="2728"/>
                  </a:lnTo>
                  <a:lnTo>
                    <a:pt x="44" y="3205"/>
                  </a:lnTo>
                  <a:lnTo>
                    <a:pt x="130" y="3638"/>
                  </a:lnTo>
                  <a:lnTo>
                    <a:pt x="217" y="4071"/>
                  </a:lnTo>
                  <a:lnTo>
                    <a:pt x="347" y="4504"/>
                  </a:lnTo>
                  <a:lnTo>
                    <a:pt x="477" y="4893"/>
                  </a:lnTo>
                  <a:lnTo>
                    <a:pt x="780" y="5586"/>
                  </a:lnTo>
                  <a:lnTo>
                    <a:pt x="1169" y="6192"/>
                  </a:lnTo>
                  <a:lnTo>
                    <a:pt x="1602" y="6712"/>
                  </a:lnTo>
                  <a:lnTo>
                    <a:pt x="2079" y="7145"/>
                  </a:lnTo>
                  <a:lnTo>
                    <a:pt x="2555" y="7491"/>
                  </a:lnTo>
                  <a:lnTo>
                    <a:pt x="3031" y="7795"/>
                  </a:lnTo>
                  <a:lnTo>
                    <a:pt x="3464" y="8054"/>
                  </a:lnTo>
                  <a:lnTo>
                    <a:pt x="3897" y="8228"/>
                  </a:lnTo>
                  <a:lnTo>
                    <a:pt x="4287" y="8357"/>
                  </a:lnTo>
                  <a:lnTo>
                    <a:pt x="4893" y="8531"/>
                  </a:lnTo>
                  <a:lnTo>
                    <a:pt x="5110" y="8574"/>
                  </a:lnTo>
                  <a:lnTo>
                    <a:pt x="5283" y="7881"/>
                  </a:lnTo>
                  <a:lnTo>
                    <a:pt x="5413" y="7232"/>
                  </a:lnTo>
                  <a:lnTo>
                    <a:pt x="5500" y="6582"/>
                  </a:lnTo>
                  <a:lnTo>
                    <a:pt x="5543" y="6019"/>
                  </a:lnTo>
                  <a:lnTo>
                    <a:pt x="5500" y="5543"/>
                  </a:lnTo>
                  <a:lnTo>
                    <a:pt x="5456" y="5153"/>
                  </a:lnTo>
                  <a:lnTo>
                    <a:pt x="5413" y="4720"/>
                  </a:lnTo>
                  <a:lnTo>
                    <a:pt x="5283" y="4374"/>
                  </a:lnTo>
                  <a:lnTo>
                    <a:pt x="5196" y="3984"/>
                  </a:lnTo>
                  <a:lnTo>
                    <a:pt x="5023" y="3638"/>
                  </a:lnTo>
                  <a:lnTo>
                    <a:pt x="4677" y="3031"/>
                  </a:lnTo>
                  <a:lnTo>
                    <a:pt x="4287" y="2468"/>
                  </a:lnTo>
                  <a:lnTo>
                    <a:pt x="3854" y="1992"/>
                  </a:lnTo>
                  <a:lnTo>
                    <a:pt x="3378" y="1559"/>
                  </a:lnTo>
                  <a:lnTo>
                    <a:pt x="2858" y="1169"/>
                  </a:lnTo>
                  <a:lnTo>
                    <a:pt x="2382" y="866"/>
                  </a:lnTo>
                  <a:lnTo>
                    <a:pt x="1905" y="606"/>
                  </a:lnTo>
                  <a:lnTo>
                    <a:pt x="1429" y="390"/>
                  </a:lnTo>
                  <a:lnTo>
                    <a:pt x="1039" y="260"/>
                  </a:lnTo>
                  <a:lnTo>
                    <a:pt x="433" y="4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3" name="Google Shape;9403;p75"/>
            <p:cNvSpPr/>
            <p:nvPr/>
          </p:nvSpPr>
          <p:spPr>
            <a:xfrm>
              <a:off x="7895288" y="3059375"/>
              <a:ext cx="149425" cy="231048"/>
            </a:xfrm>
            <a:custGeom>
              <a:avLst/>
              <a:gdLst/>
              <a:ahLst/>
              <a:cxnLst/>
              <a:rect l="l" t="t" r="r" b="b"/>
              <a:pathLst>
                <a:path w="5543" h="8574" fill="none" extrusionOk="0">
                  <a:moveTo>
                    <a:pt x="217" y="0"/>
                  </a:moveTo>
                  <a:lnTo>
                    <a:pt x="217" y="0"/>
                  </a:lnTo>
                  <a:lnTo>
                    <a:pt x="130" y="563"/>
                  </a:lnTo>
                  <a:lnTo>
                    <a:pt x="44" y="1126"/>
                  </a:lnTo>
                  <a:lnTo>
                    <a:pt x="0" y="1689"/>
                  </a:lnTo>
                  <a:lnTo>
                    <a:pt x="0" y="2209"/>
                  </a:lnTo>
                  <a:lnTo>
                    <a:pt x="0" y="2209"/>
                  </a:lnTo>
                  <a:lnTo>
                    <a:pt x="0" y="2728"/>
                  </a:lnTo>
                  <a:lnTo>
                    <a:pt x="44" y="3205"/>
                  </a:lnTo>
                  <a:lnTo>
                    <a:pt x="130" y="3638"/>
                  </a:lnTo>
                  <a:lnTo>
                    <a:pt x="217" y="4071"/>
                  </a:lnTo>
                  <a:lnTo>
                    <a:pt x="347" y="4504"/>
                  </a:lnTo>
                  <a:lnTo>
                    <a:pt x="477" y="4893"/>
                  </a:lnTo>
                  <a:lnTo>
                    <a:pt x="780" y="5586"/>
                  </a:lnTo>
                  <a:lnTo>
                    <a:pt x="1169" y="6192"/>
                  </a:lnTo>
                  <a:lnTo>
                    <a:pt x="1602" y="6712"/>
                  </a:lnTo>
                  <a:lnTo>
                    <a:pt x="2079" y="7145"/>
                  </a:lnTo>
                  <a:lnTo>
                    <a:pt x="2555" y="7491"/>
                  </a:lnTo>
                  <a:lnTo>
                    <a:pt x="3031" y="7795"/>
                  </a:lnTo>
                  <a:lnTo>
                    <a:pt x="3464" y="8054"/>
                  </a:lnTo>
                  <a:lnTo>
                    <a:pt x="3897" y="8228"/>
                  </a:lnTo>
                  <a:lnTo>
                    <a:pt x="4287" y="8357"/>
                  </a:lnTo>
                  <a:lnTo>
                    <a:pt x="4893" y="8531"/>
                  </a:lnTo>
                  <a:lnTo>
                    <a:pt x="5110" y="8574"/>
                  </a:lnTo>
                  <a:lnTo>
                    <a:pt x="5110" y="8574"/>
                  </a:lnTo>
                  <a:lnTo>
                    <a:pt x="5283" y="7881"/>
                  </a:lnTo>
                  <a:lnTo>
                    <a:pt x="5413" y="7232"/>
                  </a:lnTo>
                  <a:lnTo>
                    <a:pt x="5500" y="6582"/>
                  </a:lnTo>
                  <a:lnTo>
                    <a:pt x="5543" y="6019"/>
                  </a:lnTo>
                  <a:lnTo>
                    <a:pt x="5543" y="6019"/>
                  </a:lnTo>
                  <a:lnTo>
                    <a:pt x="5500" y="5543"/>
                  </a:lnTo>
                  <a:lnTo>
                    <a:pt x="5456" y="5153"/>
                  </a:lnTo>
                  <a:lnTo>
                    <a:pt x="5413" y="4720"/>
                  </a:lnTo>
                  <a:lnTo>
                    <a:pt x="5283" y="4374"/>
                  </a:lnTo>
                  <a:lnTo>
                    <a:pt x="5196" y="3984"/>
                  </a:lnTo>
                  <a:lnTo>
                    <a:pt x="5023" y="3638"/>
                  </a:lnTo>
                  <a:lnTo>
                    <a:pt x="4677" y="3031"/>
                  </a:lnTo>
                  <a:lnTo>
                    <a:pt x="4287" y="2468"/>
                  </a:lnTo>
                  <a:lnTo>
                    <a:pt x="3854" y="1992"/>
                  </a:lnTo>
                  <a:lnTo>
                    <a:pt x="3378" y="1559"/>
                  </a:lnTo>
                  <a:lnTo>
                    <a:pt x="2858" y="1169"/>
                  </a:lnTo>
                  <a:lnTo>
                    <a:pt x="2382" y="866"/>
                  </a:lnTo>
                  <a:lnTo>
                    <a:pt x="1905" y="606"/>
                  </a:lnTo>
                  <a:lnTo>
                    <a:pt x="1429" y="390"/>
                  </a:lnTo>
                  <a:lnTo>
                    <a:pt x="1039" y="260"/>
                  </a:lnTo>
                  <a:lnTo>
                    <a:pt x="433" y="43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4" name="Google Shape;9404;p75"/>
            <p:cNvSpPr/>
            <p:nvPr/>
          </p:nvSpPr>
          <p:spPr>
            <a:xfrm>
              <a:off x="7931465" y="3102545"/>
              <a:ext cx="102762" cy="267238"/>
            </a:xfrm>
            <a:custGeom>
              <a:avLst/>
              <a:gdLst/>
              <a:ahLst/>
              <a:cxnLst/>
              <a:rect l="l" t="t" r="r" b="b"/>
              <a:pathLst>
                <a:path w="3812" h="9917" extrusionOk="0">
                  <a:moveTo>
                    <a:pt x="87" y="0"/>
                  </a:moveTo>
                  <a:lnTo>
                    <a:pt x="44" y="44"/>
                  </a:lnTo>
                  <a:lnTo>
                    <a:pt x="693" y="823"/>
                  </a:lnTo>
                  <a:lnTo>
                    <a:pt x="1300" y="1646"/>
                  </a:lnTo>
                  <a:lnTo>
                    <a:pt x="1863" y="2555"/>
                  </a:lnTo>
                  <a:lnTo>
                    <a:pt x="1776" y="2555"/>
                  </a:lnTo>
                  <a:lnTo>
                    <a:pt x="1559" y="2425"/>
                  </a:lnTo>
                  <a:lnTo>
                    <a:pt x="1040" y="2252"/>
                  </a:lnTo>
                  <a:lnTo>
                    <a:pt x="1" y="1862"/>
                  </a:lnTo>
                  <a:lnTo>
                    <a:pt x="1" y="1906"/>
                  </a:lnTo>
                  <a:lnTo>
                    <a:pt x="997" y="2339"/>
                  </a:lnTo>
                  <a:lnTo>
                    <a:pt x="1516" y="2555"/>
                  </a:lnTo>
                  <a:lnTo>
                    <a:pt x="1776" y="2642"/>
                  </a:lnTo>
                  <a:lnTo>
                    <a:pt x="1949" y="2685"/>
                  </a:lnTo>
                  <a:lnTo>
                    <a:pt x="2122" y="3031"/>
                  </a:lnTo>
                  <a:lnTo>
                    <a:pt x="2296" y="3378"/>
                  </a:lnTo>
                  <a:lnTo>
                    <a:pt x="2729" y="4287"/>
                  </a:lnTo>
                  <a:lnTo>
                    <a:pt x="3118" y="5240"/>
                  </a:lnTo>
                  <a:lnTo>
                    <a:pt x="3162" y="5326"/>
                  </a:lnTo>
                  <a:lnTo>
                    <a:pt x="2642" y="5067"/>
                  </a:lnTo>
                  <a:lnTo>
                    <a:pt x="1949" y="4764"/>
                  </a:lnTo>
                  <a:lnTo>
                    <a:pt x="1300" y="4460"/>
                  </a:lnTo>
                  <a:lnTo>
                    <a:pt x="650" y="4114"/>
                  </a:lnTo>
                  <a:lnTo>
                    <a:pt x="607" y="4157"/>
                  </a:lnTo>
                  <a:lnTo>
                    <a:pt x="1949" y="4893"/>
                  </a:lnTo>
                  <a:lnTo>
                    <a:pt x="2599" y="5240"/>
                  </a:lnTo>
                  <a:lnTo>
                    <a:pt x="2902" y="5413"/>
                  </a:lnTo>
                  <a:lnTo>
                    <a:pt x="3205" y="5500"/>
                  </a:lnTo>
                  <a:lnTo>
                    <a:pt x="3335" y="5933"/>
                  </a:lnTo>
                  <a:lnTo>
                    <a:pt x="3465" y="6366"/>
                  </a:lnTo>
                  <a:lnTo>
                    <a:pt x="3487" y="6490"/>
                  </a:lnTo>
                  <a:lnTo>
                    <a:pt x="3681" y="9916"/>
                  </a:lnTo>
                  <a:lnTo>
                    <a:pt x="3704" y="9603"/>
                  </a:lnTo>
                  <a:lnTo>
                    <a:pt x="3501" y="6566"/>
                  </a:lnTo>
                  <a:lnTo>
                    <a:pt x="3551" y="6842"/>
                  </a:lnTo>
                  <a:lnTo>
                    <a:pt x="3638" y="7275"/>
                  </a:lnTo>
                  <a:lnTo>
                    <a:pt x="3681" y="8617"/>
                  </a:lnTo>
                  <a:lnTo>
                    <a:pt x="3711" y="9503"/>
                  </a:lnTo>
                  <a:lnTo>
                    <a:pt x="3768" y="8704"/>
                  </a:lnTo>
                  <a:lnTo>
                    <a:pt x="3811" y="7535"/>
                  </a:lnTo>
                  <a:lnTo>
                    <a:pt x="3768" y="6972"/>
                  </a:lnTo>
                  <a:lnTo>
                    <a:pt x="3681" y="6409"/>
                  </a:lnTo>
                  <a:lnTo>
                    <a:pt x="3551" y="5889"/>
                  </a:lnTo>
                  <a:lnTo>
                    <a:pt x="3421" y="5326"/>
                  </a:lnTo>
                  <a:lnTo>
                    <a:pt x="3438" y="5613"/>
                  </a:lnTo>
                  <a:lnTo>
                    <a:pt x="3421" y="5370"/>
                  </a:lnTo>
                  <a:lnTo>
                    <a:pt x="3205" y="4764"/>
                  </a:lnTo>
                  <a:lnTo>
                    <a:pt x="2988" y="4201"/>
                  </a:lnTo>
                  <a:lnTo>
                    <a:pt x="2988" y="4071"/>
                  </a:lnTo>
                  <a:lnTo>
                    <a:pt x="2945" y="3768"/>
                  </a:lnTo>
                  <a:lnTo>
                    <a:pt x="2902" y="3075"/>
                  </a:lnTo>
                  <a:lnTo>
                    <a:pt x="2858" y="2382"/>
                  </a:lnTo>
                  <a:lnTo>
                    <a:pt x="2858" y="1689"/>
                  </a:lnTo>
                  <a:lnTo>
                    <a:pt x="2815" y="1646"/>
                  </a:lnTo>
                  <a:lnTo>
                    <a:pt x="2815" y="1689"/>
                  </a:lnTo>
                  <a:lnTo>
                    <a:pt x="2815" y="3075"/>
                  </a:lnTo>
                  <a:lnTo>
                    <a:pt x="2858" y="3768"/>
                  </a:lnTo>
                  <a:lnTo>
                    <a:pt x="2858" y="3898"/>
                  </a:lnTo>
                  <a:lnTo>
                    <a:pt x="2555" y="3335"/>
                  </a:lnTo>
                  <a:lnTo>
                    <a:pt x="2252" y="2815"/>
                  </a:lnTo>
                  <a:lnTo>
                    <a:pt x="1949" y="2252"/>
                  </a:lnTo>
                  <a:lnTo>
                    <a:pt x="1559" y="1732"/>
                  </a:lnTo>
                  <a:lnTo>
                    <a:pt x="1256" y="1299"/>
                  </a:lnTo>
                  <a:lnTo>
                    <a:pt x="867" y="866"/>
                  </a:lnTo>
                  <a:lnTo>
                    <a:pt x="477" y="433"/>
                  </a:lnTo>
                  <a:lnTo>
                    <a:pt x="87" y="0"/>
                  </a:lnTo>
                  <a:close/>
                  <a:moveTo>
                    <a:pt x="3711" y="9503"/>
                  </a:moveTo>
                  <a:lnTo>
                    <a:pt x="3704" y="9603"/>
                  </a:lnTo>
                  <a:lnTo>
                    <a:pt x="3725" y="9916"/>
                  </a:lnTo>
                  <a:lnTo>
                    <a:pt x="3711" y="9503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5" name="Google Shape;9405;p75"/>
            <p:cNvSpPr/>
            <p:nvPr/>
          </p:nvSpPr>
          <p:spPr>
            <a:xfrm>
              <a:off x="7931465" y="3102545"/>
              <a:ext cx="100417" cy="267238"/>
            </a:xfrm>
            <a:custGeom>
              <a:avLst/>
              <a:gdLst/>
              <a:ahLst/>
              <a:cxnLst/>
              <a:rect l="l" t="t" r="r" b="b"/>
              <a:pathLst>
                <a:path w="3725" h="9917" fill="none" extrusionOk="0">
                  <a:moveTo>
                    <a:pt x="3421" y="5370"/>
                  </a:moveTo>
                  <a:lnTo>
                    <a:pt x="3421" y="5370"/>
                  </a:lnTo>
                  <a:lnTo>
                    <a:pt x="3205" y="4764"/>
                  </a:lnTo>
                  <a:lnTo>
                    <a:pt x="2988" y="4201"/>
                  </a:lnTo>
                  <a:lnTo>
                    <a:pt x="2988" y="4201"/>
                  </a:lnTo>
                  <a:lnTo>
                    <a:pt x="2988" y="4071"/>
                  </a:lnTo>
                  <a:lnTo>
                    <a:pt x="2988" y="4071"/>
                  </a:lnTo>
                  <a:lnTo>
                    <a:pt x="2945" y="3768"/>
                  </a:lnTo>
                  <a:lnTo>
                    <a:pt x="2945" y="3768"/>
                  </a:lnTo>
                  <a:lnTo>
                    <a:pt x="2902" y="3075"/>
                  </a:lnTo>
                  <a:lnTo>
                    <a:pt x="2902" y="3075"/>
                  </a:lnTo>
                  <a:lnTo>
                    <a:pt x="2858" y="2382"/>
                  </a:lnTo>
                  <a:lnTo>
                    <a:pt x="2858" y="1689"/>
                  </a:lnTo>
                  <a:lnTo>
                    <a:pt x="2858" y="1689"/>
                  </a:lnTo>
                  <a:lnTo>
                    <a:pt x="2815" y="1646"/>
                  </a:lnTo>
                  <a:lnTo>
                    <a:pt x="2815" y="1689"/>
                  </a:lnTo>
                  <a:lnTo>
                    <a:pt x="2815" y="1689"/>
                  </a:lnTo>
                  <a:lnTo>
                    <a:pt x="2815" y="3075"/>
                  </a:lnTo>
                  <a:lnTo>
                    <a:pt x="2815" y="3075"/>
                  </a:lnTo>
                  <a:lnTo>
                    <a:pt x="2858" y="3768"/>
                  </a:lnTo>
                  <a:lnTo>
                    <a:pt x="2858" y="3768"/>
                  </a:lnTo>
                  <a:lnTo>
                    <a:pt x="2858" y="3898"/>
                  </a:lnTo>
                  <a:lnTo>
                    <a:pt x="2858" y="3898"/>
                  </a:lnTo>
                  <a:lnTo>
                    <a:pt x="2555" y="3335"/>
                  </a:lnTo>
                  <a:lnTo>
                    <a:pt x="2252" y="2815"/>
                  </a:lnTo>
                  <a:lnTo>
                    <a:pt x="1949" y="2252"/>
                  </a:lnTo>
                  <a:lnTo>
                    <a:pt x="1559" y="1732"/>
                  </a:lnTo>
                  <a:lnTo>
                    <a:pt x="1559" y="1732"/>
                  </a:lnTo>
                  <a:lnTo>
                    <a:pt x="1256" y="1299"/>
                  </a:lnTo>
                  <a:lnTo>
                    <a:pt x="867" y="866"/>
                  </a:lnTo>
                  <a:lnTo>
                    <a:pt x="867" y="866"/>
                  </a:lnTo>
                  <a:lnTo>
                    <a:pt x="477" y="433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693" y="823"/>
                  </a:lnTo>
                  <a:lnTo>
                    <a:pt x="1300" y="1646"/>
                  </a:lnTo>
                  <a:lnTo>
                    <a:pt x="1300" y="1646"/>
                  </a:lnTo>
                  <a:lnTo>
                    <a:pt x="1863" y="2555"/>
                  </a:lnTo>
                  <a:lnTo>
                    <a:pt x="1776" y="2555"/>
                  </a:lnTo>
                  <a:lnTo>
                    <a:pt x="1559" y="2425"/>
                  </a:lnTo>
                  <a:lnTo>
                    <a:pt x="1040" y="2252"/>
                  </a:lnTo>
                  <a:lnTo>
                    <a:pt x="1040" y="2252"/>
                  </a:lnTo>
                  <a:lnTo>
                    <a:pt x="1" y="1862"/>
                  </a:lnTo>
                  <a:lnTo>
                    <a:pt x="1" y="1906"/>
                  </a:lnTo>
                  <a:lnTo>
                    <a:pt x="1" y="1906"/>
                  </a:lnTo>
                  <a:lnTo>
                    <a:pt x="997" y="2339"/>
                  </a:lnTo>
                  <a:lnTo>
                    <a:pt x="1516" y="2555"/>
                  </a:lnTo>
                  <a:lnTo>
                    <a:pt x="1516" y="2555"/>
                  </a:lnTo>
                  <a:lnTo>
                    <a:pt x="1776" y="2642"/>
                  </a:lnTo>
                  <a:lnTo>
                    <a:pt x="1776" y="2642"/>
                  </a:lnTo>
                  <a:lnTo>
                    <a:pt x="1949" y="2685"/>
                  </a:lnTo>
                  <a:lnTo>
                    <a:pt x="1949" y="2685"/>
                  </a:lnTo>
                  <a:lnTo>
                    <a:pt x="2122" y="3031"/>
                  </a:lnTo>
                  <a:lnTo>
                    <a:pt x="2296" y="3378"/>
                  </a:lnTo>
                  <a:lnTo>
                    <a:pt x="2296" y="3378"/>
                  </a:lnTo>
                  <a:lnTo>
                    <a:pt x="2729" y="4287"/>
                  </a:lnTo>
                  <a:lnTo>
                    <a:pt x="3118" y="5240"/>
                  </a:lnTo>
                  <a:lnTo>
                    <a:pt x="3162" y="5326"/>
                  </a:lnTo>
                  <a:lnTo>
                    <a:pt x="3162" y="5326"/>
                  </a:lnTo>
                  <a:lnTo>
                    <a:pt x="2642" y="5067"/>
                  </a:lnTo>
                  <a:lnTo>
                    <a:pt x="1949" y="4764"/>
                  </a:lnTo>
                  <a:lnTo>
                    <a:pt x="1949" y="4764"/>
                  </a:lnTo>
                  <a:lnTo>
                    <a:pt x="1300" y="4460"/>
                  </a:lnTo>
                  <a:lnTo>
                    <a:pt x="650" y="4114"/>
                  </a:lnTo>
                  <a:lnTo>
                    <a:pt x="607" y="4157"/>
                  </a:lnTo>
                  <a:lnTo>
                    <a:pt x="607" y="4157"/>
                  </a:lnTo>
                  <a:lnTo>
                    <a:pt x="607" y="4157"/>
                  </a:lnTo>
                  <a:lnTo>
                    <a:pt x="1949" y="4893"/>
                  </a:lnTo>
                  <a:lnTo>
                    <a:pt x="1949" y="4893"/>
                  </a:lnTo>
                  <a:lnTo>
                    <a:pt x="2599" y="5240"/>
                  </a:lnTo>
                  <a:lnTo>
                    <a:pt x="2599" y="5240"/>
                  </a:lnTo>
                  <a:lnTo>
                    <a:pt x="2902" y="5413"/>
                  </a:lnTo>
                  <a:lnTo>
                    <a:pt x="3205" y="5500"/>
                  </a:lnTo>
                  <a:lnTo>
                    <a:pt x="3205" y="5500"/>
                  </a:lnTo>
                  <a:lnTo>
                    <a:pt x="3335" y="5933"/>
                  </a:lnTo>
                  <a:lnTo>
                    <a:pt x="3465" y="6366"/>
                  </a:lnTo>
                  <a:lnTo>
                    <a:pt x="3551" y="6842"/>
                  </a:lnTo>
                  <a:lnTo>
                    <a:pt x="3638" y="7275"/>
                  </a:lnTo>
                  <a:lnTo>
                    <a:pt x="3638" y="7275"/>
                  </a:lnTo>
                  <a:lnTo>
                    <a:pt x="3681" y="8617"/>
                  </a:lnTo>
                  <a:lnTo>
                    <a:pt x="3725" y="99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6" name="Google Shape;9406;p75"/>
            <p:cNvSpPr/>
            <p:nvPr/>
          </p:nvSpPr>
          <p:spPr>
            <a:xfrm>
              <a:off x="8023687" y="3246068"/>
              <a:ext cx="10540" cy="123716"/>
            </a:xfrm>
            <a:custGeom>
              <a:avLst/>
              <a:gdLst/>
              <a:ahLst/>
              <a:cxnLst/>
              <a:rect l="l" t="t" r="r" b="b"/>
              <a:pathLst>
                <a:path w="391" h="4591" fill="none" extrusionOk="0">
                  <a:moveTo>
                    <a:pt x="260" y="4590"/>
                  </a:moveTo>
                  <a:lnTo>
                    <a:pt x="260" y="4590"/>
                  </a:lnTo>
                  <a:lnTo>
                    <a:pt x="347" y="3378"/>
                  </a:lnTo>
                  <a:lnTo>
                    <a:pt x="390" y="2209"/>
                  </a:lnTo>
                  <a:lnTo>
                    <a:pt x="390" y="2209"/>
                  </a:lnTo>
                  <a:lnTo>
                    <a:pt x="347" y="1646"/>
                  </a:lnTo>
                  <a:lnTo>
                    <a:pt x="260" y="1083"/>
                  </a:lnTo>
                  <a:lnTo>
                    <a:pt x="130" y="563"/>
                  </a:lnTo>
                  <a:lnTo>
                    <a:pt x="0" y="0"/>
                  </a:lnTo>
                  <a:lnTo>
                    <a:pt x="260" y="45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7" name="Google Shape;9407;p75"/>
            <p:cNvSpPr/>
            <p:nvPr/>
          </p:nvSpPr>
          <p:spPr>
            <a:xfrm>
              <a:off x="7995678" y="3124723"/>
              <a:ext cx="3531" cy="37349"/>
            </a:xfrm>
            <a:custGeom>
              <a:avLst/>
              <a:gdLst/>
              <a:ahLst/>
              <a:cxnLst/>
              <a:rect l="l" t="t" r="r" b="b"/>
              <a:pathLst>
                <a:path w="131" h="1386" extrusionOk="0">
                  <a:moveTo>
                    <a:pt x="87" y="0"/>
                  </a:moveTo>
                  <a:lnTo>
                    <a:pt x="0" y="693"/>
                  </a:lnTo>
                  <a:lnTo>
                    <a:pt x="0" y="1386"/>
                  </a:lnTo>
                  <a:lnTo>
                    <a:pt x="43" y="1386"/>
                  </a:lnTo>
                  <a:lnTo>
                    <a:pt x="43" y="693"/>
                  </a:lnTo>
                  <a:lnTo>
                    <a:pt x="130" y="4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8" name="Google Shape;9408;p75"/>
            <p:cNvSpPr/>
            <p:nvPr/>
          </p:nvSpPr>
          <p:spPr>
            <a:xfrm>
              <a:off x="7925642" y="3124723"/>
              <a:ext cx="22186" cy="11695"/>
            </a:xfrm>
            <a:custGeom>
              <a:avLst/>
              <a:gdLst/>
              <a:ahLst/>
              <a:cxnLst/>
              <a:rect l="l" t="t" r="r" b="b"/>
              <a:pathLst>
                <a:path w="823" h="434" extrusionOk="0">
                  <a:moveTo>
                    <a:pt x="0" y="0"/>
                  </a:moveTo>
                  <a:lnTo>
                    <a:pt x="0" y="43"/>
                  </a:lnTo>
                  <a:lnTo>
                    <a:pt x="390" y="260"/>
                  </a:lnTo>
                  <a:lnTo>
                    <a:pt x="823" y="433"/>
                  </a:lnTo>
                  <a:lnTo>
                    <a:pt x="823" y="390"/>
                  </a:lnTo>
                  <a:lnTo>
                    <a:pt x="433" y="21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9" name="Google Shape;9409;p75"/>
            <p:cNvSpPr/>
            <p:nvPr/>
          </p:nvSpPr>
          <p:spPr>
            <a:xfrm>
              <a:off x="8023687" y="3181879"/>
              <a:ext cx="15204" cy="728175"/>
            </a:xfrm>
            <a:custGeom>
              <a:avLst/>
              <a:gdLst/>
              <a:ahLst/>
              <a:cxnLst/>
              <a:rect l="l" t="t" r="r" b="b"/>
              <a:pathLst>
                <a:path w="564" h="27022" extrusionOk="0">
                  <a:moveTo>
                    <a:pt x="217" y="1"/>
                  </a:moveTo>
                  <a:lnTo>
                    <a:pt x="217" y="1516"/>
                  </a:lnTo>
                  <a:lnTo>
                    <a:pt x="217" y="1560"/>
                  </a:lnTo>
                  <a:lnTo>
                    <a:pt x="87" y="6496"/>
                  </a:lnTo>
                  <a:lnTo>
                    <a:pt x="0" y="11433"/>
                  </a:lnTo>
                  <a:lnTo>
                    <a:pt x="0" y="13468"/>
                  </a:lnTo>
                  <a:lnTo>
                    <a:pt x="0" y="16715"/>
                  </a:lnTo>
                  <a:lnTo>
                    <a:pt x="0" y="19920"/>
                  </a:lnTo>
                  <a:lnTo>
                    <a:pt x="0" y="20959"/>
                  </a:lnTo>
                  <a:lnTo>
                    <a:pt x="0" y="26848"/>
                  </a:lnTo>
                  <a:lnTo>
                    <a:pt x="44" y="26935"/>
                  </a:lnTo>
                  <a:lnTo>
                    <a:pt x="87" y="26978"/>
                  </a:lnTo>
                  <a:lnTo>
                    <a:pt x="260" y="27021"/>
                  </a:lnTo>
                  <a:lnTo>
                    <a:pt x="433" y="26978"/>
                  </a:lnTo>
                  <a:lnTo>
                    <a:pt x="520" y="26935"/>
                  </a:lnTo>
                  <a:lnTo>
                    <a:pt x="563" y="26848"/>
                  </a:lnTo>
                  <a:lnTo>
                    <a:pt x="563" y="20353"/>
                  </a:lnTo>
                  <a:lnTo>
                    <a:pt x="520" y="16239"/>
                  </a:lnTo>
                  <a:lnTo>
                    <a:pt x="520" y="14117"/>
                  </a:lnTo>
                  <a:lnTo>
                    <a:pt x="477" y="10610"/>
                  </a:lnTo>
                  <a:lnTo>
                    <a:pt x="433" y="7102"/>
                  </a:lnTo>
                  <a:lnTo>
                    <a:pt x="304" y="1560"/>
                  </a:lnTo>
                  <a:lnTo>
                    <a:pt x="304" y="151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0" name="Google Shape;9410;p75"/>
            <p:cNvSpPr/>
            <p:nvPr/>
          </p:nvSpPr>
          <p:spPr>
            <a:xfrm>
              <a:off x="7714350" y="3527292"/>
              <a:ext cx="252160" cy="215903"/>
            </a:xfrm>
            <a:custGeom>
              <a:avLst/>
              <a:gdLst/>
              <a:ahLst/>
              <a:cxnLst/>
              <a:rect l="l" t="t" r="r" b="b"/>
              <a:pathLst>
                <a:path w="9354" h="8012" extrusionOk="0">
                  <a:moveTo>
                    <a:pt x="5023" y="0"/>
                  </a:moveTo>
                  <a:lnTo>
                    <a:pt x="4460" y="130"/>
                  </a:lnTo>
                  <a:lnTo>
                    <a:pt x="3941" y="260"/>
                  </a:lnTo>
                  <a:lnTo>
                    <a:pt x="3378" y="520"/>
                  </a:lnTo>
                  <a:lnTo>
                    <a:pt x="3118" y="693"/>
                  </a:lnTo>
                  <a:lnTo>
                    <a:pt x="2858" y="866"/>
                  </a:lnTo>
                  <a:lnTo>
                    <a:pt x="2425" y="1299"/>
                  </a:lnTo>
                  <a:lnTo>
                    <a:pt x="1992" y="1776"/>
                  </a:lnTo>
                  <a:lnTo>
                    <a:pt x="1646" y="2339"/>
                  </a:lnTo>
                  <a:lnTo>
                    <a:pt x="1299" y="2945"/>
                  </a:lnTo>
                  <a:lnTo>
                    <a:pt x="1040" y="3551"/>
                  </a:lnTo>
                  <a:lnTo>
                    <a:pt x="823" y="4201"/>
                  </a:lnTo>
                  <a:lnTo>
                    <a:pt x="607" y="4807"/>
                  </a:lnTo>
                  <a:lnTo>
                    <a:pt x="304" y="6019"/>
                  </a:lnTo>
                  <a:lnTo>
                    <a:pt x="130" y="7015"/>
                  </a:lnTo>
                  <a:lnTo>
                    <a:pt x="0" y="7968"/>
                  </a:lnTo>
                  <a:lnTo>
                    <a:pt x="737" y="8011"/>
                  </a:lnTo>
                  <a:lnTo>
                    <a:pt x="1516" y="8011"/>
                  </a:lnTo>
                  <a:lnTo>
                    <a:pt x="2469" y="7968"/>
                  </a:lnTo>
                  <a:lnTo>
                    <a:pt x="3032" y="7881"/>
                  </a:lnTo>
                  <a:lnTo>
                    <a:pt x="3594" y="7751"/>
                  </a:lnTo>
                  <a:lnTo>
                    <a:pt x="4157" y="7621"/>
                  </a:lnTo>
                  <a:lnTo>
                    <a:pt x="4764" y="7405"/>
                  </a:lnTo>
                  <a:lnTo>
                    <a:pt x="5327" y="7145"/>
                  </a:lnTo>
                  <a:lnTo>
                    <a:pt x="5889" y="6842"/>
                  </a:lnTo>
                  <a:lnTo>
                    <a:pt x="6452" y="6452"/>
                  </a:lnTo>
                  <a:lnTo>
                    <a:pt x="6972" y="6019"/>
                  </a:lnTo>
                  <a:lnTo>
                    <a:pt x="7405" y="5543"/>
                  </a:lnTo>
                  <a:lnTo>
                    <a:pt x="7838" y="5110"/>
                  </a:lnTo>
                  <a:lnTo>
                    <a:pt x="8141" y="4677"/>
                  </a:lnTo>
                  <a:lnTo>
                    <a:pt x="8444" y="4244"/>
                  </a:lnTo>
                  <a:lnTo>
                    <a:pt x="8661" y="3811"/>
                  </a:lnTo>
                  <a:lnTo>
                    <a:pt x="8877" y="3421"/>
                  </a:lnTo>
                  <a:lnTo>
                    <a:pt x="9137" y="2728"/>
                  </a:lnTo>
                  <a:lnTo>
                    <a:pt x="9267" y="2122"/>
                  </a:lnTo>
                  <a:lnTo>
                    <a:pt x="9354" y="1646"/>
                  </a:lnTo>
                  <a:lnTo>
                    <a:pt x="9354" y="1256"/>
                  </a:lnTo>
                  <a:lnTo>
                    <a:pt x="9224" y="1169"/>
                  </a:lnTo>
                  <a:lnTo>
                    <a:pt x="8834" y="910"/>
                  </a:lnTo>
                  <a:lnTo>
                    <a:pt x="8228" y="606"/>
                  </a:lnTo>
                  <a:lnTo>
                    <a:pt x="7448" y="303"/>
                  </a:lnTo>
                  <a:lnTo>
                    <a:pt x="7015" y="173"/>
                  </a:lnTo>
                  <a:lnTo>
                    <a:pt x="6539" y="87"/>
                  </a:lnTo>
                  <a:lnTo>
                    <a:pt x="6063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1" name="Google Shape;9411;p75"/>
            <p:cNvSpPr/>
            <p:nvPr/>
          </p:nvSpPr>
          <p:spPr>
            <a:xfrm>
              <a:off x="7769208" y="3551787"/>
              <a:ext cx="259169" cy="149397"/>
            </a:xfrm>
            <a:custGeom>
              <a:avLst/>
              <a:gdLst/>
              <a:ahLst/>
              <a:cxnLst/>
              <a:rect l="l" t="t" r="r" b="b"/>
              <a:pathLst>
                <a:path w="9614" h="5544" extrusionOk="0">
                  <a:moveTo>
                    <a:pt x="2859" y="1"/>
                  </a:moveTo>
                  <a:lnTo>
                    <a:pt x="2859" y="44"/>
                  </a:lnTo>
                  <a:lnTo>
                    <a:pt x="4677" y="260"/>
                  </a:lnTo>
                  <a:lnTo>
                    <a:pt x="5587" y="347"/>
                  </a:lnTo>
                  <a:lnTo>
                    <a:pt x="5846" y="347"/>
                  </a:lnTo>
                  <a:lnTo>
                    <a:pt x="5543" y="434"/>
                  </a:lnTo>
                  <a:lnTo>
                    <a:pt x="4850" y="650"/>
                  </a:lnTo>
                  <a:lnTo>
                    <a:pt x="4158" y="997"/>
                  </a:lnTo>
                  <a:lnTo>
                    <a:pt x="3465" y="1170"/>
                  </a:lnTo>
                  <a:lnTo>
                    <a:pt x="2339" y="1430"/>
                  </a:lnTo>
                  <a:lnTo>
                    <a:pt x="87" y="2079"/>
                  </a:lnTo>
                  <a:lnTo>
                    <a:pt x="87" y="2079"/>
                  </a:lnTo>
                  <a:lnTo>
                    <a:pt x="2339" y="1559"/>
                  </a:lnTo>
                  <a:lnTo>
                    <a:pt x="3378" y="1300"/>
                  </a:lnTo>
                  <a:lnTo>
                    <a:pt x="3681" y="1256"/>
                  </a:lnTo>
                  <a:lnTo>
                    <a:pt x="3075" y="1646"/>
                  </a:lnTo>
                  <a:lnTo>
                    <a:pt x="2512" y="2079"/>
                  </a:lnTo>
                  <a:lnTo>
                    <a:pt x="1992" y="2599"/>
                  </a:lnTo>
                  <a:lnTo>
                    <a:pt x="1516" y="3118"/>
                  </a:lnTo>
                  <a:lnTo>
                    <a:pt x="1083" y="3681"/>
                  </a:lnTo>
                  <a:lnTo>
                    <a:pt x="693" y="4287"/>
                  </a:lnTo>
                  <a:lnTo>
                    <a:pt x="304" y="4894"/>
                  </a:lnTo>
                  <a:lnTo>
                    <a:pt x="1" y="5500"/>
                  </a:lnTo>
                  <a:lnTo>
                    <a:pt x="1" y="5543"/>
                  </a:lnTo>
                  <a:lnTo>
                    <a:pt x="434" y="4894"/>
                  </a:lnTo>
                  <a:lnTo>
                    <a:pt x="867" y="4287"/>
                  </a:lnTo>
                  <a:lnTo>
                    <a:pt x="1343" y="3681"/>
                  </a:lnTo>
                  <a:lnTo>
                    <a:pt x="1863" y="3118"/>
                  </a:lnTo>
                  <a:lnTo>
                    <a:pt x="1819" y="3248"/>
                  </a:lnTo>
                  <a:lnTo>
                    <a:pt x="1646" y="3811"/>
                  </a:lnTo>
                  <a:lnTo>
                    <a:pt x="1300" y="4894"/>
                  </a:lnTo>
                  <a:lnTo>
                    <a:pt x="1300" y="4937"/>
                  </a:lnTo>
                  <a:lnTo>
                    <a:pt x="1343" y="4894"/>
                  </a:lnTo>
                  <a:lnTo>
                    <a:pt x="1516" y="4374"/>
                  </a:lnTo>
                  <a:lnTo>
                    <a:pt x="1689" y="3854"/>
                  </a:lnTo>
                  <a:lnTo>
                    <a:pt x="1906" y="3335"/>
                  </a:lnTo>
                  <a:lnTo>
                    <a:pt x="1992" y="3075"/>
                  </a:lnTo>
                  <a:lnTo>
                    <a:pt x="1992" y="2988"/>
                  </a:lnTo>
                  <a:lnTo>
                    <a:pt x="2555" y="2512"/>
                  </a:lnTo>
                  <a:lnTo>
                    <a:pt x="3118" y="2079"/>
                  </a:lnTo>
                  <a:lnTo>
                    <a:pt x="3898" y="1559"/>
                  </a:lnTo>
                  <a:lnTo>
                    <a:pt x="4721" y="1126"/>
                  </a:lnTo>
                  <a:lnTo>
                    <a:pt x="4677" y="1300"/>
                  </a:lnTo>
                  <a:lnTo>
                    <a:pt x="4591" y="1689"/>
                  </a:lnTo>
                  <a:lnTo>
                    <a:pt x="4417" y="2599"/>
                  </a:lnTo>
                  <a:lnTo>
                    <a:pt x="4114" y="4374"/>
                  </a:lnTo>
                  <a:lnTo>
                    <a:pt x="4158" y="4374"/>
                  </a:lnTo>
                  <a:lnTo>
                    <a:pt x="4634" y="2599"/>
                  </a:lnTo>
                  <a:lnTo>
                    <a:pt x="4807" y="1689"/>
                  </a:lnTo>
                  <a:lnTo>
                    <a:pt x="4894" y="1256"/>
                  </a:lnTo>
                  <a:lnTo>
                    <a:pt x="4937" y="1040"/>
                  </a:lnTo>
                  <a:lnTo>
                    <a:pt x="5110" y="953"/>
                  </a:lnTo>
                  <a:lnTo>
                    <a:pt x="5760" y="737"/>
                  </a:lnTo>
                  <a:lnTo>
                    <a:pt x="6366" y="607"/>
                  </a:lnTo>
                  <a:lnTo>
                    <a:pt x="6712" y="564"/>
                  </a:lnTo>
                  <a:lnTo>
                    <a:pt x="7362" y="564"/>
                  </a:lnTo>
                  <a:lnTo>
                    <a:pt x="7665" y="607"/>
                  </a:lnTo>
                  <a:lnTo>
                    <a:pt x="7968" y="693"/>
                  </a:lnTo>
                  <a:lnTo>
                    <a:pt x="8271" y="780"/>
                  </a:lnTo>
                  <a:lnTo>
                    <a:pt x="8531" y="953"/>
                  </a:lnTo>
                  <a:lnTo>
                    <a:pt x="8748" y="1126"/>
                  </a:lnTo>
                  <a:lnTo>
                    <a:pt x="9007" y="1300"/>
                  </a:lnTo>
                  <a:lnTo>
                    <a:pt x="9181" y="1559"/>
                  </a:lnTo>
                  <a:lnTo>
                    <a:pt x="9354" y="1776"/>
                  </a:lnTo>
                  <a:lnTo>
                    <a:pt x="9484" y="2079"/>
                  </a:lnTo>
                  <a:lnTo>
                    <a:pt x="9527" y="2122"/>
                  </a:lnTo>
                  <a:lnTo>
                    <a:pt x="9570" y="2122"/>
                  </a:lnTo>
                  <a:lnTo>
                    <a:pt x="9614" y="2079"/>
                  </a:lnTo>
                  <a:lnTo>
                    <a:pt x="9614" y="2036"/>
                  </a:lnTo>
                  <a:lnTo>
                    <a:pt x="9527" y="1776"/>
                  </a:lnTo>
                  <a:lnTo>
                    <a:pt x="9397" y="1516"/>
                  </a:lnTo>
                  <a:lnTo>
                    <a:pt x="9224" y="1300"/>
                  </a:lnTo>
                  <a:lnTo>
                    <a:pt x="9051" y="1083"/>
                  </a:lnTo>
                  <a:lnTo>
                    <a:pt x="8877" y="910"/>
                  </a:lnTo>
                  <a:lnTo>
                    <a:pt x="8661" y="737"/>
                  </a:lnTo>
                  <a:lnTo>
                    <a:pt x="8401" y="607"/>
                  </a:lnTo>
                  <a:lnTo>
                    <a:pt x="8141" y="477"/>
                  </a:lnTo>
                  <a:lnTo>
                    <a:pt x="7708" y="347"/>
                  </a:lnTo>
                  <a:lnTo>
                    <a:pt x="7275" y="260"/>
                  </a:lnTo>
                  <a:lnTo>
                    <a:pt x="6842" y="217"/>
                  </a:lnTo>
                  <a:lnTo>
                    <a:pt x="6366" y="260"/>
                  </a:lnTo>
                  <a:lnTo>
                    <a:pt x="6020" y="217"/>
                  </a:lnTo>
                  <a:lnTo>
                    <a:pt x="5587" y="174"/>
                  </a:lnTo>
                  <a:lnTo>
                    <a:pt x="4677" y="130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2" name="Google Shape;9412;p75"/>
            <p:cNvSpPr/>
            <p:nvPr/>
          </p:nvSpPr>
          <p:spPr>
            <a:xfrm>
              <a:off x="7849757" y="3632306"/>
              <a:ext cx="14045" cy="63030"/>
            </a:xfrm>
            <a:custGeom>
              <a:avLst/>
              <a:gdLst/>
              <a:ahLst/>
              <a:cxnLst/>
              <a:rect l="l" t="t" r="r" b="b"/>
              <a:pathLst>
                <a:path w="521" h="2339" extrusionOk="0">
                  <a:moveTo>
                    <a:pt x="477" y="0"/>
                  </a:moveTo>
                  <a:lnTo>
                    <a:pt x="477" y="44"/>
                  </a:lnTo>
                  <a:lnTo>
                    <a:pt x="217" y="1170"/>
                  </a:lnTo>
                  <a:lnTo>
                    <a:pt x="87" y="1732"/>
                  </a:lnTo>
                  <a:lnTo>
                    <a:pt x="0" y="2339"/>
                  </a:lnTo>
                  <a:lnTo>
                    <a:pt x="174" y="1776"/>
                  </a:lnTo>
                  <a:lnTo>
                    <a:pt x="260" y="1170"/>
                  </a:lnTo>
                  <a:lnTo>
                    <a:pt x="520" y="44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3" name="Google Shape;9413;p75"/>
            <p:cNvSpPr/>
            <p:nvPr/>
          </p:nvSpPr>
          <p:spPr>
            <a:xfrm>
              <a:off x="7750526" y="3668470"/>
              <a:ext cx="16363" cy="8192"/>
            </a:xfrm>
            <a:custGeom>
              <a:avLst/>
              <a:gdLst/>
              <a:ahLst/>
              <a:cxnLst/>
              <a:rect l="l" t="t" r="r" b="b"/>
              <a:pathLst>
                <a:path w="607" h="304" extrusionOk="0">
                  <a:moveTo>
                    <a:pt x="607" y="1"/>
                  </a:moveTo>
                  <a:lnTo>
                    <a:pt x="1" y="261"/>
                  </a:lnTo>
                  <a:lnTo>
                    <a:pt x="1" y="304"/>
                  </a:lnTo>
                  <a:lnTo>
                    <a:pt x="44" y="304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4" name="Google Shape;9414;p75"/>
            <p:cNvSpPr/>
            <p:nvPr/>
          </p:nvSpPr>
          <p:spPr>
            <a:xfrm>
              <a:off x="7799562" y="3227393"/>
              <a:ext cx="185629" cy="221751"/>
            </a:xfrm>
            <a:custGeom>
              <a:avLst/>
              <a:gdLst/>
              <a:ahLst/>
              <a:cxnLst/>
              <a:rect l="l" t="t" r="r" b="b"/>
              <a:pathLst>
                <a:path w="6886" h="8229" extrusionOk="0">
                  <a:moveTo>
                    <a:pt x="44" y="1"/>
                  </a:moveTo>
                  <a:lnTo>
                    <a:pt x="0" y="607"/>
                  </a:lnTo>
                  <a:lnTo>
                    <a:pt x="0" y="1256"/>
                  </a:lnTo>
                  <a:lnTo>
                    <a:pt x="87" y="2079"/>
                  </a:lnTo>
                  <a:lnTo>
                    <a:pt x="217" y="3032"/>
                  </a:lnTo>
                  <a:lnTo>
                    <a:pt x="304" y="3508"/>
                  </a:lnTo>
                  <a:lnTo>
                    <a:pt x="433" y="4028"/>
                  </a:lnTo>
                  <a:lnTo>
                    <a:pt x="607" y="4547"/>
                  </a:lnTo>
                  <a:lnTo>
                    <a:pt x="823" y="5024"/>
                  </a:lnTo>
                  <a:lnTo>
                    <a:pt x="1083" y="5543"/>
                  </a:lnTo>
                  <a:lnTo>
                    <a:pt x="1386" y="6020"/>
                  </a:lnTo>
                  <a:lnTo>
                    <a:pt x="1733" y="6453"/>
                  </a:lnTo>
                  <a:lnTo>
                    <a:pt x="2122" y="6799"/>
                  </a:lnTo>
                  <a:lnTo>
                    <a:pt x="2555" y="7102"/>
                  </a:lnTo>
                  <a:lnTo>
                    <a:pt x="2988" y="7405"/>
                  </a:lnTo>
                  <a:lnTo>
                    <a:pt x="3421" y="7622"/>
                  </a:lnTo>
                  <a:lnTo>
                    <a:pt x="3898" y="7795"/>
                  </a:lnTo>
                  <a:lnTo>
                    <a:pt x="4331" y="7925"/>
                  </a:lnTo>
                  <a:lnTo>
                    <a:pt x="4807" y="8055"/>
                  </a:lnTo>
                  <a:lnTo>
                    <a:pt x="5586" y="8185"/>
                  </a:lnTo>
                  <a:lnTo>
                    <a:pt x="6279" y="8228"/>
                  </a:lnTo>
                  <a:lnTo>
                    <a:pt x="6885" y="8228"/>
                  </a:lnTo>
                  <a:lnTo>
                    <a:pt x="6885" y="7535"/>
                  </a:lnTo>
                  <a:lnTo>
                    <a:pt x="6842" y="6799"/>
                  </a:lnTo>
                  <a:lnTo>
                    <a:pt x="6799" y="5890"/>
                  </a:lnTo>
                  <a:lnTo>
                    <a:pt x="6626" y="4937"/>
                  </a:lnTo>
                  <a:lnTo>
                    <a:pt x="6539" y="4417"/>
                  </a:lnTo>
                  <a:lnTo>
                    <a:pt x="6409" y="3941"/>
                  </a:lnTo>
                  <a:lnTo>
                    <a:pt x="6236" y="3465"/>
                  </a:lnTo>
                  <a:lnTo>
                    <a:pt x="6063" y="3032"/>
                  </a:lnTo>
                  <a:lnTo>
                    <a:pt x="5803" y="2599"/>
                  </a:lnTo>
                  <a:lnTo>
                    <a:pt x="5543" y="2252"/>
                  </a:lnTo>
                  <a:lnTo>
                    <a:pt x="5240" y="1949"/>
                  </a:lnTo>
                  <a:lnTo>
                    <a:pt x="4850" y="1646"/>
                  </a:lnTo>
                  <a:lnTo>
                    <a:pt x="4461" y="1386"/>
                  </a:lnTo>
                  <a:lnTo>
                    <a:pt x="4028" y="1170"/>
                  </a:lnTo>
                  <a:lnTo>
                    <a:pt x="3595" y="953"/>
                  </a:lnTo>
                  <a:lnTo>
                    <a:pt x="3118" y="780"/>
                  </a:lnTo>
                  <a:lnTo>
                    <a:pt x="2209" y="477"/>
                  </a:lnTo>
                  <a:lnTo>
                    <a:pt x="1386" y="260"/>
                  </a:lnTo>
                  <a:lnTo>
                    <a:pt x="693" y="131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5" name="Google Shape;9415;p75"/>
            <p:cNvSpPr/>
            <p:nvPr/>
          </p:nvSpPr>
          <p:spPr>
            <a:xfrm>
              <a:off x="7839244" y="3264742"/>
              <a:ext cx="192638" cy="285913"/>
            </a:xfrm>
            <a:custGeom>
              <a:avLst/>
              <a:gdLst/>
              <a:ahLst/>
              <a:cxnLst/>
              <a:rect l="l" t="t" r="r" b="b"/>
              <a:pathLst>
                <a:path w="7146" h="10610" extrusionOk="0">
                  <a:moveTo>
                    <a:pt x="304" y="0"/>
                  </a:moveTo>
                  <a:lnTo>
                    <a:pt x="1040" y="780"/>
                  </a:lnTo>
                  <a:lnTo>
                    <a:pt x="1689" y="1602"/>
                  </a:lnTo>
                  <a:lnTo>
                    <a:pt x="2339" y="2425"/>
                  </a:lnTo>
                  <a:lnTo>
                    <a:pt x="2989" y="3291"/>
                  </a:lnTo>
                  <a:lnTo>
                    <a:pt x="2685" y="3205"/>
                  </a:lnTo>
                  <a:lnTo>
                    <a:pt x="1819" y="3075"/>
                  </a:lnTo>
                  <a:lnTo>
                    <a:pt x="910" y="2945"/>
                  </a:lnTo>
                  <a:lnTo>
                    <a:pt x="1" y="2815"/>
                  </a:lnTo>
                  <a:lnTo>
                    <a:pt x="1" y="2858"/>
                  </a:lnTo>
                  <a:lnTo>
                    <a:pt x="1733" y="3248"/>
                  </a:lnTo>
                  <a:lnTo>
                    <a:pt x="2556" y="3378"/>
                  </a:lnTo>
                  <a:lnTo>
                    <a:pt x="2902" y="3464"/>
                  </a:lnTo>
                  <a:lnTo>
                    <a:pt x="3205" y="3594"/>
                  </a:lnTo>
                  <a:lnTo>
                    <a:pt x="3378" y="3854"/>
                  </a:lnTo>
                  <a:lnTo>
                    <a:pt x="4201" y="5067"/>
                  </a:lnTo>
                  <a:lnTo>
                    <a:pt x="4201" y="5067"/>
                  </a:lnTo>
                  <a:lnTo>
                    <a:pt x="3768" y="5023"/>
                  </a:lnTo>
                  <a:lnTo>
                    <a:pt x="2902" y="4850"/>
                  </a:lnTo>
                  <a:lnTo>
                    <a:pt x="2036" y="4720"/>
                  </a:lnTo>
                  <a:lnTo>
                    <a:pt x="1213" y="4547"/>
                  </a:lnTo>
                  <a:lnTo>
                    <a:pt x="2902" y="4980"/>
                  </a:lnTo>
                  <a:lnTo>
                    <a:pt x="3725" y="5197"/>
                  </a:lnTo>
                  <a:lnTo>
                    <a:pt x="4158" y="5283"/>
                  </a:lnTo>
                  <a:lnTo>
                    <a:pt x="4331" y="5326"/>
                  </a:lnTo>
                  <a:lnTo>
                    <a:pt x="5110" y="6669"/>
                  </a:lnTo>
                  <a:lnTo>
                    <a:pt x="5846" y="8011"/>
                  </a:lnTo>
                  <a:lnTo>
                    <a:pt x="6453" y="9267"/>
                  </a:lnTo>
                  <a:lnTo>
                    <a:pt x="6756" y="9873"/>
                  </a:lnTo>
                  <a:lnTo>
                    <a:pt x="7016" y="10523"/>
                  </a:lnTo>
                  <a:lnTo>
                    <a:pt x="7059" y="10609"/>
                  </a:lnTo>
                  <a:lnTo>
                    <a:pt x="7102" y="10609"/>
                  </a:lnTo>
                  <a:lnTo>
                    <a:pt x="7146" y="10566"/>
                  </a:lnTo>
                  <a:lnTo>
                    <a:pt x="7146" y="10523"/>
                  </a:lnTo>
                  <a:lnTo>
                    <a:pt x="6929" y="9960"/>
                  </a:lnTo>
                  <a:lnTo>
                    <a:pt x="6713" y="9354"/>
                  </a:lnTo>
                  <a:lnTo>
                    <a:pt x="6236" y="8228"/>
                  </a:lnTo>
                  <a:lnTo>
                    <a:pt x="5717" y="7102"/>
                  </a:lnTo>
                  <a:lnTo>
                    <a:pt x="5154" y="6019"/>
                  </a:lnTo>
                  <a:lnTo>
                    <a:pt x="4288" y="4677"/>
                  </a:lnTo>
                  <a:lnTo>
                    <a:pt x="4288" y="4504"/>
                  </a:lnTo>
                  <a:lnTo>
                    <a:pt x="4201" y="4157"/>
                  </a:lnTo>
                  <a:lnTo>
                    <a:pt x="4114" y="3421"/>
                  </a:lnTo>
                  <a:lnTo>
                    <a:pt x="3811" y="1906"/>
                  </a:lnTo>
                  <a:lnTo>
                    <a:pt x="3811" y="1862"/>
                  </a:lnTo>
                  <a:lnTo>
                    <a:pt x="3768" y="1906"/>
                  </a:lnTo>
                  <a:lnTo>
                    <a:pt x="3984" y="3421"/>
                  </a:lnTo>
                  <a:lnTo>
                    <a:pt x="4071" y="4157"/>
                  </a:lnTo>
                  <a:lnTo>
                    <a:pt x="4114" y="4460"/>
                  </a:lnTo>
                  <a:lnTo>
                    <a:pt x="3248" y="3205"/>
                  </a:lnTo>
                  <a:lnTo>
                    <a:pt x="2296" y="2035"/>
                  </a:lnTo>
                  <a:lnTo>
                    <a:pt x="1993" y="1732"/>
                  </a:lnTo>
                  <a:lnTo>
                    <a:pt x="1993" y="1646"/>
                  </a:lnTo>
                  <a:lnTo>
                    <a:pt x="1906" y="1429"/>
                  </a:lnTo>
                  <a:lnTo>
                    <a:pt x="1733" y="996"/>
                  </a:lnTo>
                  <a:lnTo>
                    <a:pt x="1430" y="87"/>
                  </a:lnTo>
                  <a:lnTo>
                    <a:pt x="1646" y="996"/>
                  </a:lnTo>
                  <a:lnTo>
                    <a:pt x="1819" y="1429"/>
                  </a:lnTo>
                  <a:lnTo>
                    <a:pt x="1819" y="1516"/>
                  </a:lnTo>
                  <a:lnTo>
                    <a:pt x="1083" y="73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6" name="Google Shape;9416;p75"/>
            <p:cNvSpPr/>
            <p:nvPr/>
          </p:nvSpPr>
          <p:spPr>
            <a:xfrm>
              <a:off x="7922138" y="3286920"/>
              <a:ext cx="10513" cy="57183"/>
            </a:xfrm>
            <a:custGeom>
              <a:avLst/>
              <a:gdLst/>
              <a:ahLst/>
              <a:cxnLst/>
              <a:rect l="l" t="t" r="r" b="b"/>
              <a:pathLst>
                <a:path w="390" h="2122" extrusionOk="0">
                  <a:moveTo>
                    <a:pt x="0" y="0"/>
                  </a:moveTo>
                  <a:lnTo>
                    <a:pt x="0" y="43"/>
                  </a:lnTo>
                  <a:lnTo>
                    <a:pt x="173" y="1083"/>
                  </a:lnTo>
                  <a:lnTo>
                    <a:pt x="260" y="1602"/>
                  </a:lnTo>
                  <a:lnTo>
                    <a:pt x="390" y="2122"/>
                  </a:lnTo>
                  <a:lnTo>
                    <a:pt x="347" y="1602"/>
                  </a:lnTo>
                  <a:lnTo>
                    <a:pt x="260" y="1126"/>
                  </a:lnTo>
                  <a:lnTo>
                    <a:pt x="4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7" name="Google Shape;9417;p75"/>
            <p:cNvSpPr/>
            <p:nvPr/>
          </p:nvSpPr>
          <p:spPr>
            <a:xfrm>
              <a:off x="7839244" y="3300906"/>
              <a:ext cx="31540" cy="14040"/>
            </a:xfrm>
            <a:custGeom>
              <a:avLst/>
              <a:gdLst/>
              <a:ahLst/>
              <a:cxnLst/>
              <a:rect l="l" t="t" r="r" b="b"/>
              <a:pathLst>
                <a:path w="1170" h="521" extrusionOk="0">
                  <a:moveTo>
                    <a:pt x="44" y="1"/>
                  </a:moveTo>
                  <a:lnTo>
                    <a:pt x="1" y="44"/>
                  </a:lnTo>
                  <a:lnTo>
                    <a:pt x="174" y="131"/>
                  </a:lnTo>
                  <a:lnTo>
                    <a:pt x="304" y="174"/>
                  </a:lnTo>
                  <a:lnTo>
                    <a:pt x="607" y="304"/>
                  </a:lnTo>
                  <a:lnTo>
                    <a:pt x="1127" y="520"/>
                  </a:lnTo>
                  <a:lnTo>
                    <a:pt x="1170" y="520"/>
                  </a:lnTo>
                  <a:lnTo>
                    <a:pt x="1127" y="477"/>
                  </a:lnTo>
                  <a:lnTo>
                    <a:pt x="607" y="260"/>
                  </a:lnTo>
                  <a:lnTo>
                    <a:pt x="347" y="131"/>
                  </a:lnTo>
                  <a:lnTo>
                    <a:pt x="174" y="87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8" name="Google Shape;9418;p75"/>
            <p:cNvSpPr/>
            <p:nvPr/>
          </p:nvSpPr>
          <p:spPr>
            <a:xfrm>
              <a:off x="8087900" y="3235558"/>
              <a:ext cx="303514" cy="184402"/>
            </a:xfrm>
            <a:custGeom>
              <a:avLst/>
              <a:gdLst/>
              <a:ahLst/>
              <a:cxnLst/>
              <a:rect l="l" t="t" r="r" b="b"/>
              <a:pathLst>
                <a:path w="11259" h="6843" extrusionOk="0">
                  <a:moveTo>
                    <a:pt x="6365" y="1"/>
                  </a:moveTo>
                  <a:lnTo>
                    <a:pt x="5716" y="87"/>
                  </a:lnTo>
                  <a:lnTo>
                    <a:pt x="5110" y="261"/>
                  </a:lnTo>
                  <a:lnTo>
                    <a:pt x="4503" y="477"/>
                  </a:lnTo>
                  <a:lnTo>
                    <a:pt x="3897" y="780"/>
                  </a:lnTo>
                  <a:lnTo>
                    <a:pt x="3378" y="1127"/>
                  </a:lnTo>
                  <a:lnTo>
                    <a:pt x="2858" y="1516"/>
                  </a:lnTo>
                  <a:lnTo>
                    <a:pt x="2382" y="1906"/>
                  </a:lnTo>
                  <a:lnTo>
                    <a:pt x="1949" y="2339"/>
                  </a:lnTo>
                  <a:lnTo>
                    <a:pt x="1559" y="2772"/>
                  </a:lnTo>
                  <a:lnTo>
                    <a:pt x="909" y="3595"/>
                  </a:lnTo>
                  <a:lnTo>
                    <a:pt x="433" y="4288"/>
                  </a:lnTo>
                  <a:lnTo>
                    <a:pt x="0" y="4980"/>
                  </a:lnTo>
                  <a:lnTo>
                    <a:pt x="433" y="5327"/>
                  </a:lnTo>
                  <a:lnTo>
                    <a:pt x="953" y="5673"/>
                  </a:lnTo>
                  <a:lnTo>
                    <a:pt x="1602" y="6063"/>
                  </a:lnTo>
                  <a:lnTo>
                    <a:pt x="1992" y="6280"/>
                  </a:lnTo>
                  <a:lnTo>
                    <a:pt x="2425" y="6453"/>
                  </a:lnTo>
                  <a:lnTo>
                    <a:pt x="2901" y="6583"/>
                  </a:lnTo>
                  <a:lnTo>
                    <a:pt x="3378" y="6713"/>
                  </a:lnTo>
                  <a:lnTo>
                    <a:pt x="3897" y="6799"/>
                  </a:lnTo>
                  <a:lnTo>
                    <a:pt x="4460" y="6842"/>
                  </a:lnTo>
                  <a:lnTo>
                    <a:pt x="5023" y="6842"/>
                  </a:lnTo>
                  <a:lnTo>
                    <a:pt x="5586" y="6756"/>
                  </a:lnTo>
                  <a:lnTo>
                    <a:pt x="6192" y="6626"/>
                  </a:lnTo>
                  <a:lnTo>
                    <a:pt x="6755" y="6409"/>
                  </a:lnTo>
                  <a:lnTo>
                    <a:pt x="7275" y="6193"/>
                  </a:lnTo>
                  <a:lnTo>
                    <a:pt x="7838" y="5933"/>
                  </a:lnTo>
                  <a:lnTo>
                    <a:pt x="8314" y="5630"/>
                  </a:lnTo>
                  <a:lnTo>
                    <a:pt x="8790" y="5327"/>
                  </a:lnTo>
                  <a:lnTo>
                    <a:pt x="9613" y="4677"/>
                  </a:lnTo>
                  <a:lnTo>
                    <a:pt x="10306" y="4028"/>
                  </a:lnTo>
                  <a:lnTo>
                    <a:pt x="10826" y="3508"/>
                  </a:lnTo>
                  <a:lnTo>
                    <a:pt x="11259" y="2989"/>
                  </a:lnTo>
                  <a:lnTo>
                    <a:pt x="11172" y="2815"/>
                  </a:lnTo>
                  <a:lnTo>
                    <a:pt x="10912" y="2426"/>
                  </a:lnTo>
                  <a:lnTo>
                    <a:pt x="10436" y="1906"/>
                  </a:lnTo>
                  <a:lnTo>
                    <a:pt x="10133" y="1603"/>
                  </a:lnTo>
                  <a:lnTo>
                    <a:pt x="9786" y="1300"/>
                  </a:lnTo>
                  <a:lnTo>
                    <a:pt x="9397" y="997"/>
                  </a:lnTo>
                  <a:lnTo>
                    <a:pt x="9007" y="694"/>
                  </a:lnTo>
                  <a:lnTo>
                    <a:pt x="8531" y="477"/>
                  </a:lnTo>
                  <a:lnTo>
                    <a:pt x="8054" y="261"/>
                  </a:lnTo>
                  <a:lnTo>
                    <a:pt x="7535" y="87"/>
                  </a:lnTo>
                  <a:lnTo>
                    <a:pt x="6928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9" name="Google Shape;9419;p75"/>
            <p:cNvSpPr/>
            <p:nvPr/>
          </p:nvSpPr>
          <p:spPr>
            <a:xfrm>
              <a:off x="8087900" y="3235558"/>
              <a:ext cx="303514" cy="184402"/>
            </a:xfrm>
            <a:custGeom>
              <a:avLst/>
              <a:gdLst/>
              <a:ahLst/>
              <a:cxnLst/>
              <a:rect l="l" t="t" r="r" b="b"/>
              <a:pathLst>
                <a:path w="11259" h="6843" fill="none" extrusionOk="0">
                  <a:moveTo>
                    <a:pt x="0" y="4980"/>
                  </a:moveTo>
                  <a:lnTo>
                    <a:pt x="0" y="4980"/>
                  </a:lnTo>
                  <a:lnTo>
                    <a:pt x="433" y="4288"/>
                  </a:lnTo>
                  <a:lnTo>
                    <a:pt x="909" y="3595"/>
                  </a:lnTo>
                  <a:lnTo>
                    <a:pt x="1559" y="2772"/>
                  </a:lnTo>
                  <a:lnTo>
                    <a:pt x="1949" y="2339"/>
                  </a:lnTo>
                  <a:lnTo>
                    <a:pt x="2382" y="1906"/>
                  </a:lnTo>
                  <a:lnTo>
                    <a:pt x="2858" y="1516"/>
                  </a:lnTo>
                  <a:lnTo>
                    <a:pt x="3378" y="1127"/>
                  </a:lnTo>
                  <a:lnTo>
                    <a:pt x="3897" y="780"/>
                  </a:lnTo>
                  <a:lnTo>
                    <a:pt x="4503" y="477"/>
                  </a:lnTo>
                  <a:lnTo>
                    <a:pt x="5110" y="261"/>
                  </a:lnTo>
                  <a:lnTo>
                    <a:pt x="5716" y="87"/>
                  </a:lnTo>
                  <a:lnTo>
                    <a:pt x="5716" y="87"/>
                  </a:lnTo>
                  <a:lnTo>
                    <a:pt x="6365" y="1"/>
                  </a:lnTo>
                  <a:lnTo>
                    <a:pt x="6928" y="1"/>
                  </a:lnTo>
                  <a:lnTo>
                    <a:pt x="7535" y="87"/>
                  </a:lnTo>
                  <a:lnTo>
                    <a:pt x="8054" y="261"/>
                  </a:lnTo>
                  <a:lnTo>
                    <a:pt x="8531" y="477"/>
                  </a:lnTo>
                  <a:lnTo>
                    <a:pt x="9007" y="694"/>
                  </a:lnTo>
                  <a:lnTo>
                    <a:pt x="9397" y="997"/>
                  </a:lnTo>
                  <a:lnTo>
                    <a:pt x="9786" y="1300"/>
                  </a:lnTo>
                  <a:lnTo>
                    <a:pt x="10133" y="1603"/>
                  </a:lnTo>
                  <a:lnTo>
                    <a:pt x="10436" y="1906"/>
                  </a:lnTo>
                  <a:lnTo>
                    <a:pt x="10912" y="2426"/>
                  </a:lnTo>
                  <a:lnTo>
                    <a:pt x="11172" y="2815"/>
                  </a:lnTo>
                  <a:lnTo>
                    <a:pt x="11259" y="2989"/>
                  </a:lnTo>
                  <a:lnTo>
                    <a:pt x="11259" y="2989"/>
                  </a:lnTo>
                  <a:lnTo>
                    <a:pt x="10826" y="3508"/>
                  </a:lnTo>
                  <a:lnTo>
                    <a:pt x="10306" y="4028"/>
                  </a:lnTo>
                  <a:lnTo>
                    <a:pt x="9613" y="4677"/>
                  </a:lnTo>
                  <a:lnTo>
                    <a:pt x="8790" y="5327"/>
                  </a:lnTo>
                  <a:lnTo>
                    <a:pt x="8314" y="5630"/>
                  </a:lnTo>
                  <a:lnTo>
                    <a:pt x="7838" y="5933"/>
                  </a:lnTo>
                  <a:lnTo>
                    <a:pt x="7275" y="6193"/>
                  </a:lnTo>
                  <a:lnTo>
                    <a:pt x="6755" y="6409"/>
                  </a:lnTo>
                  <a:lnTo>
                    <a:pt x="6192" y="6626"/>
                  </a:lnTo>
                  <a:lnTo>
                    <a:pt x="5586" y="6756"/>
                  </a:lnTo>
                  <a:lnTo>
                    <a:pt x="5586" y="6756"/>
                  </a:lnTo>
                  <a:lnTo>
                    <a:pt x="5023" y="6842"/>
                  </a:lnTo>
                  <a:lnTo>
                    <a:pt x="4460" y="6842"/>
                  </a:lnTo>
                  <a:lnTo>
                    <a:pt x="3897" y="6799"/>
                  </a:lnTo>
                  <a:lnTo>
                    <a:pt x="3378" y="6713"/>
                  </a:lnTo>
                  <a:lnTo>
                    <a:pt x="2901" y="6583"/>
                  </a:lnTo>
                  <a:lnTo>
                    <a:pt x="2425" y="6453"/>
                  </a:lnTo>
                  <a:lnTo>
                    <a:pt x="1992" y="6280"/>
                  </a:lnTo>
                  <a:lnTo>
                    <a:pt x="1602" y="6063"/>
                  </a:lnTo>
                  <a:lnTo>
                    <a:pt x="953" y="5673"/>
                  </a:lnTo>
                  <a:lnTo>
                    <a:pt x="433" y="5327"/>
                  </a:lnTo>
                  <a:lnTo>
                    <a:pt x="0" y="49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0" name="Google Shape;9420;p75"/>
            <p:cNvSpPr/>
            <p:nvPr/>
          </p:nvSpPr>
          <p:spPr>
            <a:xfrm>
              <a:off x="8023687" y="3254233"/>
              <a:ext cx="281355" cy="232234"/>
            </a:xfrm>
            <a:custGeom>
              <a:avLst/>
              <a:gdLst/>
              <a:ahLst/>
              <a:cxnLst/>
              <a:rect l="l" t="t" r="r" b="b"/>
              <a:pathLst>
                <a:path w="10437" h="8618" extrusionOk="0">
                  <a:moveTo>
                    <a:pt x="10220" y="1"/>
                  </a:moveTo>
                  <a:lnTo>
                    <a:pt x="9397" y="390"/>
                  </a:lnTo>
                  <a:lnTo>
                    <a:pt x="8574" y="737"/>
                  </a:lnTo>
                  <a:lnTo>
                    <a:pt x="7795" y="1126"/>
                  </a:lnTo>
                  <a:lnTo>
                    <a:pt x="7535" y="1256"/>
                  </a:lnTo>
                  <a:lnTo>
                    <a:pt x="7275" y="1386"/>
                  </a:lnTo>
                  <a:lnTo>
                    <a:pt x="6712" y="1516"/>
                  </a:lnTo>
                  <a:lnTo>
                    <a:pt x="6149" y="1689"/>
                  </a:lnTo>
                  <a:lnTo>
                    <a:pt x="5586" y="1906"/>
                  </a:lnTo>
                  <a:lnTo>
                    <a:pt x="5067" y="2122"/>
                  </a:lnTo>
                  <a:lnTo>
                    <a:pt x="5067" y="2122"/>
                  </a:lnTo>
                  <a:lnTo>
                    <a:pt x="5500" y="1646"/>
                  </a:lnTo>
                  <a:lnTo>
                    <a:pt x="5976" y="1126"/>
                  </a:lnTo>
                  <a:lnTo>
                    <a:pt x="6496" y="607"/>
                  </a:lnTo>
                  <a:lnTo>
                    <a:pt x="6452" y="607"/>
                  </a:lnTo>
                  <a:lnTo>
                    <a:pt x="5370" y="1559"/>
                  </a:lnTo>
                  <a:lnTo>
                    <a:pt x="4894" y="2079"/>
                  </a:lnTo>
                  <a:lnTo>
                    <a:pt x="4634" y="2339"/>
                  </a:lnTo>
                  <a:lnTo>
                    <a:pt x="4201" y="2599"/>
                  </a:lnTo>
                  <a:lnTo>
                    <a:pt x="3768" y="2859"/>
                  </a:lnTo>
                  <a:lnTo>
                    <a:pt x="3378" y="3162"/>
                  </a:lnTo>
                  <a:lnTo>
                    <a:pt x="2988" y="3508"/>
                  </a:lnTo>
                  <a:lnTo>
                    <a:pt x="2599" y="3811"/>
                  </a:lnTo>
                  <a:lnTo>
                    <a:pt x="2252" y="4201"/>
                  </a:lnTo>
                  <a:lnTo>
                    <a:pt x="1949" y="4547"/>
                  </a:lnTo>
                  <a:lnTo>
                    <a:pt x="1603" y="4937"/>
                  </a:lnTo>
                  <a:lnTo>
                    <a:pt x="1343" y="5370"/>
                  </a:lnTo>
                  <a:lnTo>
                    <a:pt x="1083" y="5760"/>
                  </a:lnTo>
                  <a:lnTo>
                    <a:pt x="823" y="6236"/>
                  </a:lnTo>
                  <a:lnTo>
                    <a:pt x="607" y="6669"/>
                  </a:lnTo>
                  <a:lnTo>
                    <a:pt x="433" y="7145"/>
                  </a:lnTo>
                  <a:lnTo>
                    <a:pt x="260" y="7622"/>
                  </a:lnTo>
                  <a:lnTo>
                    <a:pt x="130" y="8098"/>
                  </a:lnTo>
                  <a:lnTo>
                    <a:pt x="0" y="8574"/>
                  </a:lnTo>
                  <a:lnTo>
                    <a:pt x="0" y="8618"/>
                  </a:lnTo>
                  <a:lnTo>
                    <a:pt x="44" y="8618"/>
                  </a:lnTo>
                  <a:lnTo>
                    <a:pt x="260" y="8011"/>
                  </a:lnTo>
                  <a:lnTo>
                    <a:pt x="477" y="7405"/>
                  </a:lnTo>
                  <a:lnTo>
                    <a:pt x="737" y="6842"/>
                  </a:lnTo>
                  <a:lnTo>
                    <a:pt x="1040" y="6323"/>
                  </a:lnTo>
                  <a:lnTo>
                    <a:pt x="1386" y="5803"/>
                  </a:lnTo>
                  <a:lnTo>
                    <a:pt x="1776" y="5283"/>
                  </a:lnTo>
                  <a:lnTo>
                    <a:pt x="2166" y="4807"/>
                  </a:lnTo>
                  <a:lnTo>
                    <a:pt x="2599" y="4331"/>
                  </a:lnTo>
                  <a:lnTo>
                    <a:pt x="3075" y="3854"/>
                  </a:lnTo>
                  <a:lnTo>
                    <a:pt x="3594" y="3421"/>
                  </a:lnTo>
                  <a:lnTo>
                    <a:pt x="4157" y="3032"/>
                  </a:lnTo>
                  <a:lnTo>
                    <a:pt x="4720" y="2685"/>
                  </a:lnTo>
                  <a:lnTo>
                    <a:pt x="5283" y="2339"/>
                  </a:lnTo>
                  <a:lnTo>
                    <a:pt x="5933" y="2079"/>
                  </a:lnTo>
                  <a:lnTo>
                    <a:pt x="6539" y="1863"/>
                  </a:lnTo>
                  <a:lnTo>
                    <a:pt x="7189" y="1646"/>
                  </a:lnTo>
                  <a:lnTo>
                    <a:pt x="7968" y="1473"/>
                  </a:lnTo>
                  <a:lnTo>
                    <a:pt x="8791" y="1386"/>
                  </a:lnTo>
                  <a:lnTo>
                    <a:pt x="9570" y="1343"/>
                  </a:lnTo>
                  <a:lnTo>
                    <a:pt x="10436" y="1343"/>
                  </a:lnTo>
                  <a:lnTo>
                    <a:pt x="10436" y="1300"/>
                  </a:lnTo>
                  <a:lnTo>
                    <a:pt x="10393" y="1300"/>
                  </a:lnTo>
                  <a:lnTo>
                    <a:pt x="9743" y="1213"/>
                  </a:lnTo>
                  <a:lnTo>
                    <a:pt x="9051" y="1213"/>
                  </a:lnTo>
                  <a:lnTo>
                    <a:pt x="8401" y="1256"/>
                  </a:lnTo>
                  <a:lnTo>
                    <a:pt x="7708" y="1343"/>
                  </a:lnTo>
                  <a:lnTo>
                    <a:pt x="7881" y="1256"/>
                  </a:lnTo>
                  <a:lnTo>
                    <a:pt x="8618" y="867"/>
                  </a:lnTo>
                  <a:lnTo>
                    <a:pt x="9397" y="434"/>
                  </a:lnTo>
                  <a:lnTo>
                    <a:pt x="10220" y="44"/>
                  </a:lnTo>
                  <a:lnTo>
                    <a:pt x="10263" y="44"/>
                  </a:lnTo>
                  <a:lnTo>
                    <a:pt x="1022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1" name="Google Shape;9421;p75"/>
            <p:cNvSpPr/>
            <p:nvPr/>
          </p:nvSpPr>
          <p:spPr>
            <a:xfrm>
              <a:off x="8023687" y="3254233"/>
              <a:ext cx="281355" cy="232234"/>
            </a:xfrm>
            <a:custGeom>
              <a:avLst/>
              <a:gdLst/>
              <a:ahLst/>
              <a:cxnLst/>
              <a:rect l="l" t="t" r="r" b="b"/>
              <a:pathLst>
                <a:path w="10437" h="8618" fill="none" extrusionOk="0">
                  <a:moveTo>
                    <a:pt x="10393" y="1300"/>
                  </a:moveTo>
                  <a:lnTo>
                    <a:pt x="10393" y="1300"/>
                  </a:lnTo>
                  <a:lnTo>
                    <a:pt x="9743" y="1213"/>
                  </a:lnTo>
                  <a:lnTo>
                    <a:pt x="9051" y="1213"/>
                  </a:lnTo>
                  <a:lnTo>
                    <a:pt x="8401" y="1256"/>
                  </a:lnTo>
                  <a:lnTo>
                    <a:pt x="7708" y="1343"/>
                  </a:lnTo>
                  <a:lnTo>
                    <a:pt x="7708" y="1343"/>
                  </a:lnTo>
                  <a:lnTo>
                    <a:pt x="7881" y="1256"/>
                  </a:lnTo>
                  <a:lnTo>
                    <a:pt x="8618" y="867"/>
                  </a:lnTo>
                  <a:lnTo>
                    <a:pt x="8618" y="867"/>
                  </a:lnTo>
                  <a:lnTo>
                    <a:pt x="9397" y="434"/>
                  </a:lnTo>
                  <a:lnTo>
                    <a:pt x="10220" y="44"/>
                  </a:lnTo>
                  <a:lnTo>
                    <a:pt x="10263" y="44"/>
                  </a:lnTo>
                  <a:lnTo>
                    <a:pt x="10220" y="1"/>
                  </a:lnTo>
                  <a:lnTo>
                    <a:pt x="10220" y="1"/>
                  </a:lnTo>
                  <a:lnTo>
                    <a:pt x="9397" y="390"/>
                  </a:lnTo>
                  <a:lnTo>
                    <a:pt x="8574" y="737"/>
                  </a:lnTo>
                  <a:lnTo>
                    <a:pt x="8574" y="737"/>
                  </a:lnTo>
                  <a:lnTo>
                    <a:pt x="7795" y="1126"/>
                  </a:lnTo>
                  <a:lnTo>
                    <a:pt x="7795" y="1126"/>
                  </a:lnTo>
                  <a:lnTo>
                    <a:pt x="7535" y="1256"/>
                  </a:lnTo>
                  <a:lnTo>
                    <a:pt x="7275" y="1386"/>
                  </a:lnTo>
                  <a:lnTo>
                    <a:pt x="7275" y="1386"/>
                  </a:lnTo>
                  <a:lnTo>
                    <a:pt x="6712" y="1516"/>
                  </a:lnTo>
                  <a:lnTo>
                    <a:pt x="6149" y="1689"/>
                  </a:lnTo>
                  <a:lnTo>
                    <a:pt x="5586" y="1906"/>
                  </a:lnTo>
                  <a:lnTo>
                    <a:pt x="5067" y="2122"/>
                  </a:lnTo>
                  <a:lnTo>
                    <a:pt x="5500" y="1646"/>
                  </a:lnTo>
                  <a:lnTo>
                    <a:pt x="5500" y="1646"/>
                  </a:lnTo>
                  <a:lnTo>
                    <a:pt x="5976" y="1126"/>
                  </a:lnTo>
                  <a:lnTo>
                    <a:pt x="6496" y="607"/>
                  </a:lnTo>
                  <a:lnTo>
                    <a:pt x="6496" y="607"/>
                  </a:lnTo>
                  <a:lnTo>
                    <a:pt x="6496" y="607"/>
                  </a:lnTo>
                  <a:lnTo>
                    <a:pt x="6452" y="607"/>
                  </a:lnTo>
                  <a:lnTo>
                    <a:pt x="6452" y="607"/>
                  </a:lnTo>
                  <a:lnTo>
                    <a:pt x="5370" y="1559"/>
                  </a:lnTo>
                  <a:lnTo>
                    <a:pt x="5370" y="1559"/>
                  </a:lnTo>
                  <a:lnTo>
                    <a:pt x="4894" y="2079"/>
                  </a:lnTo>
                  <a:lnTo>
                    <a:pt x="4894" y="2079"/>
                  </a:lnTo>
                  <a:lnTo>
                    <a:pt x="4634" y="2339"/>
                  </a:lnTo>
                  <a:lnTo>
                    <a:pt x="4634" y="2339"/>
                  </a:lnTo>
                  <a:lnTo>
                    <a:pt x="4201" y="2599"/>
                  </a:lnTo>
                  <a:lnTo>
                    <a:pt x="3768" y="2859"/>
                  </a:lnTo>
                  <a:lnTo>
                    <a:pt x="3378" y="3162"/>
                  </a:lnTo>
                  <a:lnTo>
                    <a:pt x="2988" y="3508"/>
                  </a:lnTo>
                  <a:lnTo>
                    <a:pt x="2599" y="3811"/>
                  </a:lnTo>
                  <a:lnTo>
                    <a:pt x="2252" y="4201"/>
                  </a:lnTo>
                  <a:lnTo>
                    <a:pt x="1949" y="4547"/>
                  </a:lnTo>
                  <a:lnTo>
                    <a:pt x="1603" y="4937"/>
                  </a:lnTo>
                  <a:lnTo>
                    <a:pt x="1343" y="5370"/>
                  </a:lnTo>
                  <a:lnTo>
                    <a:pt x="1083" y="5760"/>
                  </a:lnTo>
                  <a:lnTo>
                    <a:pt x="823" y="6236"/>
                  </a:lnTo>
                  <a:lnTo>
                    <a:pt x="607" y="6669"/>
                  </a:lnTo>
                  <a:lnTo>
                    <a:pt x="433" y="7145"/>
                  </a:lnTo>
                  <a:lnTo>
                    <a:pt x="260" y="7622"/>
                  </a:lnTo>
                  <a:lnTo>
                    <a:pt x="130" y="8098"/>
                  </a:lnTo>
                  <a:lnTo>
                    <a:pt x="0" y="8574"/>
                  </a:lnTo>
                  <a:lnTo>
                    <a:pt x="0" y="8574"/>
                  </a:lnTo>
                  <a:lnTo>
                    <a:pt x="0" y="8618"/>
                  </a:lnTo>
                  <a:lnTo>
                    <a:pt x="44" y="8618"/>
                  </a:lnTo>
                  <a:lnTo>
                    <a:pt x="44" y="8618"/>
                  </a:lnTo>
                  <a:lnTo>
                    <a:pt x="260" y="8011"/>
                  </a:lnTo>
                  <a:lnTo>
                    <a:pt x="477" y="7405"/>
                  </a:lnTo>
                  <a:lnTo>
                    <a:pt x="737" y="6842"/>
                  </a:lnTo>
                  <a:lnTo>
                    <a:pt x="1040" y="6323"/>
                  </a:lnTo>
                  <a:lnTo>
                    <a:pt x="1386" y="5803"/>
                  </a:lnTo>
                  <a:lnTo>
                    <a:pt x="1776" y="5283"/>
                  </a:lnTo>
                  <a:lnTo>
                    <a:pt x="2166" y="4807"/>
                  </a:lnTo>
                  <a:lnTo>
                    <a:pt x="2599" y="4331"/>
                  </a:lnTo>
                  <a:lnTo>
                    <a:pt x="2599" y="4331"/>
                  </a:lnTo>
                  <a:lnTo>
                    <a:pt x="3075" y="3854"/>
                  </a:lnTo>
                  <a:lnTo>
                    <a:pt x="3594" y="3421"/>
                  </a:lnTo>
                  <a:lnTo>
                    <a:pt x="4157" y="3032"/>
                  </a:lnTo>
                  <a:lnTo>
                    <a:pt x="4720" y="2685"/>
                  </a:lnTo>
                  <a:lnTo>
                    <a:pt x="5283" y="2339"/>
                  </a:lnTo>
                  <a:lnTo>
                    <a:pt x="5933" y="2079"/>
                  </a:lnTo>
                  <a:lnTo>
                    <a:pt x="6539" y="1863"/>
                  </a:lnTo>
                  <a:lnTo>
                    <a:pt x="7189" y="1646"/>
                  </a:lnTo>
                  <a:lnTo>
                    <a:pt x="7189" y="1646"/>
                  </a:lnTo>
                  <a:lnTo>
                    <a:pt x="7968" y="1473"/>
                  </a:lnTo>
                  <a:lnTo>
                    <a:pt x="8791" y="1386"/>
                  </a:lnTo>
                  <a:lnTo>
                    <a:pt x="9570" y="1343"/>
                  </a:lnTo>
                  <a:lnTo>
                    <a:pt x="10393" y="1343"/>
                  </a:lnTo>
                  <a:lnTo>
                    <a:pt x="10393" y="1343"/>
                  </a:lnTo>
                  <a:lnTo>
                    <a:pt x="10436" y="1343"/>
                  </a:lnTo>
                  <a:lnTo>
                    <a:pt x="10436" y="1343"/>
                  </a:lnTo>
                  <a:lnTo>
                    <a:pt x="10436" y="1300"/>
                  </a:lnTo>
                  <a:lnTo>
                    <a:pt x="10393" y="13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2" name="Google Shape;9422;p75"/>
            <p:cNvSpPr/>
            <p:nvPr/>
          </p:nvSpPr>
          <p:spPr>
            <a:xfrm>
              <a:off x="8098386" y="3377922"/>
              <a:ext cx="15204" cy="11695"/>
            </a:xfrm>
            <a:custGeom>
              <a:avLst/>
              <a:gdLst/>
              <a:ahLst/>
              <a:cxnLst/>
              <a:rect l="l" t="t" r="r" b="b"/>
              <a:pathLst>
                <a:path w="564" h="434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564" y="434"/>
                  </a:lnTo>
                  <a:lnTo>
                    <a:pt x="564" y="4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3" name="Google Shape;9423;p75"/>
            <p:cNvSpPr/>
            <p:nvPr/>
          </p:nvSpPr>
          <p:spPr>
            <a:xfrm>
              <a:off x="8098386" y="3377922"/>
              <a:ext cx="15204" cy="11695"/>
            </a:xfrm>
            <a:custGeom>
              <a:avLst/>
              <a:gdLst/>
              <a:ahLst/>
              <a:cxnLst/>
              <a:rect l="l" t="t" r="r" b="b"/>
              <a:pathLst>
                <a:path w="564" h="43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564" y="434"/>
                  </a:lnTo>
                  <a:lnTo>
                    <a:pt x="564" y="4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4" name="Google Shape;9424;p75"/>
            <p:cNvSpPr/>
            <p:nvPr/>
          </p:nvSpPr>
          <p:spPr>
            <a:xfrm>
              <a:off x="8093722" y="3303250"/>
              <a:ext cx="297692" cy="116710"/>
            </a:xfrm>
            <a:custGeom>
              <a:avLst/>
              <a:gdLst/>
              <a:ahLst/>
              <a:cxnLst/>
              <a:rect l="l" t="t" r="r" b="b"/>
              <a:pathLst>
                <a:path w="11043" h="4331" extrusionOk="0">
                  <a:moveTo>
                    <a:pt x="7448" y="0"/>
                  </a:moveTo>
                  <a:lnTo>
                    <a:pt x="6799" y="44"/>
                  </a:lnTo>
                  <a:lnTo>
                    <a:pt x="6106" y="87"/>
                  </a:lnTo>
                  <a:lnTo>
                    <a:pt x="5413" y="173"/>
                  </a:lnTo>
                  <a:lnTo>
                    <a:pt x="4720" y="347"/>
                  </a:lnTo>
                  <a:lnTo>
                    <a:pt x="3638" y="650"/>
                  </a:lnTo>
                  <a:lnTo>
                    <a:pt x="2685" y="996"/>
                  </a:lnTo>
                  <a:lnTo>
                    <a:pt x="1863" y="1386"/>
                  </a:lnTo>
                  <a:lnTo>
                    <a:pt x="1213" y="1732"/>
                  </a:lnTo>
                  <a:lnTo>
                    <a:pt x="693" y="2035"/>
                  </a:lnTo>
                  <a:lnTo>
                    <a:pt x="304" y="2295"/>
                  </a:lnTo>
                  <a:lnTo>
                    <a:pt x="1" y="2512"/>
                  </a:lnTo>
                  <a:lnTo>
                    <a:pt x="174" y="2772"/>
                  </a:lnTo>
                  <a:lnTo>
                    <a:pt x="737" y="3205"/>
                  </a:lnTo>
                  <a:lnTo>
                    <a:pt x="1430" y="3594"/>
                  </a:lnTo>
                  <a:lnTo>
                    <a:pt x="1863" y="3768"/>
                  </a:lnTo>
                  <a:lnTo>
                    <a:pt x="2296" y="3941"/>
                  </a:lnTo>
                  <a:lnTo>
                    <a:pt x="2772" y="4114"/>
                  </a:lnTo>
                  <a:lnTo>
                    <a:pt x="3291" y="4244"/>
                  </a:lnTo>
                  <a:lnTo>
                    <a:pt x="3811" y="4287"/>
                  </a:lnTo>
                  <a:lnTo>
                    <a:pt x="4374" y="4330"/>
                  </a:lnTo>
                  <a:lnTo>
                    <a:pt x="4894" y="4287"/>
                  </a:lnTo>
                  <a:lnTo>
                    <a:pt x="5370" y="4244"/>
                  </a:lnTo>
                  <a:lnTo>
                    <a:pt x="5976" y="4114"/>
                  </a:lnTo>
                  <a:lnTo>
                    <a:pt x="6539" y="3897"/>
                  </a:lnTo>
                  <a:lnTo>
                    <a:pt x="7059" y="3681"/>
                  </a:lnTo>
                  <a:lnTo>
                    <a:pt x="7622" y="3421"/>
                  </a:lnTo>
                  <a:lnTo>
                    <a:pt x="8098" y="3118"/>
                  </a:lnTo>
                  <a:lnTo>
                    <a:pt x="8574" y="2815"/>
                  </a:lnTo>
                  <a:lnTo>
                    <a:pt x="9397" y="2165"/>
                  </a:lnTo>
                  <a:lnTo>
                    <a:pt x="10090" y="1516"/>
                  </a:lnTo>
                  <a:lnTo>
                    <a:pt x="10610" y="996"/>
                  </a:lnTo>
                  <a:lnTo>
                    <a:pt x="11043" y="477"/>
                  </a:lnTo>
                  <a:lnTo>
                    <a:pt x="10783" y="390"/>
                  </a:lnTo>
                  <a:lnTo>
                    <a:pt x="10003" y="260"/>
                  </a:lnTo>
                  <a:lnTo>
                    <a:pt x="8877" y="87"/>
                  </a:lnTo>
                  <a:lnTo>
                    <a:pt x="8185" y="44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5" name="Google Shape;9425;p75"/>
            <p:cNvSpPr/>
            <p:nvPr/>
          </p:nvSpPr>
          <p:spPr>
            <a:xfrm>
              <a:off x="8093722" y="3303250"/>
              <a:ext cx="297692" cy="116710"/>
            </a:xfrm>
            <a:custGeom>
              <a:avLst/>
              <a:gdLst/>
              <a:ahLst/>
              <a:cxnLst/>
              <a:rect l="l" t="t" r="r" b="b"/>
              <a:pathLst>
                <a:path w="11043" h="4331" fill="none" extrusionOk="0">
                  <a:moveTo>
                    <a:pt x="7448" y="0"/>
                  </a:moveTo>
                  <a:lnTo>
                    <a:pt x="7448" y="0"/>
                  </a:lnTo>
                  <a:lnTo>
                    <a:pt x="6799" y="44"/>
                  </a:lnTo>
                  <a:lnTo>
                    <a:pt x="6106" y="87"/>
                  </a:lnTo>
                  <a:lnTo>
                    <a:pt x="5413" y="173"/>
                  </a:lnTo>
                  <a:lnTo>
                    <a:pt x="4720" y="347"/>
                  </a:lnTo>
                  <a:lnTo>
                    <a:pt x="4720" y="347"/>
                  </a:lnTo>
                  <a:lnTo>
                    <a:pt x="3638" y="650"/>
                  </a:lnTo>
                  <a:lnTo>
                    <a:pt x="2685" y="996"/>
                  </a:lnTo>
                  <a:lnTo>
                    <a:pt x="1863" y="1386"/>
                  </a:lnTo>
                  <a:lnTo>
                    <a:pt x="1213" y="1732"/>
                  </a:lnTo>
                  <a:lnTo>
                    <a:pt x="693" y="2035"/>
                  </a:lnTo>
                  <a:lnTo>
                    <a:pt x="304" y="2295"/>
                  </a:lnTo>
                  <a:lnTo>
                    <a:pt x="1" y="2512"/>
                  </a:lnTo>
                  <a:lnTo>
                    <a:pt x="174" y="2772"/>
                  </a:lnTo>
                  <a:lnTo>
                    <a:pt x="174" y="2772"/>
                  </a:lnTo>
                  <a:lnTo>
                    <a:pt x="737" y="3205"/>
                  </a:lnTo>
                  <a:lnTo>
                    <a:pt x="737" y="3205"/>
                  </a:lnTo>
                  <a:lnTo>
                    <a:pt x="1430" y="3594"/>
                  </a:lnTo>
                  <a:lnTo>
                    <a:pt x="1863" y="3768"/>
                  </a:lnTo>
                  <a:lnTo>
                    <a:pt x="2296" y="3941"/>
                  </a:lnTo>
                  <a:lnTo>
                    <a:pt x="2772" y="4114"/>
                  </a:lnTo>
                  <a:lnTo>
                    <a:pt x="3291" y="4244"/>
                  </a:lnTo>
                  <a:lnTo>
                    <a:pt x="3811" y="4287"/>
                  </a:lnTo>
                  <a:lnTo>
                    <a:pt x="4374" y="4330"/>
                  </a:lnTo>
                  <a:lnTo>
                    <a:pt x="4374" y="4330"/>
                  </a:lnTo>
                  <a:lnTo>
                    <a:pt x="4894" y="4287"/>
                  </a:lnTo>
                  <a:lnTo>
                    <a:pt x="5370" y="4244"/>
                  </a:lnTo>
                  <a:lnTo>
                    <a:pt x="5370" y="4244"/>
                  </a:lnTo>
                  <a:lnTo>
                    <a:pt x="5976" y="4114"/>
                  </a:lnTo>
                  <a:lnTo>
                    <a:pt x="6539" y="3897"/>
                  </a:lnTo>
                  <a:lnTo>
                    <a:pt x="7059" y="3681"/>
                  </a:lnTo>
                  <a:lnTo>
                    <a:pt x="7622" y="3421"/>
                  </a:lnTo>
                  <a:lnTo>
                    <a:pt x="8098" y="3118"/>
                  </a:lnTo>
                  <a:lnTo>
                    <a:pt x="8574" y="2815"/>
                  </a:lnTo>
                  <a:lnTo>
                    <a:pt x="9397" y="2165"/>
                  </a:lnTo>
                  <a:lnTo>
                    <a:pt x="10090" y="1516"/>
                  </a:lnTo>
                  <a:lnTo>
                    <a:pt x="10610" y="996"/>
                  </a:lnTo>
                  <a:lnTo>
                    <a:pt x="11043" y="477"/>
                  </a:lnTo>
                  <a:lnTo>
                    <a:pt x="11043" y="477"/>
                  </a:lnTo>
                  <a:lnTo>
                    <a:pt x="11043" y="477"/>
                  </a:lnTo>
                  <a:lnTo>
                    <a:pt x="10783" y="390"/>
                  </a:lnTo>
                  <a:lnTo>
                    <a:pt x="10003" y="260"/>
                  </a:lnTo>
                  <a:lnTo>
                    <a:pt x="8877" y="87"/>
                  </a:lnTo>
                  <a:lnTo>
                    <a:pt x="8185" y="44"/>
                  </a:lnTo>
                  <a:lnTo>
                    <a:pt x="74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6" name="Google Shape;9426;p75"/>
            <p:cNvSpPr/>
            <p:nvPr/>
          </p:nvSpPr>
          <p:spPr>
            <a:xfrm>
              <a:off x="8211635" y="3248412"/>
              <a:ext cx="39708" cy="31529"/>
            </a:xfrm>
            <a:custGeom>
              <a:avLst/>
              <a:gdLst/>
              <a:ahLst/>
              <a:cxnLst/>
              <a:rect l="l" t="t" r="r" b="b"/>
              <a:pathLst>
                <a:path w="1473" h="1170" extrusionOk="0">
                  <a:moveTo>
                    <a:pt x="1429" y="0"/>
                  </a:moveTo>
                  <a:lnTo>
                    <a:pt x="1039" y="260"/>
                  </a:lnTo>
                  <a:lnTo>
                    <a:pt x="693" y="520"/>
                  </a:lnTo>
                  <a:lnTo>
                    <a:pt x="346" y="780"/>
                  </a:lnTo>
                  <a:lnTo>
                    <a:pt x="0" y="1126"/>
                  </a:lnTo>
                  <a:lnTo>
                    <a:pt x="0" y="1169"/>
                  </a:lnTo>
                  <a:lnTo>
                    <a:pt x="43" y="1169"/>
                  </a:lnTo>
                  <a:lnTo>
                    <a:pt x="736" y="563"/>
                  </a:lnTo>
                  <a:lnTo>
                    <a:pt x="1083" y="303"/>
                  </a:lnTo>
                  <a:lnTo>
                    <a:pt x="1472" y="43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75"/>
            <p:cNvSpPr/>
            <p:nvPr/>
          </p:nvSpPr>
          <p:spPr>
            <a:xfrm>
              <a:off x="8280484" y="3267060"/>
              <a:ext cx="21054" cy="10536"/>
            </a:xfrm>
            <a:custGeom>
              <a:avLst/>
              <a:gdLst/>
              <a:ahLst/>
              <a:cxnLst/>
              <a:rect l="l" t="t" r="r" b="b"/>
              <a:pathLst>
                <a:path w="781" h="391" extrusionOk="0">
                  <a:moveTo>
                    <a:pt x="780" y="1"/>
                  </a:moveTo>
                  <a:lnTo>
                    <a:pt x="391" y="174"/>
                  </a:lnTo>
                  <a:lnTo>
                    <a:pt x="1" y="347"/>
                  </a:lnTo>
                  <a:lnTo>
                    <a:pt x="44" y="391"/>
                  </a:lnTo>
                  <a:lnTo>
                    <a:pt x="434" y="217"/>
                  </a:lnTo>
                  <a:lnTo>
                    <a:pt x="780" y="44"/>
                  </a:lnTo>
                  <a:lnTo>
                    <a:pt x="78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75"/>
            <p:cNvSpPr/>
            <p:nvPr/>
          </p:nvSpPr>
          <p:spPr>
            <a:xfrm>
              <a:off x="8076227" y="3492287"/>
              <a:ext cx="290683" cy="191381"/>
            </a:xfrm>
            <a:custGeom>
              <a:avLst/>
              <a:gdLst/>
              <a:ahLst/>
              <a:cxnLst/>
              <a:rect l="l" t="t" r="r" b="b"/>
              <a:pathLst>
                <a:path w="10783" h="7102" extrusionOk="0">
                  <a:moveTo>
                    <a:pt x="3767" y="0"/>
                  </a:moveTo>
                  <a:lnTo>
                    <a:pt x="3118" y="43"/>
                  </a:lnTo>
                  <a:lnTo>
                    <a:pt x="2382" y="130"/>
                  </a:lnTo>
                  <a:lnTo>
                    <a:pt x="1645" y="260"/>
                  </a:lnTo>
                  <a:lnTo>
                    <a:pt x="823" y="477"/>
                  </a:lnTo>
                  <a:lnTo>
                    <a:pt x="0" y="780"/>
                  </a:lnTo>
                  <a:lnTo>
                    <a:pt x="43" y="953"/>
                  </a:lnTo>
                  <a:lnTo>
                    <a:pt x="130" y="1472"/>
                  </a:lnTo>
                  <a:lnTo>
                    <a:pt x="346" y="2165"/>
                  </a:lnTo>
                  <a:lnTo>
                    <a:pt x="693" y="3075"/>
                  </a:lnTo>
                  <a:lnTo>
                    <a:pt x="909" y="3551"/>
                  </a:lnTo>
                  <a:lnTo>
                    <a:pt x="1169" y="4027"/>
                  </a:lnTo>
                  <a:lnTo>
                    <a:pt x="1472" y="4504"/>
                  </a:lnTo>
                  <a:lnTo>
                    <a:pt x="1819" y="4937"/>
                  </a:lnTo>
                  <a:lnTo>
                    <a:pt x="2252" y="5370"/>
                  </a:lnTo>
                  <a:lnTo>
                    <a:pt x="2685" y="5803"/>
                  </a:lnTo>
                  <a:lnTo>
                    <a:pt x="3204" y="6149"/>
                  </a:lnTo>
                  <a:lnTo>
                    <a:pt x="3767" y="6452"/>
                  </a:lnTo>
                  <a:lnTo>
                    <a:pt x="4330" y="6669"/>
                  </a:lnTo>
                  <a:lnTo>
                    <a:pt x="4936" y="6842"/>
                  </a:lnTo>
                  <a:lnTo>
                    <a:pt x="5586" y="6972"/>
                  </a:lnTo>
                  <a:lnTo>
                    <a:pt x="6192" y="7058"/>
                  </a:lnTo>
                  <a:lnTo>
                    <a:pt x="6755" y="7102"/>
                  </a:lnTo>
                  <a:lnTo>
                    <a:pt x="7361" y="7102"/>
                  </a:lnTo>
                  <a:lnTo>
                    <a:pt x="7924" y="7058"/>
                  </a:lnTo>
                  <a:lnTo>
                    <a:pt x="8444" y="6972"/>
                  </a:lnTo>
                  <a:lnTo>
                    <a:pt x="9353" y="6842"/>
                  </a:lnTo>
                  <a:lnTo>
                    <a:pt x="10089" y="6669"/>
                  </a:lnTo>
                  <a:lnTo>
                    <a:pt x="10782" y="6452"/>
                  </a:lnTo>
                  <a:lnTo>
                    <a:pt x="10696" y="6062"/>
                  </a:lnTo>
                  <a:lnTo>
                    <a:pt x="10566" y="5629"/>
                  </a:lnTo>
                  <a:lnTo>
                    <a:pt x="10392" y="5067"/>
                  </a:lnTo>
                  <a:lnTo>
                    <a:pt x="10133" y="4460"/>
                  </a:lnTo>
                  <a:lnTo>
                    <a:pt x="9786" y="3767"/>
                  </a:lnTo>
                  <a:lnTo>
                    <a:pt x="9353" y="3031"/>
                  </a:lnTo>
                  <a:lnTo>
                    <a:pt x="8834" y="2338"/>
                  </a:lnTo>
                  <a:lnTo>
                    <a:pt x="8531" y="1992"/>
                  </a:lnTo>
                  <a:lnTo>
                    <a:pt x="8227" y="1646"/>
                  </a:lnTo>
                  <a:lnTo>
                    <a:pt x="7838" y="1343"/>
                  </a:lnTo>
                  <a:lnTo>
                    <a:pt x="7448" y="1083"/>
                  </a:lnTo>
                  <a:lnTo>
                    <a:pt x="7058" y="823"/>
                  </a:lnTo>
                  <a:lnTo>
                    <a:pt x="6582" y="563"/>
                  </a:lnTo>
                  <a:lnTo>
                    <a:pt x="6106" y="390"/>
                  </a:lnTo>
                  <a:lnTo>
                    <a:pt x="5586" y="217"/>
                  </a:lnTo>
                  <a:lnTo>
                    <a:pt x="5023" y="87"/>
                  </a:lnTo>
                  <a:lnTo>
                    <a:pt x="4417" y="43"/>
                  </a:lnTo>
                  <a:lnTo>
                    <a:pt x="376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75"/>
            <p:cNvSpPr/>
            <p:nvPr/>
          </p:nvSpPr>
          <p:spPr>
            <a:xfrm>
              <a:off x="8026032" y="3507458"/>
              <a:ext cx="281328" cy="144708"/>
            </a:xfrm>
            <a:custGeom>
              <a:avLst/>
              <a:gdLst/>
              <a:ahLst/>
              <a:cxnLst/>
              <a:rect l="l" t="t" r="r" b="b"/>
              <a:pathLst>
                <a:path w="10436" h="5370" extrusionOk="0">
                  <a:moveTo>
                    <a:pt x="2468" y="0"/>
                  </a:moveTo>
                  <a:lnTo>
                    <a:pt x="1819" y="130"/>
                  </a:lnTo>
                  <a:lnTo>
                    <a:pt x="1516" y="217"/>
                  </a:lnTo>
                  <a:lnTo>
                    <a:pt x="1212" y="303"/>
                  </a:lnTo>
                  <a:lnTo>
                    <a:pt x="953" y="476"/>
                  </a:lnTo>
                  <a:lnTo>
                    <a:pt x="693" y="650"/>
                  </a:lnTo>
                  <a:lnTo>
                    <a:pt x="476" y="866"/>
                  </a:lnTo>
                  <a:lnTo>
                    <a:pt x="260" y="1083"/>
                  </a:lnTo>
                  <a:lnTo>
                    <a:pt x="130" y="1386"/>
                  </a:lnTo>
                  <a:lnTo>
                    <a:pt x="0" y="1689"/>
                  </a:lnTo>
                  <a:lnTo>
                    <a:pt x="43" y="1689"/>
                  </a:lnTo>
                  <a:lnTo>
                    <a:pt x="173" y="1429"/>
                  </a:lnTo>
                  <a:lnTo>
                    <a:pt x="346" y="1213"/>
                  </a:lnTo>
                  <a:lnTo>
                    <a:pt x="563" y="1039"/>
                  </a:lnTo>
                  <a:lnTo>
                    <a:pt x="779" y="866"/>
                  </a:lnTo>
                  <a:lnTo>
                    <a:pt x="1039" y="736"/>
                  </a:lnTo>
                  <a:lnTo>
                    <a:pt x="1299" y="650"/>
                  </a:lnTo>
                  <a:lnTo>
                    <a:pt x="1819" y="476"/>
                  </a:lnTo>
                  <a:lnTo>
                    <a:pt x="2165" y="433"/>
                  </a:lnTo>
                  <a:lnTo>
                    <a:pt x="2555" y="390"/>
                  </a:lnTo>
                  <a:lnTo>
                    <a:pt x="2901" y="433"/>
                  </a:lnTo>
                  <a:lnTo>
                    <a:pt x="3248" y="433"/>
                  </a:lnTo>
                  <a:lnTo>
                    <a:pt x="3334" y="780"/>
                  </a:lnTo>
                  <a:lnTo>
                    <a:pt x="3421" y="1083"/>
                  </a:lnTo>
                  <a:lnTo>
                    <a:pt x="3681" y="1992"/>
                  </a:lnTo>
                  <a:lnTo>
                    <a:pt x="4244" y="3724"/>
                  </a:lnTo>
                  <a:lnTo>
                    <a:pt x="4244" y="3767"/>
                  </a:lnTo>
                  <a:lnTo>
                    <a:pt x="4287" y="3724"/>
                  </a:lnTo>
                  <a:lnTo>
                    <a:pt x="3854" y="1949"/>
                  </a:lnTo>
                  <a:lnTo>
                    <a:pt x="3637" y="1083"/>
                  </a:lnTo>
                  <a:lnTo>
                    <a:pt x="3507" y="520"/>
                  </a:lnTo>
                  <a:lnTo>
                    <a:pt x="3507" y="520"/>
                  </a:lnTo>
                  <a:lnTo>
                    <a:pt x="3897" y="606"/>
                  </a:lnTo>
                  <a:lnTo>
                    <a:pt x="4330" y="693"/>
                  </a:lnTo>
                  <a:lnTo>
                    <a:pt x="5023" y="953"/>
                  </a:lnTo>
                  <a:lnTo>
                    <a:pt x="5759" y="1213"/>
                  </a:lnTo>
                  <a:lnTo>
                    <a:pt x="5802" y="1689"/>
                  </a:lnTo>
                  <a:lnTo>
                    <a:pt x="5932" y="2122"/>
                  </a:lnTo>
                  <a:lnTo>
                    <a:pt x="6236" y="3204"/>
                  </a:lnTo>
                  <a:lnTo>
                    <a:pt x="6279" y="3204"/>
                  </a:lnTo>
                  <a:lnTo>
                    <a:pt x="6236" y="3161"/>
                  </a:lnTo>
                  <a:lnTo>
                    <a:pt x="6019" y="2122"/>
                  </a:lnTo>
                  <a:lnTo>
                    <a:pt x="5889" y="1299"/>
                  </a:lnTo>
                  <a:lnTo>
                    <a:pt x="6452" y="1559"/>
                  </a:lnTo>
                  <a:lnTo>
                    <a:pt x="7015" y="1862"/>
                  </a:lnTo>
                  <a:lnTo>
                    <a:pt x="7058" y="2122"/>
                  </a:lnTo>
                  <a:lnTo>
                    <a:pt x="7145" y="2555"/>
                  </a:lnTo>
                  <a:lnTo>
                    <a:pt x="7318" y="3508"/>
                  </a:lnTo>
                  <a:lnTo>
                    <a:pt x="7578" y="4460"/>
                  </a:lnTo>
                  <a:lnTo>
                    <a:pt x="7881" y="5326"/>
                  </a:lnTo>
                  <a:lnTo>
                    <a:pt x="7881" y="5370"/>
                  </a:lnTo>
                  <a:lnTo>
                    <a:pt x="7924" y="5370"/>
                  </a:lnTo>
                  <a:lnTo>
                    <a:pt x="7448" y="3508"/>
                  </a:lnTo>
                  <a:lnTo>
                    <a:pt x="7275" y="2555"/>
                  </a:lnTo>
                  <a:lnTo>
                    <a:pt x="7188" y="2122"/>
                  </a:lnTo>
                  <a:lnTo>
                    <a:pt x="7188" y="1949"/>
                  </a:lnTo>
                  <a:lnTo>
                    <a:pt x="8011" y="2512"/>
                  </a:lnTo>
                  <a:lnTo>
                    <a:pt x="8834" y="3118"/>
                  </a:lnTo>
                  <a:lnTo>
                    <a:pt x="9570" y="3767"/>
                  </a:lnTo>
                  <a:lnTo>
                    <a:pt x="10263" y="4504"/>
                  </a:lnTo>
                  <a:lnTo>
                    <a:pt x="10306" y="4504"/>
                  </a:lnTo>
                  <a:lnTo>
                    <a:pt x="10306" y="4460"/>
                  </a:lnTo>
                  <a:lnTo>
                    <a:pt x="9959" y="3984"/>
                  </a:lnTo>
                  <a:lnTo>
                    <a:pt x="9570" y="3551"/>
                  </a:lnTo>
                  <a:lnTo>
                    <a:pt x="9093" y="3075"/>
                  </a:lnTo>
                  <a:lnTo>
                    <a:pt x="9137" y="3075"/>
                  </a:lnTo>
                  <a:lnTo>
                    <a:pt x="9570" y="3118"/>
                  </a:lnTo>
                  <a:lnTo>
                    <a:pt x="10436" y="3204"/>
                  </a:lnTo>
                  <a:lnTo>
                    <a:pt x="10436" y="3161"/>
                  </a:lnTo>
                  <a:lnTo>
                    <a:pt x="9570" y="3031"/>
                  </a:lnTo>
                  <a:lnTo>
                    <a:pt x="9180" y="2945"/>
                  </a:lnTo>
                  <a:lnTo>
                    <a:pt x="8920" y="2901"/>
                  </a:lnTo>
                  <a:lnTo>
                    <a:pt x="8660" y="2642"/>
                  </a:lnTo>
                  <a:lnTo>
                    <a:pt x="8227" y="2295"/>
                  </a:lnTo>
                  <a:lnTo>
                    <a:pt x="7751" y="1905"/>
                  </a:lnTo>
                  <a:lnTo>
                    <a:pt x="7231" y="1559"/>
                  </a:lnTo>
                  <a:lnTo>
                    <a:pt x="6712" y="1256"/>
                  </a:lnTo>
                  <a:lnTo>
                    <a:pt x="6149" y="953"/>
                  </a:lnTo>
                  <a:lnTo>
                    <a:pt x="5586" y="650"/>
                  </a:lnTo>
                  <a:lnTo>
                    <a:pt x="5629" y="650"/>
                  </a:lnTo>
                  <a:lnTo>
                    <a:pt x="6669" y="693"/>
                  </a:lnTo>
                  <a:lnTo>
                    <a:pt x="7708" y="736"/>
                  </a:lnTo>
                  <a:lnTo>
                    <a:pt x="8747" y="823"/>
                  </a:lnTo>
                  <a:lnTo>
                    <a:pt x="8790" y="780"/>
                  </a:lnTo>
                  <a:lnTo>
                    <a:pt x="8747" y="780"/>
                  </a:lnTo>
                  <a:lnTo>
                    <a:pt x="7708" y="693"/>
                  </a:lnTo>
                  <a:lnTo>
                    <a:pt x="6669" y="563"/>
                  </a:lnTo>
                  <a:lnTo>
                    <a:pt x="5673" y="476"/>
                  </a:lnTo>
                  <a:lnTo>
                    <a:pt x="5153" y="433"/>
                  </a:lnTo>
                  <a:lnTo>
                    <a:pt x="5023" y="433"/>
                  </a:lnTo>
                  <a:lnTo>
                    <a:pt x="4460" y="260"/>
                  </a:lnTo>
                  <a:lnTo>
                    <a:pt x="3811" y="87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75"/>
            <p:cNvSpPr/>
            <p:nvPr/>
          </p:nvSpPr>
          <p:spPr>
            <a:xfrm>
              <a:off x="8240803" y="3600804"/>
              <a:ext cx="7036" cy="29184"/>
            </a:xfrm>
            <a:custGeom>
              <a:avLst/>
              <a:gdLst/>
              <a:ahLst/>
              <a:cxnLst/>
              <a:rect l="l" t="t" r="r" b="b"/>
              <a:pathLst>
                <a:path w="261" h="1083" extrusionOk="0">
                  <a:moveTo>
                    <a:pt x="1" y="0"/>
                  </a:moveTo>
                  <a:lnTo>
                    <a:pt x="44" y="303"/>
                  </a:lnTo>
                  <a:lnTo>
                    <a:pt x="87" y="563"/>
                  </a:lnTo>
                  <a:lnTo>
                    <a:pt x="260" y="1083"/>
                  </a:lnTo>
                  <a:lnTo>
                    <a:pt x="260" y="996"/>
                  </a:lnTo>
                  <a:lnTo>
                    <a:pt x="217" y="86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75"/>
            <p:cNvSpPr/>
            <p:nvPr/>
          </p:nvSpPr>
          <p:spPr>
            <a:xfrm>
              <a:off x="8161440" y="3566958"/>
              <a:ext cx="15177" cy="64216"/>
            </a:xfrm>
            <a:custGeom>
              <a:avLst/>
              <a:gdLst/>
              <a:ahLst/>
              <a:cxnLst/>
              <a:rect l="l" t="t" r="r" b="b"/>
              <a:pathLst>
                <a:path w="563" h="2383" extrusionOk="0">
                  <a:moveTo>
                    <a:pt x="0" y="1"/>
                  </a:moveTo>
                  <a:lnTo>
                    <a:pt x="0" y="260"/>
                  </a:lnTo>
                  <a:lnTo>
                    <a:pt x="87" y="563"/>
                  </a:lnTo>
                  <a:lnTo>
                    <a:pt x="217" y="1170"/>
                  </a:lnTo>
                  <a:lnTo>
                    <a:pt x="520" y="2382"/>
                  </a:lnTo>
                  <a:lnTo>
                    <a:pt x="563" y="2382"/>
                  </a:lnTo>
                  <a:lnTo>
                    <a:pt x="563" y="2296"/>
                  </a:lnTo>
                  <a:lnTo>
                    <a:pt x="260" y="1170"/>
                  </a:lnTo>
                  <a:lnTo>
                    <a:pt x="173" y="563"/>
                  </a:lnTo>
                  <a:lnTo>
                    <a:pt x="130" y="260"/>
                  </a:lnTo>
                  <a:lnTo>
                    <a:pt x="87" y="13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75"/>
            <p:cNvSpPr/>
            <p:nvPr/>
          </p:nvSpPr>
          <p:spPr>
            <a:xfrm>
              <a:off x="8252475" y="3552946"/>
              <a:ext cx="47877" cy="7033"/>
            </a:xfrm>
            <a:custGeom>
              <a:avLst/>
              <a:gdLst/>
              <a:ahLst/>
              <a:cxnLst/>
              <a:rect l="l" t="t" r="r" b="b"/>
              <a:pathLst>
                <a:path w="1776" h="261" extrusionOk="0">
                  <a:moveTo>
                    <a:pt x="44" y="1"/>
                  </a:moveTo>
                  <a:lnTo>
                    <a:pt x="1" y="44"/>
                  </a:lnTo>
                  <a:lnTo>
                    <a:pt x="44" y="44"/>
                  </a:lnTo>
                  <a:lnTo>
                    <a:pt x="1776" y="261"/>
                  </a:lnTo>
                  <a:lnTo>
                    <a:pt x="1776" y="261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75"/>
            <p:cNvSpPr/>
            <p:nvPr/>
          </p:nvSpPr>
          <p:spPr>
            <a:xfrm>
              <a:off x="8027191" y="2927521"/>
              <a:ext cx="206629" cy="319732"/>
            </a:xfrm>
            <a:custGeom>
              <a:avLst/>
              <a:gdLst/>
              <a:ahLst/>
              <a:cxnLst/>
              <a:rect l="l" t="t" r="r" b="b"/>
              <a:pathLst>
                <a:path w="7665" h="11865" extrusionOk="0">
                  <a:moveTo>
                    <a:pt x="7362" y="0"/>
                  </a:moveTo>
                  <a:lnTo>
                    <a:pt x="6539" y="303"/>
                  </a:lnTo>
                  <a:lnTo>
                    <a:pt x="5803" y="693"/>
                  </a:lnTo>
                  <a:lnTo>
                    <a:pt x="5067" y="1083"/>
                  </a:lnTo>
                  <a:lnTo>
                    <a:pt x="4460" y="1472"/>
                  </a:lnTo>
                  <a:lnTo>
                    <a:pt x="3854" y="1905"/>
                  </a:lnTo>
                  <a:lnTo>
                    <a:pt x="3335" y="2338"/>
                  </a:lnTo>
                  <a:lnTo>
                    <a:pt x="2815" y="2815"/>
                  </a:lnTo>
                  <a:lnTo>
                    <a:pt x="2382" y="3291"/>
                  </a:lnTo>
                  <a:lnTo>
                    <a:pt x="1992" y="3767"/>
                  </a:lnTo>
                  <a:lnTo>
                    <a:pt x="1646" y="4287"/>
                  </a:lnTo>
                  <a:lnTo>
                    <a:pt x="1343" y="4763"/>
                  </a:lnTo>
                  <a:lnTo>
                    <a:pt x="1083" y="5240"/>
                  </a:lnTo>
                  <a:lnTo>
                    <a:pt x="866" y="5759"/>
                  </a:lnTo>
                  <a:lnTo>
                    <a:pt x="650" y="6236"/>
                  </a:lnTo>
                  <a:lnTo>
                    <a:pt x="477" y="6755"/>
                  </a:lnTo>
                  <a:lnTo>
                    <a:pt x="347" y="7231"/>
                  </a:lnTo>
                  <a:lnTo>
                    <a:pt x="174" y="8141"/>
                  </a:lnTo>
                  <a:lnTo>
                    <a:pt x="44" y="9007"/>
                  </a:lnTo>
                  <a:lnTo>
                    <a:pt x="0" y="9830"/>
                  </a:lnTo>
                  <a:lnTo>
                    <a:pt x="44" y="10522"/>
                  </a:lnTo>
                  <a:lnTo>
                    <a:pt x="87" y="11085"/>
                  </a:lnTo>
                  <a:lnTo>
                    <a:pt x="130" y="11518"/>
                  </a:lnTo>
                  <a:lnTo>
                    <a:pt x="174" y="11865"/>
                  </a:lnTo>
                  <a:lnTo>
                    <a:pt x="1040" y="11778"/>
                  </a:lnTo>
                  <a:lnTo>
                    <a:pt x="1862" y="11605"/>
                  </a:lnTo>
                  <a:lnTo>
                    <a:pt x="2598" y="11432"/>
                  </a:lnTo>
                  <a:lnTo>
                    <a:pt x="3291" y="11172"/>
                  </a:lnTo>
                  <a:lnTo>
                    <a:pt x="3898" y="10869"/>
                  </a:lnTo>
                  <a:lnTo>
                    <a:pt x="4460" y="10522"/>
                  </a:lnTo>
                  <a:lnTo>
                    <a:pt x="4937" y="10133"/>
                  </a:lnTo>
                  <a:lnTo>
                    <a:pt x="5413" y="9700"/>
                  </a:lnTo>
                  <a:lnTo>
                    <a:pt x="5803" y="9267"/>
                  </a:lnTo>
                  <a:lnTo>
                    <a:pt x="6149" y="8790"/>
                  </a:lnTo>
                  <a:lnTo>
                    <a:pt x="6452" y="8314"/>
                  </a:lnTo>
                  <a:lnTo>
                    <a:pt x="6712" y="7794"/>
                  </a:lnTo>
                  <a:lnTo>
                    <a:pt x="6929" y="7275"/>
                  </a:lnTo>
                  <a:lnTo>
                    <a:pt x="7145" y="6712"/>
                  </a:lnTo>
                  <a:lnTo>
                    <a:pt x="7275" y="6192"/>
                  </a:lnTo>
                  <a:lnTo>
                    <a:pt x="7405" y="5673"/>
                  </a:lnTo>
                  <a:lnTo>
                    <a:pt x="7578" y="4590"/>
                  </a:lnTo>
                  <a:lnTo>
                    <a:pt x="7665" y="3551"/>
                  </a:lnTo>
                  <a:lnTo>
                    <a:pt x="7665" y="2598"/>
                  </a:lnTo>
                  <a:lnTo>
                    <a:pt x="7621" y="1732"/>
                  </a:lnTo>
                  <a:lnTo>
                    <a:pt x="7535" y="1039"/>
                  </a:lnTo>
                  <a:lnTo>
                    <a:pt x="7448" y="476"/>
                  </a:lnTo>
                  <a:lnTo>
                    <a:pt x="736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75"/>
            <p:cNvSpPr/>
            <p:nvPr/>
          </p:nvSpPr>
          <p:spPr>
            <a:xfrm>
              <a:off x="8028350" y="3008013"/>
              <a:ext cx="157621" cy="287099"/>
            </a:xfrm>
            <a:custGeom>
              <a:avLst/>
              <a:gdLst/>
              <a:ahLst/>
              <a:cxnLst/>
              <a:rect l="l" t="t" r="r" b="b"/>
              <a:pathLst>
                <a:path w="5847" h="10654" extrusionOk="0">
                  <a:moveTo>
                    <a:pt x="4721" y="1"/>
                  </a:moveTo>
                  <a:lnTo>
                    <a:pt x="4158" y="607"/>
                  </a:lnTo>
                  <a:lnTo>
                    <a:pt x="3595" y="1257"/>
                  </a:lnTo>
                  <a:lnTo>
                    <a:pt x="3118" y="1906"/>
                  </a:lnTo>
                  <a:lnTo>
                    <a:pt x="2642" y="2599"/>
                  </a:lnTo>
                  <a:lnTo>
                    <a:pt x="2642" y="2512"/>
                  </a:lnTo>
                  <a:lnTo>
                    <a:pt x="2642" y="1906"/>
                  </a:lnTo>
                  <a:lnTo>
                    <a:pt x="2642" y="650"/>
                  </a:lnTo>
                  <a:lnTo>
                    <a:pt x="2642" y="607"/>
                  </a:lnTo>
                  <a:lnTo>
                    <a:pt x="2599" y="650"/>
                  </a:lnTo>
                  <a:lnTo>
                    <a:pt x="2512" y="1863"/>
                  </a:lnTo>
                  <a:lnTo>
                    <a:pt x="2469" y="2469"/>
                  </a:lnTo>
                  <a:lnTo>
                    <a:pt x="2469" y="2816"/>
                  </a:lnTo>
                  <a:lnTo>
                    <a:pt x="1949" y="3725"/>
                  </a:lnTo>
                  <a:lnTo>
                    <a:pt x="1516" y="4548"/>
                  </a:lnTo>
                  <a:lnTo>
                    <a:pt x="1126" y="5414"/>
                  </a:lnTo>
                  <a:lnTo>
                    <a:pt x="1126" y="4807"/>
                  </a:lnTo>
                  <a:lnTo>
                    <a:pt x="1083" y="4115"/>
                  </a:lnTo>
                  <a:lnTo>
                    <a:pt x="1040" y="3422"/>
                  </a:lnTo>
                  <a:lnTo>
                    <a:pt x="997" y="3378"/>
                  </a:lnTo>
                  <a:lnTo>
                    <a:pt x="997" y="3422"/>
                  </a:lnTo>
                  <a:lnTo>
                    <a:pt x="997" y="4807"/>
                  </a:lnTo>
                  <a:lnTo>
                    <a:pt x="997" y="5500"/>
                  </a:lnTo>
                  <a:lnTo>
                    <a:pt x="1040" y="5760"/>
                  </a:lnTo>
                  <a:lnTo>
                    <a:pt x="607" y="6929"/>
                  </a:lnTo>
                  <a:lnTo>
                    <a:pt x="347" y="8098"/>
                  </a:lnTo>
                  <a:lnTo>
                    <a:pt x="131" y="9397"/>
                  </a:lnTo>
                  <a:lnTo>
                    <a:pt x="1" y="10653"/>
                  </a:lnTo>
                  <a:lnTo>
                    <a:pt x="174" y="9527"/>
                  </a:lnTo>
                  <a:lnTo>
                    <a:pt x="304" y="8921"/>
                  </a:lnTo>
                  <a:lnTo>
                    <a:pt x="477" y="8358"/>
                  </a:lnTo>
                  <a:lnTo>
                    <a:pt x="823" y="7189"/>
                  </a:lnTo>
                  <a:lnTo>
                    <a:pt x="1386" y="6886"/>
                  </a:lnTo>
                  <a:lnTo>
                    <a:pt x="1906" y="6583"/>
                  </a:lnTo>
                  <a:lnTo>
                    <a:pt x="3075" y="5977"/>
                  </a:lnTo>
                  <a:lnTo>
                    <a:pt x="4201" y="5327"/>
                  </a:lnTo>
                  <a:lnTo>
                    <a:pt x="5370" y="4721"/>
                  </a:lnTo>
                  <a:lnTo>
                    <a:pt x="4158" y="5240"/>
                  </a:lnTo>
                  <a:lnTo>
                    <a:pt x="2988" y="5803"/>
                  </a:lnTo>
                  <a:lnTo>
                    <a:pt x="2382" y="6106"/>
                  </a:lnTo>
                  <a:lnTo>
                    <a:pt x="1819" y="6410"/>
                  </a:lnTo>
                  <a:lnTo>
                    <a:pt x="1386" y="6713"/>
                  </a:lnTo>
                  <a:lnTo>
                    <a:pt x="910" y="6972"/>
                  </a:lnTo>
                  <a:lnTo>
                    <a:pt x="910" y="6972"/>
                  </a:lnTo>
                  <a:lnTo>
                    <a:pt x="1170" y="6193"/>
                  </a:lnTo>
                  <a:lnTo>
                    <a:pt x="1603" y="5111"/>
                  </a:lnTo>
                  <a:lnTo>
                    <a:pt x="2122" y="4071"/>
                  </a:lnTo>
                  <a:lnTo>
                    <a:pt x="2209" y="4028"/>
                  </a:lnTo>
                  <a:lnTo>
                    <a:pt x="2729" y="3768"/>
                  </a:lnTo>
                  <a:lnTo>
                    <a:pt x="3768" y="3162"/>
                  </a:lnTo>
                  <a:lnTo>
                    <a:pt x="5846" y="1993"/>
                  </a:lnTo>
                  <a:lnTo>
                    <a:pt x="5846" y="1949"/>
                  </a:lnTo>
                  <a:lnTo>
                    <a:pt x="3725" y="3075"/>
                  </a:lnTo>
                  <a:lnTo>
                    <a:pt x="2685" y="3638"/>
                  </a:lnTo>
                  <a:lnTo>
                    <a:pt x="2252" y="3855"/>
                  </a:lnTo>
                  <a:lnTo>
                    <a:pt x="2729" y="2989"/>
                  </a:lnTo>
                  <a:lnTo>
                    <a:pt x="3248" y="2166"/>
                  </a:lnTo>
                  <a:lnTo>
                    <a:pt x="3984" y="1127"/>
                  </a:lnTo>
                  <a:lnTo>
                    <a:pt x="4764" y="44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75"/>
            <p:cNvSpPr/>
            <p:nvPr/>
          </p:nvSpPr>
          <p:spPr>
            <a:xfrm>
              <a:off x="8063368" y="3065196"/>
              <a:ext cx="3531" cy="40879"/>
            </a:xfrm>
            <a:custGeom>
              <a:avLst/>
              <a:gdLst/>
              <a:ahLst/>
              <a:cxnLst/>
              <a:rect l="l" t="t" r="r" b="b"/>
              <a:pathLst>
                <a:path w="131" h="1517" extrusionOk="0">
                  <a:moveTo>
                    <a:pt x="44" y="1"/>
                  </a:moveTo>
                  <a:lnTo>
                    <a:pt x="1" y="44"/>
                  </a:lnTo>
                  <a:lnTo>
                    <a:pt x="44" y="737"/>
                  </a:lnTo>
                  <a:lnTo>
                    <a:pt x="87" y="1473"/>
                  </a:lnTo>
                  <a:lnTo>
                    <a:pt x="131" y="1516"/>
                  </a:lnTo>
                  <a:lnTo>
                    <a:pt x="131" y="1473"/>
                  </a:lnTo>
                  <a:lnTo>
                    <a:pt x="87" y="780"/>
                  </a:lnTo>
                  <a:lnTo>
                    <a:pt x="44" y="44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75"/>
            <p:cNvSpPr/>
            <p:nvPr/>
          </p:nvSpPr>
          <p:spPr>
            <a:xfrm>
              <a:off x="8135749" y="3109552"/>
              <a:ext cx="46717" cy="19860"/>
            </a:xfrm>
            <a:custGeom>
              <a:avLst/>
              <a:gdLst/>
              <a:ahLst/>
              <a:cxnLst/>
              <a:rect l="l" t="t" r="r" b="b"/>
              <a:pathLst>
                <a:path w="1733" h="737" extrusionOk="0">
                  <a:moveTo>
                    <a:pt x="1732" y="0"/>
                  </a:moveTo>
                  <a:lnTo>
                    <a:pt x="0" y="693"/>
                  </a:lnTo>
                  <a:lnTo>
                    <a:pt x="0" y="736"/>
                  </a:lnTo>
                  <a:lnTo>
                    <a:pt x="1732" y="43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75"/>
            <p:cNvSpPr/>
            <p:nvPr/>
          </p:nvSpPr>
          <p:spPr>
            <a:xfrm>
              <a:off x="8161440" y="3004510"/>
              <a:ext cx="44372" cy="24549"/>
            </a:xfrm>
            <a:custGeom>
              <a:avLst/>
              <a:gdLst/>
              <a:ahLst/>
              <a:cxnLst/>
              <a:rect l="l" t="t" r="r" b="b"/>
              <a:pathLst>
                <a:path w="1646" h="911" extrusionOk="0">
                  <a:moveTo>
                    <a:pt x="1646" y="1"/>
                  </a:moveTo>
                  <a:lnTo>
                    <a:pt x="823" y="391"/>
                  </a:lnTo>
                  <a:lnTo>
                    <a:pt x="0" y="867"/>
                  </a:lnTo>
                  <a:lnTo>
                    <a:pt x="43" y="910"/>
                  </a:lnTo>
                  <a:lnTo>
                    <a:pt x="823" y="434"/>
                  </a:lnTo>
                  <a:lnTo>
                    <a:pt x="1646" y="44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75"/>
            <p:cNvSpPr/>
            <p:nvPr/>
          </p:nvSpPr>
          <p:spPr>
            <a:xfrm>
              <a:off x="7848598" y="3741982"/>
              <a:ext cx="353709" cy="372280"/>
            </a:xfrm>
            <a:custGeom>
              <a:avLst/>
              <a:gdLst/>
              <a:ahLst/>
              <a:cxnLst/>
              <a:rect l="l" t="t" r="r" b="b"/>
              <a:pathLst>
                <a:path w="13121" h="13815" extrusionOk="0">
                  <a:moveTo>
                    <a:pt x="0" y="1"/>
                  </a:moveTo>
                  <a:lnTo>
                    <a:pt x="0" y="13814"/>
                  </a:lnTo>
                  <a:lnTo>
                    <a:pt x="13121" y="13814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75"/>
            <p:cNvSpPr/>
            <p:nvPr/>
          </p:nvSpPr>
          <p:spPr>
            <a:xfrm>
              <a:off x="7824067" y="3873837"/>
              <a:ext cx="17549" cy="639491"/>
            </a:xfrm>
            <a:custGeom>
              <a:avLst/>
              <a:gdLst/>
              <a:ahLst/>
              <a:cxnLst/>
              <a:rect l="l" t="t" r="r" b="b"/>
              <a:pathLst>
                <a:path w="651" h="23731" extrusionOk="0">
                  <a:moveTo>
                    <a:pt x="1" y="1"/>
                  </a:moveTo>
                  <a:lnTo>
                    <a:pt x="1" y="23730"/>
                  </a:lnTo>
                  <a:lnTo>
                    <a:pt x="650" y="23730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75"/>
            <p:cNvSpPr/>
            <p:nvPr/>
          </p:nvSpPr>
          <p:spPr>
            <a:xfrm>
              <a:off x="8205785" y="3873837"/>
              <a:ext cx="18709" cy="639491"/>
            </a:xfrm>
            <a:custGeom>
              <a:avLst/>
              <a:gdLst/>
              <a:ahLst/>
              <a:cxnLst/>
              <a:rect l="l" t="t" r="r" b="b"/>
              <a:pathLst>
                <a:path w="694" h="23731" extrusionOk="0">
                  <a:moveTo>
                    <a:pt x="1" y="1"/>
                  </a:moveTo>
                  <a:lnTo>
                    <a:pt x="1" y="23730"/>
                  </a:lnTo>
                  <a:lnTo>
                    <a:pt x="693" y="23730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75"/>
            <p:cNvSpPr/>
            <p:nvPr/>
          </p:nvSpPr>
          <p:spPr>
            <a:xfrm>
              <a:off x="8024846" y="3873837"/>
              <a:ext cx="17549" cy="639491"/>
            </a:xfrm>
            <a:custGeom>
              <a:avLst/>
              <a:gdLst/>
              <a:ahLst/>
              <a:cxnLst/>
              <a:rect l="l" t="t" r="r" b="b"/>
              <a:pathLst>
                <a:path w="651" h="23731" extrusionOk="0">
                  <a:moveTo>
                    <a:pt x="1" y="1"/>
                  </a:moveTo>
                  <a:lnTo>
                    <a:pt x="1" y="23730"/>
                  </a:lnTo>
                  <a:lnTo>
                    <a:pt x="650" y="23730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75"/>
            <p:cNvSpPr/>
            <p:nvPr/>
          </p:nvSpPr>
          <p:spPr>
            <a:xfrm>
              <a:off x="7832235" y="4090899"/>
              <a:ext cx="382904" cy="51362"/>
            </a:xfrm>
            <a:custGeom>
              <a:avLst/>
              <a:gdLst/>
              <a:ahLst/>
              <a:cxnLst/>
              <a:rect l="l" t="t" r="r" b="b"/>
              <a:pathLst>
                <a:path w="14204" h="1906" extrusionOk="0">
                  <a:moveTo>
                    <a:pt x="1" y="0"/>
                  </a:moveTo>
                  <a:lnTo>
                    <a:pt x="1" y="1905"/>
                  </a:lnTo>
                  <a:lnTo>
                    <a:pt x="14204" y="1905"/>
                  </a:lnTo>
                  <a:lnTo>
                    <a:pt x="1420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3" name="Google Shape;9443;p75"/>
          <p:cNvGrpSpPr/>
          <p:nvPr/>
        </p:nvGrpSpPr>
        <p:grpSpPr>
          <a:xfrm>
            <a:off x="2661373" y="1740807"/>
            <a:ext cx="1783670" cy="2860019"/>
            <a:chOff x="2585173" y="1740807"/>
            <a:chExt cx="1783670" cy="2860019"/>
          </a:xfrm>
        </p:grpSpPr>
        <p:sp>
          <p:nvSpPr>
            <p:cNvPr id="9444" name="Google Shape;9444;p75"/>
            <p:cNvSpPr/>
            <p:nvPr/>
          </p:nvSpPr>
          <p:spPr>
            <a:xfrm>
              <a:off x="2655209" y="4346442"/>
              <a:ext cx="1713634" cy="254384"/>
            </a:xfrm>
            <a:custGeom>
              <a:avLst/>
              <a:gdLst/>
              <a:ahLst/>
              <a:cxnLst/>
              <a:rect l="l" t="t" r="r" b="b"/>
              <a:pathLst>
                <a:path w="63568" h="9440" extrusionOk="0">
                  <a:moveTo>
                    <a:pt x="31784" y="0"/>
                  </a:moveTo>
                  <a:lnTo>
                    <a:pt x="28536" y="43"/>
                  </a:lnTo>
                  <a:lnTo>
                    <a:pt x="25375" y="87"/>
                  </a:lnTo>
                  <a:lnTo>
                    <a:pt x="22344" y="217"/>
                  </a:lnTo>
                  <a:lnTo>
                    <a:pt x="19400" y="390"/>
                  </a:lnTo>
                  <a:lnTo>
                    <a:pt x="16628" y="563"/>
                  </a:lnTo>
                  <a:lnTo>
                    <a:pt x="13987" y="823"/>
                  </a:lnTo>
                  <a:lnTo>
                    <a:pt x="11562" y="1083"/>
                  </a:lnTo>
                  <a:lnTo>
                    <a:pt x="9310" y="1386"/>
                  </a:lnTo>
                  <a:lnTo>
                    <a:pt x="7232" y="1732"/>
                  </a:lnTo>
                  <a:lnTo>
                    <a:pt x="5413" y="2079"/>
                  </a:lnTo>
                  <a:lnTo>
                    <a:pt x="3811" y="2468"/>
                  </a:lnTo>
                  <a:lnTo>
                    <a:pt x="2469" y="2901"/>
                  </a:lnTo>
                  <a:lnTo>
                    <a:pt x="1906" y="3075"/>
                  </a:lnTo>
                  <a:lnTo>
                    <a:pt x="1429" y="3334"/>
                  </a:lnTo>
                  <a:lnTo>
                    <a:pt x="996" y="3551"/>
                  </a:lnTo>
                  <a:lnTo>
                    <a:pt x="650" y="3767"/>
                  </a:lnTo>
                  <a:lnTo>
                    <a:pt x="347" y="3984"/>
                  </a:lnTo>
                  <a:lnTo>
                    <a:pt x="130" y="4244"/>
                  </a:lnTo>
                  <a:lnTo>
                    <a:pt x="44" y="4460"/>
                  </a:lnTo>
                  <a:lnTo>
                    <a:pt x="0" y="4720"/>
                  </a:lnTo>
                  <a:lnTo>
                    <a:pt x="44" y="4937"/>
                  </a:lnTo>
                  <a:lnTo>
                    <a:pt x="130" y="5196"/>
                  </a:lnTo>
                  <a:lnTo>
                    <a:pt x="347" y="5413"/>
                  </a:lnTo>
                  <a:lnTo>
                    <a:pt x="650" y="5673"/>
                  </a:lnTo>
                  <a:lnTo>
                    <a:pt x="996" y="5889"/>
                  </a:lnTo>
                  <a:lnTo>
                    <a:pt x="1429" y="6106"/>
                  </a:lnTo>
                  <a:lnTo>
                    <a:pt x="1906" y="6322"/>
                  </a:lnTo>
                  <a:lnTo>
                    <a:pt x="2469" y="6539"/>
                  </a:lnTo>
                  <a:lnTo>
                    <a:pt x="3811" y="6972"/>
                  </a:lnTo>
                  <a:lnTo>
                    <a:pt x="5413" y="7362"/>
                  </a:lnTo>
                  <a:lnTo>
                    <a:pt x="7232" y="7708"/>
                  </a:lnTo>
                  <a:lnTo>
                    <a:pt x="9310" y="8054"/>
                  </a:lnTo>
                  <a:lnTo>
                    <a:pt x="11562" y="8357"/>
                  </a:lnTo>
                  <a:lnTo>
                    <a:pt x="13987" y="8617"/>
                  </a:lnTo>
                  <a:lnTo>
                    <a:pt x="16628" y="8877"/>
                  </a:lnTo>
                  <a:lnTo>
                    <a:pt x="19400" y="9050"/>
                  </a:lnTo>
                  <a:lnTo>
                    <a:pt x="22344" y="9223"/>
                  </a:lnTo>
                  <a:lnTo>
                    <a:pt x="25375" y="9310"/>
                  </a:lnTo>
                  <a:lnTo>
                    <a:pt x="28536" y="9397"/>
                  </a:lnTo>
                  <a:lnTo>
                    <a:pt x="31784" y="9440"/>
                  </a:lnTo>
                  <a:lnTo>
                    <a:pt x="35032" y="9397"/>
                  </a:lnTo>
                  <a:lnTo>
                    <a:pt x="38193" y="9310"/>
                  </a:lnTo>
                  <a:lnTo>
                    <a:pt x="41224" y="9223"/>
                  </a:lnTo>
                  <a:lnTo>
                    <a:pt x="44168" y="9050"/>
                  </a:lnTo>
                  <a:lnTo>
                    <a:pt x="46940" y="8877"/>
                  </a:lnTo>
                  <a:lnTo>
                    <a:pt x="49581" y="8617"/>
                  </a:lnTo>
                  <a:lnTo>
                    <a:pt x="52006" y="8357"/>
                  </a:lnTo>
                  <a:lnTo>
                    <a:pt x="54258" y="8054"/>
                  </a:lnTo>
                  <a:lnTo>
                    <a:pt x="56336" y="7708"/>
                  </a:lnTo>
                  <a:lnTo>
                    <a:pt x="58155" y="7362"/>
                  </a:lnTo>
                  <a:lnTo>
                    <a:pt x="59757" y="6972"/>
                  </a:lnTo>
                  <a:lnTo>
                    <a:pt x="61100" y="6539"/>
                  </a:lnTo>
                  <a:lnTo>
                    <a:pt x="61663" y="6322"/>
                  </a:lnTo>
                  <a:lnTo>
                    <a:pt x="62139" y="6106"/>
                  </a:lnTo>
                  <a:lnTo>
                    <a:pt x="62572" y="5889"/>
                  </a:lnTo>
                  <a:lnTo>
                    <a:pt x="62962" y="5673"/>
                  </a:lnTo>
                  <a:lnTo>
                    <a:pt x="63221" y="5413"/>
                  </a:lnTo>
                  <a:lnTo>
                    <a:pt x="63438" y="5196"/>
                  </a:lnTo>
                  <a:lnTo>
                    <a:pt x="63525" y="4937"/>
                  </a:lnTo>
                  <a:lnTo>
                    <a:pt x="63568" y="4720"/>
                  </a:lnTo>
                  <a:lnTo>
                    <a:pt x="63525" y="4460"/>
                  </a:lnTo>
                  <a:lnTo>
                    <a:pt x="63438" y="4244"/>
                  </a:lnTo>
                  <a:lnTo>
                    <a:pt x="63221" y="3984"/>
                  </a:lnTo>
                  <a:lnTo>
                    <a:pt x="62962" y="3767"/>
                  </a:lnTo>
                  <a:lnTo>
                    <a:pt x="62572" y="3551"/>
                  </a:lnTo>
                  <a:lnTo>
                    <a:pt x="62139" y="3334"/>
                  </a:lnTo>
                  <a:lnTo>
                    <a:pt x="61663" y="3075"/>
                  </a:lnTo>
                  <a:lnTo>
                    <a:pt x="61100" y="2901"/>
                  </a:lnTo>
                  <a:lnTo>
                    <a:pt x="59757" y="2468"/>
                  </a:lnTo>
                  <a:lnTo>
                    <a:pt x="58155" y="2079"/>
                  </a:lnTo>
                  <a:lnTo>
                    <a:pt x="56336" y="1732"/>
                  </a:lnTo>
                  <a:lnTo>
                    <a:pt x="54258" y="1386"/>
                  </a:lnTo>
                  <a:lnTo>
                    <a:pt x="52006" y="1083"/>
                  </a:lnTo>
                  <a:lnTo>
                    <a:pt x="49581" y="823"/>
                  </a:lnTo>
                  <a:lnTo>
                    <a:pt x="46940" y="563"/>
                  </a:lnTo>
                  <a:lnTo>
                    <a:pt x="44168" y="390"/>
                  </a:lnTo>
                  <a:lnTo>
                    <a:pt x="41224" y="217"/>
                  </a:lnTo>
                  <a:lnTo>
                    <a:pt x="38193" y="87"/>
                  </a:lnTo>
                  <a:lnTo>
                    <a:pt x="35032" y="43"/>
                  </a:lnTo>
                  <a:lnTo>
                    <a:pt x="31784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75"/>
            <p:cNvSpPr/>
            <p:nvPr/>
          </p:nvSpPr>
          <p:spPr>
            <a:xfrm>
              <a:off x="3175839" y="1746628"/>
              <a:ext cx="531144" cy="746823"/>
            </a:xfrm>
            <a:custGeom>
              <a:avLst/>
              <a:gdLst/>
              <a:ahLst/>
              <a:cxnLst/>
              <a:rect l="l" t="t" r="r" b="b"/>
              <a:pathLst>
                <a:path w="19703" h="27714" extrusionOk="0">
                  <a:moveTo>
                    <a:pt x="11822" y="1"/>
                  </a:moveTo>
                  <a:lnTo>
                    <a:pt x="11302" y="44"/>
                  </a:lnTo>
                  <a:lnTo>
                    <a:pt x="10782" y="174"/>
                  </a:lnTo>
                  <a:lnTo>
                    <a:pt x="10306" y="347"/>
                  </a:lnTo>
                  <a:lnTo>
                    <a:pt x="9830" y="563"/>
                  </a:lnTo>
                  <a:lnTo>
                    <a:pt x="9353" y="867"/>
                  </a:lnTo>
                  <a:lnTo>
                    <a:pt x="8834" y="1343"/>
                  </a:lnTo>
                  <a:lnTo>
                    <a:pt x="8401" y="1819"/>
                  </a:lnTo>
                  <a:lnTo>
                    <a:pt x="8011" y="2339"/>
                  </a:lnTo>
                  <a:lnTo>
                    <a:pt x="7665" y="2902"/>
                  </a:lnTo>
                  <a:lnTo>
                    <a:pt x="7405" y="3508"/>
                  </a:lnTo>
                  <a:lnTo>
                    <a:pt x="7188" y="4114"/>
                  </a:lnTo>
                  <a:lnTo>
                    <a:pt x="7015" y="4720"/>
                  </a:lnTo>
                  <a:lnTo>
                    <a:pt x="6842" y="5370"/>
                  </a:lnTo>
                  <a:lnTo>
                    <a:pt x="6625" y="6582"/>
                  </a:lnTo>
                  <a:lnTo>
                    <a:pt x="6409" y="8098"/>
                  </a:lnTo>
                  <a:lnTo>
                    <a:pt x="6236" y="8964"/>
                  </a:lnTo>
                  <a:lnTo>
                    <a:pt x="6236" y="9007"/>
                  </a:lnTo>
                  <a:lnTo>
                    <a:pt x="5933" y="10263"/>
                  </a:lnTo>
                  <a:lnTo>
                    <a:pt x="5759" y="10869"/>
                  </a:lnTo>
                  <a:lnTo>
                    <a:pt x="5543" y="11432"/>
                  </a:lnTo>
                  <a:lnTo>
                    <a:pt x="5326" y="11995"/>
                  </a:lnTo>
                  <a:lnTo>
                    <a:pt x="5023" y="12515"/>
                  </a:lnTo>
                  <a:lnTo>
                    <a:pt x="4677" y="12991"/>
                  </a:lnTo>
                  <a:lnTo>
                    <a:pt x="4244" y="13467"/>
                  </a:lnTo>
                  <a:lnTo>
                    <a:pt x="3421" y="14290"/>
                  </a:lnTo>
                  <a:lnTo>
                    <a:pt x="2598" y="15113"/>
                  </a:lnTo>
                  <a:lnTo>
                    <a:pt x="2209" y="15546"/>
                  </a:lnTo>
                  <a:lnTo>
                    <a:pt x="1819" y="15979"/>
                  </a:lnTo>
                  <a:lnTo>
                    <a:pt x="1472" y="16412"/>
                  </a:lnTo>
                  <a:lnTo>
                    <a:pt x="1126" y="16888"/>
                  </a:lnTo>
                  <a:lnTo>
                    <a:pt x="780" y="17581"/>
                  </a:lnTo>
                  <a:lnTo>
                    <a:pt x="476" y="18274"/>
                  </a:lnTo>
                  <a:lnTo>
                    <a:pt x="260" y="19053"/>
                  </a:lnTo>
                  <a:lnTo>
                    <a:pt x="87" y="19833"/>
                  </a:lnTo>
                  <a:lnTo>
                    <a:pt x="0" y="20656"/>
                  </a:lnTo>
                  <a:lnTo>
                    <a:pt x="43" y="21089"/>
                  </a:lnTo>
                  <a:lnTo>
                    <a:pt x="43" y="21522"/>
                  </a:lnTo>
                  <a:lnTo>
                    <a:pt x="130" y="21911"/>
                  </a:lnTo>
                  <a:lnTo>
                    <a:pt x="217" y="22344"/>
                  </a:lnTo>
                  <a:lnTo>
                    <a:pt x="347" y="22734"/>
                  </a:lnTo>
                  <a:lnTo>
                    <a:pt x="476" y="23124"/>
                  </a:lnTo>
                  <a:lnTo>
                    <a:pt x="736" y="23643"/>
                  </a:lnTo>
                  <a:lnTo>
                    <a:pt x="1169" y="24293"/>
                  </a:lnTo>
                  <a:lnTo>
                    <a:pt x="1386" y="24553"/>
                  </a:lnTo>
                  <a:lnTo>
                    <a:pt x="1646" y="24856"/>
                  </a:lnTo>
                  <a:lnTo>
                    <a:pt x="2382" y="25505"/>
                  </a:lnTo>
                  <a:lnTo>
                    <a:pt x="3204" y="26068"/>
                  </a:lnTo>
                  <a:lnTo>
                    <a:pt x="4027" y="26588"/>
                  </a:lnTo>
                  <a:lnTo>
                    <a:pt x="4937" y="26978"/>
                  </a:lnTo>
                  <a:lnTo>
                    <a:pt x="5846" y="27324"/>
                  </a:lnTo>
                  <a:lnTo>
                    <a:pt x="6799" y="27541"/>
                  </a:lnTo>
                  <a:lnTo>
                    <a:pt x="7751" y="27670"/>
                  </a:lnTo>
                  <a:lnTo>
                    <a:pt x="8747" y="27714"/>
                  </a:lnTo>
                  <a:lnTo>
                    <a:pt x="9353" y="27670"/>
                  </a:lnTo>
                  <a:lnTo>
                    <a:pt x="9916" y="27627"/>
                  </a:lnTo>
                  <a:lnTo>
                    <a:pt x="10523" y="27541"/>
                  </a:lnTo>
                  <a:lnTo>
                    <a:pt x="11085" y="27411"/>
                  </a:lnTo>
                  <a:lnTo>
                    <a:pt x="11735" y="27237"/>
                  </a:lnTo>
                  <a:lnTo>
                    <a:pt x="12341" y="26978"/>
                  </a:lnTo>
                  <a:lnTo>
                    <a:pt x="12947" y="26718"/>
                  </a:lnTo>
                  <a:lnTo>
                    <a:pt x="13554" y="26415"/>
                  </a:lnTo>
                  <a:lnTo>
                    <a:pt x="14117" y="26068"/>
                  </a:lnTo>
                  <a:lnTo>
                    <a:pt x="14680" y="25722"/>
                  </a:lnTo>
                  <a:lnTo>
                    <a:pt x="15199" y="25289"/>
                  </a:lnTo>
                  <a:lnTo>
                    <a:pt x="15675" y="24856"/>
                  </a:lnTo>
                  <a:lnTo>
                    <a:pt x="16108" y="24379"/>
                  </a:lnTo>
                  <a:lnTo>
                    <a:pt x="16498" y="23903"/>
                  </a:lnTo>
                  <a:lnTo>
                    <a:pt x="16888" y="23384"/>
                  </a:lnTo>
                  <a:lnTo>
                    <a:pt x="17191" y="22864"/>
                  </a:lnTo>
                  <a:lnTo>
                    <a:pt x="17581" y="22128"/>
                  </a:lnTo>
                  <a:lnTo>
                    <a:pt x="17927" y="21435"/>
                  </a:lnTo>
                  <a:lnTo>
                    <a:pt x="18230" y="20699"/>
                  </a:lnTo>
                  <a:lnTo>
                    <a:pt x="18490" y="19963"/>
                  </a:lnTo>
                  <a:lnTo>
                    <a:pt x="18750" y="19227"/>
                  </a:lnTo>
                  <a:lnTo>
                    <a:pt x="18966" y="18447"/>
                  </a:lnTo>
                  <a:lnTo>
                    <a:pt x="19183" y="17711"/>
                  </a:lnTo>
                  <a:lnTo>
                    <a:pt x="19356" y="16932"/>
                  </a:lnTo>
                  <a:lnTo>
                    <a:pt x="19486" y="16152"/>
                  </a:lnTo>
                  <a:lnTo>
                    <a:pt x="19573" y="15373"/>
                  </a:lnTo>
                  <a:lnTo>
                    <a:pt x="19659" y="14593"/>
                  </a:lnTo>
                  <a:lnTo>
                    <a:pt x="19703" y="13771"/>
                  </a:lnTo>
                  <a:lnTo>
                    <a:pt x="19703" y="12991"/>
                  </a:lnTo>
                  <a:lnTo>
                    <a:pt x="19703" y="12212"/>
                  </a:lnTo>
                  <a:lnTo>
                    <a:pt x="19659" y="11432"/>
                  </a:lnTo>
                  <a:lnTo>
                    <a:pt x="19573" y="10609"/>
                  </a:lnTo>
                  <a:lnTo>
                    <a:pt x="19529" y="10393"/>
                  </a:lnTo>
                  <a:lnTo>
                    <a:pt x="19529" y="10306"/>
                  </a:lnTo>
                  <a:lnTo>
                    <a:pt x="19529" y="10263"/>
                  </a:lnTo>
                  <a:lnTo>
                    <a:pt x="19486" y="9960"/>
                  </a:lnTo>
                  <a:lnTo>
                    <a:pt x="19270" y="8791"/>
                  </a:lnTo>
                  <a:lnTo>
                    <a:pt x="19010" y="7622"/>
                  </a:lnTo>
                  <a:lnTo>
                    <a:pt x="18707" y="6496"/>
                  </a:lnTo>
                  <a:lnTo>
                    <a:pt x="18274" y="5413"/>
                  </a:lnTo>
                  <a:lnTo>
                    <a:pt x="18274" y="5370"/>
                  </a:lnTo>
                  <a:lnTo>
                    <a:pt x="17970" y="4634"/>
                  </a:lnTo>
                  <a:lnTo>
                    <a:pt x="17581" y="3854"/>
                  </a:lnTo>
                  <a:lnTo>
                    <a:pt x="17148" y="3032"/>
                  </a:lnTo>
                  <a:lnTo>
                    <a:pt x="16628" y="2252"/>
                  </a:lnTo>
                  <a:lnTo>
                    <a:pt x="16368" y="1862"/>
                  </a:lnTo>
                  <a:lnTo>
                    <a:pt x="16022" y="1516"/>
                  </a:lnTo>
                  <a:lnTo>
                    <a:pt x="15675" y="1213"/>
                  </a:lnTo>
                  <a:lnTo>
                    <a:pt x="15242" y="910"/>
                  </a:lnTo>
                  <a:lnTo>
                    <a:pt x="14809" y="650"/>
                  </a:lnTo>
                  <a:lnTo>
                    <a:pt x="14333" y="434"/>
                  </a:lnTo>
                  <a:lnTo>
                    <a:pt x="13857" y="260"/>
                  </a:lnTo>
                  <a:lnTo>
                    <a:pt x="13337" y="130"/>
                  </a:lnTo>
                  <a:lnTo>
                    <a:pt x="12861" y="44"/>
                  </a:lnTo>
                  <a:lnTo>
                    <a:pt x="12341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75"/>
            <p:cNvSpPr/>
            <p:nvPr/>
          </p:nvSpPr>
          <p:spPr>
            <a:xfrm>
              <a:off x="3159476" y="1853987"/>
              <a:ext cx="213665" cy="585785"/>
            </a:xfrm>
            <a:custGeom>
              <a:avLst/>
              <a:gdLst/>
              <a:ahLst/>
              <a:cxnLst/>
              <a:rect l="l" t="t" r="r" b="b"/>
              <a:pathLst>
                <a:path w="7926" h="21738" extrusionOk="0">
                  <a:moveTo>
                    <a:pt x="7882" y="0"/>
                  </a:moveTo>
                  <a:lnTo>
                    <a:pt x="7622" y="823"/>
                  </a:lnTo>
                  <a:lnTo>
                    <a:pt x="7362" y="1646"/>
                  </a:lnTo>
                  <a:lnTo>
                    <a:pt x="6886" y="3335"/>
                  </a:lnTo>
                  <a:lnTo>
                    <a:pt x="6453" y="5023"/>
                  </a:lnTo>
                  <a:lnTo>
                    <a:pt x="6193" y="5846"/>
                  </a:lnTo>
                  <a:lnTo>
                    <a:pt x="5933" y="6669"/>
                  </a:lnTo>
                  <a:lnTo>
                    <a:pt x="5673" y="7362"/>
                  </a:lnTo>
                  <a:lnTo>
                    <a:pt x="5327" y="8011"/>
                  </a:lnTo>
                  <a:lnTo>
                    <a:pt x="4981" y="8661"/>
                  </a:lnTo>
                  <a:lnTo>
                    <a:pt x="4548" y="9267"/>
                  </a:lnTo>
                  <a:lnTo>
                    <a:pt x="4071" y="9830"/>
                  </a:lnTo>
                  <a:lnTo>
                    <a:pt x="3552" y="10349"/>
                  </a:lnTo>
                  <a:lnTo>
                    <a:pt x="2989" y="10869"/>
                  </a:lnTo>
                  <a:lnTo>
                    <a:pt x="2426" y="11389"/>
                  </a:lnTo>
                  <a:lnTo>
                    <a:pt x="1993" y="11822"/>
                  </a:lnTo>
                  <a:lnTo>
                    <a:pt x="1603" y="12255"/>
                  </a:lnTo>
                  <a:lnTo>
                    <a:pt x="1213" y="12731"/>
                  </a:lnTo>
                  <a:lnTo>
                    <a:pt x="910" y="13207"/>
                  </a:lnTo>
                  <a:lnTo>
                    <a:pt x="607" y="13727"/>
                  </a:lnTo>
                  <a:lnTo>
                    <a:pt x="391" y="14290"/>
                  </a:lnTo>
                  <a:lnTo>
                    <a:pt x="217" y="14853"/>
                  </a:lnTo>
                  <a:lnTo>
                    <a:pt x="88" y="15416"/>
                  </a:lnTo>
                  <a:lnTo>
                    <a:pt x="1" y="16022"/>
                  </a:lnTo>
                  <a:lnTo>
                    <a:pt x="1" y="16585"/>
                  </a:lnTo>
                  <a:lnTo>
                    <a:pt x="88" y="17148"/>
                  </a:lnTo>
                  <a:lnTo>
                    <a:pt x="217" y="17667"/>
                  </a:lnTo>
                  <a:lnTo>
                    <a:pt x="391" y="18187"/>
                  </a:lnTo>
                  <a:lnTo>
                    <a:pt x="650" y="18663"/>
                  </a:lnTo>
                  <a:lnTo>
                    <a:pt x="954" y="19140"/>
                  </a:lnTo>
                  <a:lnTo>
                    <a:pt x="1257" y="19529"/>
                  </a:lnTo>
                  <a:lnTo>
                    <a:pt x="1646" y="19962"/>
                  </a:lnTo>
                  <a:lnTo>
                    <a:pt x="2036" y="20309"/>
                  </a:lnTo>
                  <a:lnTo>
                    <a:pt x="2469" y="20655"/>
                  </a:lnTo>
                  <a:lnTo>
                    <a:pt x="2945" y="20915"/>
                  </a:lnTo>
                  <a:lnTo>
                    <a:pt x="3465" y="21175"/>
                  </a:lnTo>
                  <a:lnTo>
                    <a:pt x="3985" y="21435"/>
                  </a:lnTo>
                  <a:lnTo>
                    <a:pt x="4504" y="21608"/>
                  </a:lnTo>
                  <a:lnTo>
                    <a:pt x="5024" y="21738"/>
                  </a:lnTo>
                  <a:lnTo>
                    <a:pt x="5067" y="21738"/>
                  </a:lnTo>
                  <a:lnTo>
                    <a:pt x="5111" y="21695"/>
                  </a:lnTo>
                  <a:lnTo>
                    <a:pt x="5067" y="21651"/>
                  </a:lnTo>
                  <a:lnTo>
                    <a:pt x="4418" y="21435"/>
                  </a:lnTo>
                  <a:lnTo>
                    <a:pt x="3811" y="21175"/>
                  </a:lnTo>
                  <a:lnTo>
                    <a:pt x="3205" y="20872"/>
                  </a:lnTo>
                  <a:lnTo>
                    <a:pt x="2642" y="20569"/>
                  </a:lnTo>
                  <a:lnTo>
                    <a:pt x="2123" y="20179"/>
                  </a:lnTo>
                  <a:lnTo>
                    <a:pt x="1603" y="19746"/>
                  </a:lnTo>
                  <a:lnTo>
                    <a:pt x="1170" y="19270"/>
                  </a:lnTo>
                  <a:lnTo>
                    <a:pt x="824" y="18707"/>
                  </a:lnTo>
                  <a:lnTo>
                    <a:pt x="521" y="18144"/>
                  </a:lnTo>
                  <a:lnTo>
                    <a:pt x="347" y="17538"/>
                  </a:lnTo>
                  <a:lnTo>
                    <a:pt x="217" y="16888"/>
                  </a:lnTo>
                  <a:lnTo>
                    <a:pt x="217" y="16282"/>
                  </a:lnTo>
                  <a:lnTo>
                    <a:pt x="261" y="15632"/>
                  </a:lnTo>
                  <a:lnTo>
                    <a:pt x="391" y="15026"/>
                  </a:lnTo>
                  <a:lnTo>
                    <a:pt x="607" y="14377"/>
                  </a:lnTo>
                  <a:lnTo>
                    <a:pt x="867" y="13770"/>
                  </a:lnTo>
                  <a:lnTo>
                    <a:pt x="1170" y="13207"/>
                  </a:lnTo>
                  <a:lnTo>
                    <a:pt x="1560" y="12688"/>
                  </a:lnTo>
                  <a:lnTo>
                    <a:pt x="1950" y="12211"/>
                  </a:lnTo>
                  <a:lnTo>
                    <a:pt x="2426" y="11735"/>
                  </a:lnTo>
                  <a:lnTo>
                    <a:pt x="3335" y="10869"/>
                  </a:lnTo>
                  <a:lnTo>
                    <a:pt x="3811" y="10393"/>
                  </a:lnTo>
                  <a:lnTo>
                    <a:pt x="4245" y="9916"/>
                  </a:lnTo>
                  <a:lnTo>
                    <a:pt x="4678" y="9397"/>
                  </a:lnTo>
                  <a:lnTo>
                    <a:pt x="5067" y="8834"/>
                  </a:lnTo>
                  <a:lnTo>
                    <a:pt x="5414" y="8271"/>
                  </a:lnTo>
                  <a:lnTo>
                    <a:pt x="5673" y="7665"/>
                  </a:lnTo>
                  <a:lnTo>
                    <a:pt x="5933" y="7059"/>
                  </a:lnTo>
                  <a:lnTo>
                    <a:pt x="6193" y="6452"/>
                  </a:lnTo>
                  <a:lnTo>
                    <a:pt x="6583" y="5153"/>
                  </a:lnTo>
                  <a:lnTo>
                    <a:pt x="6886" y="3854"/>
                  </a:lnTo>
                  <a:lnTo>
                    <a:pt x="7232" y="2555"/>
                  </a:lnTo>
                  <a:lnTo>
                    <a:pt x="7535" y="1256"/>
                  </a:lnTo>
                  <a:lnTo>
                    <a:pt x="7925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75"/>
            <p:cNvSpPr/>
            <p:nvPr/>
          </p:nvSpPr>
          <p:spPr>
            <a:xfrm>
              <a:off x="3363759" y="1842318"/>
              <a:ext cx="346727" cy="652318"/>
            </a:xfrm>
            <a:custGeom>
              <a:avLst/>
              <a:gdLst/>
              <a:ahLst/>
              <a:cxnLst/>
              <a:rect l="l" t="t" r="r" b="b"/>
              <a:pathLst>
                <a:path w="12862" h="24207" extrusionOk="0">
                  <a:moveTo>
                    <a:pt x="10437" y="0"/>
                  </a:moveTo>
                  <a:lnTo>
                    <a:pt x="10393" y="44"/>
                  </a:lnTo>
                  <a:lnTo>
                    <a:pt x="10523" y="303"/>
                  </a:lnTo>
                  <a:lnTo>
                    <a:pt x="10870" y="1040"/>
                  </a:lnTo>
                  <a:lnTo>
                    <a:pt x="11346" y="2339"/>
                  </a:lnTo>
                  <a:lnTo>
                    <a:pt x="11779" y="3681"/>
                  </a:lnTo>
                  <a:lnTo>
                    <a:pt x="12125" y="5023"/>
                  </a:lnTo>
                  <a:lnTo>
                    <a:pt x="12428" y="6366"/>
                  </a:lnTo>
                  <a:lnTo>
                    <a:pt x="12472" y="6669"/>
                  </a:lnTo>
                  <a:lnTo>
                    <a:pt x="12472" y="6712"/>
                  </a:lnTo>
                  <a:lnTo>
                    <a:pt x="12472" y="6799"/>
                  </a:lnTo>
                  <a:lnTo>
                    <a:pt x="12515" y="7232"/>
                  </a:lnTo>
                  <a:lnTo>
                    <a:pt x="12645" y="8747"/>
                  </a:lnTo>
                  <a:lnTo>
                    <a:pt x="12688" y="10263"/>
                  </a:lnTo>
                  <a:lnTo>
                    <a:pt x="12688" y="11042"/>
                  </a:lnTo>
                  <a:lnTo>
                    <a:pt x="12645" y="11822"/>
                  </a:lnTo>
                  <a:lnTo>
                    <a:pt x="12602" y="12558"/>
                  </a:lnTo>
                  <a:lnTo>
                    <a:pt x="12515" y="13337"/>
                  </a:lnTo>
                  <a:lnTo>
                    <a:pt x="12385" y="14117"/>
                  </a:lnTo>
                  <a:lnTo>
                    <a:pt x="12212" y="14853"/>
                  </a:lnTo>
                  <a:lnTo>
                    <a:pt x="12039" y="15589"/>
                  </a:lnTo>
                  <a:lnTo>
                    <a:pt x="11822" y="16325"/>
                  </a:lnTo>
                  <a:lnTo>
                    <a:pt x="11606" y="17061"/>
                  </a:lnTo>
                  <a:lnTo>
                    <a:pt x="11303" y="17754"/>
                  </a:lnTo>
                  <a:lnTo>
                    <a:pt x="10999" y="18447"/>
                  </a:lnTo>
                  <a:lnTo>
                    <a:pt x="10696" y="19140"/>
                  </a:lnTo>
                  <a:lnTo>
                    <a:pt x="10523" y="19443"/>
                  </a:lnTo>
                  <a:lnTo>
                    <a:pt x="10133" y="20092"/>
                  </a:lnTo>
                  <a:lnTo>
                    <a:pt x="9700" y="20699"/>
                  </a:lnTo>
                  <a:lnTo>
                    <a:pt x="9224" y="21262"/>
                  </a:lnTo>
                  <a:lnTo>
                    <a:pt x="8661" y="21781"/>
                  </a:lnTo>
                  <a:lnTo>
                    <a:pt x="8098" y="22214"/>
                  </a:lnTo>
                  <a:lnTo>
                    <a:pt x="7492" y="22647"/>
                  </a:lnTo>
                  <a:lnTo>
                    <a:pt x="6842" y="23037"/>
                  </a:lnTo>
                  <a:lnTo>
                    <a:pt x="6193" y="23340"/>
                  </a:lnTo>
                  <a:lnTo>
                    <a:pt x="5630" y="23513"/>
                  </a:lnTo>
                  <a:lnTo>
                    <a:pt x="5110" y="23643"/>
                  </a:lnTo>
                  <a:lnTo>
                    <a:pt x="4547" y="23773"/>
                  </a:lnTo>
                  <a:lnTo>
                    <a:pt x="4028" y="23816"/>
                  </a:lnTo>
                  <a:lnTo>
                    <a:pt x="3032" y="23903"/>
                  </a:lnTo>
                  <a:lnTo>
                    <a:pt x="2036" y="23903"/>
                  </a:lnTo>
                  <a:lnTo>
                    <a:pt x="1040" y="23860"/>
                  </a:lnTo>
                  <a:lnTo>
                    <a:pt x="44" y="23816"/>
                  </a:lnTo>
                  <a:lnTo>
                    <a:pt x="1" y="23816"/>
                  </a:lnTo>
                  <a:lnTo>
                    <a:pt x="1" y="23860"/>
                  </a:lnTo>
                  <a:lnTo>
                    <a:pt x="44" y="23903"/>
                  </a:lnTo>
                  <a:lnTo>
                    <a:pt x="867" y="24076"/>
                  </a:lnTo>
                  <a:lnTo>
                    <a:pt x="1690" y="24163"/>
                  </a:lnTo>
                  <a:lnTo>
                    <a:pt x="2382" y="24206"/>
                  </a:lnTo>
                  <a:lnTo>
                    <a:pt x="3032" y="24206"/>
                  </a:lnTo>
                  <a:lnTo>
                    <a:pt x="3725" y="24163"/>
                  </a:lnTo>
                  <a:lnTo>
                    <a:pt x="4374" y="24076"/>
                  </a:lnTo>
                  <a:lnTo>
                    <a:pt x="5024" y="23946"/>
                  </a:lnTo>
                  <a:lnTo>
                    <a:pt x="5673" y="23773"/>
                  </a:lnTo>
                  <a:lnTo>
                    <a:pt x="6323" y="23557"/>
                  </a:lnTo>
                  <a:lnTo>
                    <a:pt x="6929" y="23297"/>
                  </a:lnTo>
                  <a:lnTo>
                    <a:pt x="7665" y="22864"/>
                  </a:lnTo>
                  <a:lnTo>
                    <a:pt x="8358" y="22387"/>
                  </a:lnTo>
                  <a:lnTo>
                    <a:pt x="8834" y="21998"/>
                  </a:lnTo>
                  <a:lnTo>
                    <a:pt x="9267" y="21565"/>
                  </a:lnTo>
                  <a:lnTo>
                    <a:pt x="9657" y="21132"/>
                  </a:lnTo>
                  <a:lnTo>
                    <a:pt x="10047" y="20655"/>
                  </a:lnTo>
                  <a:lnTo>
                    <a:pt x="10393" y="20136"/>
                  </a:lnTo>
                  <a:lnTo>
                    <a:pt x="10696" y="19616"/>
                  </a:lnTo>
                  <a:lnTo>
                    <a:pt x="10999" y="19096"/>
                  </a:lnTo>
                  <a:lnTo>
                    <a:pt x="11259" y="18533"/>
                  </a:lnTo>
                  <a:lnTo>
                    <a:pt x="11562" y="17841"/>
                  </a:lnTo>
                  <a:lnTo>
                    <a:pt x="11822" y="17105"/>
                  </a:lnTo>
                  <a:lnTo>
                    <a:pt x="12039" y="16368"/>
                  </a:lnTo>
                  <a:lnTo>
                    <a:pt x="12255" y="15632"/>
                  </a:lnTo>
                  <a:lnTo>
                    <a:pt x="12428" y="14853"/>
                  </a:lnTo>
                  <a:lnTo>
                    <a:pt x="12558" y="14117"/>
                  </a:lnTo>
                  <a:lnTo>
                    <a:pt x="12688" y="13337"/>
                  </a:lnTo>
                  <a:lnTo>
                    <a:pt x="12775" y="12558"/>
                  </a:lnTo>
                  <a:lnTo>
                    <a:pt x="12861" y="11042"/>
                  </a:lnTo>
                  <a:lnTo>
                    <a:pt x="12861" y="9483"/>
                  </a:lnTo>
                  <a:lnTo>
                    <a:pt x="12775" y="7968"/>
                  </a:lnTo>
                  <a:lnTo>
                    <a:pt x="12558" y="6452"/>
                  </a:lnTo>
                  <a:lnTo>
                    <a:pt x="12342" y="5326"/>
                  </a:lnTo>
                  <a:lnTo>
                    <a:pt x="12082" y="4244"/>
                  </a:lnTo>
                  <a:lnTo>
                    <a:pt x="11779" y="3161"/>
                  </a:lnTo>
                  <a:lnTo>
                    <a:pt x="11389" y="2079"/>
                  </a:lnTo>
                  <a:lnTo>
                    <a:pt x="10956" y="1040"/>
                  </a:lnTo>
                  <a:lnTo>
                    <a:pt x="10480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75"/>
            <p:cNvSpPr/>
            <p:nvPr/>
          </p:nvSpPr>
          <p:spPr>
            <a:xfrm>
              <a:off x="3145485" y="1872661"/>
              <a:ext cx="228815" cy="485432"/>
            </a:xfrm>
            <a:custGeom>
              <a:avLst/>
              <a:gdLst/>
              <a:ahLst/>
              <a:cxnLst/>
              <a:rect l="l" t="t" r="r" b="b"/>
              <a:pathLst>
                <a:path w="8488" h="18014" extrusionOk="0">
                  <a:moveTo>
                    <a:pt x="8487" y="0"/>
                  </a:moveTo>
                  <a:lnTo>
                    <a:pt x="7665" y="2901"/>
                  </a:lnTo>
                  <a:lnTo>
                    <a:pt x="7232" y="4330"/>
                  </a:lnTo>
                  <a:lnTo>
                    <a:pt x="6755" y="5759"/>
                  </a:lnTo>
                  <a:lnTo>
                    <a:pt x="6496" y="6452"/>
                  </a:lnTo>
                  <a:lnTo>
                    <a:pt x="6149" y="7102"/>
                  </a:lnTo>
                  <a:lnTo>
                    <a:pt x="5759" y="7708"/>
                  </a:lnTo>
                  <a:lnTo>
                    <a:pt x="5283" y="8271"/>
                  </a:lnTo>
                  <a:lnTo>
                    <a:pt x="4330" y="9094"/>
                  </a:lnTo>
                  <a:lnTo>
                    <a:pt x="3291" y="9873"/>
                  </a:lnTo>
                  <a:lnTo>
                    <a:pt x="2858" y="10263"/>
                  </a:lnTo>
                  <a:lnTo>
                    <a:pt x="2425" y="10652"/>
                  </a:lnTo>
                  <a:lnTo>
                    <a:pt x="2035" y="11085"/>
                  </a:lnTo>
                  <a:lnTo>
                    <a:pt x="1646" y="11518"/>
                  </a:lnTo>
                  <a:lnTo>
                    <a:pt x="1299" y="11995"/>
                  </a:lnTo>
                  <a:lnTo>
                    <a:pt x="996" y="12514"/>
                  </a:lnTo>
                  <a:lnTo>
                    <a:pt x="693" y="13034"/>
                  </a:lnTo>
                  <a:lnTo>
                    <a:pt x="477" y="13554"/>
                  </a:lnTo>
                  <a:lnTo>
                    <a:pt x="260" y="14073"/>
                  </a:lnTo>
                  <a:lnTo>
                    <a:pt x="130" y="14636"/>
                  </a:lnTo>
                  <a:lnTo>
                    <a:pt x="44" y="15199"/>
                  </a:lnTo>
                  <a:lnTo>
                    <a:pt x="0" y="15762"/>
                  </a:lnTo>
                  <a:lnTo>
                    <a:pt x="44" y="16325"/>
                  </a:lnTo>
                  <a:lnTo>
                    <a:pt x="130" y="16888"/>
                  </a:lnTo>
                  <a:lnTo>
                    <a:pt x="303" y="17451"/>
                  </a:lnTo>
                  <a:lnTo>
                    <a:pt x="563" y="18014"/>
                  </a:lnTo>
                  <a:lnTo>
                    <a:pt x="583" y="17955"/>
                  </a:lnTo>
                  <a:lnTo>
                    <a:pt x="347" y="17364"/>
                  </a:lnTo>
                  <a:lnTo>
                    <a:pt x="217" y="16715"/>
                  </a:lnTo>
                  <a:lnTo>
                    <a:pt x="130" y="16065"/>
                  </a:lnTo>
                  <a:lnTo>
                    <a:pt x="173" y="15372"/>
                  </a:lnTo>
                  <a:lnTo>
                    <a:pt x="260" y="14723"/>
                  </a:lnTo>
                  <a:lnTo>
                    <a:pt x="433" y="14073"/>
                  </a:lnTo>
                  <a:lnTo>
                    <a:pt x="693" y="13467"/>
                  </a:lnTo>
                  <a:lnTo>
                    <a:pt x="996" y="12817"/>
                  </a:lnTo>
                  <a:lnTo>
                    <a:pt x="1299" y="12298"/>
                  </a:lnTo>
                  <a:lnTo>
                    <a:pt x="1689" y="11822"/>
                  </a:lnTo>
                  <a:lnTo>
                    <a:pt x="2079" y="11345"/>
                  </a:lnTo>
                  <a:lnTo>
                    <a:pt x="2512" y="10869"/>
                  </a:lnTo>
                  <a:lnTo>
                    <a:pt x="2945" y="10479"/>
                  </a:lnTo>
                  <a:lnTo>
                    <a:pt x="3151" y="10292"/>
                  </a:lnTo>
                  <a:lnTo>
                    <a:pt x="3151" y="10292"/>
                  </a:lnTo>
                  <a:lnTo>
                    <a:pt x="3291" y="9873"/>
                  </a:lnTo>
                  <a:lnTo>
                    <a:pt x="3154" y="10289"/>
                  </a:lnTo>
                  <a:lnTo>
                    <a:pt x="3421" y="10046"/>
                  </a:lnTo>
                  <a:lnTo>
                    <a:pt x="4417" y="9267"/>
                  </a:lnTo>
                  <a:lnTo>
                    <a:pt x="4850" y="8920"/>
                  </a:lnTo>
                  <a:lnTo>
                    <a:pt x="5240" y="8574"/>
                  </a:lnTo>
                  <a:lnTo>
                    <a:pt x="5630" y="8141"/>
                  </a:lnTo>
                  <a:lnTo>
                    <a:pt x="5976" y="7708"/>
                  </a:lnTo>
                  <a:lnTo>
                    <a:pt x="6279" y="7145"/>
                  </a:lnTo>
                  <a:lnTo>
                    <a:pt x="6582" y="6582"/>
                  </a:lnTo>
                  <a:lnTo>
                    <a:pt x="6799" y="6019"/>
                  </a:lnTo>
                  <a:lnTo>
                    <a:pt x="6972" y="5413"/>
                  </a:lnTo>
                  <a:lnTo>
                    <a:pt x="7405" y="4071"/>
                  </a:lnTo>
                  <a:lnTo>
                    <a:pt x="7751" y="2728"/>
                  </a:lnTo>
                  <a:lnTo>
                    <a:pt x="8487" y="0"/>
                  </a:lnTo>
                  <a:close/>
                  <a:moveTo>
                    <a:pt x="3154" y="10289"/>
                  </a:moveTo>
                  <a:lnTo>
                    <a:pt x="3151" y="10292"/>
                  </a:lnTo>
                  <a:lnTo>
                    <a:pt x="3151" y="10292"/>
                  </a:lnTo>
                  <a:lnTo>
                    <a:pt x="583" y="17955"/>
                  </a:lnTo>
                  <a:lnTo>
                    <a:pt x="607" y="18014"/>
                  </a:lnTo>
                  <a:lnTo>
                    <a:pt x="3154" y="10289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75"/>
            <p:cNvSpPr/>
            <p:nvPr/>
          </p:nvSpPr>
          <p:spPr>
            <a:xfrm>
              <a:off x="3148989" y="1872661"/>
              <a:ext cx="225311" cy="485432"/>
            </a:xfrm>
            <a:custGeom>
              <a:avLst/>
              <a:gdLst/>
              <a:ahLst/>
              <a:cxnLst/>
              <a:rect l="l" t="t" r="r" b="b"/>
              <a:pathLst>
                <a:path w="8358" h="18014" fill="none" extrusionOk="0">
                  <a:moveTo>
                    <a:pt x="3161" y="9873"/>
                  </a:moveTo>
                  <a:lnTo>
                    <a:pt x="3161" y="9873"/>
                  </a:lnTo>
                  <a:lnTo>
                    <a:pt x="4200" y="9094"/>
                  </a:lnTo>
                  <a:lnTo>
                    <a:pt x="5153" y="8271"/>
                  </a:lnTo>
                  <a:lnTo>
                    <a:pt x="5153" y="8271"/>
                  </a:lnTo>
                  <a:lnTo>
                    <a:pt x="5629" y="7708"/>
                  </a:lnTo>
                  <a:lnTo>
                    <a:pt x="6019" y="7102"/>
                  </a:lnTo>
                  <a:lnTo>
                    <a:pt x="6366" y="6452"/>
                  </a:lnTo>
                  <a:lnTo>
                    <a:pt x="6625" y="5759"/>
                  </a:lnTo>
                  <a:lnTo>
                    <a:pt x="6625" y="5759"/>
                  </a:lnTo>
                  <a:lnTo>
                    <a:pt x="7102" y="4330"/>
                  </a:lnTo>
                  <a:lnTo>
                    <a:pt x="7535" y="2901"/>
                  </a:lnTo>
                  <a:lnTo>
                    <a:pt x="8357" y="0"/>
                  </a:lnTo>
                  <a:lnTo>
                    <a:pt x="8357" y="0"/>
                  </a:lnTo>
                  <a:lnTo>
                    <a:pt x="8357" y="0"/>
                  </a:lnTo>
                  <a:lnTo>
                    <a:pt x="7621" y="2728"/>
                  </a:lnTo>
                  <a:lnTo>
                    <a:pt x="7275" y="4071"/>
                  </a:lnTo>
                  <a:lnTo>
                    <a:pt x="6842" y="5413"/>
                  </a:lnTo>
                  <a:lnTo>
                    <a:pt x="6842" y="5413"/>
                  </a:lnTo>
                  <a:lnTo>
                    <a:pt x="6669" y="6019"/>
                  </a:lnTo>
                  <a:lnTo>
                    <a:pt x="6452" y="6582"/>
                  </a:lnTo>
                  <a:lnTo>
                    <a:pt x="6149" y="7145"/>
                  </a:lnTo>
                  <a:lnTo>
                    <a:pt x="5846" y="7708"/>
                  </a:lnTo>
                  <a:lnTo>
                    <a:pt x="5846" y="7708"/>
                  </a:lnTo>
                  <a:lnTo>
                    <a:pt x="5500" y="8141"/>
                  </a:lnTo>
                  <a:lnTo>
                    <a:pt x="5110" y="8574"/>
                  </a:lnTo>
                  <a:lnTo>
                    <a:pt x="4720" y="8920"/>
                  </a:lnTo>
                  <a:lnTo>
                    <a:pt x="4287" y="9267"/>
                  </a:lnTo>
                  <a:lnTo>
                    <a:pt x="4287" y="9267"/>
                  </a:lnTo>
                  <a:lnTo>
                    <a:pt x="3291" y="10046"/>
                  </a:lnTo>
                  <a:lnTo>
                    <a:pt x="2815" y="10479"/>
                  </a:lnTo>
                  <a:lnTo>
                    <a:pt x="2382" y="10869"/>
                  </a:lnTo>
                  <a:lnTo>
                    <a:pt x="1949" y="11345"/>
                  </a:lnTo>
                  <a:lnTo>
                    <a:pt x="1559" y="11822"/>
                  </a:lnTo>
                  <a:lnTo>
                    <a:pt x="1169" y="12298"/>
                  </a:lnTo>
                  <a:lnTo>
                    <a:pt x="866" y="12817"/>
                  </a:lnTo>
                  <a:lnTo>
                    <a:pt x="866" y="12817"/>
                  </a:lnTo>
                  <a:lnTo>
                    <a:pt x="563" y="13467"/>
                  </a:lnTo>
                  <a:lnTo>
                    <a:pt x="303" y="14073"/>
                  </a:lnTo>
                  <a:lnTo>
                    <a:pt x="130" y="14723"/>
                  </a:lnTo>
                  <a:lnTo>
                    <a:pt x="43" y="15372"/>
                  </a:lnTo>
                  <a:lnTo>
                    <a:pt x="0" y="16065"/>
                  </a:lnTo>
                  <a:lnTo>
                    <a:pt x="87" y="16715"/>
                  </a:lnTo>
                  <a:lnTo>
                    <a:pt x="217" y="17364"/>
                  </a:lnTo>
                  <a:lnTo>
                    <a:pt x="477" y="180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75"/>
            <p:cNvSpPr/>
            <p:nvPr/>
          </p:nvSpPr>
          <p:spPr>
            <a:xfrm>
              <a:off x="3145485" y="2138687"/>
              <a:ext cx="88744" cy="219407"/>
            </a:xfrm>
            <a:custGeom>
              <a:avLst/>
              <a:gdLst/>
              <a:ahLst/>
              <a:cxnLst/>
              <a:rect l="l" t="t" r="r" b="b"/>
              <a:pathLst>
                <a:path w="3292" h="8142" fill="none" extrusionOk="0">
                  <a:moveTo>
                    <a:pt x="563" y="8142"/>
                  </a:moveTo>
                  <a:lnTo>
                    <a:pt x="563" y="8142"/>
                  </a:lnTo>
                  <a:lnTo>
                    <a:pt x="303" y="7579"/>
                  </a:lnTo>
                  <a:lnTo>
                    <a:pt x="130" y="7016"/>
                  </a:lnTo>
                  <a:lnTo>
                    <a:pt x="44" y="6453"/>
                  </a:lnTo>
                  <a:lnTo>
                    <a:pt x="0" y="5890"/>
                  </a:lnTo>
                  <a:lnTo>
                    <a:pt x="44" y="5327"/>
                  </a:lnTo>
                  <a:lnTo>
                    <a:pt x="130" y="4764"/>
                  </a:lnTo>
                  <a:lnTo>
                    <a:pt x="260" y="4201"/>
                  </a:lnTo>
                  <a:lnTo>
                    <a:pt x="477" y="3682"/>
                  </a:lnTo>
                  <a:lnTo>
                    <a:pt x="693" y="3162"/>
                  </a:lnTo>
                  <a:lnTo>
                    <a:pt x="996" y="2642"/>
                  </a:lnTo>
                  <a:lnTo>
                    <a:pt x="1299" y="2123"/>
                  </a:lnTo>
                  <a:lnTo>
                    <a:pt x="1646" y="1646"/>
                  </a:lnTo>
                  <a:lnTo>
                    <a:pt x="2035" y="1213"/>
                  </a:lnTo>
                  <a:lnTo>
                    <a:pt x="2425" y="780"/>
                  </a:lnTo>
                  <a:lnTo>
                    <a:pt x="2858" y="391"/>
                  </a:lnTo>
                  <a:lnTo>
                    <a:pt x="3291" y="1"/>
                  </a:lnTo>
                  <a:lnTo>
                    <a:pt x="563" y="81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75"/>
            <p:cNvSpPr/>
            <p:nvPr/>
          </p:nvSpPr>
          <p:spPr>
            <a:xfrm>
              <a:off x="3549362" y="2064015"/>
              <a:ext cx="361904" cy="788834"/>
            </a:xfrm>
            <a:custGeom>
              <a:avLst/>
              <a:gdLst/>
              <a:ahLst/>
              <a:cxnLst/>
              <a:rect l="l" t="t" r="r" b="b"/>
              <a:pathLst>
                <a:path w="13425" h="29273" extrusionOk="0">
                  <a:moveTo>
                    <a:pt x="910" y="1"/>
                  </a:moveTo>
                  <a:lnTo>
                    <a:pt x="694" y="44"/>
                  </a:lnTo>
                  <a:lnTo>
                    <a:pt x="477" y="131"/>
                  </a:lnTo>
                  <a:lnTo>
                    <a:pt x="304" y="260"/>
                  </a:lnTo>
                  <a:lnTo>
                    <a:pt x="174" y="434"/>
                  </a:lnTo>
                  <a:lnTo>
                    <a:pt x="44" y="650"/>
                  </a:lnTo>
                  <a:lnTo>
                    <a:pt x="1" y="910"/>
                  </a:lnTo>
                  <a:lnTo>
                    <a:pt x="1" y="1170"/>
                  </a:lnTo>
                  <a:lnTo>
                    <a:pt x="44" y="1516"/>
                  </a:lnTo>
                  <a:lnTo>
                    <a:pt x="174" y="1906"/>
                  </a:lnTo>
                  <a:lnTo>
                    <a:pt x="347" y="2339"/>
                  </a:lnTo>
                  <a:lnTo>
                    <a:pt x="1863" y="5803"/>
                  </a:lnTo>
                  <a:lnTo>
                    <a:pt x="3422" y="9570"/>
                  </a:lnTo>
                  <a:lnTo>
                    <a:pt x="4114" y="11346"/>
                  </a:lnTo>
                  <a:lnTo>
                    <a:pt x="4721" y="12905"/>
                  </a:lnTo>
                  <a:lnTo>
                    <a:pt x="5154" y="14204"/>
                  </a:lnTo>
                  <a:lnTo>
                    <a:pt x="5284" y="14723"/>
                  </a:lnTo>
                  <a:lnTo>
                    <a:pt x="5370" y="15156"/>
                  </a:lnTo>
                  <a:lnTo>
                    <a:pt x="5414" y="15459"/>
                  </a:lnTo>
                  <a:lnTo>
                    <a:pt x="5327" y="15892"/>
                  </a:lnTo>
                  <a:lnTo>
                    <a:pt x="5240" y="16412"/>
                  </a:lnTo>
                  <a:lnTo>
                    <a:pt x="5067" y="17062"/>
                  </a:lnTo>
                  <a:lnTo>
                    <a:pt x="4677" y="18534"/>
                  </a:lnTo>
                  <a:lnTo>
                    <a:pt x="4201" y="20179"/>
                  </a:lnTo>
                  <a:lnTo>
                    <a:pt x="3681" y="21868"/>
                  </a:lnTo>
                  <a:lnTo>
                    <a:pt x="3205" y="23470"/>
                  </a:lnTo>
                  <a:lnTo>
                    <a:pt x="2859" y="24813"/>
                  </a:lnTo>
                  <a:lnTo>
                    <a:pt x="2729" y="25419"/>
                  </a:lnTo>
                  <a:lnTo>
                    <a:pt x="2686" y="25852"/>
                  </a:lnTo>
                  <a:lnTo>
                    <a:pt x="2686" y="26025"/>
                  </a:lnTo>
                  <a:lnTo>
                    <a:pt x="2729" y="26198"/>
                  </a:lnTo>
                  <a:lnTo>
                    <a:pt x="2815" y="26372"/>
                  </a:lnTo>
                  <a:lnTo>
                    <a:pt x="2902" y="26545"/>
                  </a:lnTo>
                  <a:lnTo>
                    <a:pt x="3248" y="26891"/>
                  </a:lnTo>
                  <a:lnTo>
                    <a:pt x="3681" y="27238"/>
                  </a:lnTo>
                  <a:lnTo>
                    <a:pt x="4201" y="27584"/>
                  </a:lnTo>
                  <a:lnTo>
                    <a:pt x="4764" y="27930"/>
                  </a:lnTo>
                  <a:lnTo>
                    <a:pt x="5414" y="28233"/>
                  </a:lnTo>
                  <a:lnTo>
                    <a:pt x="6063" y="28493"/>
                  </a:lnTo>
                  <a:lnTo>
                    <a:pt x="6756" y="28753"/>
                  </a:lnTo>
                  <a:lnTo>
                    <a:pt x="7449" y="28970"/>
                  </a:lnTo>
                  <a:lnTo>
                    <a:pt x="8098" y="29100"/>
                  </a:lnTo>
                  <a:lnTo>
                    <a:pt x="8704" y="29229"/>
                  </a:lnTo>
                  <a:lnTo>
                    <a:pt x="9224" y="29273"/>
                  </a:lnTo>
                  <a:lnTo>
                    <a:pt x="9657" y="29273"/>
                  </a:lnTo>
                  <a:lnTo>
                    <a:pt x="10004" y="29186"/>
                  </a:lnTo>
                  <a:lnTo>
                    <a:pt x="10133" y="29100"/>
                  </a:lnTo>
                  <a:lnTo>
                    <a:pt x="10220" y="29013"/>
                  </a:lnTo>
                  <a:lnTo>
                    <a:pt x="10393" y="28753"/>
                  </a:lnTo>
                  <a:lnTo>
                    <a:pt x="10566" y="28363"/>
                  </a:lnTo>
                  <a:lnTo>
                    <a:pt x="11086" y="27151"/>
                  </a:lnTo>
                  <a:lnTo>
                    <a:pt x="11649" y="25505"/>
                  </a:lnTo>
                  <a:lnTo>
                    <a:pt x="12255" y="23514"/>
                  </a:lnTo>
                  <a:lnTo>
                    <a:pt x="12515" y="22431"/>
                  </a:lnTo>
                  <a:lnTo>
                    <a:pt x="12775" y="21348"/>
                  </a:lnTo>
                  <a:lnTo>
                    <a:pt x="12991" y="20179"/>
                  </a:lnTo>
                  <a:lnTo>
                    <a:pt x="13208" y="19053"/>
                  </a:lnTo>
                  <a:lnTo>
                    <a:pt x="13338" y="17884"/>
                  </a:lnTo>
                  <a:lnTo>
                    <a:pt x="13424" y="16758"/>
                  </a:lnTo>
                  <a:lnTo>
                    <a:pt x="13424" y="15676"/>
                  </a:lnTo>
                  <a:lnTo>
                    <a:pt x="13338" y="14637"/>
                  </a:lnTo>
                  <a:lnTo>
                    <a:pt x="13295" y="14160"/>
                  </a:lnTo>
                  <a:lnTo>
                    <a:pt x="13165" y="13684"/>
                  </a:lnTo>
                  <a:lnTo>
                    <a:pt x="13035" y="13208"/>
                  </a:lnTo>
                  <a:lnTo>
                    <a:pt x="12861" y="12688"/>
                  </a:lnTo>
                  <a:lnTo>
                    <a:pt x="12385" y="11649"/>
                  </a:lnTo>
                  <a:lnTo>
                    <a:pt x="11779" y="10566"/>
                  </a:lnTo>
                  <a:lnTo>
                    <a:pt x="11086" y="9484"/>
                  </a:lnTo>
                  <a:lnTo>
                    <a:pt x="10350" y="8358"/>
                  </a:lnTo>
                  <a:lnTo>
                    <a:pt x="9527" y="7275"/>
                  </a:lnTo>
                  <a:lnTo>
                    <a:pt x="8661" y="6236"/>
                  </a:lnTo>
                  <a:lnTo>
                    <a:pt x="7752" y="5197"/>
                  </a:lnTo>
                  <a:lnTo>
                    <a:pt x="6886" y="4244"/>
                  </a:lnTo>
                  <a:lnTo>
                    <a:pt x="6020" y="3378"/>
                  </a:lnTo>
                  <a:lnTo>
                    <a:pt x="5197" y="2555"/>
                  </a:lnTo>
                  <a:lnTo>
                    <a:pt x="4418" y="1863"/>
                  </a:lnTo>
                  <a:lnTo>
                    <a:pt x="3725" y="1256"/>
                  </a:lnTo>
                  <a:lnTo>
                    <a:pt x="3162" y="823"/>
                  </a:lnTo>
                  <a:lnTo>
                    <a:pt x="2686" y="477"/>
                  </a:lnTo>
                  <a:lnTo>
                    <a:pt x="2339" y="304"/>
                  </a:lnTo>
                  <a:lnTo>
                    <a:pt x="2036" y="174"/>
                  </a:lnTo>
                  <a:lnTo>
                    <a:pt x="1733" y="87"/>
                  </a:lnTo>
                  <a:lnTo>
                    <a:pt x="1473" y="4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75"/>
            <p:cNvSpPr/>
            <p:nvPr/>
          </p:nvSpPr>
          <p:spPr>
            <a:xfrm>
              <a:off x="3531866" y="2761821"/>
              <a:ext cx="293028" cy="350075"/>
            </a:xfrm>
            <a:custGeom>
              <a:avLst/>
              <a:gdLst/>
              <a:ahLst/>
              <a:cxnLst/>
              <a:rect l="l" t="t" r="r" b="b"/>
              <a:pathLst>
                <a:path w="10870" h="12991" extrusionOk="0">
                  <a:moveTo>
                    <a:pt x="4157" y="0"/>
                  </a:moveTo>
                  <a:lnTo>
                    <a:pt x="3161" y="2858"/>
                  </a:lnTo>
                  <a:lnTo>
                    <a:pt x="2035" y="5889"/>
                  </a:lnTo>
                  <a:lnTo>
                    <a:pt x="1776" y="6409"/>
                  </a:lnTo>
                  <a:lnTo>
                    <a:pt x="1429" y="6928"/>
                  </a:lnTo>
                  <a:lnTo>
                    <a:pt x="650" y="7968"/>
                  </a:lnTo>
                  <a:lnTo>
                    <a:pt x="303" y="8487"/>
                  </a:lnTo>
                  <a:lnTo>
                    <a:pt x="87" y="8964"/>
                  </a:lnTo>
                  <a:lnTo>
                    <a:pt x="44" y="9180"/>
                  </a:lnTo>
                  <a:lnTo>
                    <a:pt x="0" y="9353"/>
                  </a:lnTo>
                  <a:lnTo>
                    <a:pt x="44" y="9570"/>
                  </a:lnTo>
                  <a:lnTo>
                    <a:pt x="130" y="9700"/>
                  </a:lnTo>
                  <a:lnTo>
                    <a:pt x="217" y="9830"/>
                  </a:lnTo>
                  <a:lnTo>
                    <a:pt x="303" y="9916"/>
                  </a:lnTo>
                  <a:lnTo>
                    <a:pt x="433" y="9960"/>
                  </a:lnTo>
                  <a:lnTo>
                    <a:pt x="563" y="9960"/>
                  </a:lnTo>
                  <a:lnTo>
                    <a:pt x="780" y="9916"/>
                  </a:lnTo>
                  <a:lnTo>
                    <a:pt x="1040" y="9786"/>
                  </a:lnTo>
                  <a:lnTo>
                    <a:pt x="1256" y="9657"/>
                  </a:lnTo>
                  <a:lnTo>
                    <a:pt x="1429" y="9527"/>
                  </a:lnTo>
                  <a:lnTo>
                    <a:pt x="1602" y="9353"/>
                  </a:lnTo>
                  <a:lnTo>
                    <a:pt x="1429" y="9570"/>
                  </a:lnTo>
                  <a:lnTo>
                    <a:pt x="1299" y="9786"/>
                  </a:lnTo>
                  <a:lnTo>
                    <a:pt x="1169" y="10046"/>
                  </a:lnTo>
                  <a:lnTo>
                    <a:pt x="1083" y="10349"/>
                  </a:lnTo>
                  <a:lnTo>
                    <a:pt x="1040" y="10652"/>
                  </a:lnTo>
                  <a:lnTo>
                    <a:pt x="1083" y="10782"/>
                  </a:lnTo>
                  <a:lnTo>
                    <a:pt x="1126" y="10912"/>
                  </a:lnTo>
                  <a:lnTo>
                    <a:pt x="1213" y="11042"/>
                  </a:lnTo>
                  <a:lnTo>
                    <a:pt x="1343" y="11129"/>
                  </a:lnTo>
                  <a:lnTo>
                    <a:pt x="1516" y="11215"/>
                  </a:lnTo>
                  <a:lnTo>
                    <a:pt x="1689" y="11259"/>
                  </a:lnTo>
                  <a:lnTo>
                    <a:pt x="1992" y="11259"/>
                  </a:lnTo>
                  <a:lnTo>
                    <a:pt x="2339" y="11172"/>
                  </a:lnTo>
                  <a:lnTo>
                    <a:pt x="2642" y="10999"/>
                  </a:lnTo>
                  <a:lnTo>
                    <a:pt x="2901" y="10869"/>
                  </a:lnTo>
                  <a:lnTo>
                    <a:pt x="3118" y="10696"/>
                  </a:lnTo>
                  <a:lnTo>
                    <a:pt x="3291" y="10523"/>
                  </a:lnTo>
                  <a:lnTo>
                    <a:pt x="3161" y="10782"/>
                  </a:lnTo>
                  <a:lnTo>
                    <a:pt x="3075" y="10999"/>
                  </a:lnTo>
                  <a:lnTo>
                    <a:pt x="2988" y="11302"/>
                  </a:lnTo>
                  <a:lnTo>
                    <a:pt x="2945" y="11605"/>
                  </a:lnTo>
                  <a:lnTo>
                    <a:pt x="2988" y="11908"/>
                  </a:lnTo>
                  <a:lnTo>
                    <a:pt x="3031" y="12038"/>
                  </a:lnTo>
                  <a:lnTo>
                    <a:pt x="3075" y="12168"/>
                  </a:lnTo>
                  <a:lnTo>
                    <a:pt x="3205" y="12298"/>
                  </a:lnTo>
                  <a:lnTo>
                    <a:pt x="3335" y="12385"/>
                  </a:lnTo>
                  <a:lnTo>
                    <a:pt x="3508" y="12471"/>
                  </a:lnTo>
                  <a:lnTo>
                    <a:pt x="3984" y="12471"/>
                  </a:lnTo>
                  <a:lnTo>
                    <a:pt x="4287" y="12341"/>
                  </a:lnTo>
                  <a:lnTo>
                    <a:pt x="4547" y="12211"/>
                  </a:lnTo>
                  <a:lnTo>
                    <a:pt x="4807" y="12038"/>
                  </a:lnTo>
                  <a:lnTo>
                    <a:pt x="5023" y="11865"/>
                  </a:lnTo>
                  <a:lnTo>
                    <a:pt x="5153" y="11692"/>
                  </a:lnTo>
                  <a:lnTo>
                    <a:pt x="5110" y="11822"/>
                  </a:lnTo>
                  <a:lnTo>
                    <a:pt x="5067" y="11995"/>
                  </a:lnTo>
                  <a:lnTo>
                    <a:pt x="5023" y="12168"/>
                  </a:lnTo>
                  <a:lnTo>
                    <a:pt x="5067" y="12385"/>
                  </a:lnTo>
                  <a:lnTo>
                    <a:pt x="5153" y="12601"/>
                  </a:lnTo>
                  <a:lnTo>
                    <a:pt x="5283" y="12818"/>
                  </a:lnTo>
                  <a:lnTo>
                    <a:pt x="5586" y="12947"/>
                  </a:lnTo>
                  <a:lnTo>
                    <a:pt x="5759" y="12991"/>
                  </a:lnTo>
                  <a:lnTo>
                    <a:pt x="5933" y="12947"/>
                  </a:lnTo>
                  <a:lnTo>
                    <a:pt x="6149" y="12818"/>
                  </a:lnTo>
                  <a:lnTo>
                    <a:pt x="6366" y="12688"/>
                  </a:lnTo>
                  <a:lnTo>
                    <a:pt x="6885" y="12211"/>
                  </a:lnTo>
                  <a:lnTo>
                    <a:pt x="7362" y="11648"/>
                  </a:lnTo>
                  <a:lnTo>
                    <a:pt x="7838" y="10956"/>
                  </a:lnTo>
                  <a:lnTo>
                    <a:pt x="8271" y="10306"/>
                  </a:lnTo>
                  <a:lnTo>
                    <a:pt x="8661" y="9700"/>
                  </a:lnTo>
                  <a:lnTo>
                    <a:pt x="8920" y="9223"/>
                  </a:lnTo>
                  <a:lnTo>
                    <a:pt x="9137" y="8661"/>
                  </a:lnTo>
                  <a:lnTo>
                    <a:pt x="9440" y="7924"/>
                  </a:lnTo>
                  <a:lnTo>
                    <a:pt x="10046" y="6019"/>
                  </a:lnTo>
                  <a:lnTo>
                    <a:pt x="10869" y="3118"/>
                  </a:lnTo>
                  <a:lnTo>
                    <a:pt x="4157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75"/>
            <p:cNvSpPr/>
            <p:nvPr/>
          </p:nvSpPr>
          <p:spPr>
            <a:xfrm>
              <a:off x="3576212" y="2911164"/>
              <a:ext cx="68903" cy="109730"/>
            </a:xfrm>
            <a:custGeom>
              <a:avLst/>
              <a:gdLst/>
              <a:ahLst/>
              <a:cxnLst/>
              <a:rect l="l" t="t" r="r" b="b"/>
              <a:pathLst>
                <a:path w="2556" h="4072" extrusionOk="0">
                  <a:moveTo>
                    <a:pt x="2469" y="1"/>
                  </a:moveTo>
                  <a:lnTo>
                    <a:pt x="2252" y="650"/>
                  </a:lnTo>
                  <a:lnTo>
                    <a:pt x="2079" y="1213"/>
                  </a:lnTo>
                  <a:lnTo>
                    <a:pt x="1863" y="1733"/>
                  </a:lnTo>
                  <a:lnTo>
                    <a:pt x="1603" y="2209"/>
                  </a:lnTo>
                  <a:lnTo>
                    <a:pt x="1300" y="2642"/>
                  </a:lnTo>
                  <a:lnTo>
                    <a:pt x="953" y="3075"/>
                  </a:lnTo>
                  <a:lnTo>
                    <a:pt x="520" y="3508"/>
                  </a:lnTo>
                  <a:lnTo>
                    <a:pt x="44" y="3941"/>
                  </a:lnTo>
                  <a:lnTo>
                    <a:pt x="1" y="3985"/>
                  </a:lnTo>
                  <a:lnTo>
                    <a:pt x="1" y="4028"/>
                  </a:lnTo>
                  <a:lnTo>
                    <a:pt x="44" y="4071"/>
                  </a:lnTo>
                  <a:lnTo>
                    <a:pt x="87" y="4028"/>
                  </a:lnTo>
                  <a:lnTo>
                    <a:pt x="650" y="3638"/>
                  </a:lnTo>
                  <a:lnTo>
                    <a:pt x="1127" y="3205"/>
                  </a:lnTo>
                  <a:lnTo>
                    <a:pt x="1516" y="2772"/>
                  </a:lnTo>
                  <a:lnTo>
                    <a:pt x="1819" y="2296"/>
                  </a:lnTo>
                  <a:lnTo>
                    <a:pt x="2036" y="1820"/>
                  </a:lnTo>
                  <a:lnTo>
                    <a:pt x="2252" y="1257"/>
                  </a:lnTo>
                  <a:lnTo>
                    <a:pt x="2382" y="694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75"/>
            <p:cNvSpPr/>
            <p:nvPr/>
          </p:nvSpPr>
          <p:spPr>
            <a:xfrm>
              <a:off x="3621743" y="2935686"/>
              <a:ext cx="72408" cy="115551"/>
            </a:xfrm>
            <a:custGeom>
              <a:avLst/>
              <a:gdLst/>
              <a:ahLst/>
              <a:cxnLst/>
              <a:rect l="l" t="t" r="r" b="b"/>
              <a:pathLst>
                <a:path w="2686" h="4288" extrusionOk="0">
                  <a:moveTo>
                    <a:pt x="2599" y="0"/>
                  </a:moveTo>
                  <a:lnTo>
                    <a:pt x="2122" y="1256"/>
                  </a:lnTo>
                  <a:lnTo>
                    <a:pt x="1862" y="1776"/>
                  </a:lnTo>
                  <a:lnTo>
                    <a:pt x="1559" y="2252"/>
                  </a:lnTo>
                  <a:lnTo>
                    <a:pt x="1256" y="2728"/>
                  </a:lnTo>
                  <a:lnTo>
                    <a:pt x="910" y="3205"/>
                  </a:lnTo>
                  <a:lnTo>
                    <a:pt x="520" y="3681"/>
                  </a:lnTo>
                  <a:lnTo>
                    <a:pt x="1" y="4200"/>
                  </a:lnTo>
                  <a:lnTo>
                    <a:pt x="1" y="4244"/>
                  </a:lnTo>
                  <a:lnTo>
                    <a:pt x="1" y="4287"/>
                  </a:lnTo>
                  <a:lnTo>
                    <a:pt x="87" y="4287"/>
                  </a:lnTo>
                  <a:lnTo>
                    <a:pt x="650" y="3811"/>
                  </a:lnTo>
                  <a:lnTo>
                    <a:pt x="1126" y="3334"/>
                  </a:lnTo>
                  <a:lnTo>
                    <a:pt x="1473" y="2858"/>
                  </a:lnTo>
                  <a:lnTo>
                    <a:pt x="1776" y="2382"/>
                  </a:lnTo>
                  <a:lnTo>
                    <a:pt x="2036" y="1862"/>
                  </a:lnTo>
                  <a:lnTo>
                    <a:pt x="2252" y="1299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75"/>
            <p:cNvSpPr/>
            <p:nvPr/>
          </p:nvSpPr>
          <p:spPr>
            <a:xfrm>
              <a:off x="3677787" y="2955520"/>
              <a:ext cx="63054" cy="119054"/>
            </a:xfrm>
            <a:custGeom>
              <a:avLst/>
              <a:gdLst/>
              <a:ahLst/>
              <a:cxnLst/>
              <a:rect l="l" t="t" r="r" b="b"/>
              <a:pathLst>
                <a:path w="2339" h="4418" extrusionOk="0">
                  <a:moveTo>
                    <a:pt x="2252" y="0"/>
                  </a:moveTo>
                  <a:lnTo>
                    <a:pt x="2252" y="44"/>
                  </a:lnTo>
                  <a:lnTo>
                    <a:pt x="2079" y="736"/>
                  </a:lnTo>
                  <a:lnTo>
                    <a:pt x="1905" y="1343"/>
                  </a:lnTo>
                  <a:lnTo>
                    <a:pt x="1689" y="1906"/>
                  </a:lnTo>
                  <a:lnTo>
                    <a:pt x="1429" y="2382"/>
                  </a:lnTo>
                  <a:lnTo>
                    <a:pt x="1126" y="2902"/>
                  </a:lnTo>
                  <a:lnTo>
                    <a:pt x="823" y="3378"/>
                  </a:lnTo>
                  <a:lnTo>
                    <a:pt x="433" y="3897"/>
                  </a:lnTo>
                  <a:lnTo>
                    <a:pt x="0" y="4417"/>
                  </a:lnTo>
                  <a:lnTo>
                    <a:pt x="0" y="4417"/>
                  </a:lnTo>
                  <a:lnTo>
                    <a:pt x="476" y="3984"/>
                  </a:lnTo>
                  <a:lnTo>
                    <a:pt x="909" y="3508"/>
                  </a:lnTo>
                  <a:lnTo>
                    <a:pt x="1299" y="3031"/>
                  </a:lnTo>
                  <a:lnTo>
                    <a:pt x="1602" y="2469"/>
                  </a:lnTo>
                  <a:lnTo>
                    <a:pt x="1862" y="1906"/>
                  </a:lnTo>
                  <a:lnTo>
                    <a:pt x="2079" y="1299"/>
                  </a:lnTo>
                  <a:lnTo>
                    <a:pt x="2252" y="693"/>
                  </a:lnTo>
                  <a:lnTo>
                    <a:pt x="2338" y="44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75"/>
            <p:cNvSpPr/>
            <p:nvPr/>
          </p:nvSpPr>
          <p:spPr>
            <a:xfrm>
              <a:off x="3552866" y="2720969"/>
              <a:ext cx="179807" cy="224068"/>
            </a:xfrm>
            <a:custGeom>
              <a:avLst/>
              <a:gdLst/>
              <a:ahLst/>
              <a:cxnLst/>
              <a:rect l="l" t="t" r="r" b="b"/>
              <a:pathLst>
                <a:path w="6670" h="8315" extrusionOk="0">
                  <a:moveTo>
                    <a:pt x="2859" y="1"/>
                  </a:moveTo>
                  <a:lnTo>
                    <a:pt x="2296" y="693"/>
                  </a:lnTo>
                  <a:lnTo>
                    <a:pt x="1733" y="1386"/>
                  </a:lnTo>
                  <a:lnTo>
                    <a:pt x="1213" y="2079"/>
                  </a:lnTo>
                  <a:lnTo>
                    <a:pt x="694" y="2815"/>
                  </a:lnTo>
                  <a:lnTo>
                    <a:pt x="520" y="3335"/>
                  </a:lnTo>
                  <a:lnTo>
                    <a:pt x="304" y="4071"/>
                  </a:lnTo>
                  <a:lnTo>
                    <a:pt x="131" y="4937"/>
                  </a:lnTo>
                  <a:lnTo>
                    <a:pt x="44" y="5846"/>
                  </a:lnTo>
                  <a:lnTo>
                    <a:pt x="1" y="6712"/>
                  </a:lnTo>
                  <a:lnTo>
                    <a:pt x="1" y="7145"/>
                  </a:lnTo>
                  <a:lnTo>
                    <a:pt x="1" y="7492"/>
                  </a:lnTo>
                  <a:lnTo>
                    <a:pt x="87" y="7795"/>
                  </a:lnTo>
                  <a:lnTo>
                    <a:pt x="174" y="8055"/>
                  </a:lnTo>
                  <a:lnTo>
                    <a:pt x="304" y="8228"/>
                  </a:lnTo>
                  <a:lnTo>
                    <a:pt x="434" y="8271"/>
                  </a:lnTo>
                  <a:lnTo>
                    <a:pt x="650" y="8315"/>
                  </a:lnTo>
                  <a:lnTo>
                    <a:pt x="867" y="8271"/>
                  </a:lnTo>
                  <a:lnTo>
                    <a:pt x="1083" y="8185"/>
                  </a:lnTo>
                  <a:lnTo>
                    <a:pt x="1256" y="8055"/>
                  </a:lnTo>
                  <a:lnTo>
                    <a:pt x="1473" y="7882"/>
                  </a:lnTo>
                  <a:lnTo>
                    <a:pt x="1646" y="7665"/>
                  </a:lnTo>
                  <a:lnTo>
                    <a:pt x="1949" y="7145"/>
                  </a:lnTo>
                  <a:lnTo>
                    <a:pt x="2252" y="6583"/>
                  </a:lnTo>
                  <a:lnTo>
                    <a:pt x="2469" y="5976"/>
                  </a:lnTo>
                  <a:lnTo>
                    <a:pt x="2642" y="5413"/>
                  </a:lnTo>
                  <a:lnTo>
                    <a:pt x="2772" y="4894"/>
                  </a:lnTo>
                  <a:lnTo>
                    <a:pt x="3248" y="4937"/>
                  </a:lnTo>
                  <a:lnTo>
                    <a:pt x="3725" y="4980"/>
                  </a:lnTo>
                  <a:lnTo>
                    <a:pt x="4288" y="4980"/>
                  </a:lnTo>
                  <a:lnTo>
                    <a:pt x="4894" y="4894"/>
                  </a:lnTo>
                  <a:lnTo>
                    <a:pt x="5240" y="4807"/>
                  </a:lnTo>
                  <a:lnTo>
                    <a:pt x="5543" y="4677"/>
                  </a:lnTo>
                  <a:lnTo>
                    <a:pt x="5803" y="4547"/>
                  </a:lnTo>
                  <a:lnTo>
                    <a:pt x="6106" y="4374"/>
                  </a:lnTo>
                  <a:lnTo>
                    <a:pt x="6323" y="4114"/>
                  </a:lnTo>
                  <a:lnTo>
                    <a:pt x="6539" y="3854"/>
                  </a:lnTo>
                  <a:lnTo>
                    <a:pt x="6626" y="3725"/>
                  </a:lnTo>
                  <a:lnTo>
                    <a:pt x="6669" y="3551"/>
                  </a:lnTo>
                  <a:lnTo>
                    <a:pt x="6669" y="3378"/>
                  </a:lnTo>
                  <a:lnTo>
                    <a:pt x="6669" y="3248"/>
                  </a:lnTo>
                  <a:lnTo>
                    <a:pt x="6583" y="2902"/>
                  </a:lnTo>
                  <a:lnTo>
                    <a:pt x="6366" y="2599"/>
                  </a:lnTo>
                  <a:lnTo>
                    <a:pt x="6106" y="2252"/>
                  </a:lnTo>
                  <a:lnTo>
                    <a:pt x="5803" y="1949"/>
                  </a:lnTo>
                  <a:lnTo>
                    <a:pt x="5457" y="1646"/>
                  </a:lnTo>
                  <a:lnTo>
                    <a:pt x="5067" y="1343"/>
                  </a:lnTo>
                  <a:lnTo>
                    <a:pt x="4288" y="823"/>
                  </a:lnTo>
                  <a:lnTo>
                    <a:pt x="3551" y="390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75"/>
            <p:cNvSpPr/>
            <p:nvPr/>
          </p:nvSpPr>
          <p:spPr>
            <a:xfrm>
              <a:off x="3573893" y="2827169"/>
              <a:ext cx="156434" cy="116710"/>
            </a:xfrm>
            <a:custGeom>
              <a:avLst/>
              <a:gdLst/>
              <a:ahLst/>
              <a:cxnLst/>
              <a:rect l="l" t="t" r="r" b="b"/>
              <a:pathLst>
                <a:path w="5803" h="4331" extrusionOk="0">
                  <a:moveTo>
                    <a:pt x="5759" y="0"/>
                  </a:moveTo>
                  <a:lnTo>
                    <a:pt x="5586" y="130"/>
                  </a:lnTo>
                  <a:lnTo>
                    <a:pt x="5413" y="303"/>
                  </a:lnTo>
                  <a:lnTo>
                    <a:pt x="4980" y="520"/>
                  </a:lnTo>
                  <a:lnTo>
                    <a:pt x="4504" y="693"/>
                  </a:lnTo>
                  <a:lnTo>
                    <a:pt x="4027" y="823"/>
                  </a:lnTo>
                  <a:lnTo>
                    <a:pt x="3508" y="866"/>
                  </a:lnTo>
                  <a:lnTo>
                    <a:pt x="2988" y="909"/>
                  </a:lnTo>
                  <a:lnTo>
                    <a:pt x="2512" y="866"/>
                  </a:lnTo>
                  <a:lnTo>
                    <a:pt x="2035" y="823"/>
                  </a:lnTo>
                  <a:lnTo>
                    <a:pt x="1905" y="823"/>
                  </a:lnTo>
                  <a:lnTo>
                    <a:pt x="1862" y="909"/>
                  </a:lnTo>
                  <a:lnTo>
                    <a:pt x="1602" y="1862"/>
                  </a:lnTo>
                  <a:lnTo>
                    <a:pt x="1472" y="2338"/>
                  </a:lnTo>
                  <a:lnTo>
                    <a:pt x="1256" y="2858"/>
                  </a:lnTo>
                  <a:lnTo>
                    <a:pt x="1039" y="3291"/>
                  </a:lnTo>
                  <a:lnTo>
                    <a:pt x="780" y="3724"/>
                  </a:lnTo>
                  <a:lnTo>
                    <a:pt x="606" y="3897"/>
                  </a:lnTo>
                  <a:lnTo>
                    <a:pt x="433" y="4027"/>
                  </a:lnTo>
                  <a:lnTo>
                    <a:pt x="217" y="4200"/>
                  </a:lnTo>
                  <a:lnTo>
                    <a:pt x="0" y="4287"/>
                  </a:lnTo>
                  <a:lnTo>
                    <a:pt x="0" y="4330"/>
                  </a:lnTo>
                  <a:lnTo>
                    <a:pt x="260" y="4244"/>
                  </a:lnTo>
                  <a:lnTo>
                    <a:pt x="476" y="4114"/>
                  </a:lnTo>
                  <a:lnTo>
                    <a:pt x="693" y="3984"/>
                  </a:lnTo>
                  <a:lnTo>
                    <a:pt x="866" y="3854"/>
                  </a:lnTo>
                  <a:lnTo>
                    <a:pt x="1169" y="3464"/>
                  </a:lnTo>
                  <a:lnTo>
                    <a:pt x="1429" y="3031"/>
                  </a:lnTo>
                  <a:lnTo>
                    <a:pt x="1646" y="2555"/>
                  </a:lnTo>
                  <a:lnTo>
                    <a:pt x="1819" y="2079"/>
                  </a:lnTo>
                  <a:lnTo>
                    <a:pt x="2079" y="1126"/>
                  </a:lnTo>
                  <a:lnTo>
                    <a:pt x="2555" y="1169"/>
                  </a:lnTo>
                  <a:lnTo>
                    <a:pt x="3075" y="1213"/>
                  </a:lnTo>
                  <a:lnTo>
                    <a:pt x="3594" y="1169"/>
                  </a:lnTo>
                  <a:lnTo>
                    <a:pt x="4114" y="1083"/>
                  </a:lnTo>
                  <a:lnTo>
                    <a:pt x="4633" y="909"/>
                  </a:lnTo>
                  <a:lnTo>
                    <a:pt x="5066" y="693"/>
                  </a:lnTo>
                  <a:lnTo>
                    <a:pt x="5456" y="390"/>
                  </a:lnTo>
                  <a:lnTo>
                    <a:pt x="5629" y="217"/>
                  </a:lnTo>
                  <a:lnTo>
                    <a:pt x="5803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75"/>
            <p:cNvSpPr/>
            <p:nvPr/>
          </p:nvSpPr>
          <p:spPr>
            <a:xfrm>
              <a:off x="3545857" y="2059354"/>
              <a:ext cx="373577" cy="709474"/>
            </a:xfrm>
            <a:custGeom>
              <a:avLst/>
              <a:gdLst/>
              <a:ahLst/>
              <a:cxnLst/>
              <a:rect l="l" t="t" r="r" b="b"/>
              <a:pathLst>
                <a:path w="13858" h="26328" extrusionOk="0">
                  <a:moveTo>
                    <a:pt x="694" y="0"/>
                  </a:moveTo>
                  <a:lnTo>
                    <a:pt x="477" y="87"/>
                  </a:lnTo>
                  <a:lnTo>
                    <a:pt x="304" y="217"/>
                  </a:lnTo>
                  <a:lnTo>
                    <a:pt x="131" y="433"/>
                  </a:lnTo>
                  <a:lnTo>
                    <a:pt x="44" y="693"/>
                  </a:lnTo>
                  <a:lnTo>
                    <a:pt x="1" y="996"/>
                  </a:lnTo>
                  <a:lnTo>
                    <a:pt x="1" y="1343"/>
                  </a:lnTo>
                  <a:lnTo>
                    <a:pt x="87" y="1776"/>
                  </a:lnTo>
                  <a:lnTo>
                    <a:pt x="174" y="2209"/>
                  </a:lnTo>
                  <a:lnTo>
                    <a:pt x="304" y="2728"/>
                  </a:lnTo>
                  <a:lnTo>
                    <a:pt x="694" y="3854"/>
                  </a:lnTo>
                  <a:lnTo>
                    <a:pt x="1257" y="5153"/>
                  </a:lnTo>
                  <a:lnTo>
                    <a:pt x="2772" y="8488"/>
                  </a:lnTo>
                  <a:lnTo>
                    <a:pt x="3465" y="10090"/>
                  </a:lnTo>
                  <a:lnTo>
                    <a:pt x="4071" y="11605"/>
                  </a:lnTo>
                  <a:lnTo>
                    <a:pt x="4591" y="12991"/>
                  </a:lnTo>
                  <a:lnTo>
                    <a:pt x="4981" y="14160"/>
                  </a:lnTo>
                  <a:lnTo>
                    <a:pt x="5197" y="15113"/>
                  </a:lnTo>
                  <a:lnTo>
                    <a:pt x="5284" y="15503"/>
                  </a:lnTo>
                  <a:lnTo>
                    <a:pt x="5284" y="15806"/>
                  </a:lnTo>
                  <a:lnTo>
                    <a:pt x="5240" y="16065"/>
                  </a:lnTo>
                  <a:lnTo>
                    <a:pt x="5154" y="16412"/>
                  </a:lnTo>
                  <a:lnTo>
                    <a:pt x="4851" y="17364"/>
                  </a:lnTo>
                  <a:lnTo>
                    <a:pt x="4028" y="19789"/>
                  </a:lnTo>
                  <a:lnTo>
                    <a:pt x="3162" y="21998"/>
                  </a:lnTo>
                  <a:lnTo>
                    <a:pt x="2816" y="22950"/>
                  </a:lnTo>
                  <a:lnTo>
                    <a:pt x="12299" y="26328"/>
                  </a:lnTo>
                  <a:lnTo>
                    <a:pt x="12818" y="24250"/>
                  </a:lnTo>
                  <a:lnTo>
                    <a:pt x="13208" y="22171"/>
                  </a:lnTo>
                  <a:lnTo>
                    <a:pt x="13554" y="20093"/>
                  </a:lnTo>
                  <a:lnTo>
                    <a:pt x="13771" y="18014"/>
                  </a:lnTo>
                  <a:lnTo>
                    <a:pt x="13858" y="17018"/>
                  </a:lnTo>
                  <a:lnTo>
                    <a:pt x="13814" y="16065"/>
                  </a:lnTo>
                  <a:lnTo>
                    <a:pt x="13728" y="15069"/>
                  </a:lnTo>
                  <a:lnTo>
                    <a:pt x="13554" y="14117"/>
                  </a:lnTo>
                  <a:lnTo>
                    <a:pt x="13338" y="13381"/>
                  </a:lnTo>
                  <a:lnTo>
                    <a:pt x="13035" y="12558"/>
                  </a:lnTo>
                  <a:lnTo>
                    <a:pt x="12645" y="11692"/>
                  </a:lnTo>
                  <a:lnTo>
                    <a:pt x="12169" y="10826"/>
                  </a:lnTo>
                  <a:lnTo>
                    <a:pt x="11649" y="9917"/>
                  </a:lnTo>
                  <a:lnTo>
                    <a:pt x="11086" y="8964"/>
                  </a:lnTo>
                  <a:lnTo>
                    <a:pt x="10437" y="8055"/>
                  </a:lnTo>
                  <a:lnTo>
                    <a:pt x="9787" y="7145"/>
                  </a:lnTo>
                  <a:lnTo>
                    <a:pt x="9051" y="6236"/>
                  </a:lnTo>
                  <a:lnTo>
                    <a:pt x="8315" y="5370"/>
                  </a:lnTo>
                  <a:lnTo>
                    <a:pt x="7579" y="4504"/>
                  </a:lnTo>
                  <a:lnTo>
                    <a:pt x="6799" y="3681"/>
                  </a:lnTo>
                  <a:lnTo>
                    <a:pt x="6020" y="2945"/>
                  </a:lnTo>
                  <a:lnTo>
                    <a:pt x="5240" y="2252"/>
                  </a:lnTo>
                  <a:lnTo>
                    <a:pt x="4418" y="1646"/>
                  </a:lnTo>
                  <a:lnTo>
                    <a:pt x="3682" y="1126"/>
                  </a:lnTo>
                  <a:lnTo>
                    <a:pt x="3205" y="823"/>
                  </a:lnTo>
                  <a:lnTo>
                    <a:pt x="2729" y="563"/>
                  </a:lnTo>
                  <a:lnTo>
                    <a:pt x="2209" y="347"/>
                  </a:lnTo>
                  <a:lnTo>
                    <a:pt x="1733" y="130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75"/>
            <p:cNvSpPr/>
            <p:nvPr/>
          </p:nvSpPr>
          <p:spPr>
            <a:xfrm>
              <a:off x="3564539" y="2083849"/>
              <a:ext cx="329205" cy="669834"/>
            </a:xfrm>
            <a:custGeom>
              <a:avLst/>
              <a:gdLst/>
              <a:ahLst/>
              <a:cxnLst/>
              <a:rect l="l" t="t" r="r" b="b"/>
              <a:pathLst>
                <a:path w="12212" h="24857" extrusionOk="0">
                  <a:moveTo>
                    <a:pt x="174" y="1"/>
                  </a:moveTo>
                  <a:lnTo>
                    <a:pt x="174" y="44"/>
                  </a:lnTo>
                  <a:lnTo>
                    <a:pt x="44" y="87"/>
                  </a:lnTo>
                  <a:lnTo>
                    <a:pt x="44" y="131"/>
                  </a:lnTo>
                  <a:lnTo>
                    <a:pt x="1" y="217"/>
                  </a:lnTo>
                  <a:lnTo>
                    <a:pt x="44" y="261"/>
                  </a:lnTo>
                  <a:lnTo>
                    <a:pt x="44" y="347"/>
                  </a:lnTo>
                  <a:lnTo>
                    <a:pt x="131" y="347"/>
                  </a:lnTo>
                  <a:lnTo>
                    <a:pt x="174" y="390"/>
                  </a:lnTo>
                  <a:lnTo>
                    <a:pt x="261" y="347"/>
                  </a:lnTo>
                  <a:lnTo>
                    <a:pt x="304" y="347"/>
                  </a:lnTo>
                  <a:lnTo>
                    <a:pt x="347" y="261"/>
                  </a:lnTo>
                  <a:lnTo>
                    <a:pt x="347" y="217"/>
                  </a:lnTo>
                  <a:lnTo>
                    <a:pt x="347" y="131"/>
                  </a:lnTo>
                  <a:lnTo>
                    <a:pt x="304" y="87"/>
                  </a:lnTo>
                  <a:lnTo>
                    <a:pt x="261" y="44"/>
                  </a:lnTo>
                  <a:lnTo>
                    <a:pt x="217" y="1"/>
                  </a:lnTo>
                  <a:close/>
                  <a:moveTo>
                    <a:pt x="1689" y="2209"/>
                  </a:moveTo>
                  <a:lnTo>
                    <a:pt x="1603" y="2252"/>
                  </a:lnTo>
                  <a:lnTo>
                    <a:pt x="1560" y="2296"/>
                  </a:lnTo>
                  <a:lnTo>
                    <a:pt x="1516" y="2382"/>
                  </a:lnTo>
                  <a:lnTo>
                    <a:pt x="1516" y="2469"/>
                  </a:lnTo>
                  <a:lnTo>
                    <a:pt x="1560" y="2512"/>
                  </a:lnTo>
                  <a:lnTo>
                    <a:pt x="1689" y="2556"/>
                  </a:lnTo>
                  <a:lnTo>
                    <a:pt x="1733" y="2556"/>
                  </a:lnTo>
                  <a:lnTo>
                    <a:pt x="1819" y="2512"/>
                  </a:lnTo>
                  <a:lnTo>
                    <a:pt x="1863" y="2382"/>
                  </a:lnTo>
                  <a:lnTo>
                    <a:pt x="1819" y="2339"/>
                  </a:lnTo>
                  <a:lnTo>
                    <a:pt x="1776" y="2296"/>
                  </a:lnTo>
                  <a:lnTo>
                    <a:pt x="1733" y="2252"/>
                  </a:lnTo>
                  <a:lnTo>
                    <a:pt x="1689" y="2209"/>
                  </a:lnTo>
                  <a:close/>
                  <a:moveTo>
                    <a:pt x="4634" y="2209"/>
                  </a:moveTo>
                  <a:lnTo>
                    <a:pt x="4504" y="2296"/>
                  </a:lnTo>
                  <a:lnTo>
                    <a:pt x="4461" y="2339"/>
                  </a:lnTo>
                  <a:lnTo>
                    <a:pt x="4461" y="2382"/>
                  </a:lnTo>
                  <a:lnTo>
                    <a:pt x="4461" y="2469"/>
                  </a:lnTo>
                  <a:lnTo>
                    <a:pt x="4504" y="2512"/>
                  </a:lnTo>
                  <a:lnTo>
                    <a:pt x="4547" y="2556"/>
                  </a:lnTo>
                  <a:lnTo>
                    <a:pt x="4634" y="2556"/>
                  </a:lnTo>
                  <a:lnTo>
                    <a:pt x="4764" y="2512"/>
                  </a:lnTo>
                  <a:lnTo>
                    <a:pt x="4807" y="2469"/>
                  </a:lnTo>
                  <a:lnTo>
                    <a:pt x="4807" y="2382"/>
                  </a:lnTo>
                  <a:lnTo>
                    <a:pt x="4764" y="2296"/>
                  </a:lnTo>
                  <a:lnTo>
                    <a:pt x="4721" y="2252"/>
                  </a:lnTo>
                  <a:lnTo>
                    <a:pt x="4634" y="2209"/>
                  </a:lnTo>
                  <a:close/>
                  <a:moveTo>
                    <a:pt x="3162" y="4504"/>
                  </a:moveTo>
                  <a:lnTo>
                    <a:pt x="3032" y="4547"/>
                  </a:lnTo>
                  <a:lnTo>
                    <a:pt x="2989" y="4591"/>
                  </a:lnTo>
                  <a:lnTo>
                    <a:pt x="2989" y="4677"/>
                  </a:lnTo>
                  <a:lnTo>
                    <a:pt x="2989" y="4764"/>
                  </a:lnTo>
                  <a:lnTo>
                    <a:pt x="3032" y="4807"/>
                  </a:lnTo>
                  <a:lnTo>
                    <a:pt x="3075" y="4851"/>
                  </a:lnTo>
                  <a:lnTo>
                    <a:pt x="3162" y="4851"/>
                  </a:lnTo>
                  <a:lnTo>
                    <a:pt x="3292" y="4807"/>
                  </a:lnTo>
                  <a:lnTo>
                    <a:pt x="3335" y="4764"/>
                  </a:lnTo>
                  <a:lnTo>
                    <a:pt x="3335" y="4677"/>
                  </a:lnTo>
                  <a:lnTo>
                    <a:pt x="3335" y="4591"/>
                  </a:lnTo>
                  <a:lnTo>
                    <a:pt x="3292" y="4547"/>
                  </a:lnTo>
                  <a:lnTo>
                    <a:pt x="3205" y="4504"/>
                  </a:lnTo>
                  <a:close/>
                  <a:moveTo>
                    <a:pt x="6106" y="4504"/>
                  </a:moveTo>
                  <a:lnTo>
                    <a:pt x="6020" y="4547"/>
                  </a:lnTo>
                  <a:lnTo>
                    <a:pt x="5976" y="4591"/>
                  </a:lnTo>
                  <a:lnTo>
                    <a:pt x="5933" y="4677"/>
                  </a:lnTo>
                  <a:lnTo>
                    <a:pt x="5976" y="4764"/>
                  </a:lnTo>
                  <a:lnTo>
                    <a:pt x="6020" y="4807"/>
                  </a:lnTo>
                  <a:lnTo>
                    <a:pt x="6063" y="4851"/>
                  </a:lnTo>
                  <a:lnTo>
                    <a:pt x="6106" y="4851"/>
                  </a:lnTo>
                  <a:lnTo>
                    <a:pt x="6236" y="4807"/>
                  </a:lnTo>
                  <a:lnTo>
                    <a:pt x="6280" y="4764"/>
                  </a:lnTo>
                  <a:lnTo>
                    <a:pt x="6280" y="4677"/>
                  </a:lnTo>
                  <a:lnTo>
                    <a:pt x="6280" y="4591"/>
                  </a:lnTo>
                  <a:lnTo>
                    <a:pt x="6236" y="4547"/>
                  </a:lnTo>
                  <a:lnTo>
                    <a:pt x="6193" y="4504"/>
                  </a:lnTo>
                  <a:close/>
                  <a:moveTo>
                    <a:pt x="4634" y="6669"/>
                  </a:moveTo>
                  <a:lnTo>
                    <a:pt x="4504" y="6713"/>
                  </a:lnTo>
                  <a:lnTo>
                    <a:pt x="4461" y="6799"/>
                  </a:lnTo>
                  <a:lnTo>
                    <a:pt x="4461" y="6842"/>
                  </a:lnTo>
                  <a:lnTo>
                    <a:pt x="4504" y="6972"/>
                  </a:lnTo>
                  <a:lnTo>
                    <a:pt x="4547" y="7016"/>
                  </a:lnTo>
                  <a:lnTo>
                    <a:pt x="4721" y="7016"/>
                  </a:lnTo>
                  <a:lnTo>
                    <a:pt x="4764" y="6972"/>
                  </a:lnTo>
                  <a:lnTo>
                    <a:pt x="4807" y="6929"/>
                  </a:lnTo>
                  <a:lnTo>
                    <a:pt x="4807" y="6842"/>
                  </a:lnTo>
                  <a:lnTo>
                    <a:pt x="4764" y="6756"/>
                  </a:lnTo>
                  <a:lnTo>
                    <a:pt x="4721" y="6713"/>
                  </a:lnTo>
                  <a:lnTo>
                    <a:pt x="4634" y="6669"/>
                  </a:lnTo>
                  <a:close/>
                  <a:moveTo>
                    <a:pt x="7579" y="6669"/>
                  </a:moveTo>
                  <a:lnTo>
                    <a:pt x="7492" y="6713"/>
                  </a:lnTo>
                  <a:lnTo>
                    <a:pt x="7449" y="6799"/>
                  </a:lnTo>
                  <a:lnTo>
                    <a:pt x="7405" y="6842"/>
                  </a:lnTo>
                  <a:lnTo>
                    <a:pt x="7492" y="6972"/>
                  </a:lnTo>
                  <a:lnTo>
                    <a:pt x="7535" y="7016"/>
                  </a:lnTo>
                  <a:lnTo>
                    <a:pt x="7665" y="7016"/>
                  </a:lnTo>
                  <a:lnTo>
                    <a:pt x="7708" y="6972"/>
                  </a:lnTo>
                  <a:lnTo>
                    <a:pt x="7752" y="6929"/>
                  </a:lnTo>
                  <a:lnTo>
                    <a:pt x="7752" y="6842"/>
                  </a:lnTo>
                  <a:lnTo>
                    <a:pt x="7708" y="6756"/>
                  </a:lnTo>
                  <a:lnTo>
                    <a:pt x="7665" y="6713"/>
                  </a:lnTo>
                  <a:lnTo>
                    <a:pt x="7579" y="6669"/>
                  </a:lnTo>
                  <a:close/>
                  <a:moveTo>
                    <a:pt x="3162" y="8964"/>
                  </a:moveTo>
                  <a:lnTo>
                    <a:pt x="3032" y="9008"/>
                  </a:lnTo>
                  <a:lnTo>
                    <a:pt x="2989" y="9051"/>
                  </a:lnTo>
                  <a:lnTo>
                    <a:pt x="2989" y="9137"/>
                  </a:lnTo>
                  <a:lnTo>
                    <a:pt x="3032" y="9224"/>
                  </a:lnTo>
                  <a:lnTo>
                    <a:pt x="3075" y="9267"/>
                  </a:lnTo>
                  <a:lnTo>
                    <a:pt x="3162" y="9311"/>
                  </a:lnTo>
                  <a:lnTo>
                    <a:pt x="3248" y="9267"/>
                  </a:lnTo>
                  <a:lnTo>
                    <a:pt x="3292" y="9267"/>
                  </a:lnTo>
                  <a:lnTo>
                    <a:pt x="3335" y="9181"/>
                  </a:lnTo>
                  <a:lnTo>
                    <a:pt x="3335" y="9137"/>
                  </a:lnTo>
                  <a:lnTo>
                    <a:pt x="3335" y="9051"/>
                  </a:lnTo>
                  <a:lnTo>
                    <a:pt x="3292" y="9008"/>
                  </a:lnTo>
                  <a:lnTo>
                    <a:pt x="3248" y="8964"/>
                  </a:lnTo>
                  <a:close/>
                  <a:moveTo>
                    <a:pt x="6106" y="8964"/>
                  </a:moveTo>
                  <a:lnTo>
                    <a:pt x="6020" y="9008"/>
                  </a:lnTo>
                  <a:lnTo>
                    <a:pt x="5976" y="9051"/>
                  </a:lnTo>
                  <a:lnTo>
                    <a:pt x="5933" y="9137"/>
                  </a:lnTo>
                  <a:lnTo>
                    <a:pt x="6020" y="9224"/>
                  </a:lnTo>
                  <a:lnTo>
                    <a:pt x="6063" y="9267"/>
                  </a:lnTo>
                  <a:lnTo>
                    <a:pt x="6106" y="9311"/>
                  </a:lnTo>
                  <a:lnTo>
                    <a:pt x="6236" y="9267"/>
                  </a:lnTo>
                  <a:lnTo>
                    <a:pt x="6280" y="9181"/>
                  </a:lnTo>
                  <a:lnTo>
                    <a:pt x="6280" y="9137"/>
                  </a:lnTo>
                  <a:lnTo>
                    <a:pt x="6280" y="9051"/>
                  </a:lnTo>
                  <a:lnTo>
                    <a:pt x="6236" y="9008"/>
                  </a:lnTo>
                  <a:lnTo>
                    <a:pt x="6193" y="8964"/>
                  </a:lnTo>
                  <a:close/>
                  <a:moveTo>
                    <a:pt x="9094" y="8964"/>
                  </a:moveTo>
                  <a:lnTo>
                    <a:pt x="8964" y="9008"/>
                  </a:lnTo>
                  <a:lnTo>
                    <a:pt x="8921" y="9051"/>
                  </a:lnTo>
                  <a:lnTo>
                    <a:pt x="8921" y="9137"/>
                  </a:lnTo>
                  <a:lnTo>
                    <a:pt x="8964" y="9224"/>
                  </a:lnTo>
                  <a:lnTo>
                    <a:pt x="9008" y="9267"/>
                  </a:lnTo>
                  <a:lnTo>
                    <a:pt x="9094" y="9311"/>
                  </a:lnTo>
                  <a:lnTo>
                    <a:pt x="9224" y="9267"/>
                  </a:lnTo>
                  <a:lnTo>
                    <a:pt x="9224" y="9181"/>
                  </a:lnTo>
                  <a:lnTo>
                    <a:pt x="9267" y="9137"/>
                  </a:lnTo>
                  <a:lnTo>
                    <a:pt x="9224" y="9051"/>
                  </a:lnTo>
                  <a:lnTo>
                    <a:pt x="9224" y="9008"/>
                  </a:lnTo>
                  <a:lnTo>
                    <a:pt x="9094" y="8964"/>
                  </a:lnTo>
                  <a:close/>
                  <a:moveTo>
                    <a:pt x="4634" y="11129"/>
                  </a:moveTo>
                  <a:lnTo>
                    <a:pt x="4504" y="11173"/>
                  </a:lnTo>
                  <a:lnTo>
                    <a:pt x="4461" y="11216"/>
                  </a:lnTo>
                  <a:lnTo>
                    <a:pt x="4461" y="11303"/>
                  </a:lnTo>
                  <a:lnTo>
                    <a:pt x="4461" y="11389"/>
                  </a:lnTo>
                  <a:lnTo>
                    <a:pt x="4504" y="11432"/>
                  </a:lnTo>
                  <a:lnTo>
                    <a:pt x="4547" y="11476"/>
                  </a:lnTo>
                  <a:lnTo>
                    <a:pt x="4721" y="11476"/>
                  </a:lnTo>
                  <a:lnTo>
                    <a:pt x="4764" y="11432"/>
                  </a:lnTo>
                  <a:lnTo>
                    <a:pt x="4807" y="11389"/>
                  </a:lnTo>
                  <a:lnTo>
                    <a:pt x="4807" y="11303"/>
                  </a:lnTo>
                  <a:lnTo>
                    <a:pt x="4764" y="11173"/>
                  </a:lnTo>
                  <a:lnTo>
                    <a:pt x="4721" y="11129"/>
                  </a:lnTo>
                  <a:close/>
                  <a:moveTo>
                    <a:pt x="7579" y="11129"/>
                  </a:moveTo>
                  <a:lnTo>
                    <a:pt x="7492" y="11173"/>
                  </a:lnTo>
                  <a:lnTo>
                    <a:pt x="7449" y="11216"/>
                  </a:lnTo>
                  <a:lnTo>
                    <a:pt x="7405" y="11303"/>
                  </a:lnTo>
                  <a:lnTo>
                    <a:pt x="7449" y="11389"/>
                  </a:lnTo>
                  <a:lnTo>
                    <a:pt x="7492" y="11432"/>
                  </a:lnTo>
                  <a:lnTo>
                    <a:pt x="7535" y="11476"/>
                  </a:lnTo>
                  <a:lnTo>
                    <a:pt x="7665" y="11476"/>
                  </a:lnTo>
                  <a:lnTo>
                    <a:pt x="7708" y="11432"/>
                  </a:lnTo>
                  <a:lnTo>
                    <a:pt x="7752" y="11389"/>
                  </a:lnTo>
                  <a:lnTo>
                    <a:pt x="7752" y="11303"/>
                  </a:lnTo>
                  <a:lnTo>
                    <a:pt x="7752" y="11259"/>
                  </a:lnTo>
                  <a:lnTo>
                    <a:pt x="7708" y="11173"/>
                  </a:lnTo>
                  <a:lnTo>
                    <a:pt x="7665" y="11129"/>
                  </a:lnTo>
                  <a:close/>
                  <a:moveTo>
                    <a:pt x="10566" y="11129"/>
                  </a:moveTo>
                  <a:lnTo>
                    <a:pt x="10436" y="11173"/>
                  </a:lnTo>
                  <a:lnTo>
                    <a:pt x="10393" y="11216"/>
                  </a:lnTo>
                  <a:lnTo>
                    <a:pt x="10393" y="11303"/>
                  </a:lnTo>
                  <a:lnTo>
                    <a:pt x="10393" y="11389"/>
                  </a:lnTo>
                  <a:lnTo>
                    <a:pt x="10436" y="11432"/>
                  </a:lnTo>
                  <a:lnTo>
                    <a:pt x="10480" y="11476"/>
                  </a:lnTo>
                  <a:lnTo>
                    <a:pt x="10610" y="11476"/>
                  </a:lnTo>
                  <a:lnTo>
                    <a:pt x="10696" y="11432"/>
                  </a:lnTo>
                  <a:lnTo>
                    <a:pt x="10740" y="11389"/>
                  </a:lnTo>
                  <a:lnTo>
                    <a:pt x="10740" y="11303"/>
                  </a:lnTo>
                  <a:lnTo>
                    <a:pt x="10740" y="11259"/>
                  </a:lnTo>
                  <a:lnTo>
                    <a:pt x="10696" y="11173"/>
                  </a:lnTo>
                  <a:lnTo>
                    <a:pt x="10653" y="11129"/>
                  </a:lnTo>
                  <a:close/>
                  <a:moveTo>
                    <a:pt x="6106" y="13381"/>
                  </a:moveTo>
                  <a:lnTo>
                    <a:pt x="6020" y="13468"/>
                  </a:lnTo>
                  <a:lnTo>
                    <a:pt x="5976" y="13511"/>
                  </a:lnTo>
                  <a:lnTo>
                    <a:pt x="5933" y="13554"/>
                  </a:lnTo>
                  <a:lnTo>
                    <a:pt x="6020" y="13684"/>
                  </a:lnTo>
                  <a:lnTo>
                    <a:pt x="6063" y="13727"/>
                  </a:lnTo>
                  <a:lnTo>
                    <a:pt x="6193" y="13727"/>
                  </a:lnTo>
                  <a:lnTo>
                    <a:pt x="6236" y="13684"/>
                  </a:lnTo>
                  <a:lnTo>
                    <a:pt x="6280" y="13641"/>
                  </a:lnTo>
                  <a:lnTo>
                    <a:pt x="6280" y="13554"/>
                  </a:lnTo>
                  <a:lnTo>
                    <a:pt x="6280" y="13511"/>
                  </a:lnTo>
                  <a:lnTo>
                    <a:pt x="6280" y="13468"/>
                  </a:lnTo>
                  <a:lnTo>
                    <a:pt x="6193" y="13424"/>
                  </a:lnTo>
                  <a:lnTo>
                    <a:pt x="6150" y="13381"/>
                  </a:lnTo>
                  <a:close/>
                  <a:moveTo>
                    <a:pt x="9094" y="13381"/>
                  </a:moveTo>
                  <a:lnTo>
                    <a:pt x="8964" y="13468"/>
                  </a:lnTo>
                  <a:lnTo>
                    <a:pt x="8921" y="13511"/>
                  </a:lnTo>
                  <a:lnTo>
                    <a:pt x="8921" y="13554"/>
                  </a:lnTo>
                  <a:lnTo>
                    <a:pt x="8964" y="13684"/>
                  </a:lnTo>
                  <a:lnTo>
                    <a:pt x="9008" y="13727"/>
                  </a:lnTo>
                  <a:lnTo>
                    <a:pt x="9137" y="13727"/>
                  </a:lnTo>
                  <a:lnTo>
                    <a:pt x="9224" y="13684"/>
                  </a:lnTo>
                  <a:lnTo>
                    <a:pt x="9267" y="13641"/>
                  </a:lnTo>
                  <a:lnTo>
                    <a:pt x="9267" y="13554"/>
                  </a:lnTo>
                  <a:lnTo>
                    <a:pt x="9224" y="13511"/>
                  </a:lnTo>
                  <a:lnTo>
                    <a:pt x="9224" y="13468"/>
                  </a:lnTo>
                  <a:lnTo>
                    <a:pt x="9094" y="13381"/>
                  </a:lnTo>
                  <a:close/>
                  <a:moveTo>
                    <a:pt x="12039" y="13381"/>
                  </a:moveTo>
                  <a:lnTo>
                    <a:pt x="11909" y="13468"/>
                  </a:lnTo>
                  <a:lnTo>
                    <a:pt x="11909" y="13511"/>
                  </a:lnTo>
                  <a:lnTo>
                    <a:pt x="11865" y="13554"/>
                  </a:lnTo>
                  <a:lnTo>
                    <a:pt x="11909" y="13641"/>
                  </a:lnTo>
                  <a:lnTo>
                    <a:pt x="11909" y="13684"/>
                  </a:lnTo>
                  <a:lnTo>
                    <a:pt x="11995" y="13727"/>
                  </a:lnTo>
                  <a:lnTo>
                    <a:pt x="12125" y="13727"/>
                  </a:lnTo>
                  <a:lnTo>
                    <a:pt x="12169" y="13684"/>
                  </a:lnTo>
                  <a:lnTo>
                    <a:pt x="12212" y="13641"/>
                  </a:lnTo>
                  <a:lnTo>
                    <a:pt x="12212" y="13554"/>
                  </a:lnTo>
                  <a:lnTo>
                    <a:pt x="12212" y="13511"/>
                  </a:lnTo>
                  <a:lnTo>
                    <a:pt x="12169" y="13468"/>
                  </a:lnTo>
                  <a:lnTo>
                    <a:pt x="12125" y="13424"/>
                  </a:lnTo>
                  <a:lnTo>
                    <a:pt x="12082" y="13381"/>
                  </a:lnTo>
                  <a:close/>
                  <a:moveTo>
                    <a:pt x="4634" y="15589"/>
                  </a:moveTo>
                  <a:lnTo>
                    <a:pt x="4504" y="15633"/>
                  </a:lnTo>
                  <a:lnTo>
                    <a:pt x="4461" y="15676"/>
                  </a:lnTo>
                  <a:lnTo>
                    <a:pt x="4461" y="15763"/>
                  </a:lnTo>
                  <a:lnTo>
                    <a:pt x="4504" y="15893"/>
                  </a:lnTo>
                  <a:lnTo>
                    <a:pt x="4547" y="15936"/>
                  </a:lnTo>
                  <a:lnTo>
                    <a:pt x="4721" y="15936"/>
                  </a:lnTo>
                  <a:lnTo>
                    <a:pt x="4764" y="15893"/>
                  </a:lnTo>
                  <a:lnTo>
                    <a:pt x="4807" y="15849"/>
                  </a:lnTo>
                  <a:lnTo>
                    <a:pt x="4807" y="15763"/>
                  </a:lnTo>
                  <a:lnTo>
                    <a:pt x="4807" y="15676"/>
                  </a:lnTo>
                  <a:lnTo>
                    <a:pt x="4764" y="15633"/>
                  </a:lnTo>
                  <a:lnTo>
                    <a:pt x="4721" y="15589"/>
                  </a:lnTo>
                  <a:close/>
                  <a:moveTo>
                    <a:pt x="7579" y="15589"/>
                  </a:moveTo>
                  <a:lnTo>
                    <a:pt x="7492" y="15633"/>
                  </a:lnTo>
                  <a:lnTo>
                    <a:pt x="7449" y="15676"/>
                  </a:lnTo>
                  <a:lnTo>
                    <a:pt x="7405" y="15763"/>
                  </a:lnTo>
                  <a:lnTo>
                    <a:pt x="7492" y="15893"/>
                  </a:lnTo>
                  <a:lnTo>
                    <a:pt x="7535" y="15936"/>
                  </a:lnTo>
                  <a:lnTo>
                    <a:pt x="7665" y="15936"/>
                  </a:lnTo>
                  <a:lnTo>
                    <a:pt x="7708" y="15893"/>
                  </a:lnTo>
                  <a:lnTo>
                    <a:pt x="7752" y="15849"/>
                  </a:lnTo>
                  <a:lnTo>
                    <a:pt x="7752" y="15763"/>
                  </a:lnTo>
                  <a:lnTo>
                    <a:pt x="7752" y="15676"/>
                  </a:lnTo>
                  <a:lnTo>
                    <a:pt x="7752" y="15633"/>
                  </a:lnTo>
                  <a:lnTo>
                    <a:pt x="7665" y="15589"/>
                  </a:lnTo>
                  <a:close/>
                  <a:moveTo>
                    <a:pt x="10566" y="15589"/>
                  </a:moveTo>
                  <a:lnTo>
                    <a:pt x="10436" y="15633"/>
                  </a:lnTo>
                  <a:lnTo>
                    <a:pt x="10393" y="15676"/>
                  </a:lnTo>
                  <a:lnTo>
                    <a:pt x="10393" y="15763"/>
                  </a:lnTo>
                  <a:lnTo>
                    <a:pt x="10436" y="15893"/>
                  </a:lnTo>
                  <a:lnTo>
                    <a:pt x="10480" y="15936"/>
                  </a:lnTo>
                  <a:lnTo>
                    <a:pt x="10610" y="15936"/>
                  </a:lnTo>
                  <a:lnTo>
                    <a:pt x="10696" y="15893"/>
                  </a:lnTo>
                  <a:lnTo>
                    <a:pt x="10740" y="15849"/>
                  </a:lnTo>
                  <a:lnTo>
                    <a:pt x="10740" y="15763"/>
                  </a:lnTo>
                  <a:lnTo>
                    <a:pt x="10740" y="15676"/>
                  </a:lnTo>
                  <a:lnTo>
                    <a:pt x="10696" y="15633"/>
                  </a:lnTo>
                  <a:lnTo>
                    <a:pt x="10653" y="15589"/>
                  </a:lnTo>
                  <a:close/>
                  <a:moveTo>
                    <a:pt x="6106" y="17841"/>
                  </a:moveTo>
                  <a:lnTo>
                    <a:pt x="6020" y="17884"/>
                  </a:lnTo>
                  <a:lnTo>
                    <a:pt x="5976" y="17971"/>
                  </a:lnTo>
                  <a:lnTo>
                    <a:pt x="5933" y="18014"/>
                  </a:lnTo>
                  <a:lnTo>
                    <a:pt x="6020" y="18144"/>
                  </a:lnTo>
                  <a:lnTo>
                    <a:pt x="6063" y="18188"/>
                  </a:lnTo>
                  <a:lnTo>
                    <a:pt x="6193" y="18188"/>
                  </a:lnTo>
                  <a:lnTo>
                    <a:pt x="6236" y="18144"/>
                  </a:lnTo>
                  <a:lnTo>
                    <a:pt x="6280" y="18101"/>
                  </a:lnTo>
                  <a:lnTo>
                    <a:pt x="6280" y="18014"/>
                  </a:lnTo>
                  <a:lnTo>
                    <a:pt x="6280" y="17971"/>
                  </a:lnTo>
                  <a:lnTo>
                    <a:pt x="6280" y="17884"/>
                  </a:lnTo>
                  <a:lnTo>
                    <a:pt x="6193" y="17841"/>
                  </a:lnTo>
                  <a:close/>
                  <a:moveTo>
                    <a:pt x="9094" y="17841"/>
                  </a:moveTo>
                  <a:lnTo>
                    <a:pt x="8964" y="17884"/>
                  </a:lnTo>
                  <a:lnTo>
                    <a:pt x="8921" y="17971"/>
                  </a:lnTo>
                  <a:lnTo>
                    <a:pt x="8921" y="18014"/>
                  </a:lnTo>
                  <a:lnTo>
                    <a:pt x="8964" y="18144"/>
                  </a:lnTo>
                  <a:lnTo>
                    <a:pt x="9008" y="18188"/>
                  </a:lnTo>
                  <a:lnTo>
                    <a:pt x="9137" y="18188"/>
                  </a:lnTo>
                  <a:lnTo>
                    <a:pt x="9224" y="18144"/>
                  </a:lnTo>
                  <a:lnTo>
                    <a:pt x="9267" y="18101"/>
                  </a:lnTo>
                  <a:lnTo>
                    <a:pt x="9267" y="18014"/>
                  </a:lnTo>
                  <a:lnTo>
                    <a:pt x="9224" y="17971"/>
                  </a:lnTo>
                  <a:lnTo>
                    <a:pt x="9224" y="17884"/>
                  </a:lnTo>
                  <a:lnTo>
                    <a:pt x="9094" y="17841"/>
                  </a:lnTo>
                  <a:close/>
                  <a:moveTo>
                    <a:pt x="12039" y="17841"/>
                  </a:moveTo>
                  <a:lnTo>
                    <a:pt x="11909" y="17884"/>
                  </a:lnTo>
                  <a:lnTo>
                    <a:pt x="11909" y="17971"/>
                  </a:lnTo>
                  <a:lnTo>
                    <a:pt x="11865" y="18014"/>
                  </a:lnTo>
                  <a:lnTo>
                    <a:pt x="11909" y="18101"/>
                  </a:lnTo>
                  <a:lnTo>
                    <a:pt x="11909" y="18144"/>
                  </a:lnTo>
                  <a:lnTo>
                    <a:pt x="11995" y="18188"/>
                  </a:lnTo>
                  <a:lnTo>
                    <a:pt x="12125" y="18188"/>
                  </a:lnTo>
                  <a:lnTo>
                    <a:pt x="12169" y="18144"/>
                  </a:lnTo>
                  <a:lnTo>
                    <a:pt x="12212" y="18101"/>
                  </a:lnTo>
                  <a:lnTo>
                    <a:pt x="12212" y="18014"/>
                  </a:lnTo>
                  <a:lnTo>
                    <a:pt x="12212" y="17971"/>
                  </a:lnTo>
                  <a:lnTo>
                    <a:pt x="12169" y="17884"/>
                  </a:lnTo>
                  <a:lnTo>
                    <a:pt x="12125" y="17841"/>
                  </a:lnTo>
                  <a:close/>
                  <a:moveTo>
                    <a:pt x="4634" y="20006"/>
                  </a:moveTo>
                  <a:lnTo>
                    <a:pt x="4634" y="20050"/>
                  </a:lnTo>
                  <a:lnTo>
                    <a:pt x="4504" y="20093"/>
                  </a:lnTo>
                  <a:lnTo>
                    <a:pt x="4461" y="20136"/>
                  </a:lnTo>
                  <a:lnTo>
                    <a:pt x="4461" y="20223"/>
                  </a:lnTo>
                  <a:lnTo>
                    <a:pt x="4504" y="20309"/>
                  </a:lnTo>
                  <a:lnTo>
                    <a:pt x="4547" y="20353"/>
                  </a:lnTo>
                  <a:lnTo>
                    <a:pt x="4634" y="20396"/>
                  </a:lnTo>
                  <a:lnTo>
                    <a:pt x="4721" y="20353"/>
                  </a:lnTo>
                  <a:lnTo>
                    <a:pt x="4764" y="20353"/>
                  </a:lnTo>
                  <a:lnTo>
                    <a:pt x="4807" y="20266"/>
                  </a:lnTo>
                  <a:lnTo>
                    <a:pt x="4807" y="20223"/>
                  </a:lnTo>
                  <a:lnTo>
                    <a:pt x="4807" y="20136"/>
                  </a:lnTo>
                  <a:lnTo>
                    <a:pt x="4764" y="20093"/>
                  </a:lnTo>
                  <a:lnTo>
                    <a:pt x="4721" y="20050"/>
                  </a:lnTo>
                  <a:lnTo>
                    <a:pt x="4634" y="20006"/>
                  </a:lnTo>
                  <a:close/>
                  <a:moveTo>
                    <a:pt x="7579" y="20006"/>
                  </a:moveTo>
                  <a:lnTo>
                    <a:pt x="7579" y="20050"/>
                  </a:lnTo>
                  <a:lnTo>
                    <a:pt x="7492" y="20093"/>
                  </a:lnTo>
                  <a:lnTo>
                    <a:pt x="7449" y="20136"/>
                  </a:lnTo>
                  <a:lnTo>
                    <a:pt x="7405" y="20223"/>
                  </a:lnTo>
                  <a:lnTo>
                    <a:pt x="7492" y="20309"/>
                  </a:lnTo>
                  <a:lnTo>
                    <a:pt x="7535" y="20353"/>
                  </a:lnTo>
                  <a:lnTo>
                    <a:pt x="7579" y="20396"/>
                  </a:lnTo>
                  <a:lnTo>
                    <a:pt x="7665" y="20353"/>
                  </a:lnTo>
                  <a:lnTo>
                    <a:pt x="7708" y="20353"/>
                  </a:lnTo>
                  <a:lnTo>
                    <a:pt x="7752" y="20266"/>
                  </a:lnTo>
                  <a:lnTo>
                    <a:pt x="7752" y="20223"/>
                  </a:lnTo>
                  <a:lnTo>
                    <a:pt x="7752" y="20136"/>
                  </a:lnTo>
                  <a:lnTo>
                    <a:pt x="7752" y="20093"/>
                  </a:lnTo>
                  <a:lnTo>
                    <a:pt x="7665" y="20050"/>
                  </a:lnTo>
                  <a:lnTo>
                    <a:pt x="7622" y="20006"/>
                  </a:lnTo>
                  <a:close/>
                  <a:moveTo>
                    <a:pt x="10566" y="20006"/>
                  </a:moveTo>
                  <a:lnTo>
                    <a:pt x="10566" y="20050"/>
                  </a:lnTo>
                  <a:lnTo>
                    <a:pt x="10436" y="20093"/>
                  </a:lnTo>
                  <a:lnTo>
                    <a:pt x="10393" y="20136"/>
                  </a:lnTo>
                  <a:lnTo>
                    <a:pt x="10393" y="20223"/>
                  </a:lnTo>
                  <a:lnTo>
                    <a:pt x="10436" y="20309"/>
                  </a:lnTo>
                  <a:lnTo>
                    <a:pt x="10480" y="20353"/>
                  </a:lnTo>
                  <a:lnTo>
                    <a:pt x="10566" y="20396"/>
                  </a:lnTo>
                  <a:lnTo>
                    <a:pt x="10610" y="20353"/>
                  </a:lnTo>
                  <a:lnTo>
                    <a:pt x="10696" y="20353"/>
                  </a:lnTo>
                  <a:lnTo>
                    <a:pt x="10740" y="20266"/>
                  </a:lnTo>
                  <a:lnTo>
                    <a:pt x="10740" y="20223"/>
                  </a:lnTo>
                  <a:lnTo>
                    <a:pt x="10740" y="20136"/>
                  </a:lnTo>
                  <a:lnTo>
                    <a:pt x="10696" y="20093"/>
                  </a:lnTo>
                  <a:lnTo>
                    <a:pt x="10653" y="20050"/>
                  </a:lnTo>
                  <a:lnTo>
                    <a:pt x="10566" y="20006"/>
                  </a:lnTo>
                  <a:close/>
                  <a:moveTo>
                    <a:pt x="6106" y="22301"/>
                  </a:moveTo>
                  <a:lnTo>
                    <a:pt x="6020" y="22345"/>
                  </a:lnTo>
                  <a:lnTo>
                    <a:pt x="5976" y="22388"/>
                  </a:lnTo>
                  <a:lnTo>
                    <a:pt x="5933" y="22474"/>
                  </a:lnTo>
                  <a:lnTo>
                    <a:pt x="5976" y="22561"/>
                  </a:lnTo>
                  <a:lnTo>
                    <a:pt x="6020" y="22604"/>
                  </a:lnTo>
                  <a:lnTo>
                    <a:pt x="6063" y="22648"/>
                  </a:lnTo>
                  <a:lnTo>
                    <a:pt x="6193" y="22648"/>
                  </a:lnTo>
                  <a:lnTo>
                    <a:pt x="6236" y="22604"/>
                  </a:lnTo>
                  <a:lnTo>
                    <a:pt x="6280" y="22561"/>
                  </a:lnTo>
                  <a:lnTo>
                    <a:pt x="6280" y="22474"/>
                  </a:lnTo>
                  <a:lnTo>
                    <a:pt x="6280" y="22431"/>
                  </a:lnTo>
                  <a:lnTo>
                    <a:pt x="6280" y="22345"/>
                  </a:lnTo>
                  <a:lnTo>
                    <a:pt x="6236" y="22301"/>
                  </a:lnTo>
                  <a:close/>
                  <a:moveTo>
                    <a:pt x="9094" y="22301"/>
                  </a:moveTo>
                  <a:lnTo>
                    <a:pt x="8964" y="22345"/>
                  </a:lnTo>
                  <a:lnTo>
                    <a:pt x="8921" y="22388"/>
                  </a:lnTo>
                  <a:lnTo>
                    <a:pt x="8921" y="22474"/>
                  </a:lnTo>
                  <a:lnTo>
                    <a:pt x="8921" y="22561"/>
                  </a:lnTo>
                  <a:lnTo>
                    <a:pt x="8964" y="22604"/>
                  </a:lnTo>
                  <a:lnTo>
                    <a:pt x="9008" y="22648"/>
                  </a:lnTo>
                  <a:lnTo>
                    <a:pt x="9137" y="22648"/>
                  </a:lnTo>
                  <a:lnTo>
                    <a:pt x="9224" y="22604"/>
                  </a:lnTo>
                  <a:lnTo>
                    <a:pt x="9267" y="22561"/>
                  </a:lnTo>
                  <a:lnTo>
                    <a:pt x="9267" y="22474"/>
                  </a:lnTo>
                  <a:lnTo>
                    <a:pt x="9224" y="22388"/>
                  </a:lnTo>
                  <a:lnTo>
                    <a:pt x="9224" y="22345"/>
                  </a:lnTo>
                  <a:lnTo>
                    <a:pt x="9094" y="22301"/>
                  </a:lnTo>
                  <a:close/>
                  <a:moveTo>
                    <a:pt x="12039" y="22301"/>
                  </a:moveTo>
                  <a:lnTo>
                    <a:pt x="11909" y="22345"/>
                  </a:lnTo>
                  <a:lnTo>
                    <a:pt x="11909" y="22388"/>
                  </a:lnTo>
                  <a:lnTo>
                    <a:pt x="11865" y="22474"/>
                  </a:lnTo>
                  <a:lnTo>
                    <a:pt x="11909" y="22604"/>
                  </a:lnTo>
                  <a:lnTo>
                    <a:pt x="11995" y="22648"/>
                  </a:lnTo>
                  <a:lnTo>
                    <a:pt x="12125" y="22648"/>
                  </a:lnTo>
                  <a:lnTo>
                    <a:pt x="12169" y="22604"/>
                  </a:lnTo>
                  <a:lnTo>
                    <a:pt x="12212" y="22561"/>
                  </a:lnTo>
                  <a:lnTo>
                    <a:pt x="12212" y="22474"/>
                  </a:lnTo>
                  <a:lnTo>
                    <a:pt x="12212" y="22431"/>
                  </a:lnTo>
                  <a:lnTo>
                    <a:pt x="12212" y="22345"/>
                  </a:lnTo>
                  <a:lnTo>
                    <a:pt x="12125" y="22301"/>
                  </a:lnTo>
                  <a:close/>
                  <a:moveTo>
                    <a:pt x="10566" y="24466"/>
                  </a:moveTo>
                  <a:lnTo>
                    <a:pt x="10566" y="24510"/>
                  </a:lnTo>
                  <a:lnTo>
                    <a:pt x="10436" y="24553"/>
                  </a:lnTo>
                  <a:lnTo>
                    <a:pt x="10393" y="24596"/>
                  </a:lnTo>
                  <a:lnTo>
                    <a:pt x="10393" y="24683"/>
                  </a:lnTo>
                  <a:lnTo>
                    <a:pt x="10436" y="24813"/>
                  </a:lnTo>
                  <a:lnTo>
                    <a:pt x="10480" y="24856"/>
                  </a:lnTo>
                  <a:lnTo>
                    <a:pt x="10610" y="24856"/>
                  </a:lnTo>
                  <a:lnTo>
                    <a:pt x="10696" y="24813"/>
                  </a:lnTo>
                  <a:lnTo>
                    <a:pt x="10740" y="24769"/>
                  </a:lnTo>
                  <a:lnTo>
                    <a:pt x="10740" y="24683"/>
                  </a:lnTo>
                  <a:lnTo>
                    <a:pt x="10740" y="24596"/>
                  </a:lnTo>
                  <a:lnTo>
                    <a:pt x="10696" y="24553"/>
                  </a:lnTo>
                  <a:lnTo>
                    <a:pt x="10653" y="24510"/>
                  </a:lnTo>
                  <a:lnTo>
                    <a:pt x="10566" y="244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0" name="Google Shape;9460;p75"/>
            <p:cNvSpPr/>
            <p:nvPr/>
          </p:nvSpPr>
          <p:spPr>
            <a:xfrm>
              <a:off x="3545857" y="2059354"/>
              <a:ext cx="371232" cy="709474"/>
            </a:xfrm>
            <a:custGeom>
              <a:avLst/>
              <a:gdLst/>
              <a:ahLst/>
              <a:cxnLst/>
              <a:rect l="l" t="t" r="r" b="b"/>
              <a:pathLst>
                <a:path w="13771" h="26328" extrusionOk="0">
                  <a:moveTo>
                    <a:pt x="694" y="0"/>
                  </a:moveTo>
                  <a:lnTo>
                    <a:pt x="477" y="87"/>
                  </a:lnTo>
                  <a:lnTo>
                    <a:pt x="304" y="217"/>
                  </a:lnTo>
                  <a:lnTo>
                    <a:pt x="131" y="433"/>
                  </a:lnTo>
                  <a:lnTo>
                    <a:pt x="44" y="693"/>
                  </a:lnTo>
                  <a:lnTo>
                    <a:pt x="1" y="996"/>
                  </a:lnTo>
                  <a:lnTo>
                    <a:pt x="1" y="1343"/>
                  </a:lnTo>
                  <a:lnTo>
                    <a:pt x="87" y="1776"/>
                  </a:lnTo>
                  <a:lnTo>
                    <a:pt x="174" y="2209"/>
                  </a:lnTo>
                  <a:lnTo>
                    <a:pt x="304" y="2728"/>
                  </a:lnTo>
                  <a:lnTo>
                    <a:pt x="694" y="3854"/>
                  </a:lnTo>
                  <a:lnTo>
                    <a:pt x="1257" y="5153"/>
                  </a:lnTo>
                  <a:lnTo>
                    <a:pt x="2772" y="8488"/>
                  </a:lnTo>
                  <a:lnTo>
                    <a:pt x="3465" y="10090"/>
                  </a:lnTo>
                  <a:lnTo>
                    <a:pt x="4071" y="11605"/>
                  </a:lnTo>
                  <a:lnTo>
                    <a:pt x="4591" y="12991"/>
                  </a:lnTo>
                  <a:lnTo>
                    <a:pt x="4981" y="14160"/>
                  </a:lnTo>
                  <a:lnTo>
                    <a:pt x="5197" y="15113"/>
                  </a:lnTo>
                  <a:lnTo>
                    <a:pt x="5284" y="15503"/>
                  </a:lnTo>
                  <a:lnTo>
                    <a:pt x="5284" y="15806"/>
                  </a:lnTo>
                  <a:lnTo>
                    <a:pt x="5240" y="16065"/>
                  </a:lnTo>
                  <a:lnTo>
                    <a:pt x="5154" y="16412"/>
                  </a:lnTo>
                  <a:lnTo>
                    <a:pt x="4851" y="17364"/>
                  </a:lnTo>
                  <a:lnTo>
                    <a:pt x="4028" y="19789"/>
                  </a:lnTo>
                  <a:lnTo>
                    <a:pt x="3162" y="21998"/>
                  </a:lnTo>
                  <a:lnTo>
                    <a:pt x="2816" y="22950"/>
                  </a:lnTo>
                  <a:lnTo>
                    <a:pt x="12299" y="26328"/>
                  </a:lnTo>
                  <a:lnTo>
                    <a:pt x="12818" y="24250"/>
                  </a:lnTo>
                  <a:lnTo>
                    <a:pt x="13208" y="22171"/>
                  </a:lnTo>
                  <a:lnTo>
                    <a:pt x="13554" y="20093"/>
                  </a:lnTo>
                  <a:lnTo>
                    <a:pt x="13771" y="18014"/>
                  </a:lnTo>
                  <a:lnTo>
                    <a:pt x="1733" y="130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1" name="Google Shape;9461;p75"/>
            <p:cNvSpPr/>
            <p:nvPr/>
          </p:nvSpPr>
          <p:spPr>
            <a:xfrm>
              <a:off x="3454822" y="1935665"/>
              <a:ext cx="110930" cy="199573"/>
            </a:xfrm>
            <a:custGeom>
              <a:avLst/>
              <a:gdLst/>
              <a:ahLst/>
              <a:cxnLst/>
              <a:rect l="l" t="t" r="r" b="b"/>
              <a:pathLst>
                <a:path w="4115" h="7406" extrusionOk="0">
                  <a:moveTo>
                    <a:pt x="3248" y="0"/>
                  </a:moveTo>
                  <a:lnTo>
                    <a:pt x="2858" y="260"/>
                  </a:lnTo>
                  <a:lnTo>
                    <a:pt x="0" y="2339"/>
                  </a:lnTo>
                  <a:lnTo>
                    <a:pt x="736" y="4807"/>
                  </a:lnTo>
                  <a:lnTo>
                    <a:pt x="780" y="4980"/>
                  </a:lnTo>
                  <a:lnTo>
                    <a:pt x="823" y="5370"/>
                  </a:lnTo>
                  <a:lnTo>
                    <a:pt x="910" y="6193"/>
                  </a:lnTo>
                  <a:lnTo>
                    <a:pt x="996" y="6669"/>
                  </a:lnTo>
                  <a:lnTo>
                    <a:pt x="1083" y="7059"/>
                  </a:lnTo>
                  <a:lnTo>
                    <a:pt x="1213" y="7318"/>
                  </a:lnTo>
                  <a:lnTo>
                    <a:pt x="1299" y="7405"/>
                  </a:lnTo>
                  <a:lnTo>
                    <a:pt x="1646" y="7405"/>
                  </a:lnTo>
                  <a:lnTo>
                    <a:pt x="1906" y="7318"/>
                  </a:lnTo>
                  <a:lnTo>
                    <a:pt x="2122" y="7232"/>
                  </a:lnTo>
                  <a:lnTo>
                    <a:pt x="2382" y="7102"/>
                  </a:lnTo>
                  <a:lnTo>
                    <a:pt x="2815" y="6756"/>
                  </a:lnTo>
                  <a:lnTo>
                    <a:pt x="3248" y="6366"/>
                  </a:lnTo>
                  <a:lnTo>
                    <a:pt x="3594" y="5933"/>
                  </a:lnTo>
                  <a:lnTo>
                    <a:pt x="3854" y="5543"/>
                  </a:lnTo>
                  <a:lnTo>
                    <a:pt x="4027" y="5240"/>
                  </a:lnTo>
                  <a:lnTo>
                    <a:pt x="4114" y="5067"/>
                  </a:lnTo>
                  <a:lnTo>
                    <a:pt x="4027" y="3941"/>
                  </a:lnTo>
                  <a:lnTo>
                    <a:pt x="3854" y="2815"/>
                  </a:lnTo>
                  <a:lnTo>
                    <a:pt x="3768" y="2512"/>
                  </a:lnTo>
                  <a:lnTo>
                    <a:pt x="3724" y="2209"/>
                  </a:lnTo>
                  <a:lnTo>
                    <a:pt x="3638" y="1819"/>
                  </a:lnTo>
                  <a:lnTo>
                    <a:pt x="3594" y="1646"/>
                  </a:lnTo>
                  <a:lnTo>
                    <a:pt x="3594" y="1559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2" name="Google Shape;9462;p75"/>
            <p:cNvSpPr/>
            <p:nvPr/>
          </p:nvSpPr>
          <p:spPr>
            <a:xfrm>
              <a:off x="3454822" y="1935665"/>
              <a:ext cx="96912" cy="129537"/>
            </a:xfrm>
            <a:custGeom>
              <a:avLst/>
              <a:gdLst/>
              <a:ahLst/>
              <a:cxnLst/>
              <a:rect l="l" t="t" r="r" b="b"/>
              <a:pathLst>
                <a:path w="3595" h="4807" extrusionOk="0">
                  <a:moveTo>
                    <a:pt x="3248" y="0"/>
                  </a:moveTo>
                  <a:lnTo>
                    <a:pt x="2858" y="260"/>
                  </a:lnTo>
                  <a:lnTo>
                    <a:pt x="0" y="2339"/>
                  </a:lnTo>
                  <a:lnTo>
                    <a:pt x="736" y="4807"/>
                  </a:lnTo>
                  <a:lnTo>
                    <a:pt x="1256" y="4547"/>
                  </a:lnTo>
                  <a:lnTo>
                    <a:pt x="1689" y="4244"/>
                  </a:lnTo>
                  <a:lnTo>
                    <a:pt x="2122" y="3898"/>
                  </a:lnTo>
                  <a:lnTo>
                    <a:pt x="2512" y="3508"/>
                  </a:lnTo>
                  <a:lnTo>
                    <a:pt x="2858" y="3032"/>
                  </a:lnTo>
                  <a:lnTo>
                    <a:pt x="3161" y="2555"/>
                  </a:lnTo>
                  <a:lnTo>
                    <a:pt x="3421" y="2079"/>
                  </a:lnTo>
                  <a:lnTo>
                    <a:pt x="3594" y="1516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75"/>
            <p:cNvSpPr/>
            <p:nvPr/>
          </p:nvSpPr>
          <p:spPr>
            <a:xfrm>
              <a:off x="3360255" y="1757137"/>
              <a:ext cx="231161" cy="283569"/>
            </a:xfrm>
            <a:custGeom>
              <a:avLst/>
              <a:gdLst/>
              <a:ahLst/>
              <a:cxnLst/>
              <a:rect l="l" t="t" r="r" b="b"/>
              <a:pathLst>
                <a:path w="8575" h="10523" extrusionOk="0">
                  <a:moveTo>
                    <a:pt x="4288" y="0"/>
                  </a:moveTo>
                  <a:lnTo>
                    <a:pt x="3898" y="44"/>
                  </a:lnTo>
                  <a:lnTo>
                    <a:pt x="3508" y="173"/>
                  </a:lnTo>
                  <a:lnTo>
                    <a:pt x="3075" y="303"/>
                  </a:lnTo>
                  <a:lnTo>
                    <a:pt x="2686" y="520"/>
                  </a:lnTo>
                  <a:lnTo>
                    <a:pt x="2339" y="780"/>
                  </a:lnTo>
                  <a:lnTo>
                    <a:pt x="1949" y="1126"/>
                  </a:lnTo>
                  <a:lnTo>
                    <a:pt x="1603" y="1516"/>
                  </a:lnTo>
                  <a:lnTo>
                    <a:pt x="1300" y="1992"/>
                  </a:lnTo>
                  <a:lnTo>
                    <a:pt x="997" y="2512"/>
                  </a:lnTo>
                  <a:lnTo>
                    <a:pt x="694" y="3118"/>
                  </a:lnTo>
                  <a:lnTo>
                    <a:pt x="477" y="3854"/>
                  </a:lnTo>
                  <a:lnTo>
                    <a:pt x="261" y="4634"/>
                  </a:lnTo>
                  <a:lnTo>
                    <a:pt x="87" y="5413"/>
                  </a:lnTo>
                  <a:lnTo>
                    <a:pt x="1" y="6106"/>
                  </a:lnTo>
                  <a:lnTo>
                    <a:pt x="1" y="6755"/>
                  </a:lnTo>
                  <a:lnTo>
                    <a:pt x="44" y="7362"/>
                  </a:lnTo>
                  <a:lnTo>
                    <a:pt x="131" y="7881"/>
                  </a:lnTo>
                  <a:lnTo>
                    <a:pt x="304" y="8314"/>
                  </a:lnTo>
                  <a:lnTo>
                    <a:pt x="477" y="8747"/>
                  </a:lnTo>
                  <a:lnTo>
                    <a:pt x="694" y="9094"/>
                  </a:lnTo>
                  <a:lnTo>
                    <a:pt x="954" y="9397"/>
                  </a:lnTo>
                  <a:lnTo>
                    <a:pt x="1213" y="9657"/>
                  </a:lnTo>
                  <a:lnTo>
                    <a:pt x="1473" y="9830"/>
                  </a:lnTo>
                  <a:lnTo>
                    <a:pt x="1733" y="10003"/>
                  </a:lnTo>
                  <a:lnTo>
                    <a:pt x="2253" y="10263"/>
                  </a:lnTo>
                  <a:lnTo>
                    <a:pt x="2686" y="10393"/>
                  </a:lnTo>
                  <a:lnTo>
                    <a:pt x="3075" y="10479"/>
                  </a:lnTo>
                  <a:lnTo>
                    <a:pt x="3638" y="10523"/>
                  </a:lnTo>
                  <a:lnTo>
                    <a:pt x="3985" y="10523"/>
                  </a:lnTo>
                  <a:lnTo>
                    <a:pt x="4331" y="10479"/>
                  </a:lnTo>
                  <a:lnTo>
                    <a:pt x="4721" y="10436"/>
                  </a:lnTo>
                  <a:lnTo>
                    <a:pt x="5110" y="10306"/>
                  </a:lnTo>
                  <a:lnTo>
                    <a:pt x="5500" y="10176"/>
                  </a:lnTo>
                  <a:lnTo>
                    <a:pt x="5890" y="9916"/>
                  </a:lnTo>
                  <a:lnTo>
                    <a:pt x="6280" y="9657"/>
                  </a:lnTo>
                  <a:lnTo>
                    <a:pt x="6669" y="9267"/>
                  </a:lnTo>
                  <a:lnTo>
                    <a:pt x="7016" y="8834"/>
                  </a:lnTo>
                  <a:lnTo>
                    <a:pt x="7362" y="8271"/>
                  </a:lnTo>
                  <a:lnTo>
                    <a:pt x="7709" y="7665"/>
                  </a:lnTo>
                  <a:lnTo>
                    <a:pt x="8012" y="6885"/>
                  </a:lnTo>
                  <a:lnTo>
                    <a:pt x="8228" y="6149"/>
                  </a:lnTo>
                  <a:lnTo>
                    <a:pt x="8445" y="5413"/>
                  </a:lnTo>
                  <a:lnTo>
                    <a:pt x="8531" y="4763"/>
                  </a:lnTo>
                  <a:lnTo>
                    <a:pt x="8575" y="4114"/>
                  </a:lnTo>
                  <a:lnTo>
                    <a:pt x="8575" y="3551"/>
                  </a:lnTo>
                  <a:lnTo>
                    <a:pt x="8488" y="3031"/>
                  </a:lnTo>
                  <a:lnTo>
                    <a:pt x="8401" y="2555"/>
                  </a:lnTo>
                  <a:lnTo>
                    <a:pt x="8228" y="2165"/>
                  </a:lnTo>
                  <a:lnTo>
                    <a:pt x="8012" y="1776"/>
                  </a:lnTo>
                  <a:lnTo>
                    <a:pt x="7795" y="1429"/>
                  </a:lnTo>
                  <a:lnTo>
                    <a:pt x="7492" y="1126"/>
                  </a:lnTo>
                  <a:lnTo>
                    <a:pt x="7232" y="866"/>
                  </a:lnTo>
                  <a:lnTo>
                    <a:pt x="6886" y="650"/>
                  </a:lnTo>
                  <a:lnTo>
                    <a:pt x="6539" y="433"/>
                  </a:lnTo>
                  <a:lnTo>
                    <a:pt x="6193" y="303"/>
                  </a:lnTo>
                  <a:lnTo>
                    <a:pt x="5847" y="173"/>
                  </a:lnTo>
                  <a:lnTo>
                    <a:pt x="5457" y="87"/>
                  </a:lnTo>
                  <a:lnTo>
                    <a:pt x="5067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75"/>
            <p:cNvSpPr/>
            <p:nvPr/>
          </p:nvSpPr>
          <p:spPr>
            <a:xfrm>
              <a:off x="3371928" y="1849325"/>
              <a:ext cx="23372" cy="11695"/>
            </a:xfrm>
            <a:custGeom>
              <a:avLst/>
              <a:gdLst/>
              <a:ahLst/>
              <a:cxnLst/>
              <a:rect l="l" t="t" r="r" b="b"/>
              <a:pathLst>
                <a:path w="867" h="434" extrusionOk="0">
                  <a:moveTo>
                    <a:pt x="434" y="0"/>
                  </a:moveTo>
                  <a:lnTo>
                    <a:pt x="261" y="43"/>
                  </a:lnTo>
                  <a:lnTo>
                    <a:pt x="44" y="173"/>
                  </a:lnTo>
                  <a:lnTo>
                    <a:pt x="1" y="217"/>
                  </a:lnTo>
                  <a:lnTo>
                    <a:pt x="1" y="303"/>
                  </a:lnTo>
                  <a:lnTo>
                    <a:pt x="1" y="346"/>
                  </a:lnTo>
                  <a:lnTo>
                    <a:pt x="44" y="433"/>
                  </a:lnTo>
                  <a:lnTo>
                    <a:pt x="650" y="433"/>
                  </a:lnTo>
                  <a:lnTo>
                    <a:pt x="780" y="346"/>
                  </a:lnTo>
                  <a:lnTo>
                    <a:pt x="867" y="260"/>
                  </a:lnTo>
                  <a:lnTo>
                    <a:pt x="824" y="173"/>
                  </a:lnTo>
                  <a:lnTo>
                    <a:pt x="737" y="87"/>
                  </a:lnTo>
                  <a:lnTo>
                    <a:pt x="650" y="4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75"/>
            <p:cNvSpPr/>
            <p:nvPr/>
          </p:nvSpPr>
          <p:spPr>
            <a:xfrm>
              <a:off x="3438486" y="1858649"/>
              <a:ext cx="22186" cy="15198"/>
            </a:xfrm>
            <a:custGeom>
              <a:avLst/>
              <a:gdLst/>
              <a:ahLst/>
              <a:cxnLst/>
              <a:rect l="l" t="t" r="r" b="b"/>
              <a:pathLst>
                <a:path w="823" h="564" extrusionOk="0">
                  <a:moveTo>
                    <a:pt x="260" y="0"/>
                  </a:moveTo>
                  <a:lnTo>
                    <a:pt x="130" y="44"/>
                  </a:lnTo>
                  <a:lnTo>
                    <a:pt x="43" y="87"/>
                  </a:lnTo>
                  <a:lnTo>
                    <a:pt x="0" y="174"/>
                  </a:lnTo>
                  <a:lnTo>
                    <a:pt x="43" y="260"/>
                  </a:lnTo>
                  <a:lnTo>
                    <a:pt x="173" y="390"/>
                  </a:lnTo>
                  <a:lnTo>
                    <a:pt x="303" y="434"/>
                  </a:lnTo>
                  <a:lnTo>
                    <a:pt x="433" y="477"/>
                  </a:lnTo>
                  <a:lnTo>
                    <a:pt x="606" y="520"/>
                  </a:lnTo>
                  <a:lnTo>
                    <a:pt x="650" y="563"/>
                  </a:lnTo>
                  <a:lnTo>
                    <a:pt x="736" y="520"/>
                  </a:lnTo>
                  <a:lnTo>
                    <a:pt x="823" y="434"/>
                  </a:lnTo>
                  <a:lnTo>
                    <a:pt x="823" y="347"/>
                  </a:lnTo>
                  <a:lnTo>
                    <a:pt x="780" y="260"/>
                  </a:lnTo>
                  <a:lnTo>
                    <a:pt x="650" y="130"/>
                  </a:lnTo>
                  <a:lnTo>
                    <a:pt x="433" y="4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75"/>
            <p:cNvSpPr/>
            <p:nvPr/>
          </p:nvSpPr>
          <p:spPr>
            <a:xfrm>
              <a:off x="3430291" y="1901818"/>
              <a:ext cx="4718" cy="21046"/>
            </a:xfrm>
            <a:custGeom>
              <a:avLst/>
              <a:gdLst/>
              <a:ahLst/>
              <a:cxnLst/>
              <a:rect l="l" t="t" r="r" b="b"/>
              <a:pathLst>
                <a:path w="175" h="781" extrusionOk="0">
                  <a:moveTo>
                    <a:pt x="88" y="1"/>
                  </a:moveTo>
                  <a:lnTo>
                    <a:pt x="1" y="260"/>
                  </a:lnTo>
                  <a:lnTo>
                    <a:pt x="1" y="520"/>
                  </a:lnTo>
                  <a:lnTo>
                    <a:pt x="44" y="607"/>
                  </a:lnTo>
                  <a:lnTo>
                    <a:pt x="88" y="737"/>
                  </a:lnTo>
                  <a:lnTo>
                    <a:pt x="174" y="780"/>
                  </a:lnTo>
                  <a:lnTo>
                    <a:pt x="131" y="693"/>
                  </a:lnTo>
                  <a:lnTo>
                    <a:pt x="44" y="520"/>
                  </a:lnTo>
                  <a:lnTo>
                    <a:pt x="44" y="304"/>
                  </a:lnTo>
                  <a:lnTo>
                    <a:pt x="88" y="44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75"/>
            <p:cNvSpPr/>
            <p:nvPr/>
          </p:nvSpPr>
          <p:spPr>
            <a:xfrm>
              <a:off x="3430291" y="1894812"/>
              <a:ext cx="18709" cy="26867"/>
            </a:xfrm>
            <a:custGeom>
              <a:avLst/>
              <a:gdLst/>
              <a:ahLst/>
              <a:cxnLst/>
              <a:rect l="l" t="t" r="r" b="b"/>
              <a:pathLst>
                <a:path w="694" h="997" extrusionOk="0">
                  <a:moveTo>
                    <a:pt x="391" y="1"/>
                  </a:moveTo>
                  <a:lnTo>
                    <a:pt x="261" y="44"/>
                  </a:lnTo>
                  <a:lnTo>
                    <a:pt x="131" y="131"/>
                  </a:lnTo>
                  <a:lnTo>
                    <a:pt x="44" y="304"/>
                  </a:lnTo>
                  <a:lnTo>
                    <a:pt x="1" y="477"/>
                  </a:lnTo>
                  <a:lnTo>
                    <a:pt x="1" y="650"/>
                  </a:lnTo>
                  <a:lnTo>
                    <a:pt x="88" y="824"/>
                  </a:lnTo>
                  <a:lnTo>
                    <a:pt x="174" y="953"/>
                  </a:lnTo>
                  <a:lnTo>
                    <a:pt x="304" y="997"/>
                  </a:lnTo>
                  <a:lnTo>
                    <a:pt x="477" y="953"/>
                  </a:lnTo>
                  <a:lnTo>
                    <a:pt x="607" y="867"/>
                  </a:lnTo>
                  <a:lnTo>
                    <a:pt x="694" y="694"/>
                  </a:lnTo>
                  <a:lnTo>
                    <a:pt x="694" y="520"/>
                  </a:lnTo>
                  <a:lnTo>
                    <a:pt x="694" y="347"/>
                  </a:lnTo>
                  <a:lnTo>
                    <a:pt x="651" y="174"/>
                  </a:lnTo>
                  <a:lnTo>
                    <a:pt x="564" y="44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75"/>
            <p:cNvSpPr/>
            <p:nvPr/>
          </p:nvSpPr>
          <p:spPr>
            <a:xfrm>
              <a:off x="3444308" y="1897157"/>
              <a:ext cx="16363" cy="10536"/>
            </a:xfrm>
            <a:custGeom>
              <a:avLst/>
              <a:gdLst/>
              <a:ahLst/>
              <a:cxnLst/>
              <a:rect l="l" t="t" r="r" b="b"/>
              <a:pathLst>
                <a:path w="607" h="391" extrusionOk="0">
                  <a:moveTo>
                    <a:pt x="1" y="0"/>
                  </a:moveTo>
                  <a:lnTo>
                    <a:pt x="1" y="44"/>
                  </a:lnTo>
                  <a:lnTo>
                    <a:pt x="1" y="174"/>
                  </a:lnTo>
                  <a:lnTo>
                    <a:pt x="87" y="304"/>
                  </a:lnTo>
                  <a:lnTo>
                    <a:pt x="174" y="347"/>
                  </a:lnTo>
                  <a:lnTo>
                    <a:pt x="304" y="390"/>
                  </a:lnTo>
                  <a:lnTo>
                    <a:pt x="434" y="347"/>
                  </a:lnTo>
                  <a:lnTo>
                    <a:pt x="520" y="304"/>
                  </a:lnTo>
                  <a:lnTo>
                    <a:pt x="607" y="174"/>
                  </a:lnTo>
                  <a:lnTo>
                    <a:pt x="607" y="44"/>
                  </a:lnTo>
                  <a:lnTo>
                    <a:pt x="477" y="130"/>
                  </a:lnTo>
                  <a:lnTo>
                    <a:pt x="390" y="174"/>
                  </a:lnTo>
                  <a:lnTo>
                    <a:pt x="260" y="174"/>
                  </a:lnTo>
                  <a:lnTo>
                    <a:pt x="174" y="1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75"/>
            <p:cNvSpPr/>
            <p:nvPr/>
          </p:nvSpPr>
          <p:spPr>
            <a:xfrm>
              <a:off x="3377777" y="1894812"/>
              <a:ext cx="10540" cy="19860"/>
            </a:xfrm>
            <a:custGeom>
              <a:avLst/>
              <a:gdLst/>
              <a:ahLst/>
              <a:cxnLst/>
              <a:rect l="l" t="t" r="r" b="b"/>
              <a:pathLst>
                <a:path w="391" h="737" extrusionOk="0">
                  <a:moveTo>
                    <a:pt x="390" y="1"/>
                  </a:moveTo>
                  <a:lnTo>
                    <a:pt x="347" y="217"/>
                  </a:lnTo>
                  <a:lnTo>
                    <a:pt x="304" y="434"/>
                  </a:lnTo>
                  <a:lnTo>
                    <a:pt x="174" y="607"/>
                  </a:lnTo>
                  <a:lnTo>
                    <a:pt x="87" y="694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130" y="694"/>
                  </a:lnTo>
                  <a:lnTo>
                    <a:pt x="217" y="650"/>
                  </a:lnTo>
                  <a:lnTo>
                    <a:pt x="304" y="564"/>
                  </a:lnTo>
                  <a:lnTo>
                    <a:pt x="347" y="477"/>
                  </a:lnTo>
                  <a:lnTo>
                    <a:pt x="390" y="217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75"/>
            <p:cNvSpPr/>
            <p:nvPr/>
          </p:nvSpPr>
          <p:spPr>
            <a:xfrm>
              <a:off x="3370768" y="1884330"/>
              <a:ext cx="18709" cy="26867"/>
            </a:xfrm>
            <a:custGeom>
              <a:avLst/>
              <a:gdLst/>
              <a:ahLst/>
              <a:cxnLst/>
              <a:rect l="l" t="t" r="r" b="b"/>
              <a:pathLst>
                <a:path w="694" h="997" extrusionOk="0">
                  <a:moveTo>
                    <a:pt x="260" y="0"/>
                  </a:moveTo>
                  <a:lnTo>
                    <a:pt x="130" y="130"/>
                  </a:lnTo>
                  <a:lnTo>
                    <a:pt x="44" y="260"/>
                  </a:lnTo>
                  <a:lnTo>
                    <a:pt x="1" y="433"/>
                  </a:lnTo>
                  <a:lnTo>
                    <a:pt x="1" y="606"/>
                  </a:lnTo>
                  <a:lnTo>
                    <a:pt x="44" y="780"/>
                  </a:lnTo>
                  <a:lnTo>
                    <a:pt x="130" y="909"/>
                  </a:lnTo>
                  <a:lnTo>
                    <a:pt x="260" y="996"/>
                  </a:lnTo>
                  <a:lnTo>
                    <a:pt x="434" y="996"/>
                  </a:lnTo>
                  <a:lnTo>
                    <a:pt x="564" y="866"/>
                  </a:lnTo>
                  <a:lnTo>
                    <a:pt x="607" y="736"/>
                  </a:lnTo>
                  <a:lnTo>
                    <a:pt x="693" y="563"/>
                  </a:lnTo>
                  <a:lnTo>
                    <a:pt x="693" y="390"/>
                  </a:lnTo>
                  <a:lnTo>
                    <a:pt x="650" y="217"/>
                  </a:lnTo>
                  <a:lnTo>
                    <a:pt x="564" y="8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75"/>
            <p:cNvSpPr/>
            <p:nvPr/>
          </p:nvSpPr>
          <p:spPr>
            <a:xfrm>
              <a:off x="3362600" y="1881985"/>
              <a:ext cx="15204" cy="12854"/>
            </a:xfrm>
            <a:custGeom>
              <a:avLst/>
              <a:gdLst/>
              <a:ahLst/>
              <a:cxnLst/>
              <a:rect l="l" t="t" r="r" b="b"/>
              <a:pathLst>
                <a:path w="564" h="477" extrusionOk="0">
                  <a:moveTo>
                    <a:pt x="0" y="1"/>
                  </a:moveTo>
                  <a:lnTo>
                    <a:pt x="0" y="174"/>
                  </a:lnTo>
                  <a:lnTo>
                    <a:pt x="0" y="304"/>
                  </a:lnTo>
                  <a:lnTo>
                    <a:pt x="87" y="390"/>
                  </a:lnTo>
                  <a:lnTo>
                    <a:pt x="174" y="477"/>
                  </a:lnTo>
                  <a:lnTo>
                    <a:pt x="304" y="477"/>
                  </a:lnTo>
                  <a:lnTo>
                    <a:pt x="390" y="434"/>
                  </a:lnTo>
                  <a:lnTo>
                    <a:pt x="477" y="347"/>
                  </a:lnTo>
                  <a:lnTo>
                    <a:pt x="520" y="174"/>
                  </a:lnTo>
                  <a:lnTo>
                    <a:pt x="563" y="174"/>
                  </a:lnTo>
                  <a:lnTo>
                    <a:pt x="520" y="130"/>
                  </a:lnTo>
                  <a:lnTo>
                    <a:pt x="390" y="217"/>
                  </a:lnTo>
                  <a:lnTo>
                    <a:pt x="260" y="260"/>
                  </a:lnTo>
                  <a:lnTo>
                    <a:pt x="174" y="260"/>
                  </a:lnTo>
                  <a:lnTo>
                    <a:pt x="130" y="1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75"/>
            <p:cNvSpPr/>
            <p:nvPr/>
          </p:nvSpPr>
          <p:spPr>
            <a:xfrm>
              <a:off x="3412795" y="1964822"/>
              <a:ext cx="16363" cy="9378"/>
            </a:xfrm>
            <a:custGeom>
              <a:avLst/>
              <a:gdLst/>
              <a:ahLst/>
              <a:cxnLst/>
              <a:rect l="l" t="t" r="r" b="b"/>
              <a:pathLst>
                <a:path w="607" h="348" extrusionOk="0">
                  <a:moveTo>
                    <a:pt x="607" y="1"/>
                  </a:moveTo>
                  <a:lnTo>
                    <a:pt x="563" y="44"/>
                  </a:lnTo>
                  <a:lnTo>
                    <a:pt x="477" y="174"/>
                  </a:lnTo>
                  <a:lnTo>
                    <a:pt x="347" y="261"/>
                  </a:lnTo>
                  <a:lnTo>
                    <a:pt x="174" y="261"/>
                  </a:lnTo>
                  <a:lnTo>
                    <a:pt x="0" y="217"/>
                  </a:lnTo>
                  <a:lnTo>
                    <a:pt x="87" y="304"/>
                  </a:lnTo>
                  <a:lnTo>
                    <a:pt x="217" y="347"/>
                  </a:lnTo>
                  <a:lnTo>
                    <a:pt x="433" y="347"/>
                  </a:lnTo>
                  <a:lnTo>
                    <a:pt x="520" y="304"/>
                  </a:lnTo>
                  <a:lnTo>
                    <a:pt x="563" y="217"/>
                  </a:lnTo>
                  <a:lnTo>
                    <a:pt x="607" y="131"/>
                  </a:lnTo>
                  <a:lnTo>
                    <a:pt x="607" y="44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75"/>
            <p:cNvSpPr/>
            <p:nvPr/>
          </p:nvSpPr>
          <p:spPr>
            <a:xfrm>
              <a:off x="3381282" y="1853987"/>
              <a:ext cx="42054" cy="100379"/>
            </a:xfrm>
            <a:custGeom>
              <a:avLst/>
              <a:gdLst/>
              <a:ahLst/>
              <a:cxnLst/>
              <a:rect l="l" t="t" r="r" b="b"/>
              <a:pathLst>
                <a:path w="1560" h="3725" extrusionOk="0">
                  <a:moveTo>
                    <a:pt x="953" y="0"/>
                  </a:moveTo>
                  <a:lnTo>
                    <a:pt x="650" y="736"/>
                  </a:lnTo>
                  <a:lnTo>
                    <a:pt x="390" y="1473"/>
                  </a:lnTo>
                  <a:lnTo>
                    <a:pt x="174" y="2209"/>
                  </a:lnTo>
                  <a:lnTo>
                    <a:pt x="0" y="2988"/>
                  </a:lnTo>
                  <a:lnTo>
                    <a:pt x="44" y="3031"/>
                  </a:lnTo>
                  <a:lnTo>
                    <a:pt x="217" y="2988"/>
                  </a:lnTo>
                  <a:lnTo>
                    <a:pt x="520" y="2945"/>
                  </a:lnTo>
                  <a:lnTo>
                    <a:pt x="520" y="2945"/>
                  </a:lnTo>
                  <a:lnTo>
                    <a:pt x="477" y="3205"/>
                  </a:lnTo>
                  <a:lnTo>
                    <a:pt x="390" y="3594"/>
                  </a:lnTo>
                  <a:lnTo>
                    <a:pt x="520" y="3638"/>
                  </a:lnTo>
                  <a:lnTo>
                    <a:pt x="780" y="3724"/>
                  </a:lnTo>
                  <a:lnTo>
                    <a:pt x="1083" y="3681"/>
                  </a:lnTo>
                  <a:lnTo>
                    <a:pt x="1343" y="3594"/>
                  </a:lnTo>
                  <a:lnTo>
                    <a:pt x="1559" y="3378"/>
                  </a:lnTo>
                  <a:lnTo>
                    <a:pt x="1516" y="3335"/>
                  </a:lnTo>
                  <a:lnTo>
                    <a:pt x="1516" y="3378"/>
                  </a:lnTo>
                  <a:lnTo>
                    <a:pt x="1299" y="3464"/>
                  </a:lnTo>
                  <a:lnTo>
                    <a:pt x="1040" y="3508"/>
                  </a:lnTo>
                  <a:lnTo>
                    <a:pt x="780" y="3551"/>
                  </a:lnTo>
                  <a:lnTo>
                    <a:pt x="520" y="3508"/>
                  </a:lnTo>
                  <a:lnTo>
                    <a:pt x="650" y="3118"/>
                  </a:lnTo>
                  <a:lnTo>
                    <a:pt x="736" y="2772"/>
                  </a:lnTo>
                  <a:lnTo>
                    <a:pt x="477" y="2772"/>
                  </a:lnTo>
                  <a:lnTo>
                    <a:pt x="217" y="2815"/>
                  </a:lnTo>
                  <a:lnTo>
                    <a:pt x="217" y="2815"/>
                  </a:lnTo>
                  <a:lnTo>
                    <a:pt x="433" y="2122"/>
                  </a:lnTo>
                  <a:lnTo>
                    <a:pt x="650" y="1429"/>
                  </a:lnTo>
                  <a:lnTo>
                    <a:pt x="823" y="736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75"/>
            <p:cNvSpPr/>
            <p:nvPr/>
          </p:nvSpPr>
          <p:spPr>
            <a:xfrm>
              <a:off x="3395273" y="1943830"/>
              <a:ext cx="28063" cy="21019"/>
            </a:xfrm>
            <a:custGeom>
              <a:avLst/>
              <a:gdLst/>
              <a:ahLst/>
              <a:cxnLst/>
              <a:rect l="l" t="t" r="r" b="b"/>
              <a:pathLst>
                <a:path w="1041" h="780" extrusionOk="0">
                  <a:moveTo>
                    <a:pt x="997" y="1"/>
                  </a:moveTo>
                  <a:lnTo>
                    <a:pt x="780" y="130"/>
                  </a:lnTo>
                  <a:lnTo>
                    <a:pt x="521" y="174"/>
                  </a:lnTo>
                  <a:lnTo>
                    <a:pt x="261" y="217"/>
                  </a:lnTo>
                  <a:lnTo>
                    <a:pt x="1" y="217"/>
                  </a:lnTo>
                  <a:lnTo>
                    <a:pt x="174" y="477"/>
                  </a:lnTo>
                  <a:lnTo>
                    <a:pt x="434" y="693"/>
                  </a:lnTo>
                  <a:lnTo>
                    <a:pt x="564" y="780"/>
                  </a:lnTo>
                  <a:lnTo>
                    <a:pt x="737" y="780"/>
                  </a:lnTo>
                  <a:lnTo>
                    <a:pt x="910" y="737"/>
                  </a:lnTo>
                  <a:lnTo>
                    <a:pt x="997" y="607"/>
                  </a:lnTo>
                  <a:lnTo>
                    <a:pt x="1040" y="477"/>
                  </a:lnTo>
                  <a:lnTo>
                    <a:pt x="1040" y="304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75"/>
            <p:cNvSpPr/>
            <p:nvPr/>
          </p:nvSpPr>
          <p:spPr>
            <a:xfrm>
              <a:off x="3406945" y="1951995"/>
              <a:ext cx="16390" cy="12854"/>
            </a:xfrm>
            <a:custGeom>
              <a:avLst/>
              <a:gdLst/>
              <a:ahLst/>
              <a:cxnLst/>
              <a:rect l="l" t="t" r="r" b="b"/>
              <a:pathLst>
                <a:path w="608" h="477" extrusionOk="0">
                  <a:moveTo>
                    <a:pt x="607" y="1"/>
                  </a:moveTo>
                  <a:lnTo>
                    <a:pt x="434" y="44"/>
                  </a:lnTo>
                  <a:lnTo>
                    <a:pt x="261" y="87"/>
                  </a:lnTo>
                  <a:lnTo>
                    <a:pt x="88" y="217"/>
                  </a:lnTo>
                  <a:lnTo>
                    <a:pt x="1" y="390"/>
                  </a:lnTo>
                  <a:lnTo>
                    <a:pt x="131" y="477"/>
                  </a:lnTo>
                  <a:lnTo>
                    <a:pt x="304" y="477"/>
                  </a:lnTo>
                  <a:lnTo>
                    <a:pt x="477" y="434"/>
                  </a:lnTo>
                  <a:lnTo>
                    <a:pt x="564" y="304"/>
                  </a:lnTo>
                  <a:lnTo>
                    <a:pt x="607" y="174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75"/>
            <p:cNvSpPr/>
            <p:nvPr/>
          </p:nvSpPr>
          <p:spPr>
            <a:xfrm>
              <a:off x="3377777" y="1740807"/>
              <a:ext cx="238143" cy="198387"/>
            </a:xfrm>
            <a:custGeom>
              <a:avLst/>
              <a:gdLst/>
              <a:ahLst/>
              <a:cxnLst/>
              <a:rect l="l" t="t" r="r" b="b"/>
              <a:pathLst>
                <a:path w="8834" h="7362" extrusionOk="0">
                  <a:moveTo>
                    <a:pt x="3075" y="0"/>
                  </a:moveTo>
                  <a:lnTo>
                    <a:pt x="2728" y="43"/>
                  </a:lnTo>
                  <a:lnTo>
                    <a:pt x="2339" y="130"/>
                  </a:lnTo>
                  <a:lnTo>
                    <a:pt x="1992" y="260"/>
                  </a:lnTo>
                  <a:lnTo>
                    <a:pt x="1646" y="433"/>
                  </a:lnTo>
                  <a:lnTo>
                    <a:pt x="1343" y="693"/>
                  </a:lnTo>
                  <a:lnTo>
                    <a:pt x="1083" y="909"/>
                  </a:lnTo>
                  <a:lnTo>
                    <a:pt x="866" y="1169"/>
                  </a:lnTo>
                  <a:lnTo>
                    <a:pt x="693" y="1472"/>
                  </a:lnTo>
                  <a:lnTo>
                    <a:pt x="520" y="1775"/>
                  </a:lnTo>
                  <a:lnTo>
                    <a:pt x="260" y="2382"/>
                  </a:lnTo>
                  <a:lnTo>
                    <a:pt x="87" y="2901"/>
                  </a:lnTo>
                  <a:lnTo>
                    <a:pt x="0" y="3378"/>
                  </a:lnTo>
                  <a:lnTo>
                    <a:pt x="0" y="3681"/>
                  </a:lnTo>
                  <a:lnTo>
                    <a:pt x="44" y="3811"/>
                  </a:lnTo>
                  <a:lnTo>
                    <a:pt x="477" y="3811"/>
                  </a:lnTo>
                  <a:lnTo>
                    <a:pt x="1040" y="3724"/>
                  </a:lnTo>
                  <a:lnTo>
                    <a:pt x="2252" y="3464"/>
                  </a:lnTo>
                  <a:lnTo>
                    <a:pt x="3248" y="3204"/>
                  </a:lnTo>
                  <a:lnTo>
                    <a:pt x="3681" y="3074"/>
                  </a:lnTo>
                  <a:lnTo>
                    <a:pt x="3465" y="3204"/>
                  </a:lnTo>
                  <a:lnTo>
                    <a:pt x="3205" y="3334"/>
                  </a:lnTo>
                  <a:lnTo>
                    <a:pt x="2642" y="3507"/>
                  </a:lnTo>
                  <a:lnTo>
                    <a:pt x="2122" y="3681"/>
                  </a:lnTo>
                  <a:lnTo>
                    <a:pt x="1992" y="3724"/>
                  </a:lnTo>
                  <a:lnTo>
                    <a:pt x="1949" y="3767"/>
                  </a:lnTo>
                  <a:lnTo>
                    <a:pt x="2079" y="3811"/>
                  </a:lnTo>
                  <a:lnTo>
                    <a:pt x="2382" y="3854"/>
                  </a:lnTo>
                  <a:lnTo>
                    <a:pt x="2858" y="3854"/>
                  </a:lnTo>
                  <a:lnTo>
                    <a:pt x="3465" y="3767"/>
                  </a:lnTo>
                  <a:lnTo>
                    <a:pt x="4027" y="3681"/>
                  </a:lnTo>
                  <a:lnTo>
                    <a:pt x="4547" y="3507"/>
                  </a:lnTo>
                  <a:lnTo>
                    <a:pt x="5067" y="3291"/>
                  </a:lnTo>
                  <a:lnTo>
                    <a:pt x="5586" y="3074"/>
                  </a:lnTo>
                  <a:lnTo>
                    <a:pt x="5543" y="3767"/>
                  </a:lnTo>
                  <a:lnTo>
                    <a:pt x="5586" y="4373"/>
                  </a:lnTo>
                  <a:lnTo>
                    <a:pt x="5673" y="4893"/>
                  </a:lnTo>
                  <a:lnTo>
                    <a:pt x="5760" y="5283"/>
                  </a:lnTo>
                  <a:lnTo>
                    <a:pt x="5846" y="5629"/>
                  </a:lnTo>
                  <a:lnTo>
                    <a:pt x="5933" y="5802"/>
                  </a:lnTo>
                  <a:lnTo>
                    <a:pt x="5976" y="5889"/>
                  </a:lnTo>
                  <a:lnTo>
                    <a:pt x="5976" y="5846"/>
                  </a:lnTo>
                  <a:lnTo>
                    <a:pt x="5933" y="5629"/>
                  </a:lnTo>
                  <a:lnTo>
                    <a:pt x="5933" y="5326"/>
                  </a:lnTo>
                  <a:lnTo>
                    <a:pt x="5933" y="4590"/>
                  </a:lnTo>
                  <a:lnTo>
                    <a:pt x="5976" y="4980"/>
                  </a:lnTo>
                  <a:lnTo>
                    <a:pt x="6149" y="5629"/>
                  </a:lnTo>
                  <a:lnTo>
                    <a:pt x="6322" y="6192"/>
                  </a:lnTo>
                  <a:lnTo>
                    <a:pt x="6582" y="6668"/>
                  </a:lnTo>
                  <a:lnTo>
                    <a:pt x="6842" y="7015"/>
                  </a:lnTo>
                  <a:lnTo>
                    <a:pt x="7059" y="7231"/>
                  </a:lnTo>
                  <a:lnTo>
                    <a:pt x="7275" y="7361"/>
                  </a:lnTo>
                  <a:lnTo>
                    <a:pt x="7362" y="7361"/>
                  </a:lnTo>
                  <a:lnTo>
                    <a:pt x="7492" y="7275"/>
                  </a:lnTo>
                  <a:lnTo>
                    <a:pt x="7665" y="7145"/>
                  </a:lnTo>
                  <a:lnTo>
                    <a:pt x="7795" y="6972"/>
                  </a:lnTo>
                  <a:lnTo>
                    <a:pt x="8141" y="6539"/>
                  </a:lnTo>
                  <a:lnTo>
                    <a:pt x="8444" y="5932"/>
                  </a:lnTo>
                  <a:lnTo>
                    <a:pt x="8661" y="5326"/>
                  </a:lnTo>
                  <a:lnTo>
                    <a:pt x="8747" y="4980"/>
                  </a:lnTo>
                  <a:lnTo>
                    <a:pt x="8791" y="4633"/>
                  </a:lnTo>
                  <a:lnTo>
                    <a:pt x="8834" y="4330"/>
                  </a:lnTo>
                  <a:lnTo>
                    <a:pt x="8791" y="4027"/>
                  </a:lnTo>
                  <a:lnTo>
                    <a:pt x="8747" y="3724"/>
                  </a:lnTo>
                  <a:lnTo>
                    <a:pt x="8617" y="3421"/>
                  </a:lnTo>
                  <a:lnTo>
                    <a:pt x="8314" y="2988"/>
                  </a:lnTo>
                  <a:lnTo>
                    <a:pt x="8055" y="2598"/>
                  </a:lnTo>
                  <a:lnTo>
                    <a:pt x="7795" y="2295"/>
                  </a:lnTo>
                  <a:lnTo>
                    <a:pt x="7535" y="2078"/>
                  </a:lnTo>
                  <a:lnTo>
                    <a:pt x="7318" y="1949"/>
                  </a:lnTo>
                  <a:lnTo>
                    <a:pt x="7189" y="1862"/>
                  </a:lnTo>
                  <a:lnTo>
                    <a:pt x="7015" y="1775"/>
                  </a:lnTo>
                  <a:lnTo>
                    <a:pt x="6712" y="1472"/>
                  </a:lnTo>
                  <a:lnTo>
                    <a:pt x="6236" y="1083"/>
                  </a:lnTo>
                  <a:lnTo>
                    <a:pt x="5630" y="736"/>
                  </a:lnTo>
                  <a:lnTo>
                    <a:pt x="4980" y="390"/>
                  </a:lnTo>
                  <a:lnTo>
                    <a:pt x="4590" y="260"/>
                  </a:lnTo>
                  <a:lnTo>
                    <a:pt x="4244" y="130"/>
                  </a:lnTo>
                  <a:lnTo>
                    <a:pt x="3854" y="87"/>
                  </a:lnTo>
                  <a:lnTo>
                    <a:pt x="3465" y="43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75"/>
            <p:cNvSpPr/>
            <p:nvPr/>
          </p:nvSpPr>
          <p:spPr>
            <a:xfrm>
              <a:off x="3507335" y="2537779"/>
              <a:ext cx="498471" cy="1620811"/>
            </a:xfrm>
            <a:custGeom>
              <a:avLst/>
              <a:gdLst/>
              <a:ahLst/>
              <a:cxnLst/>
              <a:rect l="l" t="t" r="r" b="b"/>
              <a:pathLst>
                <a:path w="18491" h="60147" extrusionOk="0">
                  <a:moveTo>
                    <a:pt x="737" y="0"/>
                  </a:moveTo>
                  <a:lnTo>
                    <a:pt x="477" y="2165"/>
                  </a:lnTo>
                  <a:lnTo>
                    <a:pt x="261" y="4330"/>
                  </a:lnTo>
                  <a:lnTo>
                    <a:pt x="131" y="6539"/>
                  </a:lnTo>
                  <a:lnTo>
                    <a:pt x="44" y="8747"/>
                  </a:lnTo>
                  <a:lnTo>
                    <a:pt x="1" y="10956"/>
                  </a:lnTo>
                  <a:lnTo>
                    <a:pt x="1" y="13121"/>
                  </a:lnTo>
                  <a:lnTo>
                    <a:pt x="1" y="15286"/>
                  </a:lnTo>
                  <a:lnTo>
                    <a:pt x="44" y="17408"/>
                  </a:lnTo>
                  <a:lnTo>
                    <a:pt x="261" y="21478"/>
                  </a:lnTo>
                  <a:lnTo>
                    <a:pt x="521" y="25375"/>
                  </a:lnTo>
                  <a:lnTo>
                    <a:pt x="824" y="28926"/>
                  </a:lnTo>
                  <a:lnTo>
                    <a:pt x="1127" y="32130"/>
                  </a:lnTo>
                  <a:lnTo>
                    <a:pt x="1300" y="33862"/>
                  </a:lnTo>
                  <a:lnTo>
                    <a:pt x="1603" y="35768"/>
                  </a:lnTo>
                  <a:lnTo>
                    <a:pt x="1950" y="37846"/>
                  </a:lnTo>
                  <a:lnTo>
                    <a:pt x="2339" y="40098"/>
                  </a:lnTo>
                  <a:lnTo>
                    <a:pt x="3249" y="44731"/>
                  </a:lnTo>
                  <a:lnTo>
                    <a:pt x="4201" y="49321"/>
                  </a:lnTo>
                  <a:lnTo>
                    <a:pt x="5154" y="53521"/>
                  </a:lnTo>
                  <a:lnTo>
                    <a:pt x="5933" y="56942"/>
                  </a:lnTo>
                  <a:lnTo>
                    <a:pt x="6713" y="60147"/>
                  </a:lnTo>
                  <a:lnTo>
                    <a:pt x="11346" y="59194"/>
                  </a:lnTo>
                  <a:lnTo>
                    <a:pt x="18491" y="57765"/>
                  </a:lnTo>
                  <a:lnTo>
                    <a:pt x="16412" y="46723"/>
                  </a:lnTo>
                  <a:lnTo>
                    <a:pt x="14767" y="37846"/>
                  </a:lnTo>
                  <a:lnTo>
                    <a:pt x="14074" y="33992"/>
                  </a:lnTo>
                  <a:lnTo>
                    <a:pt x="13598" y="31091"/>
                  </a:lnTo>
                  <a:lnTo>
                    <a:pt x="13251" y="28493"/>
                  </a:lnTo>
                  <a:lnTo>
                    <a:pt x="12948" y="25722"/>
                  </a:lnTo>
                  <a:lnTo>
                    <a:pt x="12688" y="22950"/>
                  </a:lnTo>
                  <a:lnTo>
                    <a:pt x="12472" y="20266"/>
                  </a:lnTo>
                  <a:lnTo>
                    <a:pt x="12299" y="17884"/>
                  </a:lnTo>
                  <a:lnTo>
                    <a:pt x="12212" y="15892"/>
                  </a:lnTo>
                  <a:lnTo>
                    <a:pt x="12212" y="14420"/>
                  </a:lnTo>
                  <a:lnTo>
                    <a:pt x="12212" y="13943"/>
                  </a:lnTo>
                  <a:lnTo>
                    <a:pt x="12255" y="13640"/>
                  </a:lnTo>
                  <a:lnTo>
                    <a:pt x="12429" y="12947"/>
                  </a:lnTo>
                  <a:lnTo>
                    <a:pt x="12558" y="12255"/>
                  </a:lnTo>
                  <a:lnTo>
                    <a:pt x="12688" y="11605"/>
                  </a:lnTo>
                  <a:lnTo>
                    <a:pt x="12775" y="10956"/>
                  </a:lnTo>
                  <a:lnTo>
                    <a:pt x="12818" y="9700"/>
                  </a:lnTo>
                  <a:lnTo>
                    <a:pt x="12818" y="8531"/>
                  </a:lnTo>
                  <a:lnTo>
                    <a:pt x="12688" y="7405"/>
                  </a:lnTo>
                  <a:lnTo>
                    <a:pt x="12515" y="6366"/>
                  </a:lnTo>
                  <a:lnTo>
                    <a:pt x="12299" y="5370"/>
                  </a:lnTo>
                  <a:lnTo>
                    <a:pt x="12039" y="4460"/>
                  </a:lnTo>
                  <a:lnTo>
                    <a:pt x="11736" y="3638"/>
                  </a:lnTo>
                  <a:lnTo>
                    <a:pt x="11389" y="2901"/>
                  </a:lnTo>
                  <a:lnTo>
                    <a:pt x="11043" y="2209"/>
                  </a:lnTo>
                  <a:lnTo>
                    <a:pt x="10740" y="1602"/>
                  </a:lnTo>
                  <a:lnTo>
                    <a:pt x="10134" y="650"/>
                  </a:lnTo>
                  <a:lnTo>
                    <a:pt x="9744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75"/>
            <p:cNvSpPr/>
            <p:nvPr/>
          </p:nvSpPr>
          <p:spPr>
            <a:xfrm>
              <a:off x="3507335" y="2537779"/>
              <a:ext cx="498471" cy="1620811"/>
            </a:xfrm>
            <a:custGeom>
              <a:avLst/>
              <a:gdLst/>
              <a:ahLst/>
              <a:cxnLst/>
              <a:rect l="l" t="t" r="r" b="b"/>
              <a:pathLst>
                <a:path w="18491" h="60147" fill="none" extrusionOk="0">
                  <a:moveTo>
                    <a:pt x="18491" y="57765"/>
                  </a:moveTo>
                  <a:lnTo>
                    <a:pt x="11346" y="59194"/>
                  </a:lnTo>
                  <a:lnTo>
                    <a:pt x="6713" y="60147"/>
                  </a:lnTo>
                  <a:lnTo>
                    <a:pt x="6713" y="60147"/>
                  </a:lnTo>
                  <a:lnTo>
                    <a:pt x="5933" y="56942"/>
                  </a:lnTo>
                  <a:lnTo>
                    <a:pt x="5154" y="53521"/>
                  </a:lnTo>
                  <a:lnTo>
                    <a:pt x="4201" y="49321"/>
                  </a:lnTo>
                  <a:lnTo>
                    <a:pt x="3249" y="44731"/>
                  </a:lnTo>
                  <a:lnTo>
                    <a:pt x="2339" y="40098"/>
                  </a:lnTo>
                  <a:lnTo>
                    <a:pt x="1950" y="37846"/>
                  </a:lnTo>
                  <a:lnTo>
                    <a:pt x="1603" y="35768"/>
                  </a:lnTo>
                  <a:lnTo>
                    <a:pt x="1300" y="33862"/>
                  </a:lnTo>
                  <a:lnTo>
                    <a:pt x="1127" y="32130"/>
                  </a:lnTo>
                  <a:lnTo>
                    <a:pt x="1127" y="32130"/>
                  </a:lnTo>
                  <a:lnTo>
                    <a:pt x="824" y="28926"/>
                  </a:lnTo>
                  <a:lnTo>
                    <a:pt x="521" y="25375"/>
                  </a:lnTo>
                  <a:lnTo>
                    <a:pt x="261" y="21478"/>
                  </a:lnTo>
                  <a:lnTo>
                    <a:pt x="44" y="17408"/>
                  </a:lnTo>
                  <a:lnTo>
                    <a:pt x="1" y="15286"/>
                  </a:lnTo>
                  <a:lnTo>
                    <a:pt x="1" y="13121"/>
                  </a:lnTo>
                  <a:lnTo>
                    <a:pt x="1" y="10956"/>
                  </a:lnTo>
                  <a:lnTo>
                    <a:pt x="44" y="8747"/>
                  </a:lnTo>
                  <a:lnTo>
                    <a:pt x="131" y="6539"/>
                  </a:lnTo>
                  <a:lnTo>
                    <a:pt x="261" y="4330"/>
                  </a:lnTo>
                  <a:lnTo>
                    <a:pt x="477" y="2165"/>
                  </a:lnTo>
                  <a:lnTo>
                    <a:pt x="737" y="0"/>
                  </a:lnTo>
                  <a:lnTo>
                    <a:pt x="9744" y="0"/>
                  </a:lnTo>
                  <a:lnTo>
                    <a:pt x="9744" y="0"/>
                  </a:lnTo>
                  <a:lnTo>
                    <a:pt x="10134" y="650"/>
                  </a:lnTo>
                  <a:lnTo>
                    <a:pt x="10740" y="1602"/>
                  </a:lnTo>
                  <a:lnTo>
                    <a:pt x="11043" y="2209"/>
                  </a:lnTo>
                  <a:lnTo>
                    <a:pt x="11389" y="2901"/>
                  </a:lnTo>
                  <a:lnTo>
                    <a:pt x="11736" y="3638"/>
                  </a:lnTo>
                  <a:lnTo>
                    <a:pt x="12039" y="4460"/>
                  </a:lnTo>
                  <a:lnTo>
                    <a:pt x="12299" y="5370"/>
                  </a:lnTo>
                  <a:lnTo>
                    <a:pt x="12515" y="6366"/>
                  </a:lnTo>
                  <a:lnTo>
                    <a:pt x="12688" y="7405"/>
                  </a:lnTo>
                  <a:lnTo>
                    <a:pt x="12818" y="8531"/>
                  </a:lnTo>
                  <a:lnTo>
                    <a:pt x="12818" y="9700"/>
                  </a:lnTo>
                  <a:lnTo>
                    <a:pt x="12775" y="10956"/>
                  </a:lnTo>
                  <a:lnTo>
                    <a:pt x="12688" y="11605"/>
                  </a:lnTo>
                  <a:lnTo>
                    <a:pt x="12558" y="12255"/>
                  </a:lnTo>
                  <a:lnTo>
                    <a:pt x="12429" y="12947"/>
                  </a:lnTo>
                  <a:lnTo>
                    <a:pt x="12255" y="13640"/>
                  </a:lnTo>
                  <a:lnTo>
                    <a:pt x="12255" y="13640"/>
                  </a:lnTo>
                  <a:lnTo>
                    <a:pt x="12212" y="13943"/>
                  </a:lnTo>
                  <a:lnTo>
                    <a:pt x="12212" y="14420"/>
                  </a:lnTo>
                  <a:lnTo>
                    <a:pt x="12212" y="15892"/>
                  </a:lnTo>
                  <a:lnTo>
                    <a:pt x="12299" y="17884"/>
                  </a:lnTo>
                  <a:lnTo>
                    <a:pt x="12472" y="20266"/>
                  </a:lnTo>
                  <a:lnTo>
                    <a:pt x="12688" y="22950"/>
                  </a:lnTo>
                  <a:lnTo>
                    <a:pt x="12948" y="25722"/>
                  </a:lnTo>
                  <a:lnTo>
                    <a:pt x="13251" y="28493"/>
                  </a:lnTo>
                  <a:lnTo>
                    <a:pt x="13598" y="31091"/>
                  </a:lnTo>
                  <a:lnTo>
                    <a:pt x="13598" y="31091"/>
                  </a:lnTo>
                  <a:lnTo>
                    <a:pt x="14074" y="33992"/>
                  </a:lnTo>
                  <a:lnTo>
                    <a:pt x="14767" y="37846"/>
                  </a:lnTo>
                  <a:lnTo>
                    <a:pt x="16412" y="46723"/>
                  </a:lnTo>
                  <a:lnTo>
                    <a:pt x="18491" y="577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75"/>
            <p:cNvSpPr/>
            <p:nvPr/>
          </p:nvSpPr>
          <p:spPr>
            <a:xfrm>
              <a:off x="3507335" y="2537779"/>
              <a:ext cx="305887" cy="1620811"/>
            </a:xfrm>
            <a:custGeom>
              <a:avLst/>
              <a:gdLst/>
              <a:ahLst/>
              <a:cxnLst/>
              <a:rect l="l" t="t" r="r" b="b"/>
              <a:pathLst>
                <a:path w="11347" h="60147" extrusionOk="0">
                  <a:moveTo>
                    <a:pt x="737" y="0"/>
                  </a:moveTo>
                  <a:lnTo>
                    <a:pt x="477" y="2165"/>
                  </a:lnTo>
                  <a:lnTo>
                    <a:pt x="261" y="4330"/>
                  </a:lnTo>
                  <a:lnTo>
                    <a:pt x="131" y="6539"/>
                  </a:lnTo>
                  <a:lnTo>
                    <a:pt x="44" y="8747"/>
                  </a:lnTo>
                  <a:lnTo>
                    <a:pt x="1" y="10956"/>
                  </a:lnTo>
                  <a:lnTo>
                    <a:pt x="1" y="13121"/>
                  </a:lnTo>
                  <a:lnTo>
                    <a:pt x="1" y="15286"/>
                  </a:lnTo>
                  <a:lnTo>
                    <a:pt x="44" y="17408"/>
                  </a:lnTo>
                  <a:lnTo>
                    <a:pt x="261" y="21478"/>
                  </a:lnTo>
                  <a:lnTo>
                    <a:pt x="521" y="25375"/>
                  </a:lnTo>
                  <a:lnTo>
                    <a:pt x="824" y="28926"/>
                  </a:lnTo>
                  <a:lnTo>
                    <a:pt x="1127" y="32130"/>
                  </a:lnTo>
                  <a:lnTo>
                    <a:pt x="1300" y="33862"/>
                  </a:lnTo>
                  <a:lnTo>
                    <a:pt x="1603" y="35768"/>
                  </a:lnTo>
                  <a:lnTo>
                    <a:pt x="1950" y="37846"/>
                  </a:lnTo>
                  <a:lnTo>
                    <a:pt x="2339" y="40098"/>
                  </a:lnTo>
                  <a:lnTo>
                    <a:pt x="3249" y="44731"/>
                  </a:lnTo>
                  <a:lnTo>
                    <a:pt x="4201" y="49321"/>
                  </a:lnTo>
                  <a:lnTo>
                    <a:pt x="5154" y="53521"/>
                  </a:lnTo>
                  <a:lnTo>
                    <a:pt x="5933" y="56942"/>
                  </a:lnTo>
                  <a:lnTo>
                    <a:pt x="6713" y="60147"/>
                  </a:lnTo>
                  <a:lnTo>
                    <a:pt x="11346" y="59194"/>
                  </a:lnTo>
                  <a:lnTo>
                    <a:pt x="10653" y="53695"/>
                  </a:lnTo>
                  <a:lnTo>
                    <a:pt x="9701" y="46506"/>
                  </a:lnTo>
                  <a:lnTo>
                    <a:pt x="7579" y="29229"/>
                  </a:lnTo>
                  <a:lnTo>
                    <a:pt x="5457" y="12168"/>
                  </a:lnTo>
                  <a:lnTo>
                    <a:pt x="4591" y="5196"/>
                  </a:lnTo>
                  <a:lnTo>
                    <a:pt x="3898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75"/>
            <p:cNvSpPr/>
            <p:nvPr/>
          </p:nvSpPr>
          <p:spPr>
            <a:xfrm>
              <a:off x="3507335" y="2537779"/>
              <a:ext cx="305887" cy="1620811"/>
            </a:xfrm>
            <a:custGeom>
              <a:avLst/>
              <a:gdLst/>
              <a:ahLst/>
              <a:cxnLst/>
              <a:rect l="l" t="t" r="r" b="b"/>
              <a:pathLst>
                <a:path w="11347" h="60147" fill="none" extrusionOk="0">
                  <a:moveTo>
                    <a:pt x="11346" y="59194"/>
                  </a:moveTo>
                  <a:lnTo>
                    <a:pt x="6713" y="60147"/>
                  </a:lnTo>
                  <a:lnTo>
                    <a:pt x="6713" y="60147"/>
                  </a:lnTo>
                  <a:lnTo>
                    <a:pt x="5933" y="56942"/>
                  </a:lnTo>
                  <a:lnTo>
                    <a:pt x="5154" y="53521"/>
                  </a:lnTo>
                  <a:lnTo>
                    <a:pt x="4201" y="49321"/>
                  </a:lnTo>
                  <a:lnTo>
                    <a:pt x="3249" y="44731"/>
                  </a:lnTo>
                  <a:lnTo>
                    <a:pt x="2339" y="40098"/>
                  </a:lnTo>
                  <a:lnTo>
                    <a:pt x="1950" y="37846"/>
                  </a:lnTo>
                  <a:lnTo>
                    <a:pt x="1603" y="35768"/>
                  </a:lnTo>
                  <a:lnTo>
                    <a:pt x="1300" y="33862"/>
                  </a:lnTo>
                  <a:lnTo>
                    <a:pt x="1127" y="32130"/>
                  </a:lnTo>
                  <a:lnTo>
                    <a:pt x="1127" y="32130"/>
                  </a:lnTo>
                  <a:lnTo>
                    <a:pt x="824" y="28926"/>
                  </a:lnTo>
                  <a:lnTo>
                    <a:pt x="521" y="25375"/>
                  </a:lnTo>
                  <a:lnTo>
                    <a:pt x="261" y="21478"/>
                  </a:lnTo>
                  <a:lnTo>
                    <a:pt x="44" y="17408"/>
                  </a:lnTo>
                  <a:lnTo>
                    <a:pt x="1" y="15286"/>
                  </a:lnTo>
                  <a:lnTo>
                    <a:pt x="1" y="13121"/>
                  </a:lnTo>
                  <a:lnTo>
                    <a:pt x="1" y="10956"/>
                  </a:lnTo>
                  <a:lnTo>
                    <a:pt x="44" y="8747"/>
                  </a:lnTo>
                  <a:lnTo>
                    <a:pt x="131" y="6539"/>
                  </a:lnTo>
                  <a:lnTo>
                    <a:pt x="261" y="4330"/>
                  </a:lnTo>
                  <a:lnTo>
                    <a:pt x="477" y="2165"/>
                  </a:lnTo>
                  <a:lnTo>
                    <a:pt x="737" y="0"/>
                  </a:lnTo>
                  <a:lnTo>
                    <a:pt x="3898" y="0"/>
                  </a:lnTo>
                  <a:lnTo>
                    <a:pt x="3898" y="0"/>
                  </a:lnTo>
                  <a:lnTo>
                    <a:pt x="4591" y="5196"/>
                  </a:lnTo>
                  <a:lnTo>
                    <a:pt x="5457" y="12168"/>
                  </a:lnTo>
                  <a:lnTo>
                    <a:pt x="7579" y="29229"/>
                  </a:lnTo>
                  <a:lnTo>
                    <a:pt x="9701" y="46506"/>
                  </a:lnTo>
                  <a:lnTo>
                    <a:pt x="10653" y="53695"/>
                  </a:lnTo>
                  <a:lnTo>
                    <a:pt x="11346" y="591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75"/>
            <p:cNvSpPr/>
            <p:nvPr/>
          </p:nvSpPr>
          <p:spPr>
            <a:xfrm>
              <a:off x="3492158" y="3873837"/>
              <a:ext cx="545188" cy="591632"/>
            </a:xfrm>
            <a:custGeom>
              <a:avLst/>
              <a:gdLst/>
              <a:ahLst/>
              <a:cxnLst/>
              <a:rect l="l" t="t" r="r" b="b"/>
              <a:pathLst>
                <a:path w="20224" h="21955" extrusionOk="0">
                  <a:moveTo>
                    <a:pt x="17625" y="1"/>
                  </a:moveTo>
                  <a:lnTo>
                    <a:pt x="5284" y="2123"/>
                  </a:lnTo>
                  <a:lnTo>
                    <a:pt x="7276" y="11952"/>
                  </a:lnTo>
                  <a:lnTo>
                    <a:pt x="7709" y="14117"/>
                  </a:lnTo>
                  <a:lnTo>
                    <a:pt x="5457" y="15633"/>
                  </a:lnTo>
                  <a:lnTo>
                    <a:pt x="2426" y="17755"/>
                  </a:lnTo>
                  <a:lnTo>
                    <a:pt x="1213" y="18664"/>
                  </a:lnTo>
                  <a:lnTo>
                    <a:pt x="824" y="18967"/>
                  </a:lnTo>
                  <a:lnTo>
                    <a:pt x="564" y="19184"/>
                  </a:lnTo>
                  <a:lnTo>
                    <a:pt x="391" y="19487"/>
                  </a:lnTo>
                  <a:lnTo>
                    <a:pt x="217" y="19876"/>
                  </a:lnTo>
                  <a:lnTo>
                    <a:pt x="88" y="20353"/>
                  </a:lnTo>
                  <a:lnTo>
                    <a:pt x="1" y="20786"/>
                  </a:lnTo>
                  <a:lnTo>
                    <a:pt x="1" y="21219"/>
                  </a:lnTo>
                  <a:lnTo>
                    <a:pt x="44" y="21565"/>
                  </a:lnTo>
                  <a:lnTo>
                    <a:pt x="131" y="21695"/>
                  </a:lnTo>
                  <a:lnTo>
                    <a:pt x="174" y="21825"/>
                  </a:lnTo>
                  <a:lnTo>
                    <a:pt x="304" y="21912"/>
                  </a:lnTo>
                  <a:lnTo>
                    <a:pt x="391" y="21955"/>
                  </a:lnTo>
                  <a:lnTo>
                    <a:pt x="737" y="21912"/>
                  </a:lnTo>
                  <a:lnTo>
                    <a:pt x="1430" y="21825"/>
                  </a:lnTo>
                  <a:lnTo>
                    <a:pt x="3682" y="21479"/>
                  </a:lnTo>
                  <a:lnTo>
                    <a:pt x="6799" y="20959"/>
                  </a:lnTo>
                  <a:lnTo>
                    <a:pt x="10307" y="20353"/>
                  </a:lnTo>
                  <a:lnTo>
                    <a:pt x="13814" y="19703"/>
                  </a:lnTo>
                  <a:lnTo>
                    <a:pt x="16889" y="19097"/>
                  </a:lnTo>
                  <a:lnTo>
                    <a:pt x="19140" y="18577"/>
                  </a:lnTo>
                  <a:lnTo>
                    <a:pt x="19833" y="18404"/>
                  </a:lnTo>
                  <a:lnTo>
                    <a:pt x="20050" y="18318"/>
                  </a:lnTo>
                  <a:lnTo>
                    <a:pt x="20136" y="18231"/>
                  </a:lnTo>
                  <a:lnTo>
                    <a:pt x="20180" y="18101"/>
                  </a:lnTo>
                  <a:lnTo>
                    <a:pt x="20223" y="17798"/>
                  </a:lnTo>
                  <a:lnTo>
                    <a:pt x="20180" y="16715"/>
                  </a:lnTo>
                  <a:lnTo>
                    <a:pt x="20007" y="15200"/>
                  </a:lnTo>
                  <a:lnTo>
                    <a:pt x="19790" y="13338"/>
                  </a:lnTo>
                  <a:lnTo>
                    <a:pt x="19617" y="12082"/>
                  </a:lnTo>
                  <a:lnTo>
                    <a:pt x="19270" y="9917"/>
                  </a:lnTo>
                  <a:lnTo>
                    <a:pt x="18707" y="6323"/>
                  </a:lnTo>
                  <a:lnTo>
                    <a:pt x="18188" y="3162"/>
                  </a:lnTo>
                  <a:lnTo>
                    <a:pt x="17625" y="1"/>
                  </a:lnTo>
                  <a:close/>
                </a:path>
              </a:pathLst>
            </a:custGeom>
            <a:solidFill>
              <a:srgbClr val="CF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75"/>
            <p:cNvSpPr/>
            <p:nvPr/>
          </p:nvSpPr>
          <p:spPr>
            <a:xfrm>
              <a:off x="3492158" y="3873837"/>
              <a:ext cx="545188" cy="591632"/>
            </a:xfrm>
            <a:custGeom>
              <a:avLst/>
              <a:gdLst/>
              <a:ahLst/>
              <a:cxnLst/>
              <a:rect l="l" t="t" r="r" b="b"/>
              <a:pathLst>
                <a:path w="20224" h="21955" fill="none" extrusionOk="0">
                  <a:moveTo>
                    <a:pt x="19270" y="9917"/>
                  </a:moveTo>
                  <a:lnTo>
                    <a:pt x="19270" y="9917"/>
                  </a:lnTo>
                  <a:lnTo>
                    <a:pt x="19617" y="12082"/>
                  </a:lnTo>
                  <a:lnTo>
                    <a:pt x="19617" y="12082"/>
                  </a:lnTo>
                  <a:lnTo>
                    <a:pt x="19790" y="13338"/>
                  </a:lnTo>
                  <a:lnTo>
                    <a:pt x="19790" y="13338"/>
                  </a:lnTo>
                  <a:lnTo>
                    <a:pt x="20007" y="15200"/>
                  </a:lnTo>
                  <a:lnTo>
                    <a:pt x="20180" y="16715"/>
                  </a:lnTo>
                  <a:lnTo>
                    <a:pt x="20223" y="17798"/>
                  </a:lnTo>
                  <a:lnTo>
                    <a:pt x="20180" y="18101"/>
                  </a:lnTo>
                  <a:lnTo>
                    <a:pt x="20136" y="18231"/>
                  </a:lnTo>
                  <a:lnTo>
                    <a:pt x="20136" y="18231"/>
                  </a:lnTo>
                  <a:lnTo>
                    <a:pt x="20050" y="18318"/>
                  </a:lnTo>
                  <a:lnTo>
                    <a:pt x="19833" y="18404"/>
                  </a:lnTo>
                  <a:lnTo>
                    <a:pt x="19140" y="18577"/>
                  </a:lnTo>
                  <a:lnTo>
                    <a:pt x="16889" y="19097"/>
                  </a:lnTo>
                  <a:lnTo>
                    <a:pt x="13814" y="19703"/>
                  </a:lnTo>
                  <a:lnTo>
                    <a:pt x="10307" y="20353"/>
                  </a:lnTo>
                  <a:lnTo>
                    <a:pt x="6799" y="20959"/>
                  </a:lnTo>
                  <a:lnTo>
                    <a:pt x="3682" y="21479"/>
                  </a:lnTo>
                  <a:lnTo>
                    <a:pt x="1430" y="21825"/>
                  </a:lnTo>
                  <a:lnTo>
                    <a:pt x="737" y="21912"/>
                  </a:lnTo>
                  <a:lnTo>
                    <a:pt x="391" y="21955"/>
                  </a:lnTo>
                  <a:lnTo>
                    <a:pt x="391" y="21955"/>
                  </a:lnTo>
                  <a:lnTo>
                    <a:pt x="304" y="21912"/>
                  </a:lnTo>
                  <a:lnTo>
                    <a:pt x="174" y="21825"/>
                  </a:lnTo>
                  <a:lnTo>
                    <a:pt x="131" y="21695"/>
                  </a:lnTo>
                  <a:lnTo>
                    <a:pt x="44" y="21565"/>
                  </a:lnTo>
                  <a:lnTo>
                    <a:pt x="1" y="21219"/>
                  </a:lnTo>
                  <a:lnTo>
                    <a:pt x="1" y="20786"/>
                  </a:lnTo>
                  <a:lnTo>
                    <a:pt x="88" y="20353"/>
                  </a:lnTo>
                  <a:lnTo>
                    <a:pt x="217" y="19876"/>
                  </a:lnTo>
                  <a:lnTo>
                    <a:pt x="391" y="19487"/>
                  </a:lnTo>
                  <a:lnTo>
                    <a:pt x="564" y="19184"/>
                  </a:lnTo>
                  <a:lnTo>
                    <a:pt x="564" y="19184"/>
                  </a:lnTo>
                  <a:lnTo>
                    <a:pt x="824" y="18967"/>
                  </a:lnTo>
                  <a:lnTo>
                    <a:pt x="1213" y="18664"/>
                  </a:lnTo>
                  <a:lnTo>
                    <a:pt x="2426" y="17755"/>
                  </a:lnTo>
                  <a:lnTo>
                    <a:pt x="5457" y="15633"/>
                  </a:lnTo>
                  <a:lnTo>
                    <a:pt x="5457" y="15633"/>
                  </a:lnTo>
                  <a:lnTo>
                    <a:pt x="7709" y="14117"/>
                  </a:lnTo>
                  <a:lnTo>
                    <a:pt x="7276" y="11952"/>
                  </a:lnTo>
                  <a:lnTo>
                    <a:pt x="5284" y="2123"/>
                  </a:lnTo>
                  <a:lnTo>
                    <a:pt x="17625" y="1"/>
                  </a:lnTo>
                  <a:lnTo>
                    <a:pt x="17625" y="1"/>
                  </a:lnTo>
                  <a:lnTo>
                    <a:pt x="18188" y="3162"/>
                  </a:lnTo>
                  <a:lnTo>
                    <a:pt x="18707" y="6323"/>
                  </a:lnTo>
                  <a:lnTo>
                    <a:pt x="19270" y="99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75"/>
            <p:cNvSpPr/>
            <p:nvPr/>
          </p:nvSpPr>
          <p:spPr>
            <a:xfrm>
              <a:off x="3654415" y="4214588"/>
              <a:ext cx="101603" cy="29184"/>
            </a:xfrm>
            <a:custGeom>
              <a:avLst/>
              <a:gdLst/>
              <a:ahLst/>
              <a:cxnLst/>
              <a:rect l="l" t="t" r="r" b="b"/>
              <a:pathLst>
                <a:path w="3769" h="1083" extrusionOk="0">
                  <a:moveTo>
                    <a:pt x="2296" y="0"/>
                  </a:moveTo>
                  <a:lnTo>
                    <a:pt x="1820" y="130"/>
                  </a:lnTo>
                  <a:lnTo>
                    <a:pt x="1343" y="260"/>
                  </a:lnTo>
                  <a:lnTo>
                    <a:pt x="910" y="433"/>
                  </a:lnTo>
                  <a:lnTo>
                    <a:pt x="477" y="650"/>
                  </a:lnTo>
                  <a:lnTo>
                    <a:pt x="44" y="909"/>
                  </a:lnTo>
                  <a:lnTo>
                    <a:pt x="1" y="996"/>
                  </a:lnTo>
                  <a:lnTo>
                    <a:pt x="44" y="1083"/>
                  </a:lnTo>
                  <a:lnTo>
                    <a:pt x="131" y="1083"/>
                  </a:lnTo>
                  <a:lnTo>
                    <a:pt x="997" y="780"/>
                  </a:lnTo>
                  <a:lnTo>
                    <a:pt x="1906" y="563"/>
                  </a:lnTo>
                  <a:lnTo>
                    <a:pt x="2816" y="346"/>
                  </a:lnTo>
                  <a:lnTo>
                    <a:pt x="3725" y="217"/>
                  </a:lnTo>
                  <a:lnTo>
                    <a:pt x="3768" y="173"/>
                  </a:lnTo>
                  <a:lnTo>
                    <a:pt x="3768" y="130"/>
                  </a:lnTo>
                  <a:lnTo>
                    <a:pt x="3725" y="130"/>
                  </a:lnTo>
                  <a:lnTo>
                    <a:pt x="3292" y="43"/>
                  </a:lnTo>
                  <a:lnTo>
                    <a:pt x="2816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75"/>
            <p:cNvSpPr/>
            <p:nvPr/>
          </p:nvSpPr>
          <p:spPr>
            <a:xfrm>
              <a:off x="3650938" y="4186562"/>
              <a:ext cx="100417" cy="29211"/>
            </a:xfrm>
            <a:custGeom>
              <a:avLst/>
              <a:gdLst/>
              <a:ahLst/>
              <a:cxnLst/>
              <a:rect l="l" t="t" r="r" b="b"/>
              <a:pathLst>
                <a:path w="3725" h="1084" extrusionOk="0">
                  <a:moveTo>
                    <a:pt x="2771" y="1"/>
                  </a:moveTo>
                  <a:lnTo>
                    <a:pt x="2295" y="44"/>
                  </a:lnTo>
                  <a:lnTo>
                    <a:pt x="1819" y="131"/>
                  </a:lnTo>
                  <a:lnTo>
                    <a:pt x="1342" y="261"/>
                  </a:lnTo>
                  <a:lnTo>
                    <a:pt x="866" y="477"/>
                  </a:lnTo>
                  <a:lnTo>
                    <a:pt x="433" y="694"/>
                  </a:lnTo>
                  <a:lnTo>
                    <a:pt x="43" y="953"/>
                  </a:lnTo>
                  <a:lnTo>
                    <a:pt x="0" y="997"/>
                  </a:lnTo>
                  <a:lnTo>
                    <a:pt x="0" y="1040"/>
                  </a:lnTo>
                  <a:lnTo>
                    <a:pt x="43" y="1083"/>
                  </a:lnTo>
                  <a:lnTo>
                    <a:pt x="130" y="1083"/>
                  </a:lnTo>
                  <a:lnTo>
                    <a:pt x="996" y="780"/>
                  </a:lnTo>
                  <a:lnTo>
                    <a:pt x="1905" y="564"/>
                  </a:lnTo>
                  <a:lnTo>
                    <a:pt x="2815" y="391"/>
                  </a:lnTo>
                  <a:lnTo>
                    <a:pt x="3724" y="217"/>
                  </a:lnTo>
                  <a:lnTo>
                    <a:pt x="3724" y="174"/>
                  </a:lnTo>
                  <a:lnTo>
                    <a:pt x="3724" y="131"/>
                  </a:lnTo>
                  <a:lnTo>
                    <a:pt x="3248" y="44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75"/>
            <p:cNvSpPr/>
            <p:nvPr/>
          </p:nvSpPr>
          <p:spPr>
            <a:xfrm>
              <a:off x="3646247" y="4159723"/>
              <a:ext cx="100417" cy="30370"/>
            </a:xfrm>
            <a:custGeom>
              <a:avLst/>
              <a:gdLst/>
              <a:ahLst/>
              <a:cxnLst/>
              <a:rect l="l" t="t" r="r" b="b"/>
              <a:pathLst>
                <a:path w="3725" h="1127" extrusionOk="0">
                  <a:moveTo>
                    <a:pt x="2772" y="1"/>
                  </a:moveTo>
                  <a:lnTo>
                    <a:pt x="2296" y="44"/>
                  </a:lnTo>
                  <a:lnTo>
                    <a:pt x="1776" y="131"/>
                  </a:lnTo>
                  <a:lnTo>
                    <a:pt x="1300" y="261"/>
                  </a:lnTo>
                  <a:lnTo>
                    <a:pt x="867" y="477"/>
                  </a:lnTo>
                  <a:lnTo>
                    <a:pt x="434" y="694"/>
                  </a:lnTo>
                  <a:lnTo>
                    <a:pt x="44" y="954"/>
                  </a:lnTo>
                  <a:lnTo>
                    <a:pt x="1" y="997"/>
                  </a:lnTo>
                  <a:lnTo>
                    <a:pt x="1" y="1083"/>
                  </a:lnTo>
                  <a:lnTo>
                    <a:pt x="44" y="1127"/>
                  </a:lnTo>
                  <a:lnTo>
                    <a:pt x="131" y="1083"/>
                  </a:lnTo>
                  <a:lnTo>
                    <a:pt x="997" y="824"/>
                  </a:lnTo>
                  <a:lnTo>
                    <a:pt x="1906" y="564"/>
                  </a:lnTo>
                  <a:lnTo>
                    <a:pt x="2815" y="391"/>
                  </a:lnTo>
                  <a:lnTo>
                    <a:pt x="3725" y="261"/>
                  </a:lnTo>
                  <a:lnTo>
                    <a:pt x="3725" y="217"/>
                  </a:lnTo>
                  <a:lnTo>
                    <a:pt x="3725" y="174"/>
                  </a:lnTo>
                  <a:lnTo>
                    <a:pt x="3249" y="44"/>
                  </a:lnTo>
                  <a:lnTo>
                    <a:pt x="2772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75"/>
            <p:cNvSpPr/>
            <p:nvPr/>
          </p:nvSpPr>
          <p:spPr>
            <a:xfrm>
              <a:off x="3641583" y="4132883"/>
              <a:ext cx="100417" cy="29211"/>
            </a:xfrm>
            <a:custGeom>
              <a:avLst/>
              <a:gdLst/>
              <a:ahLst/>
              <a:cxnLst/>
              <a:rect l="l" t="t" r="r" b="b"/>
              <a:pathLst>
                <a:path w="3725" h="1084" extrusionOk="0">
                  <a:moveTo>
                    <a:pt x="2252" y="1"/>
                  </a:moveTo>
                  <a:lnTo>
                    <a:pt x="1776" y="131"/>
                  </a:lnTo>
                  <a:lnTo>
                    <a:pt x="1300" y="261"/>
                  </a:lnTo>
                  <a:lnTo>
                    <a:pt x="867" y="434"/>
                  </a:lnTo>
                  <a:lnTo>
                    <a:pt x="434" y="650"/>
                  </a:lnTo>
                  <a:lnTo>
                    <a:pt x="1" y="910"/>
                  </a:lnTo>
                  <a:lnTo>
                    <a:pt x="1" y="997"/>
                  </a:lnTo>
                  <a:lnTo>
                    <a:pt x="1" y="1040"/>
                  </a:lnTo>
                  <a:lnTo>
                    <a:pt x="44" y="1083"/>
                  </a:lnTo>
                  <a:lnTo>
                    <a:pt x="87" y="1083"/>
                  </a:lnTo>
                  <a:lnTo>
                    <a:pt x="997" y="780"/>
                  </a:lnTo>
                  <a:lnTo>
                    <a:pt x="1863" y="564"/>
                  </a:lnTo>
                  <a:lnTo>
                    <a:pt x="2772" y="347"/>
                  </a:lnTo>
                  <a:lnTo>
                    <a:pt x="3681" y="217"/>
                  </a:lnTo>
                  <a:lnTo>
                    <a:pt x="3725" y="174"/>
                  </a:lnTo>
                  <a:lnTo>
                    <a:pt x="3725" y="131"/>
                  </a:lnTo>
                  <a:lnTo>
                    <a:pt x="3681" y="131"/>
                  </a:lnTo>
                  <a:lnTo>
                    <a:pt x="3248" y="44"/>
                  </a:lnTo>
                  <a:lnTo>
                    <a:pt x="2772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75"/>
            <p:cNvSpPr/>
            <p:nvPr/>
          </p:nvSpPr>
          <p:spPr>
            <a:xfrm>
              <a:off x="3635761" y="4106043"/>
              <a:ext cx="101576" cy="29211"/>
            </a:xfrm>
            <a:custGeom>
              <a:avLst/>
              <a:gdLst/>
              <a:ahLst/>
              <a:cxnLst/>
              <a:rect l="l" t="t" r="r" b="b"/>
              <a:pathLst>
                <a:path w="3768" h="1084" extrusionOk="0">
                  <a:moveTo>
                    <a:pt x="2338" y="1"/>
                  </a:moveTo>
                  <a:lnTo>
                    <a:pt x="1819" y="88"/>
                  </a:lnTo>
                  <a:lnTo>
                    <a:pt x="1342" y="261"/>
                  </a:lnTo>
                  <a:lnTo>
                    <a:pt x="909" y="434"/>
                  </a:lnTo>
                  <a:lnTo>
                    <a:pt x="476" y="651"/>
                  </a:lnTo>
                  <a:lnTo>
                    <a:pt x="87" y="910"/>
                  </a:lnTo>
                  <a:lnTo>
                    <a:pt x="0" y="954"/>
                  </a:lnTo>
                  <a:lnTo>
                    <a:pt x="43" y="1040"/>
                  </a:lnTo>
                  <a:lnTo>
                    <a:pt x="87" y="1084"/>
                  </a:lnTo>
                  <a:lnTo>
                    <a:pt x="130" y="1040"/>
                  </a:lnTo>
                  <a:lnTo>
                    <a:pt x="1039" y="780"/>
                  </a:lnTo>
                  <a:lnTo>
                    <a:pt x="1905" y="521"/>
                  </a:lnTo>
                  <a:lnTo>
                    <a:pt x="2815" y="347"/>
                  </a:lnTo>
                  <a:lnTo>
                    <a:pt x="3724" y="218"/>
                  </a:lnTo>
                  <a:lnTo>
                    <a:pt x="3767" y="174"/>
                  </a:lnTo>
                  <a:lnTo>
                    <a:pt x="3767" y="131"/>
                  </a:lnTo>
                  <a:lnTo>
                    <a:pt x="3291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75"/>
            <p:cNvSpPr/>
            <p:nvPr/>
          </p:nvSpPr>
          <p:spPr>
            <a:xfrm>
              <a:off x="3481672" y="3945032"/>
              <a:ext cx="560339" cy="525126"/>
            </a:xfrm>
            <a:custGeom>
              <a:avLst/>
              <a:gdLst/>
              <a:ahLst/>
              <a:cxnLst/>
              <a:rect l="l" t="t" r="r" b="b"/>
              <a:pathLst>
                <a:path w="20786" h="19487" extrusionOk="0">
                  <a:moveTo>
                    <a:pt x="18880" y="0"/>
                  </a:moveTo>
                  <a:lnTo>
                    <a:pt x="12298" y="1169"/>
                  </a:lnTo>
                  <a:lnTo>
                    <a:pt x="7708" y="1949"/>
                  </a:lnTo>
                  <a:lnTo>
                    <a:pt x="5456" y="2339"/>
                  </a:lnTo>
                  <a:lnTo>
                    <a:pt x="5716" y="3724"/>
                  </a:lnTo>
                  <a:lnTo>
                    <a:pt x="6019" y="5067"/>
                  </a:lnTo>
                  <a:lnTo>
                    <a:pt x="7318" y="11302"/>
                  </a:lnTo>
                  <a:lnTo>
                    <a:pt x="6539" y="11822"/>
                  </a:lnTo>
                  <a:lnTo>
                    <a:pt x="5153" y="12774"/>
                  </a:lnTo>
                  <a:lnTo>
                    <a:pt x="3464" y="13944"/>
                  </a:lnTo>
                  <a:lnTo>
                    <a:pt x="1992" y="15069"/>
                  </a:lnTo>
                  <a:lnTo>
                    <a:pt x="1429" y="15546"/>
                  </a:lnTo>
                  <a:lnTo>
                    <a:pt x="1040" y="15892"/>
                  </a:lnTo>
                  <a:lnTo>
                    <a:pt x="866" y="16195"/>
                  </a:lnTo>
                  <a:lnTo>
                    <a:pt x="650" y="16455"/>
                  </a:lnTo>
                  <a:lnTo>
                    <a:pt x="390" y="17061"/>
                  </a:lnTo>
                  <a:lnTo>
                    <a:pt x="173" y="17624"/>
                  </a:lnTo>
                  <a:lnTo>
                    <a:pt x="44" y="18144"/>
                  </a:lnTo>
                  <a:lnTo>
                    <a:pt x="0" y="18663"/>
                  </a:lnTo>
                  <a:lnTo>
                    <a:pt x="44" y="19053"/>
                  </a:lnTo>
                  <a:lnTo>
                    <a:pt x="130" y="19356"/>
                  </a:lnTo>
                  <a:lnTo>
                    <a:pt x="173" y="19443"/>
                  </a:lnTo>
                  <a:lnTo>
                    <a:pt x="217" y="19486"/>
                  </a:lnTo>
                  <a:lnTo>
                    <a:pt x="650" y="19486"/>
                  </a:lnTo>
                  <a:lnTo>
                    <a:pt x="1689" y="19356"/>
                  </a:lnTo>
                  <a:lnTo>
                    <a:pt x="5067" y="18880"/>
                  </a:lnTo>
                  <a:lnTo>
                    <a:pt x="9960" y="18057"/>
                  </a:lnTo>
                  <a:lnTo>
                    <a:pt x="12515" y="17624"/>
                  </a:lnTo>
                  <a:lnTo>
                    <a:pt x="14939" y="17191"/>
                  </a:lnTo>
                  <a:lnTo>
                    <a:pt x="17105" y="16715"/>
                  </a:lnTo>
                  <a:lnTo>
                    <a:pt x="18923" y="16325"/>
                  </a:lnTo>
                  <a:lnTo>
                    <a:pt x="19616" y="16152"/>
                  </a:lnTo>
                  <a:lnTo>
                    <a:pt x="20136" y="15979"/>
                  </a:lnTo>
                  <a:lnTo>
                    <a:pt x="20525" y="15806"/>
                  </a:lnTo>
                  <a:lnTo>
                    <a:pt x="20699" y="15676"/>
                  </a:lnTo>
                  <a:lnTo>
                    <a:pt x="20785" y="15502"/>
                  </a:lnTo>
                  <a:lnTo>
                    <a:pt x="20785" y="15113"/>
                  </a:lnTo>
                  <a:lnTo>
                    <a:pt x="20785" y="14636"/>
                  </a:lnTo>
                  <a:lnTo>
                    <a:pt x="20785" y="14030"/>
                  </a:lnTo>
                  <a:lnTo>
                    <a:pt x="20655" y="12471"/>
                  </a:lnTo>
                  <a:lnTo>
                    <a:pt x="20439" y="10609"/>
                  </a:lnTo>
                  <a:lnTo>
                    <a:pt x="19919" y="6539"/>
                  </a:lnTo>
                  <a:lnTo>
                    <a:pt x="19356" y="2815"/>
                  </a:lnTo>
                  <a:lnTo>
                    <a:pt x="19140" y="1429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75"/>
            <p:cNvSpPr/>
            <p:nvPr/>
          </p:nvSpPr>
          <p:spPr>
            <a:xfrm>
              <a:off x="3481672" y="3945032"/>
              <a:ext cx="560339" cy="525126"/>
            </a:xfrm>
            <a:custGeom>
              <a:avLst/>
              <a:gdLst/>
              <a:ahLst/>
              <a:cxnLst/>
              <a:rect l="l" t="t" r="r" b="b"/>
              <a:pathLst>
                <a:path w="20786" h="19487" fill="none" extrusionOk="0">
                  <a:moveTo>
                    <a:pt x="20699" y="15676"/>
                  </a:moveTo>
                  <a:lnTo>
                    <a:pt x="20699" y="15676"/>
                  </a:lnTo>
                  <a:lnTo>
                    <a:pt x="20525" y="15806"/>
                  </a:lnTo>
                  <a:lnTo>
                    <a:pt x="20136" y="15979"/>
                  </a:lnTo>
                  <a:lnTo>
                    <a:pt x="19616" y="16152"/>
                  </a:lnTo>
                  <a:lnTo>
                    <a:pt x="18923" y="16325"/>
                  </a:lnTo>
                  <a:lnTo>
                    <a:pt x="17105" y="16715"/>
                  </a:lnTo>
                  <a:lnTo>
                    <a:pt x="14939" y="17191"/>
                  </a:lnTo>
                  <a:lnTo>
                    <a:pt x="12515" y="17624"/>
                  </a:lnTo>
                  <a:lnTo>
                    <a:pt x="9960" y="18057"/>
                  </a:lnTo>
                  <a:lnTo>
                    <a:pt x="5067" y="18880"/>
                  </a:lnTo>
                  <a:lnTo>
                    <a:pt x="5067" y="18880"/>
                  </a:lnTo>
                  <a:lnTo>
                    <a:pt x="1689" y="19356"/>
                  </a:lnTo>
                  <a:lnTo>
                    <a:pt x="650" y="19486"/>
                  </a:lnTo>
                  <a:lnTo>
                    <a:pt x="217" y="19486"/>
                  </a:lnTo>
                  <a:lnTo>
                    <a:pt x="217" y="19486"/>
                  </a:lnTo>
                  <a:lnTo>
                    <a:pt x="173" y="19443"/>
                  </a:lnTo>
                  <a:lnTo>
                    <a:pt x="130" y="19356"/>
                  </a:lnTo>
                  <a:lnTo>
                    <a:pt x="44" y="19053"/>
                  </a:lnTo>
                  <a:lnTo>
                    <a:pt x="0" y="18663"/>
                  </a:lnTo>
                  <a:lnTo>
                    <a:pt x="44" y="18144"/>
                  </a:lnTo>
                  <a:lnTo>
                    <a:pt x="173" y="17624"/>
                  </a:lnTo>
                  <a:lnTo>
                    <a:pt x="390" y="17061"/>
                  </a:lnTo>
                  <a:lnTo>
                    <a:pt x="650" y="16455"/>
                  </a:lnTo>
                  <a:lnTo>
                    <a:pt x="866" y="16195"/>
                  </a:lnTo>
                  <a:lnTo>
                    <a:pt x="1040" y="15892"/>
                  </a:lnTo>
                  <a:lnTo>
                    <a:pt x="1040" y="15892"/>
                  </a:lnTo>
                  <a:lnTo>
                    <a:pt x="1429" y="15546"/>
                  </a:lnTo>
                  <a:lnTo>
                    <a:pt x="1992" y="15069"/>
                  </a:lnTo>
                  <a:lnTo>
                    <a:pt x="3464" y="13944"/>
                  </a:lnTo>
                  <a:lnTo>
                    <a:pt x="5153" y="12774"/>
                  </a:lnTo>
                  <a:lnTo>
                    <a:pt x="6539" y="11822"/>
                  </a:lnTo>
                  <a:lnTo>
                    <a:pt x="7318" y="11302"/>
                  </a:lnTo>
                  <a:lnTo>
                    <a:pt x="6019" y="5067"/>
                  </a:lnTo>
                  <a:lnTo>
                    <a:pt x="5716" y="3724"/>
                  </a:lnTo>
                  <a:lnTo>
                    <a:pt x="5456" y="2339"/>
                  </a:lnTo>
                  <a:lnTo>
                    <a:pt x="5456" y="2339"/>
                  </a:lnTo>
                  <a:lnTo>
                    <a:pt x="7708" y="1949"/>
                  </a:lnTo>
                  <a:lnTo>
                    <a:pt x="12298" y="1169"/>
                  </a:lnTo>
                  <a:lnTo>
                    <a:pt x="18880" y="0"/>
                  </a:lnTo>
                  <a:lnTo>
                    <a:pt x="18880" y="0"/>
                  </a:lnTo>
                  <a:lnTo>
                    <a:pt x="19140" y="1429"/>
                  </a:lnTo>
                  <a:lnTo>
                    <a:pt x="19140" y="1429"/>
                  </a:lnTo>
                  <a:lnTo>
                    <a:pt x="19356" y="2815"/>
                  </a:lnTo>
                  <a:lnTo>
                    <a:pt x="19356" y="2815"/>
                  </a:lnTo>
                  <a:lnTo>
                    <a:pt x="19919" y="6539"/>
                  </a:lnTo>
                  <a:lnTo>
                    <a:pt x="20439" y="10609"/>
                  </a:lnTo>
                  <a:lnTo>
                    <a:pt x="20655" y="12471"/>
                  </a:lnTo>
                  <a:lnTo>
                    <a:pt x="20785" y="14030"/>
                  </a:lnTo>
                  <a:lnTo>
                    <a:pt x="20785" y="14636"/>
                  </a:lnTo>
                  <a:lnTo>
                    <a:pt x="20785" y="15113"/>
                  </a:lnTo>
                  <a:lnTo>
                    <a:pt x="20785" y="15502"/>
                  </a:lnTo>
                  <a:lnTo>
                    <a:pt x="20699" y="15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75"/>
            <p:cNvSpPr/>
            <p:nvPr/>
          </p:nvSpPr>
          <p:spPr>
            <a:xfrm>
              <a:off x="3479326" y="4366275"/>
              <a:ext cx="572011" cy="129537"/>
            </a:xfrm>
            <a:custGeom>
              <a:avLst/>
              <a:gdLst/>
              <a:ahLst/>
              <a:cxnLst/>
              <a:rect l="l" t="t" r="r" b="b"/>
              <a:pathLst>
                <a:path w="21219" h="4807" extrusionOk="0">
                  <a:moveTo>
                    <a:pt x="21045" y="0"/>
                  </a:moveTo>
                  <a:lnTo>
                    <a:pt x="1" y="3638"/>
                  </a:lnTo>
                  <a:lnTo>
                    <a:pt x="174" y="4807"/>
                  </a:lnTo>
                  <a:lnTo>
                    <a:pt x="21219" y="1169"/>
                  </a:lnTo>
                  <a:lnTo>
                    <a:pt x="21045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75"/>
            <p:cNvSpPr/>
            <p:nvPr/>
          </p:nvSpPr>
          <p:spPr>
            <a:xfrm>
              <a:off x="3997611" y="3983540"/>
              <a:ext cx="27" cy="2344"/>
            </a:xfrm>
            <a:custGeom>
              <a:avLst/>
              <a:gdLst/>
              <a:ahLst/>
              <a:cxnLst/>
              <a:rect l="l" t="t" r="r" b="b"/>
              <a:pathLst>
                <a:path w="1" h="8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75"/>
            <p:cNvSpPr/>
            <p:nvPr/>
          </p:nvSpPr>
          <p:spPr>
            <a:xfrm>
              <a:off x="3997611" y="3983540"/>
              <a:ext cx="27" cy="2344"/>
            </a:xfrm>
            <a:custGeom>
              <a:avLst/>
              <a:gdLst/>
              <a:ahLst/>
              <a:cxnLst/>
              <a:rect l="l" t="t" r="r" b="b"/>
              <a:pathLst>
                <a:path w="1" h="8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75"/>
            <p:cNvSpPr/>
            <p:nvPr/>
          </p:nvSpPr>
          <p:spPr>
            <a:xfrm>
              <a:off x="3636920" y="3983540"/>
              <a:ext cx="365382" cy="98035"/>
            </a:xfrm>
            <a:custGeom>
              <a:avLst/>
              <a:gdLst/>
              <a:ahLst/>
              <a:cxnLst/>
              <a:rect l="l" t="t" r="r" b="b"/>
              <a:pathLst>
                <a:path w="13554" h="3638" extrusionOk="0">
                  <a:moveTo>
                    <a:pt x="13381" y="0"/>
                  </a:moveTo>
                  <a:lnTo>
                    <a:pt x="0" y="2295"/>
                  </a:lnTo>
                  <a:lnTo>
                    <a:pt x="260" y="3638"/>
                  </a:lnTo>
                  <a:lnTo>
                    <a:pt x="13554" y="1343"/>
                  </a:lnTo>
                  <a:lnTo>
                    <a:pt x="13381" y="87"/>
                  </a:lnTo>
                  <a:lnTo>
                    <a:pt x="13381" y="0"/>
                  </a:lnTo>
                  <a:close/>
                </a:path>
              </a:pathLst>
            </a:custGeom>
            <a:solidFill>
              <a:srgbClr val="CF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75"/>
            <p:cNvSpPr/>
            <p:nvPr/>
          </p:nvSpPr>
          <p:spPr>
            <a:xfrm>
              <a:off x="3636920" y="3983540"/>
              <a:ext cx="365382" cy="98035"/>
            </a:xfrm>
            <a:custGeom>
              <a:avLst/>
              <a:gdLst/>
              <a:ahLst/>
              <a:cxnLst/>
              <a:rect l="l" t="t" r="r" b="b"/>
              <a:pathLst>
                <a:path w="13554" h="3638" fill="none" extrusionOk="0">
                  <a:moveTo>
                    <a:pt x="13381" y="0"/>
                  </a:moveTo>
                  <a:lnTo>
                    <a:pt x="0" y="2295"/>
                  </a:lnTo>
                  <a:lnTo>
                    <a:pt x="260" y="3638"/>
                  </a:lnTo>
                  <a:lnTo>
                    <a:pt x="13554" y="1343"/>
                  </a:lnTo>
                  <a:lnTo>
                    <a:pt x="13554" y="1343"/>
                  </a:lnTo>
                  <a:lnTo>
                    <a:pt x="13381" y="87"/>
                  </a:lnTo>
                  <a:lnTo>
                    <a:pt x="13381" y="87"/>
                  </a:lnTo>
                  <a:lnTo>
                    <a:pt x="13381" y="0"/>
                  </a:lnTo>
                  <a:lnTo>
                    <a:pt x="13381" y="0"/>
                  </a:lnTo>
                  <a:lnTo>
                    <a:pt x="133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75"/>
            <p:cNvSpPr/>
            <p:nvPr/>
          </p:nvSpPr>
          <p:spPr>
            <a:xfrm>
              <a:off x="3481672" y="4262419"/>
              <a:ext cx="176275" cy="207738"/>
            </a:xfrm>
            <a:custGeom>
              <a:avLst/>
              <a:gdLst/>
              <a:ahLst/>
              <a:cxnLst/>
              <a:rect l="l" t="t" r="r" b="b"/>
              <a:pathLst>
                <a:path w="6539" h="7709" extrusionOk="0">
                  <a:moveTo>
                    <a:pt x="6539" y="0"/>
                  </a:moveTo>
                  <a:lnTo>
                    <a:pt x="5153" y="996"/>
                  </a:lnTo>
                  <a:lnTo>
                    <a:pt x="3464" y="2166"/>
                  </a:lnTo>
                  <a:lnTo>
                    <a:pt x="1992" y="3291"/>
                  </a:lnTo>
                  <a:lnTo>
                    <a:pt x="1429" y="3768"/>
                  </a:lnTo>
                  <a:lnTo>
                    <a:pt x="1040" y="4114"/>
                  </a:lnTo>
                  <a:lnTo>
                    <a:pt x="866" y="4374"/>
                  </a:lnTo>
                  <a:lnTo>
                    <a:pt x="650" y="4677"/>
                  </a:lnTo>
                  <a:lnTo>
                    <a:pt x="390" y="5240"/>
                  </a:lnTo>
                  <a:lnTo>
                    <a:pt x="173" y="5803"/>
                  </a:lnTo>
                  <a:lnTo>
                    <a:pt x="44" y="6366"/>
                  </a:lnTo>
                  <a:lnTo>
                    <a:pt x="0" y="6842"/>
                  </a:lnTo>
                  <a:lnTo>
                    <a:pt x="44" y="7232"/>
                  </a:lnTo>
                  <a:lnTo>
                    <a:pt x="130" y="7535"/>
                  </a:lnTo>
                  <a:lnTo>
                    <a:pt x="173" y="7622"/>
                  </a:lnTo>
                  <a:lnTo>
                    <a:pt x="217" y="7708"/>
                  </a:lnTo>
                  <a:lnTo>
                    <a:pt x="650" y="7665"/>
                  </a:lnTo>
                  <a:lnTo>
                    <a:pt x="1689" y="7578"/>
                  </a:lnTo>
                  <a:lnTo>
                    <a:pt x="5067" y="705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75"/>
            <p:cNvSpPr/>
            <p:nvPr/>
          </p:nvSpPr>
          <p:spPr>
            <a:xfrm>
              <a:off x="3250538" y="2537779"/>
              <a:ext cx="500816" cy="1675649"/>
            </a:xfrm>
            <a:custGeom>
              <a:avLst/>
              <a:gdLst/>
              <a:ahLst/>
              <a:cxnLst/>
              <a:rect l="l" t="t" r="r" b="b"/>
              <a:pathLst>
                <a:path w="18578" h="62182" extrusionOk="0">
                  <a:moveTo>
                    <a:pt x="5024" y="0"/>
                  </a:moveTo>
                  <a:lnTo>
                    <a:pt x="4807" y="650"/>
                  </a:lnTo>
                  <a:lnTo>
                    <a:pt x="4547" y="1559"/>
                  </a:lnTo>
                  <a:lnTo>
                    <a:pt x="4331" y="2598"/>
                  </a:lnTo>
                  <a:lnTo>
                    <a:pt x="4114" y="3767"/>
                  </a:lnTo>
                  <a:lnTo>
                    <a:pt x="3638" y="6625"/>
                  </a:lnTo>
                  <a:lnTo>
                    <a:pt x="3162" y="9960"/>
                  </a:lnTo>
                  <a:lnTo>
                    <a:pt x="2728" y="13684"/>
                  </a:lnTo>
                  <a:lnTo>
                    <a:pt x="2295" y="17754"/>
                  </a:lnTo>
                  <a:lnTo>
                    <a:pt x="1906" y="21998"/>
                  </a:lnTo>
                  <a:lnTo>
                    <a:pt x="1559" y="26371"/>
                  </a:lnTo>
                  <a:lnTo>
                    <a:pt x="1213" y="30745"/>
                  </a:lnTo>
                  <a:lnTo>
                    <a:pt x="910" y="35031"/>
                  </a:lnTo>
                  <a:lnTo>
                    <a:pt x="607" y="39145"/>
                  </a:lnTo>
                  <a:lnTo>
                    <a:pt x="390" y="42956"/>
                  </a:lnTo>
                  <a:lnTo>
                    <a:pt x="217" y="46420"/>
                  </a:lnTo>
                  <a:lnTo>
                    <a:pt x="87" y="49408"/>
                  </a:lnTo>
                  <a:lnTo>
                    <a:pt x="0" y="51833"/>
                  </a:lnTo>
                  <a:lnTo>
                    <a:pt x="0" y="53565"/>
                  </a:lnTo>
                  <a:lnTo>
                    <a:pt x="44" y="56293"/>
                  </a:lnTo>
                  <a:lnTo>
                    <a:pt x="87" y="58588"/>
                  </a:lnTo>
                  <a:lnTo>
                    <a:pt x="87" y="60406"/>
                  </a:lnTo>
                  <a:lnTo>
                    <a:pt x="87" y="60839"/>
                  </a:lnTo>
                  <a:lnTo>
                    <a:pt x="87" y="61402"/>
                  </a:lnTo>
                  <a:lnTo>
                    <a:pt x="87" y="61835"/>
                  </a:lnTo>
                  <a:lnTo>
                    <a:pt x="87" y="62182"/>
                  </a:lnTo>
                  <a:lnTo>
                    <a:pt x="12342" y="62182"/>
                  </a:lnTo>
                  <a:lnTo>
                    <a:pt x="12342" y="56293"/>
                  </a:lnTo>
                  <a:lnTo>
                    <a:pt x="12342" y="53565"/>
                  </a:lnTo>
                  <a:lnTo>
                    <a:pt x="12385" y="48715"/>
                  </a:lnTo>
                  <a:lnTo>
                    <a:pt x="12428" y="41613"/>
                  </a:lnTo>
                  <a:lnTo>
                    <a:pt x="12558" y="34902"/>
                  </a:lnTo>
                  <a:lnTo>
                    <a:pt x="12601" y="32563"/>
                  </a:lnTo>
                  <a:lnTo>
                    <a:pt x="12645" y="31308"/>
                  </a:lnTo>
                  <a:lnTo>
                    <a:pt x="12948" y="28796"/>
                  </a:lnTo>
                  <a:lnTo>
                    <a:pt x="13251" y="25938"/>
                  </a:lnTo>
                  <a:lnTo>
                    <a:pt x="13987" y="20006"/>
                  </a:lnTo>
                  <a:lnTo>
                    <a:pt x="14896" y="13251"/>
                  </a:lnTo>
                  <a:lnTo>
                    <a:pt x="15373" y="12688"/>
                  </a:lnTo>
                  <a:lnTo>
                    <a:pt x="15806" y="12125"/>
                  </a:lnTo>
                  <a:lnTo>
                    <a:pt x="16239" y="11562"/>
                  </a:lnTo>
                  <a:lnTo>
                    <a:pt x="16585" y="10999"/>
                  </a:lnTo>
                  <a:lnTo>
                    <a:pt x="16932" y="10393"/>
                  </a:lnTo>
                  <a:lnTo>
                    <a:pt x="17191" y="9830"/>
                  </a:lnTo>
                  <a:lnTo>
                    <a:pt x="17451" y="9267"/>
                  </a:lnTo>
                  <a:lnTo>
                    <a:pt x="17668" y="8704"/>
                  </a:lnTo>
                  <a:lnTo>
                    <a:pt x="18057" y="7578"/>
                  </a:lnTo>
                  <a:lnTo>
                    <a:pt x="18317" y="6452"/>
                  </a:lnTo>
                  <a:lnTo>
                    <a:pt x="18490" y="5413"/>
                  </a:lnTo>
                  <a:lnTo>
                    <a:pt x="18577" y="4417"/>
                  </a:lnTo>
                  <a:lnTo>
                    <a:pt x="18577" y="3464"/>
                  </a:lnTo>
                  <a:lnTo>
                    <a:pt x="18577" y="2642"/>
                  </a:lnTo>
                  <a:lnTo>
                    <a:pt x="18490" y="1862"/>
                  </a:lnTo>
                  <a:lnTo>
                    <a:pt x="18404" y="1213"/>
                  </a:lnTo>
                  <a:lnTo>
                    <a:pt x="18274" y="303"/>
                  </a:lnTo>
                  <a:lnTo>
                    <a:pt x="18187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75"/>
            <p:cNvSpPr/>
            <p:nvPr/>
          </p:nvSpPr>
          <p:spPr>
            <a:xfrm>
              <a:off x="3250538" y="2537779"/>
              <a:ext cx="500816" cy="1675649"/>
            </a:xfrm>
            <a:custGeom>
              <a:avLst/>
              <a:gdLst/>
              <a:ahLst/>
              <a:cxnLst/>
              <a:rect l="l" t="t" r="r" b="b"/>
              <a:pathLst>
                <a:path w="18578" h="62182" fill="none" extrusionOk="0">
                  <a:moveTo>
                    <a:pt x="14896" y="13251"/>
                  </a:moveTo>
                  <a:lnTo>
                    <a:pt x="14896" y="13251"/>
                  </a:lnTo>
                  <a:lnTo>
                    <a:pt x="13987" y="20006"/>
                  </a:lnTo>
                  <a:lnTo>
                    <a:pt x="13251" y="25938"/>
                  </a:lnTo>
                  <a:lnTo>
                    <a:pt x="12948" y="28796"/>
                  </a:lnTo>
                  <a:lnTo>
                    <a:pt x="12645" y="31308"/>
                  </a:lnTo>
                  <a:lnTo>
                    <a:pt x="12645" y="31308"/>
                  </a:lnTo>
                  <a:lnTo>
                    <a:pt x="12601" y="32563"/>
                  </a:lnTo>
                  <a:lnTo>
                    <a:pt x="12558" y="34902"/>
                  </a:lnTo>
                  <a:lnTo>
                    <a:pt x="12428" y="41613"/>
                  </a:lnTo>
                  <a:lnTo>
                    <a:pt x="12385" y="48715"/>
                  </a:lnTo>
                  <a:lnTo>
                    <a:pt x="12342" y="53565"/>
                  </a:lnTo>
                  <a:lnTo>
                    <a:pt x="12342" y="56293"/>
                  </a:lnTo>
                  <a:lnTo>
                    <a:pt x="12342" y="56293"/>
                  </a:lnTo>
                  <a:lnTo>
                    <a:pt x="12342" y="62182"/>
                  </a:lnTo>
                  <a:lnTo>
                    <a:pt x="87" y="62182"/>
                  </a:lnTo>
                  <a:lnTo>
                    <a:pt x="87" y="62182"/>
                  </a:lnTo>
                  <a:lnTo>
                    <a:pt x="87" y="61835"/>
                  </a:lnTo>
                  <a:lnTo>
                    <a:pt x="87" y="61835"/>
                  </a:lnTo>
                  <a:lnTo>
                    <a:pt x="87" y="61402"/>
                  </a:lnTo>
                  <a:lnTo>
                    <a:pt x="87" y="61402"/>
                  </a:lnTo>
                  <a:lnTo>
                    <a:pt x="87" y="60839"/>
                  </a:lnTo>
                  <a:lnTo>
                    <a:pt x="87" y="60839"/>
                  </a:lnTo>
                  <a:lnTo>
                    <a:pt x="87" y="60406"/>
                  </a:lnTo>
                  <a:lnTo>
                    <a:pt x="87" y="60406"/>
                  </a:lnTo>
                  <a:lnTo>
                    <a:pt x="87" y="58588"/>
                  </a:lnTo>
                  <a:lnTo>
                    <a:pt x="44" y="56293"/>
                  </a:lnTo>
                  <a:lnTo>
                    <a:pt x="44" y="56293"/>
                  </a:lnTo>
                  <a:lnTo>
                    <a:pt x="0" y="53565"/>
                  </a:lnTo>
                  <a:lnTo>
                    <a:pt x="0" y="53565"/>
                  </a:lnTo>
                  <a:lnTo>
                    <a:pt x="0" y="51833"/>
                  </a:lnTo>
                  <a:lnTo>
                    <a:pt x="87" y="49408"/>
                  </a:lnTo>
                  <a:lnTo>
                    <a:pt x="217" y="46420"/>
                  </a:lnTo>
                  <a:lnTo>
                    <a:pt x="390" y="42956"/>
                  </a:lnTo>
                  <a:lnTo>
                    <a:pt x="607" y="39145"/>
                  </a:lnTo>
                  <a:lnTo>
                    <a:pt x="910" y="35031"/>
                  </a:lnTo>
                  <a:lnTo>
                    <a:pt x="1213" y="30745"/>
                  </a:lnTo>
                  <a:lnTo>
                    <a:pt x="1559" y="26371"/>
                  </a:lnTo>
                  <a:lnTo>
                    <a:pt x="1906" y="21998"/>
                  </a:lnTo>
                  <a:lnTo>
                    <a:pt x="2295" y="17754"/>
                  </a:lnTo>
                  <a:lnTo>
                    <a:pt x="2728" y="13684"/>
                  </a:lnTo>
                  <a:lnTo>
                    <a:pt x="3162" y="9960"/>
                  </a:lnTo>
                  <a:lnTo>
                    <a:pt x="3638" y="6625"/>
                  </a:lnTo>
                  <a:lnTo>
                    <a:pt x="4114" y="3767"/>
                  </a:lnTo>
                  <a:lnTo>
                    <a:pt x="4331" y="2598"/>
                  </a:lnTo>
                  <a:lnTo>
                    <a:pt x="4547" y="1559"/>
                  </a:lnTo>
                  <a:lnTo>
                    <a:pt x="4807" y="650"/>
                  </a:lnTo>
                  <a:lnTo>
                    <a:pt x="5024" y="0"/>
                  </a:lnTo>
                  <a:lnTo>
                    <a:pt x="18187" y="0"/>
                  </a:lnTo>
                  <a:lnTo>
                    <a:pt x="18187" y="0"/>
                  </a:lnTo>
                  <a:lnTo>
                    <a:pt x="18274" y="303"/>
                  </a:lnTo>
                  <a:lnTo>
                    <a:pt x="18404" y="1213"/>
                  </a:lnTo>
                  <a:lnTo>
                    <a:pt x="18490" y="1862"/>
                  </a:lnTo>
                  <a:lnTo>
                    <a:pt x="18577" y="2642"/>
                  </a:lnTo>
                  <a:lnTo>
                    <a:pt x="18577" y="3464"/>
                  </a:lnTo>
                  <a:lnTo>
                    <a:pt x="18577" y="4417"/>
                  </a:lnTo>
                  <a:lnTo>
                    <a:pt x="18490" y="5413"/>
                  </a:lnTo>
                  <a:lnTo>
                    <a:pt x="18317" y="6452"/>
                  </a:lnTo>
                  <a:lnTo>
                    <a:pt x="18057" y="7578"/>
                  </a:lnTo>
                  <a:lnTo>
                    <a:pt x="17668" y="8704"/>
                  </a:lnTo>
                  <a:lnTo>
                    <a:pt x="17451" y="9267"/>
                  </a:lnTo>
                  <a:lnTo>
                    <a:pt x="17191" y="9830"/>
                  </a:lnTo>
                  <a:lnTo>
                    <a:pt x="16932" y="10393"/>
                  </a:lnTo>
                  <a:lnTo>
                    <a:pt x="16585" y="10999"/>
                  </a:lnTo>
                  <a:lnTo>
                    <a:pt x="16239" y="11562"/>
                  </a:lnTo>
                  <a:lnTo>
                    <a:pt x="15806" y="12125"/>
                  </a:lnTo>
                  <a:lnTo>
                    <a:pt x="15373" y="12688"/>
                  </a:lnTo>
                  <a:lnTo>
                    <a:pt x="14896" y="132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75"/>
            <p:cNvSpPr/>
            <p:nvPr/>
          </p:nvSpPr>
          <p:spPr>
            <a:xfrm>
              <a:off x="3607725" y="2820162"/>
              <a:ext cx="158780" cy="87525"/>
            </a:xfrm>
            <a:custGeom>
              <a:avLst/>
              <a:gdLst/>
              <a:ahLst/>
              <a:cxnLst/>
              <a:rect l="l" t="t" r="r" b="b"/>
              <a:pathLst>
                <a:path w="5890" h="3248" extrusionOk="0">
                  <a:moveTo>
                    <a:pt x="5890" y="0"/>
                  </a:moveTo>
                  <a:lnTo>
                    <a:pt x="2945" y="1646"/>
                  </a:lnTo>
                  <a:lnTo>
                    <a:pt x="2209" y="2035"/>
                  </a:lnTo>
                  <a:lnTo>
                    <a:pt x="1473" y="2425"/>
                  </a:lnTo>
                  <a:lnTo>
                    <a:pt x="737" y="2772"/>
                  </a:lnTo>
                  <a:lnTo>
                    <a:pt x="1" y="3205"/>
                  </a:lnTo>
                  <a:lnTo>
                    <a:pt x="1" y="3248"/>
                  </a:lnTo>
                  <a:lnTo>
                    <a:pt x="824" y="2988"/>
                  </a:lnTo>
                  <a:lnTo>
                    <a:pt x="1646" y="2685"/>
                  </a:lnTo>
                  <a:lnTo>
                    <a:pt x="2382" y="2339"/>
                  </a:lnTo>
                  <a:lnTo>
                    <a:pt x="3119" y="1992"/>
                  </a:lnTo>
                  <a:lnTo>
                    <a:pt x="3855" y="1559"/>
                  </a:lnTo>
                  <a:lnTo>
                    <a:pt x="4591" y="1083"/>
                  </a:lnTo>
                  <a:lnTo>
                    <a:pt x="5240" y="607"/>
                  </a:lnTo>
                  <a:lnTo>
                    <a:pt x="5890" y="44"/>
                  </a:lnTo>
                  <a:lnTo>
                    <a:pt x="5890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75"/>
            <p:cNvSpPr/>
            <p:nvPr/>
          </p:nvSpPr>
          <p:spPr>
            <a:xfrm>
              <a:off x="3314751" y="2543600"/>
              <a:ext cx="134248" cy="1639486"/>
            </a:xfrm>
            <a:custGeom>
              <a:avLst/>
              <a:gdLst/>
              <a:ahLst/>
              <a:cxnLst/>
              <a:rect l="l" t="t" r="r" b="b"/>
              <a:pathLst>
                <a:path w="4980" h="60840" extrusionOk="0">
                  <a:moveTo>
                    <a:pt x="4937" y="1"/>
                  </a:moveTo>
                  <a:lnTo>
                    <a:pt x="4893" y="44"/>
                  </a:lnTo>
                  <a:lnTo>
                    <a:pt x="4200" y="2945"/>
                  </a:lnTo>
                  <a:lnTo>
                    <a:pt x="3637" y="5846"/>
                  </a:lnTo>
                  <a:lnTo>
                    <a:pt x="3118" y="8748"/>
                  </a:lnTo>
                  <a:lnTo>
                    <a:pt x="2728" y="11649"/>
                  </a:lnTo>
                  <a:lnTo>
                    <a:pt x="2382" y="14593"/>
                  </a:lnTo>
                  <a:lnTo>
                    <a:pt x="2079" y="17581"/>
                  </a:lnTo>
                  <a:lnTo>
                    <a:pt x="1559" y="23514"/>
                  </a:lnTo>
                  <a:lnTo>
                    <a:pt x="1039" y="29446"/>
                  </a:lnTo>
                  <a:lnTo>
                    <a:pt x="606" y="35422"/>
                  </a:lnTo>
                  <a:lnTo>
                    <a:pt x="390" y="38410"/>
                  </a:lnTo>
                  <a:lnTo>
                    <a:pt x="260" y="41397"/>
                  </a:lnTo>
                  <a:lnTo>
                    <a:pt x="130" y="44428"/>
                  </a:lnTo>
                  <a:lnTo>
                    <a:pt x="43" y="47416"/>
                  </a:lnTo>
                  <a:lnTo>
                    <a:pt x="0" y="50751"/>
                  </a:lnTo>
                  <a:lnTo>
                    <a:pt x="43" y="54128"/>
                  </a:lnTo>
                  <a:lnTo>
                    <a:pt x="130" y="57462"/>
                  </a:lnTo>
                  <a:lnTo>
                    <a:pt x="303" y="60797"/>
                  </a:lnTo>
                  <a:lnTo>
                    <a:pt x="346" y="60840"/>
                  </a:lnTo>
                  <a:lnTo>
                    <a:pt x="346" y="60797"/>
                  </a:lnTo>
                  <a:lnTo>
                    <a:pt x="303" y="57852"/>
                  </a:lnTo>
                  <a:lnTo>
                    <a:pt x="260" y="54864"/>
                  </a:lnTo>
                  <a:lnTo>
                    <a:pt x="260" y="51876"/>
                  </a:lnTo>
                  <a:lnTo>
                    <a:pt x="346" y="48889"/>
                  </a:lnTo>
                  <a:lnTo>
                    <a:pt x="433" y="45944"/>
                  </a:lnTo>
                  <a:lnTo>
                    <a:pt x="563" y="42956"/>
                  </a:lnTo>
                  <a:lnTo>
                    <a:pt x="693" y="39968"/>
                  </a:lnTo>
                  <a:lnTo>
                    <a:pt x="866" y="37024"/>
                  </a:lnTo>
                  <a:lnTo>
                    <a:pt x="1299" y="31048"/>
                  </a:lnTo>
                  <a:lnTo>
                    <a:pt x="1775" y="25073"/>
                  </a:lnTo>
                  <a:lnTo>
                    <a:pt x="2295" y="19140"/>
                  </a:lnTo>
                  <a:lnTo>
                    <a:pt x="2901" y="13251"/>
                  </a:lnTo>
                  <a:lnTo>
                    <a:pt x="3248" y="9917"/>
                  </a:lnTo>
                  <a:lnTo>
                    <a:pt x="3724" y="6626"/>
                  </a:lnTo>
                  <a:lnTo>
                    <a:pt x="4330" y="3378"/>
                  </a:lnTo>
                  <a:lnTo>
                    <a:pt x="4980" y="87"/>
                  </a:lnTo>
                  <a:lnTo>
                    <a:pt x="4980" y="44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75"/>
            <p:cNvSpPr/>
            <p:nvPr/>
          </p:nvSpPr>
          <p:spPr>
            <a:xfrm>
              <a:off x="3314751" y="2543600"/>
              <a:ext cx="134248" cy="1639486"/>
            </a:xfrm>
            <a:custGeom>
              <a:avLst/>
              <a:gdLst/>
              <a:ahLst/>
              <a:cxnLst/>
              <a:rect l="l" t="t" r="r" b="b"/>
              <a:pathLst>
                <a:path w="4980" h="60840" fill="none" extrusionOk="0">
                  <a:moveTo>
                    <a:pt x="4893" y="44"/>
                  </a:moveTo>
                  <a:lnTo>
                    <a:pt x="4893" y="44"/>
                  </a:lnTo>
                  <a:lnTo>
                    <a:pt x="4200" y="2945"/>
                  </a:lnTo>
                  <a:lnTo>
                    <a:pt x="3637" y="5846"/>
                  </a:lnTo>
                  <a:lnTo>
                    <a:pt x="3118" y="8748"/>
                  </a:lnTo>
                  <a:lnTo>
                    <a:pt x="2728" y="11649"/>
                  </a:lnTo>
                  <a:lnTo>
                    <a:pt x="2728" y="11649"/>
                  </a:lnTo>
                  <a:lnTo>
                    <a:pt x="2382" y="14593"/>
                  </a:lnTo>
                  <a:lnTo>
                    <a:pt x="2079" y="17581"/>
                  </a:lnTo>
                  <a:lnTo>
                    <a:pt x="1559" y="23514"/>
                  </a:lnTo>
                  <a:lnTo>
                    <a:pt x="1559" y="23514"/>
                  </a:lnTo>
                  <a:lnTo>
                    <a:pt x="1039" y="29446"/>
                  </a:lnTo>
                  <a:lnTo>
                    <a:pt x="606" y="35422"/>
                  </a:lnTo>
                  <a:lnTo>
                    <a:pt x="390" y="38410"/>
                  </a:lnTo>
                  <a:lnTo>
                    <a:pt x="260" y="41397"/>
                  </a:lnTo>
                  <a:lnTo>
                    <a:pt x="130" y="44428"/>
                  </a:lnTo>
                  <a:lnTo>
                    <a:pt x="43" y="47416"/>
                  </a:lnTo>
                  <a:lnTo>
                    <a:pt x="43" y="47416"/>
                  </a:lnTo>
                  <a:lnTo>
                    <a:pt x="0" y="50751"/>
                  </a:lnTo>
                  <a:lnTo>
                    <a:pt x="43" y="54128"/>
                  </a:lnTo>
                  <a:lnTo>
                    <a:pt x="130" y="57462"/>
                  </a:lnTo>
                  <a:lnTo>
                    <a:pt x="303" y="60797"/>
                  </a:lnTo>
                  <a:lnTo>
                    <a:pt x="303" y="60797"/>
                  </a:lnTo>
                  <a:lnTo>
                    <a:pt x="346" y="60840"/>
                  </a:lnTo>
                  <a:lnTo>
                    <a:pt x="346" y="60797"/>
                  </a:lnTo>
                  <a:lnTo>
                    <a:pt x="346" y="60797"/>
                  </a:lnTo>
                  <a:lnTo>
                    <a:pt x="303" y="57852"/>
                  </a:lnTo>
                  <a:lnTo>
                    <a:pt x="260" y="54864"/>
                  </a:lnTo>
                  <a:lnTo>
                    <a:pt x="260" y="51876"/>
                  </a:lnTo>
                  <a:lnTo>
                    <a:pt x="346" y="48889"/>
                  </a:lnTo>
                  <a:lnTo>
                    <a:pt x="433" y="45944"/>
                  </a:lnTo>
                  <a:lnTo>
                    <a:pt x="563" y="42956"/>
                  </a:lnTo>
                  <a:lnTo>
                    <a:pt x="693" y="39968"/>
                  </a:lnTo>
                  <a:lnTo>
                    <a:pt x="866" y="37024"/>
                  </a:lnTo>
                  <a:lnTo>
                    <a:pt x="866" y="37024"/>
                  </a:lnTo>
                  <a:lnTo>
                    <a:pt x="1299" y="31048"/>
                  </a:lnTo>
                  <a:lnTo>
                    <a:pt x="1775" y="25073"/>
                  </a:lnTo>
                  <a:lnTo>
                    <a:pt x="1775" y="25073"/>
                  </a:lnTo>
                  <a:lnTo>
                    <a:pt x="2295" y="19140"/>
                  </a:lnTo>
                  <a:lnTo>
                    <a:pt x="2901" y="13251"/>
                  </a:lnTo>
                  <a:lnTo>
                    <a:pt x="2901" y="13251"/>
                  </a:lnTo>
                  <a:lnTo>
                    <a:pt x="3248" y="9917"/>
                  </a:lnTo>
                  <a:lnTo>
                    <a:pt x="3724" y="6626"/>
                  </a:lnTo>
                  <a:lnTo>
                    <a:pt x="4330" y="3378"/>
                  </a:lnTo>
                  <a:lnTo>
                    <a:pt x="4980" y="87"/>
                  </a:lnTo>
                  <a:lnTo>
                    <a:pt x="4980" y="87"/>
                  </a:lnTo>
                  <a:lnTo>
                    <a:pt x="4980" y="44"/>
                  </a:lnTo>
                  <a:lnTo>
                    <a:pt x="4937" y="1"/>
                  </a:lnTo>
                  <a:lnTo>
                    <a:pt x="4937" y="1"/>
                  </a:lnTo>
                  <a:lnTo>
                    <a:pt x="4893" y="44"/>
                  </a:lnTo>
                  <a:lnTo>
                    <a:pt x="4893" y="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75"/>
            <p:cNvSpPr/>
            <p:nvPr/>
          </p:nvSpPr>
          <p:spPr>
            <a:xfrm>
              <a:off x="3019404" y="3982354"/>
              <a:ext cx="565002" cy="506478"/>
            </a:xfrm>
            <a:custGeom>
              <a:avLst/>
              <a:gdLst/>
              <a:ahLst/>
              <a:cxnLst/>
              <a:rect l="l" t="t" r="r" b="b"/>
              <a:pathLst>
                <a:path w="20959" h="18795" extrusionOk="0">
                  <a:moveTo>
                    <a:pt x="8445" y="1"/>
                  </a:moveTo>
                  <a:lnTo>
                    <a:pt x="8748" y="9960"/>
                  </a:lnTo>
                  <a:lnTo>
                    <a:pt x="8791" y="12169"/>
                  </a:lnTo>
                  <a:lnTo>
                    <a:pt x="6323" y="13295"/>
                  </a:lnTo>
                  <a:lnTo>
                    <a:pt x="2989" y="14854"/>
                  </a:lnTo>
                  <a:lnTo>
                    <a:pt x="1646" y="15546"/>
                  </a:lnTo>
                  <a:lnTo>
                    <a:pt x="1213" y="15806"/>
                  </a:lnTo>
                  <a:lnTo>
                    <a:pt x="910" y="15979"/>
                  </a:lnTo>
                  <a:lnTo>
                    <a:pt x="650" y="16239"/>
                  </a:lnTo>
                  <a:lnTo>
                    <a:pt x="434" y="16629"/>
                  </a:lnTo>
                  <a:lnTo>
                    <a:pt x="217" y="17019"/>
                  </a:lnTo>
                  <a:lnTo>
                    <a:pt x="87" y="17452"/>
                  </a:lnTo>
                  <a:lnTo>
                    <a:pt x="1" y="17885"/>
                  </a:lnTo>
                  <a:lnTo>
                    <a:pt x="1" y="18231"/>
                  </a:lnTo>
                  <a:lnTo>
                    <a:pt x="44" y="18404"/>
                  </a:lnTo>
                  <a:lnTo>
                    <a:pt x="87" y="18491"/>
                  </a:lnTo>
                  <a:lnTo>
                    <a:pt x="174" y="18621"/>
                  </a:lnTo>
                  <a:lnTo>
                    <a:pt x="260" y="18664"/>
                  </a:lnTo>
                  <a:lnTo>
                    <a:pt x="607" y="18707"/>
                  </a:lnTo>
                  <a:lnTo>
                    <a:pt x="1300" y="18707"/>
                  </a:lnTo>
                  <a:lnTo>
                    <a:pt x="3595" y="18751"/>
                  </a:lnTo>
                  <a:lnTo>
                    <a:pt x="6712" y="18794"/>
                  </a:lnTo>
                  <a:lnTo>
                    <a:pt x="10307" y="18751"/>
                  </a:lnTo>
                  <a:lnTo>
                    <a:pt x="13857" y="18707"/>
                  </a:lnTo>
                  <a:lnTo>
                    <a:pt x="16975" y="18621"/>
                  </a:lnTo>
                  <a:lnTo>
                    <a:pt x="19313" y="18534"/>
                  </a:lnTo>
                  <a:lnTo>
                    <a:pt x="20006" y="18448"/>
                  </a:lnTo>
                  <a:lnTo>
                    <a:pt x="20353" y="18361"/>
                  </a:lnTo>
                  <a:lnTo>
                    <a:pt x="20439" y="18231"/>
                  </a:lnTo>
                  <a:lnTo>
                    <a:pt x="20483" y="17928"/>
                  </a:lnTo>
                  <a:lnTo>
                    <a:pt x="20612" y="16889"/>
                  </a:lnTo>
                  <a:lnTo>
                    <a:pt x="20742" y="15330"/>
                  </a:lnTo>
                  <a:lnTo>
                    <a:pt x="20786" y="13468"/>
                  </a:lnTo>
                  <a:lnTo>
                    <a:pt x="20829" y="12169"/>
                  </a:lnTo>
                  <a:lnTo>
                    <a:pt x="20872" y="11086"/>
                  </a:lnTo>
                  <a:lnTo>
                    <a:pt x="20872" y="9960"/>
                  </a:lnTo>
                  <a:lnTo>
                    <a:pt x="20916" y="6366"/>
                  </a:lnTo>
                  <a:lnTo>
                    <a:pt x="20959" y="3162"/>
                  </a:lnTo>
                  <a:lnTo>
                    <a:pt x="20959" y="1"/>
                  </a:lnTo>
                  <a:close/>
                </a:path>
              </a:pathLst>
            </a:custGeom>
            <a:solidFill>
              <a:srgbClr val="CF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75"/>
            <p:cNvSpPr/>
            <p:nvPr/>
          </p:nvSpPr>
          <p:spPr>
            <a:xfrm>
              <a:off x="3019404" y="3982354"/>
              <a:ext cx="565002" cy="506478"/>
            </a:xfrm>
            <a:custGeom>
              <a:avLst/>
              <a:gdLst/>
              <a:ahLst/>
              <a:cxnLst/>
              <a:rect l="l" t="t" r="r" b="b"/>
              <a:pathLst>
                <a:path w="20959" h="18795" fill="none" extrusionOk="0">
                  <a:moveTo>
                    <a:pt x="20872" y="9960"/>
                  </a:moveTo>
                  <a:lnTo>
                    <a:pt x="20872" y="9960"/>
                  </a:lnTo>
                  <a:lnTo>
                    <a:pt x="20872" y="11086"/>
                  </a:lnTo>
                  <a:lnTo>
                    <a:pt x="20829" y="12169"/>
                  </a:lnTo>
                  <a:lnTo>
                    <a:pt x="20829" y="12169"/>
                  </a:lnTo>
                  <a:lnTo>
                    <a:pt x="20786" y="13468"/>
                  </a:lnTo>
                  <a:lnTo>
                    <a:pt x="20786" y="13468"/>
                  </a:lnTo>
                  <a:lnTo>
                    <a:pt x="20742" y="15330"/>
                  </a:lnTo>
                  <a:lnTo>
                    <a:pt x="20612" y="16889"/>
                  </a:lnTo>
                  <a:lnTo>
                    <a:pt x="20483" y="17928"/>
                  </a:lnTo>
                  <a:lnTo>
                    <a:pt x="20439" y="18231"/>
                  </a:lnTo>
                  <a:lnTo>
                    <a:pt x="20353" y="18361"/>
                  </a:lnTo>
                  <a:lnTo>
                    <a:pt x="20353" y="18361"/>
                  </a:lnTo>
                  <a:lnTo>
                    <a:pt x="20006" y="18448"/>
                  </a:lnTo>
                  <a:lnTo>
                    <a:pt x="19313" y="18534"/>
                  </a:lnTo>
                  <a:lnTo>
                    <a:pt x="16975" y="18621"/>
                  </a:lnTo>
                  <a:lnTo>
                    <a:pt x="13857" y="18707"/>
                  </a:lnTo>
                  <a:lnTo>
                    <a:pt x="10307" y="18751"/>
                  </a:lnTo>
                  <a:lnTo>
                    <a:pt x="6712" y="18794"/>
                  </a:lnTo>
                  <a:lnTo>
                    <a:pt x="3595" y="18751"/>
                  </a:lnTo>
                  <a:lnTo>
                    <a:pt x="1300" y="18707"/>
                  </a:lnTo>
                  <a:lnTo>
                    <a:pt x="607" y="18707"/>
                  </a:lnTo>
                  <a:lnTo>
                    <a:pt x="260" y="18664"/>
                  </a:lnTo>
                  <a:lnTo>
                    <a:pt x="260" y="18664"/>
                  </a:lnTo>
                  <a:lnTo>
                    <a:pt x="174" y="18621"/>
                  </a:lnTo>
                  <a:lnTo>
                    <a:pt x="87" y="18491"/>
                  </a:lnTo>
                  <a:lnTo>
                    <a:pt x="44" y="18404"/>
                  </a:lnTo>
                  <a:lnTo>
                    <a:pt x="1" y="18231"/>
                  </a:lnTo>
                  <a:lnTo>
                    <a:pt x="1" y="17885"/>
                  </a:lnTo>
                  <a:lnTo>
                    <a:pt x="87" y="17452"/>
                  </a:lnTo>
                  <a:lnTo>
                    <a:pt x="217" y="17019"/>
                  </a:lnTo>
                  <a:lnTo>
                    <a:pt x="434" y="16629"/>
                  </a:lnTo>
                  <a:lnTo>
                    <a:pt x="650" y="16239"/>
                  </a:lnTo>
                  <a:lnTo>
                    <a:pt x="910" y="15979"/>
                  </a:lnTo>
                  <a:lnTo>
                    <a:pt x="910" y="15979"/>
                  </a:lnTo>
                  <a:lnTo>
                    <a:pt x="1213" y="15806"/>
                  </a:lnTo>
                  <a:lnTo>
                    <a:pt x="1646" y="15546"/>
                  </a:lnTo>
                  <a:lnTo>
                    <a:pt x="2989" y="14854"/>
                  </a:lnTo>
                  <a:lnTo>
                    <a:pt x="6323" y="13295"/>
                  </a:lnTo>
                  <a:lnTo>
                    <a:pt x="6323" y="13295"/>
                  </a:lnTo>
                  <a:lnTo>
                    <a:pt x="8791" y="12169"/>
                  </a:lnTo>
                  <a:lnTo>
                    <a:pt x="8748" y="9960"/>
                  </a:lnTo>
                  <a:lnTo>
                    <a:pt x="8445" y="1"/>
                  </a:lnTo>
                  <a:lnTo>
                    <a:pt x="20959" y="1"/>
                  </a:lnTo>
                  <a:lnTo>
                    <a:pt x="20959" y="1"/>
                  </a:lnTo>
                  <a:lnTo>
                    <a:pt x="20959" y="3162"/>
                  </a:lnTo>
                  <a:lnTo>
                    <a:pt x="20916" y="6366"/>
                  </a:lnTo>
                  <a:lnTo>
                    <a:pt x="20872" y="99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75"/>
            <p:cNvSpPr/>
            <p:nvPr/>
          </p:nvSpPr>
          <p:spPr>
            <a:xfrm>
              <a:off x="3214361" y="4274088"/>
              <a:ext cx="102735" cy="17516"/>
            </a:xfrm>
            <a:custGeom>
              <a:avLst/>
              <a:gdLst/>
              <a:ahLst/>
              <a:cxnLst/>
              <a:rect l="l" t="t" r="r" b="b"/>
              <a:pathLst>
                <a:path w="3811" h="650" extrusionOk="0">
                  <a:moveTo>
                    <a:pt x="1905" y="0"/>
                  </a:moveTo>
                  <a:lnTo>
                    <a:pt x="1429" y="44"/>
                  </a:lnTo>
                  <a:lnTo>
                    <a:pt x="953" y="174"/>
                  </a:lnTo>
                  <a:lnTo>
                    <a:pt x="476" y="304"/>
                  </a:lnTo>
                  <a:lnTo>
                    <a:pt x="43" y="520"/>
                  </a:lnTo>
                  <a:lnTo>
                    <a:pt x="0" y="563"/>
                  </a:lnTo>
                  <a:lnTo>
                    <a:pt x="0" y="607"/>
                  </a:lnTo>
                  <a:lnTo>
                    <a:pt x="0" y="650"/>
                  </a:lnTo>
                  <a:lnTo>
                    <a:pt x="87" y="650"/>
                  </a:lnTo>
                  <a:lnTo>
                    <a:pt x="996" y="520"/>
                  </a:lnTo>
                  <a:lnTo>
                    <a:pt x="1905" y="433"/>
                  </a:lnTo>
                  <a:lnTo>
                    <a:pt x="3767" y="433"/>
                  </a:lnTo>
                  <a:lnTo>
                    <a:pt x="3811" y="390"/>
                  </a:lnTo>
                  <a:lnTo>
                    <a:pt x="3811" y="347"/>
                  </a:lnTo>
                  <a:lnTo>
                    <a:pt x="3378" y="174"/>
                  </a:lnTo>
                  <a:lnTo>
                    <a:pt x="2901" y="44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75"/>
            <p:cNvSpPr/>
            <p:nvPr/>
          </p:nvSpPr>
          <p:spPr>
            <a:xfrm>
              <a:off x="3213175" y="4246089"/>
              <a:ext cx="103921" cy="17516"/>
            </a:xfrm>
            <a:custGeom>
              <a:avLst/>
              <a:gdLst/>
              <a:ahLst/>
              <a:cxnLst/>
              <a:rect l="l" t="t" r="r" b="b"/>
              <a:pathLst>
                <a:path w="3855" h="650" extrusionOk="0">
                  <a:moveTo>
                    <a:pt x="1949" y="0"/>
                  </a:moveTo>
                  <a:lnTo>
                    <a:pt x="1473" y="87"/>
                  </a:lnTo>
                  <a:lnTo>
                    <a:pt x="997" y="173"/>
                  </a:lnTo>
                  <a:lnTo>
                    <a:pt x="520" y="347"/>
                  </a:lnTo>
                  <a:lnTo>
                    <a:pt x="87" y="520"/>
                  </a:lnTo>
                  <a:lnTo>
                    <a:pt x="44" y="563"/>
                  </a:lnTo>
                  <a:lnTo>
                    <a:pt x="1" y="606"/>
                  </a:lnTo>
                  <a:lnTo>
                    <a:pt x="44" y="650"/>
                  </a:lnTo>
                  <a:lnTo>
                    <a:pt x="131" y="650"/>
                  </a:lnTo>
                  <a:lnTo>
                    <a:pt x="1040" y="520"/>
                  </a:lnTo>
                  <a:lnTo>
                    <a:pt x="1949" y="477"/>
                  </a:lnTo>
                  <a:lnTo>
                    <a:pt x="2902" y="433"/>
                  </a:lnTo>
                  <a:lnTo>
                    <a:pt x="3855" y="433"/>
                  </a:lnTo>
                  <a:lnTo>
                    <a:pt x="3855" y="390"/>
                  </a:lnTo>
                  <a:lnTo>
                    <a:pt x="3855" y="347"/>
                  </a:lnTo>
                  <a:lnTo>
                    <a:pt x="3422" y="173"/>
                  </a:lnTo>
                  <a:lnTo>
                    <a:pt x="2945" y="44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75"/>
            <p:cNvSpPr/>
            <p:nvPr/>
          </p:nvSpPr>
          <p:spPr>
            <a:xfrm>
              <a:off x="3214361" y="4219250"/>
              <a:ext cx="102735" cy="17516"/>
            </a:xfrm>
            <a:custGeom>
              <a:avLst/>
              <a:gdLst/>
              <a:ahLst/>
              <a:cxnLst/>
              <a:rect l="l" t="t" r="r" b="b"/>
              <a:pathLst>
                <a:path w="3811" h="650" extrusionOk="0">
                  <a:moveTo>
                    <a:pt x="1905" y="0"/>
                  </a:moveTo>
                  <a:lnTo>
                    <a:pt x="1429" y="44"/>
                  </a:lnTo>
                  <a:lnTo>
                    <a:pt x="953" y="173"/>
                  </a:lnTo>
                  <a:lnTo>
                    <a:pt x="476" y="303"/>
                  </a:lnTo>
                  <a:lnTo>
                    <a:pt x="43" y="477"/>
                  </a:lnTo>
                  <a:lnTo>
                    <a:pt x="0" y="520"/>
                  </a:lnTo>
                  <a:lnTo>
                    <a:pt x="0" y="563"/>
                  </a:lnTo>
                  <a:lnTo>
                    <a:pt x="0" y="650"/>
                  </a:lnTo>
                  <a:lnTo>
                    <a:pt x="87" y="650"/>
                  </a:lnTo>
                  <a:lnTo>
                    <a:pt x="996" y="520"/>
                  </a:lnTo>
                  <a:lnTo>
                    <a:pt x="1905" y="433"/>
                  </a:lnTo>
                  <a:lnTo>
                    <a:pt x="3767" y="433"/>
                  </a:lnTo>
                  <a:lnTo>
                    <a:pt x="3811" y="390"/>
                  </a:lnTo>
                  <a:lnTo>
                    <a:pt x="3811" y="347"/>
                  </a:lnTo>
                  <a:lnTo>
                    <a:pt x="3378" y="173"/>
                  </a:lnTo>
                  <a:lnTo>
                    <a:pt x="2901" y="44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75"/>
            <p:cNvSpPr/>
            <p:nvPr/>
          </p:nvSpPr>
          <p:spPr>
            <a:xfrm>
              <a:off x="3213175" y="4191251"/>
              <a:ext cx="103921" cy="17516"/>
            </a:xfrm>
            <a:custGeom>
              <a:avLst/>
              <a:gdLst/>
              <a:ahLst/>
              <a:cxnLst/>
              <a:rect l="l" t="t" r="r" b="b"/>
              <a:pathLst>
                <a:path w="3855" h="650" extrusionOk="0">
                  <a:moveTo>
                    <a:pt x="1949" y="0"/>
                  </a:moveTo>
                  <a:lnTo>
                    <a:pt x="1473" y="87"/>
                  </a:lnTo>
                  <a:lnTo>
                    <a:pt x="997" y="173"/>
                  </a:lnTo>
                  <a:lnTo>
                    <a:pt x="520" y="346"/>
                  </a:lnTo>
                  <a:lnTo>
                    <a:pt x="87" y="520"/>
                  </a:lnTo>
                  <a:lnTo>
                    <a:pt x="44" y="563"/>
                  </a:lnTo>
                  <a:lnTo>
                    <a:pt x="1" y="606"/>
                  </a:lnTo>
                  <a:lnTo>
                    <a:pt x="44" y="650"/>
                  </a:lnTo>
                  <a:lnTo>
                    <a:pt x="131" y="650"/>
                  </a:lnTo>
                  <a:lnTo>
                    <a:pt x="1040" y="520"/>
                  </a:lnTo>
                  <a:lnTo>
                    <a:pt x="1949" y="476"/>
                  </a:lnTo>
                  <a:lnTo>
                    <a:pt x="2902" y="433"/>
                  </a:lnTo>
                  <a:lnTo>
                    <a:pt x="3811" y="433"/>
                  </a:lnTo>
                  <a:lnTo>
                    <a:pt x="3855" y="390"/>
                  </a:lnTo>
                  <a:lnTo>
                    <a:pt x="3855" y="346"/>
                  </a:lnTo>
                  <a:lnTo>
                    <a:pt x="3422" y="173"/>
                  </a:lnTo>
                  <a:lnTo>
                    <a:pt x="2945" y="43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75"/>
            <p:cNvSpPr/>
            <p:nvPr/>
          </p:nvSpPr>
          <p:spPr>
            <a:xfrm>
              <a:off x="3214361" y="4163226"/>
              <a:ext cx="102735" cy="18702"/>
            </a:xfrm>
            <a:custGeom>
              <a:avLst/>
              <a:gdLst/>
              <a:ahLst/>
              <a:cxnLst/>
              <a:rect l="l" t="t" r="r" b="b"/>
              <a:pathLst>
                <a:path w="3811" h="694" extrusionOk="0">
                  <a:moveTo>
                    <a:pt x="2382" y="1"/>
                  </a:moveTo>
                  <a:lnTo>
                    <a:pt x="1905" y="44"/>
                  </a:lnTo>
                  <a:lnTo>
                    <a:pt x="1429" y="87"/>
                  </a:lnTo>
                  <a:lnTo>
                    <a:pt x="953" y="217"/>
                  </a:lnTo>
                  <a:lnTo>
                    <a:pt x="476" y="347"/>
                  </a:lnTo>
                  <a:lnTo>
                    <a:pt x="43" y="520"/>
                  </a:lnTo>
                  <a:lnTo>
                    <a:pt x="0" y="564"/>
                  </a:lnTo>
                  <a:lnTo>
                    <a:pt x="0" y="607"/>
                  </a:lnTo>
                  <a:lnTo>
                    <a:pt x="0" y="650"/>
                  </a:lnTo>
                  <a:lnTo>
                    <a:pt x="87" y="694"/>
                  </a:lnTo>
                  <a:lnTo>
                    <a:pt x="996" y="564"/>
                  </a:lnTo>
                  <a:lnTo>
                    <a:pt x="1905" y="477"/>
                  </a:lnTo>
                  <a:lnTo>
                    <a:pt x="2858" y="434"/>
                  </a:lnTo>
                  <a:lnTo>
                    <a:pt x="3767" y="477"/>
                  </a:lnTo>
                  <a:lnTo>
                    <a:pt x="3811" y="434"/>
                  </a:lnTo>
                  <a:lnTo>
                    <a:pt x="3811" y="391"/>
                  </a:lnTo>
                  <a:lnTo>
                    <a:pt x="3378" y="174"/>
                  </a:lnTo>
                  <a:lnTo>
                    <a:pt x="2901" y="8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75"/>
            <p:cNvSpPr/>
            <p:nvPr/>
          </p:nvSpPr>
          <p:spPr>
            <a:xfrm>
              <a:off x="3007732" y="4054708"/>
              <a:ext cx="587188" cy="438786"/>
            </a:xfrm>
            <a:custGeom>
              <a:avLst/>
              <a:gdLst/>
              <a:ahLst/>
              <a:cxnLst/>
              <a:rect l="l" t="t" r="r" b="b"/>
              <a:pathLst>
                <a:path w="21782" h="16283" extrusionOk="0">
                  <a:moveTo>
                    <a:pt x="8185" y="1"/>
                  </a:moveTo>
                  <a:lnTo>
                    <a:pt x="8228" y="1343"/>
                  </a:lnTo>
                  <a:lnTo>
                    <a:pt x="8271" y="2729"/>
                  </a:lnTo>
                  <a:lnTo>
                    <a:pt x="8531" y="9181"/>
                  </a:lnTo>
                  <a:lnTo>
                    <a:pt x="7579" y="9570"/>
                  </a:lnTo>
                  <a:lnTo>
                    <a:pt x="5413" y="10566"/>
                  </a:lnTo>
                  <a:lnTo>
                    <a:pt x="4201" y="11129"/>
                  </a:lnTo>
                  <a:lnTo>
                    <a:pt x="3075" y="11736"/>
                  </a:lnTo>
                  <a:lnTo>
                    <a:pt x="2122" y="12212"/>
                  </a:lnTo>
                  <a:lnTo>
                    <a:pt x="1776" y="12428"/>
                  </a:lnTo>
                  <a:lnTo>
                    <a:pt x="1560" y="12645"/>
                  </a:lnTo>
                  <a:lnTo>
                    <a:pt x="1300" y="12861"/>
                  </a:lnTo>
                  <a:lnTo>
                    <a:pt x="1083" y="13121"/>
                  </a:lnTo>
                  <a:lnTo>
                    <a:pt x="693" y="13641"/>
                  </a:lnTo>
                  <a:lnTo>
                    <a:pt x="390" y="14160"/>
                  </a:lnTo>
                  <a:lnTo>
                    <a:pt x="174" y="14680"/>
                  </a:lnTo>
                  <a:lnTo>
                    <a:pt x="44" y="15156"/>
                  </a:lnTo>
                  <a:lnTo>
                    <a:pt x="1" y="15546"/>
                  </a:lnTo>
                  <a:lnTo>
                    <a:pt x="44" y="15849"/>
                  </a:lnTo>
                  <a:lnTo>
                    <a:pt x="87" y="15979"/>
                  </a:lnTo>
                  <a:lnTo>
                    <a:pt x="131" y="16022"/>
                  </a:lnTo>
                  <a:lnTo>
                    <a:pt x="390" y="16066"/>
                  </a:lnTo>
                  <a:lnTo>
                    <a:pt x="1083" y="16109"/>
                  </a:lnTo>
                  <a:lnTo>
                    <a:pt x="3422" y="16196"/>
                  </a:lnTo>
                  <a:lnTo>
                    <a:pt x="6669" y="16282"/>
                  </a:lnTo>
                  <a:lnTo>
                    <a:pt x="14117" y="16282"/>
                  </a:lnTo>
                  <a:lnTo>
                    <a:pt x="17408" y="16196"/>
                  </a:lnTo>
                  <a:lnTo>
                    <a:pt x="18750" y="16109"/>
                  </a:lnTo>
                  <a:lnTo>
                    <a:pt x="19833" y="16022"/>
                  </a:lnTo>
                  <a:lnTo>
                    <a:pt x="20569" y="15936"/>
                  </a:lnTo>
                  <a:lnTo>
                    <a:pt x="20829" y="15849"/>
                  </a:lnTo>
                  <a:lnTo>
                    <a:pt x="20959" y="15763"/>
                  </a:lnTo>
                  <a:lnTo>
                    <a:pt x="21045" y="15589"/>
                  </a:lnTo>
                  <a:lnTo>
                    <a:pt x="21132" y="15243"/>
                  </a:lnTo>
                  <a:lnTo>
                    <a:pt x="21219" y="14723"/>
                  </a:lnTo>
                  <a:lnTo>
                    <a:pt x="21305" y="14117"/>
                  </a:lnTo>
                  <a:lnTo>
                    <a:pt x="21435" y="12558"/>
                  </a:lnTo>
                  <a:lnTo>
                    <a:pt x="21565" y="10696"/>
                  </a:lnTo>
                  <a:lnTo>
                    <a:pt x="21695" y="6539"/>
                  </a:lnTo>
                  <a:lnTo>
                    <a:pt x="21782" y="2729"/>
                  </a:lnTo>
                  <a:lnTo>
                    <a:pt x="21782" y="1343"/>
                  </a:lnTo>
                  <a:lnTo>
                    <a:pt x="21782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75"/>
            <p:cNvSpPr/>
            <p:nvPr/>
          </p:nvSpPr>
          <p:spPr>
            <a:xfrm>
              <a:off x="3007732" y="4054708"/>
              <a:ext cx="587188" cy="438786"/>
            </a:xfrm>
            <a:custGeom>
              <a:avLst/>
              <a:gdLst/>
              <a:ahLst/>
              <a:cxnLst/>
              <a:rect l="l" t="t" r="r" b="b"/>
              <a:pathLst>
                <a:path w="21782" h="16283" fill="none" extrusionOk="0">
                  <a:moveTo>
                    <a:pt x="21782" y="1"/>
                  </a:moveTo>
                  <a:lnTo>
                    <a:pt x="21782" y="1"/>
                  </a:lnTo>
                  <a:lnTo>
                    <a:pt x="21782" y="1343"/>
                  </a:lnTo>
                  <a:lnTo>
                    <a:pt x="21782" y="1343"/>
                  </a:lnTo>
                  <a:lnTo>
                    <a:pt x="21782" y="2729"/>
                  </a:lnTo>
                  <a:lnTo>
                    <a:pt x="21782" y="2729"/>
                  </a:lnTo>
                  <a:lnTo>
                    <a:pt x="21695" y="6539"/>
                  </a:lnTo>
                  <a:lnTo>
                    <a:pt x="21565" y="10696"/>
                  </a:lnTo>
                  <a:lnTo>
                    <a:pt x="21435" y="12558"/>
                  </a:lnTo>
                  <a:lnTo>
                    <a:pt x="21305" y="14117"/>
                  </a:lnTo>
                  <a:lnTo>
                    <a:pt x="21219" y="14723"/>
                  </a:lnTo>
                  <a:lnTo>
                    <a:pt x="21132" y="15243"/>
                  </a:lnTo>
                  <a:lnTo>
                    <a:pt x="21045" y="15589"/>
                  </a:lnTo>
                  <a:lnTo>
                    <a:pt x="20959" y="15763"/>
                  </a:lnTo>
                  <a:lnTo>
                    <a:pt x="20959" y="15763"/>
                  </a:lnTo>
                  <a:lnTo>
                    <a:pt x="20829" y="15849"/>
                  </a:lnTo>
                  <a:lnTo>
                    <a:pt x="20569" y="15936"/>
                  </a:lnTo>
                  <a:lnTo>
                    <a:pt x="19833" y="16022"/>
                  </a:lnTo>
                  <a:lnTo>
                    <a:pt x="18750" y="16109"/>
                  </a:lnTo>
                  <a:lnTo>
                    <a:pt x="17408" y="16196"/>
                  </a:lnTo>
                  <a:lnTo>
                    <a:pt x="14117" y="16282"/>
                  </a:lnTo>
                  <a:lnTo>
                    <a:pt x="10350" y="16282"/>
                  </a:lnTo>
                  <a:lnTo>
                    <a:pt x="6669" y="16282"/>
                  </a:lnTo>
                  <a:lnTo>
                    <a:pt x="3422" y="16196"/>
                  </a:lnTo>
                  <a:lnTo>
                    <a:pt x="1083" y="16109"/>
                  </a:lnTo>
                  <a:lnTo>
                    <a:pt x="390" y="16066"/>
                  </a:lnTo>
                  <a:lnTo>
                    <a:pt x="131" y="16022"/>
                  </a:lnTo>
                  <a:lnTo>
                    <a:pt x="131" y="16022"/>
                  </a:lnTo>
                  <a:lnTo>
                    <a:pt x="87" y="15979"/>
                  </a:lnTo>
                  <a:lnTo>
                    <a:pt x="44" y="15849"/>
                  </a:lnTo>
                  <a:lnTo>
                    <a:pt x="1" y="15546"/>
                  </a:lnTo>
                  <a:lnTo>
                    <a:pt x="44" y="15156"/>
                  </a:lnTo>
                  <a:lnTo>
                    <a:pt x="174" y="14680"/>
                  </a:lnTo>
                  <a:lnTo>
                    <a:pt x="390" y="14160"/>
                  </a:lnTo>
                  <a:lnTo>
                    <a:pt x="693" y="13641"/>
                  </a:lnTo>
                  <a:lnTo>
                    <a:pt x="1083" y="13121"/>
                  </a:lnTo>
                  <a:lnTo>
                    <a:pt x="1300" y="12861"/>
                  </a:lnTo>
                  <a:lnTo>
                    <a:pt x="1560" y="12645"/>
                  </a:lnTo>
                  <a:lnTo>
                    <a:pt x="1560" y="12645"/>
                  </a:lnTo>
                  <a:lnTo>
                    <a:pt x="1776" y="12428"/>
                  </a:lnTo>
                  <a:lnTo>
                    <a:pt x="2122" y="12212"/>
                  </a:lnTo>
                  <a:lnTo>
                    <a:pt x="3075" y="11736"/>
                  </a:lnTo>
                  <a:lnTo>
                    <a:pt x="4201" y="11129"/>
                  </a:lnTo>
                  <a:lnTo>
                    <a:pt x="5413" y="10566"/>
                  </a:lnTo>
                  <a:lnTo>
                    <a:pt x="7579" y="9570"/>
                  </a:lnTo>
                  <a:lnTo>
                    <a:pt x="8531" y="9181"/>
                  </a:lnTo>
                  <a:lnTo>
                    <a:pt x="8271" y="2729"/>
                  </a:lnTo>
                  <a:lnTo>
                    <a:pt x="8228" y="1343"/>
                  </a:lnTo>
                  <a:lnTo>
                    <a:pt x="8185" y="1"/>
                  </a:lnTo>
                  <a:lnTo>
                    <a:pt x="8185" y="1"/>
                  </a:lnTo>
                  <a:lnTo>
                    <a:pt x="10436" y="1"/>
                  </a:lnTo>
                  <a:lnTo>
                    <a:pt x="15113" y="1"/>
                  </a:lnTo>
                  <a:lnTo>
                    <a:pt x="217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75"/>
            <p:cNvSpPr/>
            <p:nvPr/>
          </p:nvSpPr>
          <p:spPr>
            <a:xfrm>
              <a:off x="3001909" y="4479455"/>
              <a:ext cx="575516" cy="31529"/>
            </a:xfrm>
            <a:custGeom>
              <a:avLst/>
              <a:gdLst/>
              <a:ahLst/>
              <a:cxnLst/>
              <a:rect l="l" t="t" r="r" b="b"/>
              <a:pathLst>
                <a:path w="21349" h="1170" extrusionOk="0">
                  <a:moveTo>
                    <a:pt x="0" y="1"/>
                  </a:moveTo>
                  <a:lnTo>
                    <a:pt x="0" y="1170"/>
                  </a:lnTo>
                  <a:lnTo>
                    <a:pt x="21348" y="1170"/>
                  </a:lnTo>
                  <a:lnTo>
                    <a:pt x="21348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75"/>
            <p:cNvSpPr/>
            <p:nvPr/>
          </p:nvSpPr>
          <p:spPr>
            <a:xfrm>
              <a:off x="3229538" y="4090899"/>
              <a:ext cx="1186" cy="37349"/>
            </a:xfrm>
            <a:custGeom>
              <a:avLst/>
              <a:gdLst/>
              <a:ahLst/>
              <a:cxnLst/>
              <a:rect l="l" t="t" r="r" b="b"/>
              <a:pathLst>
                <a:path w="44" h="1386" extrusionOk="0">
                  <a:moveTo>
                    <a:pt x="0" y="0"/>
                  </a:moveTo>
                  <a:lnTo>
                    <a:pt x="0" y="0"/>
                  </a:lnTo>
                  <a:lnTo>
                    <a:pt x="43" y="1386"/>
                  </a:lnTo>
                  <a:lnTo>
                    <a:pt x="43" y="1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2" name="Google Shape;9512;p75"/>
            <p:cNvSpPr/>
            <p:nvPr/>
          </p:nvSpPr>
          <p:spPr>
            <a:xfrm>
              <a:off x="3229538" y="4090899"/>
              <a:ext cx="1186" cy="37349"/>
            </a:xfrm>
            <a:custGeom>
              <a:avLst/>
              <a:gdLst/>
              <a:ahLst/>
              <a:cxnLst/>
              <a:rect l="l" t="t" r="r" b="b"/>
              <a:pathLst>
                <a:path w="44" h="138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3" y="1386"/>
                  </a:lnTo>
                  <a:lnTo>
                    <a:pt x="43" y="13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3" name="Google Shape;9513;p75"/>
            <p:cNvSpPr/>
            <p:nvPr/>
          </p:nvSpPr>
          <p:spPr>
            <a:xfrm>
              <a:off x="3229538" y="4090899"/>
              <a:ext cx="365382" cy="37349"/>
            </a:xfrm>
            <a:custGeom>
              <a:avLst/>
              <a:gdLst/>
              <a:ahLst/>
              <a:cxnLst/>
              <a:rect l="l" t="t" r="r" b="b"/>
              <a:pathLst>
                <a:path w="13554" h="1386" extrusionOk="0">
                  <a:moveTo>
                    <a:pt x="0" y="0"/>
                  </a:moveTo>
                  <a:lnTo>
                    <a:pt x="43" y="1386"/>
                  </a:lnTo>
                  <a:lnTo>
                    <a:pt x="13554" y="1386"/>
                  </a:lnTo>
                  <a:lnTo>
                    <a:pt x="13554" y="0"/>
                  </a:lnTo>
                  <a:close/>
                </a:path>
              </a:pathLst>
            </a:custGeom>
            <a:solidFill>
              <a:srgbClr val="CF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4" name="Google Shape;9514;p75"/>
            <p:cNvSpPr/>
            <p:nvPr/>
          </p:nvSpPr>
          <p:spPr>
            <a:xfrm>
              <a:off x="3229538" y="4090899"/>
              <a:ext cx="365382" cy="37349"/>
            </a:xfrm>
            <a:custGeom>
              <a:avLst/>
              <a:gdLst/>
              <a:ahLst/>
              <a:cxnLst/>
              <a:rect l="l" t="t" r="r" b="b"/>
              <a:pathLst>
                <a:path w="13554" h="1386" fill="none" extrusionOk="0">
                  <a:moveTo>
                    <a:pt x="13554" y="0"/>
                  </a:moveTo>
                  <a:lnTo>
                    <a:pt x="0" y="0"/>
                  </a:lnTo>
                  <a:lnTo>
                    <a:pt x="43" y="1386"/>
                  </a:lnTo>
                  <a:lnTo>
                    <a:pt x="13554" y="1386"/>
                  </a:lnTo>
                  <a:lnTo>
                    <a:pt x="13554" y="1386"/>
                  </a:lnTo>
                  <a:lnTo>
                    <a:pt x="13554" y="0"/>
                  </a:lnTo>
                  <a:lnTo>
                    <a:pt x="135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5" name="Google Shape;9515;p75"/>
            <p:cNvSpPr/>
            <p:nvPr/>
          </p:nvSpPr>
          <p:spPr>
            <a:xfrm>
              <a:off x="3333405" y="2057009"/>
              <a:ext cx="506639" cy="564793"/>
            </a:xfrm>
            <a:custGeom>
              <a:avLst/>
              <a:gdLst/>
              <a:ahLst/>
              <a:cxnLst/>
              <a:rect l="l" t="t" r="r" b="b"/>
              <a:pathLst>
                <a:path w="18794" h="20959" extrusionOk="0">
                  <a:moveTo>
                    <a:pt x="8272" y="1"/>
                  </a:moveTo>
                  <a:lnTo>
                    <a:pt x="7839" y="87"/>
                  </a:lnTo>
                  <a:lnTo>
                    <a:pt x="7449" y="174"/>
                  </a:lnTo>
                  <a:lnTo>
                    <a:pt x="7016" y="304"/>
                  </a:lnTo>
                  <a:lnTo>
                    <a:pt x="6626" y="434"/>
                  </a:lnTo>
                  <a:lnTo>
                    <a:pt x="6280" y="650"/>
                  </a:lnTo>
                  <a:lnTo>
                    <a:pt x="5933" y="867"/>
                  </a:lnTo>
                  <a:lnTo>
                    <a:pt x="5587" y="1127"/>
                  </a:lnTo>
                  <a:lnTo>
                    <a:pt x="5284" y="1430"/>
                  </a:lnTo>
                  <a:lnTo>
                    <a:pt x="4634" y="2166"/>
                  </a:lnTo>
                  <a:lnTo>
                    <a:pt x="3898" y="3075"/>
                  </a:lnTo>
                  <a:lnTo>
                    <a:pt x="3119" y="4071"/>
                  </a:lnTo>
                  <a:lnTo>
                    <a:pt x="2339" y="5154"/>
                  </a:lnTo>
                  <a:lnTo>
                    <a:pt x="1646" y="6236"/>
                  </a:lnTo>
                  <a:lnTo>
                    <a:pt x="997" y="7276"/>
                  </a:lnTo>
                  <a:lnTo>
                    <a:pt x="780" y="7795"/>
                  </a:lnTo>
                  <a:lnTo>
                    <a:pt x="564" y="8271"/>
                  </a:lnTo>
                  <a:lnTo>
                    <a:pt x="391" y="8748"/>
                  </a:lnTo>
                  <a:lnTo>
                    <a:pt x="304" y="9181"/>
                  </a:lnTo>
                  <a:lnTo>
                    <a:pt x="261" y="9527"/>
                  </a:lnTo>
                  <a:lnTo>
                    <a:pt x="217" y="9874"/>
                  </a:lnTo>
                  <a:lnTo>
                    <a:pt x="261" y="10220"/>
                  </a:lnTo>
                  <a:lnTo>
                    <a:pt x="304" y="10566"/>
                  </a:lnTo>
                  <a:lnTo>
                    <a:pt x="434" y="11259"/>
                  </a:lnTo>
                  <a:lnTo>
                    <a:pt x="607" y="11822"/>
                  </a:lnTo>
                  <a:lnTo>
                    <a:pt x="824" y="12342"/>
                  </a:lnTo>
                  <a:lnTo>
                    <a:pt x="1040" y="12732"/>
                  </a:lnTo>
                  <a:lnTo>
                    <a:pt x="1213" y="13078"/>
                  </a:lnTo>
                  <a:lnTo>
                    <a:pt x="1" y="20959"/>
                  </a:lnTo>
                  <a:lnTo>
                    <a:pt x="18794" y="20872"/>
                  </a:lnTo>
                  <a:lnTo>
                    <a:pt x="18144" y="18447"/>
                  </a:lnTo>
                  <a:lnTo>
                    <a:pt x="17408" y="15849"/>
                  </a:lnTo>
                  <a:lnTo>
                    <a:pt x="16456" y="12775"/>
                  </a:lnTo>
                  <a:lnTo>
                    <a:pt x="15893" y="11129"/>
                  </a:lnTo>
                  <a:lnTo>
                    <a:pt x="15330" y="9441"/>
                  </a:lnTo>
                  <a:lnTo>
                    <a:pt x="14680" y="7795"/>
                  </a:lnTo>
                  <a:lnTo>
                    <a:pt x="14031" y="6193"/>
                  </a:lnTo>
                  <a:lnTo>
                    <a:pt x="13338" y="4721"/>
                  </a:lnTo>
                  <a:lnTo>
                    <a:pt x="12602" y="3335"/>
                  </a:lnTo>
                  <a:lnTo>
                    <a:pt x="12255" y="2729"/>
                  </a:lnTo>
                  <a:lnTo>
                    <a:pt x="11909" y="2123"/>
                  </a:lnTo>
                  <a:lnTo>
                    <a:pt x="11519" y="1603"/>
                  </a:lnTo>
                  <a:lnTo>
                    <a:pt x="11173" y="1127"/>
                  </a:lnTo>
                  <a:lnTo>
                    <a:pt x="10870" y="824"/>
                  </a:lnTo>
                  <a:lnTo>
                    <a:pt x="10567" y="564"/>
                  </a:lnTo>
                  <a:lnTo>
                    <a:pt x="10220" y="391"/>
                  </a:lnTo>
                  <a:lnTo>
                    <a:pt x="9874" y="217"/>
                  </a:lnTo>
                  <a:lnTo>
                    <a:pt x="9484" y="87"/>
                  </a:lnTo>
                  <a:lnTo>
                    <a:pt x="9094" y="44"/>
                  </a:lnTo>
                  <a:lnTo>
                    <a:pt x="8661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6" name="Google Shape;9516;p75"/>
            <p:cNvSpPr/>
            <p:nvPr/>
          </p:nvSpPr>
          <p:spPr>
            <a:xfrm>
              <a:off x="3364946" y="2083849"/>
              <a:ext cx="449435" cy="490121"/>
            </a:xfrm>
            <a:custGeom>
              <a:avLst/>
              <a:gdLst/>
              <a:ahLst/>
              <a:cxnLst/>
              <a:rect l="l" t="t" r="r" b="b"/>
              <a:pathLst>
                <a:path w="16672" h="18188" extrusionOk="0">
                  <a:moveTo>
                    <a:pt x="4633" y="1"/>
                  </a:moveTo>
                  <a:lnTo>
                    <a:pt x="4633" y="44"/>
                  </a:lnTo>
                  <a:lnTo>
                    <a:pt x="4503" y="87"/>
                  </a:lnTo>
                  <a:lnTo>
                    <a:pt x="4460" y="131"/>
                  </a:lnTo>
                  <a:lnTo>
                    <a:pt x="4460" y="217"/>
                  </a:lnTo>
                  <a:lnTo>
                    <a:pt x="4460" y="261"/>
                  </a:lnTo>
                  <a:lnTo>
                    <a:pt x="4503" y="347"/>
                  </a:lnTo>
                  <a:lnTo>
                    <a:pt x="4547" y="347"/>
                  </a:lnTo>
                  <a:lnTo>
                    <a:pt x="4633" y="390"/>
                  </a:lnTo>
                  <a:lnTo>
                    <a:pt x="4677" y="347"/>
                  </a:lnTo>
                  <a:lnTo>
                    <a:pt x="4763" y="347"/>
                  </a:lnTo>
                  <a:lnTo>
                    <a:pt x="4807" y="261"/>
                  </a:lnTo>
                  <a:lnTo>
                    <a:pt x="4807" y="217"/>
                  </a:lnTo>
                  <a:lnTo>
                    <a:pt x="4807" y="131"/>
                  </a:lnTo>
                  <a:lnTo>
                    <a:pt x="4763" y="87"/>
                  </a:lnTo>
                  <a:lnTo>
                    <a:pt x="4720" y="44"/>
                  </a:lnTo>
                  <a:lnTo>
                    <a:pt x="4633" y="1"/>
                  </a:lnTo>
                  <a:close/>
                  <a:moveTo>
                    <a:pt x="7578" y="1"/>
                  </a:moveTo>
                  <a:lnTo>
                    <a:pt x="7578" y="44"/>
                  </a:lnTo>
                  <a:lnTo>
                    <a:pt x="7448" y="87"/>
                  </a:lnTo>
                  <a:lnTo>
                    <a:pt x="7448" y="131"/>
                  </a:lnTo>
                  <a:lnTo>
                    <a:pt x="7405" y="217"/>
                  </a:lnTo>
                  <a:lnTo>
                    <a:pt x="7448" y="261"/>
                  </a:lnTo>
                  <a:lnTo>
                    <a:pt x="7448" y="347"/>
                  </a:lnTo>
                  <a:lnTo>
                    <a:pt x="7535" y="347"/>
                  </a:lnTo>
                  <a:lnTo>
                    <a:pt x="7578" y="390"/>
                  </a:lnTo>
                  <a:lnTo>
                    <a:pt x="7665" y="347"/>
                  </a:lnTo>
                  <a:lnTo>
                    <a:pt x="7708" y="347"/>
                  </a:lnTo>
                  <a:lnTo>
                    <a:pt x="7751" y="261"/>
                  </a:lnTo>
                  <a:lnTo>
                    <a:pt x="7751" y="217"/>
                  </a:lnTo>
                  <a:lnTo>
                    <a:pt x="7751" y="131"/>
                  </a:lnTo>
                  <a:lnTo>
                    <a:pt x="7708" y="87"/>
                  </a:lnTo>
                  <a:lnTo>
                    <a:pt x="7665" y="44"/>
                  </a:lnTo>
                  <a:lnTo>
                    <a:pt x="7621" y="1"/>
                  </a:lnTo>
                  <a:close/>
                  <a:moveTo>
                    <a:pt x="3118" y="2209"/>
                  </a:moveTo>
                  <a:lnTo>
                    <a:pt x="3075" y="2252"/>
                  </a:lnTo>
                  <a:lnTo>
                    <a:pt x="3031" y="2296"/>
                  </a:lnTo>
                  <a:lnTo>
                    <a:pt x="2945" y="2382"/>
                  </a:lnTo>
                  <a:lnTo>
                    <a:pt x="2988" y="2469"/>
                  </a:lnTo>
                  <a:lnTo>
                    <a:pt x="3031" y="2512"/>
                  </a:lnTo>
                  <a:lnTo>
                    <a:pt x="3118" y="2556"/>
                  </a:lnTo>
                  <a:lnTo>
                    <a:pt x="3204" y="2556"/>
                  </a:lnTo>
                  <a:lnTo>
                    <a:pt x="3248" y="2512"/>
                  </a:lnTo>
                  <a:lnTo>
                    <a:pt x="3291" y="2382"/>
                  </a:lnTo>
                  <a:lnTo>
                    <a:pt x="3248" y="2296"/>
                  </a:lnTo>
                  <a:lnTo>
                    <a:pt x="3204" y="2252"/>
                  </a:lnTo>
                  <a:lnTo>
                    <a:pt x="3118" y="2209"/>
                  </a:lnTo>
                  <a:close/>
                  <a:moveTo>
                    <a:pt x="6106" y="2209"/>
                  </a:moveTo>
                  <a:lnTo>
                    <a:pt x="5976" y="2296"/>
                  </a:lnTo>
                  <a:lnTo>
                    <a:pt x="5976" y="2339"/>
                  </a:lnTo>
                  <a:lnTo>
                    <a:pt x="5932" y="2382"/>
                  </a:lnTo>
                  <a:lnTo>
                    <a:pt x="5976" y="2512"/>
                  </a:lnTo>
                  <a:lnTo>
                    <a:pt x="6062" y="2556"/>
                  </a:lnTo>
                  <a:lnTo>
                    <a:pt x="6106" y="2556"/>
                  </a:lnTo>
                  <a:lnTo>
                    <a:pt x="6236" y="2512"/>
                  </a:lnTo>
                  <a:lnTo>
                    <a:pt x="6279" y="2469"/>
                  </a:lnTo>
                  <a:lnTo>
                    <a:pt x="6279" y="2382"/>
                  </a:lnTo>
                  <a:lnTo>
                    <a:pt x="6279" y="2339"/>
                  </a:lnTo>
                  <a:lnTo>
                    <a:pt x="6236" y="2296"/>
                  </a:lnTo>
                  <a:lnTo>
                    <a:pt x="6192" y="2252"/>
                  </a:lnTo>
                  <a:lnTo>
                    <a:pt x="6106" y="2209"/>
                  </a:lnTo>
                  <a:close/>
                  <a:moveTo>
                    <a:pt x="9093" y="2209"/>
                  </a:moveTo>
                  <a:lnTo>
                    <a:pt x="8964" y="2296"/>
                  </a:lnTo>
                  <a:lnTo>
                    <a:pt x="8920" y="2339"/>
                  </a:lnTo>
                  <a:lnTo>
                    <a:pt x="8920" y="2382"/>
                  </a:lnTo>
                  <a:lnTo>
                    <a:pt x="8964" y="2512"/>
                  </a:lnTo>
                  <a:lnTo>
                    <a:pt x="9007" y="2556"/>
                  </a:lnTo>
                  <a:lnTo>
                    <a:pt x="9093" y="2556"/>
                  </a:lnTo>
                  <a:lnTo>
                    <a:pt x="9180" y="2512"/>
                  </a:lnTo>
                  <a:lnTo>
                    <a:pt x="9223" y="2469"/>
                  </a:lnTo>
                  <a:lnTo>
                    <a:pt x="9267" y="2382"/>
                  </a:lnTo>
                  <a:lnTo>
                    <a:pt x="9223" y="2296"/>
                  </a:lnTo>
                  <a:lnTo>
                    <a:pt x="9093" y="2209"/>
                  </a:lnTo>
                  <a:close/>
                  <a:moveTo>
                    <a:pt x="1646" y="4504"/>
                  </a:moveTo>
                  <a:lnTo>
                    <a:pt x="1559" y="4547"/>
                  </a:lnTo>
                  <a:lnTo>
                    <a:pt x="1516" y="4591"/>
                  </a:lnTo>
                  <a:lnTo>
                    <a:pt x="1472" y="4677"/>
                  </a:lnTo>
                  <a:lnTo>
                    <a:pt x="1559" y="4807"/>
                  </a:lnTo>
                  <a:lnTo>
                    <a:pt x="1602" y="4851"/>
                  </a:lnTo>
                  <a:lnTo>
                    <a:pt x="1646" y="4851"/>
                  </a:lnTo>
                  <a:lnTo>
                    <a:pt x="1775" y="4807"/>
                  </a:lnTo>
                  <a:lnTo>
                    <a:pt x="1819" y="4764"/>
                  </a:lnTo>
                  <a:lnTo>
                    <a:pt x="1819" y="4677"/>
                  </a:lnTo>
                  <a:lnTo>
                    <a:pt x="1819" y="4591"/>
                  </a:lnTo>
                  <a:lnTo>
                    <a:pt x="1775" y="4547"/>
                  </a:lnTo>
                  <a:lnTo>
                    <a:pt x="1732" y="4504"/>
                  </a:lnTo>
                  <a:close/>
                  <a:moveTo>
                    <a:pt x="4633" y="4504"/>
                  </a:moveTo>
                  <a:lnTo>
                    <a:pt x="4503" y="4547"/>
                  </a:lnTo>
                  <a:lnTo>
                    <a:pt x="4460" y="4591"/>
                  </a:lnTo>
                  <a:lnTo>
                    <a:pt x="4460" y="4677"/>
                  </a:lnTo>
                  <a:lnTo>
                    <a:pt x="4460" y="4764"/>
                  </a:lnTo>
                  <a:lnTo>
                    <a:pt x="4503" y="4807"/>
                  </a:lnTo>
                  <a:lnTo>
                    <a:pt x="4547" y="4851"/>
                  </a:lnTo>
                  <a:lnTo>
                    <a:pt x="4633" y="4851"/>
                  </a:lnTo>
                  <a:lnTo>
                    <a:pt x="4763" y="4807"/>
                  </a:lnTo>
                  <a:lnTo>
                    <a:pt x="4763" y="4764"/>
                  </a:lnTo>
                  <a:lnTo>
                    <a:pt x="4807" y="4677"/>
                  </a:lnTo>
                  <a:lnTo>
                    <a:pt x="4807" y="4591"/>
                  </a:lnTo>
                  <a:lnTo>
                    <a:pt x="4763" y="4547"/>
                  </a:lnTo>
                  <a:lnTo>
                    <a:pt x="4677" y="4504"/>
                  </a:lnTo>
                  <a:close/>
                  <a:moveTo>
                    <a:pt x="7578" y="4504"/>
                  </a:moveTo>
                  <a:lnTo>
                    <a:pt x="7448" y="4547"/>
                  </a:lnTo>
                  <a:lnTo>
                    <a:pt x="7448" y="4591"/>
                  </a:lnTo>
                  <a:lnTo>
                    <a:pt x="7405" y="4677"/>
                  </a:lnTo>
                  <a:lnTo>
                    <a:pt x="7448" y="4764"/>
                  </a:lnTo>
                  <a:lnTo>
                    <a:pt x="7448" y="4807"/>
                  </a:lnTo>
                  <a:lnTo>
                    <a:pt x="7535" y="4851"/>
                  </a:lnTo>
                  <a:lnTo>
                    <a:pt x="7578" y="4851"/>
                  </a:lnTo>
                  <a:lnTo>
                    <a:pt x="7708" y="4807"/>
                  </a:lnTo>
                  <a:lnTo>
                    <a:pt x="7751" y="4764"/>
                  </a:lnTo>
                  <a:lnTo>
                    <a:pt x="7751" y="4677"/>
                  </a:lnTo>
                  <a:lnTo>
                    <a:pt x="7751" y="4591"/>
                  </a:lnTo>
                  <a:lnTo>
                    <a:pt x="7708" y="4547"/>
                  </a:lnTo>
                  <a:lnTo>
                    <a:pt x="7665" y="4504"/>
                  </a:lnTo>
                  <a:close/>
                  <a:moveTo>
                    <a:pt x="10566" y="4504"/>
                  </a:moveTo>
                  <a:lnTo>
                    <a:pt x="10436" y="4547"/>
                  </a:lnTo>
                  <a:lnTo>
                    <a:pt x="10393" y="4591"/>
                  </a:lnTo>
                  <a:lnTo>
                    <a:pt x="10393" y="4677"/>
                  </a:lnTo>
                  <a:lnTo>
                    <a:pt x="10393" y="4764"/>
                  </a:lnTo>
                  <a:lnTo>
                    <a:pt x="10436" y="4807"/>
                  </a:lnTo>
                  <a:lnTo>
                    <a:pt x="10479" y="4851"/>
                  </a:lnTo>
                  <a:lnTo>
                    <a:pt x="10566" y="4851"/>
                  </a:lnTo>
                  <a:lnTo>
                    <a:pt x="10696" y="4807"/>
                  </a:lnTo>
                  <a:lnTo>
                    <a:pt x="10739" y="4764"/>
                  </a:lnTo>
                  <a:lnTo>
                    <a:pt x="10739" y="4677"/>
                  </a:lnTo>
                  <a:lnTo>
                    <a:pt x="10739" y="4591"/>
                  </a:lnTo>
                  <a:lnTo>
                    <a:pt x="10696" y="4547"/>
                  </a:lnTo>
                  <a:lnTo>
                    <a:pt x="10609" y="4504"/>
                  </a:lnTo>
                  <a:close/>
                  <a:moveTo>
                    <a:pt x="173" y="6669"/>
                  </a:moveTo>
                  <a:lnTo>
                    <a:pt x="43" y="6713"/>
                  </a:lnTo>
                  <a:lnTo>
                    <a:pt x="0" y="6799"/>
                  </a:lnTo>
                  <a:lnTo>
                    <a:pt x="0" y="6842"/>
                  </a:lnTo>
                  <a:lnTo>
                    <a:pt x="43" y="6972"/>
                  </a:lnTo>
                  <a:lnTo>
                    <a:pt x="87" y="7016"/>
                  </a:lnTo>
                  <a:lnTo>
                    <a:pt x="260" y="7016"/>
                  </a:lnTo>
                  <a:lnTo>
                    <a:pt x="303" y="6972"/>
                  </a:lnTo>
                  <a:lnTo>
                    <a:pt x="346" y="6929"/>
                  </a:lnTo>
                  <a:lnTo>
                    <a:pt x="346" y="6842"/>
                  </a:lnTo>
                  <a:lnTo>
                    <a:pt x="303" y="6756"/>
                  </a:lnTo>
                  <a:lnTo>
                    <a:pt x="260" y="6713"/>
                  </a:lnTo>
                  <a:lnTo>
                    <a:pt x="173" y="6669"/>
                  </a:lnTo>
                  <a:close/>
                  <a:moveTo>
                    <a:pt x="3161" y="6669"/>
                  </a:moveTo>
                  <a:lnTo>
                    <a:pt x="3031" y="6713"/>
                  </a:lnTo>
                  <a:lnTo>
                    <a:pt x="2988" y="6799"/>
                  </a:lnTo>
                  <a:lnTo>
                    <a:pt x="2988" y="6842"/>
                  </a:lnTo>
                  <a:lnTo>
                    <a:pt x="3031" y="6972"/>
                  </a:lnTo>
                  <a:lnTo>
                    <a:pt x="3075" y="7016"/>
                  </a:lnTo>
                  <a:lnTo>
                    <a:pt x="3161" y="7016"/>
                  </a:lnTo>
                  <a:lnTo>
                    <a:pt x="3291" y="6972"/>
                  </a:lnTo>
                  <a:lnTo>
                    <a:pt x="3291" y="6929"/>
                  </a:lnTo>
                  <a:lnTo>
                    <a:pt x="3334" y="6842"/>
                  </a:lnTo>
                  <a:lnTo>
                    <a:pt x="3291" y="6799"/>
                  </a:lnTo>
                  <a:lnTo>
                    <a:pt x="3291" y="6756"/>
                  </a:lnTo>
                  <a:lnTo>
                    <a:pt x="3204" y="6713"/>
                  </a:lnTo>
                  <a:lnTo>
                    <a:pt x="3161" y="6669"/>
                  </a:lnTo>
                  <a:close/>
                  <a:moveTo>
                    <a:pt x="6106" y="6669"/>
                  </a:moveTo>
                  <a:lnTo>
                    <a:pt x="5976" y="6713"/>
                  </a:lnTo>
                  <a:lnTo>
                    <a:pt x="5976" y="6799"/>
                  </a:lnTo>
                  <a:lnTo>
                    <a:pt x="5932" y="6842"/>
                  </a:lnTo>
                  <a:lnTo>
                    <a:pt x="5976" y="6972"/>
                  </a:lnTo>
                  <a:lnTo>
                    <a:pt x="6062" y="7016"/>
                  </a:lnTo>
                  <a:lnTo>
                    <a:pt x="6192" y="7016"/>
                  </a:lnTo>
                  <a:lnTo>
                    <a:pt x="6236" y="6972"/>
                  </a:lnTo>
                  <a:lnTo>
                    <a:pt x="6279" y="6929"/>
                  </a:lnTo>
                  <a:lnTo>
                    <a:pt x="6279" y="6842"/>
                  </a:lnTo>
                  <a:lnTo>
                    <a:pt x="6236" y="6756"/>
                  </a:lnTo>
                  <a:lnTo>
                    <a:pt x="6192" y="6713"/>
                  </a:lnTo>
                  <a:lnTo>
                    <a:pt x="6106" y="6669"/>
                  </a:lnTo>
                  <a:close/>
                  <a:moveTo>
                    <a:pt x="9093" y="6669"/>
                  </a:moveTo>
                  <a:lnTo>
                    <a:pt x="8964" y="6713"/>
                  </a:lnTo>
                  <a:lnTo>
                    <a:pt x="8920" y="6799"/>
                  </a:lnTo>
                  <a:lnTo>
                    <a:pt x="8920" y="6842"/>
                  </a:lnTo>
                  <a:lnTo>
                    <a:pt x="8964" y="6972"/>
                  </a:lnTo>
                  <a:lnTo>
                    <a:pt x="9007" y="7016"/>
                  </a:lnTo>
                  <a:lnTo>
                    <a:pt x="9137" y="7016"/>
                  </a:lnTo>
                  <a:lnTo>
                    <a:pt x="9223" y="6972"/>
                  </a:lnTo>
                  <a:lnTo>
                    <a:pt x="9223" y="6929"/>
                  </a:lnTo>
                  <a:lnTo>
                    <a:pt x="9267" y="6842"/>
                  </a:lnTo>
                  <a:lnTo>
                    <a:pt x="9223" y="6756"/>
                  </a:lnTo>
                  <a:lnTo>
                    <a:pt x="9137" y="6713"/>
                  </a:lnTo>
                  <a:lnTo>
                    <a:pt x="9093" y="6669"/>
                  </a:lnTo>
                  <a:close/>
                  <a:moveTo>
                    <a:pt x="12038" y="6669"/>
                  </a:moveTo>
                  <a:lnTo>
                    <a:pt x="11908" y="6713"/>
                  </a:lnTo>
                  <a:lnTo>
                    <a:pt x="11865" y="6799"/>
                  </a:lnTo>
                  <a:lnTo>
                    <a:pt x="11865" y="6842"/>
                  </a:lnTo>
                  <a:lnTo>
                    <a:pt x="11908" y="6972"/>
                  </a:lnTo>
                  <a:lnTo>
                    <a:pt x="11951" y="7016"/>
                  </a:lnTo>
                  <a:lnTo>
                    <a:pt x="12125" y="7016"/>
                  </a:lnTo>
                  <a:lnTo>
                    <a:pt x="12168" y="6972"/>
                  </a:lnTo>
                  <a:lnTo>
                    <a:pt x="12211" y="6929"/>
                  </a:lnTo>
                  <a:lnTo>
                    <a:pt x="12211" y="6842"/>
                  </a:lnTo>
                  <a:lnTo>
                    <a:pt x="12168" y="6756"/>
                  </a:lnTo>
                  <a:lnTo>
                    <a:pt x="12125" y="6713"/>
                  </a:lnTo>
                  <a:lnTo>
                    <a:pt x="12038" y="6669"/>
                  </a:lnTo>
                  <a:close/>
                  <a:moveTo>
                    <a:pt x="1646" y="8964"/>
                  </a:moveTo>
                  <a:lnTo>
                    <a:pt x="1559" y="9008"/>
                  </a:lnTo>
                  <a:lnTo>
                    <a:pt x="1516" y="9051"/>
                  </a:lnTo>
                  <a:lnTo>
                    <a:pt x="1472" y="9137"/>
                  </a:lnTo>
                  <a:lnTo>
                    <a:pt x="1559" y="9224"/>
                  </a:lnTo>
                  <a:lnTo>
                    <a:pt x="1602" y="9267"/>
                  </a:lnTo>
                  <a:lnTo>
                    <a:pt x="1646" y="9311"/>
                  </a:lnTo>
                  <a:lnTo>
                    <a:pt x="1775" y="9267"/>
                  </a:lnTo>
                  <a:lnTo>
                    <a:pt x="1819" y="9181"/>
                  </a:lnTo>
                  <a:lnTo>
                    <a:pt x="1819" y="9137"/>
                  </a:lnTo>
                  <a:lnTo>
                    <a:pt x="1819" y="9051"/>
                  </a:lnTo>
                  <a:lnTo>
                    <a:pt x="1775" y="9008"/>
                  </a:lnTo>
                  <a:lnTo>
                    <a:pt x="1732" y="8964"/>
                  </a:lnTo>
                  <a:close/>
                  <a:moveTo>
                    <a:pt x="4633" y="8964"/>
                  </a:moveTo>
                  <a:lnTo>
                    <a:pt x="4503" y="9008"/>
                  </a:lnTo>
                  <a:lnTo>
                    <a:pt x="4460" y="9051"/>
                  </a:lnTo>
                  <a:lnTo>
                    <a:pt x="4460" y="9137"/>
                  </a:lnTo>
                  <a:lnTo>
                    <a:pt x="4503" y="9224"/>
                  </a:lnTo>
                  <a:lnTo>
                    <a:pt x="4547" y="9267"/>
                  </a:lnTo>
                  <a:lnTo>
                    <a:pt x="4633" y="9311"/>
                  </a:lnTo>
                  <a:lnTo>
                    <a:pt x="4677" y="9267"/>
                  </a:lnTo>
                  <a:lnTo>
                    <a:pt x="4763" y="9267"/>
                  </a:lnTo>
                  <a:lnTo>
                    <a:pt x="4807" y="9181"/>
                  </a:lnTo>
                  <a:lnTo>
                    <a:pt x="4807" y="9137"/>
                  </a:lnTo>
                  <a:lnTo>
                    <a:pt x="4807" y="9051"/>
                  </a:lnTo>
                  <a:lnTo>
                    <a:pt x="4763" y="9008"/>
                  </a:lnTo>
                  <a:lnTo>
                    <a:pt x="4720" y="8964"/>
                  </a:lnTo>
                  <a:close/>
                  <a:moveTo>
                    <a:pt x="7578" y="8964"/>
                  </a:moveTo>
                  <a:lnTo>
                    <a:pt x="7448" y="9008"/>
                  </a:lnTo>
                  <a:lnTo>
                    <a:pt x="7448" y="9051"/>
                  </a:lnTo>
                  <a:lnTo>
                    <a:pt x="7405" y="9137"/>
                  </a:lnTo>
                  <a:lnTo>
                    <a:pt x="7448" y="9224"/>
                  </a:lnTo>
                  <a:lnTo>
                    <a:pt x="7535" y="9267"/>
                  </a:lnTo>
                  <a:lnTo>
                    <a:pt x="7578" y="9311"/>
                  </a:lnTo>
                  <a:lnTo>
                    <a:pt x="7665" y="9267"/>
                  </a:lnTo>
                  <a:lnTo>
                    <a:pt x="7708" y="9267"/>
                  </a:lnTo>
                  <a:lnTo>
                    <a:pt x="7751" y="9181"/>
                  </a:lnTo>
                  <a:lnTo>
                    <a:pt x="7751" y="9137"/>
                  </a:lnTo>
                  <a:lnTo>
                    <a:pt x="7751" y="9051"/>
                  </a:lnTo>
                  <a:lnTo>
                    <a:pt x="7708" y="9008"/>
                  </a:lnTo>
                  <a:lnTo>
                    <a:pt x="7665" y="8964"/>
                  </a:lnTo>
                  <a:close/>
                  <a:moveTo>
                    <a:pt x="10566" y="8964"/>
                  </a:moveTo>
                  <a:lnTo>
                    <a:pt x="10436" y="9008"/>
                  </a:lnTo>
                  <a:lnTo>
                    <a:pt x="10393" y="9051"/>
                  </a:lnTo>
                  <a:lnTo>
                    <a:pt x="10393" y="9137"/>
                  </a:lnTo>
                  <a:lnTo>
                    <a:pt x="10436" y="9224"/>
                  </a:lnTo>
                  <a:lnTo>
                    <a:pt x="10479" y="9267"/>
                  </a:lnTo>
                  <a:lnTo>
                    <a:pt x="10566" y="9311"/>
                  </a:lnTo>
                  <a:lnTo>
                    <a:pt x="10652" y="9267"/>
                  </a:lnTo>
                  <a:lnTo>
                    <a:pt x="10696" y="9267"/>
                  </a:lnTo>
                  <a:lnTo>
                    <a:pt x="10739" y="9181"/>
                  </a:lnTo>
                  <a:lnTo>
                    <a:pt x="10739" y="9137"/>
                  </a:lnTo>
                  <a:lnTo>
                    <a:pt x="10739" y="9051"/>
                  </a:lnTo>
                  <a:lnTo>
                    <a:pt x="10696" y="9008"/>
                  </a:lnTo>
                  <a:lnTo>
                    <a:pt x="10652" y="8964"/>
                  </a:lnTo>
                  <a:close/>
                  <a:moveTo>
                    <a:pt x="13510" y="8964"/>
                  </a:moveTo>
                  <a:lnTo>
                    <a:pt x="13424" y="9008"/>
                  </a:lnTo>
                  <a:lnTo>
                    <a:pt x="13380" y="9051"/>
                  </a:lnTo>
                  <a:lnTo>
                    <a:pt x="13337" y="9137"/>
                  </a:lnTo>
                  <a:lnTo>
                    <a:pt x="13424" y="9224"/>
                  </a:lnTo>
                  <a:lnTo>
                    <a:pt x="13467" y="9267"/>
                  </a:lnTo>
                  <a:lnTo>
                    <a:pt x="13510" y="9311"/>
                  </a:lnTo>
                  <a:lnTo>
                    <a:pt x="13640" y="9267"/>
                  </a:lnTo>
                  <a:lnTo>
                    <a:pt x="13684" y="9181"/>
                  </a:lnTo>
                  <a:lnTo>
                    <a:pt x="13684" y="9137"/>
                  </a:lnTo>
                  <a:lnTo>
                    <a:pt x="13684" y="9051"/>
                  </a:lnTo>
                  <a:lnTo>
                    <a:pt x="13640" y="9008"/>
                  </a:lnTo>
                  <a:lnTo>
                    <a:pt x="13597" y="8964"/>
                  </a:lnTo>
                  <a:close/>
                  <a:moveTo>
                    <a:pt x="173" y="11129"/>
                  </a:moveTo>
                  <a:lnTo>
                    <a:pt x="43" y="11173"/>
                  </a:lnTo>
                  <a:lnTo>
                    <a:pt x="0" y="11216"/>
                  </a:lnTo>
                  <a:lnTo>
                    <a:pt x="0" y="11303"/>
                  </a:lnTo>
                  <a:lnTo>
                    <a:pt x="0" y="11389"/>
                  </a:lnTo>
                  <a:lnTo>
                    <a:pt x="43" y="11432"/>
                  </a:lnTo>
                  <a:lnTo>
                    <a:pt x="87" y="11476"/>
                  </a:lnTo>
                  <a:lnTo>
                    <a:pt x="260" y="11476"/>
                  </a:lnTo>
                  <a:lnTo>
                    <a:pt x="303" y="11432"/>
                  </a:lnTo>
                  <a:lnTo>
                    <a:pt x="346" y="11389"/>
                  </a:lnTo>
                  <a:lnTo>
                    <a:pt x="346" y="11303"/>
                  </a:lnTo>
                  <a:lnTo>
                    <a:pt x="303" y="11173"/>
                  </a:lnTo>
                  <a:lnTo>
                    <a:pt x="260" y="11129"/>
                  </a:lnTo>
                  <a:close/>
                  <a:moveTo>
                    <a:pt x="3161" y="11129"/>
                  </a:moveTo>
                  <a:lnTo>
                    <a:pt x="3031" y="11173"/>
                  </a:lnTo>
                  <a:lnTo>
                    <a:pt x="2988" y="11216"/>
                  </a:lnTo>
                  <a:lnTo>
                    <a:pt x="2988" y="11303"/>
                  </a:lnTo>
                  <a:lnTo>
                    <a:pt x="2988" y="11389"/>
                  </a:lnTo>
                  <a:lnTo>
                    <a:pt x="3031" y="11432"/>
                  </a:lnTo>
                  <a:lnTo>
                    <a:pt x="3075" y="11476"/>
                  </a:lnTo>
                  <a:lnTo>
                    <a:pt x="3204" y="11476"/>
                  </a:lnTo>
                  <a:lnTo>
                    <a:pt x="3291" y="11432"/>
                  </a:lnTo>
                  <a:lnTo>
                    <a:pt x="3334" y="11389"/>
                  </a:lnTo>
                  <a:lnTo>
                    <a:pt x="3334" y="11303"/>
                  </a:lnTo>
                  <a:lnTo>
                    <a:pt x="3291" y="11173"/>
                  </a:lnTo>
                  <a:lnTo>
                    <a:pt x="3204" y="11129"/>
                  </a:lnTo>
                  <a:close/>
                  <a:moveTo>
                    <a:pt x="6106" y="11129"/>
                  </a:moveTo>
                  <a:lnTo>
                    <a:pt x="5976" y="11173"/>
                  </a:lnTo>
                  <a:lnTo>
                    <a:pt x="5976" y="11216"/>
                  </a:lnTo>
                  <a:lnTo>
                    <a:pt x="5932" y="11303"/>
                  </a:lnTo>
                  <a:lnTo>
                    <a:pt x="5976" y="11389"/>
                  </a:lnTo>
                  <a:lnTo>
                    <a:pt x="5976" y="11432"/>
                  </a:lnTo>
                  <a:lnTo>
                    <a:pt x="6062" y="11476"/>
                  </a:lnTo>
                  <a:lnTo>
                    <a:pt x="6192" y="11476"/>
                  </a:lnTo>
                  <a:lnTo>
                    <a:pt x="6236" y="11432"/>
                  </a:lnTo>
                  <a:lnTo>
                    <a:pt x="6279" y="11389"/>
                  </a:lnTo>
                  <a:lnTo>
                    <a:pt x="6279" y="11303"/>
                  </a:lnTo>
                  <a:lnTo>
                    <a:pt x="6236" y="11173"/>
                  </a:lnTo>
                  <a:lnTo>
                    <a:pt x="6192" y="11129"/>
                  </a:lnTo>
                  <a:close/>
                  <a:moveTo>
                    <a:pt x="9093" y="11129"/>
                  </a:moveTo>
                  <a:lnTo>
                    <a:pt x="8964" y="11173"/>
                  </a:lnTo>
                  <a:lnTo>
                    <a:pt x="8920" y="11216"/>
                  </a:lnTo>
                  <a:lnTo>
                    <a:pt x="8920" y="11303"/>
                  </a:lnTo>
                  <a:lnTo>
                    <a:pt x="8920" y="11389"/>
                  </a:lnTo>
                  <a:lnTo>
                    <a:pt x="8964" y="11432"/>
                  </a:lnTo>
                  <a:lnTo>
                    <a:pt x="9007" y="11476"/>
                  </a:lnTo>
                  <a:lnTo>
                    <a:pt x="9137" y="11476"/>
                  </a:lnTo>
                  <a:lnTo>
                    <a:pt x="9223" y="11432"/>
                  </a:lnTo>
                  <a:lnTo>
                    <a:pt x="9223" y="11389"/>
                  </a:lnTo>
                  <a:lnTo>
                    <a:pt x="9267" y="11303"/>
                  </a:lnTo>
                  <a:lnTo>
                    <a:pt x="9223" y="11173"/>
                  </a:lnTo>
                  <a:lnTo>
                    <a:pt x="9137" y="11129"/>
                  </a:lnTo>
                  <a:close/>
                  <a:moveTo>
                    <a:pt x="12038" y="11129"/>
                  </a:moveTo>
                  <a:lnTo>
                    <a:pt x="11908" y="11173"/>
                  </a:lnTo>
                  <a:lnTo>
                    <a:pt x="11865" y="11216"/>
                  </a:lnTo>
                  <a:lnTo>
                    <a:pt x="11865" y="11303"/>
                  </a:lnTo>
                  <a:lnTo>
                    <a:pt x="11865" y="11389"/>
                  </a:lnTo>
                  <a:lnTo>
                    <a:pt x="11908" y="11432"/>
                  </a:lnTo>
                  <a:lnTo>
                    <a:pt x="11951" y="11476"/>
                  </a:lnTo>
                  <a:lnTo>
                    <a:pt x="12125" y="11476"/>
                  </a:lnTo>
                  <a:lnTo>
                    <a:pt x="12168" y="11432"/>
                  </a:lnTo>
                  <a:lnTo>
                    <a:pt x="12211" y="11389"/>
                  </a:lnTo>
                  <a:lnTo>
                    <a:pt x="12211" y="11303"/>
                  </a:lnTo>
                  <a:lnTo>
                    <a:pt x="12168" y="11173"/>
                  </a:lnTo>
                  <a:lnTo>
                    <a:pt x="12125" y="11129"/>
                  </a:lnTo>
                  <a:close/>
                  <a:moveTo>
                    <a:pt x="14983" y="11129"/>
                  </a:moveTo>
                  <a:lnTo>
                    <a:pt x="14896" y="11173"/>
                  </a:lnTo>
                  <a:lnTo>
                    <a:pt x="14853" y="11216"/>
                  </a:lnTo>
                  <a:lnTo>
                    <a:pt x="14809" y="11303"/>
                  </a:lnTo>
                  <a:lnTo>
                    <a:pt x="14853" y="11389"/>
                  </a:lnTo>
                  <a:lnTo>
                    <a:pt x="14896" y="11432"/>
                  </a:lnTo>
                  <a:lnTo>
                    <a:pt x="14939" y="11476"/>
                  </a:lnTo>
                  <a:lnTo>
                    <a:pt x="15069" y="11476"/>
                  </a:lnTo>
                  <a:lnTo>
                    <a:pt x="15112" y="11432"/>
                  </a:lnTo>
                  <a:lnTo>
                    <a:pt x="15156" y="11389"/>
                  </a:lnTo>
                  <a:lnTo>
                    <a:pt x="15156" y="11303"/>
                  </a:lnTo>
                  <a:lnTo>
                    <a:pt x="15156" y="11259"/>
                  </a:lnTo>
                  <a:lnTo>
                    <a:pt x="15112" y="11173"/>
                  </a:lnTo>
                  <a:lnTo>
                    <a:pt x="15069" y="11129"/>
                  </a:lnTo>
                  <a:close/>
                  <a:moveTo>
                    <a:pt x="1646" y="13381"/>
                  </a:moveTo>
                  <a:lnTo>
                    <a:pt x="1559" y="13468"/>
                  </a:lnTo>
                  <a:lnTo>
                    <a:pt x="1516" y="13511"/>
                  </a:lnTo>
                  <a:lnTo>
                    <a:pt x="1472" y="13554"/>
                  </a:lnTo>
                  <a:lnTo>
                    <a:pt x="1516" y="13641"/>
                  </a:lnTo>
                  <a:lnTo>
                    <a:pt x="1559" y="13684"/>
                  </a:lnTo>
                  <a:lnTo>
                    <a:pt x="1602" y="13727"/>
                  </a:lnTo>
                  <a:lnTo>
                    <a:pt x="1732" y="13727"/>
                  </a:lnTo>
                  <a:lnTo>
                    <a:pt x="1775" y="13684"/>
                  </a:lnTo>
                  <a:lnTo>
                    <a:pt x="1819" y="13641"/>
                  </a:lnTo>
                  <a:lnTo>
                    <a:pt x="1819" y="13554"/>
                  </a:lnTo>
                  <a:lnTo>
                    <a:pt x="1819" y="13511"/>
                  </a:lnTo>
                  <a:lnTo>
                    <a:pt x="1819" y="13468"/>
                  </a:lnTo>
                  <a:lnTo>
                    <a:pt x="1732" y="13424"/>
                  </a:lnTo>
                  <a:lnTo>
                    <a:pt x="1689" y="13381"/>
                  </a:lnTo>
                  <a:close/>
                  <a:moveTo>
                    <a:pt x="4633" y="13381"/>
                  </a:moveTo>
                  <a:lnTo>
                    <a:pt x="4503" y="13468"/>
                  </a:lnTo>
                  <a:lnTo>
                    <a:pt x="4460" y="13511"/>
                  </a:lnTo>
                  <a:lnTo>
                    <a:pt x="4460" y="13554"/>
                  </a:lnTo>
                  <a:lnTo>
                    <a:pt x="4503" y="13684"/>
                  </a:lnTo>
                  <a:lnTo>
                    <a:pt x="4547" y="13727"/>
                  </a:lnTo>
                  <a:lnTo>
                    <a:pt x="4677" y="13727"/>
                  </a:lnTo>
                  <a:lnTo>
                    <a:pt x="4763" y="13684"/>
                  </a:lnTo>
                  <a:lnTo>
                    <a:pt x="4807" y="13641"/>
                  </a:lnTo>
                  <a:lnTo>
                    <a:pt x="4807" y="13554"/>
                  </a:lnTo>
                  <a:lnTo>
                    <a:pt x="4807" y="13511"/>
                  </a:lnTo>
                  <a:lnTo>
                    <a:pt x="4763" y="13468"/>
                  </a:lnTo>
                  <a:lnTo>
                    <a:pt x="4720" y="13424"/>
                  </a:lnTo>
                  <a:lnTo>
                    <a:pt x="4633" y="13381"/>
                  </a:lnTo>
                  <a:close/>
                  <a:moveTo>
                    <a:pt x="7578" y="13381"/>
                  </a:moveTo>
                  <a:lnTo>
                    <a:pt x="7448" y="13468"/>
                  </a:lnTo>
                  <a:lnTo>
                    <a:pt x="7448" y="13511"/>
                  </a:lnTo>
                  <a:lnTo>
                    <a:pt x="7405" y="13554"/>
                  </a:lnTo>
                  <a:lnTo>
                    <a:pt x="7448" y="13684"/>
                  </a:lnTo>
                  <a:lnTo>
                    <a:pt x="7535" y="13727"/>
                  </a:lnTo>
                  <a:lnTo>
                    <a:pt x="7665" y="13727"/>
                  </a:lnTo>
                  <a:lnTo>
                    <a:pt x="7708" y="13684"/>
                  </a:lnTo>
                  <a:lnTo>
                    <a:pt x="7751" y="13641"/>
                  </a:lnTo>
                  <a:lnTo>
                    <a:pt x="7751" y="13554"/>
                  </a:lnTo>
                  <a:lnTo>
                    <a:pt x="7751" y="13511"/>
                  </a:lnTo>
                  <a:lnTo>
                    <a:pt x="7708" y="13468"/>
                  </a:lnTo>
                  <a:lnTo>
                    <a:pt x="7665" y="13424"/>
                  </a:lnTo>
                  <a:lnTo>
                    <a:pt x="7621" y="13381"/>
                  </a:lnTo>
                  <a:close/>
                  <a:moveTo>
                    <a:pt x="10566" y="13381"/>
                  </a:moveTo>
                  <a:lnTo>
                    <a:pt x="10436" y="13468"/>
                  </a:lnTo>
                  <a:lnTo>
                    <a:pt x="10393" y="13511"/>
                  </a:lnTo>
                  <a:lnTo>
                    <a:pt x="10393" y="13554"/>
                  </a:lnTo>
                  <a:lnTo>
                    <a:pt x="10436" y="13684"/>
                  </a:lnTo>
                  <a:lnTo>
                    <a:pt x="10479" y="13727"/>
                  </a:lnTo>
                  <a:lnTo>
                    <a:pt x="10652" y="13727"/>
                  </a:lnTo>
                  <a:lnTo>
                    <a:pt x="10696" y="13684"/>
                  </a:lnTo>
                  <a:lnTo>
                    <a:pt x="10739" y="13641"/>
                  </a:lnTo>
                  <a:lnTo>
                    <a:pt x="10739" y="13554"/>
                  </a:lnTo>
                  <a:lnTo>
                    <a:pt x="10739" y="13511"/>
                  </a:lnTo>
                  <a:lnTo>
                    <a:pt x="10696" y="13468"/>
                  </a:lnTo>
                  <a:lnTo>
                    <a:pt x="10652" y="13424"/>
                  </a:lnTo>
                  <a:lnTo>
                    <a:pt x="10566" y="13381"/>
                  </a:lnTo>
                  <a:close/>
                  <a:moveTo>
                    <a:pt x="13510" y="13381"/>
                  </a:moveTo>
                  <a:lnTo>
                    <a:pt x="13424" y="13468"/>
                  </a:lnTo>
                  <a:lnTo>
                    <a:pt x="13380" y="13511"/>
                  </a:lnTo>
                  <a:lnTo>
                    <a:pt x="13337" y="13554"/>
                  </a:lnTo>
                  <a:lnTo>
                    <a:pt x="13424" y="13684"/>
                  </a:lnTo>
                  <a:lnTo>
                    <a:pt x="13467" y="13727"/>
                  </a:lnTo>
                  <a:lnTo>
                    <a:pt x="13597" y="13727"/>
                  </a:lnTo>
                  <a:lnTo>
                    <a:pt x="13640" y="13684"/>
                  </a:lnTo>
                  <a:lnTo>
                    <a:pt x="13684" y="13641"/>
                  </a:lnTo>
                  <a:lnTo>
                    <a:pt x="13684" y="13554"/>
                  </a:lnTo>
                  <a:lnTo>
                    <a:pt x="13684" y="13511"/>
                  </a:lnTo>
                  <a:lnTo>
                    <a:pt x="13684" y="13468"/>
                  </a:lnTo>
                  <a:lnTo>
                    <a:pt x="13597" y="13424"/>
                  </a:lnTo>
                  <a:lnTo>
                    <a:pt x="13554" y="13381"/>
                  </a:lnTo>
                  <a:close/>
                  <a:moveTo>
                    <a:pt x="173" y="15589"/>
                  </a:moveTo>
                  <a:lnTo>
                    <a:pt x="43" y="15633"/>
                  </a:lnTo>
                  <a:lnTo>
                    <a:pt x="0" y="15676"/>
                  </a:lnTo>
                  <a:lnTo>
                    <a:pt x="0" y="15763"/>
                  </a:lnTo>
                  <a:lnTo>
                    <a:pt x="43" y="15893"/>
                  </a:lnTo>
                  <a:lnTo>
                    <a:pt x="87" y="15936"/>
                  </a:lnTo>
                  <a:lnTo>
                    <a:pt x="260" y="15936"/>
                  </a:lnTo>
                  <a:lnTo>
                    <a:pt x="303" y="15893"/>
                  </a:lnTo>
                  <a:lnTo>
                    <a:pt x="346" y="15849"/>
                  </a:lnTo>
                  <a:lnTo>
                    <a:pt x="346" y="15763"/>
                  </a:lnTo>
                  <a:lnTo>
                    <a:pt x="346" y="15676"/>
                  </a:lnTo>
                  <a:lnTo>
                    <a:pt x="303" y="15633"/>
                  </a:lnTo>
                  <a:lnTo>
                    <a:pt x="260" y="15589"/>
                  </a:lnTo>
                  <a:close/>
                  <a:moveTo>
                    <a:pt x="3161" y="15589"/>
                  </a:moveTo>
                  <a:lnTo>
                    <a:pt x="3031" y="15633"/>
                  </a:lnTo>
                  <a:lnTo>
                    <a:pt x="2988" y="15676"/>
                  </a:lnTo>
                  <a:lnTo>
                    <a:pt x="2988" y="15763"/>
                  </a:lnTo>
                  <a:lnTo>
                    <a:pt x="3031" y="15893"/>
                  </a:lnTo>
                  <a:lnTo>
                    <a:pt x="3075" y="15936"/>
                  </a:lnTo>
                  <a:lnTo>
                    <a:pt x="3161" y="15936"/>
                  </a:lnTo>
                  <a:lnTo>
                    <a:pt x="3291" y="15893"/>
                  </a:lnTo>
                  <a:lnTo>
                    <a:pt x="3291" y="15849"/>
                  </a:lnTo>
                  <a:lnTo>
                    <a:pt x="3334" y="15763"/>
                  </a:lnTo>
                  <a:lnTo>
                    <a:pt x="3291" y="15633"/>
                  </a:lnTo>
                  <a:lnTo>
                    <a:pt x="3204" y="15589"/>
                  </a:lnTo>
                  <a:close/>
                  <a:moveTo>
                    <a:pt x="6106" y="15589"/>
                  </a:moveTo>
                  <a:lnTo>
                    <a:pt x="5976" y="15633"/>
                  </a:lnTo>
                  <a:lnTo>
                    <a:pt x="5976" y="15676"/>
                  </a:lnTo>
                  <a:lnTo>
                    <a:pt x="5932" y="15763"/>
                  </a:lnTo>
                  <a:lnTo>
                    <a:pt x="5976" y="15893"/>
                  </a:lnTo>
                  <a:lnTo>
                    <a:pt x="6062" y="15936"/>
                  </a:lnTo>
                  <a:lnTo>
                    <a:pt x="6106" y="15936"/>
                  </a:lnTo>
                  <a:lnTo>
                    <a:pt x="6236" y="15893"/>
                  </a:lnTo>
                  <a:lnTo>
                    <a:pt x="6279" y="15849"/>
                  </a:lnTo>
                  <a:lnTo>
                    <a:pt x="6279" y="15763"/>
                  </a:lnTo>
                  <a:lnTo>
                    <a:pt x="6236" y="15633"/>
                  </a:lnTo>
                  <a:lnTo>
                    <a:pt x="6192" y="15589"/>
                  </a:lnTo>
                  <a:close/>
                  <a:moveTo>
                    <a:pt x="9093" y="15589"/>
                  </a:moveTo>
                  <a:lnTo>
                    <a:pt x="8964" y="15633"/>
                  </a:lnTo>
                  <a:lnTo>
                    <a:pt x="8920" y="15676"/>
                  </a:lnTo>
                  <a:lnTo>
                    <a:pt x="8920" y="15763"/>
                  </a:lnTo>
                  <a:lnTo>
                    <a:pt x="8964" y="15893"/>
                  </a:lnTo>
                  <a:lnTo>
                    <a:pt x="9007" y="15936"/>
                  </a:lnTo>
                  <a:lnTo>
                    <a:pt x="9137" y="15936"/>
                  </a:lnTo>
                  <a:lnTo>
                    <a:pt x="9223" y="15893"/>
                  </a:lnTo>
                  <a:lnTo>
                    <a:pt x="9223" y="15849"/>
                  </a:lnTo>
                  <a:lnTo>
                    <a:pt x="9267" y="15763"/>
                  </a:lnTo>
                  <a:lnTo>
                    <a:pt x="9223" y="15633"/>
                  </a:lnTo>
                  <a:lnTo>
                    <a:pt x="9137" y="15589"/>
                  </a:lnTo>
                  <a:close/>
                  <a:moveTo>
                    <a:pt x="12038" y="15589"/>
                  </a:moveTo>
                  <a:lnTo>
                    <a:pt x="11908" y="15633"/>
                  </a:lnTo>
                  <a:lnTo>
                    <a:pt x="11865" y="15676"/>
                  </a:lnTo>
                  <a:lnTo>
                    <a:pt x="11865" y="15763"/>
                  </a:lnTo>
                  <a:lnTo>
                    <a:pt x="11908" y="15893"/>
                  </a:lnTo>
                  <a:lnTo>
                    <a:pt x="11951" y="15936"/>
                  </a:lnTo>
                  <a:lnTo>
                    <a:pt x="12125" y="15936"/>
                  </a:lnTo>
                  <a:lnTo>
                    <a:pt x="12168" y="15893"/>
                  </a:lnTo>
                  <a:lnTo>
                    <a:pt x="12211" y="15849"/>
                  </a:lnTo>
                  <a:lnTo>
                    <a:pt x="12211" y="15763"/>
                  </a:lnTo>
                  <a:lnTo>
                    <a:pt x="12211" y="15676"/>
                  </a:lnTo>
                  <a:lnTo>
                    <a:pt x="12168" y="15633"/>
                  </a:lnTo>
                  <a:lnTo>
                    <a:pt x="12125" y="15589"/>
                  </a:lnTo>
                  <a:close/>
                  <a:moveTo>
                    <a:pt x="14983" y="15589"/>
                  </a:moveTo>
                  <a:lnTo>
                    <a:pt x="14896" y="15633"/>
                  </a:lnTo>
                  <a:lnTo>
                    <a:pt x="14853" y="15676"/>
                  </a:lnTo>
                  <a:lnTo>
                    <a:pt x="14809" y="15763"/>
                  </a:lnTo>
                  <a:lnTo>
                    <a:pt x="14896" y="15893"/>
                  </a:lnTo>
                  <a:lnTo>
                    <a:pt x="14939" y="15936"/>
                  </a:lnTo>
                  <a:lnTo>
                    <a:pt x="15069" y="15936"/>
                  </a:lnTo>
                  <a:lnTo>
                    <a:pt x="15112" y="15893"/>
                  </a:lnTo>
                  <a:lnTo>
                    <a:pt x="15156" y="15849"/>
                  </a:lnTo>
                  <a:lnTo>
                    <a:pt x="15156" y="15763"/>
                  </a:lnTo>
                  <a:lnTo>
                    <a:pt x="15156" y="15676"/>
                  </a:lnTo>
                  <a:lnTo>
                    <a:pt x="15156" y="15633"/>
                  </a:lnTo>
                  <a:lnTo>
                    <a:pt x="15069" y="15589"/>
                  </a:lnTo>
                  <a:close/>
                  <a:moveTo>
                    <a:pt x="1646" y="17798"/>
                  </a:moveTo>
                  <a:lnTo>
                    <a:pt x="1646" y="17841"/>
                  </a:lnTo>
                  <a:lnTo>
                    <a:pt x="1559" y="17884"/>
                  </a:lnTo>
                  <a:lnTo>
                    <a:pt x="1516" y="17928"/>
                  </a:lnTo>
                  <a:lnTo>
                    <a:pt x="1472" y="18014"/>
                  </a:lnTo>
                  <a:lnTo>
                    <a:pt x="1559" y="18144"/>
                  </a:lnTo>
                  <a:lnTo>
                    <a:pt x="1602" y="18188"/>
                  </a:lnTo>
                  <a:lnTo>
                    <a:pt x="1646" y="18188"/>
                  </a:lnTo>
                  <a:lnTo>
                    <a:pt x="1775" y="18144"/>
                  </a:lnTo>
                  <a:lnTo>
                    <a:pt x="1819" y="18101"/>
                  </a:lnTo>
                  <a:lnTo>
                    <a:pt x="1819" y="18014"/>
                  </a:lnTo>
                  <a:lnTo>
                    <a:pt x="1819" y="17928"/>
                  </a:lnTo>
                  <a:lnTo>
                    <a:pt x="1819" y="17884"/>
                  </a:lnTo>
                  <a:lnTo>
                    <a:pt x="1732" y="17841"/>
                  </a:lnTo>
                  <a:lnTo>
                    <a:pt x="1689" y="17798"/>
                  </a:lnTo>
                  <a:close/>
                  <a:moveTo>
                    <a:pt x="4633" y="17798"/>
                  </a:moveTo>
                  <a:lnTo>
                    <a:pt x="4633" y="17841"/>
                  </a:lnTo>
                  <a:lnTo>
                    <a:pt x="4503" y="17884"/>
                  </a:lnTo>
                  <a:lnTo>
                    <a:pt x="4460" y="17928"/>
                  </a:lnTo>
                  <a:lnTo>
                    <a:pt x="4460" y="18014"/>
                  </a:lnTo>
                  <a:lnTo>
                    <a:pt x="4503" y="18144"/>
                  </a:lnTo>
                  <a:lnTo>
                    <a:pt x="4547" y="18188"/>
                  </a:lnTo>
                  <a:lnTo>
                    <a:pt x="4677" y="18188"/>
                  </a:lnTo>
                  <a:lnTo>
                    <a:pt x="4763" y="18144"/>
                  </a:lnTo>
                  <a:lnTo>
                    <a:pt x="4807" y="18101"/>
                  </a:lnTo>
                  <a:lnTo>
                    <a:pt x="4807" y="18014"/>
                  </a:lnTo>
                  <a:lnTo>
                    <a:pt x="4807" y="17928"/>
                  </a:lnTo>
                  <a:lnTo>
                    <a:pt x="4763" y="17884"/>
                  </a:lnTo>
                  <a:lnTo>
                    <a:pt x="4720" y="17841"/>
                  </a:lnTo>
                  <a:lnTo>
                    <a:pt x="4633" y="17798"/>
                  </a:lnTo>
                  <a:close/>
                  <a:moveTo>
                    <a:pt x="7578" y="17798"/>
                  </a:moveTo>
                  <a:lnTo>
                    <a:pt x="7578" y="17841"/>
                  </a:lnTo>
                  <a:lnTo>
                    <a:pt x="7448" y="17884"/>
                  </a:lnTo>
                  <a:lnTo>
                    <a:pt x="7448" y="17928"/>
                  </a:lnTo>
                  <a:lnTo>
                    <a:pt x="7405" y="18014"/>
                  </a:lnTo>
                  <a:lnTo>
                    <a:pt x="7448" y="18144"/>
                  </a:lnTo>
                  <a:lnTo>
                    <a:pt x="7535" y="18188"/>
                  </a:lnTo>
                  <a:lnTo>
                    <a:pt x="7665" y="18188"/>
                  </a:lnTo>
                  <a:lnTo>
                    <a:pt x="7708" y="18144"/>
                  </a:lnTo>
                  <a:lnTo>
                    <a:pt x="7751" y="18101"/>
                  </a:lnTo>
                  <a:lnTo>
                    <a:pt x="7751" y="18014"/>
                  </a:lnTo>
                  <a:lnTo>
                    <a:pt x="7751" y="17928"/>
                  </a:lnTo>
                  <a:lnTo>
                    <a:pt x="7708" y="17884"/>
                  </a:lnTo>
                  <a:lnTo>
                    <a:pt x="7665" y="17841"/>
                  </a:lnTo>
                  <a:lnTo>
                    <a:pt x="7621" y="17798"/>
                  </a:lnTo>
                  <a:close/>
                  <a:moveTo>
                    <a:pt x="10566" y="17798"/>
                  </a:moveTo>
                  <a:lnTo>
                    <a:pt x="10566" y="17841"/>
                  </a:lnTo>
                  <a:lnTo>
                    <a:pt x="10436" y="17884"/>
                  </a:lnTo>
                  <a:lnTo>
                    <a:pt x="10393" y="17928"/>
                  </a:lnTo>
                  <a:lnTo>
                    <a:pt x="10393" y="18014"/>
                  </a:lnTo>
                  <a:lnTo>
                    <a:pt x="10436" y="18144"/>
                  </a:lnTo>
                  <a:lnTo>
                    <a:pt x="10479" y="18188"/>
                  </a:lnTo>
                  <a:lnTo>
                    <a:pt x="10652" y="18188"/>
                  </a:lnTo>
                  <a:lnTo>
                    <a:pt x="10696" y="18144"/>
                  </a:lnTo>
                  <a:lnTo>
                    <a:pt x="10739" y="18101"/>
                  </a:lnTo>
                  <a:lnTo>
                    <a:pt x="10739" y="18014"/>
                  </a:lnTo>
                  <a:lnTo>
                    <a:pt x="10739" y="17928"/>
                  </a:lnTo>
                  <a:lnTo>
                    <a:pt x="10696" y="17884"/>
                  </a:lnTo>
                  <a:lnTo>
                    <a:pt x="10652" y="17841"/>
                  </a:lnTo>
                  <a:lnTo>
                    <a:pt x="10566" y="17798"/>
                  </a:lnTo>
                  <a:close/>
                  <a:moveTo>
                    <a:pt x="13510" y="17798"/>
                  </a:moveTo>
                  <a:lnTo>
                    <a:pt x="13510" y="17841"/>
                  </a:lnTo>
                  <a:lnTo>
                    <a:pt x="13424" y="17884"/>
                  </a:lnTo>
                  <a:lnTo>
                    <a:pt x="13380" y="17928"/>
                  </a:lnTo>
                  <a:lnTo>
                    <a:pt x="13337" y="18014"/>
                  </a:lnTo>
                  <a:lnTo>
                    <a:pt x="13424" y="18144"/>
                  </a:lnTo>
                  <a:lnTo>
                    <a:pt x="13467" y="18188"/>
                  </a:lnTo>
                  <a:lnTo>
                    <a:pt x="13510" y="18188"/>
                  </a:lnTo>
                  <a:lnTo>
                    <a:pt x="13640" y="18144"/>
                  </a:lnTo>
                  <a:lnTo>
                    <a:pt x="13684" y="18101"/>
                  </a:lnTo>
                  <a:lnTo>
                    <a:pt x="13684" y="18014"/>
                  </a:lnTo>
                  <a:lnTo>
                    <a:pt x="13684" y="17928"/>
                  </a:lnTo>
                  <a:lnTo>
                    <a:pt x="13684" y="17884"/>
                  </a:lnTo>
                  <a:lnTo>
                    <a:pt x="13597" y="17841"/>
                  </a:lnTo>
                  <a:lnTo>
                    <a:pt x="13554" y="17798"/>
                  </a:lnTo>
                  <a:close/>
                  <a:moveTo>
                    <a:pt x="16498" y="17841"/>
                  </a:moveTo>
                  <a:lnTo>
                    <a:pt x="16368" y="17884"/>
                  </a:lnTo>
                  <a:lnTo>
                    <a:pt x="16325" y="17928"/>
                  </a:lnTo>
                  <a:lnTo>
                    <a:pt x="16325" y="18014"/>
                  </a:lnTo>
                  <a:lnTo>
                    <a:pt x="16368" y="18144"/>
                  </a:lnTo>
                  <a:lnTo>
                    <a:pt x="16412" y="18188"/>
                  </a:lnTo>
                  <a:lnTo>
                    <a:pt x="16498" y="18188"/>
                  </a:lnTo>
                  <a:lnTo>
                    <a:pt x="16628" y="18144"/>
                  </a:lnTo>
                  <a:lnTo>
                    <a:pt x="16628" y="18101"/>
                  </a:lnTo>
                  <a:lnTo>
                    <a:pt x="16671" y="18014"/>
                  </a:lnTo>
                  <a:lnTo>
                    <a:pt x="16628" y="17928"/>
                  </a:lnTo>
                  <a:lnTo>
                    <a:pt x="16628" y="17884"/>
                  </a:lnTo>
                  <a:lnTo>
                    <a:pt x="16541" y="178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7" name="Google Shape;9517;p75"/>
            <p:cNvSpPr/>
            <p:nvPr/>
          </p:nvSpPr>
          <p:spPr>
            <a:xfrm>
              <a:off x="3353273" y="2584453"/>
              <a:ext cx="466931" cy="7033"/>
            </a:xfrm>
            <a:custGeom>
              <a:avLst/>
              <a:gdLst/>
              <a:ahLst/>
              <a:cxnLst/>
              <a:rect l="l" t="t" r="r" b="b"/>
              <a:pathLst>
                <a:path w="17321" h="261" extrusionOk="0">
                  <a:moveTo>
                    <a:pt x="5543" y="0"/>
                  </a:moveTo>
                  <a:lnTo>
                    <a:pt x="3854" y="44"/>
                  </a:lnTo>
                  <a:lnTo>
                    <a:pt x="1949" y="87"/>
                  </a:lnTo>
                  <a:lnTo>
                    <a:pt x="996" y="173"/>
                  </a:lnTo>
                  <a:lnTo>
                    <a:pt x="43" y="173"/>
                  </a:lnTo>
                  <a:lnTo>
                    <a:pt x="0" y="217"/>
                  </a:lnTo>
                  <a:lnTo>
                    <a:pt x="43" y="217"/>
                  </a:lnTo>
                  <a:lnTo>
                    <a:pt x="1775" y="260"/>
                  </a:lnTo>
                  <a:lnTo>
                    <a:pt x="10133" y="260"/>
                  </a:lnTo>
                  <a:lnTo>
                    <a:pt x="13510" y="217"/>
                  </a:lnTo>
                  <a:lnTo>
                    <a:pt x="17321" y="217"/>
                  </a:lnTo>
                  <a:lnTo>
                    <a:pt x="17321" y="173"/>
                  </a:lnTo>
                  <a:lnTo>
                    <a:pt x="16498" y="130"/>
                  </a:lnTo>
                  <a:lnTo>
                    <a:pt x="15675" y="130"/>
                  </a:lnTo>
                  <a:lnTo>
                    <a:pt x="13987" y="87"/>
                  </a:lnTo>
                  <a:lnTo>
                    <a:pt x="10609" y="44"/>
                  </a:lnTo>
                  <a:lnTo>
                    <a:pt x="7231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8" name="Google Shape;9518;p75"/>
            <p:cNvSpPr/>
            <p:nvPr/>
          </p:nvSpPr>
          <p:spPr>
            <a:xfrm>
              <a:off x="2906183" y="2066360"/>
              <a:ext cx="660728" cy="317415"/>
            </a:xfrm>
            <a:custGeom>
              <a:avLst/>
              <a:gdLst/>
              <a:ahLst/>
              <a:cxnLst/>
              <a:rect l="l" t="t" r="r" b="b"/>
              <a:pathLst>
                <a:path w="24510" h="11779" extrusionOk="0">
                  <a:moveTo>
                    <a:pt x="2902" y="0"/>
                  </a:moveTo>
                  <a:lnTo>
                    <a:pt x="2772" y="44"/>
                  </a:lnTo>
                  <a:lnTo>
                    <a:pt x="2685" y="87"/>
                  </a:lnTo>
                  <a:lnTo>
                    <a:pt x="2555" y="217"/>
                  </a:lnTo>
                  <a:lnTo>
                    <a:pt x="2295" y="563"/>
                  </a:lnTo>
                  <a:lnTo>
                    <a:pt x="1992" y="996"/>
                  </a:lnTo>
                  <a:lnTo>
                    <a:pt x="1689" y="1559"/>
                  </a:lnTo>
                  <a:lnTo>
                    <a:pt x="1429" y="2209"/>
                  </a:lnTo>
                  <a:lnTo>
                    <a:pt x="1126" y="2901"/>
                  </a:lnTo>
                  <a:lnTo>
                    <a:pt x="866" y="3594"/>
                  </a:lnTo>
                  <a:lnTo>
                    <a:pt x="390" y="5067"/>
                  </a:lnTo>
                  <a:lnTo>
                    <a:pt x="217" y="5759"/>
                  </a:lnTo>
                  <a:lnTo>
                    <a:pt x="87" y="6409"/>
                  </a:lnTo>
                  <a:lnTo>
                    <a:pt x="44" y="6929"/>
                  </a:lnTo>
                  <a:lnTo>
                    <a:pt x="0" y="7405"/>
                  </a:lnTo>
                  <a:lnTo>
                    <a:pt x="87" y="7708"/>
                  </a:lnTo>
                  <a:lnTo>
                    <a:pt x="130" y="7838"/>
                  </a:lnTo>
                  <a:lnTo>
                    <a:pt x="217" y="7881"/>
                  </a:lnTo>
                  <a:lnTo>
                    <a:pt x="1343" y="8487"/>
                  </a:lnTo>
                  <a:lnTo>
                    <a:pt x="2902" y="9180"/>
                  </a:lnTo>
                  <a:lnTo>
                    <a:pt x="4720" y="9873"/>
                  </a:lnTo>
                  <a:lnTo>
                    <a:pt x="6669" y="10609"/>
                  </a:lnTo>
                  <a:lnTo>
                    <a:pt x="7665" y="10912"/>
                  </a:lnTo>
                  <a:lnTo>
                    <a:pt x="8661" y="11172"/>
                  </a:lnTo>
                  <a:lnTo>
                    <a:pt x="9657" y="11432"/>
                  </a:lnTo>
                  <a:lnTo>
                    <a:pt x="10566" y="11605"/>
                  </a:lnTo>
                  <a:lnTo>
                    <a:pt x="11475" y="11735"/>
                  </a:lnTo>
                  <a:lnTo>
                    <a:pt x="12298" y="11778"/>
                  </a:lnTo>
                  <a:lnTo>
                    <a:pt x="13034" y="11735"/>
                  </a:lnTo>
                  <a:lnTo>
                    <a:pt x="13381" y="11692"/>
                  </a:lnTo>
                  <a:lnTo>
                    <a:pt x="13727" y="11648"/>
                  </a:lnTo>
                  <a:lnTo>
                    <a:pt x="14420" y="11432"/>
                  </a:lnTo>
                  <a:lnTo>
                    <a:pt x="15156" y="11086"/>
                  </a:lnTo>
                  <a:lnTo>
                    <a:pt x="15892" y="10696"/>
                  </a:lnTo>
                  <a:lnTo>
                    <a:pt x="16628" y="10263"/>
                  </a:lnTo>
                  <a:lnTo>
                    <a:pt x="17408" y="9743"/>
                  </a:lnTo>
                  <a:lnTo>
                    <a:pt x="18144" y="9180"/>
                  </a:lnTo>
                  <a:lnTo>
                    <a:pt x="18880" y="8617"/>
                  </a:lnTo>
                  <a:lnTo>
                    <a:pt x="19573" y="8011"/>
                  </a:lnTo>
                  <a:lnTo>
                    <a:pt x="20266" y="7362"/>
                  </a:lnTo>
                  <a:lnTo>
                    <a:pt x="20915" y="6755"/>
                  </a:lnTo>
                  <a:lnTo>
                    <a:pt x="22041" y="5543"/>
                  </a:lnTo>
                  <a:lnTo>
                    <a:pt x="22994" y="4417"/>
                  </a:lnTo>
                  <a:lnTo>
                    <a:pt x="23340" y="3941"/>
                  </a:lnTo>
                  <a:lnTo>
                    <a:pt x="23600" y="3508"/>
                  </a:lnTo>
                  <a:lnTo>
                    <a:pt x="23946" y="2945"/>
                  </a:lnTo>
                  <a:lnTo>
                    <a:pt x="24163" y="2468"/>
                  </a:lnTo>
                  <a:lnTo>
                    <a:pt x="24336" y="1992"/>
                  </a:lnTo>
                  <a:lnTo>
                    <a:pt x="24466" y="1602"/>
                  </a:lnTo>
                  <a:lnTo>
                    <a:pt x="24509" y="1256"/>
                  </a:lnTo>
                  <a:lnTo>
                    <a:pt x="24466" y="953"/>
                  </a:lnTo>
                  <a:lnTo>
                    <a:pt x="24379" y="693"/>
                  </a:lnTo>
                  <a:lnTo>
                    <a:pt x="24206" y="520"/>
                  </a:lnTo>
                  <a:lnTo>
                    <a:pt x="23990" y="390"/>
                  </a:lnTo>
                  <a:lnTo>
                    <a:pt x="23687" y="303"/>
                  </a:lnTo>
                  <a:lnTo>
                    <a:pt x="23383" y="260"/>
                  </a:lnTo>
                  <a:lnTo>
                    <a:pt x="22994" y="303"/>
                  </a:lnTo>
                  <a:lnTo>
                    <a:pt x="22561" y="390"/>
                  </a:lnTo>
                  <a:lnTo>
                    <a:pt x="22084" y="520"/>
                  </a:lnTo>
                  <a:lnTo>
                    <a:pt x="21521" y="693"/>
                  </a:lnTo>
                  <a:lnTo>
                    <a:pt x="20959" y="953"/>
                  </a:lnTo>
                  <a:lnTo>
                    <a:pt x="16628" y="2901"/>
                  </a:lnTo>
                  <a:lnTo>
                    <a:pt x="14160" y="3984"/>
                  </a:lnTo>
                  <a:lnTo>
                    <a:pt x="12731" y="4590"/>
                  </a:lnTo>
                  <a:lnTo>
                    <a:pt x="12515" y="4590"/>
                  </a:lnTo>
                  <a:lnTo>
                    <a:pt x="12168" y="4460"/>
                  </a:lnTo>
                  <a:lnTo>
                    <a:pt x="11649" y="4287"/>
                  </a:lnTo>
                  <a:lnTo>
                    <a:pt x="11086" y="4027"/>
                  </a:lnTo>
                  <a:lnTo>
                    <a:pt x="9700" y="3378"/>
                  </a:lnTo>
                  <a:lnTo>
                    <a:pt x="8098" y="2555"/>
                  </a:lnTo>
                  <a:lnTo>
                    <a:pt x="5023" y="953"/>
                  </a:lnTo>
                  <a:lnTo>
                    <a:pt x="3811" y="347"/>
                  </a:lnTo>
                  <a:lnTo>
                    <a:pt x="2988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9" name="Google Shape;9519;p75"/>
            <p:cNvSpPr/>
            <p:nvPr/>
          </p:nvSpPr>
          <p:spPr>
            <a:xfrm>
              <a:off x="2585173" y="1925155"/>
              <a:ext cx="409754" cy="353605"/>
            </a:xfrm>
            <a:custGeom>
              <a:avLst/>
              <a:gdLst/>
              <a:ahLst/>
              <a:cxnLst/>
              <a:rect l="l" t="t" r="r" b="b"/>
              <a:pathLst>
                <a:path w="15200" h="13122" extrusionOk="0">
                  <a:moveTo>
                    <a:pt x="650" y="1"/>
                  </a:moveTo>
                  <a:lnTo>
                    <a:pt x="477" y="44"/>
                  </a:lnTo>
                  <a:lnTo>
                    <a:pt x="303" y="131"/>
                  </a:lnTo>
                  <a:lnTo>
                    <a:pt x="174" y="217"/>
                  </a:lnTo>
                  <a:lnTo>
                    <a:pt x="87" y="347"/>
                  </a:lnTo>
                  <a:lnTo>
                    <a:pt x="44" y="520"/>
                  </a:lnTo>
                  <a:lnTo>
                    <a:pt x="0" y="737"/>
                  </a:lnTo>
                  <a:lnTo>
                    <a:pt x="44" y="953"/>
                  </a:lnTo>
                  <a:lnTo>
                    <a:pt x="174" y="1213"/>
                  </a:lnTo>
                  <a:lnTo>
                    <a:pt x="347" y="1473"/>
                  </a:lnTo>
                  <a:lnTo>
                    <a:pt x="650" y="1776"/>
                  </a:lnTo>
                  <a:lnTo>
                    <a:pt x="996" y="2079"/>
                  </a:lnTo>
                  <a:lnTo>
                    <a:pt x="1516" y="2426"/>
                  </a:lnTo>
                  <a:lnTo>
                    <a:pt x="2079" y="2772"/>
                  </a:lnTo>
                  <a:lnTo>
                    <a:pt x="2815" y="3118"/>
                  </a:lnTo>
                  <a:lnTo>
                    <a:pt x="3681" y="3508"/>
                  </a:lnTo>
                  <a:lnTo>
                    <a:pt x="4720" y="3898"/>
                  </a:lnTo>
                  <a:lnTo>
                    <a:pt x="4547" y="4331"/>
                  </a:lnTo>
                  <a:lnTo>
                    <a:pt x="4374" y="4764"/>
                  </a:lnTo>
                  <a:lnTo>
                    <a:pt x="4201" y="5327"/>
                  </a:lnTo>
                  <a:lnTo>
                    <a:pt x="4027" y="5933"/>
                  </a:lnTo>
                  <a:lnTo>
                    <a:pt x="3984" y="6583"/>
                  </a:lnTo>
                  <a:lnTo>
                    <a:pt x="3984" y="6842"/>
                  </a:lnTo>
                  <a:lnTo>
                    <a:pt x="4027" y="7146"/>
                  </a:lnTo>
                  <a:lnTo>
                    <a:pt x="4114" y="7405"/>
                  </a:lnTo>
                  <a:lnTo>
                    <a:pt x="4244" y="7622"/>
                  </a:lnTo>
                  <a:lnTo>
                    <a:pt x="4807" y="8531"/>
                  </a:lnTo>
                  <a:lnTo>
                    <a:pt x="5759" y="9744"/>
                  </a:lnTo>
                  <a:lnTo>
                    <a:pt x="6236" y="10350"/>
                  </a:lnTo>
                  <a:lnTo>
                    <a:pt x="6755" y="10869"/>
                  </a:lnTo>
                  <a:lnTo>
                    <a:pt x="7188" y="11303"/>
                  </a:lnTo>
                  <a:lnTo>
                    <a:pt x="7405" y="11432"/>
                  </a:lnTo>
                  <a:lnTo>
                    <a:pt x="7578" y="11519"/>
                  </a:lnTo>
                  <a:lnTo>
                    <a:pt x="10220" y="12472"/>
                  </a:lnTo>
                  <a:lnTo>
                    <a:pt x="12125" y="13121"/>
                  </a:lnTo>
                  <a:lnTo>
                    <a:pt x="15199" y="5413"/>
                  </a:lnTo>
                  <a:lnTo>
                    <a:pt x="13078" y="4288"/>
                  </a:lnTo>
                  <a:lnTo>
                    <a:pt x="10263" y="2729"/>
                  </a:lnTo>
                  <a:lnTo>
                    <a:pt x="9873" y="2556"/>
                  </a:lnTo>
                  <a:lnTo>
                    <a:pt x="9397" y="2339"/>
                  </a:lnTo>
                  <a:lnTo>
                    <a:pt x="8184" y="1906"/>
                  </a:lnTo>
                  <a:lnTo>
                    <a:pt x="6712" y="1430"/>
                  </a:lnTo>
                  <a:lnTo>
                    <a:pt x="5153" y="997"/>
                  </a:lnTo>
                  <a:lnTo>
                    <a:pt x="3638" y="564"/>
                  </a:lnTo>
                  <a:lnTo>
                    <a:pt x="2295" y="261"/>
                  </a:lnTo>
                  <a:lnTo>
                    <a:pt x="1256" y="44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0" name="Google Shape;9520;p75"/>
            <p:cNvSpPr/>
            <p:nvPr/>
          </p:nvSpPr>
          <p:spPr>
            <a:xfrm>
              <a:off x="2645881" y="2018501"/>
              <a:ext cx="198461" cy="156403"/>
            </a:xfrm>
            <a:custGeom>
              <a:avLst/>
              <a:gdLst/>
              <a:ahLst/>
              <a:cxnLst/>
              <a:rect l="l" t="t" r="r" b="b"/>
              <a:pathLst>
                <a:path w="7362" h="5804" extrusionOk="0">
                  <a:moveTo>
                    <a:pt x="2165" y="1"/>
                  </a:moveTo>
                  <a:lnTo>
                    <a:pt x="1949" y="44"/>
                  </a:lnTo>
                  <a:lnTo>
                    <a:pt x="1732" y="131"/>
                  </a:lnTo>
                  <a:lnTo>
                    <a:pt x="1516" y="217"/>
                  </a:lnTo>
                  <a:lnTo>
                    <a:pt x="1299" y="347"/>
                  </a:lnTo>
                  <a:lnTo>
                    <a:pt x="909" y="694"/>
                  </a:lnTo>
                  <a:lnTo>
                    <a:pt x="563" y="1083"/>
                  </a:lnTo>
                  <a:lnTo>
                    <a:pt x="303" y="1473"/>
                  </a:lnTo>
                  <a:lnTo>
                    <a:pt x="130" y="1820"/>
                  </a:lnTo>
                  <a:lnTo>
                    <a:pt x="0" y="2166"/>
                  </a:lnTo>
                  <a:lnTo>
                    <a:pt x="0" y="2382"/>
                  </a:lnTo>
                  <a:lnTo>
                    <a:pt x="43" y="2686"/>
                  </a:lnTo>
                  <a:lnTo>
                    <a:pt x="130" y="3162"/>
                  </a:lnTo>
                  <a:lnTo>
                    <a:pt x="303" y="3725"/>
                  </a:lnTo>
                  <a:lnTo>
                    <a:pt x="520" y="4331"/>
                  </a:lnTo>
                  <a:lnTo>
                    <a:pt x="823" y="4894"/>
                  </a:lnTo>
                  <a:lnTo>
                    <a:pt x="996" y="5154"/>
                  </a:lnTo>
                  <a:lnTo>
                    <a:pt x="1169" y="5370"/>
                  </a:lnTo>
                  <a:lnTo>
                    <a:pt x="1342" y="5587"/>
                  </a:lnTo>
                  <a:lnTo>
                    <a:pt x="1559" y="5717"/>
                  </a:lnTo>
                  <a:lnTo>
                    <a:pt x="1775" y="5803"/>
                  </a:lnTo>
                  <a:lnTo>
                    <a:pt x="2035" y="5803"/>
                  </a:lnTo>
                  <a:lnTo>
                    <a:pt x="2252" y="5760"/>
                  </a:lnTo>
                  <a:lnTo>
                    <a:pt x="2425" y="5673"/>
                  </a:lnTo>
                  <a:lnTo>
                    <a:pt x="2555" y="5544"/>
                  </a:lnTo>
                  <a:lnTo>
                    <a:pt x="2641" y="5414"/>
                  </a:lnTo>
                  <a:lnTo>
                    <a:pt x="2685" y="5197"/>
                  </a:lnTo>
                  <a:lnTo>
                    <a:pt x="2728" y="5024"/>
                  </a:lnTo>
                  <a:lnTo>
                    <a:pt x="2685" y="4548"/>
                  </a:lnTo>
                  <a:lnTo>
                    <a:pt x="2598" y="4115"/>
                  </a:lnTo>
                  <a:lnTo>
                    <a:pt x="2512" y="3682"/>
                  </a:lnTo>
                  <a:lnTo>
                    <a:pt x="2425" y="3335"/>
                  </a:lnTo>
                  <a:lnTo>
                    <a:pt x="2382" y="3162"/>
                  </a:lnTo>
                  <a:lnTo>
                    <a:pt x="2425" y="2945"/>
                  </a:lnTo>
                  <a:lnTo>
                    <a:pt x="2468" y="2772"/>
                  </a:lnTo>
                  <a:lnTo>
                    <a:pt x="2555" y="2599"/>
                  </a:lnTo>
                  <a:lnTo>
                    <a:pt x="2598" y="2556"/>
                  </a:lnTo>
                  <a:lnTo>
                    <a:pt x="2685" y="2556"/>
                  </a:lnTo>
                  <a:lnTo>
                    <a:pt x="2945" y="2642"/>
                  </a:lnTo>
                  <a:lnTo>
                    <a:pt x="3507" y="2815"/>
                  </a:lnTo>
                  <a:lnTo>
                    <a:pt x="5110" y="3422"/>
                  </a:lnTo>
                  <a:lnTo>
                    <a:pt x="7361" y="4288"/>
                  </a:lnTo>
                  <a:lnTo>
                    <a:pt x="7102" y="997"/>
                  </a:lnTo>
                  <a:lnTo>
                    <a:pt x="6495" y="824"/>
                  </a:lnTo>
                  <a:lnTo>
                    <a:pt x="5110" y="477"/>
                  </a:lnTo>
                  <a:lnTo>
                    <a:pt x="4287" y="261"/>
                  </a:lnTo>
                  <a:lnTo>
                    <a:pt x="3507" y="131"/>
                  </a:lnTo>
                  <a:lnTo>
                    <a:pt x="2771" y="44"/>
                  </a:lnTo>
                  <a:lnTo>
                    <a:pt x="2165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1" name="Google Shape;9521;p75"/>
            <p:cNvSpPr/>
            <p:nvPr/>
          </p:nvSpPr>
          <p:spPr>
            <a:xfrm>
              <a:off x="2635368" y="2050030"/>
              <a:ext cx="198461" cy="156376"/>
            </a:xfrm>
            <a:custGeom>
              <a:avLst/>
              <a:gdLst/>
              <a:ahLst/>
              <a:cxnLst/>
              <a:rect l="l" t="t" r="r" b="b"/>
              <a:pathLst>
                <a:path w="7362" h="5803" extrusionOk="0">
                  <a:moveTo>
                    <a:pt x="2209" y="0"/>
                  </a:moveTo>
                  <a:lnTo>
                    <a:pt x="1992" y="43"/>
                  </a:lnTo>
                  <a:lnTo>
                    <a:pt x="1732" y="130"/>
                  </a:lnTo>
                  <a:lnTo>
                    <a:pt x="1516" y="260"/>
                  </a:lnTo>
                  <a:lnTo>
                    <a:pt x="1299" y="390"/>
                  </a:lnTo>
                  <a:lnTo>
                    <a:pt x="953" y="693"/>
                  </a:lnTo>
                  <a:lnTo>
                    <a:pt x="607" y="1083"/>
                  </a:lnTo>
                  <a:lnTo>
                    <a:pt x="347" y="1472"/>
                  </a:lnTo>
                  <a:lnTo>
                    <a:pt x="174" y="1862"/>
                  </a:lnTo>
                  <a:lnTo>
                    <a:pt x="44" y="2165"/>
                  </a:lnTo>
                  <a:lnTo>
                    <a:pt x="0" y="2425"/>
                  </a:lnTo>
                  <a:lnTo>
                    <a:pt x="44" y="2685"/>
                  </a:lnTo>
                  <a:lnTo>
                    <a:pt x="174" y="3161"/>
                  </a:lnTo>
                  <a:lnTo>
                    <a:pt x="347" y="3724"/>
                  </a:lnTo>
                  <a:lnTo>
                    <a:pt x="563" y="4330"/>
                  </a:lnTo>
                  <a:lnTo>
                    <a:pt x="823" y="4893"/>
                  </a:lnTo>
                  <a:lnTo>
                    <a:pt x="996" y="5153"/>
                  </a:lnTo>
                  <a:lnTo>
                    <a:pt x="1169" y="5413"/>
                  </a:lnTo>
                  <a:lnTo>
                    <a:pt x="1386" y="5586"/>
                  </a:lnTo>
                  <a:lnTo>
                    <a:pt x="1602" y="5716"/>
                  </a:lnTo>
                  <a:lnTo>
                    <a:pt x="1819" y="5802"/>
                  </a:lnTo>
                  <a:lnTo>
                    <a:pt x="2295" y="5802"/>
                  </a:lnTo>
                  <a:lnTo>
                    <a:pt x="2469" y="5716"/>
                  </a:lnTo>
                  <a:lnTo>
                    <a:pt x="2555" y="5586"/>
                  </a:lnTo>
                  <a:lnTo>
                    <a:pt x="2685" y="5413"/>
                  </a:lnTo>
                  <a:lnTo>
                    <a:pt x="2728" y="5240"/>
                  </a:lnTo>
                  <a:lnTo>
                    <a:pt x="2728" y="5023"/>
                  </a:lnTo>
                  <a:lnTo>
                    <a:pt x="2728" y="4547"/>
                  </a:lnTo>
                  <a:lnTo>
                    <a:pt x="2642" y="4114"/>
                  </a:lnTo>
                  <a:lnTo>
                    <a:pt x="2555" y="3681"/>
                  </a:lnTo>
                  <a:lnTo>
                    <a:pt x="2469" y="3378"/>
                  </a:lnTo>
                  <a:lnTo>
                    <a:pt x="2425" y="3161"/>
                  </a:lnTo>
                  <a:lnTo>
                    <a:pt x="2425" y="2988"/>
                  </a:lnTo>
                  <a:lnTo>
                    <a:pt x="2469" y="2771"/>
                  </a:lnTo>
                  <a:lnTo>
                    <a:pt x="2555" y="2598"/>
                  </a:lnTo>
                  <a:lnTo>
                    <a:pt x="2642" y="2598"/>
                  </a:lnTo>
                  <a:lnTo>
                    <a:pt x="2728" y="2555"/>
                  </a:lnTo>
                  <a:lnTo>
                    <a:pt x="2988" y="2641"/>
                  </a:lnTo>
                  <a:lnTo>
                    <a:pt x="3551" y="2815"/>
                  </a:lnTo>
                  <a:lnTo>
                    <a:pt x="5153" y="3421"/>
                  </a:lnTo>
                  <a:lnTo>
                    <a:pt x="7362" y="4287"/>
                  </a:lnTo>
                  <a:lnTo>
                    <a:pt x="7362" y="4287"/>
                  </a:lnTo>
                  <a:lnTo>
                    <a:pt x="7145" y="996"/>
                  </a:lnTo>
                  <a:lnTo>
                    <a:pt x="6539" y="823"/>
                  </a:lnTo>
                  <a:lnTo>
                    <a:pt x="5153" y="476"/>
                  </a:lnTo>
                  <a:lnTo>
                    <a:pt x="4331" y="303"/>
                  </a:lnTo>
                  <a:lnTo>
                    <a:pt x="3508" y="130"/>
                  </a:lnTo>
                  <a:lnTo>
                    <a:pt x="2772" y="43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2" name="Google Shape;9522;p75"/>
            <p:cNvSpPr/>
            <p:nvPr/>
          </p:nvSpPr>
          <p:spPr>
            <a:xfrm>
              <a:off x="2643536" y="2086193"/>
              <a:ext cx="204311" cy="158721"/>
            </a:xfrm>
            <a:custGeom>
              <a:avLst/>
              <a:gdLst/>
              <a:ahLst/>
              <a:cxnLst/>
              <a:rect l="l" t="t" r="r" b="b"/>
              <a:pathLst>
                <a:path w="7579" h="5890" extrusionOk="0">
                  <a:moveTo>
                    <a:pt x="3161" y="0"/>
                  </a:moveTo>
                  <a:lnTo>
                    <a:pt x="2425" y="44"/>
                  </a:lnTo>
                  <a:lnTo>
                    <a:pt x="1819" y="87"/>
                  </a:lnTo>
                  <a:lnTo>
                    <a:pt x="1603" y="174"/>
                  </a:lnTo>
                  <a:lnTo>
                    <a:pt x="1386" y="303"/>
                  </a:lnTo>
                  <a:lnTo>
                    <a:pt x="1170" y="433"/>
                  </a:lnTo>
                  <a:lnTo>
                    <a:pt x="996" y="563"/>
                  </a:lnTo>
                  <a:lnTo>
                    <a:pt x="693" y="953"/>
                  </a:lnTo>
                  <a:lnTo>
                    <a:pt x="390" y="1386"/>
                  </a:lnTo>
                  <a:lnTo>
                    <a:pt x="217" y="1819"/>
                  </a:lnTo>
                  <a:lnTo>
                    <a:pt x="87" y="2209"/>
                  </a:lnTo>
                  <a:lnTo>
                    <a:pt x="0" y="2555"/>
                  </a:lnTo>
                  <a:lnTo>
                    <a:pt x="0" y="2772"/>
                  </a:lnTo>
                  <a:lnTo>
                    <a:pt x="87" y="3075"/>
                  </a:lnTo>
                  <a:lnTo>
                    <a:pt x="260" y="3508"/>
                  </a:lnTo>
                  <a:lnTo>
                    <a:pt x="520" y="4071"/>
                  </a:lnTo>
                  <a:lnTo>
                    <a:pt x="823" y="4634"/>
                  </a:lnTo>
                  <a:lnTo>
                    <a:pt x="1170" y="5153"/>
                  </a:lnTo>
                  <a:lnTo>
                    <a:pt x="1386" y="5370"/>
                  </a:lnTo>
                  <a:lnTo>
                    <a:pt x="1603" y="5586"/>
                  </a:lnTo>
                  <a:lnTo>
                    <a:pt x="1819" y="5716"/>
                  </a:lnTo>
                  <a:lnTo>
                    <a:pt x="2036" y="5846"/>
                  </a:lnTo>
                  <a:lnTo>
                    <a:pt x="2295" y="5889"/>
                  </a:lnTo>
                  <a:lnTo>
                    <a:pt x="2512" y="5846"/>
                  </a:lnTo>
                  <a:lnTo>
                    <a:pt x="2728" y="5803"/>
                  </a:lnTo>
                  <a:lnTo>
                    <a:pt x="2858" y="5673"/>
                  </a:lnTo>
                  <a:lnTo>
                    <a:pt x="2988" y="5543"/>
                  </a:lnTo>
                  <a:lnTo>
                    <a:pt x="3032" y="5370"/>
                  </a:lnTo>
                  <a:lnTo>
                    <a:pt x="3075" y="5197"/>
                  </a:lnTo>
                  <a:lnTo>
                    <a:pt x="3075" y="4980"/>
                  </a:lnTo>
                  <a:lnTo>
                    <a:pt x="2988" y="4504"/>
                  </a:lnTo>
                  <a:lnTo>
                    <a:pt x="2858" y="4071"/>
                  </a:lnTo>
                  <a:lnTo>
                    <a:pt x="2685" y="3681"/>
                  </a:lnTo>
                  <a:lnTo>
                    <a:pt x="2555" y="3378"/>
                  </a:lnTo>
                  <a:lnTo>
                    <a:pt x="2512" y="3161"/>
                  </a:lnTo>
                  <a:lnTo>
                    <a:pt x="2469" y="2988"/>
                  </a:lnTo>
                  <a:lnTo>
                    <a:pt x="2512" y="2772"/>
                  </a:lnTo>
                  <a:lnTo>
                    <a:pt x="2555" y="2598"/>
                  </a:lnTo>
                  <a:lnTo>
                    <a:pt x="2642" y="2555"/>
                  </a:lnTo>
                  <a:lnTo>
                    <a:pt x="2685" y="2555"/>
                  </a:lnTo>
                  <a:lnTo>
                    <a:pt x="3551" y="2685"/>
                  </a:lnTo>
                  <a:lnTo>
                    <a:pt x="5240" y="3032"/>
                  </a:lnTo>
                  <a:lnTo>
                    <a:pt x="7578" y="3551"/>
                  </a:lnTo>
                  <a:lnTo>
                    <a:pt x="6842" y="347"/>
                  </a:lnTo>
                  <a:lnTo>
                    <a:pt x="6236" y="303"/>
                  </a:lnTo>
                  <a:lnTo>
                    <a:pt x="4807" y="130"/>
                  </a:lnTo>
                  <a:lnTo>
                    <a:pt x="3984" y="44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3" name="Google Shape;9523;p75"/>
            <p:cNvSpPr/>
            <p:nvPr/>
          </p:nvSpPr>
          <p:spPr>
            <a:xfrm>
              <a:off x="2689067" y="2115350"/>
              <a:ext cx="201966" cy="158721"/>
            </a:xfrm>
            <a:custGeom>
              <a:avLst/>
              <a:gdLst/>
              <a:ahLst/>
              <a:cxnLst/>
              <a:rect l="l" t="t" r="r" b="b"/>
              <a:pathLst>
                <a:path w="7492" h="5890" extrusionOk="0">
                  <a:moveTo>
                    <a:pt x="2988" y="1"/>
                  </a:moveTo>
                  <a:lnTo>
                    <a:pt x="2468" y="44"/>
                  </a:lnTo>
                  <a:lnTo>
                    <a:pt x="1992" y="88"/>
                  </a:lnTo>
                  <a:lnTo>
                    <a:pt x="1776" y="174"/>
                  </a:lnTo>
                  <a:lnTo>
                    <a:pt x="1559" y="261"/>
                  </a:lnTo>
                  <a:lnTo>
                    <a:pt x="1343" y="391"/>
                  </a:lnTo>
                  <a:lnTo>
                    <a:pt x="1126" y="521"/>
                  </a:lnTo>
                  <a:lnTo>
                    <a:pt x="780" y="867"/>
                  </a:lnTo>
                  <a:lnTo>
                    <a:pt x="477" y="1300"/>
                  </a:lnTo>
                  <a:lnTo>
                    <a:pt x="260" y="1690"/>
                  </a:lnTo>
                  <a:lnTo>
                    <a:pt x="87" y="2079"/>
                  </a:lnTo>
                  <a:lnTo>
                    <a:pt x="0" y="2426"/>
                  </a:lnTo>
                  <a:lnTo>
                    <a:pt x="0" y="2642"/>
                  </a:lnTo>
                  <a:lnTo>
                    <a:pt x="44" y="2945"/>
                  </a:lnTo>
                  <a:lnTo>
                    <a:pt x="217" y="3378"/>
                  </a:lnTo>
                  <a:lnTo>
                    <a:pt x="390" y="3941"/>
                  </a:lnTo>
                  <a:lnTo>
                    <a:pt x="693" y="4548"/>
                  </a:lnTo>
                  <a:lnTo>
                    <a:pt x="996" y="5067"/>
                  </a:lnTo>
                  <a:lnTo>
                    <a:pt x="1213" y="5327"/>
                  </a:lnTo>
                  <a:lnTo>
                    <a:pt x="1386" y="5544"/>
                  </a:lnTo>
                  <a:lnTo>
                    <a:pt x="1602" y="5717"/>
                  </a:lnTo>
                  <a:lnTo>
                    <a:pt x="1819" y="5847"/>
                  </a:lnTo>
                  <a:lnTo>
                    <a:pt x="2079" y="5890"/>
                  </a:lnTo>
                  <a:lnTo>
                    <a:pt x="2295" y="5890"/>
                  </a:lnTo>
                  <a:lnTo>
                    <a:pt x="2512" y="5847"/>
                  </a:lnTo>
                  <a:lnTo>
                    <a:pt x="2685" y="5717"/>
                  </a:lnTo>
                  <a:lnTo>
                    <a:pt x="2772" y="5587"/>
                  </a:lnTo>
                  <a:lnTo>
                    <a:pt x="2858" y="5414"/>
                  </a:lnTo>
                  <a:lnTo>
                    <a:pt x="2901" y="5240"/>
                  </a:lnTo>
                  <a:lnTo>
                    <a:pt x="2901" y="5024"/>
                  </a:lnTo>
                  <a:lnTo>
                    <a:pt x="2858" y="4591"/>
                  </a:lnTo>
                  <a:lnTo>
                    <a:pt x="2728" y="4115"/>
                  </a:lnTo>
                  <a:lnTo>
                    <a:pt x="2598" y="3725"/>
                  </a:lnTo>
                  <a:lnTo>
                    <a:pt x="2512" y="3422"/>
                  </a:lnTo>
                  <a:lnTo>
                    <a:pt x="2468" y="3205"/>
                  </a:lnTo>
                  <a:lnTo>
                    <a:pt x="2468" y="3032"/>
                  </a:lnTo>
                  <a:lnTo>
                    <a:pt x="2512" y="2816"/>
                  </a:lnTo>
                  <a:lnTo>
                    <a:pt x="2555" y="2642"/>
                  </a:lnTo>
                  <a:lnTo>
                    <a:pt x="2642" y="2599"/>
                  </a:lnTo>
                  <a:lnTo>
                    <a:pt x="2728" y="2599"/>
                  </a:lnTo>
                  <a:lnTo>
                    <a:pt x="2988" y="2642"/>
                  </a:lnTo>
                  <a:lnTo>
                    <a:pt x="3551" y="2816"/>
                  </a:lnTo>
                  <a:lnTo>
                    <a:pt x="5196" y="3292"/>
                  </a:lnTo>
                  <a:lnTo>
                    <a:pt x="7491" y="3985"/>
                  </a:lnTo>
                  <a:lnTo>
                    <a:pt x="5889" y="434"/>
                  </a:lnTo>
                  <a:lnTo>
                    <a:pt x="4937" y="261"/>
                  </a:lnTo>
                  <a:lnTo>
                    <a:pt x="3984" y="88"/>
                  </a:lnTo>
                  <a:lnTo>
                    <a:pt x="3464" y="44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4" name="Google Shape;9524;p75"/>
            <p:cNvSpPr/>
            <p:nvPr/>
          </p:nvSpPr>
          <p:spPr>
            <a:xfrm>
              <a:off x="2677395" y="2011522"/>
              <a:ext cx="135434" cy="19860"/>
            </a:xfrm>
            <a:custGeom>
              <a:avLst/>
              <a:gdLst/>
              <a:ahLst/>
              <a:cxnLst/>
              <a:rect l="l" t="t" r="r" b="b"/>
              <a:pathLst>
                <a:path w="5024" h="737" extrusionOk="0">
                  <a:moveTo>
                    <a:pt x="3031" y="0"/>
                  </a:moveTo>
                  <a:lnTo>
                    <a:pt x="2425" y="43"/>
                  </a:lnTo>
                  <a:lnTo>
                    <a:pt x="1776" y="130"/>
                  </a:lnTo>
                  <a:lnTo>
                    <a:pt x="1343" y="217"/>
                  </a:lnTo>
                  <a:lnTo>
                    <a:pt x="910" y="346"/>
                  </a:lnTo>
                  <a:lnTo>
                    <a:pt x="477" y="476"/>
                  </a:lnTo>
                  <a:lnTo>
                    <a:pt x="43" y="650"/>
                  </a:lnTo>
                  <a:lnTo>
                    <a:pt x="0" y="693"/>
                  </a:lnTo>
                  <a:lnTo>
                    <a:pt x="0" y="736"/>
                  </a:lnTo>
                  <a:lnTo>
                    <a:pt x="43" y="736"/>
                  </a:lnTo>
                  <a:lnTo>
                    <a:pt x="477" y="606"/>
                  </a:lnTo>
                  <a:lnTo>
                    <a:pt x="910" y="476"/>
                  </a:lnTo>
                  <a:lnTo>
                    <a:pt x="1343" y="390"/>
                  </a:lnTo>
                  <a:lnTo>
                    <a:pt x="1776" y="346"/>
                  </a:lnTo>
                  <a:lnTo>
                    <a:pt x="2425" y="303"/>
                  </a:lnTo>
                  <a:lnTo>
                    <a:pt x="3075" y="260"/>
                  </a:lnTo>
                  <a:lnTo>
                    <a:pt x="4027" y="260"/>
                  </a:lnTo>
                  <a:lnTo>
                    <a:pt x="5023" y="303"/>
                  </a:lnTo>
                  <a:lnTo>
                    <a:pt x="5023" y="260"/>
                  </a:lnTo>
                  <a:lnTo>
                    <a:pt x="4547" y="130"/>
                  </a:lnTo>
                  <a:lnTo>
                    <a:pt x="4027" y="43"/>
                  </a:lnTo>
                  <a:lnTo>
                    <a:pt x="3551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5" name="Google Shape;9525;p75"/>
            <p:cNvSpPr/>
            <p:nvPr/>
          </p:nvSpPr>
          <p:spPr>
            <a:xfrm>
              <a:off x="2644695" y="2047685"/>
              <a:ext cx="168134" cy="42038"/>
            </a:xfrm>
            <a:custGeom>
              <a:avLst/>
              <a:gdLst/>
              <a:ahLst/>
              <a:cxnLst/>
              <a:rect l="l" t="t" r="r" b="b"/>
              <a:pathLst>
                <a:path w="6237" h="1560" extrusionOk="0">
                  <a:moveTo>
                    <a:pt x="4461" y="0"/>
                  </a:moveTo>
                  <a:lnTo>
                    <a:pt x="3638" y="44"/>
                  </a:lnTo>
                  <a:lnTo>
                    <a:pt x="2772" y="87"/>
                  </a:lnTo>
                  <a:lnTo>
                    <a:pt x="2339" y="130"/>
                  </a:lnTo>
                  <a:lnTo>
                    <a:pt x="1949" y="217"/>
                  </a:lnTo>
                  <a:lnTo>
                    <a:pt x="1560" y="347"/>
                  </a:lnTo>
                  <a:lnTo>
                    <a:pt x="1170" y="520"/>
                  </a:lnTo>
                  <a:lnTo>
                    <a:pt x="910" y="693"/>
                  </a:lnTo>
                  <a:lnTo>
                    <a:pt x="564" y="953"/>
                  </a:lnTo>
                  <a:lnTo>
                    <a:pt x="217" y="1256"/>
                  </a:lnTo>
                  <a:lnTo>
                    <a:pt x="87" y="1386"/>
                  </a:lnTo>
                  <a:lnTo>
                    <a:pt x="1" y="1516"/>
                  </a:lnTo>
                  <a:lnTo>
                    <a:pt x="44" y="1559"/>
                  </a:lnTo>
                  <a:lnTo>
                    <a:pt x="390" y="1299"/>
                  </a:lnTo>
                  <a:lnTo>
                    <a:pt x="694" y="1083"/>
                  </a:lnTo>
                  <a:lnTo>
                    <a:pt x="1040" y="866"/>
                  </a:lnTo>
                  <a:lnTo>
                    <a:pt x="1386" y="693"/>
                  </a:lnTo>
                  <a:lnTo>
                    <a:pt x="1819" y="563"/>
                  </a:lnTo>
                  <a:lnTo>
                    <a:pt x="2252" y="433"/>
                  </a:lnTo>
                  <a:lnTo>
                    <a:pt x="2642" y="347"/>
                  </a:lnTo>
                  <a:lnTo>
                    <a:pt x="3075" y="304"/>
                  </a:lnTo>
                  <a:lnTo>
                    <a:pt x="4634" y="174"/>
                  </a:lnTo>
                  <a:lnTo>
                    <a:pt x="6150" y="174"/>
                  </a:lnTo>
                  <a:lnTo>
                    <a:pt x="6193" y="130"/>
                  </a:lnTo>
                  <a:lnTo>
                    <a:pt x="6236" y="87"/>
                  </a:lnTo>
                  <a:lnTo>
                    <a:pt x="6193" y="87"/>
                  </a:lnTo>
                  <a:lnTo>
                    <a:pt x="5327" y="44"/>
                  </a:lnTo>
                  <a:lnTo>
                    <a:pt x="4461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6" name="Google Shape;9526;p75"/>
            <p:cNvSpPr/>
            <p:nvPr/>
          </p:nvSpPr>
          <p:spPr>
            <a:xfrm>
              <a:off x="2643536" y="2082690"/>
              <a:ext cx="165789" cy="70037"/>
            </a:xfrm>
            <a:custGeom>
              <a:avLst/>
              <a:gdLst/>
              <a:ahLst/>
              <a:cxnLst/>
              <a:rect l="l" t="t" r="r" b="b"/>
              <a:pathLst>
                <a:path w="6150" h="2599" extrusionOk="0">
                  <a:moveTo>
                    <a:pt x="5153" y="0"/>
                  </a:moveTo>
                  <a:lnTo>
                    <a:pt x="4287" y="87"/>
                  </a:lnTo>
                  <a:lnTo>
                    <a:pt x="3421" y="174"/>
                  </a:lnTo>
                  <a:lnTo>
                    <a:pt x="2555" y="304"/>
                  </a:lnTo>
                  <a:lnTo>
                    <a:pt x="2122" y="390"/>
                  </a:lnTo>
                  <a:lnTo>
                    <a:pt x="1689" y="520"/>
                  </a:lnTo>
                  <a:lnTo>
                    <a:pt x="1256" y="737"/>
                  </a:lnTo>
                  <a:lnTo>
                    <a:pt x="910" y="1040"/>
                  </a:lnTo>
                  <a:lnTo>
                    <a:pt x="607" y="1343"/>
                  </a:lnTo>
                  <a:lnTo>
                    <a:pt x="347" y="1733"/>
                  </a:lnTo>
                  <a:lnTo>
                    <a:pt x="130" y="2122"/>
                  </a:lnTo>
                  <a:lnTo>
                    <a:pt x="0" y="2555"/>
                  </a:lnTo>
                  <a:lnTo>
                    <a:pt x="0" y="2599"/>
                  </a:lnTo>
                  <a:lnTo>
                    <a:pt x="44" y="2599"/>
                  </a:lnTo>
                  <a:lnTo>
                    <a:pt x="260" y="2209"/>
                  </a:lnTo>
                  <a:lnTo>
                    <a:pt x="477" y="1862"/>
                  </a:lnTo>
                  <a:lnTo>
                    <a:pt x="780" y="1516"/>
                  </a:lnTo>
                  <a:lnTo>
                    <a:pt x="1083" y="1213"/>
                  </a:lnTo>
                  <a:lnTo>
                    <a:pt x="1473" y="953"/>
                  </a:lnTo>
                  <a:lnTo>
                    <a:pt x="1906" y="737"/>
                  </a:lnTo>
                  <a:lnTo>
                    <a:pt x="2339" y="563"/>
                  </a:lnTo>
                  <a:lnTo>
                    <a:pt x="2815" y="477"/>
                  </a:lnTo>
                  <a:lnTo>
                    <a:pt x="3594" y="347"/>
                  </a:lnTo>
                  <a:lnTo>
                    <a:pt x="4417" y="217"/>
                  </a:lnTo>
                  <a:lnTo>
                    <a:pt x="5197" y="130"/>
                  </a:lnTo>
                  <a:lnTo>
                    <a:pt x="6019" y="87"/>
                  </a:lnTo>
                  <a:lnTo>
                    <a:pt x="6106" y="44"/>
                  </a:lnTo>
                  <a:lnTo>
                    <a:pt x="6149" y="44"/>
                  </a:lnTo>
                  <a:lnTo>
                    <a:pt x="6106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7" name="Google Shape;9527;p75"/>
            <p:cNvSpPr/>
            <p:nvPr/>
          </p:nvSpPr>
          <p:spPr>
            <a:xfrm>
              <a:off x="2684377" y="2114192"/>
              <a:ext cx="126107" cy="131881"/>
            </a:xfrm>
            <a:custGeom>
              <a:avLst/>
              <a:gdLst/>
              <a:ahLst/>
              <a:cxnLst/>
              <a:rect l="l" t="t" r="r" b="b"/>
              <a:pathLst>
                <a:path w="4678" h="4894" extrusionOk="0">
                  <a:moveTo>
                    <a:pt x="4591" y="1"/>
                  </a:moveTo>
                  <a:lnTo>
                    <a:pt x="4158" y="44"/>
                  </a:lnTo>
                  <a:lnTo>
                    <a:pt x="3119" y="260"/>
                  </a:lnTo>
                  <a:lnTo>
                    <a:pt x="2123" y="477"/>
                  </a:lnTo>
                  <a:lnTo>
                    <a:pt x="1863" y="564"/>
                  </a:lnTo>
                  <a:lnTo>
                    <a:pt x="1560" y="650"/>
                  </a:lnTo>
                  <a:lnTo>
                    <a:pt x="1300" y="780"/>
                  </a:lnTo>
                  <a:lnTo>
                    <a:pt x="1040" y="910"/>
                  </a:lnTo>
                  <a:lnTo>
                    <a:pt x="694" y="1343"/>
                  </a:lnTo>
                  <a:lnTo>
                    <a:pt x="391" y="1776"/>
                  </a:lnTo>
                  <a:lnTo>
                    <a:pt x="261" y="2036"/>
                  </a:lnTo>
                  <a:lnTo>
                    <a:pt x="131" y="2252"/>
                  </a:lnTo>
                  <a:lnTo>
                    <a:pt x="44" y="2512"/>
                  </a:lnTo>
                  <a:lnTo>
                    <a:pt x="1" y="2815"/>
                  </a:lnTo>
                  <a:lnTo>
                    <a:pt x="1" y="3118"/>
                  </a:lnTo>
                  <a:lnTo>
                    <a:pt x="88" y="3378"/>
                  </a:lnTo>
                  <a:lnTo>
                    <a:pt x="174" y="3638"/>
                  </a:lnTo>
                  <a:lnTo>
                    <a:pt x="304" y="3898"/>
                  </a:lnTo>
                  <a:lnTo>
                    <a:pt x="651" y="4417"/>
                  </a:lnTo>
                  <a:lnTo>
                    <a:pt x="997" y="4894"/>
                  </a:lnTo>
                  <a:lnTo>
                    <a:pt x="1040" y="4894"/>
                  </a:lnTo>
                  <a:lnTo>
                    <a:pt x="1040" y="4850"/>
                  </a:lnTo>
                  <a:lnTo>
                    <a:pt x="780" y="4331"/>
                  </a:lnTo>
                  <a:lnTo>
                    <a:pt x="521" y="3768"/>
                  </a:lnTo>
                  <a:lnTo>
                    <a:pt x="391" y="3551"/>
                  </a:lnTo>
                  <a:lnTo>
                    <a:pt x="304" y="3248"/>
                  </a:lnTo>
                  <a:lnTo>
                    <a:pt x="304" y="2988"/>
                  </a:lnTo>
                  <a:lnTo>
                    <a:pt x="304" y="2685"/>
                  </a:lnTo>
                  <a:lnTo>
                    <a:pt x="521" y="2209"/>
                  </a:lnTo>
                  <a:lnTo>
                    <a:pt x="780" y="1776"/>
                  </a:lnTo>
                  <a:lnTo>
                    <a:pt x="910" y="1516"/>
                  </a:lnTo>
                  <a:lnTo>
                    <a:pt x="1084" y="1343"/>
                  </a:lnTo>
                  <a:lnTo>
                    <a:pt x="1257" y="1126"/>
                  </a:lnTo>
                  <a:lnTo>
                    <a:pt x="1473" y="997"/>
                  </a:lnTo>
                  <a:lnTo>
                    <a:pt x="2036" y="780"/>
                  </a:lnTo>
                  <a:lnTo>
                    <a:pt x="2556" y="650"/>
                  </a:lnTo>
                  <a:lnTo>
                    <a:pt x="4028" y="304"/>
                  </a:lnTo>
                  <a:lnTo>
                    <a:pt x="4461" y="174"/>
                  </a:lnTo>
                  <a:lnTo>
                    <a:pt x="4678" y="44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8" name="Google Shape;9528;p75"/>
            <p:cNvSpPr/>
            <p:nvPr/>
          </p:nvSpPr>
          <p:spPr>
            <a:xfrm>
              <a:off x="2740421" y="2181884"/>
              <a:ext cx="115594" cy="32687"/>
            </a:xfrm>
            <a:custGeom>
              <a:avLst/>
              <a:gdLst/>
              <a:ahLst/>
              <a:cxnLst/>
              <a:rect l="l" t="t" r="r" b="b"/>
              <a:pathLst>
                <a:path w="4288" h="1213" extrusionOk="0">
                  <a:moveTo>
                    <a:pt x="563" y="0"/>
                  </a:moveTo>
                  <a:lnTo>
                    <a:pt x="563" y="43"/>
                  </a:lnTo>
                  <a:lnTo>
                    <a:pt x="867" y="347"/>
                  </a:lnTo>
                  <a:lnTo>
                    <a:pt x="1170" y="606"/>
                  </a:lnTo>
                  <a:lnTo>
                    <a:pt x="607" y="909"/>
                  </a:lnTo>
                  <a:lnTo>
                    <a:pt x="44" y="1083"/>
                  </a:lnTo>
                  <a:lnTo>
                    <a:pt x="0" y="1126"/>
                  </a:lnTo>
                  <a:lnTo>
                    <a:pt x="44" y="1169"/>
                  </a:lnTo>
                  <a:lnTo>
                    <a:pt x="390" y="1169"/>
                  </a:lnTo>
                  <a:lnTo>
                    <a:pt x="563" y="1083"/>
                  </a:lnTo>
                  <a:lnTo>
                    <a:pt x="737" y="996"/>
                  </a:lnTo>
                  <a:lnTo>
                    <a:pt x="996" y="866"/>
                  </a:lnTo>
                  <a:lnTo>
                    <a:pt x="1256" y="693"/>
                  </a:lnTo>
                  <a:lnTo>
                    <a:pt x="1646" y="909"/>
                  </a:lnTo>
                  <a:lnTo>
                    <a:pt x="2079" y="1039"/>
                  </a:lnTo>
                  <a:lnTo>
                    <a:pt x="2642" y="1126"/>
                  </a:lnTo>
                  <a:lnTo>
                    <a:pt x="3162" y="1213"/>
                  </a:lnTo>
                  <a:lnTo>
                    <a:pt x="3681" y="1169"/>
                  </a:lnTo>
                  <a:lnTo>
                    <a:pt x="4244" y="1126"/>
                  </a:lnTo>
                  <a:lnTo>
                    <a:pt x="4287" y="1083"/>
                  </a:lnTo>
                  <a:lnTo>
                    <a:pt x="3681" y="1083"/>
                  </a:lnTo>
                  <a:lnTo>
                    <a:pt x="3162" y="1039"/>
                  </a:lnTo>
                  <a:lnTo>
                    <a:pt x="2685" y="953"/>
                  </a:lnTo>
                  <a:lnTo>
                    <a:pt x="2166" y="823"/>
                  </a:lnTo>
                  <a:lnTo>
                    <a:pt x="1733" y="693"/>
                  </a:lnTo>
                  <a:lnTo>
                    <a:pt x="1343" y="476"/>
                  </a:lnTo>
                  <a:lnTo>
                    <a:pt x="953" y="260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9" name="Google Shape;9529;p75"/>
            <p:cNvSpPr/>
            <p:nvPr/>
          </p:nvSpPr>
          <p:spPr>
            <a:xfrm>
              <a:off x="2910847" y="2040679"/>
              <a:ext cx="660728" cy="351261"/>
            </a:xfrm>
            <a:custGeom>
              <a:avLst/>
              <a:gdLst/>
              <a:ahLst/>
              <a:cxnLst/>
              <a:rect l="l" t="t" r="r" b="b"/>
              <a:pathLst>
                <a:path w="24510" h="13035" extrusionOk="0">
                  <a:moveTo>
                    <a:pt x="2122" y="1"/>
                  </a:moveTo>
                  <a:lnTo>
                    <a:pt x="1" y="10826"/>
                  </a:lnTo>
                  <a:lnTo>
                    <a:pt x="1559" y="11259"/>
                  </a:lnTo>
                  <a:lnTo>
                    <a:pt x="3248" y="11692"/>
                  </a:lnTo>
                  <a:lnTo>
                    <a:pt x="5240" y="12125"/>
                  </a:lnTo>
                  <a:lnTo>
                    <a:pt x="7449" y="12558"/>
                  </a:lnTo>
                  <a:lnTo>
                    <a:pt x="8531" y="12731"/>
                  </a:lnTo>
                  <a:lnTo>
                    <a:pt x="9570" y="12905"/>
                  </a:lnTo>
                  <a:lnTo>
                    <a:pt x="10566" y="12991"/>
                  </a:lnTo>
                  <a:lnTo>
                    <a:pt x="11476" y="13034"/>
                  </a:lnTo>
                  <a:lnTo>
                    <a:pt x="12298" y="13034"/>
                  </a:lnTo>
                  <a:lnTo>
                    <a:pt x="12991" y="12948"/>
                  </a:lnTo>
                  <a:lnTo>
                    <a:pt x="13641" y="12818"/>
                  </a:lnTo>
                  <a:lnTo>
                    <a:pt x="14290" y="12558"/>
                  </a:lnTo>
                  <a:lnTo>
                    <a:pt x="14983" y="12255"/>
                  </a:lnTo>
                  <a:lnTo>
                    <a:pt x="15719" y="11909"/>
                  </a:lnTo>
                  <a:lnTo>
                    <a:pt x="16412" y="11476"/>
                  </a:lnTo>
                  <a:lnTo>
                    <a:pt x="17148" y="10999"/>
                  </a:lnTo>
                  <a:lnTo>
                    <a:pt x="17884" y="10480"/>
                  </a:lnTo>
                  <a:lnTo>
                    <a:pt x="18577" y="9960"/>
                  </a:lnTo>
                  <a:lnTo>
                    <a:pt x="19270" y="9354"/>
                  </a:lnTo>
                  <a:lnTo>
                    <a:pt x="19963" y="8748"/>
                  </a:lnTo>
                  <a:lnTo>
                    <a:pt x="20612" y="8098"/>
                  </a:lnTo>
                  <a:lnTo>
                    <a:pt x="21219" y="7492"/>
                  </a:lnTo>
                  <a:lnTo>
                    <a:pt x="21825" y="6842"/>
                  </a:lnTo>
                  <a:lnTo>
                    <a:pt x="22388" y="6193"/>
                  </a:lnTo>
                  <a:lnTo>
                    <a:pt x="22864" y="5543"/>
                  </a:lnTo>
                  <a:lnTo>
                    <a:pt x="23297" y="4894"/>
                  </a:lnTo>
                  <a:lnTo>
                    <a:pt x="23687" y="4287"/>
                  </a:lnTo>
                  <a:lnTo>
                    <a:pt x="23990" y="3725"/>
                  </a:lnTo>
                  <a:lnTo>
                    <a:pt x="24250" y="3205"/>
                  </a:lnTo>
                  <a:lnTo>
                    <a:pt x="24380" y="2729"/>
                  </a:lnTo>
                  <a:lnTo>
                    <a:pt x="24466" y="2339"/>
                  </a:lnTo>
                  <a:lnTo>
                    <a:pt x="24510" y="1949"/>
                  </a:lnTo>
                  <a:lnTo>
                    <a:pt x="24423" y="1603"/>
                  </a:lnTo>
                  <a:lnTo>
                    <a:pt x="24293" y="1343"/>
                  </a:lnTo>
                  <a:lnTo>
                    <a:pt x="24077" y="1170"/>
                  </a:lnTo>
                  <a:lnTo>
                    <a:pt x="23773" y="1040"/>
                  </a:lnTo>
                  <a:lnTo>
                    <a:pt x="23427" y="953"/>
                  </a:lnTo>
                  <a:lnTo>
                    <a:pt x="22951" y="953"/>
                  </a:lnTo>
                  <a:lnTo>
                    <a:pt x="22431" y="1040"/>
                  </a:lnTo>
                  <a:lnTo>
                    <a:pt x="21781" y="1213"/>
                  </a:lnTo>
                  <a:lnTo>
                    <a:pt x="21089" y="1430"/>
                  </a:lnTo>
                  <a:lnTo>
                    <a:pt x="20309" y="1733"/>
                  </a:lnTo>
                  <a:lnTo>
                    <a:pt x="17278" y="3032"/>
                  </a:lnTo>
                  <a:lnTo>
                    <a:pt x="14940" y="3984"/>
                  </a:lnTo>
                  <a:lnTo>
                    <a:pt x="13338" y="4547"/>
                  </a:lnTo>
                  <a:lnTo>
                    <a:pt x="12515" y="4807"/>
                  </a:lnTo>
                  <a:lnTo>
                    <a:pt x="12342" y="4764"/>
                  </a:lnTo>
                  <a:lnTo>
                    <a:pt x="11952" y="4591"/>
                  </a:lnTo>
                  <a:lnTo>
                    <a:pt x="10696" y="4071"/>
                  </a:lnTo>
                  <a:lnTo>
                    <a:pt x="7145" y="2426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0" name="Google Shape;9530;p75"/>
            <p:cNvSpPr/>
            <p:nvPr/>
          </p:nvSpPr>
          <p:spPr>
            <a:xfrm>
              <a:off x="2926024" y="2083849"/>
              <a:ext cx="647897" cy="309250"/>
            </a:xfrm>
            <a:custGeom>
              <a:avLst/>
              <a:gdLst/>
              <a:ahLst/>
              <a:cxnLst/>
              <a:rect l="l" t="t" r="r" b="b"/>
              <a:pathLst>
                <a:path w="24034" h="11476" extrusionOk="0">
                  <a:moveTo>
                    <a:pt x="3118" y="1"/>
                  </a:moveTo>
                  <a:lnTo>
                    <a:pt x="3118" y="44"/>
                  </a:lnTo>
                  <a:lnTo>
                    <a:pt x="2988" y="87"/>
                  </a:lnTo>
                  <a:lnTo>
                    <a:pt x="2945" y="131"/>
                  </a:lnTo>
                  <a:lnTo>
                    <a:pt x="2945" y="217"/>
                  </a:lnTo>
                  <a:lnTo>
                    <a:pt x="2945" y="261"/>
                  </a:lnTo>
                  <a:lnTo>
                    <a:pt x="2988" y="347"/>
                  </a:lnTo>
                  <a:lnTo>
                    <a:pt x="3032" y="347"/>
                  </a:lnTo>
                  <a:lnTo>
                    <a:pt x="3118" y="390"/>
                  </a:lnTo>
                  <a:lnTo>
                    <a:pt x="3205" y="347"/>
                  </a:lnTo>
                  <a:lnTo>
                    <a:pt x="3248" y="347"/>
                  </a:lnTo>
                  <a:lnTo>
                    <a:pt x="3291" y="261"/>
                  </a:lnTo>
                  <a:lnTo>
                    <a:pt x="3291" y="217"/>
                  </a:lnTo>
                  <a:lnTo>
                    <a:pt x="3291" y="131"/>
                  </a:lnTo>
                  <a:lnTo>
                    <a:pt x="3248" y="87"/>
                  </a:lnTo>
                  <a:lnTo>
                    <a:pt x="3205" y="44"/>
                  </a:lnTo>
                  <a:lnTo>
                    <a:pt x="3118" y="1"/>
                  </a:lnTo>
                  <a:close/>
                  <a:moveTo>
                    <a:pt x="20915" y="1"/>
                  </a:moveTo>
                  <a:lnTo>
                    <a:pt x="20915" y="44"/>
                  </a:lnTo>
                  <a:lnTo>
                    <a:pt x="20785" y="87"/>
                  </a:lnTo>
                  <a:lnTo>
                    <a:pt x="20742" y="131"/>
                  </a:lnTo>
                  <a:lnTo>
                    <a:pt x="20742" y="217"/>
                  </a:lnTo>
                  <a:lnTo>
                    <a:pt x="20742" y="261"/>
                  </a:lnTo>
                  <a:lnTo>
                    <a:pt x="20785" y="347"/>
                  </a:lnTo>
                  <a:lnTo>
                    <a:pt x="20829" y="347"/>
                  </a:lnTo>
                  <a:lnTo>
                    <a:pt x="20915" y="390"/>
                  </a:lnTo>
                  <a:lnTo>
                    <a:pt x="20959" y="347"/>
                  </a:lnTo>
                  <a:lnTo>
                    <a:pt x="21045" y="347"/>
                  </a:lnTo>
                  <a:lnTo>
                    <a:pt x="21089" y="261"/>
                  </a:lnTo>
                  <a:lnTo>
                    <a:pt x="21089" y="217"/>
                  </a:lnTo>
                  <a:lnTo>
                    <a:pt x="21089" y="131"/>
                  </a:lnTo>
                  <a:lnTo>
                    <a:pt x="21045" y="87"/>
                  </a:lnTo>
                  <a:lnTo>
                    <a:pt x="21002" y="44"/>
                  </a:lnTo>
                  <a:lnTo>
                    <a:pt x="20915" y="1"/>
                  </a:lnTo>
                  <a:close/>
                  <a:moveTo>
                    <a:pt x="23860" y="1"/>
                  </a:moveTo>
                  <a:lnTo>
                    <a:pt x="23860" y="44"/>
                  </a:lnTo>
                  <a:lnTo>
                    <a:pt x="23730" y="87"/>
                  </a:lnTo>
                  <a:lnTo>
                    <a:pt x="23730" y="131"/>
                  </a:lnTo>
                  <a:lnTo>
                    <a:pt x="23687" y="217"/>
                  </a:lnTo>
                  <a:lnTo>
                    <a:pt x="23730" y="261"/>
                  </a:lnTo>
                  <a:lnTo>
                    <a:pt x="23730" y="347"/>
                  </a:lnTo>
                  <a:lnTo>
                    <a:pt x="23817" y="347"/>
                  </a:lnTo>
                  <a:lnTo>
                    <a:pt x="23860" y="390"/>
                  </a:lnTo>
                  <a:lnTo>
                    <a:pt x="23947" y="347"/>
                  </a:lnTo>
                  <a:lnTo>
                    <a:pt x="23990" y="347"/>
                  </a:lnTo>
                  <a:lnTo>
                    <a:pt x="24033" y="261"/>
                  </a:lnTo>
                  <a:lnTo>
                    <a:pt x="24033" y="217"/>
                  </a:lnTo>
                  <a:lnTo>
                    <a:pt x="24033" y="131"/>
                  </a:lnTo>
                  <a:lnTo>
                    <a:pt x="23990" y="87"/>
                  </a:lnTo>
                  <a:lnTo>
                    <a:pt x="23947" y="44"/>
                  </a:lnTo>
                  <a:lnTo>
                    <a:pt x="23903" y="1"/>
                  </a:lnTo>
                  <a:close/>
                  <a:moveTo>
                    <a:pt x="1646" y="2209"/>
                  </a:moveTo>
                  <a:lnTo>
                    <a:pt x="1559" y="2252"/>
                  </a:lnTo>
                  <a:lnTo>
                    <a:pt x="1516" y="2296"/>
                  </a:lnTo>
                  <a:lnTo>
                    <a:pt x="1473" y="2382"/>
                  </a:lnTo>
                  <a:lnTo>
                    <a:pt x="1473" y="2469"/>
                  </a:lnTo>
                  <a:lnTo>
                    <a:pt x="1516" y="2512"/>
                  </a:lnTo>
                  <a:lnTo>
                    <a:pt x="1646" y="2556"/>
                  </a:lnTo>
                  <a:lnTo>
                    <a:pt x="1689" y="2556"/>
                  </a:lnTo>
                  <a:lnTo>
                    <a:pt x="1776" y="2512"/>
                  </a:lnTo>
                  <a:lnTo>
                    <a:pt x="1819" y="2382"/>
                  </a:lnTo>
                  <a:lnTo>
                    <a:pt x="1776" y="2296"/>
                  </a:lnTo>
                  <a:lnTo>
                    <a:pt x="1689" y="2252"/>
                  </a:lnTo>
                  <a:lnTo>
                    <a:pt x="1646" y="2209"/>
                  </a:lnTo>
                  <a:close/>
                  <a:moveTo>
                    <a:pt x="4591" y="2209"/>
                  </a:moveTo>
                  <a:lnTo>
                    <a:pt x="4461" y="2296"/>
                  </a:lnTo>
                  <a:lnTo>
                    <a:pt x="4417" y="2339"/>
                  </a:lnTo>
                  <a:lnTo>
                    <a:pt x="4417" y="2382"/>
                  </a:lnTo>
                  <a:lnTo>
                    <a:pt x="4417" y="2469"/>
                  </a:lnTo>
                  <a:lnTo>
                    <a:pt x="4461" y="2512"/>
                  </a:lnTo>
                  <a:lnTo>
                    <a:pt x="4504" y="2556"/>
                  </a:lnTo>
                  <a:lnTo>
                    <a:pt x="4591" y="2556"/>
                  </a:lnTo>
                  <a:lnTo>
                    <a:pt x="4720" y="2512"/>
                  </a:lnTo>
                  <a:lnTo>
                    <a:pt x="4764" y="2469"/>
                  </a:lnTo>
                  <a:lnTo>
                    <a:pt x="4764" y="2382"/>
                  </a:lnTo>
                  <a:lnTo>
                    <a:pt x="4720" y="2296"/>
                  </a:lnTo>
                  <a:lnTo>
                    <a:pt x="4677" y="2252"/>
                  </a:lnTo>
                  <a:lnTo>
                    <a:pt x="4591" y="2209"/>
                  </a:lnTo>
                  <a:close/>
                  <a:moveTo>
                    <a:pt x="7578" y="2209"/>
                  </a:moveTo>
                  <a:lnTo>
                    <a:pt x="7448" y="2296"/>
                  </a:lnTo>
                  <a:lnTo>
                    <a:pt x="7405" y="2339"/>
                  </a:lnTo>
                  <a:lnTo>
                    <a:pt x="7405" y="2382"/>
                  </a:lnTo>
                  <a:lnTo>
                    <a:pt x="7405" y="2469"/>
                  </a:lnTo>
                  <a:lnTo>
                    <a:pt x="7448" y="2512"/>
                  </a:lnTo>
                  <a:lnTo>
                    <a:pt x="7492" y="2556"/>
                  </a:lnTo>
                  <a:lnTo>
                    <a:pt x="7578" y="2556"/>
                  </a:lnTo>
                  <a:lnTo>
                    <a:pt x="7708" y="2512"/>
                  </a:lnTo>
                  <a:lnTo>
                    <a:pt x="7708" y="2469"/>
                  </a:lnTo>
                  <a:lnTo>
                    <a:pt x="7752" y="2382"/>
                  </a:lnTo>
                  <a:lnTo>
                    <a:pt x="7665" y="2296"/>
                  </a:lnTo>
                  <a:lnTo>
                    <a:pt x="7622" y="2252"/>
                  </a:lnTo>
                  <a:lnTo>
                    <a:pt x="7578" y="2209"/>
                  </a:lnTo>
                  <a:close/>
                  <a:moveTo>
                    <a:pt x="16455" y="2209"/>
                  </a:moveTo>
                  <a:lnTo>
                    <a:pt x="16325" y="2296"/>
                  </a:lnTo>
                  <a:lnTo>
                    <a:pt x="16282" y="2339"/>
                  </a:lnTo>
                  <a:lnTo>
                    <a:pt x="16282" y="2382"/>
                  </a:lnTo>
                  <a:lnTo>
                    <a:pt x="16282" y="2469"/>
                  </a:lnTo>
                  <a:lnTo>
                    <a:pt x="16325" y="2512"/>
                  </a:lnTo>
                  <a:lnTo>
                    <a:pt x="16369" y="2556"/>
                  </a:lnTo>
                  <a:lnTo>
                    <a:pt x="16455" y="2556"/>
                  </a:lnTo>
                  <a:lnTo>
                    <a:pt x="16585" y="2512"/>
                  </a:lnTo>
                  <a:lnTo>
                    <a:pt x="16628" y="2469"/>
                  </a:lnTo>
                  <a:lnTo>
                    <a:pt x="16628" y="2382"/>
                  </a:lnTo>
                  <a:lnTo>
                    <a:pt x="16585" y="2296"/>
                  </a:lnTo>
                  <a:lnTo>
                    <a:pt x="16542" y="2252"/>
                  </a:lnTo>
                  <a:lnTo>
                    <a:pt x="16455" y="2209"/>
                  </a:lnTo>
                  <a:close/>
                  <a:moveTo>
                    <a:pt x="19443" y="2209"/>
                  </a:moveTo>
                  <a:lnTo>
                    <a:pt x="19313" y="2296"/>
                  </a:lnTo>
                  <a:lnTo>
                    <a:pt x="19270" y="2339"/>
                  </a:lnTo>
                  <a:lnTo>
                    <a:pt x="19270" y="2382"/>
                  </a:lnTo>
                  <a:lnTo>
                    <a:pt x="19270" y="2469"/>
                  </a:lnTo>
                  <a:lnTo>
                    <a:pt x="19313" y="2512"/>
                  </a:lnTo>
                  <a:lnTo>
                    <a:pt x="19357" y="2556"/>
                  </a:lnTo>
                  <a:lnTo>
                    <a:pt x="19443" y="2556"/>
                  </a:lnTo>
                  <a:lnTo>
                    <a:pt x="19573" y="2512"/>
                  </a:lnTo>
                  <a:lnTo>
                    <a:pt x="19573" y="2469"/>
                  </a:lnTo>
                  <a:lnTo>
                    <a:pt x="19616" y="2382"/>
                  </a:lnTo>
                  <a:lnTo>
                    <a:pt x="19530" y="2296"/>
                  </a:lnTo>
                  <a:lnTo>
                    <a:pt x="19486" y="2252"/>
                  </a:lnTo>
                  <a:lnTo>
                    <a:pt x="19443" y="2209"/>
                  </a:lnTo>
                  <a:close/>
                  <a:moveTo>
                    <a:pt x="22388" y="2209"/>
                  </a:moveTo>
                  <a:lnTo>
                    <a:pt x="22258" y="2296"/>
                  </a:lnTo>
                  <a:lnTo>
                    <a:pt x="22258" y="2339"/>
                  </a:lnTo>
                  <a:lnTo>
                    <a:pt x="22214" y="2382"/>
                  </a:lnTo>
                  <a:lnTo>
                    <a:pt x="22258" y="2512"/>
                  </a:lnTo>
                  <a:lnTo>
                    <a:pt x="22344" y="2556"/>
                  </a:lnTo>
                  <a:lnTo>
                    <a:pt x="22388" y="2556"/>
                  </a:lnTo>
                  <a:lnTo>
                    <a:pt x="22518" y="2512"/>
                  </a:lnTo>
                  <a:lnTo>
                    <a:pt x="22561" y="2469"/>
                  </a:lnTo>
                  <a:lnTo>
                    <a:pt x="22561" y="2382"/>
                  </a:lnTo>
                  <a:lnTo>
                    <a:pt x="22561" y="2339"/>
                  </a:lnTo>
                  <a:lnTo>
                    <a:pt x="22518" y="2296"/>
                  </a:lnTo>
                  <a:lnTo>
                    <a:pt x="22474" y="2252"/>
                  </a:lnTo>
                  <a:lnTo>
                    <a:pt x="22388" y="2209"/>
                  </a:lnTo>
                  <a:close/>
                  <a:moveTo>
                    <a:pt x="3118" y="4504"/>
                  </a:moveTo>
                  <a:lnTo>
                    <a:pt x="2988" y="4547"/>
                  </a:lnTo>
                  <a:lnTo>
                    <a:pt x="2945" y="4591"/>
                  </a:lnTo>
                  <a:lnTo>
                    <a:pt x="2945" y="4677"/>
                  </a:lnTo>
                  <a:lnTo>
                    <a:pt x="2988" y="4807"/>
                  </a:lnTo>
                  <a:lnTo>
                    <a:pt x="3032" y="4851"/>
                  </a:lnTo>
                  <a:lnTo>
                    <a:pt x="3118" y="4851"/>
                  </a:lnTo>
                  <a:lnTo>
                    <a:pt x="3248" y="4807"/>
                  </a:lnTo>
                  <a:lnTo>
                    <a:pt x="3291" y="4764"/>
                  </a:lnTo>
                  <a:lnTo>
                    <a:pt x="3291" y="4677"/>
                  </a:lnTo>
                  <a:lnTo>
                    <a:pt x="3291" y="4591"/>
                  </a:lnTo>
                  <a:lnTo>
                    <a:pt x="3248" y="4547"/>
                  </a:lnTo>
                  <a:lnTo>
                    <a:pt x="3205" y="4504"/>
                  </a:lnTo>
                  <a:close/>
                  <a:moveTo>
                    <a:pt x="6063" y="4504"/>
                  </a:moveTo>
                  <a:lnTo>
                    <a:pt x="5976" y="4547"/>
                  </a:lnTo>
                  <a:lnTo>
                    <a:pt x="5933" y="4591"/>
                  </a:lnTo>
                  <a:lnTo>
                    <a:pt x="5890" y="4677"/>
                  </a:lnTo>
                  <a:lnTo>
                    <a:pt x="5976" y="4807"/>
                  </a:lnTo>
                  <a:lnTo>
                    <a:pt x="6019" y="4851"/>
                  </a:lnTo>
                  <a:lnTo>
                    <a:pt x="6063" y="4851"/>
                  </a:lnTo>
                  <a:lnTo>
                    <a:pt x="6193" y="4807"/>
                  </a:lnTo>
                  <a:lnTo>
                    <a:pt x="6236" y="4764"/>
                  </a:lnTo>
                  <a:lnTo>
                    <a:pt x="6236" y="4677"/>
                  </a:lnTo>
                  <a:lnTo>
                    <a:pt x="6236" y="4591"/>
                  </a:lnTo>
                  <a:lnTo>
                    <a:pt x="6193" y="4547"/>
                  </a:lnTo>
                  <a:lnTo>
                    <a:pt x="6149" y="4504"/>
                  </a:lnTo>
                  <a:close/>
                  <a:moveTo>
                    <a:pt x="9051" y="4504"/>
                  </a:moveTo>
                  <a:lnTo>
                    <a:pt x="8921" y="4547"/>
                  </a:lnTo>
                  <a:lnTo>
                    <a:pt x="8877" y="4591"/>
                  </a:lnTo>
                  <a:lnTo>
                    <a:pt x="8877" y="4677"/>
                  </a:lnTo>
                  <a:lnTo>
                    <a:pt x="8877" y="4764"/>
                  </a:lnTo>
                  <a:lnTo>
                    <a:pt x="8921" y="4807"/>
                  </a:lnTo>
                  <a:lnTo>
                    <a:pt x="8964" y="4851"/>
                  </a:lnTo>
                  <a:lnTo>
                    <a:pt x="9051" y="4851"/>
                  </a:lnTo>
                  <a:lnTo>
                    <a:pt x="9181" y="4807"/>
                  </a:lnTo>
                  <a:lnTo>
                    <a:pt x="9181" y="4764"/>
                  </a:lnTo>
                  <a:lnTo>
                    <a:pt x="9224" y="4677"/>
                  </a:lnTo>
                  <a:lnTo>
                    <a:pt x="9224" y="4591"/>
                  </a:lnTo>
                  <a:lnTo>
                    <a:pt x="9181" y="4547"/>
                  </a:lnTo>
                  <a:lnTo>
                    <a:pt x="9094" y="4504"/>
                  </a:lnTo>
                  <a:close/>
                  <a:moveTo>
                    <a:pt x="11995" y="4504"/>
                  </a:moveTo>
                  <a:lnTo>
                    <a:pt x="11865" y="4547"/>
                  </a:lnTo>
                  <a:lnTo>
                    <a:pt x="11865" y="4591"/>
                  </a:lnTo>
                  <a:lnTo>
                    <a:pt x="11822" y="4677"/>
                  </a:lnTo>
                  <a:lnTo>
                    <a:pt x="11865" y="4764"/>
                  </a:lnTo>
                  <a:lnTo>
                    <a:pt x="11865" y="4807"/>
                  </a:lnTo>
                  <a:lnTo>
                    <a:pt x="11952" y="4851"/>
                  </a:lnTo>
                  <a:lnTo>
                    <a:pt x="11995" y="4851"/>
                  </a:lnTo>
                  <a:lnTo>
                    <a:pt x="12125" y="4807"/>
                  </a:lnTo>
                  <a:lnTo>
                    <a:pt x="12168" y="4764"/>
                  </a:lnTo>
                  <a:lnTo>
                    <a:pt x="12168" y="4677"/>
                  </a:lnTo>
                  <a:lnTo>
                    <a:pt x="12168" y="4591"/>
                  </a:lnTo>
                  <a:lnTo>
                    <a:pt x="12125" y="4547"/>
                  </a:lnTo>
                  <a:lnTo>
                    <a:pt x="12082" y="4504"/>
                  </a:lnTo>
                  <a:close/>
                  <a:moveTo>
                    <a:pt x="14983" y="4504"/>
                  </a:moveTo>
                  <a:lnTo>
                    <a:pt x="14853" y="4547"/>
                  </a:lnTo>
                  <a:lnTo>
                    <a:pt x="14810" y="4591"/>
                  </a:lnTo>
                  <a:lnTo>
                    <a:pt x="14810" y="4677"/>
                  </a:lnTo>
                  <a:lnTo>
                    <a:pt x="14810" y="4764"/>
                  </a:lnTo>
                  <a:lnTo>
                    <a:pt x="14853" y="4807"/>
                  </a:lnTo>
                  <a:lnTo>
                    <a:pt x="14896" y="4851"/>
                  </a:lnTo>
                  <a:lnTo>
                    <a:pt x="14983" y="4851"/>
                  </a:lnTo>
                  <a:lnTo>
                    <a:pt x="15113" y="4807"/>
                  </a:lnTo>
                  <a:lnTo>
                    <a:pt x="15156" y="4764"/>
                  </a:lnTo>
                  <a:lnTo>
                    <a:pt x="15156" y="4677"/>
                  </a:lnTo>
                  <a:lnTo>
                    <a:pt x="15156" y="4591"/>
                  </a:lnTo>
                  <a:lnTo>
                    <a:pt x="15113" y="4547"/>
                  </a:lnTo>
                  <a:lnTo>
                    <a:pt x="15026" y="4504"/>
                  </a:lnTo>
                  <a:close/>
                  <a:moveTo>
                    <a:pt x="17928" y="4504"/>
                  </a:moveTo>
                  <a:lnTo>
                    <a:pt x="17841" y="4547"/>
                  </a:lnTo>
                  <a:lnTo>
                    <a:pt x="17798" y="4591"/>
                  </a:lnTo>
                  <a:lnTo>
                    <a:pt x="17754" y="4677"/>
                  </a:lnTo>
                  <a:lnTo>
                    <a:pt x="17841" y="4807"/>
                  </a:lnTo>
                  <a:lnTo>
                    <a:pt x="17884" y="4851"/>
                  </a:lnTo>
                  <a:lnTo>
                    <a:pt x="17928" y="4851"/>
                  </a:lnTo>
                  <a:lnTo>
                    <a:pt x="18057" y="4807"/>
                  </a:lnTo>
                  <a:lnTo>
                    <a:pt x="18101" y="4764"/>
                  </a:lnTo>
                  <a:lnTo>
                    <a:pt x="18101" y="4677"/>
                  </a:lnTo>
                  <a:lnTo>
                    <a:pt x="18101" y="4591"/>
                  </a:lnTo>
                  <a:lnTo>
                    <a:pt x="18057" y="4547"/>
                  </a:lnTo>
                  <a:lnTo>
                    <a:pt x="18014" y="4504"/>
                  </a:lnTo>
                  <a:close/>
                  <a:moveTo>
                    <a:pt x="20915" y="4504"/>
                  </a:moveTo>
                  <a:lnTo>
                    <a:pt x="20785" y="4547"/>
                  </a:lnTo>
                  <a:lnTo>
                    <a:pt x="20742" y="4591"/>
                  </a:lnTo>
                  <a:lnTo>
                    <a:pt x="20742" y="4677"/>
                  </a:lnTo>
                  <a:lnTo>
                    <a:pt x="20742" y="4764"/>
                  </a:lnTo>
                  <a:lnTo>
                    <a:pt x="20785" y="4807"/>
                  </a:lnTo>
                  <a:lnTo>
                    <a:pt x="20829" y="4851"/>
                  </a:lnTo>
                  <a:lnTo>
                    <a:pt x="20915" y="4851"/>
                  </a:lnTo>
                  <a:lnTo>
                    <a:pt x="21045" y="4807"/>
                  </a:lnTo>
                  <a:lnTo>
                    <a:pt x="21045" y="4764"/>
                  </a:lnTo>
                  <a:lnTo>
                    <a:pt x="21089" y="4677"/>
                  </a:lnTo>
                  <a:lnTo>
                    <a:pt x="21089" y="4591"/>
                  </a:lnTo>
                  <a:lnTo>
                    <a:pt x="21045" y="4547"/>
                  </a:lnTo>
                  <a:lnTo>
                    <a:pt x="20959" y="4504"/>
                  </a:lnTo>
                  <a:close/>
                  <a:moveTo>
                    <a:pt x="1646" y="6669"/>
                  </a:moveTo>
                  <a:lnTo>
                    <a:pt x="1516" y="6713"/>
                  </a:lnTo>
                  <a:lnTo>
                    <a:pt x="1473" y="6799"/>
                  </a:lnTo>
                  <a:lnTo>
                    <a:pt x="1473" y="6842"/>
                  </a:lnTo>
                  <a:lnTo>
                    <a:pt x="1516" y="6972"/>
                  </a:lnTo>
                  <a:lnTo>
                    <a:pt x="1559" y="7016"/>
                  </a:lnTo>
                  <a:lnTo>
                    <a:pt x="1689" y="7016"/>
                  </a:lnTo>
                  <a:lnTo>
                    <a:pt x="1776" y="6972"/>
                  </a:lnTo>
                  <a:lnTo>
                    <a:pt x="1776" y="6929"/>
                  </a:lnTo>
                  <a:lnTo>
                    <a:pt x="1819" y="6842"/>
                  </a:lnTo>
                  <a:lnTo>
                    <a:pt x="1776" y="6756"/>
                  </a:lnTo>
                  <a:lnTo>
                    <a:pt x="1689" y="6713"/>
                  </a:lnTo>
                  <a:lnTo>
                    <a:pt x="1646" y="6669"/>
                  </a:lnTo>
                  <a:close/>
                  <a:moveTo>
                    <a:pt x="4591" y="6669"/>
                  </a:moveTo>
                  <a:lnTo>
                    <a:pt x="4461" y="6713"/>
                  </a:lnTo>
                  <a:lnTo>
                    <a:pt x="4417" y="6799"/>
                  </a:lnTo>
                  <a:lnTo>
                    <a:pt x="4417" y="6842"/>
                  </a:lnTo>
                  <a:lnTo>
                    <a:pt x="4461" y="6972"/>
                  </a:lnTo>
                  <a:lnTo>
                    <a:pt x="4504" y="7016"/>
                  </a:lnTo>
                  <a:lnTo>
                    <a:pt x="4677" y="7016"/>
                  </a:lnTo>
                  <a:lnTo>
                    <a:pt x="4720" y="6972"/>
                  </a:lnTo>
                  <a:lnTo>
                    <a:pt x="4764" y="6929"/>
                  </a:lnTo>
                  <a:lnTo>
                    <a:pt x="4764" y="6842"/>
                  </a:lnTo>
                  <a:lnTo>
                    <a:pt x="4764" y="6799"/>
                  </a:lnTo>
                  <a:lnTo>
                    <a:pt x="4720" y="6756"/>
                  </a:lnTo>
                  <a:lnTo>
                    <a:pt x="4677" y="6713"/>
                  </a:lnTo>
                  <a:lnTo>
                    <a:pt x="4591" y="6669"/>
                  </a:lnTo>
                  <a:close/>
                  <a:moveTo>
                    <a:pt x="7578" y="6669"/>
                  </a:moveTo>
                  <a:lnTo>
                    <a:pt x="7448" y="6713"/>
                  </a:lnTo>
                  <a:lnTo>
                    <a:pt x="7405" y="6799"/>
                  </a:lnTo>
                  <a:lnTo>
                    <a:pt x="7405" y="6842"/>
                  </a:lnTo>
                  <a:lnTo>
                    <a:pt x="7448" y="6972"/>
                  </a:lnTo>
                  <a:lnTo>
                    <a:pt x="7492" y="7016"/>
                  </a:lnTo>
                  <a:lnTo>
                    <a:pt x="7578" y="7016"/>
                  </a:lnTo>
                  <a:lnTo>
                    <a:pt x="7708" y="6972"/>
                  </a:lnTo>
                  <a:lnTo>
                    <a:pt x="7708" y="6929"/>
                  </a:lnTo>
                  <a:lnTo>
                    <a:pt x="7752" y="6842"/>
                  </a:lnTo>
                  <a:lnTo>
                    <a:pt x="7708" y="6756"/>
                  </a:lnTo>
                  <a:lnTo>
                    <a:pt x="7622" y="6713"/>
                  </a:lnTo>
                  <a:lnTo>
                    <a:pt x="7578" y="6669"/>
                  </a:lnTo>
                  <a:close/>
                  <a:moveTo>
                    <a:pt x="10523" y="6669"/>
                  </a:moveTo>
                  <a:lnTo>
                    <a:pt x="10393" y="6713"/>
                  </a:lnTo>
                  <a:lnTo>
                    <a:pt x="10393" y="6799"/>
                  </a:lnTo>
                  <a:lnTo>
                    <a:pt x="10350" y="6842"/>
                  </a:lnTo>
                  <a:lnTo>
                    <a:pt x="10393" y="6972"/>
                  </a:lnTo>
                  <a:lnTo>
                    <a:pt x="10480" y="7016"/>
                  </a:lnTo>
                  <a:lnTo>
                    <a:pt x="10523" y="7016"/>
                  </a:lnTo>
                  <a:lnTo>
                    <a:pt x="10653" y="6972"/>
                  </a:lnTo>
                  <a:lnTo>
                    <a:pt x="10696" y="6929"/>
                  </a:lnTo>
                  <a:lnTo>
                    <a:pt x="10696" y="6842"/>
                  </a:lnTo>
                  <a:lnTo>
                    <a:pt x="10653" y="6756"/>
                  </a:lnTo>
                  <a:lnTo>
                    <a:pt x="10610" y="6713"/>
                  </a:lnTo>
                  <a:lnTo>
                    <a:pt x="10523" y="6669"/>
                  </a:lnTo>
                  <a:close/>
                  <a:moveTo>
                    <a:pt x="13511" y="6669"/>
                  </a:moveTo>
                  <a:lnTo>
                    <a:pt x="13381" y="6713"/>
                  </a:lnTo>
                  <a:lnTo>
                    <a:pt x="13338" y="6799"/>
                  </a:lnTo>
                  <a:lnTo>
                    <a:pt x="13338" y="6842"/>
                  </a:lnTo>
                  <a:lnTo>
                    <a:pt x="13381" y="6972"/>
                  </a:lnTo>
                  <a:lnTo>
                    <a:pt x="13424" y="7016"/>
                  </a:lnTo>
                  <a:lnTo>
                    <a:pt x="13554" y="7016"/>
                  </a:lnTo>
                  <a:lnTo>
                    <a:pt x="13641" y="6972"/>
                  </a:lnTo>
                  <a:lnTo>
                    <a:pt x="13641" y="6929"/>
                  </a:lnTo>
                  <a:lnTo>
                    <a:pt x="13684" y="6842"/>
                  </a:lnTo>
                  <a:lnTo>
                    <a:pt x="13641" y="6756"/>
                  </a:lnTo>
                  <a:lnTo>
                    <a:pt x="13554" y="6713"/>
                  </a:lnTo>
                  <a:lnTo>
                    <a:pt x="13511" y="6669"/>
                  </a:lnTo>
                  <a:close/>
                  <a:moveTo>
                    <a:pt x="16455" y="6669"/>
                  </a:moveTo>
                  <a:lnTo>
                    <a:pt x="16325" y="6713"/>
                  </a:lnTo>
                  <a:lnTo>
                    <a:pt x="16282" y="6799"/>
                  </a:lnTo>
                  <a:lnTo>
                    <a:pt x="16282" y="6842"/>
                  </a:lnTo>
                  <a:lnTo>
                    <a:pt x="16325" y="6972"/>
                  </a:lnTo>
                  <a:lnTo>
                    <a:pt x="16369" y="7016"/>
                  </a:lnTo>
                  <a:lnTo>
                    <a:pt x="16542" y="7016"/>
                  </a:lnTo>
                  <a:lnTo>
                    <a:pt x="16585" y="6972"/>
                  </a:lnTo>
                  <a:lnTo>
                    <a:pt x="16628" y="6929"/>
                  </a:lnTo>
                  <a:lnTo>
                    <a:pt x="16628" y="6842"/>
                  </a:lnTo>
                  <a:lnTo>
                    <a:pt x="16585" y="6756"/>
                  </a:lnTo>
                  <a:lnTo>
                    <a:pt x="16542" y="6713"/>
                  </a:lnTo>
                  <a:lnTo>
                    <a:pt x="16455" y="6669"/>
                  </a:lnTo>
                  <a:close/>
                  <a:moveTo>
                    <a:pt x="19443" y="6669"/>
                  </a:moveTo>
                  <a:lnTo>
                    <a:pt x="19313" y="6713"/>
                  </a:lnTo>
                  <a:lnTo>
                    <a:pt x="19270" y="6799"/>
                  </a:lnTo>
                  <a:lnTo>
                    <a:pt x="19270" y="6842"/>
                  </a:lnTo>
                  <a:lnTo>
                    <a:pt x="19313" y="6972"/>
                  </a:lnTo>
                  <a:lnTo>
                    <a:pt x="19357" y="7016"/>
                  </a:lnTo>
                  <a:lnTo>
                    <a:pt x="19486" y="7016"/>
                  </a:lnTo>
                  <a:lnTo>
                    <a:pt x="19573" y="6972"/>
                  </a:lnTo>
                  <a:lnTo>
                    <a:pt x="19616" y="6929"/>
                  </a:lnTo>
                  <a:lnTo>
                    <a:pt x="19616" y="6842"/>
                  </a:lnTo>
                  <a:lnTo>
                    <a:pt x="19573" y="6799"/>
                  </a:lnTo>
                  <a:lnTo>
                    <a:pt x="19573" y="6756"/>
                  </a:lnTo>
                  <a:lnTo>
                    <a:pt x="19486" y="6713"/>
                  </a:lnTo>
                  <a:lnTo>
                    <a:pt x="19443" y="6669"/>
                  </a:lnTo>
                  <a:close/>
                  <a:moveTo>
                    <a:pt x="174" y="8964"/>
                  </a:moveTo>
                  <a:lnTo>
                    <a:pt x="44" y="9008"/>
                  </a:lnTo>
                  <a:lnTo>
                    <a:pt x="1" y="9051"/>
                  </a:lnTo>
                  <a:lnTo>
                    <a:pt x="1" y="9137"/>
                  </a:lnTo>
                  <a:lnTo>
                    <a:pt x="1" y="9181"/>
                  </a:lnTo>
                  <a:lnTo>
                    <a:pt x="44" y="9267"/>
                  </a:lnTo>
                  <a:lnTo>
                    <a:pt x="87" y="9267"/>
                  </a:lnTo>
                  <a:lnTo>
                    <a:pt x="174" y="9311"/>
                  </a:lnTo>
                  <a:lnTo>
                    <a:pt x="260" y="9267"/>
                  </a:lnTo>
                  <a:lnTo>
                    <a:pt x="304" y="9181"/>
                  </a:lnTo>
                  <a:lnTo>
                    <a:pt x="347" y="9137"/>
                  </a:lnTo>
                  <a:lnTo>
                    <a:pt x="304" y="9051"/>
                  </a:lnTo>
                  <a:lnTo>
                    <a:pt x="304" y="9008"/>
                  </a:lnTo>
                  <a:lnTo>
                    <a:pt x="217" y="8964"/>
                  </a:lnTo>
                  <a:close/>
                  <a:moveTo>
                    <a:pt x="3118" y="8964"/>
                  </a:moveTo>
                  <a:lnTo>
                    <a:pt x="2988" y="9008"/>
                  </a:lnTo>
                  <a:lnTo>
                    <a:pt x="2945" y="9051"/>
                  </a:lnTo>
                  <a:lnTo>
                    <a:pt x="2945" y="9137"/>
                  </a:lnTo>
                  <a:lnTo>
                    <a:pt x="2988" y="9224"/>
                  </a:lnTo>
                  <a:lnTo>
                    <a:pt x="3032" y="9267"/>
                  </a:lnTo>
                  <a:lnTo>
                    <a:pt x="3118" y="9311"/>
                  </a:lnTo>
                  <a:lnTo>
                    <a:pt x="3205" y="9267"/>
                  </a:lnTo>
                  <a:lnTo>
                    <a:pt x="3248" y="9267"/>
                  </a:lnTo>
                  <a:lnTo>
                    <a:pt x="3291" y="9181"/>
                  </a:lnTo>
                  <a:lnTo>
                    <a:pt x="3291" y="9137"/>
                  </a:lnTo>
                  <a:lnTo>
                    <a:pt x="3291" y="9051"/>
                  </a:lnTo>
                  <a:lnTo>
                    <a:pt x="3248" y="9008"/>
                  </a:lnTo>
                  <a:lnTo>
                    <a:pt x="3205" y="8964"/>
                  </a:lnTo>
                  <a:close/>
                  <a:moveTo>
                    <a:pt x="6063" y="8964"/>
                  </a:moveTo>
                  <a:lnTo>
                    <a:pt x="5976" y="9008"/>
                  </a:lnTo>
                  <a:lnTo>
                    <a:pt x="5933" y="9051"/>
                  </a:lnTo>
                  <a:lnTo>
                    <a:pt x="5890" y="9137"/>
                  </a:lnTo>
                  <a:lnTo>
                    <a:pt x="5976" y="9224"/>
                  </a:lnTo>
                  <a:lnTo>
                    <a:pt x="6019" y="9267"/>
                  </a:lnTo>
                  <a:lnTo>
                    <a:pt x="6063" y="9311"/>
                  </a:lnTo>
                  <a:lnTo>
                    <a:pt x="6149" y="9267"/>
                  </a:lnTo>
                  <a:lnTo>
                    <a:pt x="6193" y="9267"/>
                  </a:lnTo>
                  <a:lnTo>
                    <a:pt x="6236" y="9181"/>
                  </a:lnTo>
                  <a:lnTo>
                    <a:pt x="6236" y="9137"/>
                  </a:lnTo>
                  <a:lnTo>
                    <a:pt x="6236" y="9051"/>
                  </a:lnTo>
                  <a:lnTo>
                    <a:pt x="6193" y="9008"/>
                  </a:lnTo>
                  <a:lnTo>
                    <a:pt x="6149" y="8964"/>
                  </a:lnTo>
                  <a:close/>
                  <a:moveTo>
                    <a:pt x="9051" y="8964"/>
                  </a:moveTo>
                  <a:lnTo>
                    <a:pt x="8921" y="9008"/>
                  </a:lnTo>
                  <a:lnTo>
                    <a:pt x="8877" y="9051"/>
                  </a:lnTo>
                  <a:lnTo>
                    <a:pt x="8877" y="9137"/>
                  </a:lnTo>
                  <a:lnTo>
                    <a:pt x="8921" y="9224"/>
                  </a:lnTo>
                  <a:lnTo>
                    <a:pt x="8964" y="9267"/>
                  </a:lnTo>
                  <a:lnTo>
                    <a:pt x="9051" y="9311"/>
                  </a:lnTo>
                  <a:lnTo>
                    <a:pt x="9094" y="9267"/>
                  </a:lnTo>
                  <a:lnTo>
                    <a:pt x="9181" y="9267"/>
                  </a:lnTo>
                  <a:lnTo>
                    <a:pt x="9224" y="9181"/>
                  </a:lnTo>
                  <a:lnTo>
                    <a:pt x="9224" y="9137"/>
                  </a:lnTo>
                  <a:lnTo>
                    <a:pt x="9224" y="9051"/>
                  </a:lnTo>
                  <a:lnTo>
                    <a:pt x="9181" y="9008"/>
                  </a:lnTo>
                  <a:lnTo>
                    <a:pt x="9137" y="8964"/>
                  </a:lnTo>
                  <a:close/>
                  <a:moveTo>
                    <a:pt x="11995" y="8964"/>
                  </a:moveTo>
                  <a:lnTo>
                    <a:pt x="11865" y="9008"/>
                  </a:lnTo>
                  <a:lnTo>
                    <a:pt x="11865" y="9051"/>
                  </a:lnTo>
                  <a:lnTo>
                    <a:pt x="11822" y="9137"/>
                  </a:lnTo>
                  <a:lnTo>
                    <a:pt x="11865" y="9224"/>
                  </a:lnTo>
                  <a:lnTo>
                    <a:pt x="11952" y="9267"/>
                  </a:lnTo>
                  <a:lnTo>
                    <a:pt x="11995" y="9311"/>
                  </a:lnTo>
                  <a:lnTo>
                    <a:pt x="12082" y="9267"/>
                  </a:lnTo>
                  <a:lnTo>
                    <a:pt x="12125" y="9267"/>
                  </a:lnTo>
                  <a:lnTo>
                    <a:pt x="12168" y="9181"/>
                  </a:lnTo>
                  <a:lnTo>
                    <a:pt x="12168" y="9137"/>
                  </a:lnTo>
                  <a:lnTo>
                    <a:pt x="12168" y="9051"/>
                  </a:lnTo>
                  <a:lnTo>
                    <a:pt x="12125" y="9008"/>
                  </a:lnTo>
                  <a:lnTo>
                    <a:pt x="12082" y="8964"/>
                  </a:lnTo>
                  <a:close/>
                  <a:moveTo>
                    <a:pt x="14983" y="8964"/>
                  </a:moveTo>
                  <a:lnTo>
                    <a:pt x="14853" y="9008"/>
                  </a:lnTo>
                  <a:lnTo>
                    <a:pt x="14810" y="9051"/>
                  </a:lnTo>
                  <a:lnTo>
                    <a:pt x="14810" y="9137"/>
                  </a:lnTo>
                  <a:lnTo>
                    <a:pt x="14853" y="9224"/>
                  </a:lnTo>
                  <a:lnTo>
                    <a:pt x="14896" y="9267"/>
                  </a:lnTo>
                  <a:lnTo>
                    <a:pt x="14983" y="9311"/>
                  </a:lnTo>
                  <a:lnTo>
                    <a:pt x="15070" y="9267"/>
                  </a:lnTo>
                  <a:lnTo>
                    <a:pt x="15113" y="9267"/>
                  </a:lnTo>
                  <a:lnTo>
                    <a:pt x="15156" y="9181"/>
                  </a:lnTo>
                  <a:lnTo>
                    <a:pt x="15156" y="9137"/>
                  </a:lnTo>
                  <a:lnTo>
                    <a:pt x="15156" y="9051"/>
                  </a:lnTo>
                  <a:lnTo>
                    <a:pt x="15113" y="9008"/>
                  </a:lnTo>
                  <a:lnTo>
                    <a:pt x="15070" y="8964"/>
                  </a:lnTo>
                  <a:close/>
                  <a:moveTo>
                    <a:pt x="10523" y="11129"/>
                  </a:moveTo>
                  <a:lnTo>
                    <a:pt x="10393" y="11173"/>
                  </a:lnTo>
                  <a:lnTo>
                    <a:pt x="10393" y="11216"/>
                  </a:lnTo>
                  <a:lnTo>
                    <a:pt x="10350" y="11303"/>
                  </a:lnTo>
                  <a:lnTo>
                    <a:pt x="10393" y="11389"/>
                  </a:lnTo>
                  <a:lnTo>
                    <a:pt x="10393" y="11432"/>
                  </a:lnTo>
                  <a:lnTo>
                    <a:pt x="10480" y="11476"/>
                  </a:lnTo>
                  <a:lnTo>
                    <a:pt x="10523" y="11476"/>
                  </a:lnTo>
                  <a:lnTo>
                    <a:pt x="10653" y="11432"/>
                  </a:lnTo>
                  <a:lnTo>
                    <a:pt x="10696" y="11389"/>
                  </a:lnTo>
                  <a:lnTo>
                    <a:pt x="10696" y="11303"/>
                  </a:lnTo>
                  <a:lnTo>
                    <a:pt x="10653" y="11173"/>
                  </a:lnTo>
                  <a:lnTo>
                    <a:pt x="10610" y="11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1" name="Google Shape;9531;p75"/>
            <p:cNvSpPr/>
            <p:nvPr/>
          </p:nvSpPr>
          <p:spPr>
            <a:xfrm>
              <a:off x="2957537" y="2093200"/>
              <a:ext cx="522976" cy="269556"/>
            </a:xfrm>
            <a:custGeom>
              <a:avLst/>
              <a:gdLst/>
              <a:ahLst/>
              <a:cxnLst/>
              <a:rect l="l" t="t" r="r" b="b"/>
              <a:pathLst>
                <a:path w="19400" h="10003" extrusionOk="0">
                  <a:moveTo>
                    <a:pt x="2122" y="0"/>
                  </a:moveTo>
                  <a:lnTo>
                    <a:pt x="1040" y="4417"/>
                  </a:lnTo>
                  <a:lnTo>
                    <a:pt x="520" y="6582"/>
                  </a:lnTo>
                  <a:lnTo>
                    <a:pt x="260" y="7708"/>
                  </a:lnTo>
                  <a:lnTo>
                    <a:pt x="1" y="8834"/>
                  </a:lnTo>
                  <a:lnTo>
                    <a:pt x="2166" y="43"/>
                  </a:lnTo>
                  <a:lnTo>
                    <a:pt x="2166" y="43"/>
                  </a:lnTo>
                  <a:lnTo>
                    <a:pt x="44" y="8790"/>
                  </a:lnTo>
                  <a:lnTo>
                    <a:pt x="434" y="7795"/>
                  </a:lnTo>
                  <a:lnTo>
                    <a:pt x="737" y="6712"/>
                  </a:lnTo>
                  <a:lnTo>
                    <a:pt x="1040" y="5629"/>
                  </a:lnTo>
                  <a:lnTo>
                    <a:pt x="1343" y="4547"/>
                  </a:lnTo>
                  <a:lnTo>
                    <a:pt x="1560" y="3421"/>
                  </a:lnTo>
                  <a:lnTo>
                    <a:pt x="1776" y="2295"/>
                  </a:lnTo>
                  <a:lnTo>
                    <a:pt x="1993" y="1169"/>
                  </a:lnTo>
                  <a:lnTo>
                    <a:pt x="2166" y="43"/>
                  </a:lnTo>
                  <a:lnTo>
                    <a:pt x="2166" y="43"/>
                  </a:lnTo>
                  <a:lnTo>
                    <a:pt x="2166" y="43"/>
                  </a:lnTo>
                  <a:lnTo>
                    <a:pt x="2122" y="0"/>
                  </a:lnTo>
                  <a:close/>
                  <a:moveTo>
                    <a:pt x="19357" y="6669"/>
                  </a:moveTo>
                  <a:lnTo>
                    <a:pt x="18058" y="7405"/>
                  </a:lnTo>
                  <a:lnTo>
                    <a:pt x="16802" y="8184"/>
                  </a:lnTo>
                  <a:lnTo>
                    <a:pt x="16196" y="8617"/>
                  </a:lnTo>
                  <a:lnTo>
                    <a:pt x="15589" y="9050"/>
                  </a:lnTo>
                  <a:lnTo>
                    <a:pt x="14377" y="9960"/>
                  </a:lnTo>
                  <a:lnTo>
                    <a:pt x="14377" y="10003"/>
                  </a:lnTo>
                  <a:lnTo>
                    <a:pt x="14420" y="10003"/>
                  </a:lnTo>
                  <a:lnTo>
                    <a:pt x="15676" y="9223"/>
                  </a:lnTo>
                  <a:lnTo>
                    <a:pt x="16932" y="8401"/>
                  </a:lnTo>
                  <a:lnTo>
                    <a:pt x="17235" y="8228"/>
                  </a:lnTo>
                  <a:lnTo>
                    <a:pt x="17884" y="8011"/>
                  </a:lnTo>
                  <a:lnTo>
                    <a:pt x="18361" y="7838"/>
                  </a:lnTo>
                  <a:lnTo>
                    <a:pt x="18577" y="7708"/>
                  </a:lnTo>
                  <a:lnTo>
                    <a:pt x="18837" y="7621"/>
                  </a:lnTo>
                  <a:lnTo>
                    <a:pt x="18837" y="7578"/>
                  </a:lnTo>
                  <a:lnTo>
                    <a:pt x="18317" y="7708"/>
                  </a:lnTo>
                  <a:lnTo>
                    <a:pt x="17798" y="7838"/>
                  </a:lnTo>
                  <a:lnTo>
                    <a:pt x="17711" y="7881"/>
                  </a:lnTo>
                  <a:lnTo>
                    <a:pt x="19400" y="6712"/>
                  </a:lnTo>
                  <a:lnTo>
                    <a:pt x="19357" y="6669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2" name="Google Shape;9532;p75"/>
            <p:cNvSpPr/>
            <p:nvPr/>
          </p:nvSpPr>
          <p:spPr>
            <a:xfrm>
              <a:off x="2958696" y="2094358"/>
              <a:ext cx="57231" cy="235737"/>
            </a:xfrm>
            <a:custGeom>
              <a:avLst/>
              <a:gdLst/>
              <a:ahLst/>
              <a:cxnLst/>
              <a:rect l="l" t="t" r="r" b="b"/>
              <a:pathLst>
                <a:path w="2123" h="8748" fill="none" extrusionOk="0">
                  <a:moveTo>
                    <a:pt x="2123" y="0"/>
                  </a:moveTo>
                  <a:lnTo>
                    <a:pt x="2123" y="0"/>
                  </a:lnTo>
                  <a:lnTo>
                    <a:pt x="1950" y="1126"/>
                  </a:lnTo>
                  <a:lnTo>
                    <a:pt x="1733" y="2252"/>
                  </a:lnTo>
                  <a:lnTo>
                    <a:pt x="1517" y="3378"/>
                  </a:lnTo>
                  <a:lnTo>
                    <a:pt x="1300" y="4504"/>
                  </a:lnTo>
                  <a:lnTo>
                    <a:pt x="1300" y="4504"/>
                  </a:lnTo>
                  <a:lnTo>
                    <a:pt x="997" y="5586"/>
                  </a:lnTo>
                  <a:lnTo>
                    <a:pt x="694" y="6669"/>
                  </a:lnTo>
                  <a:lnTo>
                    <a:pt x="694" y="6669"/>
                  </a:lnTo>
                  <a:lnTo>
                    <a:pt x="391" y="7752"/>
                  </a:lnTo>
                  <a:lnTo>
                    <a:pt x="1" y="87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3" name="Google Shape;9533;p75"/>
            <p:cNvSpPr/>
            <p:nvPr/>
          </p:nvSpPr>
          <p:spPr>
            <a:xfrm>
              <a:off x="2957537" y="2093200"/>
              <a:ext cx="58390" cy="238054"/>
            </a:xfrm>
            <a:custGeom>
              <a:avLst/>
              <a:gdLst/>
              <a:ahLst/>
              <a:cxnLst/>
              <a:rect l="l" t="t" r="r" b="b"/>
              <a:pathLst>
                <a:path w="2166" h="8834" fill="none" extrusionOk="0">
                  <a:moveTo>
                    <a:pt x="1" y="8834"/>
                  </a:moveTo>
                  <a:lnTo>
                    <a:pt x="1" y="8834"/>
                  </a:lnTo>
                  <a:lnTo>
                    <a:pt x="260" y="7708"/>
                  </a:lnTo>
                  <a:lnTo>
                    <a:pt x="520" y="6582"/>
                  </a:lnTo>
                  <a:lnTo>
                    <a:pt x="520" y="6582"/>
                  </a:lnTo>
                  <a:lnTo>
                    <a:pt x="1040" y="4417"/>
                  </a:lnTo>
                  <a:lnTo>
                    <a:pt x="1040" y="4417"/>
                  </a:lnTo>
                  <a:lnTo>
                    <a:pt x="2122" y="0"/>
                  </a:lnTo>
                  <a:lnTo>
                    <a:pt x="2122" y="0"/>
                  </a:lnTo>
                  <a:lnTo>
                    <a:pt x="2122" y="0"/>
                  </a:lnTo>
                  <a:lnTo>
                    <a:pt x="2166" y="43"/>
                  </a:lnTo>
                  <a:lnTo>
                    <a:pt x="1" y="88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4" name="Google Shape;9534;p75"/>
            <p:cNvSpPr/>
            <p:nvPr/>
          </p:nvSpPr>
          <p:spPr>
            <a:xfrm>
              <a:off x="3345078" y="2272886"/>
              <a:ext cx="135434" cy="89870"/>
            </a:xfrm>
            <a:custGeom>
              <a:avLst/>
              <a:gdLst/>
              <a:ahLst/>
              <a:cxnLst/>
              <a:rect l="l" t="t" r="r" b="b"/>
              <a:pathLst>
                <a:path w="5024" h="3335" fill="none" extrusionOk="0">
                  <a:moveTo>
                    <a:pt x="4981" y="1"/>
                  </a:moveTo>
                  <a:lnTo>
                    <a:pt x="4981" y="1"/>
                  </a:lnTo>
                  <a:lnTo>
                    <a:pt x="3682" y="737"/>
                  </a:lnTo>
                  <a:lnTo>
                    <a:pt x="2426" y="1516"/>
                  </a:lnTo>
                  <a:lnTo>
                    <a:pt x="2426" y="1516"/>
                  </a:lnTo>
                  <a:lnTo>
                    <a:pt x="1820" y="1949"/>
                  </a:lnTo>
                  <a:lnTo>
                    <a:pt x="1213" y="2382"/>
                  </a:lnTo>
                  <a:lnTo>
                    <a:pt x="1" y="3292"/>
                  </a:lnTo>
                  <a:lnTo>
                    <a:pt x="1" y="3292"/>
                  </a:lnTo>
                  <a:lnTo>
                    <a:pt x="1" y="3335"/>
                  </a:lnTo>
                  <a:lnTo>
                    <a:pt x="1" y="3335"/>
                  </a:lnTo>
                  <a:lnTo>
                    <a:pt x="1" y="3335"/>
                  </a:lnTo>
                  <a:lnTo>
                    <a:pt x="44" y="3335"/>
                  </a:lnTo>
                  <a:lnTo>
                    <a:pt x="44" y="3335"/>
                  </a:lnTo>
                  <a:lnTo>
                    <a:pt x="1300" y="2555"/>
                  </a:lnTo>
                  <a:lnTo>
                    <a:pt x="2556" y="1733"/>
                  </a:lnTo>
                  <a:lnTo>
                    <a:pt x="2859" y="1560"/>
                  </a:lnTo>
                  <a:lnTo>
                    <a:pt x="2859" y="1560"/>
                  </a:lnTo>
                  <a:lnTo>
                    <a:pt x="3508" y="1343"/>
                  </a:lnTo>
                  <a:lnTo>
                    <a:pt x="3508" y="1343"/>
                  </a:lnTo>
                  <a:lnTo>
                    <a:pt x="3985" y="1170"/>
                  </a:lnTo>
                  <a:lnTo>
                    <a:pt x="3985" y="1170"/>
                  </a:lnTo>
                  <a:lnTo>
                    <a:pt x="4201" y="1040"/>
                  </a:lnTo>
                  <a:lnTo>
                    <a:pt x="4461" y="953"/>
                  </a:lnTo>
                  <a:lnTo>
                    <a:pt x="4461" y="953"/>
                  </a:lnTo>
                  <a:lnTo>
                    <a:pt x="4461" y="910"/>
                  </a:lnTo>
                  <a:lnTo>
                    <a:pt x="4461" y="910"/>
                  </a:lnTo>
                  <a:lnTo>
                    <a:pt x="4461" y="910"/>
                  </a:lnTo>
                  <a:lnTo>
                    <a:pt x="4461" y="910"/>
                  </a:lnTo>
                  <a:lnTo>
                    <a:pt x="3941" y="1040"/>
                  </a:lnTo>
                  <a:lnTo>
                    <a:pt x="3941" y="1040"/>
                  </a:lnTo>
                  <a:lnTo>
                    <a:pt x="3422" y="1170"/>
                  </a:lnTo>
                  <a:lnTo>
                    <a:pt x="3335" y="1213"/>
                  </a:lnTo>
                  <a:lnTo>
                    <a:pt x="5024" y="44"/>
                  </a:lnTo>
                  <a:lnTo>
                    <a:pt x="49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5" name="Google Shape;9535;p75"/>
            <p:cNvSpPr/>
            <p:nvPr/>
          </p:nvSpPr>
          <p:spPr>
            <a:xfrm>
              <a:off x="3519008" y="1897157"/>
              <a:ext cx="64240" cy="71195"/>
            </a:xfrm>
            <a:custGeom>
              <a:avLst/>
              <a:gdLst/>
              <a:ahLst/>
              <a:cxnLst/>
              <a:rect l="l" t="t" r="r" b="b"/>
              <a:pathLst>
                <a:path w="2383" h="2642" extrusionOk="0">
                  <a:moveTo>
                    <a:pt x="1820" y="0"/>
                  </a:moveTo>
                  <a:lnTo>
                    <a:pt x="1690" y="44"/>
                  </a:lnTo>
                  <a:lnTo>
                    <a:pt x="1387" y="130"/>
                  </a:lnTo>
                  <a:lnTo>
                    <a:pt x="1127" y="347"/>
                  </a:lnTo>
                  <a:lnTo>
                    <a:pt x="650" y="693"/>
                  </a:lnTo>
                  <a:lnTo>
                    <a:pt x="434" y="910"/>
                  </a:lnTo>
                  <a:lnTo>
                    <a:pt x="1" y="2036"/>
                  </a:lnTo>
                  <a:lnTo>
                    <a:pt x="1" y="2079"/>
                  </a:lnTo>
                  <a:lnTo>
                    <a:pt x="88" y="2209"/>
                  </a:lnTo>
                  <a:lnTo>
                    <a:pt x="174" y="2339"/>
                  </a:lnTo>
                  <a:lnTo>
                    <a:pt x="261" y="2469"/>
                  </a:lnTo>
                  <a:lnTo>
                    <a:pt x="391" y="2555"/>
                  </a:lnTo>
                  <a:lnTo>
                    <a:pt x="521" y="2599"/>
                  </a:lnTo>
                  <a:lnTo>
                    <a:pt x="650" y="2642"/>
                  </a:lnTo>
                  <a:lnTo>
                    <a:pt x="824" y="2642"/>
                  </a:lnTo>
                  <a:lnTo>
                    <a:pt x="954" y="2599"/>
                  </a:lnTo>
                  <a:lnTo>
                    <a:pt x="1127" y="2555"/>
                  </a:lnTo>
                  <a:lnTo>
                    <a:pt x="1300" y="2469"/>
                  </a:lnTo>
                  <a:lnTo>
                    <a:pt x="1603" y="2209"/>
                  </a:lnTo>
                  <a:lnTo>
                    <a:pt x="1863" y="1862"/>
                  </a:lnTo>
                  <a:lnTo>
                    <a:pt x="2123" y="1429"/>
                  </a:lnTo>
                  <a:lnTo>
                    <a:pt x="2296" y="1040"/>
                  </a:lnTo>
                  <a:lnTo>
                    <a:pt x="2383" y="650"/>
                  </a:lnTo>
                  <a:lnTo>
                    <a:pt x="2383" y="477"/>
                  </a:lnTo>
                  <a:lnTo>
                    <a:pt x="2383" y="304"/>
                  </a:lnTo>
                  <a:lnTo>
                    <a:pt x="2296" y="174"/>
                  </a:lnTo>
                  <a:lnTo>
                    <a:pt x="2209" y="87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6" name="Google Shape;9536;p75"/>
            <p:cNvSpPr/>
            <p:nvPr/>
          </p:nvSpPr>
          <p:spPr>
            <a:xfrm>
              <a:off x="3529521" y="1914645"/>
              <a:ext cx="40895" cy="40879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1256" y="1"/>
                  </a:moveTo>
                  <a:lnTo>
                    <a:pt x="997" y="88"/>
                  </a:lnTo>
                  <a:lnTo>
                    <a:pt x="780" y="261"/>
                  </a:lnTo>
                  <a:lnTo>
                    <a:pt x="564" y="477"/>
                  </a:lnTo>
                  <a:lnTo>
                    <a:pt x="347" y="694"/>
                  </a:lnTo>
                  <a:lnTo>
                    <a:pt x="217" y="954"/>
                  </a:lnTo>
                  <a:lnTo>
                    <a:pt x="87" y="1213"/>
                  </a:lnTo>
                  <a:lnTo>
                    <a:pt x="44" y="1473"/>
                  </a:lnTo>
                  <a:lnTo>
                    <a:pt x="1" y="1517"/>
                  </a:lnTo>
                  <a:lnTo>
                    <a:pt x="131" y="1517"/>
                  </a:lnTo>
                  <a:lnTo>
                    <a:pt x="260" y="1343"/>
                  </a:lnTo>
                  <a:lnTo>
                    <a:pt x="434" y="1127"/>
                  </a:lnTo>
                  <a:lnTo>
                    <a:pt x="564" y="1084"/>
                  </a:lnTo>
                  <a:lnTo>
                    <a:pt x="693" y="1040"/>
                  </a:lnTo>
                  <a:lnTo>
                    <a:pt x="823" y="997"/>
                  </a:lnTo>
                  <a:lnTo>
                    <a:pt x="953" y="1040"/>
                  </a:lnTo>
                  <a:lnTo>
                    <a:pt x="997" y="1040"/>
                  </a:lnTo>
                  <a:lnTo>
                    <a:pt x="910" y="997"/>
                  </a:lnTo>
                  <a:lnTo>
                    <a:pt x="780" y="910"/>
                  </a:lnTo>
                  <a:lnTo>
                    <a:pt x="607" y="910"/>
                  </a:lnTo>
                  <a:lnTo>
                    <a:pt x="477" y="954"/>
                  </a:lnTo>
                  <a:lnTo>
                    <a:pt x="347" y="1040"/>
                  </a:lnTo>
                  <a:lnTo>
                    <a:pt x="564" y="694"/>
                  </a:lnTo>
                  <a:lnTo>
                    <a:pt x="823" y="391"/>
                  </a:lnTo>
                  <a:lnTo>
                    <a:pt x="1127" y="174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112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7" name="Google Shape;9537;p75"/>
          <p:cNvGrpSpPr/>
          <p:nvPr/>
        </p:nvGrpSpPr>
        <p:grpSpPr>
          <a:xfrm>
            <a:off x="4640817" y="1740807"/>
            <a:ext cx="1571218" cy="2860019"/>
            <a:chOff x="4640817" y="1740807"/>
            <a:chExt cx="1571218" cy="2860019"/>
          </a:xfrm>
        </p:grpSpPr>
        <p:sp>
          <p:nvSpPr>
            <p:cNvPr id="9538" name="Google Shape;9538;p75"/>
            <p:cNvSpPr/>
            <p:nvPr/>
          </p:nvSpPr>
          <p:spPr>
            <a:xfrm>
              <a:off x="4640817" y="4327767"/>
              <a:ext cx="1571218" cy="273059"/>
            </a:xfrm>
            <a:custGeom>
              <a:avLst/>
              <a:gdLst/>
              <a:ahLst/>
              <a:cxnLst/>
              <a:rect l="l" t="t" r="r" b="b"/>
              <a:pathLst>
                <a:path w="58285" h="10133" extrusionOk="0">
                  <a:moveTo>
                    <a:pt x="29142" y="0"/>
                  </a:moveTo>
                  <a:lnTo>
                    <a:pt x="26155" y="44"/>
                  </a:lnTo>
                  <a:lnTo>
                    <a:pt x="23253" y="87"/>
                  </a:lnTo>
                  <a:lnTo>
                    <a:pt x="20482" y="217"/>
                  </a:lnTo>
                  <a:lnTo>
                    <a:pt x="17797" y="390"/>
                  </a:lnTo>
                  <a:lnTo>
                    <a:pt x="15242" y="607"/>
                  </a:lnTo>
                  <a:lnTo>
                    <a:pt x="12861" y="866"/>
                  </a:lnTo>
                  <a:lnTo>
                    <a:pt x="10609" y="1170"/>
                  </a:lnTo>
                  <a:lnTo>
                    <a:pt x="8531" y="1473"/>
                  </a:lnTo>
                  <a:lnTo>
                    <a:pt x="6669" y="1862"/>
                  </a:lnTo>
                  <a:lnTo>
                    <a:pt x="4980" y="2252"/>
                  </a:lnTo>
                  <a:lnTo>
                    <a:pt x="3551" y="2642"/>
                  </a:lnTo>
                  <a:lnTo>
                    <a:pt x="2901" y="2858"/>
                  </a:lnTo>
                  <a:lnTo>
                    <a:pt x="2295" y="3075"/>
                  </a:lnTo>
                  <a:lnTo>
                    <a:pt x="1776" y="3335"/>
                  </a:lnTo>
                  <a:lnTo>
                    <a:pt x="1343" y="3551"/>
                  </a:lnTo>
                  <a:lnTo>
                    <a:pt x="910" y="3811"/>
                  </a:lnTo>
                  <a:lnTo>
                    <a:pt x="606" y="4027"/>
                  </a:lnTo>
                  <a:lnTo>
                    <a:pt x="347" y="4287"/>
                  </a:lnTo>
                  <a:lnTo>
                    <a:pt x="173" y="4547"/>
                  </a:lnTo>
                  <a:lnTo>
                    <a:pt x="43" y="4807"/>
                  </a:lnTo>
                  <a:lnTo>
                    <a:pt x="0" y="5067"/>
                  </a:lnTo>
                  <a:lnTo>
                    <a:pt x="43" y="5326"/>
                  </a:lnTo>
                  <a:lnTo>
                    <a:pt x="173" y="5586"/>
                  </a:lnTo>
                  <a:lnTo>
                    <a:pt x="347" y="5846"/>
                  </a:lnTo>
                  <a:lnTo>
                    <a:pt x="606" y="6063"/>
                  </a:lnTo>
                  <a:lnTo>
                    <a:pt x="910" y="6322"/>
                  </a:lnTo>
                  <a:lnTo>
                    <a:pt x="1343" y="6582"/>
                  </a:lnTo>
                  <a:lnTo>
                    <a:pt x="1776" y="6799"/>
                  </a:lnTo>
                  <a:lnTo>
                    <a:pt x="2295" y="7015"/>
                  </a:lnTo>
                  <a:lnTo>
                    <a:pt x="2901" y="7232"/>
                  </a:lnTo>
                  <a:lnTo>
                    <a:pt x="3551" y="7492"/>
                  </a:lnTo>
                  <a:lnTo>
                    <a:pt x="4980" y="7881"/>
                  </a:lnTo>
                  <a:lnTo>
                    <a:pt x="6669" y="8271"/>
                  </a:lnTo>
                  <a:lnTo>
                    <a:pt x="8531" y="8617"/>
                  </a:lnTo>
                  <a:lnTo>
                    <a:pt x="10609" y="8964"/>
                  </a:lnTo>
                  <a:lnTo>
                    <a:pt x="12861" y="9267"/>
                  </a:lnTo>
                  <a:lnTo>
                    <a:pt x="15242" y="9527"/>
                  </a:lnTo>
                  <a:lnTo>
                    <a:pt x="17797" y="9700"/>
                  </a:lnTo>
                  <a:lnTo>
                    <a:pt x="20482" y="9873"/>
                  </a:lnTo>
                  <a:lnTo>
                    <a:pt x="23253" y="10003"/>
                  </a:lnTo>
                  <a:lnTo>
                    <a:pt x="26155" y="10090"/>
                  </a:lnTo>
                  <a:lnTo>
                    <a:pt x="29142" y="10133"/>
                  </a:lnTo>
                  <a:lnTo>
                    <a:pt x="32130" y="10090"/>
                  </a:lnTo>
                  <a:lnTo>
                    <a:pt x="35032" y="10003"/>
                  </a:lnTo>
                  <a:lnTo>
                    <a:pt x="37803" y="9873"/>
                  </a:lnTo>
                  <a:lnTo>
                    <a:pt x="40488" y="9700"/>
                  </a:lnTo>
                  <a:lnTo>
                    <a:pt x="43042" y="9527"/>
                  </a:lnTo>
                  <a:lnTo>
                    <a:pt x="45424" y="9267"/>
                  </a:lnTo>
                  <a:lnTo>
                    <a:pt x="47676" y="8964"/>
                  </a:lnTo>
                  <a:lnTo>
                    <a:pt x="49754" y="8617"/>
                  </a:lnTo>
                  <a:lnTo>
                    <a:pt x="51616" y="8271"/>
                  </a:lnTo>
                  <a:lnTo>
                    <a:pt x="53305" y="7881"/>
                  </a:lnTo>
                  <a:lnTo>
                    <a:pt x="54734" y="7492"/>
                  </a:lnTo>
                  <a:lnTo>
                    <a:pt x="55383" y="7232"/>
                  </a:lnTo>
                  <a:lnTo>
                    <a:pt x="55990" y="7015"/>
                  </a:lnTo>
                  <a:lnTo>
                    <a:pt x="56509" y="6799"/>
                  </a:lnTo>
                  <a:lnTo>
                    <a:pt x="56942" y="6582"/>
                  </a:lnTo>
                  <a:lnTo>
                    <a:pt x="57332" y="6322"/>
                  </a:lnTo>
                  <a:lnTo>
                    <a:pt x="57678" y="6063"/>
                  </a:lnTo>
                  <a:lnTo>
                    <a:pt x="57938" y="5846"/>
                  </a:lnTo>
                  <a:lnTo>
                    <a:pt x="58111" y="5586"/>
                  </a:lnTo>
                  <a:lnTo>
                    <a:pt x="58241" y="5326"/>
                  </a:lnTo>
                  <a:lnTo>
                    <a:pt x="58285" y="5067"/>
                  </a:lnTo>
                  <a:lnTo>
                    <a:pt x="58241" y="4807"/>
                  </a:lnTo>
                  <a:lnTo>
                    <a:pt x="58111" y="4547"/>
                  </a:lnTo>
                  <a:lnTo>
                    <a:pt x="57938" y="4287"/>
                  </a:lnTo>
                  <a:lnTo>
                    <a:pt x="57678" y="4027"/>
                  </a:lnTo>
                  <a:lnTo>
                    <a:pt x="57332" y="3811"/>
                  </a:lnTo>
                  <a:lnTo>
                    <a:pt x="56942" y="3551"/>
                  </a:lnTo>
                  <a:lnTo>
                    <a:pt x="56509" y="3335"/>
                  </a:lnTo>
                  <a:lnTo>
                    <a:pt x="55990" y="3075"/>
                  </a:lnTo>
                  <a:lnTo>
                    <a:pt x="55383" y="2858"/>
                  </a:lnTo>
                  <a:lnTo>
                    <a:pt x="54734" y="2642"/>
                  </a:lnTo>
                  <a:lnTo>
                    <a:pt x="53305" y="2252"/>
                  </a:lnTo>
                  <a:lnTo>
                    <a:pt x="51616" y="1862"/>
                  </a:lnTo>
                  <a:lnTo>
                    <a:pt x="49754" y="1473"/>
                  </a:lnTo>
                  <a:lnTo>
                    <a:pt x="47676" y="1170"/>
                  </a:lnTo>
                  <a:lnTo>
                    <a:pt x="45424" y="866"/>
                  </a:lnTo>
                  <a:lnTo>
                    <a:pt x="43042" y="607"/>
                  </a:lnTo>
                  <a:lnTo>
                    <a:pt x="40488" y="390"/>
                  </a:lnTo>
                  <a:lnTo>
                    <a:pt x="37803" y="217"/>
                  </a:lnTo>
                  <a:lnTo>
                    <a:pt x="35032" y="87"/>
                  </a:lnTo>
                  <a:lnTo>
                    <a:pt x="32130" y="44"/>
                  </a:lnTo>
                  <a:lnTo>
                    <a:pt x="291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9" name="Google Shape;9539;p75"/>
            <p:cNvSpPr/>
            <p:nvPr/>
          </p:nvSpPr>
          <p:spPr>
            <a:xfrm>
              <a:off x="5085562" y="3864513"/>
              <a:ext cx="547480" cy="572958"/>
            </a:xfrm>
            <a:custGeom>
              <a:avLst/>
              <a:gdLst/>
              <a:ahLst/>
              <a:cxnLst/>
              <a:rect l="l" t="t" r="r" b="b"/>
              <a:pathLst>
                <a:path w="20309" h="21262" extrusionOk="0">
                  <a:moveTo>
                    <a:pt x="17408" y="0"/>
                  </a:moveTo>
                  <a:lnTo>
                    <a:pt x="5023" y="1776"/>
                  </a:lnTo>
                  <a:lnTo>
                    <a:pt x="7881" y="13467"/>
                  </a:lnTo>
                  <a:lnTo>
                    <a:pt x="7925" y="13641"/>
                  </a:lnTo>
                  <a:lnTo>
                    <a:pt x="4547" y="15806"/>
                  </a:lnTo>
                  <a:lnTo>
                    <a:pt x="2079" y="17451"/>
                  </a:lnTo>
                  <a:lnTo>
                    <a:pt x="1169" y="18101"/>
                  </a:lnTo>
                  <a:lnTo>
                    <a:pt x="650" y="18490"/>
                  </a:lnTo>
                  <a:lnTo>
                    <a:pt x="433" y="18837"/>
                  </a:lnTo>
                  <a:lnTo>
                    <a:pt x="260" y="19227"/>
                  </a:lnTo>
                  <a:lnTo>
                    <a:pt x="130" y="19660"/>
                  </a:lnTo>
                  <a:lnTo>
                    <a:pt x="44" y="20093"/>
                  </a:lnTo>
                  <a:lnTo>
                    <a:pt x="0" y="20526"/>
                  </a:lnTo>
                  <a:lnTo>
                    <a:pt x="44" y="20915"/>
                  </a:lnTo>
                  <a:lnTo>
                    <a:pt x="87" y="21045"/>
                  </a:lnTo>
                  <a:lnTo>
                    <a:pt x="173" y="21175"/>
                  </a:lnTo>
                  <a:lnTo>
                    <a:pt x="260" y="21218"/>
                  </a:lnTo>
                  <a:lnTo>
                    <a:pt x="390" y="21262"/>
                  </a:lnTo>
                  <a:lnTo>
                    <a:pt x="693" y="21262"/>
                  </a:lnTo>
                  <a:lnTo>
                    <a:pt x="1386" y="21218"/>
                  </a:lnTo>
                  <a:lnTo>
                    <a:pt x="3681" y="20915"/>
                  </a:lnTo>
                  <a:lnTo>
                    <a:pt x="6799" y="20482"/>
                  </a:lnTo>
                  <a:lnTo>
                    <a:pt x="10306" y="19963"/>
                  </a:lnTo>
                  <a:lnTo>
                    <a:pt x="13814" y="19443"/>
                  </a:lnTo>
                  <a:lnTo>
                    <a:pt x="16931" y="18923"/>
                  </a:lnTo>
                  <a:lnTo>
                    <a:pt x="19183" y="18490"/>
                  </a:lnTo>
                  <a:lnTo>
                    <a:pt x="19876" y="18317"/>
                  </a:lnTo>
                  <a:lnTo>
                    <a:pt x="20179" y="18187"/>
                  </a:lnTo>
                  <a:lnTo>
                    <a:pt x="20222" y="18144"/>
                  </a:lnTo>
                  <a:lnTo>
                    <a:pt x="20266" y="18014"/>
                  </a:lnTo>
                  <a:lnTo>
                    <a:pt x="20309" y="17581"/>
                  </a:lnTo>
                  <a:lnTo>
                    <a:pt x="20266" y="17018"/>
                  </a:lnTo>
                  <a:lnTo>
                    <a:pt x="20222" y="16239"/>
                  </a:lnTo>
                  <a:lnTo>
                    <a:pt x="20092" y="14333"/>
                  </a:lnTo>
                  <a:lnTo>
                    <a:pt x="19833" y="11995"/>
                  </a:lnTo>
                  <a:lnTo>
                    <a:pt x="19833" y="11865"/>
                  </a:lnTo>
                  <a:lnTo>
                    <a:pt x="19443" y="9743"/>
                  </a:lnTo>
                  <a:lnTo>
                    <a:pt x="18620" y="5673"/>
                  </a:lnTo>
                  <a:lnTo>
                    <a:pt x="17408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0" name="Google Shape;9540;p75"/>
            <p:cNvSpPr/>
            <p:nvPr/>
          </p:nvSpPr>
          <p:spPr>
            <a:xfrm>
              <a:off x="5085562" y="4222753"/>
              <a:ext cx="547480" cy="214718"/>
            </a:xfrm>
            <a:custGeom>
              <a:avLst/>
              <a:gdLst/>
              <a:ahLst/>
              <a:cxnLst/>
              <a:rect l="l" t="t" r="r" b="b"/>
              <a:pathLst>
                <a:path w="20309" h="7968" extrusionOk="0">
                  <a:moveTo>
                    <a:pt x="20006" y="0"/>
                  </a:moveTo>
                  <a:lnTo>
                    <a:pt x="18534" y="520"/>
                  </a:lnTo>
                  <a:lnTo>
                    <a:pt x="16368" y="1299"/>
                  </a:lnTo>
                  <a:lnTo>
                    <a:pt x="13424" y="2252"/>
                  </a:lnTo>
                  <a:lnTo>
                    <a:pt x="9657" y="3378"/>
                  </a:lnTo>
                  <a:lnTo>
                    <a:pt x="8228" y="3767"/>
                  </a:lnTo>
                  <a:lnTo>
                    <a:pt x="7015" y="4027"/>
                  </a:lnTo>
                  <a:lnTo>
                    <a:pt x="6063" y="4200"/>
                  </a:lnTo>
                  <a:lnTo>
                    <a:pt x="5283" y="4287"/>
                  </a:lnTo>
                  <a:lnTo>
                    <a:pt x="4677" y="4330"/>
                  </a:lnTo>
                  <a:lnTo>
                    <a:pt x="4244" y="4244"/>
                  </a:lnTo>
                  <a:lnTo>
                    <a:pt x="4071" y="4200"/>
                  </a:lnTo>
                  <a:lnTo>
                    <a:pt x="3984" y="4114"/>
                  </a:lnTo>
                  <a:lnTo>
                    <a:pt x="3854" y="4071"/>
                  </a:lnTo>
                  <a:lnTo>
                    <a:pt x="3811" y="3984"/>
                  </a:lnTo>
                  <a:lnTo>
                    <a:pt x="3768" y="3854"/>
                  </a:lnTo>
                  <a:lnTo>
                    <a:pt x="3768" y="3767"/>
                  </a:lnTo>
                  <a:lnTo>
                    <a:pt x="3811" y="3508"/>
                  </a:lnTo>
                  <a:lnTo>
                    <a:pt x="3941" y="3291"/>
                  </a:lnTo>
                  <a:lnTo>
                    <a:pt x="4157" y="3031"/>
                  </a:lnTo>
                  <a:lnTo>
                    <a:pt x="4374" y="2772"/>
                  </a:lnTo>
                  <a:lnTo>
                    <a:pt x="4634" y="2512"/>
                  </a:lnTo>
                  <a:lnTo>
                    <a:pt x="5153" y="2122"/>
                  </a:lnTo>
                  <a:lnTo>
                    <a:pt x="2339" y="4027"/>
                  </a:lnTo>
                  <a:lnTo>
                    <a:pt x="1213" y="4763"/>
                  </a:lnTo>
                  <a:lnTo>
                    <a:pt x="650" y="5240"/>
                  </a:lnTo>
                  <a:lnTo>
                    <a:pt x="433" y="5543"/>
                  </a:lnTo>
                  <a:lnTo>
                    <a:pt x="217" y="5933"/>
                  </a:lnTo>
                  <a:lnTo>
                    <a:pt x="87" y="6366"/>
                  </a:lnTo>
                  <a:lnTo>
                    <a:pt x="0" y="6842"/>
                  </a:lnTo>
                  <a:lnTo>
                    <a:pt x="0" y="7232"/>
                  </a:lnTo>
                  <a:lnTo>
                    <a:pt x="44" y="7621"/>
                  </a:lnTo>
                  <a:lnTo>
                    <a:pt x="87" y="7751"/>
                  </a:lnTo>
                  <a:lnTo>
                    <a:pt x="173" y="7881"/>
                  </a:lnTo>
                  <a:lnTo>
                    <a:pt x="260" y="7924"/>
                  </a:lnTo>
                  <a:lnTo>
                    <a:pt x="390" y="7968"/>
                  </a:lnTo>
                  <a:lnTo>
                    <a:pt x="693" y="7968"/>
                  </a:lnTo>
                  <a:lnTo>
                    <a:pt x="1386" y="7924"/>
                  </a:lnTo>
                  <a:lnTo>
                    <a:pt x="3681" y="7621"/>
                  </a:lnTo>
                  <a:lnTo>
                    <a:pt x="6799" y="7188"/>
                  </a:lnTo>
                  <a:lnTo>
                    <a:pt x="10306" y="6669"/>
                  </a:lnTo>
                  <a:lnTo>
                    <a:pt x="13814" y="6149"/>
                  </a:lnTo>
                  <a:lnTo>
                    <a:pt x="16931" y="5629"/>
                  </a:lnTo>
                  <a:lnTo>
                    <a:pt x="19183" y="5196"/>
                  </a:lnTo>
                  <a:lnTo>
                    <a:pt x="19876" y="5023"/>
                  </a:lnTo>
                  <a:lnTo>
                    <a:pt x="20179" y="4893"/>
                  </a:lnTo>
                  <a:lnTo>
                    <a:pt x="20266" y="4763"/>
                  </a:lnTo>
                  <a:lnTo>
                    <a:pt x="20309" y="4417"/>
                  </a:lnTo>
                  <a:lnTo>
                    <a:pt x="20309" y="3984"/>
                  </a:lnTo>
                  <a:lnTo>
                    <a:pt x="20266" y="3378"/>
                  </a:lnTo>
                  <a:lnTo>
                    <a:pt x="20179" y="1862"/>
                  </a:lnTo>
                  <a:lnTo>
                    <a:pt x="2000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1" name="Google Shape;9541;p75"/>
            <p:cNvSpPr/>
            <p:nvPr/>
          </p:nvSpPr>
          <p:spPr>
            <a:xfrm>
              <a:off x="5184766" y="2550606"/>
              <a:ext cx="572011" cy="1621997"/>
            </a:xfrm>
            <a:custGeom>
              <a:avLst/>
              <a:gdLst/>
              <a:ahLst/>
              <a:cxnLst/>
              <a:rect l="l" t="t" r="r" b="b"/>
              <a:pathLst>
                <a:path w="21219" h="60191" extrusionOk="0">
                  <a:moveTo>
                    <a:pt x="9830" y="1"/>
                  </a:moveTo>
                  <a:lnTo>
                    <a:pt x="8358" y="4894"/>
                  </a:lnTo>
                  <a:lnTo>
                    <a:pt x="5067" y="15806"/>
                  </a:lnTo>
                  <a:lnTo>
                    <a:pt x="3335" y="21825"/>
                  </a:lnTo>
                  <a:lnTo>
                    <a:pt x="1733" y="27324"/>
                  </a:lnTo>
                  <a:lnTo>
                    <a:pt x="607" y="31524"/>
                  </a:lnTo>
                  <a:lnTo>
                    <a:pt x="261" y="32997"/>
                  </a:lnTo>
                  <a:lnTo>
                    <a:pt x="88" y="33863"/>
                  </a:lnTo>
                  <a:lnTo>
                    <a:pt x="1" y="34945"/>
                  </a:lnTo>
                  <a:lnTo>
                    <a:pt x="1" y="36374"/>
                  </a:lnTo>
                  <a:lnTo>
                    <a:pt x="88" y="38063"/>
                  </a:lnTo>
                  <a:lnTo>
                    <a:pt x="217" y="39968"/>
                  </a:lnTo>
                  <a:lnTo>
                    <a:pt x="347" y="42090"/>
                  </a:lnTo>
                  <a:lnTo>
                    <a:pt x="564" y="44298"/>
                  </a:lnTo>
                  <a:lnTo>
                    <a:pt x="1040" y="48802"/>
                  </a:lnTo>
                  <a:lnTo>
                    <a:pt x="1516" y="53132"/>
                  </a:lnTo>
                  <a:lnTo>
                    <a:pt x="1950" y="56726"/>
                  </a:lnTo>
                  <a:lnTo>
                    <a:pt x="2426" y="60190"/>
                  </a:lnTo>
                  <a:lnTo>
                    <a:pt x="16326" y="58242"/>
                  </a:lnTo>
                  <a:lnTo>
                    <a:pt x="14594" y="46334"/>
                  </a:lnTo>
                  <a:lnTo>
                    <a:pt x="13425" y="38020"/>
                  </a:lnTo>
                  <a:lnTo>
                    <a:pt x="13035" y="35205"/>
                  </a:lnTo>
                  <a:lnTo>
                    <a:pt x="12948" y="34339"/>
                  </a:lnTo>
                  <a:lnTo>
                    <a:pt x="12948" y="33993"/>
                  </a:lnTo>
                  <a:lnTo>
                    <a:pt x="17149" y="16715"/>
                  </a:lnTo>
                  <a:lnTo>
                    <a:pt x="21219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2" name="Google Shape;9542;p75"/>
            <p:cNvSpPr/>
            <p:nvPr/>
          </p:nvSpPr>
          <p:spPr>
            <a:xfrm>
              <a:off x="5266501" y="4054708"/>
              <a:ext cx="324541" cy="42038"/>
            </a:xfrm>
            <a:custGeom>
              <a:avLst/>
              <a:gdLst/>
              <a:ahLst/>
              <a:cxnLst/>
              <a:rect l="l" t="t" r="r" b="b"/>
              <a:pathLst>
                <a:path w="12039" h="1560" extrusionOk="0">
                  <a:moveTo>
                    <a:pt x="12038" y="1"/>
                  </a:moveTo>
                  <a:lnTo>
                    <a:pt x="11345" y="44"/>
                  </a:lnTo>
                  <a:lnTo>
                    <a:pt x="10089" y="174"/>
                  </a:lnTo>
                  <a:lnTo>
                    <a:pt x="6582" y="564"/>
                  </a:lnTo>
                  <a:lnTo>
                    <a:pt x="2771" y="1040"/>
                  </a:lnTo>
                  <a:lnTo>
                    <a:pt x="1213" y="1300"/>
                  </a:lnTo>
                  <a:lnTo>
                    <a:pt x="43" y="1516"/>
                  </a:lnTo>
                  <a:lnTo>
                    <a:pt x="0" y="1560"/>
                  </a:lnTo>
                  <a:lnTo>
                    <a:pt x="43" y="1560"/>
                  </a:lnTo>
                  <a:lnTo>
                    <a:pt x="1559" y="1430"/>
                  </a:lnTo>
                  <a:lnTo>
                    <a:pt x="3334" y="1256"/>
                  </a:lnTo>
                  <a:lnTo>
                    <a:pt x="7058" y="823"/>
                  </a:lnTo>
                  <a:lnTo>
                    <a:pt x="10263" y="347"/>
                  </a:lnTo>
                  <a:lnTo>
                    <a:pt x="11388" y="174"/>
                  </a:lnTo>
                  <a:lnTo>
                    <a:pt x="12038" y="4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3" name="Google Shape;9543;p75"/>
            <p:cNvSpPr/>
            <p:nvPr/>
          </p:nvSpPr>
          <p:spPr>
            <a:xfrm>
              <a:off x="5460271" y="2619457"/>
              <a:ext cx="227656" cy="1381598"/>
            </a:xfrm>
            <a:custGeom>
              <a:avLst/>
              <a:gdLst/>
              <a:ahLst/>
              <a:cxnLst/>
              <a:rect l="l" t="t" r="r" b="b"/>
              <a:pathLst>
                <a:path w="8445" h="51270" extrusionOk="0">
                  <a:moveTo>
                    <a:pt x="8444" y="0"/>
                  </a:moveTo>
                  <a:lnTo>
                    <a:pt x="8054" y="1256"/>
                  </a:lnTo>
                  <a:lnTo>
                    <a:pt x="7665" y="2469"/>
                  </a:lnTo>
                  <a:lnTo>
                    <a:pt x="7275" y="3681"/>
                  </a:lnTo>
                  <a:lnTo>
                    <a:pt x="6929" y="4937"/>
                  </a:lnTo>
                  <a:lnTo>
                    <a:pt x="5500" y="9873"/>
                  </a:lnTo>
                  <a:lnTo>
                    <a:pt x="4157" y="14853"/>
                  </a:lnTo>
                  <a:lnTo>
                    <a:pt x="2815" y="19833"/>
                  </a:lnTo>
                  <a:lnTo>
                    <a:pt x="1516" y="24769"/>
                  </a:lnTo>
                  <a:lnTo>
                    <a:pt x="866" y="27281"/>
                  </a:lnTo>
                  <a:lnTo>
                    <a:pt x="260" y="29749"/>
                  </a:lnTo>
                  <a:lnTo>
                    <a:pt x="130" y="30355"/>
                  </a:lnTo>
                  <a:lnTo>
                    <a:pt x="43" y="30961"/>
                  </a:lnTo>
                  <a:lnTo>
                    <a:pt x="0" y="31567"/>
                  </a:lnTo>
                  <a:lnTo>
                    <a:pt x="0" y="32174"/>
                  </a:lnTo>
                  <a:lnTo>
                    <a:pt x="130" y="33386"/>
                  </a:lnTo>
                  <a:lnTo>
                    <a:pt x="347" y="34599"/>
                  </a:lnTo>
                  <a:lnTo>
                    <a:pt x="1169" y="39708"/>
                  </a:lnTo>
                  <a:lnTo>
                    <a:pt x="1992" y="44861"/>
                  </a:lnTo>
                  <a:lnTo>
                    <a:pt x="2901" y="49971"/>
                  </a:lnTo>
                  <a:lnTo>
                    <a:pt x="2988" y="50620"/>
                  </a:lnTo>
                  <a:lnTo>
                    <a:pt x="3118" y="51227"/>
                  </a:lnTo>
                  <a:lnTo>
                    <a:pt x="3161" y="51270"/>
                  </a:lnTo>
                  <a:lnTo>
                    <a:pt x="3161" y="51227"/>
                  </a:lnTo>
                  <a:lnTo>
                    <a:pt x="2772" y="48715"/>
                  </a:lnTo>
                  <a:lnTo>
                    <a:pt x="2382" y="46160"/>
                  </a:lnTo>
                  <a:lnTo>
                    <a:pt x="1559" y="41051"/>
                  </a:lnTo>
                  <a:lnTo>
                    <a:pt x="780" y="36028"/>
                  </a:lnTo>
                  <a:lnTo>
                    <a:pt x="347" y="33386"/>
                  </a:lnTo>
                  <a:lnTo>
                    <a:pt x="260" y="32737"/>
                  </a:lnTo>
                  <a:lnTo>
                    <a:pt x="217" y="32130"/>
                  </a:lnTo>
                  <a:lnTo>
                    <a:pt x="217" y="31481"/>
                  </a:lnTo>
                  <a:lnTo>
                    <a:pt x="260" y="30875"/>
                  </a:lnTo>
                  <a:lnTo>
                    <a:pt x="477" y="29662"/>
                  </a:lnTo>
                  <a:lnTo>
                    <a:pt x="780" y="28450"/>
                  </a:lnTo>
                  <a:lnTo>
                    <a:pt x="1429" y="25981"/>
                  </a:lnTo>
                  <a:lnTo>
                    <a:pt x="2728" y="21045"/>
                  </a:lnTo>
                  <a:lnTo>
                    <a:pt x="4027" y="16065"/>
                  </a:lnTo>
                  <a:lnTo>
                    <a:pt x="5370" y="11086"/>
                  </a:lnTo>
                  <a:lnTo>
                    <a:pt x="8098" y="1213"/>
                  </a:lnTo>
                  <a:lnTo>
                    <a:pt x="844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4" name="Google Shape;9544;p75"/>
            <p:cNvSpPr/>
            <p:nvPr/>
          </p:nvSpPr>
          <p:spPr>
            <a:xfrm>
              <a:off x="5410076" y="4009194"/>
              <a:ext cx="559152" cy="513458"/>
            </a:xfrm>
            <a:custGeom>
              <a:avLst/>
              <a:gdLst/>
              <a:ahLst/>
              <a:cxnLst/>
              <a:rect l="l" t="t" r="r" b="b"/>
              <a:pathLst>
                <a:path w="20742" h="19054" extrusionOk="0">
                  <a:moveTo>
                    <a:pt x="20395" y="1"/>
                  </a:moveTo>
                  <a:lnTo>
                    <a:pt x="8184" y="217"/>
                  </a:lnTo>
                  <a:lnTo>
                    <a:pt x="8704" y="12212"/>
                  </a:lnTo>
                  <a:lnTo>
                    <a:pt x="8704" y="12385"/>
                  </a:lnTo>
                  <a:lnTo>
                    <a:pt x="5110" y="14117"/>
                  </a:lnTo>
                  <a:lnTo>
                    <a:pt x="2425" y="15460"/>
                  </a:lnTo>
                  <a:lnTo>
                    <a:pt x="1472" y="15979"/>
                  </a:lnTo>
                  <a:lnTo>
                    <a:pt x="910" y="16326"/>
                  </a:lnTo>
                  <a:lnTo>
                    <a:pt x="650" y="16586"/>
                  </a:lnTo>
                  <a:lnTo>
                    <a:pt x="433" y="16975"/>
                  </a:lnTo>
                  <a:lnTo>
                    <a:pt x="217" y="17365"/>
                  </a:lnTo>
                  <a:lnTo>
                    <a:pt x="87" y="17798"/>
                  </a:lnTo>
                  <a:lnTo>
                    <a:pt x="0" y="18231"/>
                  </a:lnTo>
                  <a:lnTo>
                    <a:pt x="0" y="18577"/>
                  </a:lnTo>
                  <a:lnTo>
                    <a:pt x="44" y="18707"/>
                  </a:lnTo>
                  <a:lnTo>
                    <a:pt x="87" y="18837"/>
                  </a:lnTo>
                  <a:lnTo>
                    <a:pt x="173" y="18924"/>
                  </a:lnTo>
                  <a:lnTo>
                    <a:pt x="303" y="19010"/>
                  </a:lnTo>
                  <a:lnTo>
                    <a:pt x="606" y="19010"/>
                  </a:lnTo>
                  <a:lnTo>
                    <a:pt x="1299" y="19054"/>
                  </a:lnTo>
                  <a:lnTo>
                    <a:pt x="3594" y="19054"/>
                  </a:lnTo>
                  <a:lnTo>
                    <a:pt x="6755" y="19010"/>
                  </a:lnTo>
                  <a:lnTo>
                    <a:pt x="10306" y="18924"/>
                  </a:lnTo>
                  <a:lnTo>
                    <a:pt x="13857" y="18837"/>
                  </a:lnTo>
                  <a:lnTo>
                    <a:pt x="17018" y="18707"/>
                  </a:lnTo>
                  <a:lnTo>
                    <a:pt x="19313" y="18577"/>
                  </a:lnTo>
                  <a:lnTo>
                    <a:pt x="20006" y="18491"/>
                  </a:lnTo>
                  <a:lnTo>
                    <a:pt x="20309" y="18404"/>
                  </a:lnTo>
                  <a:lnTo>
                    <a:pt x="20395" y="18318"/>
                  </a:lnTo>
                  <a:lnTo>
                    <a:pt x="20439" y="18231"/>
                  </a:lnTo>
                  <a:lnTo>
                    <a:pt x="20525" y="17841"/>
                  </a:lnTo>
                  <a:lnTo>
                    <a:pt x="20569" y="17235"/>
                  </a:lnTo>
                  <a:lnTo>
                    <a:pt x="20612" y="16456"/>
                  </a:lnTo>
                  <a:lnTo>
                    <a:pt x="20699" y="14550"/>
                  </a:lnTo>
                  <a:lnTo>
                    <a:pt x="20742" y="12212"/>
                  </a:lnTo>
                  <a:lnTo>
                    <a:pt x="20742" y="12082"/>
                  </a:lnTo>
                  <a:lnTo>
                    <a:pt x="20569" y="5803"/>
                  </a:lnTo>
                  <a:lnTo>
                    <a:pt x="20395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5" name="Google Shape;9545;p75"/>
            <p:cNvSpPr/>
            <p:nvPr/>
          </p:nvSpPr>
          <p:spPr>
            <a:xfrm>
              <a:off x="5410076" y="4374440"/>
              <a:ext cx="559152" cy="148211"/>
            </a:xfrm>
            <a:custGeom>
              <a:avLst/>
              <a:gdLst/>
              <a:ahLst/>
              <a:cxnLst/>
              <a:rect l="l" t="t" r="r" b="b"/>
              <a:pathLst>
                <a:path w="20742" h="5500" extrusionOk="0">
                  <a:moveTo>
                    <a:pt x="6279" y="0"/>
                  </a:moveTo>
                  <a:lnTo>
                    <a:pt x="2945" y="1603"/>
                  </a:lnTo>
                  <a:lnTo>
                    <a:pt x="1602" y="2295"/>
                  </a:lnTo>
                  <a:lnTo>
                    <a:pt x="1169" y="2555"/>
                  </a:lnTo>
                  <a:lnTo>
                    <a:pt x="910" y="2772"/>
                  </a:lnTo>
                  <a:lnTo>
                    <a:pt x="650" y="3032"/>
                  </a:lnTo>
                  <a:lnTo>
                    <a:pt x="390" y="3421"/>
                  </a:lnTo>
                  <a:lnTo>
                    <a:pt x="217" y="3811"/>
                  </a:lnTo>
                  <a:lnTo>
                    <a:pt x="87" y="4244"/>
                  </a:lnTo>
                  <a:lnTo>
                    <a:pt x="0" y="4677"/>
                  </a:lnTo>
                  <a:lnTo>
                    <a:pt x="0" y="5023"/>
                  </a:lnTo>
                  <a:lnTo>
                    <a:pt x="44" y="5153"/>
                  </a:lnTo>
                  <a:lnTo>
                    <a:pt x="87" y="5283"/>
                  </a:lnTo>
                  <a:lnTo>
                    <a:pt x="173" y="5370"/>
                  </a:lnTo>
                  <a:lnTo>
                    <a:pt x="303" y="5456"/>
                  </a:lnTo>
                  <a:lnTo>
                    <a:pt x="606" y="5456"/>
                  </a:lnTo>
                  <a:lnTo>
                    <a:pt x="1299" y="5500"/>
                  </a:lnTo>
                  <a:lnTo>
                    <a:pt x="3594" y="5500"/>
                  </a:lnTo>
                  <a:lnTo>
                    <a:pt x="6712" y="5456"/>
                  </a:lnTo>
                  <a:lnTo>
                    <a:pt x="10306" y="5370"/>
                  </a:lnTo>
                  <a:lnTo>
                    <a:pt x="13857" y="5283"/>
                  </a:lnTo>
                  <a:lnTo>
                    <a:pt x="16975" y="5153"/>
                  </a:lnTo>
                  <a:lnTo>
                    <a:pt x="19270" y="5023"/>
                  </a:lnTo>
                  <a:lnTo>
                    <a:pt x="20006" y="4937"/>
                  </a:lnTo>
                  <a:lnTo>
                    <a:pt x="20309" y="4850"/>
                  </a:lnTo>
                  <a:lnTo>
                    <a:pt x="20395" y="4720"/>
                  </a:lnTo>
                  <a:lnTo>
                    <a:pt x="20482" y="4417"/>
                  </a:lnTo>
                  <a:lnTo>
                    <a:pt x="20612" y="3465"/>
                  </a:lnTo>
                  <a:lnTo>
                    <a:pt x="20655" y="2036"/>
                  </a:lnTo>
                  <a:lnTo>
                    <a:pt x="20742" y="304"/>
                  </a:lnTo>
                  <a:lnTo>
                    <a:pt x="19096" y="607"/>
                  </a:lnTo>
                  <a:lnTo>
                    <a:pt x="16931" y="996"/>
                  </a:lnTo>
                  <a:lnTo>
                    <a:pt x="14160" y="1429"/>
                  </a:lnTo>
                  <a:lnTo>
                    <a:pt x="10739" y="1862"/>
                  </a:lnTo>
                  <a:lnTo>
                    <a:pt x="9310" y="1992"/>
                  </a:lnTo>
                  <a:lnTo>
                    <a:pt x="8141" y="2079"/>
                  </a:lnTo>
                  <a:lnTo>
                    <a:pt x="6409" y="2079"/>
                  </a:lnTo>
                  <a:lnTo>
                    <a:pt x="5803" y="1992"/>
                  </a:lnTo>
                  <a:lnTo>
                    <a:pt x="5370" y="1862"/>
                  </a:lnTo>
                  <a:lnTo>
                    <a:pt x="5067" y="1733"/>
                  </a:lnTo>
                  <a:lnTo>
                    <a:pt x="4980" y="1646"/>
                  </a:lnTo>
                  <a:lnTo>
                    <a:pt x="4893" y="1559"/>
                  </a:lnTo>
                  <a:lnTo>
                    <a:pt x="4850" y="1473"/>
                  </a:lnTo>
                  <a:lnTo>
                    <a:pt x="4850" y="1386"/>
                  </a:lnTo>
                  <a:lnTo>
                    <a:pt x="4893" y="1170"/>
                  </a:lnTo>
                  <a:lnTo>
                    <a:pt x="5023" y="953"/>
                  </a:lnTo>
                  <a:lnTo>
                    <a:pt x="5196" y="737"/>
                  </a:lnTo>
                  <a:lnTo>
                    <a:pt x="5456" y="520"/>
                  </a:lnTo>
                  <a:lnTo>
                    <a:pt x="5716" y="304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6" name="Google Shape;9546;p75"/>
            <p:cNvSpPr/>
            <p:nvPr/>
          </p:nvSpPr>
          <p:spPr>
            <a:xfrm>
              <a:off x="5459085" y="2549448"/>
              <a:ext cx="524162" cy="1733991"/>
            </a:xfrm>
            <a:custGeom>
              <a:avLst/>
              <a:gdLst/>
              <a:ahLst/>
              <a:cxnLst/>
              <a:rect l="l" t="t" r="r" b="b"/>
              <a:pathLst>
                <a:path w="19444" h="64347" extrusionOk="0">
                  <a:moveTo>
                    <a:pt x="1" y="0"/>
                  </a:moveTo>
                  <a:lnTo>
                    <a:pt x="87" y="953"/>
                  </a:lnTo>
                  <a:lnTo>
                    <a:pt x="174" y="1992"/>
                  </a:lnTo>
                  <a:lnTo>
                    <a:pt x="304" y="3291"/>
                  </a:lnTo>
                  <a:lnTo>
                    <a:pt x="521" y="4807"/>
                  </a:lnTo>
                  <a:lnTo>
                    <a:pt x="780" y="6452"/>
                  </a:lnTo>
                  <a:lnTo>
                    <a:pt x="1083" y="8141"/>
                  </a:lnTo>
                  <a:lnTo>
                    <a:pt x="1300" y="8964"/>
                  </a:lnTo>
                  <a:lnTo>
                    <a:pt x="1516" y="9786"/>
                  </a:lnTo>
                  <a:lnTo>
                    <a:pt x="1863" y="10869"/>
                  </a:lnTo>
                  <a:lnTo>
                    <a:pt x="1949" y="10869"/>
                  </a:lnTo>
                  <a:lnTo>
                    <a:pt x="2339" y="10999"/>
                  </a:lnTo>
                  <a:lnTo>
                    <a:pt x="3119" y="11345"/>
                  </a:lnTo>
                  <a:lnTo>
                    <a:pt x="4331" y="12038"/>
                  </a:lnTo>
                  <a:lnTo>
                    <a:pt x="5977" y="64347"/>
                  </a:lnTo>
                  <a:lnTo>
                    <a:pt x="19443" y="64174"/>
                  </a:lnTo>
                  <a:lnTo>
                    <a:pt x="18361" y="50101"/>
                  </a:lnTo>
                  <a:lnTo>
                    <a:pt x="17625" y="40055"/>
                  </a:lnTo>
                  <a:lnTo>
                    <a:pt x="17408" y="36504"/>
                  </a:lnTo>
                  <a:lnTo>
                    <a:pt x="17322" y="34728"/>
                  </a:lnTo>
                  <a:lnTo>
                    <a:pt x="17235" y="32953"/>
                  </a:lnTo>
                  <a:lnTo>
                    <a:pt x="17062" y="30052"/>
                  </a:lnTo>
                  <a:lnTo>
                    <a:pt x="16586" y="22517"/>
                  </a:lnTo>
                  <a:lnTo>
                    <a:pt x="16066" y="15416"/>
                  </a:lnTo>
                  <a:lnTo>
                    <a:pt x="15936" y="13034"/>
                  </a:lnTo>
                  <a:lnTo>
                    <a:pt x="15936" y="12341"/>
                  </a:lnTo>
                  <a:lnTo>
                    <a:pt x="15936" y="12038"/>
                  </a:lnTo>
                  <a:lnTo>
                    <a:pt x="16066" y="11562"/>
                  </a:lnTo>
                  <a:lnTo>
                    <a:pt x="16196" y="11086"/>
                  </a:lnTo>
                  <a:lnTo>
                    <a:pt x="16369" y="10090"/>
                  </a:lnTo>
                  <a:lnTo>
                    <a:pt x="16456" y="9094"/>
                  </a:lnTo>
                  <a:lnTo>
                    <a:pt x="16499" y="8098"/>
                  </a:lnTo>
                  <a:lnTo>
                    <a:pt x="16412" y="7058"/>
                  </a:lnTo>
                  <a:lnTo>
                    <a:pt x="16326" y="6063"/>
                  </a:lnTo>
                  <a:lnTo>
                    <a:pt x="16196" y="5110"/>
                  </a:lnTo>
                  <a:lnTo>
                    <a:pt x="16023" y="4157"/>
                  </a:lnTo>
                  <a:lnTo>
                    <a:pt x="15849" y="3291"/>
                  </a:lnTo>
                  <a:lnTo>
                    <a:pt x="15633" y="2512"/>
                  </a:lnTo>
                  <a:lnTo>
                    <a:pt x="15243" y="1213"/>
                  </a:lnTo>
                  <a:lnTo>
                    <a:pt x="14983" y="347"/>
                  </a:lnTo>
                  <a:lnTo>
                    <a:pt x="1485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7" name="Google Shape;9547;p75"/>
            <p:cNvSpPr/>
            <p:nvPr/>
          </p:nvSpPr>
          <p:spPr>
            <a:xfrm>
              <a:off x="5459085" y="2549448"/>
              <a:ext cx="524162" cy="1733991"/>
            </a:xfrm>
            <a:custGeom>
              <a:avLst/>
              <a:gdLst/>
              <a:ahLst/>
              <a:cxnLst/>
              <a:rect l="l" t="t" r="r" b="b"/>
              <a:pathLst>
                <a:path w="19444" h="6434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7" y="953"/>
                  </a:lnTo>
                  <a:lnTo>
                    <a:pt x="174" y="1992"/>
                  </a:lnTo>
                  <a:lnTo>
                    <a:pt x="304" y="3291"/>
                  </a:lnTo>
                  <a:lnTo>
                    <a:pt x="521" y="4807"/>
                  </a:lnTo>
                  <a:lnTo>
                    <a:pt x="780" y="6452"/>
                  </a:lnTo>
                  <a:lnTo>
                    <a:pt x="1083" y="8141"/>
                  </a:lnTo>
                  <a:lnTo>
                    <a:pt x="1300" y="8964"/>
                  </a:lnTo>
                  <a:lnTo>
                    <a:pt x="1516" y="9786"/>
                  </a:lnTo>
                  <a:lnTo>
                    <a:pt x="1516" y="9786"/>
                  </a:lnTo>
                  <a:lnTo>
                    <a:pt x="1863" y="10869"/>
                  </a:lnTo>
                  <a:lnTo>
                    <a:pt x="1863" y="10869"/>
                  </a:lnTo>
                  <a:lnTo>
                    <a:pt x="1949" y="10869"/>
                  </a:lnTo>
                  <a:lnTo>
                    <a:pt x="2339" y="10999"/>
                  </a:lnTo>
                  <a:lnTo>
                    <a:pt x="3119" y="11345"/>
                  </a:lnTo>
                  <a:lnTo>
                    <a:pt x="4331" y="12038"/>
                  </a:lnTo>
                  <a:lnTo>
                    <a:pt x="5977" y="64347"/>
                  </a:lnTo>
                  <a:lnTo>
                    <a:pt x="19443" y="64174"/>
                  </a:lnTo>
                  <a:lnTo>
                    <a:pt x="19443" y="64174"/>
                  </a:lnTo>
                  <a:lnTo>
                    <a:pt x="18361" y="50101"/>
                  </a:lnTo>
                  <a:lnTo>
                    <a:pt x="17625" y="40055"/>
                  </a:lnTo>
                  <a:lnTo>
                    <a:pt x="17408" y="36504"/>
                  </a:lnTo>
                  <a:lnTo>
                    <a:pt x="17322" y="34728"/>
                  </a:lnTo>
                  <a:lnTo>
                    <a:pt x="17322" y="34728"/>
                  </a:lnTo>
                  <a:lnTo>
                    <a:pt x="17235" y="32953"/>
                  </a:lnTo>
                  <a:lnTo>
                    <a:pt x="17062" y="30052"/>
                  </a:lnTo>
                  <a:lnTo>
                    <a:pt x="16586" y="22517"/>
                  </a:lnTo>
                  <a:lnTo>
                    <a:pt x="16066" y="15416"/>
                  </a:lnTo>
                  <a:lnTo>
                    <a:pt x="15936" y="13034"/>
                  </a:lnTo>
                  <a:lnTo>
                    <a:pt x="15936" y="12341"/>
                  </a:lnTo>
                  <a:lnTo>
                    <a:pt x="15936" y="12038"/>
                  </a:lnTo>
                  <a:lnTo>
                    <a:pt x="15936" y="12038"/>
                  </a:lnTo>
                  <a:lnTo>
                    <a:pt x="16066" y="11562"/>
                  </a:lnTo>
                  <a:lnTo>
                    <a:pt x="16196" y="11086"/>
                  </a:lnTo>
                  <a:lnTo>
                    <a:pt x="16369" y="10090"/>
                  </a:lnTo>
                  <a:lnTo>
                    <a:pt x="16456" y="9094"/>
                  </a:lnTo>
                  <a:lnTo>
                    <a:pt x="16499" y="8098"/>
                  </a:lnTo>
                  <a:lnTo>
                    <a:pt x="16412" y="7058"/>
                  </a:lnTo>
                  <a:lnTo>
                    <a:pt x="16326" y="6063"/>
                  </a:lnTo>
                  <a:lnTo>
                    <a:pt x="16196" y="5110"/>
                  </a:lnTo>
                  <a:lnTo>
                    <a:pt x="16023" y="4157"/>
                  </a:lnTo>
                  <a:lnTo>
                    <a:pt x="15849" y="3291"/>
                  </a:lnTo>
                  <a:lnTo>
                    <a:pt x="15633" y="2512"/>
                  </a:lnTo>
                  <a:lnTo>
                    <a:pt x="15243" y="1213"/>
                  </a:lnTo>
                  <a:lnTo>
                    <a:pt x="14983" y="347"/>
                  </a:lnTo>
                  <a:lnTo>
                    <a:pt x="1485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8" name="Google Shape;9548;p75"/>
            <p:cNvSpPr/>
            <p:nvPr/>
          </p:nvSpPr>
          <p:spPr>
            <a:xfrm>
              <a:off x="5631856" y="4209899"/>
              <a:ext cx="328046" cy="9378"/>
            </a:xfrm>
            <a:custGeom>
              <a:avLst/>
              <a:gdLst/>
              <a:ahLst/>
              <a:cxnLst/>
              <a:rect l="l" t="t" r="r" b="b"/>
              <a:pathLst>
                <a:path w="12169" h="348" extrusionOk="0">
                  <a:moveTo>
                    <a:pt x="7189" y="1"/>
                  </a:moveTo>
                  <a:lnTo>
                    <a:pt x="3421" y="87"/>
                  </a:lnTo>
                  <a:lnTo>
                    <a:pt x="1646" y="131"/>
                  </a:lnTo>
                  <a:lnTo>
                    <a:pt x="87" y="217"/>
                  </a:lnTo>
                  <a:lnTo>
                    <a:pt x="1" y="261"/>
                  </a:lnTo>
                  <a:lnTo>
                    <a:pt x="44" y="261"/>
                  </a:lnTo>
                  <a:lnTo>
                    <a:pt x="44" y="304"/>
                  </a:lnTo>
                  <a:lnTo>
                    <a:pt x="87" y="304"/>
                  </a:lnTo>
                  <a:lnTo>
                    <a:pt x="1170" y="347"/>
                  </a:lnTo>
                  <a:lnTo>
                    <a:pt x="6582" y="347"/>
                  </a:lnTo>
                  <a:lnTo>
                    <a:pt x="10177" y="217"/>
                  </a:lnTo>
                  <a:lnTo>
                    <a:pt x="11432" y="174"/>
                  </a:lnTo>
                  <a:lnTo>
                    <a:pt x="12125" y="131"/>
                  </a:lnTo>
                  <a:lnTo>
                    <a:pt x="12168" y="87"/>
                  </a:lnTo>
                  <a:lnTo>
                    <a:pt x="12125" y="87"/>
                  </a:lnTo>
                  <a:lnTo>
                    <a:pt x="11519" y="44"/>
                  </a:lnTo>
                  <a:lnTo>
                    <a:pt x="103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9" name="Google Shape;9549;p75"/>
            <p:cNvSpPr/>
            <p:nvPr/>
          </p:nvSpPr>
          <p:spPr>
            <a:xfrm>
              <a:off x="5576997" y="2866835"/>
              <a:ext cx="43213" cy="1248585"/>
            </a:xfrm>
            <a:custGeom>
              <a:avLst/>
              <a:gdLst/>
              <a:ahLst/>
              <a:cxnLst/>
              <a:rect l="l" t="t" r="r" b="b"/>
              <a:pathLst>
                <a:path w="1603" h="46334" extrusionOk="0">
                  <a:moveTo>
                    <a:pt x="87" y="0"/>
                  </a:moveTo>
                  <a:lnTo>
                    <a:pt x="0" y="44"/>
                  </a:lnTo>
                  <a:lnTo>
                    <a:pt x="0" y="87"/>
                  </a:lnTo>
                  <a:lnTo>
                    <a:pt x="260" y="9137"/>
                  </a:lnTo>
                  <a:lnTo>
                    <a:pt x="563" y="18187"/>
                  </a:lnTo>
                  <a:lnTo>
                    <a:pt x="1170" y="36157"/>
                  </a:lnTo>
                  <a:lnTo>
                    <a:pt x="1516" y="46290"/>
                  </a:lnTo>
                  <a:lnTo>
                    <a:pt x="1516" y="46333"/>
                  </a:lnTo>
                  <a:lnTo>
                    <a:pt x="1559" y="46333"/>
                  </a:lnTo>
                  <a:lnTo>
                    <a:pt x="1603" y="46290"/>
                  </a:lnTo>
                  <a:lnTo>
                    <a:pt x="1559" y="41787"/>
                  </a:lnTo>
                  <a:lnTo>
                    <a:pt x="1473" y="37240"/>
                  </a:lnTo>
                  <a:lnTo>
                    <a:pt x="1256" y="28233"/>
                  </a:lnTo>
                  <a:lnTo>
                    <a:pt x="953" y="19226"/>
                  </a:lnTo>
                  <a:lnTo>
                    <a:pt x="650" y="10263"/>
                  </a:lnTo>
                  <a:lnTo>
                    <a:pt x="433" y="5197"/>
                  </a:lnTo>
                  <a:lnTo>
                    <a:pt x="174" y="87"/>
                  </a:lnTo>
                  <a:lnTo>
                    <a:pt x="130" y="44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0" name="Google Shape;9550;p75"/>
            <p:cNvSpPr/>
            <p:nvPr/>
          </p:nvSpPr>
          <p:spPr>
            <a:xfrm>
              <a:off x="5819803" y="2575102"/>
              <a:ext cx="96912" cy="1597502"/>
            </a:xfrm>
            <a:custGeom>
              <a:avLst/>
              <a:gdLst/>
              <a:ahLst/>
              <a:cxnLst/>
              <a:rect l="l" t="t" r="r" b="b"/>
              <a:pathLst>
                <a:path w="3595" h="59282" extrusionOk="0">
                  <a:moveTo>
                    <a:pt x="217" y="1"/>
                  </a:moveTo>
                  <a:lnTo>
                    <a:pt x="173" y="44"/>
                  </a:lnTo>
                  <a:lnTo>
                    <a:pt x="173" y="87"/>
                  </a:lnTo>
                  <a:lnTo>
                    <a:pt x="477" y="1473"/>
                  </a:lnTo>
                  <a:lnTo>
                    <a:pt x="736" y="2859"/>
                  </a:lnTo>
                  <a:lnTo>
                    <a:pt x="953" y="4288"/>
                  </a:lnTo>
                  <a:lnTo>
                    <a:pt x="1083" y="5717"/>
                  </a:lnTo>
                  <a:lnTo>
                    <a:pt x="1083" y="6410"/>
                  </a:lnTo>
                  <a:lnTo>
                    <a:pt x="1039" y="7102"/>
                  </a:lnTo>
                  <a:lnTo>
                    <a:pt x="996" y="7795"/>
                  </a:lnTo>
                  <a:lnTo>
                    <a:pt x="866" y="8488"/>
                  </a:lnTo>
                  <a:lnTo>
                    <a:pt x="693" y="9138"/>
                  </a:lnTo>
                  <a:lnTo>
                    <a:pt x="520" y="9787"/>
                  </a:lnTo>
                  <a:lnTo>
                    <a:pt x="303" y="10437"/>
                  </a:lnTo>
                  <a:lnTo>
                    <a:pt x="130" y="11086"/>
                  </a:lnTo>
                  <a:lnTo>
                    <a:pt x="87" y="11433"/>
                  </a:lnTo>
                  <a:lnTo>
                    <a:pt x="44" y="11779"/>
                  </a:lnTo>
                  <a:lnTo>
                    <a:pt x="0" y="12472"/>
                  </a:lnTo>
                  <a:lnTo>
                    <a:pt x="87" y="13857"/>
                  </a:lnTo>
                  <a:lnTo>
                    <a:pt x="217" y="15330"/>
                  </a:lnTo>
                  <a:lnTo>
                    <a:pt x="303" y="16802"/>
                  </a:lnTo>
                  <a:lnTo>
                    <a:pt x="736" y="22604"/>
                  </a:lnTo>
                  <a:lnTo>
                    <a:pt x="1602" y="34339"/>
                  </a:lnTo>
                  <a:lnTo>
                    <a:pt x="2512" y="46074"/>
                  </a:lnTo>
                  <a:lnTo>
                    <a:pt x="2988" y="52656"/>
                  </a:lnTo>
                  <a:lnTo>
                    <a:pt x="3248" y="55947"/>
                  </a:lnTo>
                  <a:lnTo>
                    <a:pt x="3551" y="59281"/>
                  </a:lnTo>
                  <a:lnTo>
                    <a:pt x="3594" y="59281"/>
                  </a:lnTo>
                  <a:lnTo>
                    <a:pt x="3205" y="53306"/>
                  </a:lnTo>
                  <a:lnTo>
                    <a:pt x="2772" y="47416"/>
                  </a:lnTo>
                  <a:lnTo>
                    <a:pt x="1906" y="35638"/>
                  </a:lnTo>
                  <a:lnTo>
                    <a:pt x="1472" y="29749"/>
                  </a:lnTo>
                  <a:lnTo>
                    <a:pt x="996" y="23860"/>
                  </a:lnTo>
                  <a:lnTo>
                    <a:pt x="563" y="17971"/>
                  </a:lnTo>
                  <a:lnTo>
                    <a:pt x="347" y="15027"/>
                  </a:lnTo>
                  <a:lnTo>
                    <a:pt x="217" y="13554"/>
                  </a:lnTo>
                  <a:lnTo>
                    <a:pt x="173" y="12082"/>
                  </a:lnTo>
                  <a:lnTo>
                    <a:pt x="217" y="11692"/>
                  </a:lnTo>
                  <a:lnTo>
                    <a:pt x="260" y="11346"/>
                  </a:lnTo>
                  <a:lnTo>
                    <a:pt x="477" y="10567"/>
                  </a:lnTo>
                  <a:lnTo>
                    <a:pt x="693" y="9830"/>
                  </a:lnTo>
                  <a:lnTo>
                    <a:pt x="910" y="9094"/>
                  </a:lnTo>
                  <a:lnTo>
                    <a:pt x="1083" y="8358"/>
                  </a:lnTo>
                  <a:lnTo>
                    <a:pt x="1169" y="7579"/>
                  </a:lnTo>
                  <a:lnTo>
                    <a:pt x="1213" y="6843"/>
                  </a:lnTo>
                  <a:lnTo>
                    <a:pt x="1256" y="6106"/>
                  </a:lnTo>
                  <a:lnTo>
                    <a:pt x="1213" y="5327"/>
                  </a:lnTo>
                  <a:lnTo>
                    <a:pt x="1126" y="4548"/>
                  </a:lnTo>
                  <a:lnTo>
                    <a:pt x="1039" y="3811"/>
                  </a:lnTo>
                  <a:lnTo>
                    <a:pt x="953" y="3032"/>
                  </a:lnTo>
                  <a:lnTo>
                    <a:pt x="650" y="1560"/>
                  </a:lnTo>
                  <a:lnTo>
                    <a:pt x="347" y="4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1" name="Google Shape;9551;p75"/>
            <p:cNvSpPr/>
            <p:nvPr/>
          </p:nvSpPr>
          <p:spPr>
            <a:xfrm>
              <a:off x="5707741" y="2604286"/>
              <a:ext cx="113248" cy="109703"/>
            </a:xfrm>
            <a:custGeom>
              <a:avLst/>
              <a:gdLst/>
              <a:ahLst/>
              <a:cxnLst/>
              <a:rect l="l" t="t" r="r" b="b"/>
              <a:pathLst>
                <a:path w="4201" h="4071" extrusionOk="0">
                  <a:moveTo>
                    <a:pt x="44" y="0"/>
                  </a:moveTo>
                  <a:lnTo>
                    <a:pt x="44" y="44"/>
                  </a:lnTo>
                  <a:lnTo>
                    <a:pt x="0" y="87"/>
                  </a:lnTo>
                  <a:lnTo>
                    <a:pt x="0" y="174"/>
                  </a:lnTo>
                  <a:lnTo>
                    <a:pt x="44" y="304"/>
                  </a:lnTo>
                  <a:lnTo>
                    <a:pt x="173" y="780"/>
                  </a:lnTo>
                  <a:lnTo>
                    <a:pt x="390" y="1603"/>
                  </a:lnTo>
                  <a:lnTo>
                    <a:pt x="520" y="1992"/>
                  </a:lnTo>
                  <a:lnTo>
                    <a:pt x="693" y="2339"/>
                  </a:lnTo>
                  <a:lnTo>
                    <a:pt x="953" y="2685"/>
                  </a:lnTo>
                  <a:lnTo>
                    <a:pt x="1213" y="2988"/>
                  </a:lnTo>
                  <a:lnTo>
                    <a:pt x="1516" y="3248"/>
                  </a:lnTo>
                  <a:lnTo>
                    <a:pt x="1862" y="3465"/>
                  </a:lnTo>
                  <a:lnTo>
                    <a:pt x="2209" y="3638"/>
                  </a:lnTo>
                  <a:lnTo>
                    <a:pt x="2598" y="3768"/>
                  </a:lnTo>
                  <a:lnTo>
                    <a:pt x="2988" y="3898"/>
                  </a:lnTo>
                  <a:lnTo>
                    <a:pt x="3378" y="4028"/>
                  </a:lnTo>
                  <a:lnTo>
                    <a:pt x="3767" y="4071"/>
                  </a:lnTo>
                  <a:lnTo>
                    <a:pt x="4157" y="4071"/>
                  </a:lnTo>
                  <a:lnTo>
                    <a:pt x="4201" y="3984"/>
                  </a:lnTo>
                  <a:lnTo>
                    <a:pt x="4157" y="3941"/>
                  </a:lnTo>
                  <a:lnTo>
                    <a:pt x="3811" y="3854"/>
                  </a:lnTo>
                  <a:lnTo>
                    <a:pt x="3464" y="3768"/>
                  </a:lnTo>
                  <a:lnTo>
                    <a:pt x="3075" y="3638"/>
                  </a:lnTo>
                  <a:lnTo>
                    <a:pt x="2728" y="3508"/>
                  </a:lnTo>
                  <a:lnTo>
                    <a:pt x="2079" y="3161"/>
                  </a:lnTo>
                  <a:lnTo>
                    <a:pt x="1472" y="2772"/>
                  </a:lnTo>
                  <a:lnTo>
                    <a:pt x="1213" y="2512"/>
                  </a:lnTo>
                  <a:lnTo>
                    <a:pt x="996" y="2209"/>
                  </a:lnTo>
                  <a:lnTo>
                    <a:pt x="823" y="1906"/>
                  </a:lnTo>
                  <a:lnTo>
                    <a:pt x="693" y="1603"/>
                  </a:lnTo>
                  <a:lnTo>
                    <a:pt x="390" y="823"/>
                  </a:lnTo>
                  <a:lnTo>
                    <a:pt x="260" y="477"/>
                  </a:lnTo>
                  <a:lnTo>
                    <a:pt x="87" y="87"/>
                  </a:lnTo>
                  <a:lnTo>
                    <a:pt x="130" y="87"/>
                  </a:lnTo>
                  <a:lnTo>
                    <a:pt x="13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2" name="Google Shape;9552;p75"/>
            <p:cNvSpPr/>
            <p:nvPr/>
          </p:nvSpPr>
          <p:spPr>
            <a:xfrm>
              <a:off x="5473103" y="2666130"/>
              <a:ext cx="56045" cy="178554"/>
            </a:xfrm>
            <a:custGeom>
              <a:avLst/>
              <a:gdLst/>
              <a:ahLst/>
              <a:cxnLst/>
              <a:rect l="l" t="t" r="r" b="b"/>
              <a:pathLst>
                <a:path w="2079" h="6626" extrusionOk="0">
                  <a:moveTo>
                    <a:pt x="1429" y="0"/>
                  </a:moveTo>
                  <a:lnTo>
                    <a:pt x="1429" y="44"/>
                  </a:lnTo>
                  <a:lnTo>
                    <a:pt x="1516" y="1299"/>
                  </a:lnTo>
                  <a:lnTo>
                    <a:pt x="1689" y="2555"/>
                  </a:lnTo>
                  <a:lnTo>
                    <a:pt x="1776" y="3811"/>
                  </a:lnTo>
                  <a:lnTo>
                    <a:pt x="1862" y="5023"/>
                  </a:lnTo>
                  <a:lnTo>
                    <a:pt x="1862" y="5240"/>
                  </a:lnTo>
                  <a:lnTo>
                    <a:pt x="1819" y="5500"/>
                  </a:lnTo>
                  <a:lnTo>
                    <a:pt x="1733" y="5673"/>
                  </a:lnTo>
                  <a:lnTo>
                    <a:pt x="1646" y="5760"/>
                  </a:lnTo>
                  <a:lnTo>
                    <a:pt x="1559" y="5760"/>
                  </a:lnTo>
                  <a:lnTo>
                    <a:pt x="1386" y="5803"/>
                  </a:lnTo>
                  <a:lnTo>
                    <a:pt x="1256" y="5760"/>
                  </a:lnTo>
                  <a:lnTo>
                    <a:pt x="1170" y="5673"/>
                  </a:lnTo>
                  <a:lnTo>
                    <a:pt x="1083" y="5543"/>
                  </a:lnTo>
                  <a:lnTo>
                    <a:pt x="953" y="5283"/>
                  </a:lnTo>
                  <a:lnTo>
                    <a:pt x="823" y="5023"/>
                  </a:lnTo>
                  <a:lnTo>
                    <a:pt x="520" y="3941"/>
                  </a:lnTo>
                  <a:lnTo>
                    <a:pt x="304" y="2772"/>
                  </a:lnTo>
                  <a:lnTo>
                    <a:pt x="174" y="1473"/>
                  </a:lnTo>
                  <a:lnTo>
                    <a:pt x="44" y="130"/>
                  </a:lnTo>
                  <a:lnTo>
                    <a:pt x="1" y="130"/>
                  </a:lnTo>
                  <a:lnTo>
                    <a:pt x="1" y="1473"/>
                  </a:lnTo>
                  <a:lnTo>
                    <a:pt x="44" y="2122"/>
                  </a:lnTo>
                  <a:lnTo>
                    <a:pt x="87" y="2815"/>
                  </a:lnTo>
                  <a:lnTo>
                    <a:pt x="174" y="3465"/>
                  </a:lnTo>
                  <a:lnTo>
                    <a:pt x="304" y="4114"/>
                  </a:lnTo>
                  <a:lnTo>
                    <a:pt x="434" y="4764"/>
                  </a:lnTo>
                  <a:lnTo>
                    <a:pt x="650" y="5370"/>
                  </a:lnTo>
                  <a:lnTo>
                    <a:pt x="780" y="5630"/>
                  </a:lnTo>
                  <a:lnTo>
                    <a:pt x="910" y="5803"/>
                  </a:lnTo>
                  <a:lnTo>
                    <a:pt x="1126" y="5976"/>
                  </a:lnTo>
                  <a:lnTo>
                    <a:pt x="1386" y="6063"/>
                  </a:lnTo>
                  <a:lnTo>
                    <a:pt x="1429" y="6063"/>
                  </a:lnTo>
                  <a:lnTo>
                    <a:pt x="1429" y="6106"/>
                  </a:lnTo>
                  <a:lnTo>
                    <a:pt x="1429" y="6236"/>
                  </a:lnTo>
                  <a:lnTo>
                    <a:pt x="1429" y="6279"/>
                  </a:lnTo>
                  <a:lnTo>
                    <a:pt x="1473" y="6366"/>
                  </a:lnTo>
                  <a:lnTo>
                    <a:pt x="1516" y="6626"/>
                  </a:lnTo>
                  <a:lnTo>
                    <a:pt x="1646" y="6626"/>
                  </a:lnTo>
                  <a:lnTo>
                    <a:pt x="1646" y="6582"/>
                  </a:lnTo>
                  <a:lnTo>
                    <a:pt x="1689" y="6539"/>
                  </a:lnTo>
                  <a:lnTo>
                    <a:pt x="1646" y="6279"/>
                  </a:lnTo>
                  <a:lnTo>
                    <a:pt x="1559" y="6063"/>
                  </a:lnTo>
                  <a:lnTo>
                    <a:pt x="1689" y="6019"/>
                  </a:lnTo>
                  <a:lnTo>
                    <a:pt x="1819" y="5933"/>
                  </a:lnTo>
                  <a:lnTo>
                    <a:pt x="1949" y="5846"/>
                  </a:lnTo>
                  <a:lnTo>
                    <a:pt x="1992" y="5716"/>
                  </a:lnTo>
                  <a:lnTo>
                    <a:pt x="2079" y="5413"/>
                  </a:lnTo>
                  <a:lnTo>
                    <a:pt x="2079" y="5153"/>
                  </a:lnTo>
                  <a:lnTo>
                    <a:pt x="2036" y="4634"/>
                  </a:lnTo>
                  <a:lnTo>
                    <a:pt x="1992" y="3941"/>
                  </a:lnTo>
                  <a:lnTo>
                    <a:pt x="1906" y="3248"/>
                  </a:lnTo>
                  <a:lnTo>
                    <a:pt x="1776" y="1646"/>
                  </a:lnTo>
                  <a:lnTo>
                    <a:pt x="1646" y="823"/>
                  </a:lnTo>
                  <a:lnTo>
                    <a:pt x="1516" y="44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3" name="Google Shape;9553;p75"/>
            <p:cNvSpPr/>
            <p:nvPr/>
          </p:nvSpPr>
          <p:spPr>
            <a:xfrm>
              <a:off x="5490625" y="2832989"/>
              <a:ext cx="108585" cy="57210"/>
            </a:xfrm>
            <a:custGeom>
              <a:avLst/>
              <a:gdLst/>
              <a:ahLst/>
              <a:cxnLst/>
              <a:rect l="l" t="t" r="r" b="b"/>
              <a:pathLst>
                <a:path w="4028" h="2123" extrusionOk="0">
                  <a:moveTo>
                    <a:pt x="87" y="1"/>
                  </a:moveTo>
                  <a:lnTo>
                    <a:pt x="0" y="87"/>
                  </a:lnTo>
                  <a:lnTo>
                    <a:pt x="0" y="131"/>
                  </a:lnTo>
                  <a:lnTo>
                    <a:pt x="43" y="174"/>
                  </a:lnTo>
                  <a:lnTo>
                    <a:pt x="996" y="693"/>
                  </a:lnTo>
                  <a:lnTo>
                    <a:pt x="1992" y="1213"/>
                  </a:lnTo>
                  <a:lnTo>
                    <a:pt x="3941" y="2122"/>
                  </a:lnTo>
                  <a:lnTo>
                    <a:pt x="3984" y="2122"/>
                  </a:lnTo>
                  <a:lnTo>
                    <a:pt x="4027" y="2079"/>
                  </a:lnTo>
                  <a:lnTo>
                    <a:pt x="3984" y="2036"/>
                  </a:lnTo>
                  <a:lnTo>
                    <a:pt x="3074" y="1473"/>
                  </a:lnTo>
                  <a:lnTo>
                    <a:pt x="2122" y="953"/>
                  </a:lnTo>
                  <a:lnTo>
                    <a:pt x="1126" y="47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4" name="Google Shape;9554;p75"/>
            <p:cNvSpPr/>
            <p:nvPr/>
          </p:nvSpPr>
          <p:spPr>
            <a:xfrm>
              <a:off x="5236147" y="1759455"/>
              <a:ext cx="605843" cy="766683"/>
            </a:xfrm>
            <a:custGeom>
              <a:avLst/>
              <a:gdLst/>
              <a:ahLst/>
              <a:cxnLst/>
              <a:rect l="l" t="t" r="r" b="b"/>
              <a:pathLst>
                <a:path w="22474" h="28451" extrusionOk="0">
                  <a:moveTo>
                    <a:pt x="13987" y="1"/>
                  </a:moveTo>
                  <a:lnTo>
                    <a:pt x="13164" y="44"/>
                  </a:lnTo>
                  <a:lnTo>
                    <a:pt x="12558" y="131"/>
                  </a:lnTo>
                  <a:lnTo>
                    <a:pt x="11952" y="347"/>
                  </a:lnTo>
                  <a:lnTo>
                    <a:pt x="11389" y="650"/>
                  </a:lnTo>
                  <a:lnTo>
                    <a:pt x="10869" y="953"/>
                  </a:lnTo>
                  <a:lnTo>
                    <a:pt x="10393" y="1386"/>
                  </a:lnTo>
                  <a:lnTo>
                    <a:pt x="9916" y="1820"/>
                  </a:lnTo>
                  <a:lnTo>
                    <a:pt x="9483" y="2296"/>
                  </a:lnTo>
                  <a:lnTo>
                    <a:pt x="9094" y="2815"/>
                  </a:lnTo>
                  <a:lnTo>
                    <a:pt x="8920" y="3119"/>
                  </a:lnTo>
                  <a:lnTo>
                    <a:pt x="8747" y="3465"/>
                  </a:lnTo>
                  <a:lnTo>
                    <a:pt x="8444" y="4158"/>
                  </a:lnTo>
                  <a:lnTo>
                    <a:pt x="8184" y="4894"/>
                  </a:lnTo>
                  <a:lnTo>
                    <a:pt x="7968" y="5630"/>
                  </a:lnTo>
                  <a:lnTo>
                    <a:pt x="7751" y="6366"/>
                  </a:lnTo>
                  <a:lnTo>
                    <a:pt x="7491" y="7102"/>
                  </a:lnTo>
                  <a:lnTo>
                    <a:pt x="7188" y="7795"/>
                  </a:lnTo>
                  <a:lnTo>
                    <a:pt x="6972" y="8098"/>
                  </a:lnTo>
                  <a:lnTo>
                    <a:pt x="6755" y="8401"/>
                  </a:lnTo>
                  <a:lnTo>
                    <a:pt x="6322" y="8791"/>
                  </a:lnTo>
                  <a:lnTo>
                    <a:pt x="5889" y="9138"/>
                  </a:lnTo>
                  <a:lnTo>
                    <a:pt x="5456" y="9441"/>
                  </a:lnTo>
                  <a:lnTo>
                    <a:pt x="5023" y="9657"/>
                  </a:lnTo>
                  <a:lnTo>
                    <a:pt x="4590" y="9917"/>
                  </a:lnTo>
                  <a:lnTo>
                    <a:pt x="4157" y="10220"/>
                  </a:lnTo>
                  <a:lnTo>
                    <a:pt x="3767" y="10567"/>
                  </a:lnTo>
                  <a:lnTo>
                    <a:pt x="3334" y="11000"/>
                  </a:lnTo>
                  <a:lnTo>
                    <a:pt x="3161" y="11259"/>
                  </a:lnTo>
                  <a:lnTo>
                    <a:pt x="3031" y="11519"/>
                  </a:lnTo>
                  <a:lnTo>
                    <a:pt x="2901" y="11779"/>
                  </a:lnTo>
                  <a:lnTo>
                    <a:pt x="2815" y="12125"/>
                  </a:lnTo>
                  <a:lnTo>
                    <a:pt x="2772" y="12515"/>
                  </a:lnTo>
                  <a:lnTo>
                    <a:pt x="2772" y="12948"/>
                  </a:lnTo>
                  <a:lnTo>
                    <a:pt x="2815" y="13468"/>
                  </a:lnTo>
                  <a:lnTo>
                    <a:pt x="2901" y="14031"/>
                  </a:lnTo>
                  <a:lnTo>
                    <a:pt x="2988" y="14550"/>
                  </a:lnTo>
                  <a:lnTo>
                    <a:pt x="3031" y="15113"/>
                  </a:lnTo>
                  <a:lnTo>
                    <a:pt x="3031" y="15416"/>
                  </a:lnTo>
                  <a:lnTo>
                    <a:pt x="2988" y="15719"/>
                  </a:lnTo>
                  <a:lnTo>
                    <a:pt x="2901" y="15979"/>
                  </a:lnTo>
                  <a:lnTo>
                    <a:pt x="2772" y="16196"/>
                  </a:lnTo>
                  <a:lnTo>
                    <a:pt x="2555" y="16499"/>
                  </a:lnTo>
                  <a:lnTo>
                    <a:pt x="2295" y="16759"/>
                  </a:lnTo>
                  <a:lnTo>
                    <a:pt x="1992" y="16975"/>
                  </a:lnTo>
                  <a:lnTo>
                    <a:pt x="1646" y="17192"/>
                  </a:lnTo>
                  <a:lnTo>
                    <a:pt x="1343" y="17365"/>
                  </a:lnTo>
                  <a:lnTo>
                    <a:pt x="1039" y="17625"/>
                  </a:lnTo>
                  <a:lnTo>
                    <a:pt x="736" y="17841"/>
                  </a:lnTo>
                  <a:lnTo>
                    <a:pt x="520" y="18144"/>
                  </a:lnTo>
                  <a:lnTo>
                    <a:pt x="260" y="18621"/>
                  </a:lnTo>
                  <a:lnTo>
                    <a:pt x="87" y="19140"/>
                  </a:lnTo>
                  <a:lnTo>
                    <a:pt x="44" y="19660"/>
                  </a:lnTo>
                  <a:lnTo>
                    <a:pt x="0" y="20180"/>
                  </a:lnTo>
                  <a:lnTo>
                    <a:pt x="87" y="20699"/>
                  </a:lnTo>
                  <a:lnTo>
                    <a:pt x="173" y="21219"/>
                  </a:lnTo>
                  <a:lnTo>
                    <a:pt x="347" y="21738"/>
                  </a:lnTo>
                  <a:lnTo>
                    <a:pt x="563" y="22215"/>
                  </a:lnTo>
                  <a:lnTo>
                    <a:pt x="866" y="22734"/>
                  </a:lnTo>
                  <a:lnTo>
                    <a:pt x="1213" y="23254"/>
                  </a:lnTo>
                  <a:lnTo>
                    <a:pt x="1559" y="23687"/>
                  </a:lnTo>
                  <a:lnTo>
                    <a:pt x="1949" y="24163"/>
                  </a:lnTo>
                  <a:lnTo>
                    <a:pt x="2382" y="24553"/>
                  </a:lnTo>
                  <a:lnTo>
                    <a:pt x="2858" y="24943"/>
                  </a:lnTo>
                  <a:lnTo>
                    <a:pt x="3334" y="25332"/>
                  </a:lnTo>
                  <a:lnTo>
                    <a:pt x="3811" y="25636"/>
                  </a:lnTo>
                  <a:lnTo>
                    <a:pt x="4330" y="25982"/>
                  </a:lnTo>
                  <a:lnTo>
                    <a:pt x="4893" y="26242"/>
                  </a:lnTo>
                  <a:lnTo>
                    <a:pt x="5976" y="26761"/>
                  </a:lnTo>
                  <a:lnTo>
                    <a:pt x="7102" y="27194"/>
                  </a:lnTo>
                  <a:lnTo>
                    <a:pt x="8184" y="27584"/>
                  </a:lnTo>
                  <a:lnTo>
                    <a:pt x="9353" y="27844"/>
                  </a:lnTo>
                  <a:lnTo>
                    <a:pt x="10523" y="28104"/>
                  </a:lnTo>
                  <a:lnTo>
                    <a:pt x="11735" y="28320"/>
                  </a:lnTo>
                  <a:lnTo>
                    <a:pt x="12948" y="28407"/>
                  </a:lnTo>
                  <a:lnTo>
                    <a:pt x="14203" y="28450"/>
                  </a:lnTo>
                  <a:lnTo>
                    <a:pt x="15416" y="28407"/>
                  </a:lnTo>
                  <a:lnTo>
                    <a:pt x="16022" y="28364"/>
                  </a:lnTo>
                  <a:lnTo>
                    <a:pt x="16628" y="28277"/>
                  </a:lnTo>
                  <a:lnTo>
                    <a:pt x="17191" y="28147"/>
                  </a:lnTo>
                  <a:lnTo>
                    <a:pt x="17797" y="28017"/>
                  </a:lnTo>
                  <a:lnTo>
                    <a:pt x="18274" y="27887"/>
                  </a:lnTo>
                  <a:lnTo>
                    <a:pt x="18793" y="27714"/>
                  </a:lnTo>
                  <a:lnTo>
                    <a:pt x="19270" y="27498"/>
                  </a:lnTo>
                  <a:lnTo>
                    <a:pt x="19746" y="27238"/>
                  </a:lnTo>
                  <a:lnTo>
                    <a:pt x="20179" y="26978"/>
                  </a:lnTo>
                  <a:lnTo>
                    <a:pt x="20612" y="26675"/>
                  </a:lnTo>
                  <a:lnTo>
                    <a:pt x="21002" y="26328"/>
                  </a:lnTo>
                  <a:lnTo>
                    <a:pt x="21391" y="25982"/>
                  </a:lnTo>
                  <a:lnTo>
                    <a:pt x="21738" y="25549"/>
                  </a:lnTo>
                  <a:lnTo>
                    <a:pt x="22041" y="25116"/>
                  </a:lnTo>
                  <a:lnTo>
                    <a:pt x="22257" y="24640"/>
                  </a:lnTo>
                  <a:lnTo>
                    <a:pt x="22387" y="24163"/>
                  </a:lnTo>
                  <a:lnTo>
                    <a:pt x="22474" y="23687"/>
                  </a:lnTo>
                  <a:lnTo>
                    <a:pt x="22474" y="23211"/>
                  </a:lnTo>
                  <a:lnTo>
                    <a:pt x="22387" y="22691"/>
                  </a:lnTo>
                  <a:lnTo>
                    <a:pt x="22214" y="22171"/>
                  </a:lnTo>
                  <a:lnTo>
                    <a:pt x="21998" y="21782"/>
                  </a:lnTo>
                  <a:lnTo>
                    <a:pt x="21738" y="21392"/>
                  </a:lnTo>
                  <a:lnTo>
                    <a:pt x="21175" y="20613"/>
                  </a:lnTo>
                  <a:lnTo>
                    <a:pt x="20915" y="20266"/>
                  </a:lnTo>
                  <a:lnTo>
                    <a:pt x="20742" y="19920"/>
                  </a:lnTo>
                  <a:lnTo>
                    <a:pt x="20655" y="19573"/>
                  </a:lnTo>
                  <a:lnTo>
                    <a:pt x="20612" y="19400"/>
                  </a:lnTo>
                  <a:lnTo>
                    <a:pt x="20655" y="19227"/>
                  </a:lnTo>
                  <a:lnTo>
                    <a:pt x="20742" y="18924"/>
                  </a:lnTo>
                  <a:lnTo>
                    <a:pt x="20872" y="18664"/>
                  </a:lnTo>
                  <a:lnTo>
                    <a:pt x="21045" y="18361"/>
                  </a:lnTo>
                  <a:lnTo>
                    <a:pt x="21261" y="18101"/>
                  </a:lnTo>
                  <a:lnTo>
                    <a:pt x="21695" y="17581"/>
                  </a:lnTo>
                  <a:lnTo>
                    <a:pt x="21868" y="17322"/>
                  </a:lnTo>
                  <a:lnTo>
                    <a:pt x="22041" y="17018"/>
                  </a:lnTo>
                  <a:lnTo>
                    <a:pt x="22214" y="16499"/>
                  </a:lnTo>
                  <a:lnTo>
                    <a:pt x="22301" y="16023"/>
                  </a:lnTo>
                  <a:lnTo>
                    <a:pt x="22301" y="15546"/>
                  </a:lnTo>
                  <a:lnTo>
                    <a:pt x="22214" y="15070"/>
                  </a:lnTo>
                  <a:lnTo>
                    <a:pt x="22084" y="14594"/>
                  </a:lnTo>
                  <a:lnTo>
                    <a:pt x="21868" y="14161"/>
                  </a:lnTo>
                  <a:lnTo>
                    <a:pt x="21608" y="13728"/>
                  </a:lnTo>
                  <a:lnTo>
                    <a:pt x="21305" y="13295"/>
                  </a:lnTo>
                  <a:lnTo>
                    <a:pt x="21002" y="12775"/>
                  </a:lnTo>
                  <a:lnTo>
                    <a:pt x="20742" y="12255"/>
                  </a:lnTo>
                  <a:lnTo>
                    <a:pt x="20569" y="11736"/>
                  </a:lnTo>
                  <a:lnTo>
                    <a:pt x="20395" y="11216"/>
                  </a:lnTo>
                  <a:lnTo>
                    <a:pt x="20309" y="10696"/>
                  </a:lnTo>
                  <a:lnTo>
                    <a:pt x="20266" y="10177"/>
                  </a:lnTo>
                  <a:lnTo>
                    <a:pt x="20179" y="9138"/>
                  </a:lnTo>
                  <a:lnTo>
                    <a:pt x="20179" y="8055"/>
                  </a:lnTo>
                  <a:lnTo>
                    <a:pt x="20179" y="6972"/>
                  </a:lnTo>
                  <a:lnTo>
                    <a:pt x="20136" y="6410"/>
                  </a:lnTo>
                  <a:lnTo>
                    <a:pt x="20049" y="5847"/>
                  </a:lnTo>
                  <a:lnTo>
                    <a:pt x="19962" y="5284"/>
                  </a:lnTo>
                  <a:lnTo>
                    <a:pt x="19833" y="4721"/>
                  </a:lnTo>
                  <a:lnTo>
                    <a:pt x="19573" y="4028"/>
                  </a:lnTo>
                  <a:lnTo>
                    <a:pt x="19400" y="3595"/>
                  </a:lnTo>
                  <a:lnTo>
                    <a:pt x="19226" y="3205"/>
                  </a:lnTo>
                  <a:lnTo>
                    <a:pt x="18966" y="2772"/>
                  </a:lnTo>
                  <a:lnTo>
                    <a:pt x="18663" y="2382"/>
                  </a:lnTo>
                  <a:lnTo>
                    <a:pt x="18360" y="1949"/>
                  </a:lnTo>
                  <a:lnTo>
                    <a:pt x="17971" y="1560"/>
                  </a:lnTo>
                  <a:lnTo>
                    <a:pt x="17581" y="1213"/>
                  </a:lnTo>
                  <a:lnTo>
                    <a:pt x="17104" y="867"/>
                  </a:lnTo>
                  <a:lnTo>
                    <a:pt x="16585" y="564"/>
                  </a:lnTo>
                  <a:lnTo>
                    <a:pt x="16022" y="347"/>
                  </a:lnTo>
                  <a:lnTo>
                    <a:pt x="15372" y="174"/>
                  </a:lnTo>
                  <a:lnTo>
                    <a:pt x="14723" y="44"/>
                  </a:lnTo>
                  <a:lnTo>
                    <a:pt x="1398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5" name="Google Shape;9555;p75"/>
            <p:cNvSpPr/>
            <p:nvPr/>
          </p:nvSpPr>
          <p:spPr>
            <a:xfrm>
              <a:off x="5236147" y="1759455"/>
              <a:ext cx="605843" cy="766683"/>
            </a:xfrm>
            <a:custGeom>
              <a:avLst/>
              <a:gdLst/>
              <a:ahLst/>
              <a:cxnLst/>
              <a:rect l="l" t="t" r="r" b="b"/>
              <a:pathLst>
                <a:path w="22474" h="28451" fill="none" extrusionOk="0">
                  <a:moveTo>
                    <a:pt x="563" y="22215"/>
                  </a:moveTo>
                  <a:lnTo>
                    <a:pt x="563" y="22215"/>
                  </a:lnTo>
                  <a:lnTo>
                    <a:pt x="866" y="22734"/>
                  </a:lnTo>
                  <a:lnTo>
                    <a:pt x="1213" y="23254"/>
                  </a:lnTo>
                  <a:lnTo>
                    <a:pt x="1559" y="23687"/>
                  </a:lnTo>
                  <a:lnTo>
                    <a:pt x="1949" y="24163"/>
                  </a:lnTo>
                  <a:lnTo>
                    <a:pt x="2382" y="24553"/>
                  </a:lnTo>
                  <a:lnTo>
                    <a:pt x="2858" y="24943"/>
                  </a:lnTo>
                  <a:lnTo>
                    <a:pt x="3334" y="25332"/>
                  </a:lnTo>
                  <a:lnTo>
                    <a:pt x="3811" y="25636"/>
                  </a:lnTo>
                  <a:lnTo>
                    <a:pt x="4330" y="25982"/>
                  </a:lnTo>
                  <a:lnTo>
                    <a:pt x="4893" y="26242"/>
                  </a:lnTo>
                  <a:lnTo>
                    <a:pt x="5976" y="26761"/>
                  </a:lnTo>
                  <a:lnTo>
                    <a:pt x="7102" y="27194"/>
                  </a:lnTo>
                  <a:lnTo>
                    <a:pt x="8184" y="27584"/>
                  </a:lnTo>
                  <a:lnTo>
                    <a:pt x="8184" y="27584"/>
                  </a:lnTo>
                  <a:lnTo>
                    <a:pt x="9353" y="27844"/>
                  </a:lnTo>
                  <a:lnTo>
                    <a:pt x="10523" y="28104"/>
                  </a:lnTo>
                  <a:lnTo>
                    <a:pt x="11735" y="28320"/>
                  </a:lnTo>
                  <a:lnTo>
                    <a:pt x="12948" y="28407"/>
                  </a:lnTo>
                  <a:lnTo>
                    <a:pt x="14203" y="28450"/>
                  </a:lnTo>
                  <a:lnTo>
                    <a:pt x="15416" y="28407"/>
                  </a:lnTo>
                  <a:lnTo>
                    <a:pt x="16022" y="28364"/>
                  </a:lnTo>
                  <a:lnTo>
                    <a:pt x="16628" y="28277"/>
                  </a:lnTo>
                  <a:lnTo>
                    <a:pt x="17191" y="28147"/>
                  </a:lnTo>
                  <a:lnTo>
                    <a:pt x="17797" y="28017"/>
                  </a:lnTo>
                  <a:lnTo>
                    <a:pt x="17797" y="28017"/>
                  </a:lnTo>
                  <a:lnTo>
                    <a:pt x="18274" y="27887"/>
                  </a:lnTo>
                  <a:lnTo>
                    <a:pt x="18793" y="27714"/>
                  </a:lnTo>
                  <a:lnTo>
                    <a:pt x="19270" y="27498"/>
                  </a:lnTo>
                  <a:lnTo>
                    <a:pt x="19746" y="27238"/>
                  </a:lnTo>
                  <a:lnTo>
                    <a:pt x="20179" y="26978"/>
                  </a:lnTo>
                  <a:lnTo>
                    <a:pt x="20612" y="26675"/>
                  </a:lnTo>
                  <a:lnTo>
                    <a:pt x="21002" y="26328"/>
                  </a:lnTo>
                  <a:lnTo>
                    <a:pt x="21391" y="25982"/>
                  </a:lnTo>
                  <a:lnTo>
                    <a:pt x="21391" y="25982"/>
                  </a:lnTo>
                  <a:lnTo>
                    <a:pt x="21738" y="25549"/>
                  </a:lnTo>
                  <a:lnTo>
                    <a:pt x="22041" y="25116"/>
                  </a:lnTo>
                  <a:lnTo>
                    <a:pt x="22257" y="24640"/>
                  </a:lnTo>
                  <a:lnTo>
                    <a:pt x="22387" y="24163"/>
                  </a:lnTo>
                  <a:lnTo>
                    <a:pt x="22474" y="23687"/>
                  </a:lnTo>
                  <a:lnTo>
                    <a:pt x="22474" y="23211"/>
                  </a:lnTo>
                  <a:lnTo>
                    <a:pt x="22387" y="22691"/>
                  </a:lnTo>
                  <a:lnTo>
                    <a:pt x="22214" y="22171"/>
                  </a:lnTo>
                  <a:lnTo>
                    <a:pt x="22214" y="22171"/>
                  </a:lnTo>
                  <a:lnTo>
                    <a:pt x="21998" y="21782"/>
                  </a:lnTo>
                  <a:lnTo>
                    <a:pt x="21738" y="21392"/>
                  </a:lnTo>
                  <a:lnTo>
                    <a:pt x="21175" y="20613"/>
                  </a:lnTo>
                  <a:lnTo>
                    <a:pt x="20915" y="20266"/>
                  </a:lnTo>
                  <a:lnTo>
                    <a:pt x="20742" y="19920"/>
                  </a:lnTo>
                  <a:lnTo>
                    <a:pt x="20655" y="19573"/>
                  </a:lnTo>
                  <a:lnTo>
                    <a:pt x="20612" y="19400"/>
                  </a:lnTo>
                  <a:lnTo>
                    <a:pt x="20655" y="19227"/>
                  </a:lnTo>
                  <a:lnTo>
                    <a:pt x="20655" y="19227"/>
                  </a:lnTo>
                  <a:lnTo>
                    <a:pt x="20742" y="18924"/>
                  </a:lnTo>
                  <a:lnTo>
                    <a:pt x="20872" y="18664"/>
                  </a:lnTo>
                  <a:lnTo>
                    <a:pt x="21045" y="18361"/>
                  </a:lnTo>
                  <a:lnTo>
                    <a:pt x="21261" y="18101"/>
                  </a:lnTo>
                  <a:lnTo>
                    <a:pt x="21695" y="17581"/>
                  </a:lnTo>
                  <a:lnTo>
                    <a:pt x="21868" y="17322"/>
                  </a:lnTo>
                  <a:lnTo>
                    <a:pt x="22041" y="17018"/>
                  </a:lnTo>
                  <a:lnTo>
                    <a:pt x="22041" y="17018"/>
                  </a:lnTo>
                  <a:lnTo>
                    <a:pt x="22214" y="16499"/>
                  </a:lnTo>
                  <a:lnTo>
                    <a:pt x="22301" y="16023"/>
                  </a:lnTo>
                  <a:lnTo>
                    <a:pt x="22301" y="15546"/>
                  </a:lnTo>
                  <a:lnTo>
                    <a:pt x="22214" y="15070"/>
                  </a:lnTo>
                  <a:lnTo>
                    <a:pt x="22084" y="14594"/>
                  </a:lnTo>
                  <a:lnTo>
                    <a:pt x="21868" y="14161"/>
                  </a:lnTo>
                  <a:lnTo>
                    <a:pt x="21608" y="13728"/>
                  </a:lnTo>
                  <a:lnTo>
                    <a:pt x="21305" y="13295"/>
                  </a:lnTo>
                  <a:lnTo>
                    <a:pt x="21305" y="13295"/>
                  </a:lnTo>
                  <a:lnTo>
                    <a:pt x="21002" y="12775"/>
                  </a:lnTo>
                  <a:lnTo>
                    <a:pt x="20742" y="12255"/>
                  </a:lnTo>
                  <a:lnTo>
                    <a:pt x="20569" y="11736"/>
                  </a:lnTo>
                  <a:lnTo>
                    <a:pt x="20395" y="11216"/>
                  </a:lnTo>
                  <a:lnTo>
                    <a:pt x="20309" y="10696"/>
                  </a:lnTo>
                  <a:lnTo>
                    <a:pt x="20266" y="10177"/>
                  </a:lnTo>
                  <a:lnTo>
                    <a:pt x="20179" y="9138"/>
                  </a:lnTo>
                  <a:lnTo>
                    <a:pt x="20179" y="8055"/>
                  </a:lnTo>
                  <a:lnTo>
                    <a:pt x="20179" y="6972"/>
                  </a:lnTo>
                  <a:lnTo>
                    <a:pt x="20136" y="6410"/>
                  </a:lnTo>
                  <a:lnTo>
                    <a:pt x="20049" y="5847"/>
                  </a:lnTo>
                  <a:lnTo>
                    <a:pt x="19962" y="5284"/>
                  </a:lnTo>
                  <a:lnTo>
                    <a:pt x="19833" y="4721"/>
                  </a:lnTo>
                  <a:lnTo>
                    <a:pt x="19833" y="4721"/>
                  </a:lnTo>
                  <a:lnTo>
                    <a:pt x="19573" y="4028"/>
                  </a:lnTo>
                  <a:lnTo>
                    <a:pt x="19400" y="3595"/>
                  </a:lnTo>
                  <a:lnTo>
                    <a:pt x="19226" y="3205"/>
                  </a:lnTo>
                  <a:lnTo>
                    <a:pt x="18966" y="2772"/>
                  </a:lnTo>
                  <a:lnTo>
                    <a:pt x="18663" y="2382"/>
                  </a:lnTo>
                  <a:lnTo>
                    <a:pt x="18360" y="1949"/>
                  </a:lnTo>
                  <a:lnTo>
                    <a:pt x="17971" y="1560"/>
                  </a:lnTo>
                  <a:lnTo>
                    <a:pt x="17581" y="1213"/>
                  </a:lnTo>
                  <a:lnTo>
                    <a:pt x="17104" y="867"/>
                  </a:lnTo>
                  <a:lnTo>
                    <a:pt x="16585" y="564"/>
                  </a:lnTo>
                  <a:lnTo>
                    <a:pt x="16022" y="347"/>
                  </a:lnTo>
                  <a:lnTo>
                    <a:pt x="15372" y="174"/>
                  </a:lnTo>
                  <a:lnTo>
                    <a:pt x="14723" y="44"/>
                  </a:lnTo>
                  <a:lnTo>
                    <a:pt x="13987" y="1"/>
                  </a:lnTo>
                  <a:lnTo>
                    <a:pt x="13164" y="44"/>
                  </a:lnTo>
                  <a:lnTo>
                    <a:pt x="13164" y="44"/>
                  </a:lnTo>
                  <a:lnTo>
                    <a:pt x="12558" y="131"/>
                  </a:lnTo>
                  <a:lnTo>
                    <a:pt x="11952" y="347"/>
                  </a:lnTo>
                  <a:lnTo>
                    <a:pt x="11389" y="650"/>
                  </a:lnTo>
                  <a:lnTo>
                    <a:pt x="10869" y="953"/>
                  </a:lnTo>
                  <a:lnTo>
                    <a:pt x="10393" y="1386"/>
                  </a:lnTo>
                  <a:lnTo>
                    <a:pt x="9916" y="1820"/>
                  </a:lnTo>
                  <a:lnTo>
                    <a:pt x="9483" y="2296"/>
                  </a:lnTo>
                  <a:lnTo>
                    <a:pt x="9094" y="2815"/>
                  </a:lnTo>
                  <a:lnTo>
                    <a:pt x="9094" y="2815"/>
                  </a:lnTo>
                  <a:lnTo>
                    <a:pt x="8920" y="3119"/>
                  </a:lnTo>
                  <a:lnTo>
                    <a:pt x="8747" y="3465"/>
                  </a:lnTo>
                  <a:lnTo>
                    <a:pt x="8444" y="4158"/>
                  </a:lnTo>
                  <a:lnTo>
                    <a:pt x="8184" y="4894"/>
                  </a:lnTo>
                  <a:lnTo>
                    <a:pt x="7968" y="5630"/>
                  </a:lnTo>
                  <a:lnTo>
                    <a:pt x="7751" y="6366"/>
                  </a:lnTo>
                  <a:lnTo>
                    <a:pt x="7491" y="7102"/>
                  </a:lnTo>
                  <a:lnTo>
                    <a:pt x="7188" y="7795"/>
                  </a:lnTo>
                  <a:lnTo>
                    <a:pt x="6972" y="8098"/>
                  </a:lnTo>
                  <a:lnTo>
                    <a:pt x="6755" y="8401"/>
                  </a:lnTo>
                  <a:lnTo>
                    <a:pt x="6755" y="8401"/>
                  </a:lnTo>
                  <a:lnTo>
                    <a:pt x="6322" y="8791"/>
                  </a:lnTo>
                  <a:lnTo>
                    <a:pt x="5889" y="9138"/>
                  </a:lnTo>
                  <a:lnTo>
                    <a:pt x="5456" y="9441"/>
                  </a:lnTo>
                  <a:lnTo>
                    <a:pt x="5023" y="9657"/>
                  </a:lnTo>
                  <a:lnTo>
                    <a:pt x="4590" y="9917"/>
                  </a:lnTo>
                  <a:lnTo>
                    <a:pt x="4157" y="10220"/>
                  </a:lnTo>
                  <a:lnTo>
                    <a:pt x="3767" y="10567"/>
                  </a:lnTo>
                  <a:lnTo>
                    <a:pt x="3334" y="11000"/>
                  </a:lnTo>
                  <a:lnTo>
                    <a:pt x="3334" y="11000"/>
                  </a:lnTo>
                  <a:lnTo>
                    <a:pt x="3161" y="11259"/>
                  </a:lnTo>
                  <a:lnTo>
                    <a:pt x="3031" y="11519"/>
                  </a:lnTo>
                  <a:lnTo>
                    <a:pt x="2901" y="11779"/>
                  </a:lnTo>
                  <a:lnTo>
                    <a:pt x="2815" y="12125"/>
                  </a:lnTo>
                  <a:lnTo>
                    <a:pt x="2772" y="12515"/>
                  </a:lnTo>
                  <a:lnTo>
                    <a:pt x="2772" y="12948"/>
                  </a:lnTo>
                  <a:lnTo>
                    <a:pt x="2815" y="13468"/>
                  </a:lnTo>
                  <a:lnTo>
                    <a:pt x="2901" y="14031"/>
                  </a:lnTo>
                  <a:lnTo>
                    <a:pt x="2901" y="14031"/>
                  </a:lnTo>
                  <a:lnTo>
                    <a:pt x="2988" y="14550"/>
                  </a:lnTo>
                  <a:lnTo>
                    <a:pt x="3031" y="15113"/>
                  </a:lnTo>
                  <a:lnTo>
                    <a:pt x="3031" y="15416"/>
                  </a:lnTo>
                  <a:lnTo>
                    <a:pt x="2988" y="15719"/>
                  </a:lnTo>
                  <a:lnTo>
                    <a:pt x="2901" y="15979"/>
                  </a:lnTo>
                  <a:lnTo>
                    <a:pt x="2772" y="16196"/>
                  </a:lnTo>
                  <a:lnTo>
                    <a:pt x="2772" y="16196"/>
                  </a:lnTo>
                  <a:lnTo>
                    <a:pt x="2555" y="16499"/>
                  </a:lnTo>
                  <a:lnTo>
                    <a:pt x="2295" y="16759"/>
                  </a:lnTo>
                  <a:lnTo>
                    <a:pt x="1992" y="16975"/>
                  </a:lnTo>
                  <a:lnTo>
                    <a:pt x="1646" y="17192"/>
                  </a:lnTo>
                  <a:lnTo>
                    <a:pt x="1343" y="17365"/>
                  </a:lnTo>
                  <a:lnTo>
                    <a:pt x="1039" y="17625"/>
                  </a:lnTo>
                  <a:lnTo>
                    <a:pt x="736" y="17841"/>
                  </a:lnTo>
                  <a:lnTo>
                    <a:pt x="520" y="18144"/>
                  </a:lnTo>
                  <a:lnTo>
                    <a:pt x="520" y="18144"/>
                  </a:lnTo>
                  <a:lnTo>
                    <a:pt x="260" y="18621"/>
                  </a:lnTo>
                  <a:lnTo>
                    <a:pt x="87" y="19140"/>
                  </a:lnTo>
                  <a:lnTo>
                    <a:pt x="44" y="19660"/>
                  </a:lnTo>
                  <a:lnTo>
                    <a:pt x="0" y="20180"/>
                  </a:lnTo>
                  <a:lnTo>
                    <a:pt x="87" y="20699"/>
                  </a:lnTo>
                  <a:lnTo>
                    <a:pt x="173" y="21219"/>
                  </a:lnTo>
                  <a:lnTo>
                    <a:pt x="347" y="21738"/>
                  </a:lnTo>
                  <a:lnTo>
                    <a:pt x="563" y="22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6" name="Google Shape;9556;p75"/>
            <p:cNvSpPr/>
            <p:nvPr/>
          </p:nvSpPr>
          <p:spPr>
            <a:xfrm>
              <a:off x="5769609" y="1985841"/>
              <a:ext cx="78231" cy="480770"/>
            </a:xfrm>
            <a:custGeom>
              <a:avLst/>
              <a:gdLst/>
              <a:ahLst/>
              <a:cxnLst/>
              <a:rect l="l" t="t" r="r" b="b"/>
              <a:pathLst>
                <a:path w="2902" h="17841" extrusionOk="0">
                  <a:moveTo>
                    <a:pt x="173" y="0"/>
                  </a:moveTo>
                  <a:lnTo>
                    <a:pt x="130" y="44"/>
                  </a:lnTo>
                  <a:lnTo>
                    <a:pt x="44" y="607"/>
                  </a:lnTo>
                  <a:lnTo>
                    <a:pt x="0" y="1170"/>
                  </a:lnTo>
                  <a:lnTo>
                    <a:pt x="0" y="1689"/>
                  </a:lnTo>
                  <a:lnTo>
                    <a:pt x="44" y="2209"/>
                  </a:lnTo>
                  <a:lnTo>
                    <a:pt x="130" y="2728"/>
                  </a:lnTo>
                  <a:lnTo>
                    <a:pt x="303" y="3205"/>
                  </a:lnTo>
                  <a:lnTo>
                    <a:pt x="563" y="3681"/>
                  </a:lnTo>
                  <a:lnTo>
                    <a:pt x="866" y="4201"/>
                  </a:lnTo>
                  <a:lnTo>
                    <a:pt x="1343" y="4850"/>
                  </a:lnTo>
                  <a:lnTo>
                    <a:pt x="1776" y="5500"/>
                  </a:lnTo>
                  <a:lnTo>
                    <a:pt x="2165" y="6149"/>
                  </a:lnTo>
                  <a:lnTo>
                    <a:pt x="2295" y="6496"/>
                  </a:lnTo>
                  <a:lnTo>
                    <a:pt x="2425" y="6842"/>
                  </a:lnTo>
                  <a:lnTo>
                    <a:pt x="2512" y="7189"/>
                  </a:lnTo>
                  <a:lnTo>
                    <a:pt x="2555" y="7578"/>
                  </a:lnTo>
                  <a:lnTo>
                    <a:pt x="2555" y="7925"/>
                  </a:lnTo>
                  <a:lnTo>
                    <a:pt x="2512" y="8271"/>
                  </a:lnTo>
                  <a:lnTo>
                    <a:pt x="2382" y="8617"/>
                  </a:lnTo>
                  <a:lnTo>
                    <a:pt x="2252" y="9007"/>
                  </a:lnTo>
                  <a:lnTo>
                    <a:pt x="2035" y="9397"/>
                  </a:lnTo>
                  <a:lnTo>
                    <a:pt x="1776" y="9743"/>
                  </a:lnTo>
                  <a:lnTo>
                    <a:pt x="1213" y="10436"/>
                  </a:lnTo>
                  <a:lnTo>
                    <a:pt x="953" y="10783"/>
                  </a:lnTo>
                  <a:lnTo>
                    <a:pt x="693" y="11129"/>
                  </a:lnTo>
                  <a:lnTo>
                    <a:pt x="563" y="11475"/>
                  </a:lnTo>
                  <a:lnTo>
                    <a:pt x="520" y="11692"/>
                  </a:lnTo>
                  <a:lnTo>
                    <a:pt x="477" y="11865"/>
                  </a:lnTo>
                  <a:lnTo>
                    <a:pt x="520" y="12082"/>
                  </a:lnTo>
                  <a:lnTo>
                    <a:pt x="520" y="12298"/>
                  </a:lnTo>
                  <a:lnTo>
                    <a:pt x="606" y="12515"/>
                  </a:lnTo>
                  <a:lnTo>
                    <a:pt x="736" y="12731"/>
                  </a:lnTo>
                  <a:lnTo>
                    <a:pt x="910" y="12991"/>
                  </a:lnTo>
                  <a:lnTo>
                    <a:pt x="1126" y="13251"/>
                  </a:lnTo>
                  <a:lnTo>
                    <a:pt x="1602" y="13727"/>
                  </a:lnTo>
                  <a:lnTo>
                    <a:pt x="2035" y="14203"/>
                  </a:lnTo>
                  <a:lnTo>
                    <a:pt x="2252" y="14463"/>
                  </a:lnTo>
                  <a:lnTo>
                    <a:pt x="2425" y="14723"/>
                  </a:lnTo>
                  <a:lnTo>
                    <a:pt x="2512" y="14983"/>
                  </a:lnTo>
                  <a:lnTo>
                    <a:pt x="2598" y="15199"/>
                  </a:lnTo>
                  <a:lnTo>
                    <a:pt x="2642" y="15459"/>
                  </a:lnTo>
                  <a:lnTo>
                    <a:pt x="2642" y="15719"/>
                  </a:lnTo>
                  <a:lnTo>
                    <a:pt x="2598" y="15979"/>
                  </a:lnTo>
                  <a:lnTo>
                    <a:pt x="2512" y="16239"/>
                  </a:lnTo>
                  <a:lnTo>
                    <a:pt x="2425" y="16455"/>
                  </a:lnTo>
                  <a:lnTo>
                    <a:pt x="2339" y="16715"/>
                  </a:lnTo>
                  <a:lnTo>
                    <a:pt x="2165" y="16931"/>
                  </a:lnTo>
                  <a:lnTo>
                    <a:pt x="1992" y="17148"/>
                  </a:lnTo>
                  <a:lnTo>
                    <a:pt x="1819" y="17321"/>
                  </a:lnTo>
                  <a:lnTo>
                    <a:pt x="1602" y="17451"/>
                  </a:lnTo>
                  <a:lnTo>
                    <a:pt x="1386" y="17581"/>
                  </a:lnTo>
                  <a:lnTo>
                    <a:pt x="1126" y="17668"/>
                  </a:lnTo>
                  <a:lnTo>
                    <a:pt x="866" y="17711"/>
                  </a:lnTo>
                  <a:lnTo>
                    <a:pt x="606" y="17754"/>
                  </a:lnTo>
                  <a:lnTo>
                    <a:pt x="563" y="17754"/>
                  </a:lnTo>
                  <a:lnTo>
                    <a:pt x="520" y="17797"/>
                  </a:lnTo>
                  <a:lnTo>
                    <a:pt x="606" y="17841"/>
                  </a:lnTo>
                  <a:lnTo>
                    <a:pt x="1039" y="17841"/>
                  </a:lnTo>
                  <a:lnTo>
                    <a:pt x="1256" y="17797"/>
                  </a:lnTo>
                  <a:lnTo>
                    <a:pt x="1472" y="17711"/>
                  </a:lnTo>
                  <a:lnTo>
                    <a:pt x="1862" y="17451"/>
                  </a:lnTo>
                  <a:lnTo>
                    <a:pt x="2209" y="17148"/>
                  </a:lnTo>
                  <a:lnTo>
                    <a:pt x="2512" y="16802"/>
                  </a:lnTo>
                  <a:lnTo>
                    <a:pt x="2772" y="16412"/>
                  </a:lnTo>
                  <a:lnTo>
                    <a:pt x="2815" y="16195"/>
                  </a:lnTo>
                  <a:lnTo>
                    <a:pt x="2901" y="15979"/>
                  </a:lnTo>
                  <a:lnTo>
                    <a:pt x="2901" y="15762"/>
                  </a:lnTo>
                  <a:lnTo>
                    <a:pt x="2901" y="15546"/>
                  </a:lnTo>
                  <a:lnTo>
                    <a:pt x="2858" y="15243"/>
                  </a:lnTo>
                  <a:lnTo>
                    <a:pt x="2772" y="14983"/>
                  </a:lnTo>
                  <a:lnTo>
                    <a:pt x="2642" y="14766"/>
                  </a:lnTo>
                  <a:lnTo>
                    <a:pt x="2512" y="14507"/>
                  </a:lnTo>
                  <a:lnTo>
                    <a:pt x="2165" y="14074"/>
                  </a:lnTo>
                  <a:lnTo>
                    <a:pt x="1776" y="13684"/>
                  </a:lnTo>
                  <a:lnTo>
                    <a:pt x="1299" y="13164"/>
                  </a:lnTo>
                  <a:lnTo>
                    <a:pt x="1083" y="12861"/>
                  </a:lnTo>
                  <a:lnTo>
                    <a:pt x="910" y="12601"/>
                  </a:lnTo>
                  <a:lnTo>
                    <a:pt x="823" y="12298"/>
                  </a:lnTo>
                  <a:lnTo>
                    <a:pt x="736" y="11952"/>
                  </a:lnTo>
                  <a:lnTo>
                    <a:pt x="780" y="11605"/>
                  </a:lnTo>
                  <a:lnTo>
                    <a:pt x="866" y="11259"/>
                  </a:lnTo>
                  <a:lnTo>
                    <a:pt x="953" y="11086"/>
                  </a:lnTo>
                  <a:lnTo>
                    <a:pt x="1039" y="10912"/>
                  </a:lnTo>
                  <a:lnTo>
                    <a:pt x="1299" y="10609"/>
                  </a:lnTo>
                  <a:lnTo>
                    <a:pt x="1602" y="10306"/>
                  </a:lnTo>
                  <a:lnTo>
                    <a:pt x="1862" y="10046"/>
                  </a:lnTo>
                  <a:lnTo>
                    <a:pt x="2209" y="9570"/>
                  </a:lnTo>
                  <a:lnTo>
                    <a:pt x="2468" y="9051"/>
                  </a:lnTo>
                  <a:lnTo>
                    <a:pt x="2642" y="8531"/>
                  </a:lnTo>
                  <a:lnTo>
                    <a:pt x="2728" y="8055"/>
                  </a:lnTo>
                  <a:lnTo>
                    <a:pt x="2772" y="7492"/>
                  </a:lnTo>
                  <a:lnTo>
                    <a:pt x="2685" y="6972"/>
                  </a:lnTo>
                  <a:lnTo>
                    <a:pt x="2512" y="6409"/>
                  </a:lnTo>
                  <a:lnTo>
                    <a:pt x="2295" y="5889"/>
                  </a:lnTo>
                  <a:lnTo>
                    <a:pt x="2079" y="5543"/>
                  </a:lnTo>
                  <a:lnTo>
                    <a:pt x="1862" y="5240"/>
                  </a:lnTo>
                  <a:lnTo>
                    <a:pt x="1429" y="4634"/>
                  </a:lnTo>
                  <a:lnTo>
                    <a:pt x="953" y="4071"/>
                  </a:lnTo>
                  <a:lnTo>
                    <a:pt x="563" y="3421"/>
                  </a:lnTo>
                  <a:lnTo>
                    <a:pt x="347" y="3032"/>
                  </a:lnTo>
                  <a:lnTo>
                    <a:pt x="217" y="2642"/>
                  </a:lnTo>
                  <a:lnTo>
                    <a:pt x="130" y="2209"/>
                  </a:lnTo>
                  <a:lnTo>
                    <a:pt x="87" y="1776"/>
                  </a:lnTo>
                  <a:lnTo>
                    <a:pt x="87" y="1343"/>
                  </a:lnTo>
                  <a:lnTo>
                    <a:pt x="87" y="910"/>
                  </a:lnTo>
                  <a:lnTo>
                    <a:pt x="173" y="44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7" name="Google Shape;9557;p75"/>
            <p:cNvSpPr/>
            <p:nvPr/>
          </p:nvSpPr>
          <p:spPr>
            <a:xfrm>
              <a:off x="5757936" y="1943830"/>
              <a:ext cx="98071" cy="550807"/>
            </a:xfrm>
            <a:custGeom>
              <a:avLst/>
              <a:gdLst/>
              <a:ahLst/>
              <a:cxnLst/>
              <a:rect l="l" t="t" r="r" b="b"/>
              <a:pathLst>
                <a:path w="3638" h="20440" extrusionOk="0">
                  <a:moveTo>
                    <a:pt x="780" y="1"/>
                  </a:moveTo>
                  <a:lnTo>
                    <a:pt x="780" y="44"/>
                  </a:lnTo>
                  <a:lnTo>
                    <a:pt x="823" y="1473"/>
                  </a:lnTo>
                  <a:lnTo>
                    <a:pt x="823" y="2209"/>
                  </a:lnTo>
                  <a:lnTo>
                    <a:pt x="910" y="2902"/>
                  </a:lnTo>
                  <a:lnTo>
                    <a:pt x="953" y="3638"/>
                  </a:lnTo>
                  <a:lnTo>
                    <a:pt x="1083" y="4331"/>
                  </a:lnTo>
                  <a:lnTo>
                    <a:pt x="1256" y="4980"/>
                  </a:lnTo>
                  <a:lnTo>
                    <a:pt x="1516" y="5673"/>
                  </a:lnTo>
                  <a:lnTo>
                    <a:pt x="1819" y="6323"/>
                  </a:lnTo>
                  <a:lnTo>
                    <a:pt x="2209" y="6972"/>
                  </a:lnTo>
                  <a:lnTo>
                    <a:pt x="2598" y="7622"/>
                  </a:lnTo>
                  <a:lnTo>
                    <a:pt x="2945" y="8315"/>
                  </a:lnTo>
                  <a:lnTo>
                    <a:pt x="3248" y="9007"/>
                  </a:lnTo>
                  <a:lnTo>
                    <a:pt x="3378" y="9354"/>
                  </a:lnTo>
                  <a:lnTo>
                    <a:pt x="3421" y="9700"/>
                  </a:lnTo>
                  <a:lnTo>
                    <a:pt x="3464" y="10047"/>
                  </a:lnTo>
                  <a:lnTo>
                    <a:pt x="3464" y="10436"/>
                  </a:lnTo>
                  <a:lnTo>
                    <a:pt x="3421" y="10783"/>
                  </a:lnTo>
                  <a:lnTo>
                    <a:pt x="3334" y="11172"/>
                  </a:lnTo>
                  <a:lnTo>
                    <a:pt x="3205" y="11476"/>
                  </a:lnTo>
                  <a:lnTo>
                    <a:pt x="3031" y="11779"/>
                  </a:lnTo>
                  <a:lnTo>
                    <a:pt x="2642" y="12342"/>
                  </a:lnTo>
                  <a:lnTo>
                    <a:pt x="2295" y="12948"/>
                  </a:lnTo>
                  <a:lnTo>
                    <a:pt x="2122" y="13208"/>
                  </a:lnTo>
                  <a:lnTo>
                    <a:pt x="2035" y="13554"/>
                  </a:lnTo>
                  <a:lnTo>
                    <a:pt x="1992" y="13771"/>
                  </a:lnTo>
                  <a:lnTo>
                    <a:pt x="1992" y="13944"/>
                  </a:lnTo>
                  <a:lnTo>
                    <a:pt x="2035" y="14377"/>
                  </a:lnTo>
                  <a:lnTo>
                    <a:pt x="2209" y="14723"/>
                  </a:lnTo>
                  <a:lnTo>
                    <a:pt x="2382" y="15113"/>
                  </a:lnTo>
                  <a:lnTo>
                    <a:pt x="2901" y="16022"/>
                  </a:lnTo>
                  <a:lnTo>
                    <a:pt x="3075" y="16455"/>
                  </a:lnTo>
                  <a:lnTo>
                    <a:pt x="3248" y="16932"/>
                  </a:lnTo>
                  <a:lnTo>
                    <a:pt x="3291" y="17408"/>
                  </a:lnTo>
                  <a:lnTo>
                    <a:pt x="3291" y="17624"/>
                  </a:lnTo>
                  <a:lnTo>
                    <a:pt x="3248" y="17841"/>
                  </a:lnTo>
                  <a:lnTo>
                    <a:pt x="3161" y="18101"/>
                  </a:lnTo>
                  <a:lnTo>
                    <a:pt x="3075" y="18317"/>
                  </a:lnTo>
                  <a:lnTo>
                    <a:pt x="2945" y="18534"/>
                  </a:lnTo>
                  <a:lnTo>
                    <a:pt x="2772" y="18794"/>
                  </a:lnTo>
                  <a:lnTo>
                    <a:pt x="2468" y="19053"/>
                  </a:lnTo>
                  <a:lnTo>
                    <a:pt x="2165" y="19313"/>
                  </a:lnTo>
                  <a:lnTo>
                    <a:pt x="1819" y="19530"/>
                  </a:lnTo>
                  <a:lnTo>
                    <a:pt x="1472" y="19703"/>
                  </a:lnTo>
                  <a:lnTo>
                    <a:pt x="736" y="19963"/>
                  </a:lnTo>
                  <a:lnTo>
                    <a:pt x="0" y="20223"/>
                  </a:lnTo>
                  <a:lnTo>
                    <a:pt x="0" y="20266"/>
                  </a:lnTo>
                  <a:lnTo>
                    <a:pt x="0" y="20352"/>
                  </a:lnTo>
                  <a:lnTo>
                    <a:pt x="44" y="20396"/>
                  </a:lnTo>
                  <a:lnTo>
                    <a:pt x="87" y="20439"/>
                  </a:lnTo>
                  <a:lnTo>
                    <a:pt x="650" y="20266"/>
                  </a:lnTo>
                  <a:lnTo>
                    <a:pt x="1213" y="20093"/>
                  </a:lnTo>
                  <a:lnTo>
                    <a:pt x="1776" y="19833"/>
                  </a:lnTo>
                  <a:lnTo>
                    <a:pt x="2295" y="19530"/>
                  </a:lnTo>
                  <a:lnTo>
                    <a:pt x="2772" y="19140"/>
                  </a:lnTo>
                  <a:lnTo>
                    <a:pt x="2945" y="18923"/>
                  </a:lnTo>
                  <a:lnTo>
                    <a:pt x="3118" y="18707"/>
                  </a:lnTo>
                  <a:lnTo>
                    <a:pt x="3291" y="18447"/>
                  </a:lnTo>
                  <a:lnTo>
                    <a:pt x="3421" y="18187"/>
                  </a:lnTo>
                  <a:lnTo>
                    <a:pt x="3508" y="17884"/>
                  </a:lnTo>
                  <a:lnTo>
                    <a:pt x="3551" y="17581"/>
                  </a:lnTo>
                  <a:lnTo>
                    <a:pt x="3551" y="17235"/>
                  </a:lnTo>
                  <a:lnTo>
                    <a:pt x="3508" y="16932"/>
                  </a:lnTo>
                  <a:lnTo>
                    <a:pt x="3421" y="16628"/>
                  </a:lnTo>
                  <a:lnTo>
                    <a:pt x="3291" y="16369"/>
                  </a:lnTo>
                  <a:lnTo>
                    <a:pt x="2988" y="15762"/>
                  </a:lnTo>
                  <a:lnTo>
                    <a:pt x="2642" y="15200"/>
                  </a:lnTo>
                  <a:lnTo>
                    <a:pt x="2512" y="14940"/>
                  </a:lnTo>
                  <a:lnTo>
                    <a:pt x="2382" y="14637"/>
                  </a:lnTo>
                  <a:lnTo>
                    <a:pt x="2295" y="14377"/>
                  </a:lnTo>
                  <a:lnTo>
                    <a:pt x="2252" y="14117"/>
                  </a:lnTo>
                  <a:lnTo>
                    <a:pt x="2252" y="13857"/>
                  </a:lnTo>
                  <a:lnTo>
                    <a:pt x="2295" y="13554"/>
                  </a:lnTo>
                  <a:lnTo>
                    <a:pt x="2382" y="13294"/>
                  </a:lnTo>
                  <a:lnTo>
                    <a:pt x="2512" y="12991"/>
                  </a:lnTo>
                  <a:lnTo>
                    <a:pt x="2685" y="12688"/>
                  </a:lnTo>
                  <a:lnTo>
                    <a:pt x="2901" y="12385"/>
                  </a:lnTo>
                  <a:lnTo>
                    <a:pt x="3075" y="12082"/>
                  </a:lnTo>
                  <a:lnTo>
                    <a:pt x="3291" y="11779"/>
                  </a:lnTo>
                  <a:lnTo>
                    <a:pt x="3421" y="11476"/>
                  </a:lnTo>
                  <a:lnTo>
                    <a:pt x="3551" y="11129"/>
                  </a:lnTo>
                  <a:lnTo>
                    <a:pt x="3594" y="10826"/>
                  </a:lnTo>
                  <a:lnTo>
                    <a:pt x="3638" y="10523"/>
                  </a:lnTo>
                  <a:lnTo>
                    <a:pt x="3638" y="10176"/>
                  </a:lnTo>
                  <a:lnTo>
                    <a:pt x="3638" y="9873"/>
                  </a:lnTo>
                  <a:lnTo>
                    <a:pt x="3508" y="9267"/>
                  </a:lnTo>
                  <a:lnTo>
                    <a:pt x="3291" y="8661"/>
                  </a:lnTo>
                  <a:lnTo>
                    <a:pt x="3031" y="8098"/>
                  </a:lnTo>
                  <a:lnTo>
                    <a:pt x="2685" y="7492"/>
                  </a:lnTo>
                  <a:lnTo>
                    <a:pt x="2382" y="6929"/>
                  </a:lnTo>
                  <a:lnTo>
                    <a:pt x="1949" y="6149"/>
                  </a:lnTo>
                  <a:lnTo>
                    <a:pt x="1602" y="5283"/>
                  </a:lnTo>
                  <a:lnTo>
                    <a:pt x="1343" y="4461"/>
                  </a:lnTo>
                  <a:lnTo>
                    <a:pt x="1126" y="3595"/>
                  </a:lnTo>
                  <a:lnTo>
                    <a:pt x="996" y="2729"/>
                  </a:lnTo>
                  <a:lnTo>
                    <a:pt x="910" y="1819"/>
                  </a:lnTo>
                  <a:lnTo>
                    <a:pt x="866" y="953"/>
                  </a:lnTo>
                  <a:lnTo>
                    <a:pt x="866" y="44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8" name="Google Shape;9558;p75"/>
            <p:cNvSpPr/>
            <p:nvPr/>
          </p:nvSpPr>
          <p:spPr>
            <a:xfrm>
              <a:off x="5218624" y="1893653"/>
              <a:ext cx="261515" cy="518120"/>
            </a:xfrm>
            <a:custGeom>
              <a:avLst/>
              <a:gdLst/>
              <a:ahLst/>
              <a:cxnLst/>
              <a:rect l="l" t="t" r="r" b="b"/>
              <a:pathLst>
                <a:path w="9701" h="19227" extrusionOk="0">
                  <a:moveTo>
                    <a:pt x="9657" y="1"/>
                  </a:moveTo>
                  <a:lnTo>
                    <a:pt x="9224" y="867"/>
                  </a:lnTo>
                  <a:lnTo>
                    <a:pt x="8791" y="1689"/>
                  </a:lnTo>
                  <a:lnTo>
                    <a:pt x="8271" y="2469"/>
                  </a:lnTo>
                  <a:lnTo>
                    <a:pt x="8012" y="2858"/>
                  </a:lnTo>
                  <a:lnTo>
                    <a:pt x="7665" y="3205"/>
                  </a:lnTo>
                  <a:lnTo>
                    <a:pt x="7362" y="3508"/>
                  </a:lnTo>
                  <a:lnTo>
                    <a:pt x="7059" y="3768"/>
                  </a:lnTo>
                  <a:lnTo>
                    <a:pt x="6712" y="4028"/>
                  </a:lnTo>
                  <a:lnTo>
                    <a:pt x="6323" y="4244"/>
                  </a:lnTo>
                  <a:lnTo>
                    <a:pt x="4850" y="5024"/>
                  </a:lnTo>
                  <a:lnTo>
                    <a:pt x="4288" y="5370"/>
                  </a:lnTo>
                  <a:lnTo>
                    <a:pt x="4028" y="5587"/>
                  </a:lnTo>
                  <a:lnTo>
                    <a:pt x="3768" y="5803"/>
                  </a:lnTo>
                  <a:lnTo>
                    <a:pt x="3551" y="6020"/>
                  </a:lnTo>
                  <a:lnTo>
                    <a:pt x="3378" y="6279"/>
                  </a:lnTo>
                  <a:lnTo>
                    <a:pt x="3205" y="6582"/>
                  </a:lnTo>
                  <a:lnTo>
                    <a:pt x="3032" y="6886"/>
                  </a:lnTo>
                  <a:lnTo>
                    <a:pt x="2902" y="7275"/>
                  </a:lnTo>
                  <a:lnTo>
                    <a:pt x="2859" y="7622"/>
                  </a:lnTo>
                  <a:lnTo>
                    <a:pt x="2859" y="8011"/>
                  </a:lnTo>
                  <a:lnTo>
                    <a:pt x="2859" y="8358"/>
                  </a:lnTo>
                  <a:lnTo>
                    <a:pt x="2945" y="9094"/>
                  </a:lnTo>
                  <a:lnTo>
                    <a:pt x="2989" y="9484"/>
                  </a:lnTo>
                  <a:lnTo>
                    <a:pt x="3032" y="9873"/>
                  </a:lnTo>
                  <a:lnTo>
                    <a:pt x="2989" y="10133"/>
                  </a:lnTo>
                  <a:lnTo>
                    <a:pt x="2945" y="10393"/>
                  </a:lnTo>
                  <a:lnTo>
                    <a:pt x="2902" y="10610"/>
                  </a:lnTo>
                  <a:lnTo>
                    <a:pt x="2815" y="10783"/>
                  </a:lnTo>
                  <a:lnTo>
                    <a:pt x="2599" y="11129"/>
                  </a:lnTo>
                  <a:lnTo>
                    <a:pt x="2296" y="11432"/>
                  </a:lnTo>
                  <a:lnTo>
                    <a:pt x="1949" y="11692"/>
                  </a:lnTo>
                  <a:lnTo>
                    <a:pt x="1603" y="11952"/>
                  </a:lnTo>
                  <a:lnTo>
                    <a:pt x="1213" y="12255"/>
                  </a:lnTo>
                  <a:lnTo>
                    <a:pt x="867" y="12558"/>
                  </a:lnTo>
                  <a:lnTo>
                    <a:pt x="694" y="12775"/>
                  </a:lnTo>
                  <a:lnTo>
                    <a:pt x="477" y="13034"/>
                  </a:lnTo>
                  <a:lnTo>
                    <a:pt x="347" y="13294"/>
                  </a:lnTo>
                  <a:lnTo>
                    <a:pt x="217" y="13554"/>
                  </a:lnTo>
                  <a:lnTo>
                    <a:pt x="131" y="13857"/>
                  </a:lnTo>
                  <a:lnTo>
                    <a:pt x="44" y="14160"/>
                  </a:lnTo>
                  <a:lnTo>
                    <a:pt x="44" y="14463"/>
                  </a:lnTo>
                  <a:lnTo>
                    <a:pt x="1" y="14767"/>
                  </a:lnTo>
                  <a:lnTo>
                    <a:pt x="44" y="15113"/>
                  </a:lnTo>
                  <a:lnTo>
                    <a:pt x="87" y="15459"/>
                  </a:lnTo>
                  <a:lnTo>
                    <a:pt x="217" y="15806"/>
                  </a:lnTo>
                  <a:lnTo>
                    <a:pt x="304" y="16152"/>
                  </a:lnTo>
                  <a:lnTo>
                    <a:pt x="477" y="16499"/>
                  </a:lnTo>
                  <a:lnTo>
                    <a:pt x="650" y="16802"/>
                  </a:lnTo>
                  <a:lnTo>
                    <a:pt x="1083" y="17451"/>
                  </a:lnTo>
                  <a:lnTo>
                    <a:pt x="1560" y="18014"/>
                  </a:lnTo>
                  <a:lnTo>
                    <a:pt x="2122" y="18490"/>
                  </a:lnTo>
                  <a:lnTo>
                    <a:pt x="2426" y="18707"/>
                  </a:lnTo>
                  <a:lnTo>
                    <a:pt x="2729" y="18923"/>
                  </a:lnTo>
                  <a:lnTo>
                    <a:pt x="3032" y="19097"/>
                  </a:lnTo>
                  <a:lnTo>
                    <a:pt x="3378" y="19227"/>
                  </a:lnTo>
                  <a:lnTo>
                    <a:pt x="3422" y="19183"/>
                  </a:lnTo>
                  <a:lnTo>
                    <a:pt x="3465" y="19140"/>
                  </a:lnTo>
                  <a:lnTo>
                    <a:pt x="3465" y="19097"/>
                  </a:lnTo>
                  <a:lnTo>
                    <a:pt x="3422" y="19053"/>
                  </a:lnTo>
                  <a:lnTo>
                    <a:pt x="2989" y="18837"/>
                  </a:lnTo>
                  <a:lnTo>
                    <a:pt x="2555" y="18577"/>
                  </a:lnTo>
                  <a:lnTo>
                    <a:pt x="2166" y="18274"/>
                  </a:lnTo>
                  <a:lnTo>
                    <a:pt x="1776" y="17928"/>
                  </a:lnTo>
                  <a:lnTo>
                    <a:pt x="1386" y="17538"/>
                  </a:lnTo>
                  <a:lnTo>
                    <a:pt x="1083" y="17105"/>
                  </a:lnTo>
                  <a:lnTo>
                    <a:pt x="780" y="16672"/>
                  </a:lnTo>
                  <a:lnTo>
                    <a:pt x="564" y="16195"/>
                  </a:lnTo>
                  <a:lnTo>
                    <a:pt x="347" y="15719"/>
                  </a:lnTo>
                  <a:lnTo>
                    <a:pt x="217" y="15243"/>
                  </a:lnTo>
                  <a:lnTo>
                    <a:pt x="174" y="14767"/>
                  </a:lnTo>
                  <a:lnTo>
                    <a:pt x="217" y="14290"/>
                  </a:lnTo>
                  <a:lnTo>
                    <a:pt x="304" y="13814"/>
                  </a:lnTo>
                  <a:lnTo>
                    <a:pt x="477" y="13381"/>
                  </a:lnTo>
                  <a:lnTo>
                    <a:pt x="780" y="12948"/>
                  </a:lnTo>
                  <a:lnTo>
                    <a:pt x="1170" y="12558"/>
                  </a:lnTo>
                  <a:lnTo>
                    <a:pt x="1603" y="12212"/>
                  </a:lnTo>
                  <a:lnTo>
                    <a:pt x="2036" y="11909"/>
                  </a:lnTo>
                  <a:lnTo>
                    <a:pt x="2469" y="11562"/>
                  </a:lnTo>
                  <a:lnTo>
                    <a:pt x="2685" y="11389"/>
                  </a:lnTo>
                  <a:lnTo>
                    <a:pt x="2859" y="11172"/>
                  </a:lnTo>
                  <a:lnTo>
                    <a:pt x="2989" y="10956"/>
                  </a:lnTo>
                  <a:lnTo>
                    <a:pt x="3075" y="10696"/>
                  </a:lnTo>
                  <a:lnTo>
                    <a:pt x="3118" y="10480"/>
                  </a:lnTo>
                  <a:lnTo>
                    <a:pt x="3162" y="10220"/>
                  </a:lnTo>
                  <a:lnTo>
                    <a:pt x="3162" y="9700"/>
                  </a:lnTo>
                  <a:lnTo>
                    <a:pt x="3118" y="9181"/>
                  </a:lnTo>
                  <a:lnTo>
                    <a:pt x="3032" y="8618"/>
                  </a:lnTo>
                  <a:lnTo>
                    <a:pt x="3032" y="8055"/>
                  </a:lnTo>
                  <a:lnTo>
                    <a:pt x="3118" y="7578"/>
                  </a:lnTo>
                  <a:lnTo>
                    <a:pt x="3205" y="7102"/>
                  </a:lnTo>
                  <a:lnTo>
                    <a:pt x="3378" y="6626"/>
                  </a:lnTo>
                  <a:lnTo>
                    <a:pt x="3681" y="6193"/>
                  </a:lnTo>
                  <a:lnTo>
                    <a:pt x="4028" y="5803"/>
                  </a:lnTo>
                  <a:lnTo>
                    <a:pt x="4461" y="5457"/>
                  </a:lnTo>
                  <a:lnTo>
                    <a:pt x="5067" y="5110"/>
                  </a:lnTo>
                  <a:lnTo>
                    <a:pt x="5673" y="4807"/>
                  </a:lnTo>
                  <a:lnTo>
                    <a:pt x="6279" y="4461"/>
                  </a:lnTo>
                  <a:lnTo>
                    <a:pt x="6842" y="4114"/>
                  </a:lnTo>
                  <a:lnTo>
                    <a:pt x="7362" y="3725"/>
                  </a:lnTo>
                  <a:lnTo>
                    <a:pt x="7795" y="3292"/>
                  </a:lnTo>
                  <a:lnTo>
                    <a:pt x="8228" y="2815"/>
                  </a:lnTo>
                  <a:lnTo>
                    <a:pt x="8574" y="2296"/>
                  </a:lnTo>
                  <a:lnTo>
                    <a:pt x="8878" y="1733"/>
                  </a:lnTo>
                  <a:lnTo>
                    <a:pt x="9181" y="1170"/>
                  </a:lnTo>
                  <a:lnTo>
                    <a:pt x="9700" y="44"/>
                  </a:lnTo>
                  <a:lnTo>
                    <a:pt x="965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9" name="Google Shape;9559;p75"/>
            <p:cNvSpPr/>
            <p:nvPr/>
          </p:nvSpPr>
          <p:spPr>
            <a:xfrm>
              <a:off x="5236147" y="1874979"/>
              <a:ext cx="228815" cy="576461"/>
            </a:xfrm>
            <a:custGeom>
              <a:avLst/>
              <a:gdLst/>
              <a:ahLst/>
              <a:cxnLst/>
              <a:rect l="l" t="t" r="r" b="b"/>
              <a:pathLst>
                <a:path w="8488" h="21392" extrusionOk="0">
                  <a:moveTo>
                    <a:pt x="8487" y="1"/>
                  </a:moveTo>
                  <a:lnTo>
                    <a:pt x="8444" y="44"/>
                  </a:lnTo>
                  <a:lnTo>
                    <a:pt x="8357" y="564"/>
                  </a:lnTo>
                  <a:lnTo>
                    <a:pt x="8228" y="1040"/>
                  </a:lnTo>
                  <a:lnTo>
                    <a:pt x="8098" y="1516"/>
                  </a:lnTo>
                  <a:lnTo>
                    <a:pt x="7881" y="1993"/>
                  </a:lnTo>
                  <a:lnTo>
                    <a:pt x="7665" y="2469"/>
                  </a:lnTo>
                  <a:lnTo>
                    <a:pt x="7405" y="2902"/>
                  </a:lnTo>
                  <a:lnTo>
                    <a:pt x="7102" y="3335"/>
                  </a:lnTo>
                  <a:lnTo>
                    <a:pt x="6755" y="3725"/>
                  </a:lnTo>
                  <a:lnTo>
                    <a:pt x="6452" y="4071"/>
                  </a:lnTo>
                  <a:lnTo>
                    <a:pt x="6062" y="4374"/>
                  </a:lnTo>
                  <a:lnTo>
                    <a:pt x="5326" y="4894"/>
                  </a:lnTo>
                  <a:lnTo>
                    <a:pt x="4547" y="5413"/>
                  </a:lnTo>
                  <a:lnTo>
                    <a:pt x="4157" y="5673"/>
                  </a:lnTo>
                  <a:lnTo>
                    <a:pt x="3767" y="5976"/>
                  </a:lnTo>
                  <a:lnTo>
                    <a:pt x="3508" y="6193"/>
                  </a:lnTo>
                  <a:lnTo>
                    <a:pt x="3248" y="6409"/>
                  </a:lnTo>
                  <a:lnTo>
                    <a:pt x="3031" y="6669"/>
                  </a:lnTo>
                  <a:lnTo>
                    <a:pt x="2815" y="6972"/>
                  </a:lnTo>
                  <a:lnTo>
                    <a:pt x="2685" y="7275"/>
                  </a:lnTo>
                  <a:lnTo>
                    <a:pt x="2555" y="7622"/>
                  </a:lnTo>
                  <a:lnTo>
                    <a:pt x="2425" y="7925"/>
                  </a:lnTo>
                  <a:lnTo>
                    <a:pt x="2382" y="8271"/>
                  </a:lnTo>
                  <a:lnTo>
                    <a:pt x="2339" y="8791"/>
                  </a:lnTo>
                  <a:lnTo>
                    <a:pt x="2339" y="9354"/>
                  </a:lnTo>
                  <a:lnTo>
                    <a:pt x="2382" y="10393"/>
                  </a:lnTo>
                  <a:lnTo>
                    <a:pt x="2382" y="10870"/>
                  </a:lnTo>
                  <a:lnTo>
                    <a:pt x="2252" y="11389"/>
                  </a:lnTo>
                  <a:lnTo>
                    <a:pt x="2165" y="11606"/>
                  </a:lnTo>
                  <a:lnTo>
                    <a:pt x="2079" y="11865"/>
                  </a:lnTo>
                  <a:lnTo>
                    <a:pt x="1905" y="12082"/>
                  </a:lnTo>
                  <a:lnTo>
                    <a:pt x="1732" y="12298"/>
                  </a:lnTo>
                  <a:lnTo>
                    <a:pt x="1256" y="12818"/>
                  </a:lnTo>
                  <a:lnTo>
                    <a:pt x="736" y="13294"/>
                  </a:lnTo>
                  <a:lnTo>
                    <a:pt x="520" y="13598"/>
                  </a:lnTo>
                  <a:lnTo>
                    <a:pt x="347" y="13857"/>
                  </a:lnTo>
                  <a:lnTo>
                    <a:pt x="173" y="14204"/>
                  </a:lnTo>
                  <a:lnTo>
                    <a:pt x="87" y="14550"/>
                  </a:lnTo>
                  <a:lnTo>
                    <a:pt x="44" y="14897"/>
                  </a:lnTo>
                  <a:lnTo>
                    <a:pt x="0" y="15286"/>
                  </a:lnTo>
                  <a:lnTo>
                    <a:pt x="0" y="15633"/>
                  </a:lnTo>
                  <a:lnTo>
                    <a:pt x="44" y="15979"/>
                  </a:lnTo>
                  <a:lnTo>
                    <a:pt x="130" y="16326"/>
                  </a:lnTo>
                  <a:lnTo>
                    <a:pt x="217" y="16672"/>
                  </a:lnTo>
                  <a:lnTo>
                    <a:pt x="347" y="17018"/>
                  </a:lnTo>
                  <a:lnTo>
                    <a:pt x="477" y="17321"/>
                  </a:lnTo>
                  <a:lnTo>
                    <a:pt x="866" y="18014"/>
                  </a:lnTo>
                  <a:lnTo>
                    <a:pt x="1299" y="18664"/>
                  </a:lnTo>
                  <a:lnTo>
                    <a:pt x="1776" y="19270"/>
                  </a:lnTo>
                  <a:lnTo>
                    <a:pt x="2339" y="19833"/>
                  </a:lnTo>
                  <a:lnTo>
                    <a:pt x="2945" y="20309"/>
                  </a:lnTo>
                  <a:lnTo>
                    <a:pt x="3594" y="20742"/>
                  </a:lnTo>
                  <a:lnTo>
                    <a:pt x="4287" y="21089"/>
                  </a:lnTo>
                  <a:lnTo>
                    <a:pt x="4980" y="21392"/>
                  </a:lnTo>
                  <a:lnTo>
                    <a:pt x="5067" y="21392"/>
                  </a:lnTo>
                  <a:lnTo>
                    <a:pt x="5067" y="21349"/>
                  </a:lnTo>
                  <a:lnTo>
                    <a:pt x="5067" y="21305"/>
                  </a:lnTo>
                  <a:lnTo>
                    <a:pt x="5023" y="21262"/>
                  </a:lnTo>
                  <a:lnTo>
                    <a:pt x="4244" y="20959"/>
                  </a:lnTo>
                  <a:lnTo>
                    <a:pt x="3464" y="20483"/>
                  </a:lnTo>
                  <a:lnTo>
                    <a:pt x="2728" y="19963"/>
                  </a:lnTo>
                  <a:lnTo>
                    <a:pt x="2382" y="19703"/>
                  </a:lnTo>
                  <a:lnTo>
                    <a:pt x="2035" y="19357"/>
                  </a:lnTo>
                  <a:lnTo>
                    <a:pt x="1732" y="19054"/>
                  </a:lnTo>
                  <a:lnTo>
                    <a:pt x="1429" y="18664"/>
                  </a:lnTo>
                  <a:lnTo>
                    <a:pt x="1169" y="18317"/>
                  </a:lnTo>
                  <a:lnTo>
                    <a:pt x="953" y="17928"/>
                  </a:lnTo>
                  <a:lnTo>
                    <a:pt x="736" y="17538"/>
                  </a:lnTo>
                  <a:lnTo>
                    <a:pt x="563" y="17105"/>
                  </a:lnTo>
                  <a:lnTo>
                    <a:pt x="390" y="16672"/>
                  </a:lnTo>
                  <a:lnTo>
                    <a:pt x="303" y="16239"/>
                  </a:lnTo>
                  <a:lnTo>
                    <a:pt x="217" y="15936"/>
                  </a:lnTo>
                  <a:lnTo>
                    <a:pt x="173" y="15633"/>
                  </a:lnTo>
                  <a:lnTo>
                    <a:pt x="173" y="15026"/>
                  </a:lnTo>
                  <a:lnTo>
                    <a:pt x="303" y="14464"/>
                  </a:lnTo>
                  <a:lnTo>
                    <a:pt x="390" y="14160"/>
                  </a:lnTo>
                  <a:lnTo>
                    <a:pt x="520" y="13901"/>
                  </a:lnTo>
                  <a:lnTo>
                    <a:pt x="780" y="13554"/>
                  </a:lnTo>
                  <a:lnTo>
                    <a:pt x="1039" y="13251"/>
                  </a:lnTo>
                  <a:lnTo>
                    <a:pt x="1689" y="12645"/>
                  </a:lnTo>
                  <a:lnTo>
                    <a:pt x="1905" y="12428"/>
                  </a:lnTo>
                  <a:lnTo>
                    <a:pt x="2079" y="12212"/>
                  </a:lnTo>
                  <a:lnTo>
                    <a:pt x="2209" y="11995"/>
                  </a:lnTo>
                  <a:lnTo>
                    <a:pt x="2339" y="11736"/>
                  </a:lnTo>
                  <a:lnTo>
                    <a:pt x="2425" y="11476"/>
                  </a:lnTo>
                  <a:lnTo>
                    <a:pt x="2512" y="11216"/>
                  </a:lnTo>
                  <a:lnTo>
                    <a:pt x="2555" y="10956"/>
                  </a:lnTo>
                  <a:lnTo>
                    <a:pt x="2598" y="10653"/>
                  </a:lnTo>
                  <a:lnTo>
                    <a:pt x="2598" y="10220"/>
                  </a:lnTo>
                  <a:lnTo>
                    <a:pt x="2598" y="9744"/>
                  </a:lnTo>
                  <a:lnTo>
                    <a:pt x="2555" y="8834"/>
                  </a:lnTo>
                  <a:lnTo>
                    <a:pt x="2555" y="8358"/>
                  </a:lnTo>
                  <a:lnTo>
                    <a:pt x="2598" y="7925"/>
                  </a:lnTo>
                  <a:lnTo>
                    <a:pt x="2772" y="7492"/>
                  </a:lnTo>
                  <a:lnTo>
                    <a:pt x="2988" y="7059"/>
                  </a:lnTo>
                  <a:lnTo>
                    <a:pt x="3248" y="6669"/>
                  </a:lnTo>
                  <a:lnTo>
                    <a:pt x="3551" y="6323"/>
                  </a:lnTo>
                  <a:lnTo>
                    <a:pt x="3941" y="6020"/>
                  </a:lnTo>
                  <a:lnTo>
                    <a:pt x="4287" y="5760"/>
                  </a:lnTo>
                  <a:lnTo>
                    <a:pt x="5067" y="5240"/>
                  </a:lnTo>
                  <a:lnTo>
                    <a:pt x="5846" y="4764"/>
                  </a:lnTo>
                  <a:lnTo>
                    <a:pt x="6366" y="4331"/>
                  </a:lnTo>
                  <a:lnTo>
                    <a:pt x="6842" y="3811"/>
                  </a:lnTo>
                  <a:lnTo>
                    <a:pt x="7275" y="3292"/>
                  </a:lnTo>
                  <a:lnTo>
                    <a:pt x="7665" y="2685"/>
                  </a:lnTo>
                  <a:lnTo>
                    <a:pt x="7968" y="2079"/>
                  </a:lnTo>
                  <a:lnTo>
                    <a:pt x="8228" y="1430"/>
                  </a:lnTo>
                  <a:lnTo>
                    <a:pt x="8401" y="737"/>
                  </a:lnTo>
                  <a:lnTo>
                    <a:pt x="8487" y="44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0" name="Google Shape;9560;p75"/>
            <p:cNvSpPr/>
            <p:nvPr/>
          </p:nvSpPr>
          <p:spPr>
            <a:xfrm>
              <a:off x="4868446" y="1925155"/>
              <a:ext cx="738932" cy="445792"/>
            </a:xfrm>
            <a:custGeom>
              <a:avLst/>
              <a:gdLst/>
              <a:ahLst/>
              <a:cxnLst/>
              <a:rect l="l" t="t" r="r" b="b"/>
              <a:pathLst>
                <a:path w="27411" h="16543" extrusionOk="0">
                  <a:moveTo>
                    <a:pt x="5499" y="1"/>
                  </a:moveTo>
                  <a:lnTo>
                    <a:pt x="5023" y="44"/>
                  </a:lnTo>
                  <a:lnTo>
                    <a:pt x="4503" y="131"/>
                  </a:lnTo>
                  <a:lnTo>
                    <a:pt x="3941" y="217"/>
                  </a:lnTo>
                  <a:lnTo>
                    <a:pt x="3378" y="390"/>
                  </a:lnTo>
                  <a:lnTo>
                    <a:pt x="2815" y="564"/>
                  </a:lnTo>
                  <a:lnTo>
                    <a:pt x="2252" y="780"/>
                  </a:lnTo>
                  <a:lnTo>
                    <a:pt x="1732" y="1040"/>
                  </a:lnTo>
                  <a:lnTo>
                    <a:pt x="1256" y="1300"/>
                  </a:lnTo>
                  <a:lnTo>
                    <a:pt x="823" y="1603"/>
                  </a:lnTo>
                  <a:lnTo>
                    <a:pt x="476" y="1949"/>
                  </a:lnTo>
                  <a:lnTo>
                    <a:pt x="217" y="2339"/>
                  </a:lnTo>
                  <a:lnTo>
                    <a:pt x="87" y="2556"/>
                  </a:lnTo>
                  <a:lnTo>
                    <a:pt x="43" y="2772"/>
                  </a:lnTo>
                  <a:lnTo>
                    <a:pt x="0" y="2989"/>
                  </a:lnTo>
                  <a:lnTo>
                    <a:pt x="0" y="3205"/>
                  </a:lnTo>
                  <a:lnTo>
                    <a:pt x="43" y="3422"/>
                  </a:lnTo>
                  <a:lnTo>
                    <a:pt x="87" y="3681"/>
                  </a:lnTo>
                  <a:lnTo>
                    <a:pt x="390" y="4418"/>
                  </a:lnTo>
                  <a:lnTo>
                    <a:pt x="780" y="5240"/>
                  </a:lnTo>
                  <a:lnTo>
                    <a:pt x="1256" y="6193"/>
                  </a:lnTo>
                  <a:lnTo>
                    <a:pt x="1819" y="7189"/>
                  </a:lnTo>
                  <a:lnTo>
                    <a:pt x="2425" y="8228"/>
                  </a:lnTo>
                  <a:lnTo>
                    <a:pt x="3118" y="9311"/>
                  </a:lnTo>
                  <a:lnTo>
                    <a:pt x="3811" y="10393"/>
                  </a:lnTo>
                  <a:lnTo>
                    <a:pt x="4547" y="11432"/>
                  </a:lnTo>
                  <a:lnTo>
                    <a:pt x="5326" y="12472"/>
                  </a:lnTo>
                  <a:lnTo>
                    <a:pt x="6062" y="13424"/>
                  </a:lnTo>
                  <a:lnTo>
                    <a:pt x="6798" y="14290"/>
                  </a:lnTo>
                  <a:lnTo>
                    <a:pt x="7491" y="15026"/>
                  </a:lnTo>
                  <a:lnTo>
                    <a:pt x="8184" y="15676"/>
                  </a:lnTo>
                  <a:lnTo>
                    <a:pt x="8790" y="16152"/>
                  </a:lnTo>
                  <a:lnTo>
                    <a:pt x="9050" y="16326"/>
                  </a:lnTo>
                  <a:lnTo>
                    <a:pt x="9310" y="16455"/>
                  </a:lnTo>
                  <a:lnTo>
                    <a:pt x="9570" y="16542"/>
                  </a:lnTo>
                  <a:lnTo>
                    <a:pt x="10393" y="16542"/>
                  </a:lnTo>
                  <a:lnTo>
                    <a:pt x="11042" y="16499"/>
                  </a:lnTo>
                  <a:lnTo>
                    <a:pt x="11648" y="16412"/>
                  </a:lnTo>
                  <a:lnTo>
                    <a:pt x="12298" y="16282"/>
                  </a:lnTo>
                  <a:lnTo>
                    <a:pt x="13640" y="16022"/>
                  </a:lnTo>
                  <a:lnTo>
                    <a:pt x="14983" y="15633"/>
                  </a:lnTo>
                  <a:lnTo>
                    <a:pt x="16325" y="15156"/>
                  </a:lnTo>
                  <a:lnTo>
                    <a:pt x="17624" y="14637"/>
                  </a:lnTo>
                  <a:lnTo>
                    <a:pt x="18923" y="14031"/>
                  </a:lnTo>
                  <a:lnTo>
                    <a:pt x="20179" y="13424"/>
                  </a:lnTo>
                  <a:lnTo>
                    <a:pt x="21391" y="12775"/>
                  </a:lnTo>
                  <a:lnTo>
                    <a:pt x="22517" y="12125"/>
                  </a:lnTo>
                  <a:lnTo>
                    <a:pt x="23513" y="11476"/>
                  </a:lnTo>
                  <a:lnTo>
                    <a:pt x="24466" y="10869"/>
                  </a:lnTo>
                  <a:lnTo>
                    <a:pt x="25245" y="10307"/>
                  </a:lnTo>
                  <a:lnTo>
                    <a:pt x="25938" y="9787"/>
                  </a:lnTo>
                  <a:lnTo>
                    <a:pt x="26414" y="9311"/>
                  </a:lnTo>
                  <a:lnTo>
                    <a:pt x="26804" y="8921"/>
                  </a:lnTo>
                  <a:lnTo>
                    <a:pt x="27150" y="8401"/>
                  </a:lnTo>
                  <a:lnTo>
                    <a:pt x="27237" y="8185"/>
                  </a:lnTo>
                  <a:lnTo>
                    <a:pt x="27367" y="7925"/>
                  </a:lnTo>
                  <a:lnTo>
                    <a:pt x="27410" y="7708"/>
                  </a:lnTo>
                  <a:lnTo>
                    <a:pt x="27410" y="7492"/>
                  </a:lnTo>
                  <a:lnTo>
                    <a:pt x="27410" y="7275"/>
                  </a:lnTo>
                  <a:lnTo>
                    <a:pt x="27324" y="7102"/>
                  </a:lnTo>
                  <a:lnTo>
                    <a:pt x="27237" y="6929"/>
                  </a:lnTo>
                  <a:lnTo>
                    <a:pt x="27107" y="6756"/>
                  </a:lnTo>
                  <a:lnTo>
                    <a:pt x="26934" y="6669"/>
                  </a:lnTo>
                  <a:lnTo>
                    <a:pt x="26717" y="6583"/>
                  </a:lnTo>
                  <a:lnTo>
                    <a:pt x="26414" y="6496"/>
                  </a:lnTo>
                  <a:lnTo>
                    <a:pt x="26111" y="6453"/>
                  </a:lnTo>
                  <a:lnTo>
                    <a:pt x="25721" y="6496"/>
                  </a:lnTo>
                  <a:lnTo>
                    <a:pt x="25332" y="6539"/>
                  </a:lnTo>
                  <a:lnTo>
                    <a:pt x="23556" y="6842"/>
                  </a:lnTo>
                  <a:lnTo>
                    <a:pt x="21738" y="7146"/>
                  </a:lnTo>
                  <a:lnTo>
                    <a:pt x="18144" y="7882"/>
                  </a:lnTo>
                  <a:lnTo>
                    <a:pt x="16498" y="8185"/>
                  </a:lnTo>
                  <a:lnTo>
                    <a:pt x="15026" y="8401"/>
                  </a:lnTo>
                  <a:lnTo>
                    <a:pt x="13770" y="8531"/>
                  </a:lnTo>
                  <a:lnTo>
                    <a:pt x="13250" y="8574"/>
                  </a:lnTo>
                  <a:lnTo>
                    <a:pt x="12817" y="8574"/>
                  </a:lnTo>
                  <a:lnTo>
                    <a:pt x="12688" y="8531"/>
                  </a:lnTo>
                  <a:lnTo>
                    <a:pt x="12514" y="8445"/>
                  </a:lnTo>
                  <a:lnTo>
                    <a:pt x="12211" y="8185"/>
                  </a:lnTo>
                  <a:lnTo>
                    <a:pt x="11865" y="7752"/>
                  </a:lnTo>
                  <a:lnTo>
                    <a:pt x="11475" y="7232"/>
                  </a:lnTo>
                  <a:lnTo>
                    <a:pt x="10652" y="5933"/>
                  </a:lnTo>
                  <a:lnTo>
                    <a:pt x="9743" y="4418"/>
                  </a:lnTo>
                  <a:lnTo>
                    <a:pt x="8790" y="2902"/>
                  </a:lnTo>
                  <a:lnTo>
                    <a:pt x="8357" y="2209"/>
                  </a:lnTo>
                  <a:lnTo>
                    <a:pt x="7881" y="1560"/>
                  </a:lnTo>
                  <a:lnTo>
                    <a:pt x="7448" y="997"/>
                  </a:lnTo>
                  <a:lnTo>
                    <a:pt x="7015" y="564"/>
                  </a:lnTo>
                  <a:lnTo>
                    <a:pt x="6625" y="217"/>
                  </a:lnTo>
                  <a:lnTo>
                    <a:pt x="6409" y="131"/>
                  </a:lnTo>
                  <a:lnTo>
                    <a:pt x="6236" y="44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1" name="Google Shape;9561;p75"/>
            <p:cNvSpPr/>
            <p:nvPr/>
          </p:nvSpPr>
          <p:spPr>
            <a:xfrm>
              <a:off x="4868446" y="1925155"/>
              <a:ext cx="738932" cy="445792"/>
            </a:xfrm>
            <a:custGeom>
              <a:avLst/>
              <a:gdLst/>
              <a:ahLst/>
              <a:cxnLst/>
              <a:rect l="l" t="t" r="r" b="b"/>
              <a:pathLst>
                <a:path w="27411" h="16543" fill="none" extrusionOk="0">
                  <a:moveTo>
                    <a:pt x="26804" y="8921"/>
                  </a:moveTo>
                  <a:lnTo>
                    <a:pt x="26804" y="8921"/>
                  </a:lnTo>
                  <a:lnTo>
                    <a:pt x="26414" y="9311"/>
                  </a:lnTo>
                  <a:lnTo>
                    <a:pt x="25938" y="9787"/>
                  </a:lnTo>
                  <a:lnTo>
                    <a:pt x="25245" y="10307"/>
                  </a:lnTo>
                  <a:lnTo>
                    <a:pt x="24466" y="10869"/>
                  </a:lnTo>
                  <a:lnTo>
                    <a:pt x="23513" y="11476"/>
                  </a:lnTo>
                  <a:lnTo>
                    <a:pt x="22517" y="12125"/>
                  </a:lnTo>
                  <a:lnTo>
                    <a:pt x="21391" y="12775"/>
                  </a:lnTo>
                  <a:lnTo>
                    <a:pt x="20179" y="13424"/>
                  </a:lnTo>
                  <a:lnTo>
                    <a:pt x="18923" y="14031"/>
                  </a:lnTo>
                  <a:lnTo>
                    <a:pt x="17624" y="14637"/>
                  </a:lnTo>
                  <a:lnTo>
                    <a:pt x="16325" y="15156"/>
                  </a:lnTo>
                  <a:lnTo>
                    <a:pt x="14983" y="15633"/>
                  </a:lnTo>
                  <a:lnTo>
                    <a:pt x="13640" y="16022"/>
                  </a:lnTo>
                  <a:lnTo>
                    <a:pt x="12298" y="16282"/>
                  </a:lnTo>
                  <a:lnTo>
                    <a:pt x="11648" y="16412"/>
                  </a:lnTo>
                  <a:lnTo>
                    <a:pt x="11042" y="16499"/>
                  </a:lnTo>
                  <a:lnTo>
                    <a:pt x="10393" y="16542"/>
                  </a:lnTo>
                  <a:lnTo>
                    <a:pt x="9786" y="16542"/>
                  </a:lnTo>
                  <a:lnTo>
                    <a:pt x="9786" y="16542"/>
                  </a:lnTo>
                  <a:lnTo>
                    <a:pt x="9570" y="16542"/>
                  </a:lnTo>
                  <a:lnTo>
                    <a:pt x="9310" y="16455"/>
                  </a:lnTo>
                  <a:lnTo>
                    <a:pt x="9050" y="16326"/>
                  </a:lnTo>
                  <a:lnTo>
                    <a:pt x="8790" y="16152"/>
                  </a:lnTo>
                  <a:lnTo>
                    <a:pt x="8184" y="15676"/>
                  </a:lnTo>
                  <a:lnTo>
                    <a:pt x="7491" y="15026"/>
                  </a:lnTo>
                  <a:lnTo>
                    <a:pt x="6798" y="14290"/>
                  </a:lnTo>
                  <a:lnTo>
                    <a:pt x="6062" y="13424"/>
                  </a:lnTo>
                  <a:lnTo>
                    <a:pt x="5326" y="12472"/>
                  </a:lnTo>
                  <a:lnTo>
                    <a:pt x="4547" y="11432"/>
                  </a:lnTo>
                  <a:lnTo>
                    <a:pt x="3811" y="10393"/>
                  </a:lnTo>
                  <a:lnTo>
                    <a:pt x="3118" y="9311"/>
                  </a:lnTo>
                  <a:lnTo>
                    <a:pt x="2425" y="8228"/>
                  </a:lnTo>
                  <a:lnTo>
                    <a:pt x="1819" y="7189"/>
                  </a:lnTo>
                  <a:lnTo>
                    <a:pt x="1256" y="6193"/>
                  </a:lnTo>
                  <a:lnTo>
                    <a:pt x="780" y="5240"/>
                  </a:lnTo>
                  <a:lnTo>
                    <a:pt x="390" y="4418"/>
                  </a:lnTo>
                  <a:lnTo>
                    <a:pt x="87" y="3681"/>
                  </a:lnTo>
                  <a:lnTo>
                    <a:pt x="87" y="3681"/>
                  </a:lnTo>
                  <a:lnTo>
                    <a:pt x="43" y="3422"/>
                  </a:lnTo>
                  <a:lnTo>
                    <a:pt x="0" y="3205"/>
                  </a:lnTo>
                  <a:lnTo>
                    <a:pt x="0" y="2989"/>
                  </a:lnTo>
                  <a:lnTo>
                    <a:pt x="43" y="2772"/>
                  </a:lnTo>
                  <a:lnTo>
                    <a:pt x="87" y="2556"/>
                  </a:lnTo>
                  <a:lnTo>
                    <a:pt x="217" y="2339"/>
                  </a:lnTo>
                  <a:lnTo>
                    <a:pt x="476" y="1949"/>
                  </a:lnTo>
                  <a:lnTo>
                    <a:pt x="823" y="1603"/>
                  </a:lnTo>
                  <a:lnTo>
                    <a:pt x="1256" y="1300"/>
                  </a:lnTo>
                  <a:lnTo>
                    <a:pt x="1732" y="1040"/>
                  </a:lnTo>
                  <a:lnTo>
                    <a:pt x="2252" y="780"/>
                  </a:lnTo>
                  <a:lnTo>
                    <a:pt x="2815" y="564"/>
                  </a:lnTo>
                  <a:lnTo>
                    <a:pt x="3378" y="390"/>
                  </a:lnTo>
                  <a:lnTo>
                    <a:pt x="3941" y="217"/>
                  </a:lnTo>
                  <a:lnTo>
                    <a:pt x="4503" y="131"/>
                  </a:lnTo>
                  <a:lnTo>
                    <a:pt x="5023" y="44"/>
                  </a:lnTo>
                  <a:lnTo>
                    <a:pt x="5499" y="1"/>
                  </a:lnTo>
                  <a:lnTo>
                    <a:pt x="5889" y="1"/>
                  </a:lnTo>
                  <a:lnTo>
                    <a:pt x="6236" y="44"/>
                  </a:lnTo>
                  <a:lnTo>
                    <a:pt x="6236" y="44"/>
                  </a:lnTo>
                  <a:lnTo>
                    <a:pt x="6409" y="131"/>
                  </a:lnTo>
                  <a:lnTo>
                    <a:pt x="6625" y="217"/>
                  </a:lnTo>
                  <a:lnTo>
                    <a:pt x="7015" y="564"/>
                  </a:lnTo>
                  <a:lnTo>
                    <a:pt x="7448" y="997"/>
                  </a:lnTo>
                  <a:lnTo>
                    <a:pt x="7881" y="1560"/>
                  </a:lnTo>
                  <a:lnTo>
                    <a:pt x="8357" y="2209"/>
                  </a:lnTo>
                  <a:lnTo>
                    <a:pt x="8790" y="2902"/>
                  </a:lnTo>
                  <a:lnTo>
                    <a:pt x="9743" y="4418"/>
                  </a:lnTo>
                  <a:lnTo>
                    <a:pt x="10652" y="5933"/>
                  </a:lnTo>
                  <a:lnTo>
                    <a:pt x="11475" y="7232"/>
                  </a:lnTo>
                  <a:lnTo>
                    <a:pt x="11865" y="7752"/>
                  </a:lnTo>
                  <a:lnTo>
                    <a:pt x="12211" y="8185"/>
                  </a:lnTo>
                  <a:lnTo>
                    <a:pt x="12514" y="8445"/>
                  </a:lnTo>
                  <a:lnTo>
                    <a:pt x="12688" y="8531"/>
                  </a:lnTo>
                  <a:lnTo>
                    <a:pt x="12817" y="8574"/>
                  </a:lnTo>
                  <a:lnTo>
                    <a:pt x="12817" y="8574"/>
                  </a:lnTo>
                  <a:lnTo>
                    <a:pt x="13250" y="8574"/>
                  </a:lnTo>
                  <a:lnTo>
                    <a:pt x="13770" y="8531"/>
                  </a:lnTo>
                  <a:lnTo>
                    <a:pt x="15026" y="8401"/>
                  </a:lnTo>
                  <a:lnTo>
                    <a:pt x="16498" y="8185"/>
                  </a:lnTo>
                  <a:lnTo>
                    <a:pt x="18144" y="7882"/>
                  </a:lnTo>
                  <a:lnTo>
                    <a:pt x="21738" y="7146"/>
                  </a:lnTo>
                  <a:lnTo>
                    <a:pt x="23556" y="6842"/>
                  </a:lnTo>
                  <a:lnTo>
                    <a:pt x="25332" y="6539"/>
                  </a:lnTo>
                  <a:lnTo>
                    <a:pt x="25332" y="6539"/>
                  </a:lnTo>
                  <a:lnTo>
                    <a:pt x="25721" y="6496"/>
                  </a:lnTo>
                  <a:lnTo>
                    <a:pt x="26111" y="6453"/>
                  </a:lnTo>
                  <a:lnTo>
                    <a:pt x="26414" y="6496"/>
                  </a:lnTo>
                  <a:lnTo>
                    <a:pt x="26717" y="6583"/>
                  </a:lnTo>
                  <a:lnTo>
                    <a:pt x="26934" y="6669"/>
                  </a:lnTo>
                  <a:lnTo>
                    <a:pt x="27107" y="6756"/>
                  </a:lnTo>
                  <a:lnTo>
                    <a:pt x="27237" y="6929"/>
                  </a:lnTo>
                  <a:lnTo>
                    <a:pt x="27324" y="7102"/>
                  </a:lnTo>
                  <a:lnTo>
                    <a:pt x="27410" y="7275"/>
                  </a:lnTo>
                  <a:lnTo>
                    <a:pt x="27410" y="7492"/>
                  </a:lnTo>
                  <a:lnTo>
                    <a:pt x="27410" y="7708"/>
                  </a:lnTo>
                  <a:lnTo>
                    <a:pt x="27367" y="7925"/>
                  </a:lnTo>
                  <a:lnTo>
                    <a:pt x="27237" y="8185"/>
                  </a:lnTo>
                  <a:lnTo>
                    <a:pt x="27150" y="8401"/>
                  </a:lnTo>
                  <a:lnTo>
                    <a:pt x="26804" y="89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2" name="Google Shape;9562;p75"/>
            <p:cNvSpPr/>
            <p:nvPr/>
          </p:nvSpPr>
          <p:spPr>
            <a:xfrm>
              <a:off x="4820570" y="1740807"/>
              <a:ext cx="230001" cy="295237"/>
            </a:xfrm>
            <a:custGeom>
              <a:avLst/>
              <a:gdLst/>
              <a:ahLst/>
              <a:cxnLst/>
              <a:rect l="l" t="t" r="r" b="b"/>
              <a:pathLst>
                <a:path w="8532" h="10956" extrusionOk="0">
                  <a:moveTo>
                    <a:pt x="4677" y="0"/>
                  </a:moveTo>
                  <a:lnTo>
                    <a:pt x="4504" y="43"/>
                  </a:lnTo>
                  <a:lnTo>
                    <a:pt x="4374" y="87"/>
                  </a:lnTo>
                  <a:lnTo>
                    <a:pt x="4114" y="260"/>
                  </a:lnTo>
                  <a:lnTo>
                    <a:pt x="3941" y="520"/>
                  </a:lnTo>
                  <a:lnTo>
                    <a:pt x="3768" y="779"/>
                  </a:lnTo>
                  <a:lnTo>
                    <a:pt x="3681" y="1039"/>
                  </a:lnTo>
                  <a:lnTo>
                    <a:pt x="3595" y="1256"/>
                  </a:lnTo>
                  <a:lnTo>
                    <a:pt x="3551" y="1472"/>
                  </a:lnTo>
                  <a:lnTo>
                    <a:pt x="3508" y="1256"/>
                  </a:lnTo>
                  <a:lnTo>
                    <a:pt x="3465" y="1039"/>
                  </a:lnTo>
                  <a:lnTo>
                    <a:pt x="3378" y="779"/>
                  </a:lnTo>
                  <a:lnTo>
                    <a:pt x="3205" y="520"/>
                  </a:lnTo>
                  <a:lnTo>
                    <a:pt x="3032" y="303"/>
                  </a:lnTo>
                  <a:lnTo>
                    <a:pt x="2945" y="217"/>
                  </a:lnTo>
                  <a:lnTo>
                    <a:pt x="2815" y="173"/>
                  </a:lnTo>
                  <a:lnTo>
                    <a:pt x="2685" y="130"/>
                  </a:lnTo>
                  <a:lnTo>
                    <a:pt x="2512" y="130"/>
                  </a:lnTo>
                  <a:lnTo>
                    <a:pt x="2382" y="173"/>
                  </a:lnTo>
                  <a:lnTo>
                    <a:pt x="2252" y="217"/>
                  </a:lnTo>
                  <a:lnTo>
                    <a:pt x="1993" y="390"/>
                  </a:lnTo>
                  <a:lnTo>
                    <a:pt x="1819" y="650"/>
                  </a:lnTo>
                  <a:lnTo>
                    <a:pt x="1733" y="909"/>
                  </a:lnTo>
                  <a:lnTo>
                    <a:pt x="1646" y="1169"/>
                  </a:lnTo>
                  <a:lnTo>
                    <a:pt x="1560" y="1386"/>
                  </a:lnTo>
                  <a:lnTo>
                    <a:pt x="1560" y="1602"/>
                  </a:lnTo>
                  <a:lnTo>
                    <a:pt x="1516" y="1472"/>
                  </a:lnTo>
                  <a:lnTo>
                    <a:pt x="1473" y="1342"/>
                  </a:lnTo>
                  <a:lnTo>
                    <a:pt x="1386" y="1169"/>
                  </a:lnTo>
                  <a:lnTo>
                    <a:pt x="1256" y="1039"/>
                  </a:lnTo>
                  <a:lnTo>
                    <a:pt x="1083" y="909"/>
                  </a:lnTo>
                  <a:lnTo>
                    <a:pt x="867" y="866"/>
                  </a:lnTo>
                  <a:lnTo>
                    <a:pt x="564" y="866"/>
                  </a:lnTo>
                  <a:lnTo>
                    <a:pt x="434" y="953"/>
                  </a:lnTo>
                  <a:lnTo>
                    <a:pt x="304" y="1083"/>
                  </a:lnTo>
                  <a:lnTo>
                    <a:pt x="217" y="1256"/>
                  </a:lnTo>
                  <a:lnTo>
                    <a:pt x="131" y="1516"/>
                  </a:lnTo>
                  <a:lnTo>
                    <a:pt x="44" y="2078"/>
                  </a:lnTo>
                  <a:lnTo>
                    <a:pt x="1" y="2771"/>
                  </a:lnTo>
                  <a:lnTo>
                    <a:pt x="1" y="3507"/>
                  </a:lnTo>
                  <a:lnTo>
                    <a:pt x="1" y="4244"/>
                  </a:lnTo>
                  <a:lnTo>
                    <a:pt x="131" y="5369"/>
                  </a:lnTo>
                  <a:lnTo>
                    <a:pt x="217" y="5932"/>
                  </a:lnTo>
                  <a:lnTo>
                    <a:pt x="434" y="6625"/>
                  </a:lnTo>
                  <a:lnTo>
                    <a:pt x="997" y="8271"/>
                  </a:lnTo>
                  <a:lnTo>
                    <a:pt x="1560" y="9916"/>
                  </a:lnTo>
                  <a:lnTo>
                    <a:pt x="1993" y="10955"/>
                  </a:lnTo>
                  <a:lnTo>
                    <a:pt x="8531" y="9743"/>
                  </a:lnTo>
                  <a:lnTo>
                    <a:pt x="7795" y="7102"/>
                  </a:lnTo>
                  <a:lnTo>
                    <a:pt x="6972" y="4244"/>
                  </a:lnTo>
                  <a:lnTo>
                    <a:pt x="6886" y="3724"/>
                  </a:lnTo>
                  <a:lnTo>
                    <a:pt x="6886" y="3161"/>
                  </a:lnTo>
                  <a:lnTo>
                    <a:pt x="6886" y="1949"/>
                  </a:lnTo>
                  <a:lnTo>
                    <a:pt x="6842" y="1429"/>
                  </a:lnTo>
                  <a:lnTo>
                    <a:pt x="6799" y="953"/>
                  </a:lnTo>
                  <a:lnTo>
                    <a:pt x="6712" y="736"/>
                  </a:lnTo>
                  <a:lnTo>
                    <a:pt x="6626" y="606"/>
                  </a:lnTo>
                  <a:lnTo>
                    <a:pt x="6496" y="476"/>
                  </a:lnTo>
                  <a:lnTo>
                    <a:pt x="6366" y="390"/>
                  </a:lnTo>
                  <a:lnTo>
                    <a:pt x="6236" y="346"/>
                  </a:lnTo>
                  <a:lnTo>
                    <a:pt x="6106" y="346"/>
                  </a:lnTo>
                  <a:lnTo>
                    <a:pt x="5976" y="390"/>
                  </a:lnTo>
                  <a:lnTo>
                    <a:pt x="5890" y="476"/>
                  </a:lnTo>
                  <a:lnTo>
                    <a:pt x="5760" y="606"/>
                  </a:lnTo>
                  <a:lnTo>
                    <a:pt x="5630" y="823"/>
                  </a:lnTo>
                  <a:lnTo>
                    <a:pt x="5543" y="1039"/>
                  </a:lnTo>
                  <a:lnTo>
                    <a:pt x="5500" y="1256"/>
                  </a:lnTo>
                  <a:lnTo>
                    <a:pt x="5457" y="1429"/>
                  </a:lnTo>
                  <a:lnTo>
                    <a:pt x="5457" y="1212"/>
                  </a:lnTo>
                  <a:lnTo>
                    <a:pt x="5457" y="953"/>
                  </a:lnTo>
                  <a:lnTo>
                    <a:pt x="5370" y="693"/>
                  </a:lnTo>
                  <a:lnTo>
                    <a:pt x="5284" y="433"/>
                  </a:lnTo>
                  <a:lnTo>
                    <a:pt x="5154" y="217"/>
                  </a:lnTo>
                  <a:lnTo>
                    <a:pt x="5067" y="130"/>
                  </a:lnTo>
                  <a:lnTo>
                    <a:pt x="4937" y="43"/>
                  </a:lnTo>
                  <a:lnTo>
                    <a:pt x="4807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3" name="Google Shape;9563;p75"/>
            <p:cNvSpPr/>
            <p:nvPr/>
          </p:nvSpPr>
          <p:spPr>
            <a:xfrm>
              <a:off x="4954818" y="1773468"/>
              <a:ext cx="19868" cy="115551"/>
            </a:xfrm>
            <a:custGeom>
              <a:avLst/>
              <a:gdLst/>
              <a:ahLst/>
              <a:cxnLst/>
              <a:rect l="l" t="t" r="r" b="b"/>
              <a:pathLst>
                <a:path w="737" h="4288" extrusionOk="0">
                  <a:moveTo>
                    <a:pt x="433" y="0"/>
                  </a:moveTo>
                  <a:lnTo>
                    <a:pt x="390" y="44"/>
                  </a:lnTo>
                  <a:lnTo>
                    <a:pt x="174" y="650"/>
                  </a:lnTo>
                  <a:lnTo>
                    <a:pt x="44" y="1213"/>
                  </a:lnTo>
                  <a:lnTo>
                    <a:pt x="0" y="1733"/>
                  </a:lnTo>
                  <a:lnTo>
                    <a:pt x="44" y="2209"/>
                  </a:lnTo>
                  <a:lnTo>
                    <a:pt x="130" y="2685"/>
                  </a:lnTo>
                  <a:lnTo>
                    <a:pt x="260" y="3205"/>
                  </a:lnTo>
                  <a:lnTo>
                    <a:pt x="477" y="3724"/>
                  </a:lnTo>
                  <a:lnTo>
                    <a:pt x="693" y="4287"/>
                  </a:lnTo>
                  <a:lnTo>
                    <a:pt x="737" y="4287"/>
                  </a:lnTo>
                  <a:lnTo>
                    <a:pt x="737" y="4244"/>
                  </a:lnTo>
                  <a:lnTo>
                    <a:pt x="563" y="3681"/>
                  </a:lnTo>
                  <a:lnTo>
                    <a:pt x="390" y="3161"/>
                  </a:lnTo>
                  <a:lnTo>
                    <a:pt x="304" y="2642"/>
                  </a:lnTo>
                  <a:lnTo>
                    <a:pt x="217" y="2166"/>
                  </a:lnTo>
                  <a:lnTo>
                    <a:pt x="217" y="1689"/>
                  </a:lnTo>
                  <a:lnTo>
                    <a:pt x="260" y="1213"/>
                  </a:lnTo>
                  <a:lnTo>
                    <a:pt x="347" y="650"/>
                  </a:lnTo>
                  <a:lnTo>
                    <a:pt x="477" y="44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4" name="Google Shape;9564;p75"/>
            <p:cNvSpPr/>
            <p:nvPr/>
          </p:nvSpPr>
          <p:spPr>
            <a:xfrm>
              <a:off x="4909287" y="1774626"/>
              <a:ext cx="17549" cy="122557"/>
            </a:xfrm>
            <a:custGeom>
              <a:avLst/>
              <a:gdLst/>
              <a:ahLst/>
              <a:cxnLst/>
              <a:rect l="l" t="t" r="r" b="b"/>
              <a:pathLst>
                <a:path w="651" h="4548" extrusionOk="0">
                  <a:moveTo>
                    <a:pt x="217" y="1"/>
                  </a:moveTo>
                  <a:lnTo>
                    <a:pt x="87" y="650"/>
                  </a:lnTo>
                  <a:lnTo>
                    <a:pt x="1" y="1257"/>
                  </a:lnTo>
                  <a:lnTo>
                    <a:pt x="1" y="1776"/>
                  </a:lnTo>
                  <a:lnTo>
                    <a:pt x="44" y="2339"/>
                  </a:lnTo>
                  <a:lnTo>
                    <a:pt x="131" y="2859"/>
                  </a:lnTo>
                  <a:lnTo>
                    <a:pt x="260" y="3378"/>
                  </a:lnTo>
                  <a:lnTo>
                    <a:pt x="650" y="4547"/>
                  </a:lnTo>
                  <a:lnTo>
                    <a:pt x="347" y="3335"/>
                  </a:lnTo>
                  <a:lnTo>
                    <a:pt x="260" y="2815"/>
                  </a:lnTo>
                  <a:lnTo>
                    <a:pt x="217" y="2296"/>
                  </a:lnTo>
                  <a:lnTo>
                    <a:pt x="174" y="1819"/>
                  </a:lnTo>
                  <a:lnTo>
                    <a:pt x="174" y="1257"/>
                  </a:lnTo>
                  <a:lnTo>
                    <a:pt x="217" y="694"/>
                  </a:lnTo>
                  <a:lnTo>
                    <a:pt x="304" y="44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5" name="Google Shape;9565;p75"/>
            <p:cNvSpPr/>
            <p:nvPr/>
          </p:nvSpPr>
          <p:spPr>
            <a:xfrm>
              <a:off x="4856774" y="1783977"/>
              <a:ext cx="24531" cy="122530"/>
            </a:xfrm>
            <a:custGeom>
              <a:avLst/>
              <a:gdLst/>
              <a:ahLst/>
              <a:cxnLst/>
              <a:rect l="l" t="t" r="r" b="b"/>
              <a:pathLst>
                <a:path w="910" h="4547" extrusionOk="0">
                  <a:moveTo>
                    <a:pt x="217" y="0"/>
                  </a:moveTo>
                  <a:lnTo>
                    <a:pt x="173" y="87"/>
                  </a:lnTo>
                  <a:lnTo>
                    <a:pt x="87" y="650"/>
                  </a:lnTo>
                  <a:lnTo>
                    <a:pt x="0" y="1213"/>
                  </a:lnTo>
                  <a:lnTo>
                    <a:pt x="0" y="1776"/>
                  </a:lnTo>
                  <a:lnTo>
                    <a:pt x="43" y="2295"/>
                  </a:lnTo>
                  <a:lnTo>
                    <a:pt x="173" y="2815"/>
                  </a:lnTo>
                  <a:lnTo>
                    <a:pt x="303" y="3378"/>
                  </a:lnTo>
                  <a:lnTo>
                    <a:pt x="563" y="3941"/>
                  </a:lnTo>
                  <a:lnTo>
                    <a:pt x="823" y="4547"/>
                  </a:lnTo>
                  <a:lnTo>
                    <a:pt x="909" y="4547"/>
                  </a:lnTo>
                  <a:lnTo>
                    <a:pt x="909" y="4504"/>
                  </a:lnTo>
                  <a:lnTo>
                    <a:pt x="650" y="3897"/>
                  </a:lnTo>
                  <a:lnTo>
                    <a:pt x="476" y="3378"/>
                  </a:lnTo>
                  <a:lnTo>
                    <a:pt x="346" y="2858"/>
                  </a:lnTo>
                  <a:lnTo>
                    <a:pt x="260" y="2338"/>
                  </a:lnTo>
                  <a:lnTo>
                    <a:pt x="217" y="1819"/>
                  </a:lnTo>
                  <a:lnTo>
                    <a:pt x="173" y="1299"/>
                  </a:lnTo>
                  <a:lnTo>
                    <a:pt x="217" y="8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6" name="Google Shape;9566;p75"/>
            <p:cNvSpPr/>
            <p:nvPr/>
          </p:nvSpPr>
          <p:spPr>
            <a:xfrm>
              <a:off x="4953659" y="1823644"/>
              <a:ext cx="131930" cy="205394"/>
            </a:xfrm>
            <a:custGeom>
              <a:avLst/>
              <a:gdLst/>
              <a:ahLst/>
              <a:cxnLst/>
              <a:rect l="l" t="t" r="r" b="b"/>
              <a:pathLst>
                <a:path w="4894" h="7622" extrusionOk="0">
                  <a:moveTo>
                    <a:pt x="2295" y="0"/>
                  </a:moveTo>
                  <a:lnTo>
                    <a:pt x="2165" y="44"/>
                  </a:lnTo>
                  <a:lnTo>
                    <a:pt x="1992" y="130"/>
                  </a:lnTo>
                  <a:lnTo>
                    <a:pt x="1862" y="260"/>
                  </a:lnTo>
                  <a:lnTo>
                    <a:pt x="1775" y="433"/>
                  </a:lnTo>
                  <a:lnTo>
                    <a:pt x="1689" y="650"/>
                  </a:lnTo>
                  <a:lnTo>
                    <a:pt x="1646" y="866"/>
                  </a:lnTo>
                  <a:lnTo>
                    <a:pt x="1646" y="1126"/>
                  </a:lnTo>
                  <a:lnTo>
                    <a:pt x="1646" y="1689"/>
                  </a:lnTo>
                  <a:lnTo>
                    <a:pt x="1732" y="2252"/>
                  </a:lnTo>
                  <a:lnTo>
                    <a:pt x="1905" y="2815"/>
                  </a:lnTo>
                  <a:lnTo>
                    <a:pt x="2079" y="3335"/>
                  </a:lnTo>
                  <a:lnTo>
                    <a:pt x="2252" y="3768"/>
                  </a:lnTo>
                  <a:lnTo>
                    <a:pt x="1862" y="3941"/>
                  </a:lnTo>
                  <a:lnTo>
                    <a:pt x="1516" y="4201"/>
                  </a:lnTo>
                  <a:lnTo>
                    <a:pt x="1083" y="4504"/>
                  </a:lnTo>
                  <a:lnTo>
                    <a:pt x="650" y="4894"/>
                  </a:lnTo>
                  <a:lnTo>
                    <a:pt x="476" y="5110"/>
                  </a:lnTo>
                  <a:lnTo>
                    <a:pt x="303" y="5370"/>
                  </a:lnTo>
                  <a:lnTo>
                    <a:pt x="173" y="5630"/>
                  </a:lnTo>
                  <a:lnTo>
                    <a:pt x="87" y="5890"/>
                  </a:lnTo>
                  <a:lnTo>
                    <a:pt x="0" y="6193"/>
                  </a:lnTo>
                  <a:lnTo>
                    <a:pt x="0" y="6539"/>
                  </a:lnTo>
                  <a:lnTo>
                    <a:pt x="43" y="6669"/>
                  </a:lnTo>
                  <a:lnTo>
                    <a:pt x="87" y="6799"/>
                  </a:lnTo>
                  <a:lnTo>
                    <a:pt x="260" y="7059"/>
                  </a:lnTo>
                  <a:lnTo>
                    <a:pt x="476" y="7232"/>
                  </a:lnTo>
                  <a:lnTo>
                    <a:pt x="823" y="7362"/>
                  </a:lnTo>
                  <a:lnTo>
                    <a:pt x="1169" y="7492"/>
                  </a:lnTo>
                  <a:lnTo>
                    <a:pt x="1559" y="7535"/>
                  </a:lnTo>
                  <a:lnTo>
                    <a:pt x="1992" y="7578"/>
                  </a:lnTo>
                  <a:lnTo>
                    <a:pt x="2425" y="7622"/>
                  </a:lnTo>
                  <a:lnTo>
                    <a:pt x="3291" y="7578"/>
                  </a:lnTo>
                  <a:lnTo>
                    <a:pt x="4071" y="7492"/>
                  </a:lnTo>
                  <a:lnTo>
                    <a:pt x="4807" y="7405"/>
                  </a:lnTo>
                  <a:lnTo>
                    <a:pt x="4893" y="6193"/>
                  </a:lnTo>
                  <a:lnTo>
                    <a:pt x="4893" y="5110"/>
                  </a:lnTo>
                  <a:lnTo>
                    <a:pt x="4893" y="4634"/>
                  </a:lnTo>
                  <a:lnTo>
                    <a:pt x="4893" y="4201"/>
                  </a:lnTo>
                  <a:lnTo>
                    <a:pt x="4763" y="3724"/>
                  </a:lnTo>
                  <a:lnTo>
                    <a:pt x="4504" y="3075"/>
                  </a:lnTo>
                  <a:lnTo>
                    <a:pt x="4157" y="2339"/>
                  </a:lnTo>
                  <a:lnTo>
                    <a:pt x="3767" y="1603"/>
                  </a:lnTo>
                  <a:lnTo>
                    <a:pt x="3334" y="953"/>
                  </a:lnTo>
                  <a:lnTo>
                    <a:pt x="2901" y="390"/>
                  </a:lnTo>
                  <a:lnTo>
                    <a:pt x="2685" y="217"/>
                  </a:lnTo>
                  <a:lnTo>
                    <a:pt x="2512" y="87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7" name="Google Shape;9567;p75"/>
            <p:cNvSpPr/>
            <p:nvPr/>
          </p:nvSpPr>
          <p:spPr>
            <a:xfrm>
              <a:off x="4951314" y="1829464"/>
              <a:ext cx="65399" cy="169230"/>
            </a:xfrm>
            <a:custGeom>
              <a:avLst/>
              <a:gdLst/>
              <a:ahLst/>
              <a:cxnLst/>
              <a:rect l="l" t="t" r="r" b="b"/>
              <a:pathLst>
                <a:path w="2426" h="6280" extrusionOk="0">
                  <a:moveTo>
                    <a:pt x="1992" y="1"/>
                  </a:moveTo>
                  <a:lnTo>
                    <a:pt x="1862" y="217"/>
                  </a:lnTo>
                  <a:lnTo>
                    <a:pt x="1733" y="391"/>
                  </a:lnTo>
                  <a:lnTo>
                    <a:pt x="1646" y="607"/>
                  </a:lnTo>
                  <a:lnTo>
                    <a:pt x="1603" y="824"/>
                  </a:lnTo>
                  <a:lnTo>
                    <a:pt x="1559" y="1257"/>
                  </a:lnTo>
                  <a:lnTo>
                    <a:pt x="1603" y="1733"/>
                  </a:lnTo>
                  <a:lnTo>
                    <a:pt x="1733" y="2166"/>
                  </a:lnTo>
                  <a:lnTo>
                    <a:pt x="1862" y="2642"/>
                  </a:lnTo>
                  <a:lnTo>
                    <a:pt x="2166" y="3465"/>
                  </a:lnTo>
                  <a:lnTo>
                    <a:pt x="1733" y="3682"/>
                  </a:lnTo>
                  <a:lnTo>
                    <a:pt x="1343" y="3941"/>
                  </a:lnTo>
                  <a:lnTo>
                    <a:pt x="996" y="4245"/>
                  </a:lnTo>
                  <a:lnTo>
                    <a:pt x="650" y="4591"/>
                  </a:lnTo>
                  <a:lnTo>
                    <a:pt x="390" y="4937"/>
                  </a:lnTo>
                  <a:lnTo>
                    <a:pt x="174" y="5370"/>
                  </a:lnTo>
                  <a:lnTo>
                    <a:pt x="44" y="5803"/>
                  </a:lnTo>
                  <a:lnTo>
                    <a:pt x="1" y="6236"/>
                  </a:lnTo>
                  <a:lnTo>
                    <a:pt x="1" y="6280"/>
                  </a:lnTo>
                  <a:lnTo>
                    <a:pt x="44" y="6236"/>
                  </a:lnTo>
                  <a:lnTo>
                    <a:pt x="130" y="5847"/>
                  </a:lnTo>
                  <a:lnTo>
                    <a:pt x="347" y="5457"/>
                  </a:lnTo>
                  <a:lnTo>
                    <a:pt x="563" y="5067"/>
                  </a:lnTo>
                  <a:lnTo>
                    <a:pt x="867" y="4721"/>
                  </a:lnTo>
                  <a:lnTo>
                    <a:pt x="1213" y="4418"/>
                  </a:lnTo>
                  <a:lnTo>
                    <a:pt x="1603" y="4115"/>
                  </a:lnTo>
                  <a:lnTo>
                    <a:pt x="1949" y="3855"/>
                  </a:lnTo>
                  <a:lnTo>
                    <a:pt x="2339" y="3638"/>
                  </a:lnTo>
                  <a:lnTo>
                    <a:pt x="2425" y="3595"/>
                  </a:lnTo>
                  <a:lnTo>
                    <a:pt x="2425" y="3508"/>
                  </a:lnTo>
                  <a:lnTo>
                    <a:pt x="2122" y="2642"/>
                  </a:lnTo>
                  <a:lnTo>
                    <a:pt x="1949" y="2209"/>
                  </a:lnTo>
                  <a:lnTo>
                    <a:pt x="1819" y="1776"/>
                  </a:lnTo>
                  <a:lnTo>
                    <a:pt x="1733" y="1300"/>
                  </a:lnTo>
                  <a:lnTo>
                    <a:pt x="1733" y="867"/>
                  </a:lnTo>
                  <a:lnTo>
                    <a:pt x="1819" y="434"/>
                  </a:lnTo>
                  <a:lnTo>
                    <a:pt x="1906" y="217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8" name="Google Shape;9568;p75"/>
            <p:cNvSpPr/>
            <p:nvPr/>
          </p:nvSpPr>
          <p:spPr>
            <a:xfrm>
              <a:off x="4943145" y="2060512"/>
              <a:ext cx="673560" cy="318600"/>
            </a:xfrm>
            <a:custGeom>
              <a:avLst/>
              <a:gdLst/>
              <a:ahLst/>
              <a:cxnLst/>
              <a:rect l="l" t="t" r="r" b="b"/>
              <a:pathLst>
                <a:path w="24986" h="11823" extrusionOk="0">
                  <a:moveTo>
                    <a:pt x="7795" y="1"/>
                  </a:moveTo>
                  <a:lnTo>
                    <a:pt x="0" y="4894"/>
                  </a:lnTo>
                  <a:lnTo>
                    <a:pt x="693" y="5890"/>
                  </a:lnTo>
                  <a:lnTo>
                    <a:pt x="1386" y="6929"/>
                  </a:lnTo>
                  <a:lnTo>
                    <a:pt x="2339" y="8098"/>
                  </a:lnTo>
                  <a:lnTo>
                    <a:pt x="3335" y="9354"/>
                  </a:lnTo>
                  <a:lnTo>
                    <a:pt x="3898" y="9917"/>
                  </a:lnTo>
                  <a:lnTo>
                    <a:pt x="4417" y="10436"/>
                  </a:lnTo>
                  <a:lnTo>
                    <a:pt x="4980" y="10913"/>
                  </a:lnTo>
                  <a:lnTo>
                    <a:pt x="5500" y="11303"/>
                  </a:lnTo>
                  <a:lnTo>
                    <a:pt x="5976" y="11606"/>
                  </a:lnTo>
                  <a:lnTo>
                    <a:pt x="6236" y="11692"/>
                  </a:lnTo>
                  <a:lnTo>
                    <a:pt x="6452" y="11779"/>
                  </a:lnTo>
                  <a:lnTo>
                    <a:pt x="7015" y="11822"/>
                  </a:lnTo>
                  <a:lnTo>
                    <a:pt x="7665" y="11822"/>
                  </a:lnTo>
                  <a:lnTo>
                    <a:pt x="8488" y="11736"/>
                  </a:lnTo>
                  <a:lnTo>
                    <a:pt x="9440" y="11562"/>
                  </a:lnTo>
                  <a:lnTo>
                    <a:pt x="10436" y="11303"/>
                  </a:lnTo>
                  <a:lnTo>
                    <a:pt x="11519" y="11043"/>
                  </a:lnTo>
                  <a:lnTo>
                    <a:pt x="12688" y="10653"/>
                  </a:lnTo>
                  <a:lnTo>
                    <a:pt x="13857" y="10263"/>
                  </a:lnTo>
                  <a:lnTo>
                    <a:pt x="15069" y="9830"/>
                  </a:lnTo>
                  <a:lnTo>
                    <a:pt x="16282" y="9311"/>
                  </a:lnTo>
                  <a:lnTo>
                    <a:pt x="17494" y="8748"/>
                  </a:lnTo>
                  <a:lnTo>
                    <a:pt x="18620" y="8185"/>
                  </a:lnTo>
                  <a:lnTo>
                    <a:pt x="19746" y="7579"/>
                  </a:lnTo>
                  <a:lnTo>
                    <a:pt x="20785" y="6929"/>
                  </a:lnTo>
                  <a:lnTo>
                    <a:pt x="21738" y="6280"/>
                  </a:lnTo>
                  <a:lnTo>
                    <a:pt x="22561" y="5630"/>
                  </a:lnTo>
                  <a:lnTo>
                    <a:pt x="23254" y="4980"/>
                  </a:lnTo>
                  <a:lnTo>
                    <a:pt x="23860" y="4374"/>
                  </a:lnTo>
                  <a:lnTo>
                    <a:pt x="24293" y="3811"/>
                  </a:lnTo>
                  <a:lnTo>
                    <a:pt x="24639" y="3335"/>
                  </a:lnTo>
                  <a:lnTo>
                    <a:pt x="24856" y="2902"/>
                  </a:lnTo>
                  <a:lnTo>
                    <a:pt x="24942" y="2512"/>
                  </a:lnTo>
                  <a:lnTo>
                    <a:pt x="24986" y="2339"/>
                  </a:lnTo>
                  <a:lnTo>
                    <a:pt x="24942" y="2166"/>
                  </a:lnTo>
                  <a:lnTo>
                    <a:pt x="24899" y="2036"/>
                  </a:lnTo>
                  <a:lnTo>
                    <a:pt x="24856" y="1906"/>
                  </a:lnTo>
                  <a:lnTo>
                    <a:pt x="24769" y="1776"/>
                  </a:lnTo>
                  <a:lnTo>
                    <a:pt x="24639" y="1690"/>
                  </a:lnTo>
                  <a:lnTo>
                    <a:pt x="24336" y="1516"/>
                  </a:lnTo>
                  <a:lnTo>
                    <a:pt x="23946" y="1386"/>
                  </a:lnTo>
                  <a:lnTo>
                    <a:pt x="23470" y="1343"/>
                  </a:lnTo>
                  <a:lnTo>
                    <a:pt x="22907" y="1343"/>
                  </a:lnTo>
                  <a:lnTo>
                    <a:pt x="22258" y="1386"/>
                  </a:lnTo>
                  <a:lnTo>
                    <a:pt x="21565" y="1473"/>
                  </a:lnTo>
                  <a:lnTo>
                    <a:pt x="20785" y="1603"/>
                  </a:lnTo>
                  <a:lnTo>
                    <a:pt x="19097" y="1949"/>
                  </a:lnTo>
                  <a:lnTo>
                    <a:pt x="17365" y="2296"/>
                  </a:lnTo>
                  <a:lnTo>
                    <a:pt x="15676" y="2599"/>
                  </a:lnTo>
                  <a:lnTo>
                    <a:pt x="14030" y="2859"/>
                  </a:lnTo>
                  <a:lnTo>
                    <a:pt x="12601" y="3075"/>
                  </a:lnTo>
                  <a:lnTo>
                    <a:pt x="11389" y="3162"/>
                  </a:lnTo>
                  <a:lnTo>
                    <a:pt x="10523" y="3205"/>
                  </a:lnTo>
                  <a:lnTo>
                    <a:pt x="10220" y="3205"/>
                  </a:lnTo>
                  <a:lnTo>
                    <a:pt x="10046" y="3162"/>
                  </a:lnTo>
                  <a:lnTo>
                    <a:pt x="9917" y="3075"/>
                  </a:lnTo>
                  <a:lnTo>
                    <a:pt x="9743" y="2945"/>
                  </a:lnTo>
                  <a:lnTo>
                    <a:pt x="9397" y="2512"/>
                  </a:lnTo>
                  <a:lnTo>
                    <a:pt x="9007" y="2036"/>
                  </a:lnTo>
                  <a:lnTo>
                    <a:pt x="8661" y="1473"/>
                  </a:lnTo>
                  <a:lnTo>
                    <a:pt x="8055" y="434"/>
                  </a:lnTo>
                  <a:lnTo>
                    <a:pt x="7795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9" name="Google Shape;9569;p75"/>
            <p:cNvSpPr/>
            <p:nvPr/>
          </p:nvSpPr>
          <p:spPr>
            <a:xfrm>
              <a:off x="4943145" y="2060512"/>
              <a:ext cx="673560" cy="318600"/>
            </a:xfrm>
            <a:custGeom>
              <a:avLst/>
              <a:gdLst/>
              <a:ahLst/>
              <a:cxnLst/>
              <a:rect l="l" t="t" r="r" b="b"/>
              <a:pathLst>
                <a:path w="24986" h="11823" fill="none" extrusionOk="0">
                  <a:moveTo>
                    <a:pt x="7795" y="1"/>
                  </a:moveTo>
                  <a:lnTo>
                    <a:pt x="0" y="4894"/>
                  </a:lnTo>
                  <a:lnTo>
                    <a:pt x="0" y="4894"/>
                  </a:lnTo>
                  <a:lnTo>
                    <a:pt x="693" y="5890"/>
                  </a:lnTo>
                  <a:lnTo>
                    <a:pt x="1386" y="6929"/>
                  </a:lnTo>
                  <a:lnTo>
                    <a:pt x="2339" y="8098"/>
                  </a:lnTo>
                  <a:lnTo>
                    <a:pt x="3335" y="9354"/>
                  </a:lnTo>
                  <a:lnTo>
                    <a:pt x="3898" y="9917"/>
                  </a:lnTo>
                  <a:lnTo>
                    <a:pt x="4417" y="10436"/>
                  </a:lnTo>
                  <a:lnTo>
                    <a:pt x="4980" y="10913"/>
                  </a:lnTo>
                  <a:lnTo>
                    <a:pt x="5500" y="11303"/>
                  </a:lnTo>
                  <a:lnTo>
                    <a:pt x="5976" y="11606"/>
                  </a:lnTo>
                  <a:lnTo>
                    <a:pt x="6236" y="11692"/>
                  </a:lnTo>
                  <a:lnTo>
                    <a:pt x="6452" y="11779"/>
                  </a:lnTo>
                  <a:lnTo>
                    <a:pt x="6452" y="11779"/>
                  </a:lnTo>
                  <a:lnTo>
                    <a:pt x="7015" y="11822"/>
                  </a:lnTo>
                  <a:lnTo>
                    <a:pt x="7665" y="11822"/>
                  </a:lnTo>
                  <a:lnTo>
                    <a:pt x="8488" y="11736"/>
                  </a:lnTo>
                  <a:lnTo>
                    <a:pt x="9440" y="11562"/>
                  </a:lnTo>
                  <a:lnTo>
                    <a:pt x="10436" y="11303"/>
                  </a:lnTo>
                  <a:lnTo>
                    <a:pt x="11519" y="11043"/>
                  </a:lnTo>
                  <a:lnTo>
                    <a:pt x="12688" y="10653"/>
                  </a:lnTo>
                  <a:lnTo>
                    <a:pt x="13857" y="10263"/>
                  </a:lnTo>
                  <a:lnTo>
                    <a:pt x="15069" y="9830"/>
                  </a:lnTo>
                  <a:lnTo>
                    <a:pt x="16282" y="9311"/>
                  </a:lnTo>
                  <a:lnTo>
                    <a:pt x="17494" y="8748"/>
                  </a:lnTo>
                  <a:lnTo>
                    <a:pt x="18620" y="8185"/>
                  </a:lnTo>
                  <a:lnTo>
                    <a:pt x="19746" y="7579"/>
                  </a:lnTo>
                  <a:lnTo>
                    <a:pt x="20785" y="6929"/>
                  </a:lnTo>
                  <a:lnTo>
                    <a:pt x="21738" y="6280"/>
                  </a:lnTo>
                  <a:lnTo>
                    <a:pt x="22561" y="5630"/>
                  </a:lnTo>
                  <a:lnTo>
                    <a:pt x="22561" y="5630"/>
                  </a:lnTo>
                  <a:lnTo>
                    <a:pt x="23254" y="4980"/>
                  </a:lnTo>
                  <a:lnTo>
                    <a:pt x="23860" y="4374"/>
                  </a:lnTo>
                  <a:lnTo>
                    <a:pt x="24293" y="3811"/>
                  </a:lnTo>
                  <a:lnTo>
                    <a:pt x="24639" y="3335"/>
                  </a:lnTo>
                  <a:lnTo>
                    <a:pt x="24856" y="2902"/>
                  </a:lnTo>
                  <a:lnTo>
                    <a:pt x="24942" y="2512"/>
                  </a:lnTo>
                  <a:lnTo>
                    <a:pt x="24986" y="2339"/>
                  </a:lnTo>
                  <a:lnTo>
                    <a:pt x="24942" y="2166"/>
                  </a:lnTo>
                  <a:lnTo>
                    <a:pt x="24899" y="2036"/>
                  </a:lnTo>
                  <a:lnTo>
                    <a:pt x="24856" y="1906"/>
                  </a:lnTo>
                  <a:lnTo>
                    <a:pt x="24769" y="1776"/>
                  </a:lnTo>
                  <a:lnTo>
                    <a:pt x="24639" y="1690"/>
                  </a:lnTo>
                  <a:lnTo>
                    <a:pt x="24336" y="1516"/>
                  </a:lnTo>
                  <a:lnTo>
                    <a:pt x="23946" y="1386"/>
                  </a:lnTo>
                  <a:lnTo>
                    <a:pt x="23470" y="1343"/>
                  </a:lnTo>
                  <a:lnTo>
                    <a:pt x="22907" y="1343"/>
                  </a:lnTo>
                  <a:lnTo>
                    <a:pt x="22258" y="1386"/>
                  </a:lnTo>
                  <a:lnTo>
                    <a:pt x="21565" y="1473"/>
                  </a:lnTo>
                  <a:lnTo>
                    <a:pt x="20785" y="1603"/>
                  </a:lnTo>
                  <a:lnTo>
                    <a:pt x="20785" y="1603"/>
                  </a:lnTo>
                  <a:lnTo>
                    <a:pt x="19097" y="1949"/>
                  </a:lnTo>
                  <a:lnTo>
                    <a:pt x="17365" y="2296"/>
                  </a:lnTo>
                  <a:lnTo>
                    <a:pt x="15676" y="2599"/>
                  </a:lnTo>
                  <a:lnTo>
                    <a:pt x="14030" y="2859"/>
                  </a:lnTo>
                  <a:lnTo>
                    <a:pt x="12601" y="3075"/>
                  </a:lnTo>
                  <a:lnTo>
                    <a:pt x="11389" y="3162"/>
                  </a:lnTo>
                  <a:lnTo>
                    <a:pt x="10523" y="3205"/>
                  </a:lnTo>
                  <a:lnTo>
                    <a:pt x="10220" y="3205"/>
                  </a:lnTo>
                  <a:lnTo>
                    <a:pt x="10046" y="3162"/>
                  </a:lnTo>
                  <a:lnTo>
                    <a:pt x="10046" y="3162"/>
                  </a:lnTo>
                  <a:lnTo>
                    <a:pt x="9917" y="3075"/>
                  </a:lnTo>
                  <a:lnTo>
                    <a:pt x="9743" y="2945"/>
                  </a:lnTo>
                  <a:lnTo>
                    <a:pt x="9397" y="2512"/>
                  </a:lnTo>
                  <a:lnTo>
                    <a:pt x="9007" y="2036"/>
                  </a:lnTo>
                  <a:lnTo>
                    <a:pt x="8661" y="1473"/>
                  </a:lnTo>
                  <a:lnTo>
                    <a:pt x="8055" y="434"/>
                  </a:lnTo>
                  <a:lnTo>
                    <a:pt x="77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0" name="Google Shape;9570;p75"/>
            <p:cNvSpPr/>
            <p:nvPr/>
          </p:nvSpPr>
          <p:spPr>
            <a:xfrm>
              <a:off x="5280492" y="2174877"/>
              <a:ext cx="308205" cy="176210"/>
            </a:xfrm>
            <a:custGeom>
              <a:avLst/>
              <a:gdLst/>
              <a:ahLst/>
              <a:cxnLst/>
              <a:rect l="l" t="t" r="r" b="b"/>
              <a:pathLst>
                <a:path w="11433" h="6539" extrusionOk="0">
                  <a:moveTo>
                    <a:pt x="11432" y="0"/>
                  </a:moveTo>
                  <a:lnTo>
                    <a:pt x="10826" y="650"/>
                  </a:lnTo>
                  <a:lnTo>
                    <a:pt x="10047" y="1386"/>
                  </a:lnTo>
                  <a:lnTo>
                    <a:pt x="10826" y="693"/>
                  </a:lnTo>
                  <a:lnTo>
                    <a:pt x="11432" y="0"/>
                  </a:lnTo>
                  <a:close/>
                  <a:moveTo>
                    <a:pt x="9570" y="1776"/>
                  </a:moveTo>
                  <a:lnTo>
                    <a:pt x="9094" y="2122"/>
                  </a:lnTo>
                  <a:lnTo>
                    <a:pt x="7968" y="2858"/>
                  </a:lnTo>
                  <a:lnTo>
                    <a:pt x="6799" y="3594"/>
                  </a:lnTo>
                  <a:lnTo>
                    <a:pt x="5500" y="4287"/>
                  </a:lnTo>
                  <a:lnTo>
                    <a:pt x="4158" y="4893"/>
                  </a:lnTo>
                  <a:lnTo>
                    <a:pt x="2772" y="5500"/>
                  </a:lnTo>
                  <a:lnTo>
                    <a:pt x="1386" y="6019"/>
                  </a:lnTo>
                  <a:lnTo>
                    <a:pt x="44" y="6452"/>
                  </a:lnTo>
                  <a:lnTo>
                    <a:pt x="1" y="6539"/>
                  </a:lnTo>
                  <a:lnTo>
                    <a:pt x="1343" y="6063"/>
                  </a:lnTo>
                  <a:lnTo>
                    <a:pt x="2729" y="5543"/>
                  </a:lnTo>
                  <a:lnTo>
                    <a:pt x="4114" y="4937"/>
                  </a:lnTo>
                  <a:lnTo>
                    <a:pt x="5457" y="4331"/>
                  </a:lnTo>
                  <a:lnTo>
                    <a:pt x="6756" y="3638"/>
                  </a:lnTo>
                  <a:lnTo>
                    <a:pt x="7968" y="2902"/>
                  </a:lnTo>
                  <a:lnTo>
                    <a:pt x="9094" y="2165"/>
                  </a:lnTo>
                  <a:lnTo>
                    <a:pt x="9570" y="1776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1" name="Google Shape;9571;p75"/>
            <p:cNvSpPr/>
            <p:nvPr/>
          </p:nvSpPr>
          <p:spPr>
            <a:xfrm>
              <a:off x="5280492" y="2145693"/>
              <a:ext cx="329205" cy="205394"/>
            </a:xfrm>
            <a:custGeom>
              <a:avLst/>
              <a:gdLst/>
              <a:ahLst/>
              <a:cxnLst/>
              <a:rect l="l" t="t" r="r" b="b"/>
              <a:pathLst>
                <a:path w="12212" h="7622" fill="none" extrusionOk="0">
                  <a:moveTo>
                    <a:pt x="12212" y="1"/>
                  </a:moveTo>
                  <a:lnTo>
                    <a:pt x="12212" y="1"/>
                  </a:lnTo>
                  <a:lnTo>
                    <a:pt x="11909" y="520"/>
                  </a:lnTo>
                  <a:lnTo>
                    <a:pt x="11432" y="1083"/>
                  </a:lnTo>
                  <a:lnTo>
                    <a:pt x="10826" y="1733"/>
                  </a:lnTo>
                  <a:lnTo>
                    <a:pt x="10047" y="2469"/>
                  </a:lnTo>
                  <a:lnTo>
                    <a:pt x="10047" y="2469"/>
                  </a:lnTo>
                  <a:lnTo>
                    <a:pt x="9570" y="2859"/>
                  </a:lnTo>
                  <a:lnTo>
                    <a:pt x="9094" y="3205"/>
                  </a:lnTo>
                  <a:lnTo>
                    <a:pt x="7968" y="3941"/>
                  </a:lnTo>
                  <a:lnTo>
                    <a:pt x="6799" y="4677"/>
                  </a:lnTo>
                  <a:lnTo>
                    <a:pt x="5500" y="5370"/>
                  </a:lnTo>
                  <a:lnTo>
                    <a:pt x="4158" y="5976"/>
                  </a:lnTo>
                  <a:lnTo>
                    <a:pt x="2772" y="6583"/>
                  </a:lnTo>
                  <a:lnTo>
                    <a:pt x="1386" y="7102"/>
                  </a:lnTo>
                  <a:lnTo>
                    <a:pt x="44" y="7535"/>
                  </a:lnTo>
                  <a:lnTo>
                    <a:pt x="1" y="7622"/>
                  </a:lnTo>
                  <a:lnTo>
                    <a:pt x="1" y="7622"/>
                  </a:lnTo>
                  <a:lnTo>
                    <a:pt x="1343" y="7146"/>
                  </a:lnTo>
                  <a:lnTo>
                    <a:pt x="2729" y="6626"/>
                  </a:lnTo>
                  <a:lnTo>
                    <a:pt x="4114" y="6020"/>
                  </a:lnTo>
                  <a:lnTo>
                    <a:pt x="5457" y="5414"/>
                  </a:lnTo>
                  <a:lnTo>
                    <a:pt x="6756" y="4721"/>
                  </a:lnTo>
                  <a:lnTo>
                    <a:pt x="7968" y="3985"/>
                  </a:lnTo>
                  <a:lnTo>
                    <a:pt x="9094" y="3248"/>
                  </a:lnTo>
                  <a:lnTo>
                    <a:pt x="9570" y="2859"/>
                  </a:lnTo>
                  <a:lnTo>
                    <a:pt x="10047" y="2469"/>
                  </a:lnTo>
                  <a:lnTo>
                    <a:pt x="10047" y="2469"/>
                  </a:lnTo>
                  <a:lnTo>
                    <a:pt x="10826" y="1776"/>
                  </a:lnTo>
                  <a:lnTo>
                    <a:pt x="11432" y="1083"/>
                  </a:lnTo>
                  <a:lnTo>
                    <a:pt x="11909" y="520"/>
                  </a:lnTo>
                  <a:lnTo>
                    <a:pt x="122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2" name="Google Shape;9572;p75"/>
            <p:cNvSpPr/>
            <p:nvPr/>
          </p:nvSpPr>
          <p:spPr>
            <a:xfrm>
              <a:off x="5281651" y="2103682"/>
              <a:ext cx="333896" cy="245088"/>
            </a:xfrm>
            <a:custGeom>
              <a:avLst/>
              <a:gdLst/>
              <a:ahLst/>
              <a:cxnLst/>
              <a:rect l="l" t="t" r="r" b="b"/>
              <a:pathLst>
                <a:path w="12386" h="9095" extrusionOk="0">
                  <a:moveTo>
                    <a:pt x="11866" y="1"/>
                  </a:moveTo>
                  <a:lnTo>
                    <a:pt x="1" y="9094"/>
                  </a:lnTo>
                  <a:lnTo>
                    <a:pt x="1343" y="8661"/>
                  </a:lnTo>
                  <a:lnTo>
                    <a:pt x="2729" y="8142"/>
                  </a:lnTo>
                  <a:lnTo>
                    <a:pt x="4115" y="7535"/>
                  </a:lnTo>
                  <a:lnTo>
                    <a:pt x="5457" y="6929"/>
                  </a:lnTo>
                  <a:lnTo>
                    <a:pt x="6756" y="6236"/>
                  </a:lnTo>
                  <a:lnTo>
                    <a:pt x="7925" y="5500"/>
                  </a:lnTo>
                  <a:lnTo>
                    <a:pt x="9051" y="4764"/>
                  </a:lnTo>
                  <a:lnTo>
                    <a:pt x="9527" y="4418"/>
                  </a:lnTo>
                  <a:lnTo>
                    <a:pt x="10004" y="4028"/>
                  </a:lnTo>
                  <a:lnTo>
                    <a:pt x="10783" y="3292"/>
                  </a:lnTo>
                  <a:lnTo>
                    <a:pt x="11389" y="2642"/>
                  </a:lnTo>
                  <a:lnTo>
                    <a:pt x="11866" y="2079"/>
                  </a:lnTo>
                  <a:lnTo>
                    <a:pt x="12169" y="1560"/>
                  </a:lnTo>
                  <a:lnTo>
                    <a:pt x="12299" y="1257"/>
                  </a:lnTo>
                  <a:lnTo>
                    <a:pt x="12385" y="997"/>
                  </a:lnTo>
                  <a:lnTo>
                    <a:pt x="12385" y="780"/>
                  </a:lnTo>
                  <a:lnTo>
                    <a:pt x="12385" y="564"/>
                  </a:lnTo>
                  <a:lnTo>
                    <a:pt x="12299" y="391"/>
                  </a:lnTo>
                  <a:lnTo>
                    <a:pt x="12212" y="217"/>
                  </a:lnTo>
                  <a:lnTo>
                    <a:pt x="12039" y="88"/>
                  </a:lnTo>
                  <a:lnTo>
                    <a:pt x="11866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3" name="Google Shape;9573;p75"/>
            <p:cNvSpPr/>
            <p:nvPr/>
          </p:nvSpPr>
          <p:spPr>
            <a:xfrm>
              <a:off x="5281651" y="2103682"/>
              <a:ext cx="333896" cy="245088"/>
            </a:xfrm>
            <a:custGeom>
              <a:avLst/>
              <a:gdLst/>
              <a:ahLst/>
              <a:cxnLst/>
              <a:rect l="l" t="t" r="r" b="b"/>
              <a:pathLst>
                <a:path w="12386" h="9095" fill="none" extrusionOk="0">
                  <a:moveTo>
                    <a:pt x="11866" y="1"/>
                  </a:moveTo>
                  <a:lnTo>
                    <a:pt x="1" y="9094"/>
                  </a:lnTo>
                  <a:lnTo>
                    <a:pt x="1" y="9094"/>
                  </a:lnTo>
                  <a:lnTo>
                    <a:pt x="1343" y="8661"/>
                  </a:lnTo>
                  <a:lnTo>
                    <a:pt x="2729" y="8142"/>
                  </a:lnTo>
                  <a:lnTo>
                    <a:pt x="4115" y="7535"/>
                  </a:lnTo>
                  <a:lnTo>
                    <a:pt x="5457" y="6929"/>
                  </a:lnTo>
                  <a:lnTo>
                    <a:pt x="6756" y="6236"/>
                  </a:lnTo>
                  <a:lnTo>
                    <a:pt x="7925" y="5500"/>
                  </a:lnTo>
                  <a:lnTo>
                    <a:pt x="9051" y="4764"/>
                  </a:lnTo>
                  <a:lnTo>
                    <a:pt x="9527" y="4418"/>
                  </a:lnTo>
                  <a:lnTo>
                    <a:pt x="10004" y="4028"/>
                  </a:lnTo>
                  <a:lnTo>
                    <a:pt x="10004" y="4028"/>
                  </a:lnTo>
                  <a:lnTo>
                    <a:pt x="10783" y="3292"/>
                  </a:lnTo>
                  <a:lnTo>
                    <a:pt x="11389" y="2642"/>
                  </a:lnTo>
                  <a:lnTo>
                    <a:pt x="11866" y="2079"/>
                  </a:lnTo>
                  <a:lnTo>
                    <a:pt x="12169" y="1560"/>
                  </a:lnTo>
                  <a:lnTo>
                    <a:pt x="12169" y="1560"/>
                  </a:lnTo>
                  <a:lnTo>
                    <a:pt x="12299" y="1257"/>
                  </a:lnTo>
                  <a:lnTo>
                    <a:pt x="12385" y="997"/>
                  </a:lnTo>
                  <a:lnTo>
                    <a:pt x="12385" y="780"/>
                  </a:lnTo>
                  <a:lnTo>
                    <a:pt x="12385" y="564"/>
                  </a:lnTo>
                  <a:lnTo>
                    <a:pt x="12299" y="391"/>
                  </a:lnTo>
                  <a:lnTo>
                    <a:pt x="12212" y="217"/>
                  </a:lnTo>
                  <a:lnTo>
                    <a:pt x="12039" y="88"/>
                  </a:lnTo>
                  <a:lnTo>
                    <a:pt x="1186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4" name="Google Shape;9574;p75"/>
            <p:cNvSpPr/>
            <p:nvPr/>
          </p:nvSpPr>
          <p:spPr>
            <a:xfrm>
              <a:off x="4986331" y="2107185"/>
              <a:ext cx="178620" cy="113233"/>
            </a:xfrm>
            <a:custGeom>
              <a:avLst/>
              <a:gdLst/>
              <a:ahLst/>
              <a:cxnLst/>
              <a:rect l="l" t="t" r="r" b="b"/>
              <a:pathLst>
                <a:path w="6626" h="4202" extrusionOk="0">
                  <a:moveTo>
                    <a:pt x="6582" y="1"/>
                  </a:moveTo>
                  <a:lnTo>
                    <a:pt x="5716" y="434"/>
                  </a:lnTo>
                  <a:lnTo>
                    <a:pt x="4894" y="953"/>
                  </a:lnTo>
                  <a:lnTo>
                    <a:pt x="4071" y="1473"/>
                  </a:lnTo>
                  <a:lnTo>
                    <a:pt x="3292" y="1949"/>
                  </a:lnTo>
                  <a:lnTo>
                    <a:pt x="1733" y="2989"/>
                  </a:lnTo>
                  <a:lnTo>
                    <a:pt x="910" y="3508"/>
                  </a:lnTo>
                  <a:lnTo>
                    <a:pt x="477" y="3811"/>
                  </a:lnTo>
                  <a:lnTo>
                    <a:pt x="44" y="4158"/>
                  </a:lnTo>
                  <a:lnTo>
                    <a:pt x="1" y="4158"/>
                  </a:lnTo>
                  <a:lnTo>
                    <a:pt x="44" y="4201"/>
                  </a:lnTo>
                  <a:lnTo>
                    <a:pt x="563" y="3898"/>
                  </a:lnTo>
                  <a:lnTo>
                    <a:pt x="953" y="3681"/>
                  </a:lnTo>
                  <a:lnTo>
                    <a:pt x="1819" y="3205"/>
                  </a:lnTo>
                  <a:lnTo>
                    <a:pt x="3421" y="2209"/>
                  </a:lnTo>
                  <a:lnTo>
                    <a:pt x="5024" y="1213"/>
                  </a:lnTo>
                  <a:lnTo>
                    <a:pt x="5803" y="650"/>
                  </a:lnTo>
                  <a:lnTo>
                    <a:pt x="6626" y="87"/>
                  </a:lnTo>
                  <a:lnTo>
                    <a:pt x="6626" y="44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5" name="Google Shape;9575;p75"/>
            <p:cNvSpPr/>
            <p:nvPr/>
          </p:nvSpPr>
          <p:spPr>
            <a:xfrm>
              <a:off x="5386731" y="2087352"/>
              <a:ext cx="524135" cy="656980"/>
            </a:xfrm>
            <a:custGeom>
              <a:avLst/>
              <a:gdLst/>
              <a:ahLst/>
              <a:cxnLst/>
              <a:rect l="l" t="t" r="r" b="b"/>
              <a:pathLst>
                <a:path w="19443" h="24380" extrusionOk="0">
                  <a:moveTo>
                    <a:pt x="7751" y="1"/>
                  </a:moveTo>
                  <a:lnTo>
                    <a:pt x="7405" y="87"/>
                  </a:lnTo>
                  <a:lnTo>
                    <a:pt x="7015" y="174"/>
                  </a:lnTo>
                  <a:lnTo>
                    <a:pt x="6669" y="347"/>
                  </a:lnTo>
                  <a:lnTo>
                    <a:pt x="6279" y="520"/>
                  </a:lnTo>
                  <a:lnTo>
                    <a:pt x="5976" y="737"/>
                  </a:lnTo>
                  <a:lnTo>
                    <a:pt x="5673" y="997"/>
                  </a:lnTo>
                  <a:lnTo>
                    <a:pt x="5370" y="1256"/>
                  </a:lnTo>
                  <a:lnTo>
                    <a:pt x="5023" y="1689"/>
                  </a:lnTo>
                  <a:lnTo>
                    <a:pt x="4417" y="2555"/>
                  </a:lnTo>
                  <a:lnTo>
                    <a:pt x="3638" y="3725"/>
                  </a:lnTo>
                  <a:lnTo>
                    <a:pt x="2728" y="5110"/>
                  </a:lnTo>
                  <a:lnTo>
                    <a:pt x="1819" y="6583"/>
                  </a:lnTo>
                  <a:lnTo>
                    <a:pt x="996" y="8055"/>
                  </a:lnTo>
                  <a:lnTo>
                    <a:pt x="650" y="8748"/>
                  </a:lnTo>
                  <a:lnTo>
                    <a:pt x="390" y="9354"/>
                  </a:lnTo>
                  <a:lnTo>
                    <a:pt x="173" y="9917"/>
                  </a:lnTo>
                  <a:lnTo>
                    <a:pt x="43" y="10436"/>
                  </a:lnTo>
                  <a:lnTo>
                    <a:pt x="0" y="10826"/>
                  </a:lnTo>
                  <a:lnTo>
                    <a:pt x="0" y="11216"/>
                  </a:lnTo>
                  <a:lnTo>
                    <a:pt x="0" y="11606"/>
                  </a:lnTo>
                  <a:lnTo>
                    <a:pt x="43" y="11995"/>
                  </a:lnTo>
                  <a:lnTo>
                    <a:pt x="217" y="12731"/>
                  </a:lnTo>
                  <a:lnTo>
                    <a:pt x="433" y="13424"/>
                  </a:lnTo>
                  <a:lnTo>
                    <a:pt x="650" y="13987"/>
                  </a:lnTo>
                  <a:lnTo>
                    <a:pt x="866" y="14420"/>
                  </a:lnTo>
                  <a:lnTo>
                    <a:pt x="1083" y="14810"/>
                  </a:lnTo>
                  <a:lnTo>
                    <a:pt x="0" y="24380"/>
                  </a:lnTo>
                  <a:lnTo>
                    <a:pt x="2468" y="24380"/>
                  </a:lnTo>
                  <a:lnTo>
                    <a:pt x="8271" y="24250"/>
                  </a:lnTo>
                  <a:lnTo>
                    <a:pt x="14766" y="24033"/>
                  </a:lnTo>
                  <a:lnTo>
                    <a:pt x="17494" y="23903"/>
                  </a:lnTo>
                  <a:lnTo>
                    <a:pt x="19443" y="23773"/>
                  </a:lnTo>
                  <a:lnTo>
                    <a:pt x="19270" y="22994"/>
                  </a:lnTo>
                  <a:lnTo>
                    <a:pt x="18793" y="20915"/>
                  </a:lnTo>
                  <a:lnTo>
                    <a:pt x="18014" y="17928"/>
                  </a:lnTo>
                  <a:lnTo>
                    <a:pt x="17581" y="16152"/>
                  </a:lnTo>
                  <a:lnTo>
                    <a:pt x="17061" y="14334"/>
                  </a:lnTo>
                  <a:lnTo>
                    <a:pt x="16455" y="12428"/>
                  </a:lnTo>
                  <a:lnTo>
                    <a:pt x="15849" y="10523"/>
                  </a:lnTo>
                  <a:lnTo>
                    <a:pt x="15199" y="8704"/>
                  </a:lnTo>
                  <a:lnTo>
                    <a:pt x="14506" y="6929"/>
                  </a:lnTo>
                  <a:lnTo>
                    <a:pt x="13770" y="5284"/>
                  </a:lnTo>
                  <a:lnTo>
                    <a:pt x="13380" y="4504"/>
                  </a:lnTo>
                  <a:lnTo>
                    <a:pt x="13034" y="3811"/>
                  </a:lnTo>
                  <a:lnTo>
                    <a:pt x="12644" y="3162"/>
                  </a:lnTo>
                  <a:lnTo>
                    <a:pt x="12255" y="2555"/>
                  </a:lnTo>
                  <a:lnTo>
                    <a:pt x="11865" y="2036"/>
                  </a:lnTo>
                  <a:lnTo>
                    <a:pt x="11432" y="1603"/>
                  </a:lnTo>
                  <a:lnTo>
                    <a:pt x="11042" y="1213"/>
                  </a:lnTo>
                  <a:lnTo>
                    <a:pt x="10652" y="867"/>
                  </a:lnTo>
                  <a:lnTo>
                    <a:pt x="10219" y="607"/>
                  </a:lnTo>
                  <a:lnTo>
                    <a:pt x="9786" y="390"/>
                  </a:lnTo>
                  <a:lnTo>
                    <a:pt x="9397" y="217"/>
                  </a:lnTo>
                  <a:lnTo>
                    <a:pt x="8964" y="87"/>
                  </a:lnTo>
                  <a:lnTo>
                    <a:pt x="8574" y="44"/>
                  </a:lnTo>
                  <a:lnTo>
                    <a:pt x="818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6" name="Google Shape;9576;p75"/>
            <p:cNvSpPr/>
            <p:nvPr/>
          </p:nvSpPr>
          <p:spPr>
            <a:xfrm>
              <a:off x="5533811" y="1981179"/>
              <a:ext cx="106240" cy="187878"/>
            </a:xfrm>
            <a:custGeom>
              <a:avLst/>
              <a:gdLst/>
              <a:ahLst/>
              <a:cxnLst/>
              <a:rect l="l" t="t" r="r" b="b"/>
              <a:pathLst>
                <a:path w="3941" h="6972" extrusionOk="0">
                  <a:moveTo>
                    <a:pt x="3941" y="0"/>
                  </a:moveTo>
                  <a:lnTo>
                    <a:pt x="3464" y="173"/>
                  </a:lnTo>
                  <a:lnTo>
                    <a:pt x="130" y="1516"/>
                  </a:lnTo>
                  <a:lnTo>
                    <a:pt x="217" y="4157"/>
                  </a:lnTo>
                  <a:lnTo>
                    <a:pt x="217" y="4374"/>
                  </a:lnTo>
                  <a:lnTo>
                    <a:pt x="173" y="4763"/>
                  </a:lnTo>
                  <a:lnTo>
                    <a:pt x="44" y="5586"/>
                  </a:lnTo>
                  <a:lnTo>
                    <a:pt x="0" y="6062"/>
                  </a:lnTo>
                  <a:lnTo>
                    <a:pt x="0" y="6495"/>
                  </a:lnTo>
                  <a:lnTo>
                    <a:pt x="87" y="6799"/>
                  </a:lnTo>
                  <a:lnTo>
                    <a:pt x="130" y="6885"/>
                  </a:lnTo>
                  <a:lnTo>
                    <a:pt x="173" y="6929"/>
                  </a:lnTo>
                  <a:lnTo>
                    <a:pt x="433" y="6972"/>
                  </a:lnTo>
                  <a:lnTo>
                    <a:pt x="693" y="6972"/>
                  </a:lnTo>
                  <a:lnTo>
                    <a:pt x="996" y="6929"/>
                  </a:lnTo>
                  <a:lnTo>
                    <a:pt x="1256" y="6842"/>
                  </a:lnTo>
                  <a:lnTo>
                    <a:pt x="1776" y="6625"/>
                  </a:lnTo>
                  <a:lnTo>
                    <a:pt x="2295" y="6322"/>
                  </a:lnTo>
                  <a:lnTo>
                    <a:pt x="2728" y="6019"/>
                  </a:lnTo>
                  <a:lnTo>
                    <a:pt x="3118" y="5716"/>
                  </a:lnTo>
                  <a:lnTo>
                    <a:pt x="3378" y="5456"/>
                  </a:lnTo>
                  <a:lnTo>
                    <a:pt x="3464" y="5283"/>
                  </a:lnTo>
                  <a:lnTo>
                    <a:pt x="3681" y="4114"/>
                  </a:lnTo>
                  <a:lnTo>
                    <a:pt x="3811" y="2945"/>
                  </a:lnTo>
                  <a:lnTo>
                    <a:pt x="3854" y="2772"/>
                  </a:lnTo>
                  <a:lnTo>
                    <a:pt x="3854" y="2598"/>
                  </a:lnTo>
                  <a:lnTo>
                    <a:pt x="3854" y="2468"/>
                  </a:lnTo>
                  <a:lnTo>
                    <a:pt x="3854" y="2295"/>
                  </a:lnTo>
                  <a:lnTo>
                    <a:pt x="3897" y="1905"/>
                  </a:lnTo>
                  <a:lnTo>
                    <a:pt x="3897" y="1776"/>
                  </a:lnTo>
                  <a:lnTo>
                    <a:pt x="3897" y="1646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7" name="Google Shape;9577;p75"/>
            <p:cNvSpPr/>
            <p:nvPr/>
          </p:nvSpPr>
          <p:spPr>
            <a:xfrm>
              <a:off x="5537316" y="1982338"/>
              <a:ext cx="102735" cy="112048"/>
            </a:xfrm>
            <a:custGeom>
              <a:avLst/>
              <a:gdLst/>
              <a:ahLst/>
              <a:cxnLst/>
              <a:rect l="l" t="t" r="r" b="b"/>
              <a:pathLst>
                <a:path w="3811" h="4158" extrusionOk="0">
                  <a:moveTo>
                    <a:pt x="3811" y="1"/>
                  </a:moveTo>
                  <a:lnTo>
                    <a:pt x="3334" y="174"/>
                  </a:lnTo>
                  <a:lnTo>
                    <a:pt x="0" y="1516"/>
                  </a:lnTo>
                  <a:lnTo>
                    <a:pt x="87" y="4157"/>
                  </a:lnTo>
                  <a:lnTo>
                    <a:pt x="650" y="4028"/>
                  </a:lnTo>
                  <a:lnTo>
                    <a:pt x="1169" y="3811"/>
                  </a:lnTo>
                  <a:lnTo>
                    <a:pt x="1689" y="3551"/>
                  </a:lnTo>
                  <a:lnTo>
                    <a:pt x="2165" y="3248"/>
                  </a:lnTo>
                  <a:lnTo>
                    <a:pt x="2642" y="2902"/>
                  </a:lnTo>
                  <a:lnTo>
                    <a:pt x="3031" y="2512"/>
                  </a:lnTo>
                  <a:lnTo>
                    <a:pt x="3421" y="2079"/>
                  </a:lnTo>
                  <a:lnTo>
                    <a:pt x="3724" y="1603"/>
                  </a:lnTo>
                  <a:lnTo>
                    <a:pt x="3767" y="434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8" name="Google Shape;9578;p75"/>
            <p:cNvSpPr/>
            <p:nvPr/>
          </p:nvSpPr>
          <p:spPr>
            <a:xfrm>
              <a:off x="5449758" y="1773468"/>
              <a:ext cx="229974" cy="292919"/>
            </a:xfrm>
            <a:custGeom>
              <a:avLst/>
              <a:gdLst/>
              <a:ahLst/>
              <a:cxnLst/>
              <a:rect l="l" t="t" r="r" b="b"/>
              <a:pathLst>
                <a:path w="8531" h="10870" extrusionOk="0">
                  <a:moveTo>
                    <a:pt x="4590" y="0"/>
                  </a:moveTo>
                  <a:lnTo>
                    <a:pt x="4157" y="44"/>
                  </a:lnTo>
                  <a:lnTo>
                    <a:pt x="3768" y="87"/>
                  </a:lnTo>
                  <a:lnTo>
                    <a:pt x="3378" y="174"/>
                  </a:lnTo>
                  <a:lnTo>
                    <a:pt x="2988" y="304"/>
                  </a:lnTo>
                  <a:lnTo>
                    <a:pt x="2599" y="520"/>
                  </a:lnTo>
                  <a:lnTo>
                    <a:pt x="2209" y="780"/>
                  </a:lnTo>
                  <a:lnTo>
                    <a:pt x="1862" y="1083"/>
                  </a:lnTo>
                  <a:lnTo>
                    <a:pt x="1516" y="1429"/>
                  </a:lnTo>
                  <a:lnTo>
                    <a:pt x="1213" y="1906"/>
                  </a:lnTo>
                  <a:lnTo>
                    <a:pt x="910" y="2382"/>
                  </a:lnTo>
                  <a:lnTo>
                    <a:pt x="650" y="2988"/>
                  </a:lnTo>
                  <a:lnTo>
                    <a:pt x="433" y="3638"/>
                  </a:lnTo>
                  <a:lnTo>
                    <a:pt x="260" y="4374"/>
                  </a:lnTo>
                  <a:lnTo>
                    <a:pt x="87" y="5197"/>
                  </a:lnTo>
                  <a:lnTo>
                    <a:pt x="44" y="6019"/>
                  </a:lnTo>
                  <a:lnTo>
                    <a:pt x="0" y="6756"/>
                  </a:lnTo>
                  <a:lnTo>
                    <a:pt x="87" y="7405"/>
                  </a:lnTo>
                  <a:lnTo>
                    <a:pt x="174" y="7968"/>
                  </a:lnTo>
                  <a:lnTo>
                    <a:pt x="347" y="8488"/>
                  </a:lnTo>
                  <a:lnTo>
                    <a:pt x="520" y="8964"/>
                  </a:lnTo>
                  <a:lnTo>
                    <a:pt x="780" y="9354"/>
                  </a:lnTo>
                  <a:lnTo>
                    <a:pt x="1040" y="9657"/>
                  </a:lnTo>
                  <a:lnTo>
                    <a:pt x="1300" y="9960"/>
                  </a:lnTo>
                  <a:lnTo>
                    <a:pt x="1603" y="10176"/>
                  </a:lnTo>
                  <a:lnTo>
                    <a:pt x="1862" y="10350"/>
                  </a:lnTo>
                  <a:lnTo>
                    <a:pt x="2166" y="10523"/>
                  </a:lnTo>
                  <a:lnTo>
                    <a:pt x="2685" y="10696"/>
                  </a:lnTo>
                  <a:lnTo>
                    <a:pt x="3118" y="10826"/>
                  </a:lnTo>
                  <a:lnTo>
                    <a:pt x="3551" y="10869"/>
                  </a:lnTo>
                  <a:lnTo>
                    <a:pt x="4157" y="10869"/>
                  </a:lnTo>
                  <a:lnTo>
                    <a:pt x="4504" y="10826"/>
                  </a:lnTo>
                  <a:lnTo>
                    <a:pt x="4850" y="10739"/>
                  </a:lnTo>
                  <a:lnTo>
                    <a:pt x="5197" y="10653"/>
                  </a:lnTo>
                  <a:lnTo>
                    <a:pt x="5586" y="10523"/>
                  </a:lnTo>
                  <a:lnTo>
                    <a:pt x="5976" y="10306"/>
                  </a:lnTo>
                  <a:lnTo>
                    <a:pt x="6366" y="10047"/>
                  </a:lnTo>
                  <a:lnTo>
                    <a:pt x="6712" y="9700"/>
                  </a:lnTo>
                  <a:lnTo>
                    <a:pt x="7102" y="9267"/>
                  </a:lnTo>
                  <a:lnTo>
                    <a:pt x="7405" y="8791"/>
                  </a:lnTo>
                  <a:lnTo>
                    <a:pt x="7708" y="8185"/>
                  </a:lnTo>
                  <a:lnTo>
                    <a:pt x="8011" y="7535"/>
                  </a:lnTo>
                  <a:lnTo>
                    <a:pt x="8228" y="6712"/>
                  </a:lnTo>
                  <a:lnTo>
                    <a:pt x="8401" y="5890"/>
                  </a:lnTo>
                  <a:lnTo>
                    <a:pt x="8488" y="5153"/>
                  </a:lnTo>
                  <a:lnTo>
                    <a:pt x="8531" y="4461"/>
                  </a:lnTo>
                  <a:lnTo>
                    <a:pt x="8531" y="3854"/>
                  </a:lnTo>
                  <a:lnTo>
                    <a:pt x="8444" y="3248"/>
                  </a:lnTo>
                  <a:lnTo>
                    <a:pt x="8358" y="2728"/>
                  </a:lnTo>
                  <a:lnTo>
                    <a:pt x="8185" y="2252"/>
                  </a:lnTo>
                  <a:lnTo>
                    <a:pt x="7968" y="1862"/>
                  </a:lnTo>
                  <a:lnTo>
                    <a:pt x="7708" y="1473"/>
                  </a:lnTo>
                  <a:lnTo>
                    <a:pt x="7448" y="1170"/>
                  </a:lnTo>
                  <a:lnTo>
                    <a:pt x="7145" y="866"/>
                  </a:lnTo>
                  <a:lnTo>
                    <a:pt x="6842" y="650"/>
                  </a:lnTo>
                  <a:lnTo>
                    <a:pt x="6496" y="433"/>
                  </a:lnTo>
                  <a:lnTo>
                    <a:pt x="6106" y="304"/>
                  </a:lnTo>
                  <a:lnTo>
                    <a:pt x="5760" y="174"/>
                  </a:lnTo>
                  <a:lnTo>
                    <a:pt x="5370" y="87"/>
                  </a:lnTo>
                  <a:lnTo>
                    <a:pt x="4980" y="44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9" name="Google Shape;9579;p75"/>
            <p:cNvSpPr/>
            <p:nvPr/>
          </p:nvSpPr>
          <p:spPr>
            <a:xfrm>
              <a:off x="5475448" y="1874979"/>
              <a:ext cx="23372" cy="12881"/>
            </a:xfrm>
            <a:custGeom>
              <a:avLst/>
              <a:gdLst/>
              <a:ahLst/>
              <a:cxnLst/>
              <a:rect l="l" t="t" r="r" b="b"/>
              <a:pathLst>
                <a:path w="867" h="478" extrusionOk="0">
                  <a:moveTo>
                    <a:pt x="433" y="1"/>
                  </a:moveTo>
                  <a:lnTo>
                    <a:pt x="217" y="44"/>
                  </a:lnTo>
                  <a:lnTo>
                    <a:pt x="43" y="174"/>
                  </a:lnTo>
                  <a:lnTo>
                    <a:pt x="0" y="304"/>
                  </a:lnTo>
                  <a:lnTo>
                    <a:pt x="43" y="434"/>
                  </a:lnTo>
                  <a:lnTo>
                    <a:pt x="173" y="477"/>
                  </a:lnTo>
                  <a:lnTo>
                    <a:pt x="347" y="477"/>
                  </a:lnTo>
                  <a:lnTo>
                    <a:pt x="476" y="434"/>
                  </a:lnTo>
                  <a:lnTo>
                    <a:pt x="650" y="434"/>
                  </a:lnTo>
                  <a:lnTo>
                    <a:pt x="823" y="347"/>
                  </a:lnTo>
                  <a:lnTo>
                    <a:pt x="866" y="261"/>
                  </a:lnTo>
                  <a:lnTo>
                    <a:pt x="823" y="174"/>
                  </a:lnTo>
                  <a:lnTo>
                    <a:pt x="780" y="87"/>
                  </a:lnTo>
                  <a:lnTo>
                    <a:pt x="650" y="44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0" name="Google Shape;9580;p75"/>
            <p:cNvSpPr/>
            <p:nvPr/>
          </p:nvSpPr>
          <p:spPr>
            <a:xfrm>
              <a:off x="5545484" y="1884330"/>
              <a:ext cx="22186" cy="15198"/>
            </a:xfrm>
            <a:custGeom>
              <a:avLst/>
              <a:gdLst/>
              <a:ahLst/>
              <a:cxnLst/>
              <a:rect l="l" t="t" r="r" b="b"/>
              <a:pathLst>
                <a:path w="823" h="564" extrusionOk="0">
                  <a:moveTo>
                    <a:pt x="130" y="0"/>
                  </a:moveTo>
                  <a:lnTo>
                    <a:pt x="44" y="43"/>
                  </a:lnTo>
                  <a:lnTo>
                    <a:pt x="0" y="173"/>
                  </a:lnTo>
                  <a:lnTo>
                    <a:pt x="0" y="260"/>
                  </a:lnTo>
                  <a:lnTo>
                    <a:pt x="130" y="390"/>
                  </a:lnTo>
                  <a:lnTo>
                    <a:pt x="303" y="433"/>
                  </a:lnTo>
                  <a:lnTo>
                    <a:pt x="606" y="563"/>
                  </a:lnTo>
                  <a:lnTo>
                    <a:pt x="650" y="563"/>
                  </a:lnTo>
                  <a:lnTo>
                    <a:pt x="693" y="520"/>
                  </a:lnTo>
                  <a:lnTo>
                    <a:pt x="736" y="476"/>
                  </a:lnTo>
                  <a:lnTo>
                    <a:pt x="780" y="433"/>
                  </a:lnTo>
                  <a:lnTo>
                    <a:pt x="823" y="347"/>
                  </a:lnTo>
                  <a:lnTo>
                    <a:pt x="780" y="303"/>
                  </a:lnTo>
                  <a:lnTo>
                    <a:pt x="650" y="130"/>
                  </a:lnTo>
                  <a:lnTo>
                    <a:pt x="563" y="87"/>
                  </a:lnTo>
                  <a:lnTo>
                    <a:pt x="433" y="43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1" name="Google Shape;9581;p75"/>
            <p:cNvSpPr/>
            <p:nvPr/>
          </p:nvSpPr>
          <p:spPr>
            <a:xfrm>
              <a:off x="5539634" y="1928658"/>
              <a:ext cx="7036" cy="23363"/>
            </a:xfrm>
            <a:custGeom>
              <a:avLst/>
              <a:gdLst/>
              <a:ahLst/>
              <a:cxnLst/>
              <a:rect l="l" t="t" r="r" b="b"/>
              <a:pathLst>
                <a:path w="261" h="867" extrusionOk="0">
                  <a:moveTo>
                    <a:pt x="44" y="1"/>
                  </a:moveTo>
                  <a:lnTo>
                    <a:pt x="1" y="217"/>
                  </a:lnTo>
                  <a:lnTo>
                    <a:pt x="1" y="477"/>
                  </a:lnTo>
                  <a:lnTo>
                    <a:pt x="1" y="607"/>
                  </a:lnTo>
                  <a:lnTo>
                    <a:pt x="44" y="737"/>
                  </a:lnTo>
                  <a:lnTo>
                    <a:pt x="131" y="823"/>
                  </a:lnTo>
                  <a:lnTo>
                    <a:pt x="261" y="867"/>
                  </a:lnTo>
                  <a:lnTo>
                    <a:pt x="174" y="780"/>
                  </a:lnTo>
                  <a:lnTo>
                    <a:pt x="87" y="693"/>
                  </a:lnTo>
                  <a:lnTo>
                    <a:pt x="44" y="477"/>
                  </a:lnTo>
                  <a:lnTo>
                    <a:pt x="44" y="260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2" name="Google Shape;9582;p75"/>
            <p:cNvSpPr/>
            <p:nvPr/>
          </p:nvSpPr>
          <p:spPr>
            <a:xfrm>
              <a:off x="5539634" y="1920493"/>
              <a:ext cx="18709" cy="28025"/>
            </a:xfrm>
            <a:custGeom>
              <a:avLst/>
              <a:gdLst/>
              <a:ahLst/>
              <a:cxnLst/>
              <a:rect l="l" t="t" r="r" b="b"/>
              <a:pathLst>
                <a:path w="694" h="1040" extrusionOk="0">
                  <a:moveTo>
                    <a:pt x="390" y="0"/>
                  </a:moveTo>
                  <a:lnTo>
                    <a:pt x="217" y="44"/>
                  </a:lnTo>
                  <a:lnTo>
                    <a:pt x="131" y="174"/>
                  </a:lnTo>
                  <a:lnTo>
                    <a:pt x="44" y="304"/>
                  </a:lnTo>
                  <a:lnTo>
                    <a:pt x="1" y="520"/>
                  </a:lnTo>
                  <a:lnTo>
                    <a:pt x="1" y="693"/>
                  </a:lnTo>
                  <a:lnTo>
                    <a:pt x="44" y="867"/>
                  </a:lnTo>
                  <a:lnTo>
                    <a:pt x="131" y="996"/>
                  </a:lnTo>
                  <a:lnTo>
                    <a:pt x="304" y="1040"/>
                  </a:lnTo>
                  <a:lnTo>
                    <a:pt x="434" y="996"/>
                  </a:lnTo>
                  <a:lnTo>
                    <a:pt x="564" y="910"/>
                  </a:lnTo>
                  <a:lnTo>
                    <a:pt x="650" y="737"/>
                  </a:lnTo>
                  <a:lnTo>
                    <a:pt x="694" y="563"/>
                  </a:lnTo>
                  <a:lnTo>
                    <a:pt x="694" y="347"/>
                  </a:lnTo>
                  <a:lnTo>
                    <a:pt x="650" y="217"/>
                  </a:lnTo>
                  <a:lnTo>
                    <a:pt x="520" y="87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3" name="Google Shape;9583;p75"/>
            <p:cNvSpPr/>
            <p:nvPr/>
          </p:nvSpPr>
          <p:spPr>
            <a:xfrm>
              <a:off x="5552493" y="1922838"/>
              <a:ext cx="18682" cy="11695"/>
            </a:xfrm>
            <a:custGeom>
              <a:avLst/>
              <a:gdLst/>
              <a:ahLst/>
              <a:cxnLst/>
              <a:rect l="l" t="t" r="r" b="b"/>
              <a:pathLst>
                <a:path w="693" h="434" extrusionOk="0">
                  <a:moveTo>
                    <a:pt x="43" y="0"/>
                  </a:moveTo>
                  <a:lnTo>
                    <a:pt x="0" y="43"/>
                  </a:lnTo>
                  <a:lnTo>
                    <a:pt x="43" y="217"/>
                  </a:lnTo>
                  <a:lnTo>
                    <a:pt x="87" y="347"/>
                  </a:lnTo>
                  <a:lnTo>
                    <a:pt x="217" y="433"/>
                  </a:lnTo>
                  <a:lnTo>
                    <a:pt x="346" y="433"/>
                  </a:lnTo>
                  <a:lnTo>
                    <a:pt x="520" y="390"/>
                  </a:lnTo>
                  <a:lnTo>
                    <a:pt x="606" y="303"/>
                  </a:lnTo>
                  <a:lnTo>
                    <a:pt x="650" y="173"/>
                  </a:lnTo>
                  <a:lnTo>
                    <a:pt x="693" y="43"/>
                  </a:lnTo>
                  <a:lnTo>
                    <a:pt x="650" y="43"/>
                  </a:lnTo>
                  <a:lnTo>
                    <a:pt x="520" y="173"/>
                  </a:lnTo>
                  <a:lnTo>
                    <a:pt x="433" y="217"/>
                  </a:lnTo>
                  <a:lnTo>
                    <a:pt x="346" y="217"/>
                  </a:lnTo>
                  <a:lnTo>
                    <a:pt x="260" y="173"/>
                  </a:lnTo>
                  <a:lnTo>
                    <a:pt x="217" y="13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4" name="Google Shape;9584;p75"/>
            <p:cNvSpPr/>
            <p:nvPr/>
          </p:nvSpPr>
          <p:spPr>
            <a:xfrm>
              <a:off x="5480112" y="1920493"/>
              <a:ext cx="11700" cy="21019"/>
            </a:xfrm>
            <a:custGeom>
              <a:avLst/>
              <a:gdLst/>
              <a:ahLst/>
              <a:cxnLst/>
              <a:rect l="l" t="t" r="r" b="b"/>
              <a:pathLst>
                <a:path w="434" h="780" extrusionOk="0">
                  <a:moveTo>
                    <a:pt x="433" y="0"/>
                  </a:moveTo>
                  <a:lnTo>
                    <a:pt x="433" y="0"/>
                  </a:lnTo>
                  <a:lnTo>
                    <a:pt x="433" y="0"/>
                  </a:lnTo>
                  <a:close/>
                  <a:moveTo>
                    <a:pt x="433" y="0"/>
                  </a:moveTo>
                  <a:lnTo>
                    <a:pt x="390" y="44"/>
                  </a:lnTo>
                  <a:lnTo>
                    <a:pt x="390" y="260"/>
                  </a:lnTo>
                  <a:lnTo>
                    <a:pt x="303" y="477"/>
                  </a:lnTo>
                  <a:lnTo>
                    <a:pt x="174" y="693"/>
                  </a:lnTo>
                  <a:lnTo>
                    <a:pt x="87" y="737"/>
                  </a:lnTo>
                  <a:lnTo>
                    <a:pt x="0" y="780"/>
                  </a:lnTo>
                  <a:lnTo>
                    <a:pt x="130" y="780"/>
                  </a:lnTo>
                  <a:lnTo>
                    <a:pt x="217" y="693"/>
                  </a:lnTo>
                  <a:lnTo>
                    <a:pt x="303" y="607"/>
                  </a:lnTo>
                  <a:lnTo>
                    <a:pt x="347" y="520"/>
                  </a:lnTo>
                  <a:lnTo>
                    <a:pt x="433" y="260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5" name="Google Shape;9585;p75"/>
            <p:cNvSpPr/>
            <p:nvPr/>
          </p:nvSpPr>
          <p:spPr>
            <a:xfrm>
              <a:off x="5480112" y="1920493"/>
              <a:ext cx="11700" cy="21019"/>
            </a:xfrm>
            <a:custGeom>
              <a:avLst/>
              <a:gdLst/>
              <a:ahLst/>
              <a:cxnLst/>
              <a:rect l="l" t="t" r="r" b="b"/>
              <a:pathLst>
                <a:path w="434" h="780" fill="none" extrusionOk="0">
                  <a:moveTo>
                    <a:pt x="433" y="0"/>
                  </a:moveTo>
                  <a:lnTo>
                    <a:pt x="433" y="0"/>
                  </a:lnTo>
                  <a:lnTo>
                    <a:pt x="433" y="0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90" y="260"/>
                  </a:lnTo>
                  <a:lnTo>
                    <a:pt x="303" y="477"/>
                  </a:lnTo>
                  <a:lnTo>
                    <a:pt x="174" y="693"/>
                  </a:lnTo>
                  <a:lnTo>
                    <a:pt x="87" y="737"/>
                  </a:lnTo>
                  <a:lnTo>
                    <a:pt x="0" y="7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6" name="Google Shape;9586;p75"/>
            <p:cNvSpPr/>
            <p:nvPr/>
          </p:nvSpPr>
          <p:spPr>
            <a:xfrm>
              <a:off x="5480112" y="1920493"/>
              <a:ext cx="11700" cy="21019"/>
            </a:xfrm>
            <a:custGeom>
              <a:avLst/>
              <a:gdLst/>
              <a:ahLst/>
              <a:cxnLst/>
              <a:rect l="l" t="t" r="r" b="b"/>
              <a:pathLst>
                <a:path w="434" h="780" fill="none" extrusionOk="0">
                  <a:moveTo>
                    <a:pt x="0" y="780"/>
                  </a:moveTo>
                  <a:lnTo>
                    <a:pt x="0" y="780"/>
                  </a:lnTo>
                  <a:lnTo>
                    <a:pt x="130" y="780"/>
                  </a:lnTo>
                  <a:lnTo>
                    <a:pt x="217" y="693"/>
                  </a:lnTo>
                  <a:lnTo>
                    <a:pt x="303" y="607"/>
                  </a:lnTo>
                  <a:lnTo>
                    <a:pt x="347" y="520"/>
                  </a:lnTo>
                  <a:lnTo>
                    <a:pt x="433" y="260"/>
                  </a:lnTo>
                  <a:lnTo>
                    <a:pt x="433" y="0"/>
                  </a:lnTo>
                  <a:lnTo>
                    <a:pt x="0" y="7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7" name="Google Shape;9587;p75"/>
            <p:cNvSpPr/>
            <p:nvPr/>
          </p:nvSpPr>
          <p:spPr>
            <a:xfrm>
              <a:off x="5473103" y="1911169"/>
              <a:ext cx="18709" cy="26867"/>
            </a:xfrm>
            <a:custGeom>
              <a:avLst/>
              <a:gdLst/>
              <a:ahLst/>
              <a:cxnLst/>
              <a:rect l="l" t="t" r="r" b="b"/>
              <a:pathLst>
                <a:path w="694" h="997" extrusionOk="0">
                  <a:moveTo>
                    <a:pt x="304" y="0"/>
                  </a:moveTo>
                  <a:lnTo>
                    <a:pt x="174" y="87"/>
                  </a:lnTo>
                  <a:lnTo>
                    <a:pt x="44" y="260"/>
                  </a:lnTo>
                  <a:lnTo>
                    <a:pt x="1" y="433"/>
                  </a:lnTo>
                  <a:lnTo>
                    <a:pt x="1" y="606"/>
                  </a:lnTo>
                  <a:lnTo>
                    <a:pt x="44" y="780"/>
                  </a:lnTo>
                  <a:lnTo>
                    <a:pt x="130" y="909"/>
                  </a:lnTo>
                  <a:lnTo>
                    <a:pt x="260" y="996"/>
                  </a:lnTo>
                  <a:lnTo>
                    <a:pt x="434" y="953"/>
                  </a:lnTo>
                  <a:lnTo>
                    <a:pt x="563" y="866"/>
                  </a:lnTo>
                  <a:lnTo>
                    <a:pt x="650" y="736"/>
                  </a:lnTo>
                  <a:lnTo>
                    <a:pt x="693" y="563"/>
                  </a:lnTo>
                  <a:lnTo>
                    <a:pt x="693" y="346"/>
                  </a:lnTo>
                  <a:lnTo>
                    <a:pt x="693" y="173"/>
                  </a:lnTo>
                  <a:lnTo>
                    <a:pt x="607" y="4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8" name="Google Shape;9588;p75"/>
            <p:cNvSpPr/>
            <p:nvPr/>
          </p:nvSpPr>
          <p:spPr>
            <a:xfrm>
              <a:off x="5464935" y="1907666"/>
              <a:ext cx="15204" cy="12854"/>
            </a:xfrm>
            <a:custGeom>
              <a:avLst/>
              <a:gdLst/>
              <a:ahLst/>
              <a:cxnLst/>
              <a:rect l="l" t="t" r="r" b="b"/>
              <a:pathLst>
                <a:path w="564" h="477" extrusionOk="0">
                  <a:moveTo>
                    <a:pt x="0" y="0"/>
                  </a:moveTo>
                  <a:lnTo>
                    <a:pt x="0" y="130"/>
                  </a:lnTo>
                  <a:lnTo>
                    <a:pt x="0" y="260"/>
                  </a:lnTo>
                  <a:lnTo>
                    <a:pt x="87" y="390"/>
                  </a:lnTo>
                  <a:lnTo>
                    <a:pt x="174" y="476"/>
                  </a:lnTo>
                  <a:lnTo>
                    <a:pt x="304" y="476"/>
                  </a:lnTo>
                  <a:lnTo>
                    <a:pt x="390" y="433"/>
                  </a:lnTo>
                  <a:lnTo>
                    <a:pt x="477" y="303"/>
                  </a:lnTo>
                  <a:lnTo>
                    <a:pt x="563" y="217"/>
                  </a:lnTo>
                  <a:lnTo>
                    <a:pt x="563" y="173"/>
                  </a:lnTo>
                  <a:lnTo>
                    <a:pt x="563" y="130"/>
                  </a:lnTo>
                  <a:lnTo>
                    <a:pt x="390" y="217"/>
                  </a:lnTo>
                  <a:lnTo>
                    <a:pt x="260" y="260"/>
                  </a:lnTo>
                  <a:lnTo>
                    <a:pt x="174" y="217"/>
                  </a:lnTo>
                  <a:lnTo>
                    <a:pt x="130" y="1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9" name="Google Shape;9589;p75"/>
            <p:cNvSpPr/>
            <p:nvPr/>
          </p:nvSpPr>
          <p:spPr>
            <a:xfrm>
              <a:off x="5511625" y="1996350"/>
              <a:ext cx="17522" cy="7006"/>
            </a:xfrm>
            <a:custGeom>
              <a:avLst/>
              <a:gdLst/>
              <a:ahLst/>
              <a:cxnLst/>
              <a:rect l="l" t="t" r="r" b="b"/>
              <a:pathLst>
                <a:path w="650" h="260" extrusionOk="0">
                  <a:moveTo>
                    <a:pt x="650" y="0"/>
                  </a:moveTo>
                  <a:lnTo>
                    <a:pt x="520" y="87"/>
                  </a:lnTo>
                  <a:lnTo>
                    <a:pt x="477" y="130"/>
                  </a:lnTo>
                  <a:lnTo>
                    <a:pt x="390" y="173"/>
                  </a:lnTo>
                  <a:lnTo>
                    <a:pt x="217" y="13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87" y="130"/>
                  </a:lnTo>
                  <a:lnTo>
                    <a:pt x="174" y="217"/>
                  </a:lnTo>
                  <a:lnTo>
                    <a:pt x="304" y="260"/>
                  </a:lnTo>
                  <a:lnTo>
                    <a:pt x="390" y="260"/>
                  </a:lnTo>
                  <a:lnTo>
                    <a:pt x="520" y="217"/>
                  </a:lnTo>
                  <a:lnTo>
                    <a:pt x="607" y="173"/>
                  </a:lnTo>
                  <a:lnTo>
                    <a:pt x="650" y="87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0" name="Google Shape;9590;p75"/>
            <p:cNvSpPr/>
            <p:nvPr/>
          </p:nvSpPr>
          <p:spPr>
            <a:xfrm>
              <a:off x="5483616" y="1878482"/>
              <a:ext cx="43213" cy="103883"/>
            </a:xfrm>
            <a:custGeom>
              <a:avLst/>
              <a:gdLst/>
              <a:ahLst/>
              <a:cxnLst/>
              <a:rect l="l" t="t" r="r" b="b"/>
              <a:pathLst>
                <a:path w="1603" h="3855" extrusionOk="0">
                  <a:moveTo>
                    <a:pt x="1126" y="1"/>
                  </a:moveTo>
                  <a:lnTo>
                    <a:pt x="1083" y="44"/>
                  </a:lnTo>
                  <a:lnTo>
                    <a:pt x="736" y="737"/>
                  </a:lnTo>
                  <a:lnTo>
                    <a:pt x="477" y="1516"/>
                  </a:lnTo>
                  <a:lnTo>
                    <a:pt x="217" y="2252"/>
                  </a:lnTo>
                  <a:lnTo>
                    <a:pt x="0" y="3075"/>
                  </a:lnTo>
                  <a:lnTo>
                    <a:pt x="44" y="3075"/>
                  </a:lnTo>
                  <a:lnTo>
                    <a:pt x="87" y="3118"/>
                  </a:lnTo>
                  <a:lnTo>
                    <a:pt x="260" y="3118"/>
                  </a:lnTo>
                  <a:lnTo>
                    <a:pt x="563" y="3075"/>
                  </a:lnTo>
                  <a:lnTo>
                    <a:pt x="477" y="3292"/>
                  </a:lnTo>
                  <a:lnTo>
                    <a:pt x="433" y="3551"/>
                  </a:lnTo>
                  <a:lnTo>
                    <a:pt x="433" y="3725"/>
                  </a:lnTo>
                  <a:lnTo>
                    <a:pt x="477" y="3768"/>
                  </a:lnTo>
                  <a:lnTo>
                    <a:pt x="520" y="3811"/>
                  </a:lnTo>
                  <a:lnTo>
                    <a:pt x="823" y="3855"/>
                  </a:lnTo>
                  <a:lnTo>
                    <a:pt x="1126" y="3811"/>
                  </a:lnTo>
                  <a:lnTo>
                    <a:pt x="1386" y="3725"/>
                  </a:lnTo>
                  <a:lnTo>
                    <a:pt x="1602" y="3551"/>
                  </a:lnTo>
                  <a:lnTo>
                    <a:pt x="1602" y="3508"/>
                  </a:lnTo>
                  <a:lnTo>
                    <a:pt x="1343" y="3595"/>
                  </a:lnTo>
                  <a:lnTo>
                    <a:pt x="1083" y="3638"/>
                  </a:lnTo>
                  <a:lnTo>
                    <a:pt x="866" y="3681"/>
                  </a:lnTo>
                  <a:lnTo>
                    <a:pt x="606" y="3638"/>
                  </a:lnTo>
                  <a:lnTo>
                    <a:pt x="693" y="3248"/>
                  </a:lnTo>
                  <a:lnTo>
                    <a:pt x="780" y="2988"/>
                  </a:lnTo>
                  <a:lnTo>
                    <a:pt x="780" y="2859"/>
                  </a:lnTo>
                  <a:lnTo>
                    <a:pt x="520" y="2859"/>
                  </a:lnTo>
                  <a:lnTo>
                    <a:pt x="260" y="2902"/>
                  </a:lnTo>
                  <a:lnTo>
                    <a:pt x="260" y="2902"/>
                  </a:lnTo>
                  <a:lnTo>
                    <a:pt x="477" y="2209"/>
                  </a:lnTo>
                  <a:lnTo>
                    <a:pt x="693" y="1473"/>
                  </a:lnTo>
                  <a:lnTo>
                    <a:pt x="953" y="780"/>
                  </a:lnTo>
                  <a:lnTo>
                    <a:pt x="1126" y="44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1" name="Google Shape;9591;p75"/>
            <p:cNvSpPr/>
            <p:nvPr/>
          </p:nvSpPr>
          <p:spPr>
            <a:xfrm>
              <a:off x="5457926" y="1762958"/>
              <a:ext cx="240488" cy="192567"/>
            </a:xfrm>
            <a:custGeom>
              <a:avLst/>
              <a:gdLst/>
              <a:ahLst/>
              <a:cxnLst/>
              <a:rect l="l" t="t" r="r" b="b"/>
              <a:pathLst>
                <a:path w="8921" h="7146" extrusionOk="0">
                  <a:moveTo>
                    <a:pt x="4114" y="1"/>
                  </a:moveTo>
                  <a:lnTo>
                    <a:pt x="3725" y="44"/>
                  </a:lnTo>
                  <a:lnTo>
                    <a:pt x="3335" y="131"/>
                  </a:lnTo>
                  <a:lnTo>
                    <a:pt x="2945" y="261"/>
                  </a:lnTo>
                  <a:lnTo>
                    <a:pt x="2599" y="390"/>
                  </a:lnTo>
                  <a:lnTo>
                    <a:pt x="2252" y="564"/>
                  </a:lnTo>
                  <a:lnTo>
                    <a:pt x="1906" y="780"/>
                  </a:lnTo>
                  <a:lnTo>
                    <a:pt x="1646" y="997"/>
                  </a:lnTo>
                  <a:lnTo>
                    <a:pt x="1300" y="1300"/>
                  </a:lnTo>
                  <a:lnTo>
                    <a:pt x="1040" y="1646"/>
                  </a:lnTo>
                  <a:lnTo>
                    <a:pt x="780" y="1993"/>
                  </a:lnTo>
                  <a:lnTo>
                    <a:pt x="564" y="2382"/>
                  </a:lnTo>
                  <a:lnTo>
                    <a:pt x="347" y="2772"/>
                  </a:lnTo>
                  <a:lnTo>
                    <a:pt x="217" y="3205"/>
                  </a:lnTo>
                  <a:lnTo>
                    <a:pt x="87" y="3638"/>
                  </a:lnTo>
                  <a:lnTo>
                    <a:pt x="1" y="4071"/>
                  </a:lnTo>
                  <a:lnTo>
                    <a:pt x="44" y="4114"/>
                  </a:lnTo>
                  <a:lnTo>
                    <a:pt x="130" y="4114"/>
                  </a:lnTo>
                  <a:lnTo>
                    <a:pt x="564" y="4028"/>
                  </a:lnTo>
                  <a:lnTo>
                    <a:pt x="650" y="3638"/>
                  </a:lnTo>
                  <a:lnTo>
                    <a:pt x="780" y="3292"/>
                  </a:lnTo>
                  <a:lnTo>
                    <a:pt x="953" y="2902"/>
                  </a:lnTo>
                  <a:lnTo>
                    <a:pt x="1170" y="2556"/>
                  </a:lnTo>
                  <a:lnTo>
                    <a:pt x="1170" y="2642"/>
                  </a:lnTo>
                  <a:lnTo>
                    <a:pt x="1083" y="2989"/>
                  </a:lnTo>
                  <a:lnTo>
                    <a:pt x="997" y="3465"/>
                  </a:lnTo>
                  <a:lnTo>
                    <a:pt x="953" y="3985"/>
                  </a:lnTo>
                  <a:lnTo>
                    <a:pt x="1256" y="3985"/>
                  </a:lnTo>
                  <a:lnTo>
                    <a:pt x="1343" y="3595"/>
                  </a:lnTo>
                  <a:lnTo>
                    <a:pt x="1473" y="3205"/>
                  </a:lnTo>
                  <a:lnTo>
                    <a:pt x="1430" y="3595"/>
                  </a:lnTo>
                  <a:lnTo>
                    <a:pt x="1386" y="3985"/>
                  </a:lnTo>
                  <a:lnTo>
                    <a:pt x="2166" y="3985"/>
                  </a:lnTo>
                  <a:lnTo>
                    <a:pt x="2902" y="4071"/>
                  </a:lnTo>
                  <a:lnTo>
                    <a:pt x="3638" y="4244"/>
                  </a:lnTo>
                  <a:lnTo>
                    <a:pt x="4374" y="4418"/>
                  </a:lnTo>
                  <a:lnTo>
                    <a:pt x="5110" y="4634"/>
                  </a:lnTo>
                  <a:lnTo>
                    <a:pt x="5240" y="3898"/>
                  </a:lnTo>
                  <a:lnTo>
                    <a:pt x="5283" y="3638"/>
                  </a:lnTo>
                  <a:lnTo>
                    <a:pt x="5327" y="3595"/>
                  </a:lnTo>
                  <a:lnTo>
                    <a:pt x="5327" y="3638"/>
                  </a:lnTo>
                  <a:lnTo>
                    <a:pt x="5370" y="4158"/>
                  </a:lnTo>
                  <a:lnTo>
                    <a:pt x="5370" y="4721"/>
                  </a:lnTo>
                  <a:lnTo>
                    <a:pt x="5587" y="4764"/>
                  </a:lnTo>
                  <a:lnTo>
                    <a:pt x="5587" y="4504"/>
                  </a:lnTo>
                  <a:lnTo>
                    <a:pt x="5673" y="4288"/>
                  </a:lnTo>
                  <a:lnTo>
                    <a:pt x="5673" y="4547"/>
                  </a:lnTo>
                  <a:lnTo>
                    <a:pt x="5673" y="4807"/>
                  </a:lnTo>
                  <a:lnTo>
                    <a:pt x="5846" y="4851"/>
                  </a:lnTo>
                  <a:lnTo>
                    <a:pt x="6020" y="4894"/>
                  </a:lnTo>
                  <a:lnTo>
                    <a:pt x="6063" y="4807"/>
                  </a:lnTo>
                  <a:lnTo>
                    <a:pt x="6106" y="4634"/>
                  </a:lnTo>
                  <a:lnTo>
                    <a:pt x="6149" y="4071"/>
                  </a:lnTo>
                  <a:lnTo>
                    <a:pt x="6193" y="3118"/>
                  </a:lnTo>
                  <a:lnTo>
                    <a:pt x="6236" y="3898"/>
                  </a:lnTo>
                  <a:lnTo>
                    <a:pt x="6279" y="4547"/>
                  </a:lnTo>
                  <a:lnTo>
                    <a:pt x="6409" y="5240"/>
                  </a:lnTo>
                  <a:lnTo>
                    <a:pt x="6582" y="5933"/>
                  </a:lnTo>
                  <a:lnTo>
                    <a:pt x="6712" y="6236"/>
                  </a:lnTo>
                  <a:lnTo>
                    <a:pt x="6842" y="6539"/>
                  </a:lnTo>
                  <a:lnTo>
                    <a:pt x="6972" y="6756"/>
                  </a:lnTo>
                  <a:lnTo>
                    <a:pt x="7145" y="6972"/>
                  </a:lnTo>
                  <a:lnTo>
                    <a:pt x="7319" y="7102"/>
                  </a:lnTo>
                  <a:lnTo>
                    <a:pt x="7535" y="7146"/>
                  </a:lnTo>
                  <a:lnTo>
                    <a:pt x="7665" y="7146"/>
                  </a:lnTo>
                  <a:lnTo>
                    <a:pt x="7752" y="7059"/>
                  </a:lnTo>
                  <a:lnTo>
                    <a:pt x="7882" y="6972"/>
                  </a:lnTo>
                  <a:lnTo>
                    <a:pt x="8011" y="6842"/>
                  </a:lnTo>
                  <a:lnTo>
                    <a:pt x="8271" y="6496"/>
                  </a:lnTo>
                  <a:lnTo>
                    <a:pt x="8488" y="6063"/>
                  </a:lnTo>
                  <a:lnTo>
                    <a:pt x="8704" y="5543"/>
                  </a:lnTo>
                  <a:lnTo>
                    <a:pt x="8834" y="4980"/>
                  </a:lnTo>
                  <a:lnTo>
                    <a:pt x="8921" y="4418"/>
                  </a:lnTo>
                  <a:lnTo>
                    <a:pt x="8877" y="3898"/>
                  </a:lnTo>
                  <a:lnTo>
                    <a:pt x="8834" y="3638"/>
                  </a:lnTo>
                  <a:lnTo>
                    <a:pt x="8791" y="3378"/>
                  </a:lnTo>
                  <a:lnTo>
                    <a:pt x="8618" y="2945"/>
                  </a:lnTo>
                  <a:lnTo>
                    <a:pt x="8358" y="2556"/>
                  </a:lnTo>
                  <a:lnTo>
                    <a:pt x="8141" y="2209"/>
                  </a:lnTo>
                  <a:lnTo>
                    <a:pt x="7882" y="1949"/>
                  </a:lnTo>
                  <a:lnTo>
                    <a:pt x="7665" y="1776"/>
                  </a:lnTo>
                  <a:lnTo>
                    <a:pt x="7449" y="1603"/>
                  </a:lnTo>
                  <a:lnTo>
                    <a:pt x="7145" y="1213"/>
                  </a:lnTo>
                  <a:lnTo>
                    <a:pt x="6842" y="910"/>
                  </a:lnTo>
                  <a:lnTo>
                    <a:pt x="6496" y="650"/>
                  </a:lnTo>
                  <a:lnTo>
                    <a:pt x="6106" y="434"/>
                  </a:lnTo>
                  <a:lnTo>
                    <a:pt x="5716" y="261"/>
                  </a:lnTo>
                  <a:lnTo>
                    <a:pt x="5327" y="131"/>
                  </a:lnTo>
                  <a:lnTo>
                    <a:pt x="4937" y="44"/>
                  </a:lnTo>
                  <a:lnTo>
                    <a:pt x="450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2" name="Google Shape;9592;p75"/>
            <p:cNvSpPr/>
            <p:nvPr/>
          </p:nvSpPr>
          <p:spPr>
            <a:xfrm>
              <a:off x="5622528" y="1921652"/>
              <a:ext cx="58390" cy="78229"/>
            </a:xfrm>
            <a:custGeom>
              <a:avLst/>
              <a:gdLst/>
              <a:ahLst/>
              <a:cxnLst/>
              <a:rect l="l" t="t" r="r" b="b"/>
              <a:pathLst>
                <a:path w="2166" h="2903" extrusionOk="0">
                  <a:moveTo>
                    <a:pt x="1646" y="1"/>
                  </a:moveTo>
                  <a:lnTo>
                    <a:pt x="1516" y="44"/>
                  </a:lnTo>
                  <a:lnTo>
                    <a:pt x="1386" y="87"/>
                  </a:lnTo>
                  <a:lnTo>
                    <a:pt x="1126" y="261"/>
                  </a:lnTo>
                  <a:lnTo>
                    <a:pt x="823" y="477"/>
                  </a:lnTo>
                  <a:lnTo>
                    <a:pt x="433" y="953"/>
                  </a:lnTo>
                  <a:lnTo>
                    <a:pt x="260" y="1170"/>
                  </a:lnTo>
                  <a:lnTo>
                    <a:pt x="0" y="2382"/>
                  </a:lnTo>
                  <a:lnTo>
                    <a:pt x="0" y="2426"/>
                  </a:lnTo>
                  <a:lnTo>
                    <a:pt x="87" y="2556"/>
                  </a:lnTo>
                  <a:lnTo>
                    <a:pt x="173" y="2686"/>
                  </a:lnTo>
                  <a:lnTo>
                    <a:pt x="303" y="2772"/>
                  </a:lnTo>
                  <a:lnTo>
                    <a:pt x="433" y="2859"/>
                  </a:lnTo>
                  <a:lnTo>
                    <a:pt x="606" y="2859"/>
                  </a:lnTo>
                  <a:lnTo>
                    <a:pt x="736" y="2902"/>
                  </a:lnTo>
                  <a:lnTo>
                    <a:pt x="910" y="2859"/>
                  </a:lnTo>
                  <a:lnTo>
                    <a:pt x="1039" y="2815"/>
                  </a:lnTo>
                  <a:lnTo>
                    <a:pt x="1169" y="2729"/>
                  </a:lnTo>
                  <a:lnTo>
                    <a:pt x="1343" y="2642"/>
                  </a:lnTo>
                  <a:lnTo>
                    <a:pt x="1602" y="2339"/>
                  </a:lnTo>
                  <a:lnTo>
                    <a:pt x="1819" y="1949"/>
                  </a:lnTo>
                  <a:lnTo>
                    <a:pt x="2035" y="1473"/>
                  </a:lnTo>
                  <a:lnTo>
                    <a:pt x="2122" y="1040"/>
                  </a:lnTo>
                  <a:lnTo>
                    <a:pt x="2165" y="607"/>
                  </a:lnTo>
                  <a:lnTo>
                    <a:pt x="2165" y="434"/>
                  </a:lnTo>
                  <a:lnTo>
                    <a:pt x="2122" y="304"/>
                  </a:lnTo>
                  <a:lnTo>
                    <a:pt x="2035" y="174"/>
                  </a:lnTo>
                  <a:lnTo>
                    <a:pt x="1949" y="87"/>
                  </a:lnTo>
                  <a:lnTo>
                    <a:pt x="1819" y="44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3" name="Google Shape;9593;p75"/>
            <p:cNvSpPr/>
            <p:nvPr/>
          </p:nvSpPr>
          <p:spPr>
            <a:xfrm>
              <a:off x="5633015" y="1940326"/>
              <a:ext cx="35045" cy="47886"/>
            </a:xfrm>
            <a:custGeom>
              <a:avLst/>
              <a:gdLst/>
              <a:ahLst/>
              <a:cxnLst/>
              <a:rect l="l" t="t" r="r" b="b"/>
              <a:pathLst>
                <a:path w="1300" h="1777" extrusionOk="0">
                  <a:moveTo>
                    <a:pt x="1300" y="1"/>
                  </a:moveTo>
                  <a:lnTo>
                    <a:pt x="997" y="44"/>
                  </a:lnTo>
                  <a:lnTo>
                    <a:pt x="780" y="174"/>
                  </a:lnTo>
                  <a:lnTo>
                    <a:pt x="564" y="390"/>
                  </a:lnTo>
                  <a:lnTo>
                    <a:pt x="391" y="607"/>
                  </a:lnTo>
                  <a:lnTo>
                    <a:pt x="217" y="867"/>
                  </a:lnTo>
                  <a:lnTo>
                    <a:pt x="131" y="1170"/>
                  </a:lnTo>
                  <a:lnTo>
                    <a:pt x="44" y="1430"/>
                  </a:lnTo>
                  <a:lnTo>
                    <a:pt x="44" y="1689"/>
                  </a:lnTo>
                  <a:lnTo>
                    <a:pt x="1" y="1733"/>
                  </a:lnTo>
                  <a:lnTo>
                    <a:pt x="44" y="1776"/>
                  </a:lnTo>
                  <a:lnTo>
                    <a:pt x="87" y="1776"/>
                  </a:lnTo>
                  <a:lnTo>
                    <a:pt x="131" y="1733"/>
                  </a:lnTo>
                  <a:lnTo>
                    <a:pt x="217" y="1516"/>
                  </a:lnTo>
                  <a:lnTo>
                    <a:pt x="347" y="1300"/>
                  </a:lnTo>
                  <a:lnTo>
                    <a:pt x="477" y="1213"/>
                  </a:lnTo>
                  <a:lnTo>
                    <a:pt x="607" y="1126"/>
                  </a:lnTo>
                  <a:lnTo>
                    <a:pt x="910" y="1126"/>
                  </a:lnTo>
                  <a:lnTo>
                    <a:pt x="910" y="1083"/>
                  </a:lnTo>
                  <a:lnTo>
                    <a:pt x="867" y="1083"/>
                  </a:lnTo>
                  <a:lnTo>
                    <a:pt x="694" y="997"/>
                  </a:lnTo>
                  <a:lnTo>
                    <a:pt x="521" y="997"/>
                  </a:lnTo>
                  <a:lnTo>
                    <a:pt x="347" y="1083"/>
                  </a:lnTo>
                  <a:lnTo>
                    <a:pt x="261" y="1213"/>
                  </a:lnTo>
                  <a:lnTo>
                    <a:pt x="434" y="823"/>
                  </a:lnTo>
                  <a:lnTo>
                    <a:pt x="650" y="477"/>
                  </a:lnTo>
                  <a:lnTo>
                    <a:pt x="910" y="217"/>
                  </a:lnTo>
                  <a:lnTo>
                    <a:pt x="1083" y="87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4" name="Google Shape;9594;p75"/>
            <p:cNvSpPr/>
            <p:nvPr/>
          </p:nvSpPr>
          <p:spPr>
            <a:xfrm>
              <a:off x="5568829" y="3162045"/>
              <a:ext cx="544002" cy="389769"/>
            </a:xfrm>
            <a:custGeom>
              <a:avLst/>
              <a:gdLst/>
              <a:ahLst/>
              <a:cxnLst/>
              <a:rect l="l" t="t" r="r" b="b"/>
              <a:pathLst>
                <a:path w="20180" h="14464" extrusionOk="0">
                  <a:moveTo>
                    <a:pt x="13640" y="1"/>
                  </a:moveTo>
                  <a:lnTo>
                    <a:pt x="9960" y="44"/>
                  </a:lnTo>
                  <a:lnTo>
                    <a:pt x="6279" y="87"/>
                  </a:lnTo>
                  <a:lnTo>
                    <a:pt x="5933" y="131"/>
                  </a:lnTo>
                  <a:lnTo>
                    <a:pt x="5630" y="174"/>
                  </a:lnTo>
                  <a:lnTo>
                    <a:pt x="5370" y="217"/>
                  </a:lnTo>
                  <a:lnTo>
                    <a:pt x="5067" y="304"/>
                  </a:lnTo>
                  <a:lnTo>
                    <a:pt x="4547" y="607"/>
                  </a:lnTo>
                  <a:lnTo>
                    <a:pt x="4071" y="953"/>
                  </a:lnTo>
                  <a:lnTo>
                    <a:pt x="3638" y="1343"/>
                  </a:lnTo>
                  <a:lnTo>
                    <a:pt x="3205" y="1863"/>
                  </a:lnTo>
                  <a:lnTo>
                    <a:pt x="2858" y="2382"/>
                  </a:lnTo>
                  <a:lnTo>
                    <a:pt x="2512" y="2989"/>
                  </a:lnTo>
                  <a:lnTo>
                    <a:pt x="2209" y="3595"/>
                  </a:lnTo>
                  <a:lnTo>
                    <a:pt x="1906" y="4288"/>
                  </a:lnTo>
                  <a:lnTo>
                    <a:pt x="1429" y="5630"/>
                  </a:lnTo>
                  <a:lnTo>
                    <a:pt x="996" y="6972"/>
                  </a:lnTo>
                  <a:lnTo>
                    <a:pt x="650" y="8228"/>
                  </a:lnTo>
                  <a:lnTo>
                    <a:pt x="347" y="9441"/>
                  </a:lnTo>
                  <a:lnTo>
                    <a:pt x="130" y="10566"/>
                  </a:lnTo>
                  <a:lnTo>
                    <a:pt x="44" y="11129"/>
                  </a:lnTo>
                  <a:lnTo>
                    <a:pt x="0" y="11649"/>
                  </a:lnTo>
                  <a:lnTo>
                    <a:pt x="0" y="12125"/>
                  </a:lnTo>
                  <a:lnTo>
                    <a:pt x="87" y="12602"/>
                  </a:lnTo>
                  <a:lnTo>
                    <a:pt x="173" y="12991"/>
                  </a:lnTo>
                  <a:lnTo>
                    <a:pt x="347" y="13381"/>
                  </a:lnTo>
                  <a:lnTo>
                    <a:pt x="607" y="13684"/>
                  </a:lnTo>
                  <a:lnTo>
                    <a:pt x="910" y="13987"/>
                  </a:lnTo>
                  <a:lnTo>
                    <a:pt x="1299" y="14204"/>
                  </a:lnTo>
                  <a:lnTo>
                    <a:pt x="1776" y="14377"/>
                  </a:lnTo>
                  <a:lnTo>
                    <a:pt x="2382" y="14464"/>
                  </a:lnTo>
                  <a:lnTo>
                    <a:pt x="3031" y="14464"/>
                  </a:lnTo>
                  <a:lnTo>
                    <a:pt x="17191" y="14290"/>
                  </a:lnTo>
                  <a:lnTo>
                    <a:pt x="17841" y="14247"/>
                  </a:lnTo>
                  <a:lnTo>
                    <a:pt x="18404" y="14160"/>
                  </a:lnTo>
                  <a:lnTo>
                    <a:pt x="18880" y="13987"/>
                  </a:lnTo>
                  <a:lnTo>
                    <a:pt x="19270" y="13771"/>
                  </a:lnTo>
                  <a:lnTo>
                    <a:pt x="19616" y="13468"/>
                  </a:lnTo>
                  <a:lnTo>
                    <a:pt x="19833" y="13165"/>
                  </a:lnTo>
                  <a:lnTo>
                    <a:pt x="20006" y="12775"/>
                  </a:lnTo>
                  <a:lnTo>
                    <a:pt x="20092" y="12342"/>
                  </a:lnTo>
                  <a:lnTo>
                    <a:pt x="20179" y="11909"/>
                  </a:lnTo>
                  <a:lnTo>
                    <a:pt x="20179" y="11389"/>
                  </a:lnTo>
                  <a:lnTo>
                    <a:pt x="20136" y="10870"/>
                  </a:lnTo>
                  <a:lnTo>
                    <a:pt x="20049" y="10350"/>
                  </a:lnTo>
                  <a:lnTo>
                    <a:pt x="19789" y="9224"/>
                  </a:lnTo>
                  <a:lnTo>
                    <a:pt x="19443" y="8012"/>
                  </a:lnTo>
                  <a:lnTo>
                    <a:pt x="19053" y="6756"/>
                  </a:lnTo>
                  <a:lnTo>
                    <a:pt x="18620" y="5413"/>
                  </a:lnTo>
                  <a:lnTo>
                    <a:pt x="18101" y="4071"/>
                  </a:lnTo>
                  <a:lnTo>
                    <a:pt x="17797" y="3422"/>
                  </a:lnTo>
                  <a:lnTo>
                    <a:pt x="17451" y="2815"/>
                  </a:lnTo>
                  <a:lnTo>
                    <a:pt x="17105" y="2209"/>
                  </a:lnTo>
                  <a:lnTo>
                    <a:pt x="16715" y="1690"/>
                  </a:lnTo>
                  <a:lnTo>
                    <a:pt x="16325" y="1213"/>
                  </a:lnTo>
                  <a:lnTo>
                    <a:pt x="15849" y="780"/>
                  </a:lnTo>
                  <a:lnTo>
                    <a:pt x="15372" y="477"/>
                  </a:lnTo>
                  <a:lnTo>
                    <a:pt x="14853" y="217"/>
                  </a:lnTo>
                  <a:lnTo>
                    <a:pt x="14550" y="131"/>
                  </a:lnTo>
                  <a:lnTo>
                    <a:pt x="14247" y="44"/>
                  </a:lnTo>
                  <a:lnTo>
                    <a:pt x="13944" y="44"/>
                  </a:lnTo>
                  <a:lnTo>
                    <a:pt x="13640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5" name="Google Shape;9595;p75"/>
            <p:cNvSpPr/>
            <p:nvPr/>
          </p:nvSpPr>
          <p:spPr>
            <a:xfrm>
              <a:off x="5568829" y="3162045"/>
              <a:ext cx="544002" cy="389769"/>
            </a:xfrm>
            <a:custGeom>
              <a:avLst/>
              <a:gdLst/>
              <a:ahLst/>
              <a:cxnLst/>
              <a:rect l="l" t="t" r="r" b="b"/>
              <a:pathLst>
                <a:path w="20180" h="14464" fill="none" extrusionOk="0">
                  <a:moveTo>
                    <a:pt x="17191" y="14290"/>
                  </a:moveTo>
                  <a:lnTo>
                    <a:pt x="3031" y="14464"/>
                  </a:lnTo>
                  <a:lnTo>
                    <a:pt x="3031" y="14464"/>
                  </a:lnTo>
                  <a:lnTo>
                    <a:pt x="2382" y="14464"/>
                  </a:lnTo>
                  <a:lnTo>
                    <a:pt x="1776" y="14377"/>
                  </a:lnTo>
                  <a:lnTo>
                    <a:pt x="1299" y="14204"/>
                  </a:lnTo>
                  <a:lnTo>
                    <a:pt x="910" y="13987"/>
                  </a:lnTo>
                  <a:lnTo>
                    <a:pt x="607" y="13684"/>
                  </a:lnTo>
                  <a:lnTo>
                    <a:pt x="347" y="13381"/>
                  </a:lnTo>
                  <a:lnTo>
                    <a:pt x="173" y="12991"/>
                  </a:lnTo>
                  <a:lnTo>
                    <a:pt x="87" y="12602"/>
                  </a:lnTo>
                  <a:lnTo>
                    <a:pt x="0" y="12125"/>
                  </a:lnTo>
                  <a:lnTo>
                    <a:pt x="0" y="11649"/>
                  </a:lnTo>
                  <a:lnTo>
                    <a:pt x="44" y="11129"/>
                  </a:lnTo>
                  <a:lnTo>
                    <a:pt x="130" y="10566"/>
                  </a:lnTo>
                  <a:lnTo>
                    <a:pt x="347" y="9441"/>
                  </a:lnTo>
                  <a:lnTo>
                    <a:pt x="650" y="8228"/>
                  </a:lnTo>
                  <a:lnTo>
                    <a:pt x="650" y="8228"/>
                  </a:lnTo>
                  <a:lnTo>
                    <a:pt x="996" y="6972"/>
                  </a:lnTo>
                  <a:lnTo>
                    <a:pt x="1429" y="5630"/>
                  </a:lnTo>
                  <a:lnTo>
                    <a:pt x="1906" y="4288"/>
                  </a:lnTo>
                  <a:lnTo>
                    <a:pt x="2209" y="3595"/>
                  </a:lnTo>
                  <a:lnTo>
                    <a:pt x="2512" y="2989"/>
                  </a:lnTo>
                  <a:lnTo>
                    <a:pt x="2858" y="2382"/>
                  </a:lnTo>
                  <a:lnTo>
                    <a:pt x="3205" y="1863"/>
                  </a:lnTo>
                  <a:lnTo>
                    <a:pt x="3638" y="1343"/>
                  </a:lnTo>
                  <a:lnTo>
                    <a:pt x="4071" y="953"/>
                  </a:lnTo>
                  <a:lnTo>
                    <a:pt x="4547" y="607"/>
                  </a:lnTo>
                  <a:lnTo>
                    <a:pt x="5067" y="304"/>
                  </a:lnTo>
                  <a:lnTo>
                    <a:pt x="5370" y="217"/>
                  </a:lnTo>
                  <a:lnTo>
                    <a:pt x="5630" y="174"/>
                  </a:lnTo>
                  <a:lnTo>
                    <a:pt x="5933" y="131"/>
                  </a:lnTo>
                  <a:lnTo>
                    <a:pt x="6279" y="87"/>
                  </a:lnTo>
                  <a:lnTo>
                    <a:pt x="9960" y="44"/>
                  </a:lnTo>
                  <a:lnTo>
                    <a:pt x="13640" y="1"/>
                  </a:lnTo>
                  <a:lnTo>
                    <a:pt x="13640" y="1"/>
                  </a:lnTo>
                  <a:lnTo>
                    <a:pt x="13944" y="44"/>
                  </a:lnTo>
                  <a:lnTo>
                    <a:pt x="14247" y="44"/>
                  </a:lnTo>
                  <a:lnTo>
                    <a:pt x="14550" y="131"/>
                  </a:lnTo>
                  <a:lnTo>
                    <a:pt x="14853" y="217"/>
                  </a:lnTo>
                  <a:lnTo>
                    <a:pt x="15372" y="477"/>
                  </a:lnTo>
                  <a:lnTo>
                    <a:pt x="15849" y="780"/>
                  </a:lnTo>
                  <a:lnTo>
                    <a:pt x="16325" y="1213"/>
                  </a:lnTo>
                  <a:lnTo>
                    <a:pt x="16715" y="1690"/>
                  </a:lnTo>
                  <a:lnTo>
                    <a:pt x="17105" y="2209"/>
                  </a:lnTo>
                  <a:lnTo>
                    <a:pt x="17451" y="2815"/>
                  </a:lnTo>
                  <a:lnTo>
                    <a:pt x="17797" y="3422"/>
                  </a:lnTo>
                  <a:lnTo>
                    <a:pt x="18101" y="4071"/>
                  </a:lnTo>
                  <a:lnTo>
                    <a:pt x="18620" y="5413"/>
                  </a:lnTo>
                  <a:lnTo>
                    <a:pt x="19053" y="6756"/>
                  </a:lnTo>
                  <a:lnTo>
                    <a:pt x="19443" y="8012"/>
                  </a:lnTo>
                  <a:lnTo>
                    <a:pt x="19443" y="8012"/>
                  </a:lnTo>
                  <a:lnTo>
                    <a:pt x="19789" y="9224"/>
                  </a:lnTo>
                  <a:lnTo>
                    <a:pt x="20049" y="10350"/>
                  </a:lnTo>
                  <a:lnTo>
                    <a:pt x="20136" y="10870"/>
                  </a:lnTo>
                  <a:lnTo>
                    <a:pt x="20179" y="11389"/>
                  </a:lnTo>
                  <a:lnTo>
                    <a:pt x="20179" y="11909"/>
                  </a:lnTo>
                  <a:lnTo>
                    <a:pt x="20092" y="12342"/>
                  </a:lnTo>
                  <a:lnTo>
                    <a:pt x="20006" y="12775"/>
                  </a:lnTo>
                  <a:lnTo>
                    <a:pt x="19833" y="13165"/>
                  </a:lnTo>
                  <a:lnTo>
                    <a:pt x="19616" y="13468"/>
                  </a:lnTo>
                  <a:lnTo>
                    <a:pt x="19270" y="13771"/>
                  </a:lnTo>
                  <a:lnTo>
                    <a:pt x="18880" y="13987"/>
                  </a:lnTo>
                  <a:lnTo>
                    <a:pt x="18404" y="14160"/>
                  </a:lnTo>
                  <a:lnTo>
                    <a:pt x="17841" y="14247"/>
                  </a:lnTo>
                  <a:lnTo>
                    <a:pt x="17191" y="14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6" name="Google Shape;9596;p75"/>
            <p:cNvSpPr/>
            <p:nvPr/>
          </p:nvSpPr>
          <p:spPr>
            <a:xfrm>
              <a:off x="5719414" y="3164390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130" y="0"/>
                  </a:moveTo>
                  <a:lnTo>
                    <a:pt x="44" y="44"/>
                  </a:lnTo>
                  <a:lnTo>
                    <a:pt x="0" y="130"/>
                  </a:lnTo>
                  <a:lnTo>
                    <a:pt x="0" y="174"/>
                  </a:lnTo>
                  <a:lnTo>
                    <a:pt x="44" y="217"/>
                  </a:lnTo>
                  <a:lnTo>
                    <a:pt x="130" y="303"/>
                  </a:lnTo>
                  <a:lnTo>
                    <a:pt x="217" y="260"/>
                  </a:lnTo>
                  <a:lnTo>
                    <a:pt x="260" y="174"/>
                  </a:lnTo>
                  <a:lnTo>
                    <a:pt x="217" y="4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7" name="Google Shape;9597;p75"/>
            <p:cNvSpPr/>
            <p:nvPr/>
          </p:nvSpPr>
          <p:spPr>
            <a:xfrm>
              <a:off x="5783599" y="3164390"/>
              <a:ext cx="8195" cy="7033"/>
            </a:xfrm>
            <a:custGeom>
              <a:avLst/>
              <a:gdLst/>
              <a:ahLst/>
              <a:cxnLst/>
              <a:rect l="l" t="t" r="r" b="b"/>
              <a:pathLst>
                <a:path w="304" h="261" extrusionOk="0">
                  <a:moveTo>
                    <a:pt x="44" y="0"/>
                  </a:moveTo>
                  <a:lnTo>
                    <a:pt x="1" y="130"/>
                  </a:lnTo>
                  <a:lnTo>
                    <a:pt x="44" y="217"/>
                  </a:lnTo>
                  <a:lnTo>
                    <a:pt x="174" y="260"/>
                  </a:lnTo>
                  <a:lnTo>
                    <a:pt x="261" y="217"/>
                  </a:lnTo>
                  <a:lnTo>
                    <a:pt x="304" y="13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8" name="Google Shape;9598;p75"/>
            <p:cNvSpPr/>
            <p:nvPr/>
          </p:nvSpPr>
          <p:spPr>
            <a:xfrm>
              <a:off x="5848971" y="3163231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131" y="0"/>
                  </a:moveTo>
                  <a:lnTo>
                    <a:pt x="44" y="43"/>
                  </a:lnTo>
                  <a:lnTo>
                    <a:pt x="1" y="130"/>
                  </a:lnTo>
                  <a:lnTo>
                    <a:pt x="1" y="217"/>
                  </a:lnTo>
                  <a:lnTo>
                    <a:pt x="44" y="303"/>
                  </a:lnTo>
                  <a:lnTo>
                    <a:pt x="174" y="303"/>
                  </a:lnTo>
                  <a:lnTo>
                    <a:pt x="261" y="260"/>
                  </a:lnTo>
                  <a:lnTo>
                    <a:pt x="261" y="217"/>
                  </a:lnTo>
                  <a:lnTo>
                    <a:pt x="261" y="130"/>
                  </a:lnTo>
                  <a:lnTo>
                    <a:pt x="217" y="4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9" name="Google Shape;9599;p75"/>
            <p:cNvSpPr/>
            <p:nvPr/>
          </p:nvSpPr>
          <p:spPr>
            <a:xfrm>
              <a:off x="5914343" y="3162045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131" y="1"/>
                  </a:moveTo>
                  <a:lnTo>
                    <a:pt x="44" y="44"/>
                  </a:lnTo>
                  <a:lnTo>
                    <a:pt x="1" y="174"/>
                  </a:lnTo>
                  <a:lnTo>
                    <a:pt x="44" y="261"/>
                  </a:lnTo>
                  <a:lnTo>
                    <a:pt x="131" y="304"/>
                  </a:lnTo>
                  <a:lnTo>
                    <a:pt x="260" y="261"/>
                  </a:lnTo>
                  <a:lnTo>
                    <a:pt x="260" y="174"/>
                  </a:lnTo>
                  <a:lnTo>
                    <a:pt x="260" y="4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0" name="Google Shape;9600;p75"/>
            <p:cNvSpPr/>
            <p:nvPr/>
          </p:nvSpPr>
          <p:spPr>
            <a:xfrm>
              <a:off x="5655201" y="3248412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31" y="0"/>
                  </a:moveTo>
                  <a:lnTo>
                    <a:pt x="1" y="87"/>
                  </a:lnTo>
                  <a:lnTo>
                    <a:pt x="1" y="130"/>
                  </a:lnTo>
                  <a:lnTo>
                    <a:pt x="1" y="173"/>
                  </a:lnTo>
                  <a:lnTo>
                    <a:pt x="44" y="303"/>
                  </a:lnTo>
                  <a:lnTo>
                    <a:pt x="260" y="303"/>
                  </a:lnTo>
                  <a:lnTo>
                    <a:pt x="304" y="173"/>
                  </a:lnTo>
                  <a:lnTo>
                    <a:pt x="304" y="130"/>
                  </a:lnTo>
                  <a:lnTo>
                    <a:pt x="217" y="43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1" name="Google Shape;9601;p75"/>
            <p:cNvSpPr/>
            <p:nvPr/>
          </p:nvSpPr>
          <p:spPr>
            <a:xfrm>
              <a:off x="5719414" y="3248412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73" y="0"/>
                  </a:moveTo>
                  <a:lnTo>
                    <a:pt x="44" y="43"/>
                  </a:lnTo>
                  <a:lnTo>
                    <a:pt x="0" y="130"/>
                  </a:lnTo>
                  <a:lnTo>
                    <a:pt x="44" y="260"/>
                  </a:lnTo>
                  <a:lnTo>
                    <a:pt x="173" y="303"/>
                  </a:lnTo>
                  <a:lnTo>
                    <a:pt x="260" y="260"/>
                  </a:lnTo>
                  <a:lnTo>
                    <a:pt x="303" y="130"/>
                  </a:lnTo>
                  <a:lnTo>
                    <a:pt x="303" y="87"/>
                  </a:lnTo>
                  <a:lnTo>
                    <a:pt x="260" y="4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2" name="Google Shape;9602;p75"/>
            <p:cNvSpPr/>
            <p:nvPr/>
          </p:nvSpPr>
          <p:spPr>
            <a:xfrm>
              <a:off x="5783599" y="3248412"/>
              <a:ext cx="9381" cy="7006"/>
            </a:xfrm>
            <a:custGeom>
              <a:avLst/>
              <a:gdLst/>
              <a:ahLst/>
              <a:cxnLst/>
              <a:rect l="l" t="t" r="r" b="b"/>
              <a:pathLst>
                <a:path w="348" h="260" extrusionOk="0">
                  <a:moveTo>
                    <a:pt x="131" y="0"/>
                  </a:moveTo>
                  <a:lnTo>
                    <a:pt x="44" y="43"/>
                  </a:lnTo>
                  <a:lnTo>
                    <a:pt x="1" y="87"/>
                  </a:lnTo>
                  <a:lnTo>
                    <a:pt x="1" y="130"/>
                  </a:lnTo>
                  <a:lnTo>
                    <a:pt x="87" y="260"/>
                  </a:lnTo>
                  <a:lnTo>
                    <a:pt x="174" y="260"/>
                  </a:lnTo>
                  <a:lnTo>
                    <a:pt x="304" y="217"/>
                  </a:lnTo>
                  <a:lnTo>
                    <a:pt x="347" y="13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3" name="Google Shape;9603;p75"/>
            <p:cNvSpPr/>
            <p:nvPr/>
          </p:nvSpPr>
          <p:spPr>
            <a:xfrm>
              <a:off x="5850158" y="3247226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87" y="1"/>
                  </a:moveTo>
                  <a:lnTo>
                    <a:pt x="0" y="131"/>
                  </a:lnTo>
                  <a:lnTo>
                    <a:pt x="0" y="174"/>
                  </a:lnTo>
                  <a:lnTo>
                    <a:pt x="0" y="261"/>
                  </a:lnTo>
                  <a:lnTo>
                    <a:pt x="43" y="304"/>
                  </a:lnTo>
                  <a:lnTo>
                    <a:pt x="217" y="304"/>
                  </a:lnTo>
                  <a:lnTo>
                    <a:pt x="260" y="261"/>
                  </a:lnTo>
                  <a:lnTo>
                    <a:pt x="303" y="217"/>
                  </a:lnTo>
                  <a:lnTo>
                    <a:pt x="303" y="131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4" name="Google Shape;9604;p75"/>
            <p:cNvSpPr/>
            <p:nvPr/>
          </p:nvSpPr>
          <p:spPr>
            <a:xfrm>
              <a:off x="5914343" y="3246068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74" y="0"/>
                  </a:moveTo>
                  <a:lnTo>
                    <a:pt x="44" y="44"/>
                  </a:lnTo>
                  <a:lnTo>
                    <a:pt x="1" y="174"/>
                  </a:lnTo>
                  <a:lnTo>
                    <a:pt x="44" y="260"/>
                  </a:lnTo>
                  <a:lnTo>
                    <a:pt x="174" y="304"/>
                  </a:lnTo>
                  <a:lnTo>
                    <a:pt x="260" y="260"/>
                  </a:lnTo>
                  <a:lnTo>
                    <a:pt x="304" y="174"/>
                  </a:lnTo>
                  <a:lnTo>
                    <a:pt x="260" y="4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5" name="Google Shape;9605;p75"/>
            <p:cNvSpPr/>
            <p:nvPr/>
          </p:nvSpPr>
          <p:spPr>
            <a:xfrm>
              <a:off x="5980874" y="3246068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0"/>
                  </a:moveTo>
                  <a:lnTo>
                    <a:pt x="1" y="130"/>
                  </a:lnTo>
                  <a:lnTo>
                    <a:pt x="1" y="217"/>
                  </a:lnTo>
                  <a:lnTo>
                    <a:pt x="131" y="260"/>
                  </a:lnTo>
                  <a:lnTo>
                    <a:pt x="217" y="217"/>
                  </a:lnTo>
                  <a:lnTo>
                    <a:pt x="261" y="130"/>
                  </a:lnTo>
                  <a:lnTo>
                    <a:pt x="261" y="8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6" name="Google Shape;9606;p75"/>
            <p:cNvSpPr/>
            <p:nvPr/>
          </p:nvSpPr>
          <p:spPr>
            <a:xfrm>
              <a:off x="5686714" y="3206401"/>
              <a:ext cx="8195" cy="7033"/>
            </a:xfrm>
            <a:custGeom>
              <a:avLst/>
              <a:gdLst/>
              <a:ahLst/>
              <a:cxnLst/>
              <a:rect l="l" t="t" r="r" b="b"/>
              <a:pathLst>
                <a:path w="304" h="261" extrusionOk="0">
                  <a:moveTo>
                    <a:pt x="131" y="0"/>
                  </a:moveTo>
                  <a:lnTo>
                    <a:pt x="44" y="44"/>
                  </a:lnTo>
                  <a:lnTo>
                    <a:pt x="1" y="130"/>
                  </a:lnTo>
                  <a:lnTo>
                    <a:pt x="44" y="260"/>
                  </a:lnTo>
                  <a:lnTo>
                    <a:pt x="261" y="260"/>
                  </a:lnTo>
                  <a:lnTo>
                    <a:pt x="304" y="130"/>
                  </a:lnTo>
                  <a:lnTo>
                    <a:pt x="261" y="4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7" name="Google Shape;9607;p75"/>
            <p:cNvSpPr/>
            <p:nvPr/>
          </p:nvSpPr>
          <p:spPr>
            <a:xfrm>
              <a:off x="5750927" y="3205215"/>
              <a:ext cx="8195" cy="8219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30" y="1"/>
                  </a:moveTo>
                  <a:lnTo>
                    <a:pt x="44" y="44"/>
                  </a:lnTo>
                  <a:lnTo>
                    <a:pt x="0" y="44"/>
                  </a:lnTo>
                  <a:lnTo>
                    <a:pt x="0" y="131"/>
                  </a:lnTo>
                  <a:lnTo>
                    <a:pt x="0" y="174"/>
                  </a:lnTo>
                  <a:lnTo>
                    <a:pt x="0" y="261"/>
                  </a:lnTo>
                  <a:lnTo>
                    <a:pt x="44" y="304"/>
                  </a:lnTo>
                  <a:lnTo>
                    <a:pt x="174" y="304"/>
                  </a:lnTo>
                  <a:lnTo>
                    <a:pt x="260" y="261"/>
                  </a:lnTo>
                  <a:lnTo>
                    <a:pt x="304" y="174"/>
                  </a:lnTo>
                  <a:lnTo>
                    <a:pt x="260" y="44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8" name="Google Shape;9608;p75"/>
            <p:cNvSpPr/>
            <p:nvPr/>
          </p:nvSpPr>
          <p:spPr>
            <a:xfrm>
              <a:off x="5750927" y="3205215"/>
              <a:ext cx="8195" cy="8219"/>
            </a:xfrm>
            <a:custGeom>
              <a:avLst/>
              <a:gdLst/>
              <a:ahLst/>
              <a:cxnLst/>
              <a:rect l="l" t="t" r="r" b="b"/>
              <a:pathLst>
                <a:path w="304" h="305" fill="none" extrusionOk="0">
                  <a:moveTo>
                    <a:pt x="304" y="174"/>
                  </a:moveTo>
                  <a:lnTo>
                    <a:pt x="304" y="174"/>
                  </a:lnTo>
                  <a:lnTo>
                    <a:pt x="260" y="261"/>
                  </a:lnTo>
                  <a:lnTo>
                    <a:pt x="174" y="304"/>
                  </a:lnTo>
                  <a:lnTo>
                    <a:pt x="174" y="304"/>
                  </a:lnTo>
                  <a:lnTo>
                    <a:pt x="87" y="304"/>
                  </a:lnTo>
                  <a:lnTo>
                    <a:pt x="44" y="304"/>
                  </a:lnTo>
                  <a:lnTo>
                    <a:pt x="0" y="261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31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130" y="1"/>
                  </a:lnTo>
                  <a:lnTo>
                    <a:pt x="130" y="1"/>
                  </a:lnTo>
                  <a:lnTo>
                    <a:pt x="174" y="1"/>
                  </a:lnTo>
                  <a:lnTo>
                    <a:pt x="174" y="1"/>
                  </a:lnTo>
                  <a:lnTo>
                    <a:pt x="260" y="44"/>
                  </a:lnTo>
                  <a:lnTo>
                    <a:pt x="304" y="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9" name="Google Shape;9609;p75"/>
            <p:cNvSpPr/>
            <p:nvPr/>
          </p:nvSpPr>
          <p:spPr>
            <a:xfrm>
              <a:off x="5817458" y="3205215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44" y="1"/>
                  </a:moveTo>
                  <a:lnTo>
                    <a:pt x="1" y="131"/>
                  </a:lnTo>
                  <a:lnTo>
                    <a:pt x="44" y="217"/>
                  </a:lnTo>
                  <a:lnTo>
                    <a:pt x="131" y="261"/>
                  </a:lnTo>
                  <a:lnTo>
                    <a:pt x="217" y="217"/>
                  </a:lnTo>
                  <a:lnTo>
                    <a:pt x="260" y="13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0" name="Google Shape;9610;p75"/>
            <p:cNvSpPr/>
            <p:nvPr/>
          </p:nvSpPr>
          <p:spPr>
            <a:xfrm>
              <a:off x="5881671" y="3204056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30" y="1"/>
                  </a:moveTo>
                  <a:lnTo>
                    <a:pt x="44" y="44"/>
                  </a:lnTo>
                  <a:lnTo>
                    <a:pt x="0" y="131"/>
                  </a:lnTo>
                  <a:lnTo>
                    <a:pt x="44" y="260"/>
                  </a:lnTo>
                  <a:lnTo>
                    <a:pt x="130" y="304"/>
                  </a:lnTo>
                  <a:lnTo>
                    <a:pt x="260" y="260"/>
                  </a:lnTo>
                  <a:lnTo>
                    <a:pt x="303" y="131"/>
                  </a:lnTo>
                  <a:lnTo>
                    <a:pt x="260" y="44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1" name="Google Shape;9611;p75"/>
            <p:cNvSpPr/>
            <p:nvPr/>
          </p:nvSpPr>
          <p:spPr>
            <a:xfrm>
              <a:off x="5948202" y="3202898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87" y="0"/>
                  </a:moveTo>
                  <a:lnTo>
                    <a:pt x="44" y="44"/>
                  </a:lnTo>
                  <a:lnTo>
                    <a:pt x="0" y="130"/>
                  </a:lnTo>
                  <a:lnTo>
                    <a:pt x="0" y="174"/>
                  </a:lnTo>
                  <a:lnTo>
                    <a:pt x="0" y="217"/>
                  </a:lnTo>
                  <a:lnTo>
                    <a:pt x="87" y="303"/>
                  </a:lnTo>
                  <a:lnTo>
                    <a:pt x="217" y="260"/>
                  </a:lnTo>
                  <a:lnTo>
                    <a:pt x="260" y="174"/>
                  </a:lnTo>
                  <a:lnTo>
                    <a:pt x="217" y="87"/>
                  </a:lnTo>
                  <a:lnTo>
                    <a:pt x="217" y="44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2" name="Google Shape;9612;p75"/>
            <p:cNvSpPr/>
            <p:nvPr/>
          </p:nvSpPr>
          <p:spPr>
            <a:xfrm>
              <a:off x="5948202" y="3202898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fill="none" extrusionOk="0">
                  <a:moveTo>
                    <a:pt x="260" y="174"/>
                  </a:moveTo>
                  <a:lnTo>
                    <a:pt x="260" y="174"/>
                  </a:lnTo>
                  <a:lnTo>
                    <a:pt x="217" y="260"/>
                  </a:lnTo>
                  <a:lnTo>
                    <a:pt x="87" y="303"/>
                  </a:lnTo>
                  <a:lnTo>
                    <a:pt x="87" y="303"/>
                  </a:lnTo>
                  <a:lnTo>
                    <a:pt x="0" y="217"/>
                  </a:lnTo>
                  <a:lnTo>
                    <a:pt x="0" y="17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44" y="44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217" y="44"/>
                  </a:lnTo>
                  <a:lnTo>
                    <a:pt x="217" y="87"/>
                  </a:lnTo>
                  <a:lnTo>
                    <a:pt x="260" y="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3" name="Google Shape;9613;p75"/>
            <p:cNvSpPr/>
            <p:nvPr/>
          </p:nvSpPr>
          <p:spPr>
            <a:xfrm>
              <a:off x="6012415" y="3202898"/>
              <a:ext cx="7009" cy="7033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43" y="0"/>
                  </a:moveTo>
                  <a:lnTo>
                    <a:pt x="0" y="44"/>
                  </a:lnTo>
                  <a:lnTo>
                    <a:pt x="0" y="130"/>
                  </a:lnTo>
                  <a:lnTo>
                    <a:pt x="43" y="217"/>
                  </a:lnTo>
                  <a:lnTo>
                    <a:pt x="130" y="260"/>
                  </a:lnTo>
                  <a:lnTo>
                    <a:pt x="217" y="260"/>
                  </a:lnTo>
                  <a:lnTo>
                    <a:pt x="260" y="174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4" name="Google Shape;9614;p75"/>
            <p:cNvSpPr/>
            <p:nvPr/>
          </p:nvSpPr>
          <p:spPr>
            <a:xfrm>
              <a:off x="5656360" y="3332407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131" y="1"/>
                  </a:moveTo>
                  <a:lnTo>
                    <a:pt x="44" y="44"/>
                  </a:lnTo>
                  <a:lnTo>
                    <a:pt x="1" y="131"/>
                  </a:lnTo>
                  <a:lnTo>
                    <a:pt x="44" y="261"/>
                  </a:lnTo>
                  <a:lnTo>
                    <a:pt x="131" y="304"/>
                  </a:lnTo>
                  <a:lnTo>
                    <a:pt x="217" y="261"/>
                  </a:lnTo>
                  <a:lnTo>
                    <a:pt x="261" y="131"/>
                  </a:lnTo>
                  <a:lnTo>
                    <a:pt x="261" y="87"/>
                  </a:lnTo>
                  <a:lnTo>
                    <a:pt x="217" y="4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5" name="Google Shape;9615;p75"/>
            <p:cNvSpPr/>
            <p:nvPr/>
          </p:nvSpPr>
          <p:spPr>
            <a:xfrm>
              <a:off x="5720573" y="3331249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30" y="1"/>
                  </a:moveTo>
                  <a:lnTo>
                    <a:pt x="1" y="44"/>
                  </a:lnTo>
                  <a:lnTo>
                    <a:pt x="1" y="87"/>
                  </a:lnTo>
                  <a:lnTo>
                    <a:pt x="1" y="174"/>
                  </a:lnTo>
                  <a:lnTo>
                    <a:pt x="44" y="260"/>
                  </a:lnTo>
                  <a:lnTo>
                    <a:pt x="130" y="260"/>
                  </a:lnTo>
                  <a:lnTo>
                    <a:pt x="174" y="304"/>
                  </a:lnTo>
                  <a:lnTo>
                    <a:pt x="217" y="260"/>
                  </a:lnTo>
                  <a:lnTo>
                    <a:pt x="304" y="174"/>
                  </a:lnTo>
                  <a:lnTo>
                    <a:pt x="304" y="8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6" name="Google Shape;9616;p75"/>
            <p:cNvSpPr/>
            <p:nvPr/>
          </p:nvSpPr>
          <p:spPr>
            <a:xfrm>
              <a:off x="5785945" y="3331249"/>
              <a:ext cx="8195" cy="7033"/>
            </a:xfrm>
            <a:custGeom>
              <a:avLst/>
              <a:gdLst/>
              <a:ahLst/>
              <a:cxnLst/>
              <a:rect l="l" t="t" r="r" b="b"/>
              <a:pathLst>
                <a:path w="304" h="261" extrusionOk="0">
                  <a:moveTo>
                    <a:pt x="174" y="1"/>
                  </a:moveTo>
                  <a:lnTo>
                    <a:pt x="44" y="44"/>
                  </a:lnTo>
                  <a:lnTo>
                    <a:pt x="0" y="130"/>
                  </a:lnTo>
                  <a:lnTo>
                    <a:pt x="44" y="260"/>
                  </a:lnTo>
                  <a:lnTo>
                    <a:pt x="260" y="260"/>
                  </a:lnTo>
                  <a:lnTo>
                    <a:pt x="304" y="130"/>
                  </a:lnTo>
                  <a:lnTo>
                    <a:pt x="260" y="44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7" name="Google Shape;9617;p75"/>
            <p:cNvSpPr/>
            <p:nvPr/>
          </p:nvSpPr>
          <p:spPr>
            <a:xfrm>
              <a:off x="5851317" y="3330090"/>
              <a:ext cx="7036" cy="9351"/>
            </a:xfrm>
            <a:custGeom>
              <a:avLst/>
              <a:gdLst/>
              <a:ahLst/>
              <a:cxnLst/>
              <a:rect l="l" t="t" r="r" b="b"/>
              <a:pathLst>
                <a:path w="261" h="347" extrusionOk="0">
                  <a:moveTo>
                    <a:pt x="174" y="0"/>
                  </a:moveTo>
                  <a:lnTo>
                    <a:pt x="44" y="44"/>
                  </a:lnTo>
                  <a:lnTo>
                    <a:pt x="0" y="130"/>
                  </a:lnTo>
                  <a:lnTo>
                    <a:pt x="0" y="217"/>
                  </a:lnTo>
                  <a:lnTo>
                    <a:pt x="0" y="260"/>
                  </a:lnTo>
                  <a:lnTo>
                    <a:pt x="44" y="303"/>
                  </a:lnTo>
                  <a:lnTo>
                    <a:pt x="87" y="347"/>
                  </a:lnTo>
                  <a:lnTo>
                    <a:pt x="174" y="303"/>
                  </a:lnTo>
                  <a:lnTo>
                    <a:pt x="217" y="303"/>
                  </a:lnTo>
                  <a:lnTo>
                    <a:pt x="260" y="260"/>
                  </a:lnTo>
                  <a:lnTo>
                    <a:pt x="260" y="217"/>
                  </a:lnTo>
                  <a:lnTo>
                    <a:pt x="260" y="130"/>
                  </a:lnTo>
                  <a:lnTo>
                    <a:pt x="217" y="8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8" name="Google Shape;9618;p75"/>
            <p:cNvSpPr/>
            <p:nvPr/>
          </p:nvSpPr>
          <p:spPr>
            <a:xfrm>
              <a:off x="5916689" y="3330090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44" y="0"/>
                  </a:moveTo>
                  <a:lnTo>
                    <a:pt x="0" y="130"/>
                  </a:lnTo>
                  <a:lnTo>
                    <a:pt x="44" y="217"/>
                  </a:lnTo>
                  <a:lnTo>
                    <a:pt x="130" y="260"/>
                  </a:lnTo>
                  <a:lnTo>
                    <a:pt x="217" y="217"/>
                  </a:lnTo>
                  <a:lnTo>
                    <a:pt x="260" y="13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9" name="Google Shape;9619;p75"/>
            <p:cNvSpPr/>
            <p:nvPr/>
          </p:nvSpPr>
          <p:spPr>
            <a:xfrm>
              <a:off x="5980874" y="3327745"/>
              <a:ext cx="8195" cy="9378"/>
            </a:xfrm>
            <a:custGeom>
              <a:avLst/>
              <a:gdLst/>
              <a:ahLst/>
              <a:cxnLst/>
              <a:rect l="l" t="t" r="r" b="b"/>
              <a:pathLst>
                <a:path w="304" h="348" extrusionOk="0">
                  <a:moveTo>
                    <a:pt x="131" y="1"/>
                  </a:moveTo>
                  <a:lnTo>
                    <a:pt x="44" y="87"/>
                  </a:lnTo>
                  <a:lnTo>
                    <a:pt x="1" y="131"/>
                  </a:lnTo>
                  <a:lnTo>
                    <a:pt x="1" y="174"/>
                  </a:lnTo>
                  <a:lnTo>
                    <a:pt x="1" y="217"/>
                  </a:lnTo>
                  <a:lnTo>
                    <a:pt x="87" y="347"/>
                  </a:lnTo>
                  <a:lnTo>
                    <a:pt x="174" y="347"/>
                  </a:lnTo>
                  <a:lnTo>
                    <a:pt x="304" y="304"/>
                  </a:lnTo>
                  <a:lnTo>
                    <a:pt x="304" y="260"/>
                  </a:lnTo>
                  <a:lnTo>
                    <a:pt x="304" y="174"/>
                  </a:lnTo>
                  <a:lnTo>
                    <a:pt x="304" y="131"/>
                  </a:lnTo>
                  <a:lnTo>
                    <a:pt x="217" y="44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0" name="Google Shape;9620;p75"/>
            <p:cNvSpPr/>
            <p:nvPr/>
          </p:nvSpPr>
          <p:spPr>
            <a:xfrm>
              <a:off x="6046246" y="3326587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174" y="0"/>
                  </a:moveTo>
                  <a:lnTo>
                    <a:pt x="87" y="44"/>
                  </a:lnTo>
                  <a:lnTo>
                    <a:pt x="1" y="87"/>
                  </a:lnTo>
                  <a:lnTo>
                    <a:pt x="1" y="130"/>
                  </a:lnTo>
                  <a:lnTo>
                    <a:pt x="1" y="174"/>
                  </a:lnTo>
                  <a:lnTo>
                    <a:pt x="44" y="260"/>
                  </a:lnTo>
                  <a:lnTo>
                    <a:pt x="87" y="303"/>
                  </a:lnTo>
                  <a:lnTo>
                    <a:pt x="217" y="303"/>
                  </a:lnTo>
                  <a:lnTo>
                    <a:pt x="261" y="174"/>
                  </a:lnTo>
                  <a:lnTo>
                    <a:pt x="261" y="130"/>
                  </a:lnTo>
                  <a:lnTo>
                    <a:pt x="217" y="4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1" name="Google Shape;9621;p75"/>
            <p:cNvSpPr/>
            <p:nvPr/>
          </p:nvSpPr>
          <p:spPr>
            <a:xfrm>
              <a:off x="5622528" y="3289237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30" y="1"/>
                  </a:moveTo>
                  <a:lnTo>
                    <a:pt x="43" y="87"/>
                  </a:lnTo>
                  <a:lnTo>
                    <a:pt x="0" y="131"/>
                  </a:lnTo>
                  <a:lnTo>
                    <a:pt x="0" y="174"/>
                  </a:lnTo>
                  <a:lnTo>
                    <a:pt x="43" y="260"/>
                  </a:lnTo>
                  <a:lnTo>
                    <a:pt x="130" y="304"/>
                  </a:lnTo>
                  <a:lnTo>
                    <a:pt x="173" y="304"/>
                  </a:lnTo>
                  <a:lnTo>
                    <a:pt x="217" y="260"/>
                  </a:lnTo>
                  <a:lnTo>
                    <a:pt x="303" y="174"/>
                  </a:lnTo>
                  <a:lnTo>
                    <a:pt x="303" y="131"/>
                  </a:lnTo>
                  <a:lnTo>
                    <a:pt x="217" y="44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75"/>
            <p:cNvSpPr/>
            <p:nvPr/>
          </p:nvSpPr>
          <p:spPr>
            <a:xfrm>
              <a:off x="5686714" y="3289237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31" y="1"/>
                  </a:moveTo>
                  <a:lnTo>
                    <a:pt x="1" y="87"/>
                  </a:lnTo>
                  <a:lnTo>
                    <a:pt x="1" y="131"/>
                  </a:lnTo>
                  <a:lnTo>
                    <a:pt x="1" y="174"/>
                  </a:lnTo>
                  <a:lnTo>
                    <a:pt x="87" y="260"/>
                  </a:lnTo>
                  <a:lnTo>
                    <a:pt x="131" y="304"/>
                  </a:lnTo>
                  <a:lnTo>
                    <a:pt x="174" y="304"/>
                  </a:lnTo>
                  <a:lnTo>
                    <a:pt x="261" y="260"/>
                  </a:lnTo>
                  <a:lnTo>
                    <a:pt x="304" y="131"/>
                  </a:lnTo>
                  <a:lnTo>
                    <a:pt x="261" y="44"/>
                  </a:lnTo>
                  <a:lnTo>
                    <a:pt x="217" y="44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75"/>
            <p:cNvSpPr/>
            <p:nvPr/>
          </p:nvSpPr>
          <p:spPr>
            <a:xfrm>
              <a:off x="5753245" y="3289237"/>
              <a:ext cx="7036" cy="5875"/>
            </a:xfrm>
            <a:custGeom>
              <a:avLst/>
              <a:gdLst/>
              <a:ahLst/>
              <a:cxnLst/>
              <a:rect l="l" t="t" r="r" b="b"/>
              <a:pathLst>
                <a:path w="261" h="218" extrusionOk="0">
                  <a:moveTo>
                    <a:pt x="174" y="1"/>
                  </a:moveTo>
                  <a:lnTo>
                    <a:pt x="88" y="44"/>
                  </a:lnTo>
                  <a:lnTo>
                    <a:pt x="1" y="131"/>
                  </a:lnTo>
                  <a:lnTo>
                    <a:pt x="44" y="217"/>
                  </a:lnTo>
                  <a:lnTo>
                    <a:pt x="218" y="217"/>
                  </a:lnTo>
                  <a:lnTo>
                    <a:pt x="261" y="131"/>
                  </a:lnTo>
                  <a:lnTo>
                    <a:pt x="218" y="44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75"/>
            <p:cNvSpPr/>
            <p:nvPr/>
          </p:nvSpPr>
          <p:spPr>
            <a:xfrm>
              <a:off x="5817458" y="3288079"/>
              <a:ext cx="8195" cy="7033"/>
            </a:xfrm>
            <a:custGeom>
              <a:avLst/>
              <a:gdLst/>
              <a:ahLst/>
              <a:cxnLst/>
              <a:rect l="l" t="t" r="r" b="b"/>
              <a:pathLst>
                <a:path w="304" h="261" extrusionOk="0">
                  <a:moveTo>
                    <a:pt x="174" y="0"/>
                  </a:moveTo>
                  <a:lnTo>
                    <a:pt x="44" y="44"/>
                  </a:lnTo>
                  <a:lnTo>
                    <a:pt x="1" y="130"/>
                  </a:lnTo>
                  <a:lnTo>
                    <a:pt x="44" y="260"/>
                  </a:lnTo>
                  <a:lnTo>
                    <a:pt x="260" y="260"/>
                  </a:lnTo>
                  <a:lnTo>
                    <a:pt x="304" y="130"/>
                  </a:lnTo>
                  <a:lnTo>
                    <a:pt x="260" y="4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75"/>
            <p:cNvSpPr/>
            <p:nvPr/>
          </p:nvSpPr>
          <p:spPr>
            <a:xfrm>
              <a:off x="5882830" y="3286920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74" y="0"/>
                  </a:moveTo>
                  <a:lnTo>
                    <a:pt x="44" y="43"/>
                  </a:lnTo>
                  <a:lnTo>
                    <a:pt x="1" y="173"/>
                  </a:lnTo>
                  <a:lnTo>
                    <a:pt x="44" y="260"/>
                  </a:lnTo>
                  <a:lnTo>
                    <a:pt x="174" y="303"/>
                  </a:lnTo>
                  <a:lnTo>
                    <a:pt x="260" y="260"/>
                  </a:lnTo>
                  <a:lnTo>
                    <a:pt x="304" y="173"/>
                  </a:lnTo>
                  <a:lnTo>
                    <a:pt x="304" y="87"/>
                  </a:lnTo>
                  <a:lnTo>
                    <a:pt x="260" y="43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75"/>
            <p:cNvSpPr/>
            <p:nvPr/>
          </p:nvSpPr>
          <p:spPr>
            <a:xfrm>
              <a:off x="5948202" y="3285734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87" y="1"/>
                  </a:moveTo>
                  <a:lnTo>
                    <a:pt x="0" y="44"/>
                  </a:lnTo>
                  <a:lnTo>
                    <a:pt x="0" y="87"/>
                  </a:lnTo>
                  <a:lnTo>
                    <a:pt x="0" y="174"/>
                  </a:lnTo>
                  <a:lnTo>
                    <a:pt x="44" y="261"/>
                  </a:lnTo>
                  <a:lnTo>
                    <a:pt x="87" y="261"/>
                  </a:lnTo>
                  <a:lnTo>
                    <a:pt x="174" y="304"/>
                  </a:lnTo>
                  <a:lnTo>
                    <a:pt x="217" y="261"/>
                  </a:lnTo>
                  <a:lnTo>
                    <a:pt x="260" y="174"/>
                  </a:lnTo>
                  <a:lnTo>
                    <a:pt x="260" y="13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7" name="Google Shape;9627;p75"/>
            <p:cNvSpPr/>
            <p:nvPr/>
          </p:nvSpPr>
          <p:spPr>
            <a:xfrm>
              <a:off x="6012415" y="3285734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87" y="1"/>
                  </a:moveTo>
                  <a:lnTo>
                    <a:pt x="0" y="44"/>
                  </a:lnTo>
                  <a:lnTo>
                    <a:pt x="0" y="87"/>
                  </a:lnTo>
                  <a:lnTo>
                    <a:pt x="0" y="174"/>
                  </a:lnTo>
                  <a:lnTo>
                    <a:pt x="43" y="261"/>
                  </a:lnTo>
                  <a:lnTo>
                    <a:pt x="87" y="304"/>
                  </a:lnTo>
                  <a:lnTo>
                    <a:pt x="173" y="261"/>
                  </a:lnTo>
                  <a:lnTo>
                    <a:pt x="260" y="261"/>
                  </a:lnTo>
                  <a:lnTo>
                    <a:pt x="303" y="131"/>
                  </a:lnTo>
                  <a:lnTo>
                    <a:pt x="260" y="44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8" name="Google Shape;9628;p75"/>
            <p:cNvSpPr/>
            <p:nvPr/>
          </p:nvSpPr>
          <p:spPr>
            <a:xfrm>
              <a:off x="5592174" y="3417588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1"/>
                  </a:moveTo>
                  <a:lnTo>
                    <a:pt x="44" y="44"/>
                  </a:lnTo>
                  <a:lnTo>
                    <a:pt x="0" y="131"/>
                  </a:lnTo>
                  <a:lnTo>
                    <a:pt x="44" y="217"/>
                  </a:lnTo>
                  <a:lnTo>
                    <a:pt x="130" y="261"/>
                  </a:lnTo>
                  <a:lnTo>
                    <a:pt x="260" y="217"/>
                  </a:lnTo>
                  <a:lnTo>
                    <a:pt x="260" y="131"/>
                  </a:lnTo>
                  <a:lnTo>
                    <a:pt x="260" y="87"/>
                  </a:lnTo>
                  <a:lnTo>
                    <a:pt x="217" y="44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75"/>
            <p:cNvSpPr/>
            <p:nvPr/>
          </p:nvSpPr>
          <p:spPr>
            <a:xfrm>
              <a:off x="5656360" y="3415271"/>
              <a:ext cx="8222" cy="10510"/>
            </a:xfrm>
            <a:custGeom>
              <a:avLst/>
              <a:gdLst/>
              <a:ahLst/>
              <a:cxnLst/>
              <a:rect l="l" t="t" r="r" b="b"/>
              <a:pathLst>
                <a:path w="305" h="390" extrusionOk="0">
                  <a:moveTo>
                    <a:pt x="131" y="0"/>
                  </a:moveTo>
                  <a:lnTo>
                    <a:pt x="44" y="87"/>
                  </a:lnTo>
                  <a:lnTo>
                    <a:pt x="1" y="130"/>
                  </a:lnTo>
                  <a:lnTo>
                    <a:pt x="1" y="173"/>
                  </a:lnTo>
                  <a:lnTo>
                    <a:pt x="1" y="260"/>
                  </a:lnTo>
                  <a:lnTo>
                    <a:pt x="88" y="347"/>
                  </a:lnTo>
                  <a:lnTo>
                    <a:pt x="131" y="390"/>
                  </a:lnTo>
                  <a:lnTo>
                    <a:pt x="174" y="347"/>
                  </a:lnTo>
                  <a:lnTo>
                    <a:pt x="304" y="303"/>
                  </a:lnTo>
                  <a:lnTo>
                    <a:pt x="304" y="260"/>
                  </a:lnTo>
                  <a:lnTo>
                    <a:pt x="304" y="173"/>
                  </a:lnTo>
                  <a:lnTo>
                    <a:pt x="304" y="130"/>
                  </a:lnTo>
                  <a:lnTo>
                    <a:pt x="217" y="4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75"/>
            <p:cNvSpPr/>
            <p:nvPr/>
          </p:nvSpPr>
          <p:spPr>
            <a:xfrm>
              <a:off x="5720573" y="3415271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30" y="0"/>
                  </a:moveTo>
                  <a:lnTo>
                    <a:pt x="44" y="44"/>
                  </a:lnTo>
                  <a:lnTo>
                    <a:pt x="1" y="87"/>
                  </a:lnTo>
                  <a:lnTo>
                    <a:pt x="1" y="130"/>
                  </a:lnTo>
                  <a:lnTo>
                    <a:pt x="1" y="173"/>
                  </a:lnTo>
                  <a:lnTo>
                    <a:pt x="1" y="260"/>
                  </a:lnTo>
                  <a:lnTo>
                    <a:pt x="44" y="303"/>
                  </a:lnTo>
                  <a:lnTo>
                    <a:pt x="174" y="303"/>
                  </a:lnTo>
                  <a:lnTo>
                    <a:pt x="260" y="260"/>
                  </a:lnTo>
                  <a:lnTo>
                    <a:pt x="304" y="173"/>
                  </a:lnTo>
                  <a:lnTo>
                    <a:pt x="304" y="4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9631;p75"/>
            <p:cNvSpPr/>
            <p:nvPr/>
          </p:nvSpPr>
          <p:spPr>
            <a:xfrm>
              <a:off x="5787104" y="3414085"/>
              <a:ext cx="7036" cy="8219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44" y="1"/>
                  </a:moveTo>
                  <a:lnTo>
                    <a:pt x="1" y="44"/>
                  </a:lnTo>
                  <a:lnTo>
                    <a:pt x="1" y="131"/>
                  </a:lnTo>
                  <a:lnTo>
                    <a:pt x="1" y="174"/>
                  </a:lnTo>
                  <a:lnTo>
                    <a:pt x="44" y="261"/>
                  </a:lnTo>
                  <a:lnTo>
                    <a:pt x="131" y="304"/>
                  </a:lnTo>
                  <a:lnTo>
                    <a:pt x="217" y="261"/>
                  </a:lnTo>
                  <a:lnTo>
                    <a:pt x="261" y="174"/>
                  </a:lnTo>
                  <a:lnTo>
                    <a:pt x="261" y="131"/>
                  </a:lnTo>
                  <a:lnTo>
                    <a:pt x="261" y="4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9632;p75"/>
            <p:cNvSpPr/>
            <p:nvPr/>
          </p:nvSpPr>
          <p:spPr>
            <a:xfrm>
              <a:off x="5851317" y="3414085"/>
              <a:ext cx="8195" cy="8219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74" y="1"/>
                  </a:moveTo>
                  <a:lnTo>
                    <a:pt x="44" y="44"/>
                  </a:lnTo>
                  <a:lnTo>
                    <a:pt x="0" y="131"/>
                  </a:lnTo>
                  <a:lnTo>
                    <a:pt x="44" y="261"/>
                  </a:lnTo>
                  <a:lnTo>
                    <a:pt x="174" y="304"/>
                  </a:lnTo>
                  <a:lnTo>
                    <a:pt x="260" y="261"/>
                  </a:lnTo>
                  <a:lnTo>
                    <a:pt x="303" y="131"/>
                  </a:lnTo>
                  <a:lnTo>
                    <a:pt x="260" y="44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75"/>
            <p:cNvSpPr/>
            <p:nvPr/>
          </p:nvSpPr>
          <p:spPr>
            <a:xfrm>
              <a:off x="5916689" y="3412926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73" y="1"/>
                  </a:moveTo>
                  <a:lnTo>
                    <a:pt x="44" y="44"/>
                  </a:lnTo>
                  <a:lnTo>
                    <a:pt x="0" y="174"/>
                  </a:lnTo>
                  <a:lnTo>
                    <a:pt x="44" y="260"/>
                  </a:lnTo>
                  <a:lnTo>
                    <a:pt x="173" y="304"/>
                  </a:lnTo>
                  <a:lnTo>
                    <a:pt x="260" y="260"/>
                  </a:lnTo>
                  <a:lnTo>
                    <a:pt x="303" y="174"/>
                  </a:lnTo>
                  <a:lnTo>
                    <a:pt x="260" y="44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75"/>
            <p:cNvSpPr/>
            <p:nvPr/>
          </p:nvSpPr>
          <p:spPr>
            <a:xfrm>
              <a:off x="5982061" y="3411768"/>
              <a:ext cx="8195" cy="9351"/>
            </a:xfrm>
            <a:custGeom>
              <a:avLst/>
              <a:gdLst/>
              <a:ahLst/>
              <a:cxnLst/>
              <a:rect l="l" t="t" r="r" b="b"/>
              <a:pathLst>
                <a:path w="304" h="347" extrusionOk="0">
                  <a:moveTo>
                    <a:pt x="130" y="0"/>
                  </a:moveTo>
                  <a:lnTo>
                    <a:pt x="0" y="87"/>
                  </a:lnTo>
                  <a:lnTo>
                    <a:pt x="0" y="130"/>
                  </a:lnTo>
                  <a:lnTo>
                    <a:pt x="0" y="174"/>
                  </a:lnTo>
                  <a:lnTo>
                    <a:pt x="0" y="217"/>
                  </a:lnTo>
                  <a:lnTo>
                    <a:pt x="43" y="347"/>
                  </a:lnTo>
                  <a:lnTo>
                    <a:pt x="173" y="347"/>
                  </a:lnTo>
                  <a:lnTo>
                    <a:pt x="260" y="303"/>
                  </a:lnTo>
                  <a:lnTo>
                    <a:pt x="303" y="217"/>
                  </a:lnTo>
                  <a:lnTo>
                    <a:pt x="303" y="174"/>
                  </a:lnTo>
                  <a:lnTo>
                    <a:pt x="303" y="13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75"/>
            <p:cNvSpPr/>
            <p:nvPr/>
          </p:nvSpPr>
          <p:spPr>
            <a:xfrm>
              <a:off x="6046246" y="3411768"/>
              <a:ext cx="9381" cy="8192"/>
            </a:xfrm>
            <a:custGeom>
              <a:avLst/>
              <a:gdLst/>
              <a:ahLst/>
              <a:cxnLst/>
              <a:rect l="l" t="t" r="r" b="b"/>
              <a:pathLst>
                <a:path w="348" h="304" extrusionOk="0">
                  <a:moveTo>
                    <a:pt x="87" y="0"/>
                  </a:moveTo>
                  <a:lnTo>
                    <a:pt x="44" y="44"/>
                  </a:lnTo>
                  <a:lnTo>
                    <a:pt x="1" y="130"/>
                  </a:lnTo>
                  <a:lnTo>
                    <a:pt x="1" y="174"/>
                  </a:lnTo>
                  <a:lnTo>
                    <a:pt x="44" y="217"/>
                  </a:lnTo>
                  <a:lnTo>
                    <a:pt x="87" y="260"/>
                  </a:lnTo>
                  <a:lnTo>
                    <a:pt x="131" y="303"/>
                  </a:lnTo>
                  <a:lnTo>
                    <a:pt x="174" y="303"/>
                  </a:lnTo>
                  <a:lnTo>
                    <a:pt x="304" y="260"/>
                  </a:lnTo>
                  <a:lnTo>
                    <a:pt x="347" y="130"/>
                  </a:lnTo>
                  <a:lnTo>
                    <a:pt x="261" y="4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75"/>
            <p:cNvSpPr/>
            <p:nvPr/>
          </p:nvSpPr>
          <p:spPr>
            <a:xfrm>
              <a:off x="5623688" y="3374418"/>
              <a:ext cx="8195" cy="7033"/>
            </a:xfrm>
            <a:custGeom>
              <a:avLst/>
              <a:gdLst/>
              <a:ahLst/>
              <a:cxnLst/>
              <a:rect l="l" t="t" r="r" b="b"/>
              <a:pathLst>
                <a:path w="304" h="261" extrusionOk="0">
                  <a:moveTo>
                    <a:pt x="130" y="1"/>
                  </a:moveTo>
                  <a:lnTo>
                    <a:pt x="44" y="44"/>
                  </a:lnTo>
                  <a:lnTo>
                    <a:pt x="0" y="131"/>
                  </a:lnTo>
                  <a:lnTo>
                    <a:pt x="44" y="217"/>
                  </a:lnTo>
                  <a:lnTo>
                    <a:pt x="130" y="261"/>
                  </a:lnTo>
                  <a:lnTo>
                    <a:pt x="260" y="217"/>
                  </a:lnTo>
                  <a:lnTo>
                    <a:pt x="304" y="131"/>
                  </a:lnTo>
                  <a:lnTo>
                    <a:pt x="260" y="44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9637;p75"/>
            <p:cNvSpPr/>
            <p:nvPr/>
          </p:nvSpPr>
          <p:spPr>
            <a:xfrm>
              <a:off x="5689060" y="3373260"/>
              <a:ext cx="8195" cy="7033"/>
            </a:xfrm>
            <a:custGeom>
              <a:avLst/>
              <a:gdLst/>
              <a:ahLst/>
              <a:cxnLst/>
              <a:rect l="l" t="t" r="r" b="b"/>
              <a:pathLst>
                <a:path w="304" h="261" extrusionOk="0">
                  <a:moveTo>
                    <a:pt x="130" y="0"/>
                  </a:moveTo>
                  <a:lnTo>
                    <a:pt x="44" y="44"/>
                  </a:lnTo>
                  <a:lnTo>
                    <a:pt x="0" y="130"/>
                  </a:lnTo>
                  <a:lnTo>
                    <a:pt x="44" y="217"/>
                  </a:lnTo>
                  <a:lnTo>
                    <a:pt x="130" y="260"/>
                  </a:lnTo>
                  <a:lnTo>
                    <a:pt x="217" y="217"/>
                  </a:lnTo>
                  <a:lnTo>
                    <a:pt x="303" y="130"/>
                  </a:lnTo>
                  <a:lnTo>
                    <a:pt x="260" y="4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9638;p75"/>
            <p:cNvSpPr/>
            <p:nvPr/>
          </p:nvSpPr>
          <p:spPr>
            <a:xfrm>
              <a:off x="5754431" y="3373260"/>
              <a:ext cx="7036" cy="5848"/>
            </a:xfrm>
            <a:custGeom>
              <a:avLst/>
              <a:gdLst/>
              <a:ahLst/>
              <a:cxnLst/>
              <a:rect l="l" t="t" r="r" b="b"/>
              <a:pathLst>
                <a:path w="261" h="217" extrusionOk="0">
                  <a:moveTo>
                    <a:pt x="130" y="0"/>
                  </a:moveTo>
                  <a:lnTo>
                    <a:pt x="44" y="44"/>
                  </a:lnTo>
                  <a:lnTo>
                    <a:pt x="0" y="130"/>
                  </a:lnTo>
                  <a:lnTo>
                    <a:pt x="44" y="217"/>
                  </a:lnTo>
                  <a:lnTo>
                    <a:pt x="174" y="217"/>
                  </a:lnTo>
                  <a:lnTo>
                    <a:pt x="260" y="130"/>
                  </a:lnTo>
                  <a:lnTo>
                    <a:pt x="217" y="4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75"/>
            <p:cNvSpPr/>
            <p:nvPr/>
          </p:nvSpPr>
          <p:spPr>
            <a:xfrm>
              <a:off x="5818617" y="3372101"/>
              <a:ext cx="8222" cy="7006"/>
            </a:xfrm>
            <a:custGeom>
              <a:avLst/>
              <a:gdLst/>
              <a:ahLst/>
              <a:cxnLst/>
              <a:rect l="l" t="t" r="r" b="b"/>
              <a:pathLst>
                <a:path w="305" h="260" extrusionOk="0">
                  <a:moveTo>
                    <a:pt x="131" y="0"/>
                  </a:moveTo>
                  <a:lnTo>
                    <a:pt x="44" y="43"/>
                  </a:lnTo>
                  <a:lnTo>
                    <a:pt x="1" y="130"/>
                  </a:lnTo>
                  <a:lnTo>
                    <a:pt x="44" y="260"/>
                  </a:lnTo>
                  <a:lnTo>
                    <a:pt x="261" y="260"/>
                  </a:lnTo>
                  <a:lnTo>
                    <a:pt x="304" y="130"/>
                  </a:lnTo>
                  <a:lnTo>
                    <a:pt x="261" y="4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9640;p75"/>
            <p:cNvSpPr/>
            <p:nvPr/>
          </p:nvSpPr>
          <p:spPr>
            <a:xfrm>
              <a:off x="5883989" y="3369757"/>
              <a:ext cx="8195" cy="10536"/>
            </a:xfrm>
            <a:custGeom>
              <a:avLst/>
              <a:gdLst/>
              <a:ahLst/>
              <a:cxnLst/>
              <a:rect l="l" t="t" r="r" b="b"/>
              <a:pathLst>
                <a:path w="304" h="391" extrusionOk="0">
                  <a:moveTo>
                    <a:pt x="131" y="0"/>
                  </a:moveTo>
                  <a:lnTo>
                    <a:pt x="1" y="87"/>
                  </a:lnTo>
                  <a:lnTo>
                    <a:pt x="1" y="130"/>
                  </a:lnTo>
                  <a:lnTo>
                    <a:pt x="1" y="174"/>
                  </a:lnTo>
                  <a:lnTo>
                    <a:pt x="1" y="260"/>
                  </a:lnTo>
                  <a:lnTo>
                    <a:pt x="87" y="347"/>
                  </a:lnTo>
                  <a:lnTo>
                    <a:pt x="131" y="390"/>
                  </a:lnTo>
                  <a:lnTo>
                    <a:pt x="174" y="347"/>
                  </a:lnTo>
                  <a:lnTo>
                    <a:pt x="261" y="304"/>
                  </a:lnTo>
                  <a:lnTo>
                    <a:pt x="304" y="260"/>
                  </a:lnTo>
                  <a:lnTo>
                    <a:pt x="304" y="174"/>
                  </a:lnTo>
                  <a:lnTo>
                    <a:pt x="304" y="130"/>
                  </a:lnTo>
                  <a:lnTo>
                    <a:pt x="217" y="4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9641;p75"/>
            <p:cNvSpPr/>
            <p:nvPr/>
          </p:nvSpPr>
          <p:spPr>
            <a:xfrm>
              <a:off x="5949361" y="3369757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131" y="0"/>
                  </a:moveTo>
                  <a:lnTo>
                    <a:pt x="1" y="44"/>
                  </a:lnTo>
                  <a:lnTo>
                    <a:pt x="1" y="174"/>
                  </a:lnTo>
                  <a:lnTo>
                    <a:pt x="1" y="260"/>
                  </a:lnTo>
                  <a:lnTo>
                    <a:pt x="131" y="304"/>
                  </a:lnTo>
                  <a:lnTo>
                    <a:pt x="217" y="260"/>
                  </a:lnTo>
                  <a:lnTo>
                    <a:pt x="261" y="174"/>
                  </a:lnTo>
                  <a:lnTo>
                    <a:pt x="217" y="4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75"/>
            <p:cNvSpPr/>
            <p:nvPr/>
          </p:nvSpPr>
          <p:spPr>
            <a:xfrm>
              <a:off x="6014733" y="3369757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1" y="0"/>
                  </a:moveTo>
                  <a:lnTo>
                    <a:pt x="44" y="44"/>
                  </a:lnTo>
                  <a:lnTo>
                    <a:pt x="1" y="130"/>
                  </a:lnTo>
                  <a:lnTo>
                    <a:pt x="44" y="260"/>
                  </a:lnTo>
                  <a:lnTo>
                    <a:pt x="217" y="260"/>
                  </a:lnTo>
                  <a:lnTo>
                    <a:pt x="260" y="130"/>
                  </a:lnTo>
                  <a:lnTo>
                    <a:pt x="260" y="87"/>
                  </a:lnTo>
                  <a:lnTo>
                    <a:pt x="217" y="4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3" name="Google Shape;9643;p75"/>
            <p:cNvSpPr/>
            <p:nvPr/>
          </p:nvSpPr>
          <p:spPr>
            <a:xfrm>
              <a:off x="6078946" y="3368598"/>
              <a:ext cx="8195" cy="9351"/>
            </a:xfrm>
            <a:custGeom>
              <a:avLst/>
              <a:gdLst/>
              <a:ahLst/>
              <a:cxnLst/>
              <a:rect l="l" t="t" r="r" b="b"/>
              <a:pathLst>
                <a:path w="304" h="347" extrusionOk="0">
                  <a:moveTo>
                    <a:pt x="173" y="0"/>
                  </a:moveTo>
                  <a:lnTo>
                    <a:pt x="87" y="43"/>
                  </a:lnTo>
                  <a:lnTo>
                    <a:pt x="0" y="130"/>
                  </a:lnTo>
                  <a:lnTo>
                    <a:pt x="0" y="217"/>
                  </a:lnTo>
                  <a:lnTo>
                    <a:pt x="0" y="260"/>
                  </a:lnTo>
                  <a:lnTo>
                    <a:pt x="44" y="303"/>
                  </a:lnTo>
                  <a:lnTo>
                    <a:pt x="130" y="347"/>
                  </a:lnTo>
                  <a:lnTo>
                    <a:pt x="173" y="303"/>
                  </a:lnTo>
                  <a:lnTo>
                    <a:pt x="217" y="303"/>
                  </a:lnTo>
                  <a:lnTo>
                    <a:pt x="260" y="260"/>
                  </a:lnTo>
                  <a:lnTo>
                    <a:pt x="303" y="217"/>
                  </a:lnTo>
                  <a:lnTo>
                    <a:pt x="303" y="130"/>
                  </a:lnTo>
                  <a:lnTo>
                    <a:pt x="260" y="8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4" name="Google Shape;9644;p75"/>
            <p:cNvSpPr/>
            <p:nvPr/>
          </p:nvSpPr>
          <p:spPr>
            <a:xfrm>
              <a:off x="5593333" y="3501611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44" y="1"/>
                  </a:moveTo>
                  <a:lnTo>
                    <a:pt x="1" y="87"/>
                  </a:lnTo>
                  <a:lnTo>
                    <a:pt x="1" y="174"/>
                  </a:lnTo>
                  <a:lnTo>
                    <a:pt x="44" y="260"/>
                  </a:lnTo>
                  <a:lnTo>
                    <a:pt x="174" y="260"/>
                  </a:lnTo>
                  <a:lnTo>
                    <a:pt x="260" y="217"/>
                  </a:lnTo>
                  <a:lnTo>
                    <a:pt x="260" y="174"/>
                  </a:lnTo>
                  <a:lnTo>
                    <a:pt x="260" y="87"/>
                  </a:lnTo>
                  <a:lnTo>
                    <a:pt x="217" y="44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5" name="Google Shape;9645;p75"/>
            <p:cNvSpPr/>
            <p:nvPr/>
          </p:nvSpPr>
          <p:spPr>
            <a:xfrm>
              <a:off x="5657546" y="3499266"/>
              <a:ext cx="8195" cy="9378"/>
            </a:xfrm>
            <a:custGeom>
              <a:avLst/>
              <a:gdLst/>
              <a:ahLst/>
              <a:cxnLst/>
              <a:rect l="l" t="t" r="r" b="b"/>
              <a:pathLst>
                <a:path w="304" h="348" extrusionOk="0">
                  <a:moveTo>
                    <a:pt x="130" y="1"/>
                  </a:moveTo>
                  <a:lnTo>
                    <a:pt x="0" y="44"/>
                  </a:lnTo>
                  <a:lnTo>
                    <a:pt x="0" y="88"/>
                  </a:lnTo>
                  <a:lnTo>
                    <a:pt x="0" y="174"/>
                  </a:lnTo>
                  <a:lnTo>
                    <a:pt x="0" y="218"/>
                  </a:lnTo>
                  <a:lnTo>
                    <a:pt x="44" y="304"/>
                  </a:lnTo>
                  <a:lnTo>
                    <a:pt x="130" y="347"/>
                  </a:lnTo>
                  <a:lnTo>
                    <a:pt x="173" y="347"/>
                  </a:lnTo>
                  <a:lnTo>
                    <a:pt x="260" y="261"/>
                  </a:lnTo>
                  <a:lnTo>
                    <a:pt x="303" y="218"/>
                  </a:lnTo>
                  <a:lnTo>
                    <a:pt x="303" y="174"/>
                  </a:lnTo>
                  <a:lnTo>
                    <a:pt x="303" y="131"/>
                  </a:lnTo>
                  <a:lnTo>
                    <a:pt x="303" y="8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6" name="Google Shape;9646;p75"/>
            <p:cNvSpPr/>
            <p:nvPr/>
          </p:nvSpPr>
          <p:spPr>
            <a:xfrm>
              <a:off x="5724077" y="3499266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87" y="1"/>
                  </a:moveTo>
                  <a:lnTo>
                    <a:pt x="44" y="44"/>
                  </a:lnTo>
                  <a:lnTo>
                    <a:pt x="0" y="88"/>
                  </a:lnTo>
                  <a:lnTo>
                    <a:pt x="0" y="218"/>
                  </a:lnTo>
                  <a:lnTo>
                    <a:pt x="87" y="261"/>
                  </a:lnTo>
                  <a:lnTo>
                    <a:pt x="217" y="218"/>
                  </a:lnTo>
                  <a:lnTo>
                    <a:pt x="260" y="131"/>
                  </a:lnTo>
                  <a:lnTo>
                    <a:pt x="217" y="44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7" name="Google Shape;9647;p75"/>
            <p:cNvSpPr/>
            <p:nvPr/>
          </p:nvSpPr>
          <p:spPr>
            <a:xfrm>
              <a:off x="5787104" y="3496949"/>
              <a:ext cx="9381" cy="8192"/>
            </a:xfrm>
            <a:custGeom>
              <a:avLst/>
              <a:gdLst/>
              <a:ahLst/>
              <a:cxnLst/>
              <a:rect l="l" t="t" r="r" b="b"/>
              <a:pathLst>
                <a:path w="348" h="304" extrusionOk="0">
                  <a:moveTo>
                    <a:pt x="131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1" y="130"/>
                  </a:lnTo>
                  <a:lnTo>
                    <a:pt x="44" y="174"/>
                  </a:lnTo>
                  <a:lnTo>
                    <a:pt x="87" y="260"/>
                  </a:lnTo>
                  <a:lnTo>
                    <a:pt x="131" y="304"/>
                  </a:lnTo>
                  <a:lnTo>
                    <a:pt x="217" y="260"/>
                  </a:lnTo>
                  <a:lnTo>
                    <a:pt x="304" y="174"/>
                  </a:lnTo>
                  <a:lnTo>
                    <a:pt x="347" y="130"/>
                  </a:lnTo>
                  <a:lnTo>
                    <a:pt x="304" y="130"/>
                  </a:lnTo>
                  <a:lnTo>
                    <a:pt x="304" y="87"/>
                  </a:lnTo>
                  <a:lnTo>
                    <a:pt x="261" y="4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8" name="Google Shape;9648;p75"/>
            <p:cNvSpPr/>
            <p:nvPr/>
          </p:nvSpPr>
          <p:spPr>
            <a:xfrm>
              <a:off x="5853635" y="3496949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131" y="0"/>
                  </a:moveTo>
                  <a:lnTo>
                    <a:pt x="44" y="44"/>
                  </a:lnTo>
                  <a:lnTo>
                    <a:pt x="1" y="130"/>
                  </a:lnTo>
                  <a:lnTo>
                    <a:pt x="1" y="174"/>
                  </a:lnTo>
                  <a:lnTo>
                    <a:pt x="44" y="260"/>
                  </a:lnTo>
                  <a:lnTo>
                    <a:pt x="131" y="304"/>
                  </a:lnTo>
                  <a:lnTo>
                    <a:pt x="217" y="260"/>
                  </a:lnTo>
                  <a:lnTo>
                    <a:pt x="261" y="174"/>
                  </a:lnTo>
                  <a:lnTo>
                    <a:pt x="217" y="87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9" name="Google Shape;9649;p75"/>
            <p:cNvSpPr/>
            <p:nvPr/>
          </p:nvSpPr>
          <p:spPr>
            <a:xfrm>
              <a:off x="5917848" y="3496949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30" y="0"/>
                  </a:moveTo>
                  <a:lnTo>
                    <a:pt x="87" y="44"/>
                  </a:lnTo>
                  <a:lnTo>
                    <a:pt x="1" y="130"/>
                  </a:lnTo>
                  <a:lnTo>
                    <a:pt x="1" y="174"/>
                  </a:lnTo>
                  <a:lnTo>
                    <a:pt x="87" y="304"/>
                  </a:lnTo>
                  <a:lnTo>
                    <a:pt x="174" y="304"/>
                  </a:lnTo>
                  <a:lnTo>
                    <a:pt x="260" y="260"/>
                  </a:lnTo>
                  <a:lnTo>
                    <a:pt x="304" y="174"/>
                  </a:lnTo>
                  <a:lnTo>
                    <a:pt x="304" y="130"/>
                  </a:lnTo>
                  <a:lnTo>
                    <a:pt x="260" y="4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0" name="Google Shape;9650;p75"/>
            <p:cNvSpPr/>
            <p:nvPr/>
          </p:nvSpPr>
          <p:spPr>
            <a:xfrm>
              <a:off x="5983220" y="3496949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44" y="0"/>
                  </a:moveTo>
                  <a:lnTo>
                    <a:pt x="0" y="87"/>
                  </a:lnTo>
                  <a:lnTo>
                    <a:pt x="0" y="174"/>
                  </a:lnTo>
                  <a:lnTo>
                    <a:pt x="44" y="260"/>
                  </a:lnTo>
                  <a:lnTo>
                    <a:pt x="174" y="260"/>
                  </a:lnTo>
                  <a:lnTo>
                    <a:pt x="260" y="217"/>
                  </a:lnTo>
                  <a:lnTo>
                    <a:pt x="260" y="174"/>
                  </a:lnTo>
                  <a:lnTo>
                    <a:pt x="260" y="87"/>
                  </a:lnTo>
                  <a:lnTo>
                    <a:pt x="260" y="4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1" name="Google Shape;9651;p75"/>
            <p:cNvSpPr/>
            <p:nvPr/>
          </p:nvSpPr>
          <p:spPr>
            <a:xfrm>
              <a:off x="6048592" y="3494604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130" y="1"/>
                  </a:moveTo>
                  <a:lnTo>
                    <a:pt x="44" y="44"/>
                  </a:lnTo>
                  <a:lnTo>
                    <a:pt x="0" y="174"/>
                  </a:lnTo>
                  <a:lnTo>
                    <a:pt x="44" y="261"/>
                  </a:lnTo>
                  <a:lnTo>
                    <a:pt x="130" y="304"/>
                  </a:lnTo>
                  <a:lnTo>
                    <a:pt x="217" y="261"/>
                  </a:lnTo>
                  <a:lnTo>
                    <a:pt x="260" y="174"/>
                  </a:lnTo>
                  <a:lnTo>
                    <a:pt x="217" y="44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2" name="Google Shape;9652;p75"/>
            <p:cNvSpPr/>
            <p:nvPr/>
          </p:nvSpPr>
          <p:spPr>
            <a:xfrm>
              <a:off x="5624847" y="3457282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131" y="0"/>
                  </a:moveTo>
                  <a:lnTo>
                    <a:pt x="44" y="43"/>
                  </a:lnTo>
                  <a:lnTo>
                    <a:pt x="1" y="130"/>
                  </a:lnTo>
                  <a:lnTo>
                    <a:pt x="44" y="217"/>
                  </a:lnTo>
                  <a:lnTo>
                    <a:pt x="131" y="303"/>
                  </a:lnTo>
                  <a:lnTo>
                    <a:pt x="217" y="260"/>
                  </a:lnTo>
                  <a:lnTo>
                    <a:pt x="261" y="130"/>
                  </a:lnTo>
                  <a:lnTo>
                    <a:pt x="217" y="4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3" name="Google Shape;9653;p75"/>
            <p:cNvSpPr/>
            <p:nvPr/>
          </p:nvSpPr>
          <p:spPr>
            <a:xfrm>
              <a:off x="5690219" y="3456096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131" y="1"/>
                  </a:moveTo>
                  <a:lnTo>
                    <a:pt x="44" y="44"/>
                  </a:lnTo>
                  <a:lnTo>
                    <a:pt x="1" y="174"/>
                  </a:lnTo>
                  <a:lnTo>
                    <a:pt x="44" y="261"/>
                  </a:lnTo>
                  <a:lnTo>
                    <a:pt x="131" y="304"/>
                  </a:lnTo>
                  <a:lnTo>
                    <a:pt x="217" y="261"/>
                  </a:lnTo>
                  <a:lnTo>
                    <a:pt x="260" y="174"/>
                  </a:lnTo>
                  <a:lnTo>
                    <a:pt x="217" y="4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4" name="Google Shape;9654;p75"/>
            <p:cNvSpPr/>
            <p:nvPr/>
          </p:nvSpPr>
          <p:spPr>
            <a:xfrm>
              <a:off x="5754431" y="3456096"/>
              <a:ext cx="8195" cy="7033"/>
            </a:xfrm>
            <a:custGeom>
              <a:avLst/>
              <a:gdLst/>
              <a:ahLst/>
              <a:cxnLst/>
              <a:rect l="l" t="t" r="r" b="b"/>
              <a:pathLst>
                <a:path w="304" h="261" extrusionOk="0">
                  <a:moveTo>
                    <a:pt x="130" y="1"/>
                  </a:moveTo>
                  <a:lnTo>
                    <a:pt x="44" y="44"/>
                  </a:lnTo>
                  <a:lnTo>
                    <a:pt x="0" y="131"/>
                  </a:lnTo>
                  <a:lnTo>
                    <a:pt x="44" y="217"/>
                  </a:lnTo>
                  <a:lnTo>
                    <a:pt x="130" y="261"/>
                  </a:lnTo>
                  <a:lnTo>
                    <a:pt x="174" y="261"/>
                  </a:lnTo>
                  <a:lnTo>
                    <a:pt x="217" y="217"/>
                  </a:lnTo>
                  <a:lnTo>
                    <a:pt x="303" y="131"/>
                  </a:lnTo>
                  <a:lnTo>
                    <a:pt x="260" y="44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5" name="Google Shape;9655;p75"/>
            <p:cNvSpPr/>
            <p:nvPr/>
          </p:nvSpPr>
          <p:spPr>
            <a:xfrm>
              <a:off x="5819803" y="3456096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87" y="1"/>
                  </a:moveTo>
                  <a:lnTo>
                    <a:pt x="0" y="87"/>
                  </a:lnTo>
                  <a:lnTo>
                    <a:pt x="0" y="174"/>
                  </a:lnTo>
                  <a:lnTo>
                    <a:pt x="87" y="261"/>
                  </a:lnTo>
                  <a:lnTo>
                    <a:pt x="130" y="304"/>
                  </a:lnTo>
                  <a:lnTo>
                    <a:pt x="173" y="261"/>
                  </a:lnTo>
                  <a:lnTo>
                    <a:pt x="303" y="217"/>
                  </a:lnTo>
                  <a:lnTo>
                    <a:pt x="303" y="174"/>
                  </a:lnTo>
                  <a:lnTo>
                    <a:pt x="303" y="87"/>
                  </a:lnTo>
                  <a:lnTo>
                    <a:pt x="260" y="44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6" name="Google Shape;9656;p75"/>
            <p:cNvSpPr/>
            <p:nvPr/>
          </p:nvSpPr>
          <p:spPr>
            <a:xfrm>
              <a:off x="5885175" y="3453779"/>
              <a:ext cx="7009" cy="9351"/>
            </a:xfrm>
            <a:custGeom>
              <a:avLst/>
              <a:gdLst/>
              <a:ahLst/>
              <a:cxnLst/>
              <a:rect l="l" t="t" r="r" b="b"/>
              <a:pathLst>
                <a:path w="260" h="347" extrusionOk="0">
                  <a:moveTo>
                    <a:pt x="87" y="0"/>
                  </a:moveTo>
                  <a:lnTo>
                    <a:pt x="0" y="44"/>
                  </a:lnTo>
                  <a:lnTo>
                    <a:pt x="0" y="87"/>
                  </a:lnTo>
                  <a:lnTo>
                    <a:pt x="0" y="173"/>
                  </a:lnTo>
                  <a:lnTo>
                    <a:pt x="0" y="217"/>
                  </a:lnTo>
                  <a:lnTo>
                    <a:pt x="43" y="303"/>
                  </a:lnTo>
                  <a:lnTo>
                    <a:pt x="87" y="347"/>
                  </a:lnTo>
                  <a:lnTo>
                    <a:pt x="173" y="347"/>
                  </a:lnTo>
                  <a:lnTo>
                    <a:pt x="260" y="260"/>
                  </a:lnTo>
                  <a:lnTo>
                    <a:pt x="260" y="217"/>
                  </a:lnTo>
                  <a:lnTo>
                    <a:pt x="260" y="173"/>
                  </a:lnTo>
                  <a:lnTo>
                    <a:pt x="260" y="8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7" name="Google Shape;9657;p75"/>
            <p:cNvSpPr/>
            <p:nvPr/>
          </p:nvSpPr>
          <p:spPr>
            <a:xfrm>
              <a:off x="5949361" y="3453779"/>
              <a:ext cx="8195" cy="8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44" y="0"/>
                  </a:moveTo>
                  <a:lnTo>
                    <a:pt x="44" y="44"/>
                  </a:lnTo>
                  <a:lnTo>
                    <a:pt x="1" y="87"/>
                  </a:lnTo>
                  <a:lnTo>
                    <a:pt x="1" y="173"/>
                  </a:lnTo>
                  <a:lnTo>
                    <a:pt x="44" y="217"/>
                  </a:lnTo>
                  <a:lnTo>
                    <a:pt x="44" y="260"/>
                  </a:lnTo>
                  <a:lnTo>
                    <a:pt x="131" y="303"/>
                  </a:lnTo>
                  <a:lnTo>
                    <a:pt x="174" y="260"/>
                  </a:lnTo>
                  <a:lnTo>
                    <a:pt x="304" y="217"/>
                  </a:lnTo>
                  <a:lnTo>
                    <a:pt x="304" y="130"/>
                  </a:lnTo>
                  <a:lnTo>
                    <a:pt x="261" y="4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9658;p75"/>
            <p:cNvSpPr/>
            <p:nvPr/>
          </p:nvSpPr>
          <p:spPr>
            <a:xfrm>
              <a:off x="6014733" y="3453779"/>
              <a:ext cx="8195" cy="5848"/>
            </a:xfrm>
            <a:custGeom>
              <a:avLst/>
              <a:gdLst/>
              <a:ahLst/>
              <a:cxnLst/>
              <a:rect l="l" t="t" r="r" b="b"/>
              <a:pathLst>
                <a:path w="304" h="217" extrusionOk="0">
                  <a:moveTo>
                    <a:pt x="87" y="0"/>
                  </a:moveTo>
                  <a:lnTo>
                    <a:pt x="1" y="87"/>
                  </a:lnTo>
                  <a:lnTo>
                    <a:pt x="44" y="173"/>
                  </a:lnTo>
                  <a:lnTo>
                    <a:pt x="131" y="217"/>
                  </a:lnTo>
                  <a:lnTo>
                    <a:pt x="217" y="173"/>
                  </a:lnTo>
                  <a:lnTo>
                    <a:pt x="304" y="87"/>
                  </a:lnTo>
                  <a:lnTo>
                    <a:pt x="260" y="4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9659;p75"/>
            <p:cNvSpPr/>
            <p:nvPr/>
          </p:nvSpPr>
          <p:spPr>
            <a:xfrm>
              <a:off x="6080105" y="3451434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130" y="1"/>
                  </a:moveTo>
                  <a:lnTo>
                    <a:pt x="44" y="44"/>
                  </a:lnTo>
                  <a:lnTo>
                    <a:pt x="1" y="174"/>
                  </a:lnTo>
                  <a:lnTo>
                    <a:pt x="44" y="260"/>
                  </a:lnTo>
                  <a:lnTo>
                    <a:pt x="87" y="260"/>
                  </a:lnTo>
                  <a:lnTo>
                    <a:pt x="174" y="304"/>
                  </a:lnTo>
                  <a:lnTo>
                    <a:pt x="217" y="260"/>
                  </a:lnTo>
                  <a:lnTo>
                    <a:pt x="260" y="174"/>
                  </a:lnTo>
                  <a:lnTo>
                    <a:pt x="260" y="87"/>
                  </a:lnTo>
                  <a:lnTo>
                    <a:pt x="260" y="44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0" name="Google Shape;9660;p75"/>
            <p:cNvSpPr/>
            <p:nvPr/>
          </p:nvSpPr>
          <p:spPr>
            <a:xfrm>
              <a:off x="5626033" y="3540119"/>
              <a:ext cx="8195" cy="9351"/>
            </a:xfrm>
            <a:custGeom>
              <a:avLst/>
              <a:gdLst/>
              <a:ahLst/>
              <a:cxnLst/>
              <a:rect l="l" t="t" r="r" b="b"/>
              <a:pathLst>
                <a:path w="304" h="347" extrusionOk="0">
                  <a:moveTo>
                    <a:pt x="130" y="1"/>
                  </a:moveTo>
                  <a:lnTo>
                    <a:pt x="43" y="44"/>
                  </a:lnTo>
                  <a:lnTo>
                    <a:pt x="0" y="174"/>
                  </a:lnTo>
                  <a:lnTo>
                    <a:pt x="0" y="260"/>
                  </a:lnTo>
                  <a:lnTo>
                    <a:pt x="0" y="304"/>
                  </a:lnTo>
                  <a:lnTo>
                    <a:pt x="43" y="347"/>
                  </a:lnTo>
                  <a:lnTo>
                    <a:pt x="217" y="347"/>
                  </a:lnTo>
                  <a:lnTo>
                    <a:pt x="260" y="304"/>
                  </a:lnTo>
                  <a:lnTo>
                    <a:pt x="303" y="260"/>
                  </a:lnTo>
                  <a:lnTo>
                    <a:pt x="303" y="174"/>
                  </a:lnTo>
                  <a:lnTo>
                    <a:pt x="260" y="8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1" name="Google Shape;9661;p75"/>
            <p:cNvSpPr/>
            <p:nvPr/>
          </p:nvSpPr>
          <p:spPr>
            <a:xfrm>
              <a:off x="5690219" y="3540119"/>
              <a:ext cx="8195" cy="7033"/>
            </a:xfrm>
            <a:custGeom>
              <a:avLst/>
              <a:gdLst/>
              <a:ahLst/>
              <a:cxnLst/>
              <a:rect l="l" t="t" r="r" b="b"/>
              <a:pathLst>
                <a:path w="304" h="261" extrusionOk="0">
                  <a:moveTo>
                    <a:pt x="87" y="1"/>
                  </a:moveTo>
                  <a:lnTo>
                    <a:pt x="44" y="44"/>
                  </a:lnTo>
                  <a:lnTo>
                    <a:pt x="1" y="87"/>
                  </a:lnTo>
                  <a:lnTo>
                    <a:pt x="1" y="174"/>
                  </a:lnTo>
                  <a:lnTo>
                    <a:pt x="44" y="217"/>
                  </a:lnTo>
                  <a:lnTo>
                    <a:pt x="131" y="260"/>
                  </a:lnTo>
                  <a:lnTo>
                    <a:pt x="217" y="260"/>
                  </a:lnTo>
                  <a:lnTo>
                    <a:pt x="304" y="174"/>
                  </a:lnTo>
                  <a:lnTo>
                    <a:pt x="304" y="130"/>
                  </a:lnTo>
                  <a:lnTo>
                    <a:pt x="304" y="87"/>
                  </a:lnTo>
                  <a:lnTo>
                    <a:pt x="304" y="44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2" name="Google Shape;9662;p75"/>
            <p:cNvSpPr/>
            <p:nvPr/>
          </p:nvSpPr>
          <p:spPr>
            <a:xfrm>
              <a:off x="5756750" y="3540119"/>
              <a:ext cx="7036" cy="7033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1" y="1"/>
                  </a:moveTo>
                  <a:lnTo>
                    <a:pt x="44" y="44"/>
                  </a:lnTo>
                  <a:lnTo>
                    <a:pt x="1" y="87"/>
                  </a:lnTo>
                  <a:lnTo>
                    <a:pt x="1" y="174"/>
                  </a:lnTo>
                  <a:lnTo>
                    <a:pt x="1" y="217"/>
                  </a:lnTo>
                  <a:lnTo>
                    <a:pt x="131" y="260"/>
                  </a:lnTo>
                  <a:lnTo>
                    <a:pt x="217" y="217"/>
                  </a:lnTo>
                  <a:lnTo>
                    <a:pt x="261" y="130"/>
                  </a:lnTo>
                  <a:lnTo>
                    <a:pt x="261" y="87"/>
                  </a:lnTo>
                  <a:lnTo>
                    <a:pt x="217" y="4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3" name="Google Shape;9663;p75"/>
            <p:cNvSpPr/>
            <p:nvPr/>
          </p:nvSpPr>
          <p:spPr>
            <a:xfrm>
              <a:off x="5820963" y="3540119"/>
              <a:ext cx="8195" cy="7033"/>
            </a:xfrm>
            <a:custGeom>
              <a:avLst/>
              <a:gdLst/>
              <a:ahLst/>
              <a:cxnLst/>
              <a:rect l="l" t="t" r="r" b="b"/>
              <a:pathLst>
                <a:path w="304" h="261" extrusionOk="0">
                  <a:moveTo>
                    <a:pt x="44" y="1"/>
                  </a:moveTo>
                  <a:lnTo>
                    <a:pt x="1" y="87"/>
                  </a:lnTo>
                  <a:lnTo>
                    <a:pt x="1" y="174"/>
                  </a:lnTo>
                  <a:lnTo>
                    <a:pt x="44" y="260"/>
                  </a:lnTo>
                  <a:lnTo>
                    <a:pt x="174" y="260"/>
                  </a:lnTo>
                  <a:lnTo>
                    <a:pt x="260" y="217"/>
                  </a:lnTo>
                  <a:lnTo>
                    <a:pt x="304" y="174"/>
                  </a:lnTo>
                  <a:lnTo>
                    <a:pt x="304" y="87"/>
                  </a:lnTo>
                  <a:lnTo>
                    <a:pt x="260" y="44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4" name="Google Shape;9664;p75"/>
            <p:cNvSpPr/>
            <p:nvPr/>
          </p:nvSpPr>
          <p:spPr>
            <a:xfrm>
              <a:off x="5886334" y="3537774"/>
              <a:ext cx="8195" cy="9378"/>
            </a:xfrm>
            <a:custGeom>
              <a:avLst/>
              <a:gdLst/>
              <a:ahLst/>
              <a:cxnLst/>
              <a:rect l="l" t="t" r="r" b="b"/>
              <a:pathLst>
                <a:path w="304" h="348" extrusionOk="0">
                  <a:moveTo>
                    <a:pt x="130" y="1"/>
                  </a:moveTo>
                  <a:lnTo>
                    <a:pt x="44" y="44"/>
                  </a:lnTo>
                  <a:lnTo>
                    <a:pt x="0" y="174"/>
                  </a:lnTo>
                  <a:lnTo>
                    <a:pt x="0" y="217"/>
                  </a:lnTo>
                  <a:lnTo>
                    <a:pt x="87" y="304"/>
                  </a:lnTo>
                  <a:lnTo>
                    <a:pt x="130" y="347"/>
                  </a:lnTo>
                  <a:lnTo>
                    <a:pt x="174" y="347"/>
                  </a:lnTo>
                  <a:lnTo>
                    <a:pt x="260" y="261"/>
                  </a:lnTo>
                  <a:lnTo>
                    <a:pt x="304" y="217"/>
                  </a:lnTo>
                  <a:lnTo>
                    <a:pt x="304" y="174"/>
                  </a:lnTo>
                  <a:lnTo>
                    <a:pt x="260" y="44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5" name="Google Shape;9665;p75"/>
            <p:cNvSpPr/>
            <p:nvPr/>
          </p:nvSpPr>
          <p:spPr>
            <a:xfrm>
              <a:off x="5950547" y="3537774"/>
              <a:ext cx="8195" cy="7033"/>
            </a:xfrm>
            <a:custGeom>
              <a:avLst/>
              <a:gdLst/>
              <a:ahLst/>
              <a:cxnLst/>
              <a:rect l="l" t="t" r="r" b="b"/>
              <a:pathLst>
                <a:path w="304" h="261" extrusionOk="0">
                  <a:moveTo>
                    <a:pt x="173" y="1"/>
                  </a:moveTo>
                  <a:lnTo>
                    <a:pt x="43" y="44"/>
                  </a:lnTo>
                  <a:lnTo>
                    <a:pt x="0" y="131"/>
                  </a:lnTo>
                  <a:lnTo>
                    <a:pt x="43" y="217"/>
                  </a:lnTo>
                  <a:lnTo>
                    <a:pt x="173" y="261"/>
                  </a:lnTo>
                  <a:lnTo>
                    <a:pt x="260" y="217"/>
                  </a:lnTo>
                  <a:lnTo>
                    <a:pt x="303" y="131"/>
                  </a:lnTo>
                  <a:lnTo>
                    <a:pt x="260" y="44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6" name="Google Shape;9666;p75"/>
            <p:cNvSpPr/>
            <p:nvPr/>
          </p:nvSpPr>
          <p:spPr>
            <a:xfrm>
              <a:off x="6015892" y="3537774"/>
              <a:ext cx="8222" cy="5875"/>
            </a:xfrm>
            <a:custGeom>
              <a:avLst/>
              <a:gdLst/>
              <a:ahLst/>
              <a:cxnLst/>
              <a:rect l="l" t="t" r="r" b="b"/>
              <a:pathLst>
                <a:path w="305" h="218" extrusionOk="0">
                  <a:moveTo>
                    <a:pt x="88" y="1"/>
                  </a:moveTo>
                  <a:lnTo>
                    <a:pt x="1" y="88"/>
                  </a:lnTo>
                  <a:lnTo>
                    <a:pt x="44" y="174"/>
                  </a:lnTo>
                  <a:lnTo>
                    <a:pt x="131" y="217"/>
                  </a:lnTo>
                  <a:lnTo>
                    <a:pt x="217" y="174"/>
                  </a:lnTo>
                  <a:lnTo>
                    <a:pt x="304" y="88"/>
                  </a:lnTo>
                  <a:lnTo>
                    <a:pt x="261" y="44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7" name="Google Shape;9667;p75"/>
            <p:cNvSpPr/>
            <p:nvPr/>
          </p:nvSpPr>
          <p:spPr>
            <a:xfrm>
              <a:off x="6082450" y="3535457"/>
              <a:ext cx="2345" cy="2344"/>
            </a:xfrm>
            <a:custGeom>
              <a:avLst/>
              <a:gdLst/>
              <a:ahLst/>
              <a:cxnLst/>
              <a:rect l="l" t="t" r="r" b="b"/>
              <a:pathLst>
                <a:path w="87" h="87" extrusionOk="0">
                  <a:moveTo>
                    <a:pt x="87" y="0"/>
                  </a:moveTo>
                  <a:lnTo>
                    <a:pt x="87" y="0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43" y="44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8" name="Google Shape;9668;p75"/>
            <p:cNvSpPr/>
            <p:nvPr/>
          </p:nvSpPr>
          <p:spPr>
            <a:xfrm>
              <a:off x="5699573" y="3177217"/>
              <a:ext cx="63054" cy="64216"/>
            </a:xfrm>
            <a:custGeom>
              <a:avLst/>
              <a:gdLst/>
              <a:ahLst/>
              <a:cxnLst/>
              <a:rect l="l" t="t" r="r" b="b"/>
              <a:pathLst>
                <a:path w="2339" h="2383" extrusionOk="0">
                  <a:moveTo>
                    <a:pt x="2079" y="1040"/>
                  </a:moveTo>
                  <a:lnTo>
                    <a:pt x="2165" y="1083"/>
                  </a:lnTo>
                  <a:lnTo>
                    <a:pt x="2209" y="1213"/>
                  </a:lnTo>
                  <a:lnTo>
                    <a:pt x="2165" y="1300"/>
                  </a:lnTo>
                  <a:lnTo>
                    <a:pt x="2079" y="1343"/>
                  </a:lnTo>
                  <a:lnTo>
                    <a:pt x="2035" y="1343"/>
                  </a:lnTo>
                  <a:lnTo>
                    <a:pt x="1949" y="1300"/>
                  </a:lnTo>
                  <a:lnTo>
                    <a:pt x="1905" y="1213"/>
                  </a:lnTo>
                  <a:lnTo>
                    <a:pt x="1905" y="1170"/>
                  </a:lnTo>
                  <a:lnTo>
                    <a:pt x="1905" y="1083"/>
                  </a:lnTo>
                  <a:lnTo>
                    <a:pt x="1949" y="1083"/>
                  </a:lnTo>
                  <a:lnTo>
                    <a:pt x="2035" y="1040"/>
                  </a:lnTo>
                  <a:close/>
                  <a:moveTo>
                    <a:pt x="1169" y="1"/>
                  </a:moveTo>
                  <a:lnTo>
                    <a:pt x="909" y="44"/>
                  </a:lnTo>
                  <a:lnTo>
                    <a:pt x="693" y="131"/>
                  </a:lnTo>
                  <a:lnTo>
                    <a:pt x="476" y="260"/>
                  </a:lnTo>
                  <a:lnTo>
                    <a:pt x="303" y="390"/>
                  </a:lnTo>
                  <a:lnTo>
                    <a:pt x="173" y="564"/>
                  </a:lnTo>
                  <a:lnTo>
                    <a:pt x="87" y="780"/>
                  </a:lnTo>
                  <a:lnTo>
                    <a:pt x="0" y="997"/>
                  </a:lnTo>
                  <a:lnTo>
                    <a:pt x="0" y="1213"/>
                  </a:lnTo>
                  <a:lnTo>
                    <a:pt x="0" y="1473"/>
                  </a:lnTo>
                  <a:lnTo>
                    <a:pt x="87" y="1689"/>
                  </a:lnTo>
                  <a:lnTo>
                    <a:pt x="217" y="1863"/>
                  </a:lnTo>
                  <a:lnTo>
                    <a:pt x="347" y="2036"/>
                  </a:lnTo>
                  <a:lnTo>
                    <a:pt x="520" y="2209"/>
                  </a:lnTo>
                  <a:lnTo>
                    <a:pt x="736" y="2296"/>
                  </a:lnTo>
                  <a:lnTo>
                    <a:pt x="953" y="2382"/>
                  </a:lnTo>
                  <a:lnTo>
                    <a:pt x="1169" y="2382"/>
                  </a:lnTo>
                  <a:lnTo>
                    <a:pt x="1429" y="2339"/>
                  </a:lnTo>
                  <a:lnTo>
                    <a:pt x="1646" y="2296"/>
                  </a:lnTo>
                  <a:lnTo>
                    <a:pt x="1862" y="2166"/>
                  </a:lnTo>
                  <a:lnTo>
                    <a:pt x="2035" y="2036"/>
                  </a:lnTo>
                  <a:lnTo>
                    <a:pt x="2165" y="1863"/>
                  </a:lnTo>
                  <a:lnTo>
                    <a:pt x="2252" y="1646"/>
                  </a:lnTo>
                  <a:lnTo>
                    <a:pt x="2338" y="1430"/>
                  </a:lnTo>
                  <a:lnTo>
                    <a:pt x="2338" y="1213"/>
                  </a:lnTo>
                  <a:lnTo>
                    <a:pt x="2338" y="953"/>
                  </a:lnTo>
                  <a:lnTo>
                    <a:pt x="2252" y="737"/>
                  </a:lnTo>
                  <a:lnTo>
                    <a:pt x="2165" y="564"/>
                  </a:lnTo>
                  <a:lnTo>
                    <a:pt x="1992" y="390"/>
                  </a:lnTo>
                  <a:lnTo>
                    <a:pt x="1819" y="217"/>
                  </a:lnTo>
                  <a:lnTo>
                    <a:pt x="1602" y="131"/>
                  </a:lnTo>
                  <a:lnTo>
                    <a:pt x="1386" y="44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CF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9" name="Google Shape;9669;p75"/>
            <p:cNvSpPr/>
            <p:nvPr/>
          </p:nvSpPr>
          <p:spPr>
            <a:xfrm>
              <a:off x="5750927" y="3205215"/>
              <a:ext cx="8195" cy="8219"/>
            </a:xfrm>
            <a:custGeom>
              <a:avLst/>
              <a:gdLst/>
              <a:ahLst/>
              <a:cxnLst/>
              <a:rect l="l" t="t" r="r" b="b"/>
              <a:pathLst>
                <a:path w="304" h="305" fill="none" extrusionOk="0">
                  <a:moveTo>
                    <a:pt x="130" y="304"/>
                  </a:moveTo>
                  <a:lnTo>
                    <a:pt x="130" y="304"/>
                  </a:lnTo>
                  <a:lnTo>
                    <a:pt x="44" y="261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31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130" y="1"/>
                  </a:lnTo>
                  <a:lnTo>
                    <a:pt x="130" y="1"/>
                  </a:lnTo>
                  <a:lnTo>
                    <a:pt x="174" y="1"/>
                  </a:lnTo>
                  <a:lnTo>
                    <a:pt x="174" y="1"/>
                  </a:lnTo>
                  <a:lnTo>
                    <a:pt x="260" y="4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260" y="261"/>
                  </a:lnTo>
                  <a:lnTo>
                    <a:pt x="174" y="304"/>
                  </a:lnTo>
                  <a:lnTo>
                    <a:pt x="174" y="304"/>
                  </a:lnTo>
                  <a:lnTo>
                    <a:pt x="130" y="3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0" name="Google Shape;9670;p75"/>
            <p:cNvSpPr/>
            <p:nvPr/>
          </p:nvSpPr>
          <p:spPr>
            <a:xfrm>
              <a:off x="5699573" y="3177217"/>
              <a:ext cx="63054" cy="64216"/>
            </a:xfrm>
            <a:custGeom>
              <a:avLst/>
              <a:gdLst/>
              <a:ahLst/>
              <a:cxnLst/>
              <a:rect l="l" t="t" r="r" b="b"/>
              <a:pathLst>
                <a:path w="2339" h="2383" fill="none" extrusionOk="0">
                  <a:moveTo>
                    <a:pt x="1169" y="1"/>
                  </a:moveTo>
                  <a:lnTo>
                    <a:pt x="1169" y="1"/>
                  </a:lnTo>
                  <a:lnTo>
                    <a:pt x="909" y="44"/>
                  </a:lnTo>
                  <a:lnTo>
                    <a:pt x="693" y="131"/>
                  </a:lnTo>
                  <a:lnTo>
                    <a:pt x="476" y="260"/>
                  </a:lnTo>
                  <a:lnTo>
                    <a:pt x="303" y="390"/>
                  </a:lnTo>
                  <a:lnTo>
                    <a:pt x="173" y="564"/>
                  </a:lnTo>
                  <a:lnTo>
                    <a:pt x="87" y="780"/>
                  </a:lnTo>
                  <a:lnTo>
                    <a:pt x="0" y="997"/>
                  </a:lnTo>
                  <a:lnTo>
                    <a:pt x="0" y="1213"/>
                  </a:lnTo>
                  <a:lnTo>
                    <a:pt x="0" y="1213"/>
                  </a:lnTo>
                  <a:lnTo>
                    <a:pt x="0" y="1473"/>
                  </a:lnTo>
                  <a:lnTo>
                    <a:pt x="87" y="1689"/>
                  </a:lnTo>
                  <a:lnTo>
                    <a:pt x="217" y="1863"/>
                  </a:lnTo>
                  <a:lnTo>
                    <a:pt x="347" y="2036"/>
                  </a:lnTo>
                  <a:lnTo>
                    <a:pt x="520" y="2209"/>
                  </a:lnTo>
                  <a:lnTo>
                    <a:pt x="736" y="2296"/>
                  </a:lnTo>
                  <a:lnTo>
                    <a:pt x="953" y="2382"/>
                  </a:lnTo>
                  <a:lnTo>
                    <a:pt x="1169" y="2382"/>
                  </a:lnTo>
                  <a:lnTo>
                    <a:pt x="1169" y="2382"/>
                  </a:lnTo>
                  <a:lnTo>
                    <a:pt x="1429" y="2339"/>
                  </a:lnTo>
                  <a:lnTo>
                    <a:pt x="1646" y="2296"/>
                  </a:lnTo>
                  <a:lnTo>
                    <a:pt x="1862" y="2166"/>
                  </a:lnTo>
                  <a:lnTo>
                    <a:pt x="2035" y="2036"/>
                  </a:lnTo>
                  <a:lnTo>
                    <a:pt x="2165" y="1863"/>
                  </a:lnTo>
                  <a:lnTo>
                    <a:pt x="2252" y="1646"/>
                  </a:lnTo>
                  <a:lnTo>
                    <a:pt x="2338" y="1430"/>
                  </a:lnTo>
                  <a:lnTo>
                    <a:pt x="2338" y="1213"/>
                  </a:lnTo>
                  <a:lnTo>
                    <a:pt x="2338" y="1213"/>
                  </a:lnTo>
                  <a:lnTo>
                    <a:pt x="2338" y="953"/>
                  </a:lnTo>
                  <a:lnTo>
                    <a:pt x="2252" y="737"/>
                  </a:lnTo>
                  <a:lnTo>
                    <a:pt x="2165" y="564"/>
                  </a:lnTo>
                  <a:lnTo>
                    <a:pt x="1992" y="390"/>
                  </a:lnTo>
                  <a:lnTo>
                    <a:pt x="1819" y="217"/>
                  </a:lnTo>
                  <a:lnTo>
                    <a:pt x="1602" y="131"/>
                  </a:lnTo>
                  <a:lnTo>
                    <a:pt x="1386" y="44"/>
                  </a:lnTo>
                  <a:lnTo>
                    <a:pt x="11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1" name="Google Shape;9671;p75"/>
            <p:cNvSpPr/>
            <p:nvPr/>
          </p:nvSpPr>
          <p:spPr>
            <a:xfrm>
              <a:off x="5750927" y="3205215"/>
              <a:ext cx="8195" cy="8219"/>
            </a:xfrm>
            <a:custGeom>
              <a:avLst/>
              <a:gdLst/>
              <a:ahLst/>
              <a:cxnLst/>
              <a:rect l="l" t="t" r="r" b="b"/>
              <a:pathLst>
                <a:path w="304" h="305" extrusionOk="0">
                  <a:moveTo>
                    <a:pt x="130" y="1"/>
                  </a:moveTo>
                  <a:lnTo>
                    <a:pt x="44" y="44"/>
                  </a:lnTo>
                  <a:lnTo>
                    <a:pt x="0" y="44"/>
                  </a:lnTo>
                  <a:lnTo>
                    <a:pt x="0" y="131"/>
                  </a:lnTo>
                  <a:lnTo>
                    <a:pt x="0" y="174"/>
                  </a:lnTo>
                  <a:lnTo>
                    <a:pt x="44" y="261"/>
                  </a:lnTo>
                  <a:lnTo>
                    <a:pt x="130" y="304"/>
                  </a:lnTo>
                  <a:lnTo>
                    <a:pt x="174" y="304"/>
                  </a:lnTo>
                  <a:lnTo>
                    <a:pt x="260" y="261"/>
                  </a:lnTo>
                  <a:lnTo>
                    <a:pt x="304" y="174"/>
                  </a:lnTo>
                  <a:lnTo>
                    <a:pt x="260" y="44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2" name="Google Shape;9672;p75"/>
            <p:cNvSpPr/>
            <p:nvPr/>
          </p:nvSpPr>
          <p:spPr>
            <a:xfrm>
              <a:off x="5750927" y="3205215"/>
              <a:ext cx="8195" cy="8219"/>
            </a:xfrm>
            <a:custGeom>
              <a:avLst/>
              <a:gdLst/>
              <a:ahLst/>
              <a:cxnLst/>
              <a:rect l="l" t="t" r="r" b="b"/>
              <a:pathLst>
                <a:path w="304" h="305" fill="none" extrusionOk="0">
                  <a:moveTo>
                    <a:pt x="174" y="1"/>
                  </a:moveTo>
                  <a:lnTo>
                    <a:pt x="174" y="1"/>
                  </a:lnTo>
                  <a:lnTo>
                    <a:pt x="130" y="1"/>
                  </a:lnTo>
                  <a:lnTo>
                    <a:pt x="130" y="1"/>
                  </a:lnTo>
                  <a:lnTo>
                    <a:pt x="44" y="44"/>
                  </a:lnTo>
                  <a:lnTo>
                    <a:pt x="0" y="44"/>
                  </a:lnTo>
                  <a:lnTo>
                    <a:pt x="0" y="131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44" y="261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74" y="304"/>
                  </a:lnTo>
                  <a:lnTo>
                    <a:pt x="174" y="304"/>
                  </a:lnTo>
                  <a:lnTo>
                    <a:pt x="260" y="261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260" y="44"/>
                  </a:lnTo>
                  <a:lnTo>
                    <a:pt x="1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3" name="Google Shape;9673;p75"/>
            <p:cNvSpPr/>
            <p:nvPr/>
          </p:nvSpPr>
          <p:spPr>
            <a:xfrm>
              <a:off x="5910839" y="3176058"/>
              <a:ext cx="63081" cy="63030"/>
            </a:xfrm>
            <a:custGeom>
              <a:avLst/>
              <a:gdLst/>
              <a:ahLst/>
              <a:cxnLst/>
              <a:rect l="l" t="t" r="r" b="b"/>
              <a:pathLst>
                <a:path w="2340" h="2339" extrusionOk="0">
                  <a:moveTo>
                    <a:pt x="1473" y="996"/>
                  </a:moveTo>
                  <a:lnTo>
                    <a:pt x="1603" y="1040"/>
                  </a:lnTo>
                  <a:lnTo>
                    <a:pt x="1603" y="1083"/>
                  </a:lnTo>
                  <a:lnTo>
                    <a:pt x="1646" y="1170"/>
                  </a:lnTo>
                  <a:lnTo>
                    <a:pt x="1603" y="1256"/>
                  </a:lnTo>
                  <a:lnTo>
                    <a:pt x="1473" y="1299"/>
                  </a:lnTo>
                  <a:lnTo>
                    <a:pt x="1386" y="1213"/>
                  </a:lnTo>
                  <a:lnTo>
                    <a:pt x="1386" y="1170"/>
                  </a:lnTo>
                  <a:lnTo>
                    <a:pt x="1386" y="1126"/>
                  </a:lnTo>
                  <a:lnTo>
                    <a:pt x="1430" y="1040"/>
                  </a:lnTo>
                  <a:lnTo>
                    <a:pt x="1473" y="996"/>
                  </a:lnTo>
                  <a:close/>
                  <a:moveTo>
                    <a:pt x="1170" y="0"/>
                  </a:moveTo>
                  <a:lnTo>
                    <a:pt x="953" y="44"/>
                  </a:lnTo>
                  <a:lnTo>
                    <a:pt x="737" y="87"/>
                  </a:lnTo>
                  <a:lnTo>
                    <a:pt x="520" y="217"/>
                  </a:lnTo>
                  <a:lnTo>
                    <a:pt x="347" y="347"/>
                  </a:lnTo>
                  <a:lnTo>
                    <a:pt x="217" y="520"/>
                  </a:lnTo>
                  <a:lnTo>
                    <a:pt x="87" y="736"/>
                  </a:lnTo>
                  <a:lnTo>
                    <a:pt x="44" y="953"/>
                  </a:lnTo>
                  <a:lnTo>
                    <a:pt x="1" y="1170"/>
                  </a:lnTo>
                  <a:lnTo>
                    <a:pt x="44" y="1429"/>
                  </a:lnTo>
                  <a:lnTo>
                    <a:pt x="87" y="1646"/>
                  </a:lnTo>
                  <a:lnTo>
                    <a:pt x="217" y="1819"/>
                  </a:lnTo>
                  <a:lnTo>
                    <a:pt x="347" y="1992"/>
                  </a:lnTo>
                  <a:lnTo>
                    <a:pt x="520" y="2165"/>
                  </a:lnTo>
                  <a:lnTo>
                    <a:pt x="737" y="2252"/>
                  </a:lnTo>
                  <a:lnTo>
                    <a:pt x="953" y="2339"/>
                  </a:lnTo>
                  <a:lnTo>
                    <a:pt x="1430" y="2339"/>
                  </a:lnTo>
                  <a:lnTo>
                    <a:pt x="1646" y="2252"/>
                  </a:lnTo>
                  <a:lnTo>
                    <a:pt x="1819" y="2165"/>
                  </a:lnTo>
                  <a:lnTo>
                    <a:pt x="1993" y="1992"/>
                  </a:lnTo>
                  <a:lnTo>
                    <a:pt x="2166" y="1819"/>
                  </a:lnTo>
                  <a:lnTo>
                    <a:pt x="2252" y="1646"/>
                  </a:lnTo>
                  <a:lnTo>
                    <a:pt x="2339" y="1429"/>
                  </a:lnTo>
                  <a:lnTo>
                    <a:pt x="2339" y="1170"/>
                  </a:lnTo>
                  <a:lnTo>
                    <a:pt x="2339" y="953"/>
                  </a:lnTo>
                  <a:lnTo>
                    <a:pt x="2252" y="736"/>
                  </a:lnTo>
                  <a:lnTo>
                    <a:pt x="2166" y="520"/>
                  </a:lnTo>
                  <a:lnTo>
                    <a:pt x="1993" y="347"/>
                  </a:lnTo>
                  <a:lnTo>
                    <a:pt x="1819" y="217"/>
                  </a:lnTo>
                  <a:lnTo>
                    <a:pt x="1646" y="87"/>
                  </a:lnTo>
                  <a:lnTo>
                    <a:pt x="1430" y="44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CF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4" name="Google Shape;9674;p75"/>
            <p:cNvSpPr/>
            <p:nvPr/>
          </p:nvSpPr>
          <p:spPr>
            <a:xfrm>
              <a:off x="5948202" y="3202898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fill="none" extrusionOk="0">
                  <a:moveTo>
                    <a:pt x="87" y="303"/>
                  </a:moveTo>
                  <a:lnTo>
                    <a:pt x="87" y="303"/>
                  </a:lnTo>
                  <a:lnTo>
                    <a:pt x="0" y="217"/>
                  </a:lnTo>
                  <a:lnTo>
                    <a:pt x="0" y="17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44" y="44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217" y="44"/>
                  </a:lnTo>
                  <a:lnTo>
                    <a:pt x="217" y="87"/>
                  </a:lnTo>
                  <a:lnTo>
                    <a:pt x="260" y="174"/>
                  </a:lnTo>
                  <a:lnTo>
                    <a:pt x="260" y="174"/>
                  </a:lnTo>
                  <a:lnTo>
                    <a:pt x="217" y="260"/>
                  </a:lnTo>
                  <a:lnTo>
                    <a:pt x="87" y="3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5" name="Google Shape;9675;p75"/>
            <p:cNvSpPr/>
            <p:nvPr/>
          </p:nvSpPr>
          <p:spPr>
            <a:xfrm>
              <a:off x="5910839" y="3176058"/>
              <a:ext cx="63081" cy="63030"/>
            </a:xfrm>
            <a:custGeom>
              <a:avLst/>
              <a:gdLst/>
              <a:ahLst/>
              <a:cxnLst/>
              <a:rect l="l" t="t" r="r" b="b"/>
              <a:pathLst>
                <a:path w="2340" h="2339" fill="none" extrusionOk="0">
                  <a:moveTo>
                    <a:pt x="1170" y="0"/>
                  </a:moveTo>
                  <a:lnTo>
                    <a:pt x="1170" y="0"/>
                  </a:lnTo>
                  <a:lnTo>
                    <a:pt x="953" y="44"/>
                  </a:lnTo>
                  <a:lnTo>
                    <a:pt x="737" y="87"/>
                  </a:lnTo>
                  <a:lnTo>
                    <a:pt x="520" y="217"/>
                  </a:lnTo>
                  <a:lnTo>
                    <a:pt x="347" y="347"/>
                  </a:lnTo>
                  <a:lnTo>
                    <a:pt x="217" y="520"/>
                  </a:lnTo>
                  <a:lnTo>
                    <a:pt x="87" y="736"/>
                  </a:lnTo>
                  <a:lnTo>
                    <a:pt x="44" y="953"/>
                  </a:lnTo>
                  <a:lnTo>
                    <a:pt x="1" y="1170"/>
                  </a:lnTo>
                  <a:lnTo>
                    <a:pt x="1" y="1170"/>
                  </a:lnTo>
                  <a:lnTo>
                    <a:pt x="44" y="1429"/>
                  </a:lnTo>
                  <a:lnTo>
                    <a:pt x="87" y="1646"/>
                  </a:lnTo>
                  <a:lnTo>
                    <a:pt x="217" y="1819"/>
                  </a:lnTo>
                  <a:lnTo>
                    <a:pt x="347" y="1992"/>
                  </a:lnTo>
                  <a:lnTo>
                    <a:pt x="520" y="2165"/>
                  </a:lnTo>
                  <a:lnTo>
                    <a:pt x="737" y="2252"/>
                  </a:lnTo>
                  <a:lnTo>
                    <a:pt x="953" y="2339"/>
                  </a:lnTo>
                  <a:lnTo>
                    <a:pt x="1170" y="2339"/>
                  </a:lnTo>
                  <a:lnTo>
                    <a:pt x="1170" y="2339"/>
                  </a:lnTo>
                  <a:lnTo>
                    <a:pt x="1430" y="2339"/>
                  </a:lnTo>
                  <a:lnTo>
                    <a:pt x="1646" y="2252"/>
                  </a:lnTo>
                  <a:lnTo>
                    <a:pt x="1819" y="2165"/>
                  </a:lnTo>
                  <a:lnTo>
                    <a:pt x="1993" y="1992"/>
                  </a:lnTo>
                  <a:lnTo>
                    <a:pt x="2166" y="1819"/>
                  </a:lnTo>
                  <a:lnTo>
                    <a:pt x="2252" y="1646"/>
                  </a:lnTo>
                  <a:lnTo>
                    <a:pt x="2339" y="1429"/>
                  </a:lnTo>
                  <a:lnTo>
                    <a:pt x="2339" y="1170"/>
                  </a:lnTo>
                  <a:lnTo>
                    <a:pt x="2339" y="1170"/>
                  </a:lnTo>
                  <a:lnTo>
                    <a:pt x="2339" y="953"/>
                  </a:lnTo>
                  <a:lnTo>
                    <a:pt x="2252" y="736"/>
                  </a:lnTo>
                  <a:lnTo>
                    <a:pt x="2166" y="520"/>
                  </a:lnTo>
                  <a:lnTo>
                    <a:pt x="1993" y="347"/>
                  </a:lnTo>
                  <a:lnTo>
                    <a:pt x="1819" y="217"/>
                  </a:lnTo>
                  <a:lnTo>
                    <a:pt x="1646" y="87"/>
                  </a:lnTo>
                  <a:lnTo>
                    <a:pt x="1430" y="44"/>
                  </a:lnTo>
                  <a:lnTo>
                    <a:pt x="117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6" name="Google Shape;9676;p75"/>
            <p:cNvSpPr/>
            <p:nvPr/>
          </p:nvSpPr>
          <p:spPr>
            <a:xfrm>
              <a:off x="5948202" y="3202898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extrusionOk="0">
                  <a:moveTo>
                    <a:pt x="87" y="0"/>
                  </a:moveTo>
                  <a:lnTo>
                    <a:pt x="44" y="44"/>
                  </a:lnTo>
                  <a:lnTo>
                    <a:pt x="0" y="130"/>
                  </a:lnTo>
                  <a:lnTo>
                    <a:pt x="0" y="174"/>
                  </a:lnTo>
                  <a:lnTo>
                    <a:pt x="0" y="217"/>
                  </a:lnTo>
                  <a:lnTo>
                    <a:pt x="87" y="303"/>
                  </a:lnTo>
                  <a:lnTo>
                    <a:pt x="217" y="260"/>
                  </a:lnTo>
                  <a:lnTo>
                    <a:pt x="260" y="174"/>
                  </a:lnTo>
                  <a:lnTo>
                    <a:pt x="217" y="87"/>
                  </a:lnTo>
                  <a:lnTo>
                    <a:pt x="217" y="44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7" name="Google Shape;9677;p75"/>
            <p:cNvSpPr/>
            <p:nvPr/>
          </p:nvSpPr>
          <p:spPr>
            <a:xfrm>
              <a:off x="5948202" y="3202898"/>
              <a:ext cx="7036" cy="8192"/>
            </a:xfrm>
            <a:custGeom>
              <a:avLst/>
              <a:gdLst/>
              <a:ahLst/>
              <a:cxnLst/>
              <a:rect l="l" t="t" r="r" b="b"/>
              <a:pathLst>
                <a:path w="261" h="304" fill="none" extrusionOk="0">
                  <a:moveTo>
                    <a:pt x="87" y="0"/>
                  </a:moveTo>
                  <a:lnTo>
                    <a:pt x="87" y="0"/>
                  </a:lnTo>
                  <a:lnTo>
                    <a:pt x="44" y="4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74"/>
                  </a:lnTo>
                  <a:lnTo>
                    <a:pt x="0" y="217"/>
                  </a:lnTo>
                  <a:lnTo>
                    <a:pt x="87" y="303"/>
                  </a:lnTo>
                  <a:lnTo>
                    <a:pt x="87" y="303"/>
                  </a:lnTo>
                  <a:lnTo>
                    <a:pt x="217" y="260"/>
                  </a:lnTo>
                  <a:lnTo>
                    <a:pt x="260" y="174"/>
                  </a:lnTo>
                  <a:lnTo>
                    <a:pt x="260" y="174"/>
                  </a:lnTo>
                  <a:lnTo>
                    <a:pt x="217" y="87"/>
                  </a:lnTo>
                  <a:lnTo>
                    <a:pt x="217" y="44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8" name="Google Shape;9678;p75"/>
            <p:cNvSpPr/>
            <p:nvPr/>
          </p:nvSpPr>
          <p:spPr>
            <a:xfrm>
              <a:off x="5711246" y="3188885"/>
              <a:ext cx="42027" cy="43197"/>
            </a:xfrm>
            <a:custGeom>
              <a:avLst/>
              <a:gdLst/>
              <a:ahLst/>
              <a:cxnLst/>
              <a:rect l="l" t="t" r="r" b="b"/>
              <a:pathLst>
                <a:path w="1559" h="1603" extrusionOk="0">
                  <a:moveTo>
                    <a:pt x="736" y="1"/>
                  </a:moveTo>
                  <a:lnTo>
                    <a:pt x="606" y="44"/>
                  </a:lnTo>
                  <a:lnTo>
                    <a:pt x="433" y="87"/>
                  </a:lnTo>
                  <a:lnTo>
                    <a:pt x="303" y="174"/>
                  </a:lnTo>
                  <a:lnTo>
                    <a:pt x="217" y="260"/>
                  </a:lnTo>
                  <a:lnTo>
                    <a:pt x="130" y="390"/>
                  </a:lnTo>
                  <a:lnTo>
                    <a:pt x="43" y="520"/>
                  </a:lnTo>
                  <a:lnTo>
                    <a:pt x="0" y="650"/>
                  </a:lnTo>
                  <a:lnTo>
                    <a:pt x="0" y="823"/>
                  </a:lnTo>
                  <a:lnTo>
                    <a:pt x="0" y="953"/>
                  </a:lnTo>
                  <a:lnTo>
                    <a:pt x="43" y="1127"/>
                  </a:lnTo>
                  <a:lnTo>
                    <a:pt x="130" y="1256"/>
                  </a:lnTo>
                  <a:lnTo>
                    <a:pt x="217" y="1343"/>
                  </a:lnTo>
                  <a:lnTo>
                    <a:pt x="347" y="1473"/>
                  </a:lnTo>
                  <a:lnTo>
                    <a:pt x="476" y="1516"/>
                  </a:lnTo>
                  <a:lnTo>
                    <a:pt x="606" y="1560"/>
                  </a:lnTo>
                  <a:lnTo>
                    <a:pt x="780" y="1603"/>
                  </a:lnTo>
                  <a:lnTo>
                    <a:pt x="953" y="1560"/>
                  </a:lnTo>
                  <a:lnTo>
                    <a:pt x="1083" y="1516"/>
                  </a:lnTo>
                  <a:lnTo>
                    <a:pt x="1213" y="1430"/>
                  </a:lnTo>
                  <a:lnTo>
                    <a:pt x="1342" y="1343"/>
                  </a:lnTo>
                  <a:lnTo>
                    <a:pt x="1429" y="1213"/>
                  </a:lnTo>
                  <a:lnTo>
                    <a:pt x="1472" y="1083"/>
                  </a:lnTo>
                  <a:lnTo>
                    <a:pt x="1516" y="953"/>
                  </a:lnTo>
                  <a:lnTo>
                    <a:pt x="1559" y="780"/>
                  </a:lnTo>
                  <a:lnTo>
                    <a:pt x="1516" y="607"/>
                  </a:lnTo>
                  <a:lnTo>
                    <a:pt x="1472" y="477"/>
                  </a:lnTo>
                  <a:lnTo>
                    <a:pt x="1429" y="347"/>
                  </a:lnTo>
                  <a:lnTo>
                    <a:pt x="1299" y="217"/>
                  </a:lnTo>
                  <a:lnTo>
                    <a:pt x="1213" y="131"/>
                  </a:lnTo>
                  <a:lnTo>
                    <a:pt x="1039" y="44"/>
                  </a:lnTo>
                  <a:lnTo>
                    <a:pt x="909" y="44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9" name="Google Shape;9679;p75"/>
            <p:cNvSpPr/>
            <p:nvPr/>
          </p:nvSpPr>
          <p:spPr>
            <a:xfrm>
              <a:off x="5921352" y="3186567"/>
              <a:ext cx="42054" cy="42011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607" y="0"/>
                  </a:moveTo>
                  <a:lnTo>
                    <a:pt x="477" y="43"/>
                  </a:lnTo>
                  <a:lnTo>
                    <a:pt x="347" y="130"/>
                  </a:lnTo>
                  <a:lnTo>
                    <a:pt x="217" y="217"/>
                  </a:lnTo>
                  <a:lnTo>
                    <a:pt x="130" y="346"/>
                  </a:lnTo>
                  <a:lnTo>
                    <a:pt x="44" y="476"/>
                  </a:lnTo>
                  <a:lnTo>
                    <a:pt x="0" y="650"/>
                  </a:lnTo>
                  <a:lnTo>
                    <a:pt x="0" y="780"/>
                  </a:lnTo>
                  <a:lnTo>
                    <a:pt x="0" y="953"/>
                  </a:lnTo>
                  <a:lnTo>
                    <a:pt x="44" y="1083"/>
                  </a:lnTo>
                  <a:lnTo>
                    <a:pt x="130" y="1213"/>
                  </a:lnTo>
                  <a:lnTo>
                    <a:pt x="217" y="1342"/>
                  </a:lnTo>
                  <a:lnTo>
                    <a:pt x="347" y="1429"/>
                  </a:lnTo>
                  <a:lnTo>
                    <a:pt x="477" y="1516"/>
                  </a:lnTo>
                  <a:lnTo>
                    <a:pt x="650" y="1559"/>
                  </a:lnTo>
                  <a:lnTo>
                    <a:pt x="953" y="1559"/>
                  </a:lnTo>
                  <a:lnTo>
                    <a:pt x="1083" y="1516"/>
                  </a:lnTo>
                  <a:lnTo>
                    <a:pt x="1213" y="1429"/>
                  </a:lnTo>
                  <a:lnTo>
                    <a:pt x="1343" y="1342"/>
                  </a:lnTo>
                  <a:lnTo>
                    <a:pt x="1429" y="1213"/>
                  </a:lnTo>
                  <a:lnTo>
                    <a:pt x="1516" y="1083"/>
                  </a:lnTo>
                  <a:lnTo>
                    <a:pt x="1559" y="909"/>
                  </a:lnTo>
                  <a:lnTo>
                    <a:pt x="1559" y="780"/>
                  </a:lnTo>
                  <a:lnTo>
                    <a:pt x="1559" y="606"/>
                  </a:lnTo>
                  <a:lnTo>
                    <a:pt x="1516" y="476"/>
                  </a:lnTo>
                  <a:lnTo>
                    <a:pt x="1429" y="346"/>
                  </a:lnTo>
                  <a:lnTo>
                    <a:pt x="1343" y="217"/>
                  </a:lnTo>
                  <a:lnTo>
                    <a:pt x="1213" y="130"/>
                  </a:lnTo>
                  <a:lnTo>
                    <a:pt x="1083" y="43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0" name="Google Shape;9680;p75"/>
            <p:cNvSpPr/>
            <p:nvPr/>
          </p:nvSpPr>
          <p:spPr>
            <a:xfrm>
              <a:off x="5719414" y="2964843"/>
              <a:ext cx="234638" cy="250908"/>
            </a:xfrm>
            <a:custGeom>
              <a:avLst/>
              <a:gdLst/>
              <a:ahLst/>
              <a:cxnLst/>
              <a:rect l="l" t="t" r="r" b="b"/>
              <a:pathLst>
                <a:path w="8704" h="9311" extrusionOk="0">
                  <a:moveTo>
                    <a:pt x="4330" y="1"/>
                  </a:moveTo>
                  <a:lnTo>
                    <a:pt x="3984" y="44"/>
                  </a:lnTo>
                  <a:lnTo>
                    <a:pt x="3638" y="131"/>
                  </a:lnTo>
                  <a:lnTo>
                    <a:pt x="3334" y="217"/>
                  </a:lnTo>
                  <a:lnTo>
                    <a:pt x="3031" y="390"/>
                  </a:lnTo>
                  <a:lnTo>
                    <a:pt x="2728" y="607"/>
                  </a:lnTo>
                  <a:lnTo>
                    <a:pt x="2468" y="823"/>
                  </a:lnTo>
                  <a:lnTo>
                    <a:pt x="2252" y="1083"/>
                  </a:lnTo>
                  <a:lnTo>
                    <a:pt x="1992" y="1386"/>
                  </a:lnTo>
                  <a:lnTo>
                    <a:pt x="1602" y="2036"/>
                  </a:lnTo>
                  <a:lnTo>
                    <a:pt x="1256" y="2815"/>
                  </a:lnTo>
                  <a:lnTo>
                    <a:pt x="953" y="3595"/>
                  </a:lnTo>
                  <a:lnTo>
                    <a:pt x="693" y="4418"/>
                  </a:lnTo>
                  <a:lnTo>
                    <a:pt x="477" y="5240"/>
                  </a:lnTo>
                  <a:lnTo>
                    <a:pt x="347" y="6020"/>
                  </a:lnTo>
                  <a:lnTo>
                    <a:pt x="130" y="7449"/>
                  </a:lnTo>
                  <a:lnTo>
                    <a:pt x="0" y="8445"/>
                  </a:lnTo>
                  <a:lnTo>
                    <a:pt x="0" y="8834"/>
                  </a:lnTo>
                  <a:lnTo>
                    <a:pt x="0" y="8921"/>
                  </a:lnTo>
                  <a:lnTo>
                    <a:pt x="44" y="9094"/>
                  </a:lnTo>
                  <a:lnTo>
                    <a:pt x="130" y="9224"/>
                  </a:lnTo>
                  <a:lnTo>
                    <a:pt x="303" y="9311"/>
                  </a:lnTo>
                  <a:lnTo>
                    <a:pt x="477" y="9311"/>
                  </a:lnTo>
                  <a:lnTo>
                    <a:pt x="650" y="9267"/>
                  </a:lnTo>
                  <a:lnTo>
                    <a:pt x="780" y="9181"/>
                  </a:lnTo>
                  <a:lnTo>
                    <a:pt x="866" y="9008"/>
                  </a:lnTo>
                  <a:lnTo>
                    <a:pt x="866" y="8834"/>
                  </a:lnTo>
                  <a:lnTo>
                    <a:pt x="910" y="8098"/>
                  </a:lnTo>
                  <a:lnTo>
                    <a:pt x="1039" y="7059"/>
                  </a:lnTo>
                  <a:lnTo>
                    <a:pt x="1299" y="5760"/>
                  </a:lnTo>
                  <a:lnTo>
                    <a:pt x="1473" y="5067"/>
                  </a:lnTo>
                  <a:lnTo>
                    <a:pt x="1646" y="4374"/>
                  </a:lnTo>
                  <a:lnTo>
                    <a:pt x="1862" y="3725"/>
                  </a:lnTo>
                  <a:lnTo>
                    <a:pt x="2122" y="3075"/>
                  </a:lnTo>
                  <a:lnTo>
                    <a:pt x="2425" y="2469"/>
                  </a:lnTo>
                  <a:lnTo>
                    <a:pt x="2728" y="1949"/>
                  </a:lnTo>
                  <a:lnTo>
                    <a:pt x="3075" y="1516"/>
                  </a:lnTo>
                  <a:lnTo>
                    <a:pt x="3248" y="1343"/>
                  </a:lnTo>
                  <a:lnTo>
                    <a:pt x="3464" y="1213"/>
                  </a:lnTo>
                  <a:lnTo>
                    <a:pt x="3681" y="1083"/>
                  </a:lnTo>
                  <a:lnTo>
                    <a:pt x="3897" y="997"/>
                  </a:lnTo>
                  <a:lnTo>
                    <a:pt x="4114" y="910"/>
                  </a:lnTo>
                  <a:lnTo>
                    <a:pt x="4634" y="910"/>
                  </a:lnTo>
                  <a:lnTo>
                    <a:pt x="4893" y="997"/>
                  </a:lnTo>
                  <a:lnTo>
                    <a:pt x="5110" y="1083"/>
                  </a:lnTo>
                  <a:lnTo>
                    <a:pt x="5326" y="1213"/>
                  </a:lnTo>
                  <a:lnTo>
                    <a:pt x="5543" y="1386"/>
                  </a:lnTo>
                  <a:lnTo>
                    <a:pt x="5759" y="1603"/>
                  </a:lnTo>
                  <a:lnTo>
                    <a:pt x="6106" y="2079"/>
                  </a:lnTo>
                  <a:lnTo>
                    <a:pt x="6409" y="2642"/>
                  </a:lnTo>
                  <a:lnTo>
                    <a:pt x="6669" y="3292"/>
                  </a:lnTo>
                  <a:lnTo>
                    <a:pt x="6929" y="3898"/>
                  </a:lnTo>
                  <a:lnTo>
                    <a:pt x="7102" y="4547"/>
                  </a:lnTo>
                  <a:lnTo>
                    <a:pt x="7362" y="5587"/>
                  </a:lnTo>
                  <a:lnTo>
                    <a:pt x="7578" y="6626"/>
                  </a:lnTo>
                  <a:lnTo>
                    <a:pt x="7708" y="7708"/>
                  </a:lnTo>
                  <a:lnTo>
                    <a:pt x="7838" y="8748"/>
                  </a:lnTo>
                  <a:lnTo>
                    <a:pt x="7838" y="8921"/>
                  </a:lnTo>
                  <a:lnTo>
                    <a:pt x="7968" y="9051"/>
                  </a:lnTo>
                  <a:lnTo>
                    <a:pt x="8098" y="9137"/>
                  </a:lnTo>
                  <a:lnTo>
                    <a:pt x="8271" y="9181"/>
                  </a:lnTo>
                  <a:lnTo>
                    <a:pt x="8444" y="9137"/>
                  </a:lnTo>
                  <a:lnTo>
                    <a:pt x="8617" y="9051"/>
                  </a:lnTo>
                  <a:lnTo>
                    <a:pt x="8704" y="8921"/>
                  </a:lnTo>
                  <a:lnTo>
                    <a:pt x="8704" y="8748"/>
                  </a:lnTo>
                  <a:lnTo>
                    <a:pt x="8661" y="8358"/>
                  </a:lnTo>
                  <a:lnTo>
                    <a:pt x="8531" y="7362"/>
                  </a:lnTo>
                  <a:lnTo>
                    <a:pt x="8314" y="5933"/>
                  </a:lnTo>
                  <a:lnTo>
                    <a:pt x="8141" y="5154"/>
                  </a:lnTo>
                  <a:lnTo>
                    <a:pt x="7925" y="4331"/>
                  </a:lnTo>
                  <a:lnTo>
                    <a:pt x="7665" y="3508"/>
                  </a:lnTo>
                  <a:lnTo>
                    <a:pt x="7405" y="2729"/>
                  </a:lnTo>
                  <a:lnTo>
                    <a:pt x="7015" y="1993"/>
                  </a:lnTo>
                  <a:lnTo>
                    <a:pt x="6625" y="1343"/>
                  </a:lnTo>
                  <a:lnTo>
                    <a:pt x="6409" y="1040"/>
                  </a:lnTo>
                  <a:lnTo>
                    <a:pt x="6149" y="780"/>
                  </a:lnTo>
                  <a:lnTo>
                    <a:pt x="5889" y="564"/>
                  </a:lnTo>
                  <a:lnTo>
                    <a:pt x="5630" y="347"/>
                  </a:lnTo>
                  <a:lnTo>
                    <a:pt x="5326" y="217"/>
                  </a:lnTo>
                  <a:lnTo>
                    <a:pt x="5023" y="87"/>
                  </a:lnTo>
                  <a:lnTo>
                    <a:pt x="4677" y="44"/>
                  </a:lnTo>
                  <a:lnTo>
                    <a:pt x="4330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1" name="Google Shape;9681;p75"/>
            <p:cNvSpPr/>
            <p:nvPr/>
          </p:nvSpPr>
          <p:spPr>
            <a:xfrm>
              <a:off x="5638865" y="2117695"/>
              <a:ext cx="331550" cy="744506"/>
            </a:xfrm>
            <a:custGeom>
              <a:avLst/>
              <a:gdLst/>
              <a:ahLst/>
              <a:cxnLst/>
              <a:rect l="l" t="t" r="r" b="b"/>
              <a:pathLst>
                <a:path w="12299" h="27628" extrusionOk="0">
                  <a:moveTo>
                    <a:pt x="823" y="1"/>
                  </a:moveTo>
                  <a:lnTo>
                    <a:pt x="563" y="44"/>
                  </a:lnTo>
                  <a:lnTo>
                    <a:pt x="347" y="130"/>
                  </a:lnTo>
                  <a:lnTo>
                    <a:pt x="217" y="347"/>
                  </a:lnTo>
                  <a:lnTo>
                    <a:pt x="87" y="563"/>
                  </a:lnTo>
                  <a:lnTo>
                    <a:pt x="44" y="867"/>
                  </a:lnTo>
                  <a:lnTo>
                    <a:pt x="0" y="1256"/>
                  </a:lnTo>
                  <a:lnTo>
                    <a:pt x="44" y="1646"/>
                  </a:lnTo>
                  <a:lnTo>
                    <a:pt x="87" y="2079"/>
                  </a:lnTo>
                  <a:lnTo>
                    <a:pt x="217" y="2555"/>
                  </a:lnTo>
                  <a:lnTo>
                    <a:pt x="390" y="3075"/>
                  </a:lnTo>
                  <a:lnTo>
                    <a:pt x="650" y="3638"/>
                  </a:lnTo>
                  <a:lnTo>
                    <a:pt x="1299" y="5197"/>
                  </a:lnTo>
                  <a:lnTo>
                    <a:pt x="1992" y="7015"/>
                  </a:lnTo>
                  <a:lnTo>
                    <a:pt x="2772" y="9007"/>
                  </a:lnTo>
                  <a:lnTo>
                    <a:pt x="3465" y="10999"/>
                  </a:lnTo>
                  <a:lnTo>
                    <a:pt x="4114" y="12861"/>
                  </a:lnTo>
                  <a:lnTo>
                    <a:pt x="4634" y="14420"/>
                  </a:lnTo>
                  <a:lnTo>
                    <a:pt x="4980" y="15589"/>
                  </a:lnTo>
                  <a:lnTo>
                    <a:pt x="5110" y="15936"/>
                  </a:lnTo>
                  <a:lnTo>
                    <a:pt x="5110" y="16152"/>
                  </a:lnTo>
                  <a:lnTo>
                    <a:pt x="5023" y="17928"/>
                  </a:lnTo>
                  <a:lnTo>
                    <a:pt x="4807" y="20872"/>
                  </a:lnTo>
                  <a:lnTo>
                    <a:pt x="4504" y="23946"/>
                  </a:lnTo>
                  <a:lnTo>
                    <a:pt x="4287" y="26112"/>
                  </a:lnTo>
                  <a:lnTo>
                    <a:pt x="4287" y="26241"/>
                  </a:lnTo>
                  <a:lnTo>
                    <a:pt x="4374" y="26328"/>
                  </a:lnTo>
                  <a:lnTo>
                    <a:pt x="4461" y="26415"/>
                  </a:lnTo>
                  <a:lnTo>
                    <a:pt x="4590" y="26545"/>
                  </a:lnTo>
                  <a:lnTo>
                    <a:pt x="4980" y="26718"/>
                  </a:lnTo>
                  <a:lnTo>
                    <a:pt x="5456" y="26891"/>
                  </a:lnTo>
                  <a:lnTo>
                    <a:pt x="6019" y="27064"/>
                  </a:lnTo>
                  <a:lnTo>
                    <a:pt x="6712" y="27237"/>
                  </a:lnTo>
                  <a:lnTo>
                    <a:pt x="7405" y="27367"/>
                  </a:lnTo>
                  <a:lnTo>
                    <a:pt x="8141" y="27454"/>
                  </a:lnTo>
                  <a:lnTo>
                    <a:pt x="9570" y="27627"/>
                  </a:lnTo>
                  <a:lnTo>
                    <a:pt x="10826" y="27627"/>
                  </a:lnTo>
                  <a:lnTo>
                    <a:pt x="11346" y="27584"/>
                  </a:lnTo>
                  <a:lnTo>
                    <a:pt x="11735" y="27497"/>
                  </a:lnTo>
                  <a:lnTo>
                    <a:pt x="11908" y="27454"/>
                  </a:lnTo>
                  <a:lnTo>
                    <a:pt x="11995" y="27367"/>
                  </a:lnTo>
                  <a:lnTo>
                    <a:pt x="12082" y="27324"/>
                  </a:lnTo>
                  <a:lnTo>
                    <a:pt x="12082" y="27237"/>
                  </a:lnTo>
                  <a:lnTo>
                    <a:pt x="12298" y="20223"/>
                  </a:lnTo>
                  <a:lnTo>
                    <a:pt x="12298" y="18837"/>
                  </a:lnTo>
                  <a:lnTo>
                    <a:pt x="12298" y="17668"/>
                  </a:lnTo>
                  <a:lnTo>
                    <a:pt x="12255" y="16628"/>
                  </a:lnTo>
                  <a:lnTo>
                    <a:pt x="12168" y="15849"/>
                  </a:lnTo>
                  <a:lnTo>
                    <a:pt x="12082" y="15459"/>
                  </a:lnTo>
                  <a:lnTo>
                    <a:pt x="11908" y="14940"/>
                  </a:lnTo>
                  <a:lnTo>
                    <a:pt x="11649" y="14290"/>
                  </a:lnTo>
                  <a:lnTo>
                    <a:pt x="11302" y="13511"/>
                  </a:lnTo>
                  <a:lnTo>
                    <a:pt x="10913" y="12688"/>
                  </a:lnTo>
                  <a:lnTo>
                    <a:pt x="10393" y="11735"/>
                  </a:lnTo>
                  <a:lnTo>
                    <a:pt x="9873" y="10739"/>
                  </a:lnTo>
                  <a:lnTo>
                    <a:pt x="9224" y="9657"/>
                  </a:lnTo>
                  <a:lnTo>
                    <a:pt x="8574" y="8574"/>
                  </a:lnTo>
                  <a:lnTo>
                    <a:pt x="7838" y="7448"/>
                  </a:lnTo>
                  <a:lnTo>
                    <a:pt x="7059" y="6323"/>
                  </a:lnTo>
                  <a:lnTo>
                    <a:pt x="6236" y="5197"/>
                  </a:lnTo>
                  <a:lnTo>
                    <a:pt x="5370" y="4071"/>
                  </a:lnTo>
                  <a:lnTo>
                    <a:pt x="4461" y="2988"/>
                  </a:lnTo>
                  <a:lnTo>
                    <a:pt x="3508" y="1949"/>
                  </a:lnTo>
                  <a:lnTo>
                    <a:pt x="2555" y="953"/>
                  </a:lnTo>
                  <a:lnTo>
                    <a:pt x="2122" y="563"/>
                  </a:lnTo>
                  <a:lnTo>
                    <a:pt x="1732" y="304"/>
                  </a:lnTo>
                  <a:lnTo>
                    <a:pt x="1386" y="130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2" name="Google Shape;9682;p75"/>
            <p:cNvSpPr/>
            <p:nvPr/>
          </p:nvSpPr>
          <p:spPr>
            <a:xfrm>
              <a:off x="5700732" y="2822480"/>
              <a:ext cx="282515" cy="301084"/>
            </a:xfrm>
            <a:custGeom>
              <a:avLst/>
              <a:gdLst/>
              <a:ahLst/>
              <a:cxnLst/>
              <a:rect l="l" t="t" r="r" b="b"/>
              <a:pathLst>
                <a:path w="10480" h="11173" extrusionOk="0">
                  <a:moveTo>
                    <a:pt x="1992" y="1"/>
                  </a:moveTo>
                  <a:lnTo>
                    <a:pt x="1646" y="867"/>
                  </a:lnTo>
                  <a:lnTo>
                    <a:pt x="953" y="2816"/>
                  </a:lnTo>
                  <a:lnTo>
                    <a:pt x="607" y="3985"/>
                  </a:lnTo>
                  <a:lnTo>
                    <a:pt x="260" y="5067"/>
                  </a:lnTo>
                  <a:lnTo>
                    <a:pt x="44" y="6020"/>
                  </a:lnTo>
                  <a:lnTo>
                    <a:pt x="0" y="6410"/>
                  </a:lnTo>
                  <a:lnTo>
                    <a:pt x="0" y="6713"/>
                  </a:lnTo>
                  <a:lnTo>
                    <a:pt x="44" y="7232"/>
                  </a:lnTo>
                  <a:lnTo>
                    <a:pt x="130" y="7795"/>
                  </a:lnTo>
                  <a:lnTo>
                    <a:pt x="304" y="8401"/>
                  </a:lnTo>
                  <a:lnTo>
                    <a:pt x="477" y="9008"/>
                  </a:lnTo>
                  <a:lnTo>
                    <a:pt x="693" y="9571"/>
                  </a:lnTo>
                  <a:lnTo>
                    <a:pt x="910" y="10090"/>
                  </a:lnTo>
                  <a:lnTo>
                    <a:pt x="1213" y="10480"/>
                  </a:lnTo>
                  <a:lnTo>
                    <a:pt x="1343" y="10610"/>
                  </a:lnTo>
                  <a:lnTo>
                    <a:pt x="1516" y="10696"/>
                  </a:lnTo>
                  <a:lnTo>
                    <a:pt x="1689" y="10740"/>
                  </a:lnTo>
                  <a:lnTo>
                    <a:pt x="1862" y="10783"/>
                  </a:lnTo>
                  <a:lnTo>
                    <a:pt x="2209" y="10783"/>
                  </a:lnTo>
                  <a:lnTo>
                    <a:pt x="2382" y="10740"/>
                  </a:lnTo>
                  <a:lnTo>
                    <a:pt x="2555" y="10653"/>
                  </a:lnTo>
                  <a:lnTo>
                    <a:pt x="2728" y="10523"/>
                  </a:lnTo>
                  <a:lnTo>
                    <a:pt x="2858" y="10393"/>
                  </a:lnTo>
                  <a:lnTo>
                    <a:pt x="3032" y="10653"/>
                  </a:lnTo>
                  <a:lnTo>
                    <a:pt x="3291" y="10870"/>
                  </a:lnTo>
                  <a:lnTo>
                    <a:pt x="3551" y="11043"/>
                  </a:lnTo>
                  <a:lnTo>
                    <a:pt x="3811" y="11173"/>
                  </a:lnTo>
                  <a:lnTo>
                    <a:pt x="4071" y="11173"/>
                  </a:lnTo>
                  <a:lnTo>
                    <a:pt x="4331" y="11086"/>
                  </a:lnTo>
                  <a:lnTo>
                    <a:pt x="4547" y="10956"/>
                  </a:lnTo>
                  <a:lnTo>
                    <a:pt x="4764" y="10783"/>
                  </a:lnTo>
                  <a:lnTo>
                    <a:pt x="5023" y="10437"/>
                  </a:lnTo>
                  <a:lnTo>
                    <a:pt x="5153" y="10307"/>
                  </a:lnTo>
                  <a:lnTo>
                    <a:pt x="5413" y="10523"/>
                  </a:lnTo>
                  <a:lnTo>
                    <a:pt x="5673" y="10696"/>
                  </a:lnTo>
                  <a:lnTo>
                    <a:pt x="5976" y="10826"/>
                  </a:lnTo>
                  <a:lnTo>
                    <a:pt x="6279" y="10913"/>
                  </a:lnTo>
                  <a:lnTo>
                    <a:pt x="6539" y="10913"/>
                  </a:lnTo>
                  <a:lnTo>
                    <a:pt x="6799" y="10826"/>
                  </a:lnTo>
                  <a:lnTo>
                    <a:pt x="7059" y="10696"/>
                  </a:lnTo>
                  <a:lnTo>
                    <a:pt x="7275" y="10523"/>
                  </a:lnTo>
                  <a:lnTo>
                    <a:pt x="7622" y="10177"/>
                  </a:lnTo>
                  <a:lnTo>
                    <a:pt x="7751" y="10047"/>
                  </a:lnTo>
                  <a:lnTo>
                    <a:pt x="8098" y="10090"/>
                  </a:lnTo>
                  <a:lnTo>
                    <a:pt x="8444" y="10134"/>
                  </a:lnTo>
                  <a:lnTo>
                    <a:pt x="8791" y="10047"/>
                  </a:lnTo>
                  <a:lnTo>
                    <a:pt x="9094" y="9917"/>
                  </a:lnTo>
                  <a:lnTo>
                    <a:pt x="9267" y="9787"/>
                  </a:lnTo>
                  <a:lnTo>
                    <a:pt x="9484" y="9657"/>
                  </a:lnTo>
                  <a:lnTo>
                    <a:pt x="9613" y="9484"/>
                  </a:lnTo>
                  <a:lnTo>
                    <a:pt x="9743" y="9267"/>
                  </a:lnTo>
                  <a:lnTo>
                    <a:pt x="10003" y="8834"/>
                  </a:lnTo>
                  <a:lnTo>
                    <a:pt x="10176" y="8315"/>
                  </a:lnTo>
                  <a:lnTo>
                    <a:pt x="10306" y="7795"/>
                  </a:lnTo>
                  <a:lnTo>
                    <a:pt x="10393" y="7232"/>
                  </a:lnTo>
                  <a:lnTo>
                    <a:pt x="10479" y="6236"/>
                  </a:lnTo>
                  <a:lnTo>
                    <a:pt x="10479" y="5673"/>
                  </a:lnTo>
                  <a:lnTo>
                    <a:pt x="10436" y="4981"/>
                  </a:lnTo>
                  <a:lnTo>
                    <a:pt x="10176" y="3335"/>
                  </a:lnTo>
                  <a:lnTo>
                    <a:pt x="9873" y="1776"/>
                  </a:lnTo>
                  <a:lnTo>
                    <a:pt x="9700" y="824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3" name="Google Shape;9683;p75"/>
            <p:cNvSpPr/>
            <p:nvPr/>
          </p:nvSpPr>
          <p:spPr>
            <a:xfrm>
              <a:off x="5763759" y="2994028"/>
              <a:ext cx="12886" cy="107386"/>
            </a:xfrm>
            <a:custGeom>
              <a:avLst/>
              <a:gdLst/>
              <a:ahLst/>
              <a:cxnLst/>
              <a:rect l="l" t="t" r="r" b="b"/>
              <a:pathLst>
                <a:path w="478" h="3985" extrusionOk="0">
                  <a:moveTo>
                    <a:pt x="44" y="0"/>
                  </a:moveTo>
                  <a:lnTo>
                    <a:pt x="1" y="44"/>
                  </a:lnTo>
                  <a:lnTo>
                    <a:pt x="44" y="1040"/>
                  </a:lnTo>
                  <a:lnTo>
                    <a:pt x="87" y="1992"/>
                  </a:lnTo>
                  <a:lnTo>
                    <a:pt x="174" y="2988"/>
                  </a:lnTo>
                  <a:lnTo>
                    <a:pt x="304" y="3464"/>
                  </a:lnTo>
                  <a:lnTo>
                    <a:pt x="390" y="3941"/>
                  </a:lnTo>
                  <a:lnTo>
                    <a:pt x="434" y="3984"/>
                  </a:lnTo>
                  <a:lnTo>
                    <a:pt x="477" y="3941"/>
                  </a:lnTo>
                  <a:lnTo>
                    <a:pt x="347" y="2988"/>
                  </a:lnTo>
                  <a:lnTo>
                    <a:pt x="261" y="1992"/>
                  </a:lnTo>
                  <a:lnTo>
                    <a:pt x="131" y="1040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4" name="Google Shape;9684;p75"/>
            <p:cNvSpPr/>
            <p:nvPr/>
          </p:nvSpPr>
          <p:spPr>
            <a:xfrm>
              <a:off x="5836140" y="2995186"/>
              <a:ext cx="5850" cy="103883"/>
            </a:xfrm>
            <a:custGeom>
              <a:avLst/>
              <a:gdLst/>
              <a:ahLst/>
              <a:cxnLst/>
              <a:rect l="l" t="t" r="r" b="b"/>
              <a:pathLst>
                <a:path w="217" h="3855" extrusionOk="0">
                  <a:moveTo>
                    <a:pt x="174" y="1"/>
                  </a:moveTo>
                  <a:lnTo>
                    <a:pt x="87" y="953"/>
                  </a:lnTo>
                  <a:lnTo>
                    <a:pt x="44" y="1906"/>
                  </a:lnTo>
                  <a:lnTo>
                    <a:pt x="0" y="2425"/>
                  </a:lnTo>
                  <a:lnTo>
                    <a:pt x="0" y="2902"/>
                  </a:lnTo>
                  <a:lnTo>
                    <a:pt x="0" y="3378"/>
                  </a:lnTo>
                  <a:lnTo>
                    <a:pt x="44" y="3811"/>
                  </a:lnTo>
                  <a:lnTo>
                    <a:pt x="87" y="3854"/>
                  </a:lnTo>
                  <a:lnTo>
                    <a:pt x="130" y="3811"/>
                  </a:lnTo>
                  <a:lnTo>
                    <a:pt x="130" y="3768"/>
                  </a:lnTo>
                  <a:lnTo>
                    <a:pt x="217" y="3335"/>
                  </a:lnTo>
                  <a:lnTo>
                    <a:pt x="174" y="2902"/>
                  </a:lnTo>
                  <a:lnTo>
                    <a:pt x="174" y="1906"/>
                  </a:lnTo>
                  <a:lnTo>
                    <a:pt x="217" y="95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5" name="Google Shape;9685;p75"/>
            <p:cNvSpPr/>
            <p:nvPr/>
          </p:nvSpPr>
          <p:spPr>
            <a:xfrm>
              <a:off x="5909680" y="2997531"/>
              <a:ext cx="7036" cy="94532"/>
            </a:xfrm>
            <a:custGeom>
              <a:avLst/>
              <a:gdLst/>
              <a:ahLst/>
              <a:cxnLst/>
              <a:rect l="l" t="t" r="r" b="b"/>
              <a:pathLst>
                <a:path w="261" h="3508" extrusionOk="0">
                  <a:moveTo>
                    <a:pt x="217" y="0"/>
                  </a:moveTo>
                  <a:lnTo>
                    <a:pt x="174" y="43"/>
                  </a:lnTo>
                  <a:lnTo>
                    <a:pt x="87" y="1776"/>
                  </a:lnTo>
                  <a:lnTo>
                    <a:pt x="44" y="2642"/>
                  </a:lnTo>
                  <a:lnTo>
                    <a:pt x="0" y="3075"/>
                  </a:lnTo>
                  <a:lnTo>
                    <a:pt x="44" y="3508"/>
                  </a:lnTo>
                  <a:lnTo>
                    <a:pt x="87" y="3508"/>
                  </a:lnTo>
                  <a:lnTo>
                    <a:pt x="174" y="3075"/>
                  </a:lnTo>
                  <a:lnTo>
                    <a:pt x="217" y="2901"/>
                  </a:lnTo>
                  <a:lnTo>
                    <a:pt x="174" y="2685"/>
                  </a:lnTo>
                  <a:lnTo>
                    <a:pt x="217" y="1819"/>
                  </a:lnTo>
                  <a:lnTo>
                    <a:pt x="260" y="910"/>
                  </a:lnTo>
                  <a:lnTo>
                    <a:pt x="260" y="4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6" name="Google Shape;9686;p75"/>
            <p:cNvSpPr/>
            <p:nvPr/>
          </p:nvSpPr>
          <p:spPr>
            <a:xfrm>
              <a:off x="5633015" y="2111874"/>
              <a:ext cx="350232" cy="725804"/>
            </a:xfrm>
            <a:custGeom>
              <a:avLst/>
              <a:gdLst/>
              <a:ahLst/>
              <a:cxnLst/>
              <a:rect l="l" t="t" r="r" b="b"/>
              <a:pathLst>
                <a:path w="12992" h="26934" extrusionOk="0">
                  <a:moveTo>
                    <a:pt x="1083" y="0"/>
                  </a:moveTo>
                  <a:lnTo>
                    <a:pt x="867" y="43"/>
                  </a:lnTo>
                  <a:lnTo>
                    <a:pt x="650" y="87"/>
                  </a:lnTo>
                  <a:lnTo>
                    <a:pt x="477" y="217"/>
                  </a:lnTo>
                  <a:lnTo>
                    <a:pt x="304" y="390"/>
                  </a:lnTo>
                  <a:lnTo>
                    <a:pt x="174" y="606"/>
                  </a:lnTo>
                  <a:lnTo>
                    <a:pt x="87" y="866"/>
                  </a:lnTo>
                  <a:lnTo>
                    <a:pt x="44" y="1169"/>
                  </a:lnTo>
                  <a:lnTo>
                    <a:pt x="1" y="1516"/>
                  </a:lnTo>
                  <a:lnTo>
                    <a:pt x="44" y="1905"/>
                  </a:lnTo>
                  <a:lnTo>
                    <a:pt x="87" y="2338"/>
                  </a:lnTo>
                  <a:lnTo>
                    <a:pt x="174" y="2771"/>
                  </a:lnTo>
                  <a:lnTo>
                    <a:pt x="347" y="3291"/>
                  </a:lnTo>
                  <a:lnTo>
                    <a:pt x="1473" y="6409"/>
                  </a:lnTo>
                  <a:lnTo>
                    <a:pt x="3032" y="10609"/>
                  </a:lnTo>
                  <a:lnTo>
                    <a:pt x="4418" y="14463"/>
                  </a:lnTo>
                  <a:lnTo>
                    <a:pt x="4851" y="15719"/>
                  </a:lnTo>
                  <a:lnTo>
                    <a:pt x="4981" y="16152"/>
                  </a:lnTo>
                  <a:lnTo>
                    <a:pt x="5024" y="16325"/>
                  </a:lnTo>
                  <a:lnTo>
                    <a:pt x="4894" y="18100"/>
                  </a:lnTo>
                  <a:lnTo>
                    <a:pt x="4591" y="21391"/>
                  </a:lnTo>
                  <a:lnTo>
                    <a:pt x="4201" y="26024"/>
                  </a:lnTo>
                  <a:lnTo>
                    <a:pt x="12991" y="26934"/>
                  </a:lnTo>
                  <a:lnTo>
                    <a:pt x="12991" y="26934"/>
                  </a:lnTo>
                  <a:lnTo>
                    <a:pt x="12862" y="22084"/>
                  </a:lnTo>
                  <a:lnTo>
                    <a:pt x="12732" y="18360"/>
                  </a:lnTo>
                  <a:lnTo>
                    <a:pt x="12645" y="16888"/>
                  </a:lnTo>
                  <a:lnTo>
                    <a:pt x="12515" y="15935"/>
                  </a:lnTo>
                  <a:lnTo>
                    <a:pt x="12385" y="15502"/>
                  </a:lnTo>
                  <a:lnTo>
                    <a:pt x="12212" y="14939"/>
                  </a:lnTo>
                  <a:lnTo>
                    <a:pt x="11909" y="14246"/>
                  </a:lnTo>
                  <a:lnTo>
                    <a:pt x="11519" y="13424"/>
                  </a:lnTo>
                  <a:lnTo>
                    <a:pt x="11043" y="12514"/>
                  </a:lnTo>
                  <a:lnTo>
                    <a:pt x="10523" y="11518"/>
                  </a:lnTo>
                  <a:lnTo>
                    <a:pt x="9917" y="10436"/>
                  </a:lnTo>
                  <a:lnTo>
                    <a:pt x="9224" y="9310"/>
                  </a:lnTo>
                  <a:lnTo>
                    <a:pt x="8488" y="8141"/>
                  </a:lnTo>
                  <a:lnTo>
                    <a:pt x="7709" y="6972"/>
                  </a:lnTo>
                  <a:lnTo>
                    <a:pt x="6886" y="5802"/>
                  </a:lnTo>
                  <a:lnTo>
                    <a:pt x="6020" y="4633"/>
                  </a:lnTo>
                  <a:lnTo>
                    <a:pt x="5111" y="3507"/>
                  </a:lnTo>
                  <a:lnTo>
                    <a:pt x="4201" y="2468"/>
                  </a:lnTo>
                  <a:lnTo>
                    <a:pt x="3249" y="1472"/>
                  </a:lnTo>
                  <a:lnTo>
                    <a:pt x="2253" y="606"/>
                  </a:lnTo>
                  <a:lnTo>
                    <a:pt x="1949" y="346"/>
                  </a:lnTo>
                  <a:lnTo>
                    <a:pt x="1646" y="173"/>
                  </a:lnTo>
                  <a:lnTo>
                    <a:pt x="1343" y="87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7" name="Google Shape;9687;p75"/>
            <p:cNvSpPr/>
            <p:nvPr/>
          </p:nvSpPr>
          <p:spPr>
            <a:xfrm>
              <a:off x="5677387" y="2295063"/>
              <a:ext cx="93408" cy="442262"/>
            </a:xfrm>
            <a:custGeom>
              <a:avLst/>
              <a:gdLst/>
              <a:ahLst/>
              <a:cxnLst/>
              <a:rect l="l" t="t" r="r" b="b"/>
              <a:pathLst>
                <a:path w="3465" h="16412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4" y="1040"/>
                  </a:lnTo>
                  <a:lnTo>
                    <a:pt x="303" y="1386"/>
                  </a:lnTo>
                  <a:lnTo>
                    <a:pt x="563" y="1776"/>
                  </a:lnTo>
                  <a:lnTo>
                    <a:pt x="650" y="1992"/>
                  </a:lnTo>
                  <a:lnTo>
                    <a:pt x="347" y="996"/>
                  </a:lnTo>
                  <a:lnTo>
                    <a:pt x="0" y="0"/>
                  </a:lnTo>
                  <a:close/>
                  <a:moveTo>
                    <a:pt x="0" y="1040"/>
                  </a:moveTo>
                  <a:lnTo>
                    <a:pt x="2822" y="8199"/>
                  </a:lnTo>
                  <a:lnTo>
                    <a:pt x="2728" y="7881"/>
                  </a:lnTo>
                  <a:lnTo>
                    <a:pt x="2165" y="6279"/>
                  </a:lnTo>
                  <a:lnTo>
                    <a:pt x="780" y="2339"/>
                  </a:lnTo>
                  <a:lnTo>
                    <a:pt x="693" y="2209"/>
                  </a:lnTo>
                  <a:lnTo>
                    <a:pt x="563" y="2036"/>
                  </a:lnTo>
                  <a:lnTo>
                    <a:pt x="433" y="1819"/>
                  </a:lnTo>
                  <a:lnTo>
                    <a:pt x="217" y="1473"/>
                  </a:lnTo>
                  <a:lnTo>
                    <a:pt x="0" y="1040"/>
                  </a:lnTo>
                  <a:close/>
                  <a:moveTo>
                    <a:pt x="0" y="0"/>
                  </a:moveTo>
                  <a:lnTo>
                    <a:pt x="3465" y="9787"/>
                  </a:lnTo>
                  <a:lnTo>
                    <a:pt x="3421" y="9354"/>
                  </a:lnTo>
                  <a:lnTo>
                    <a:pt x="3335" y="8964"/>
                  </a:lnTo>
                  <a:lnTo>
                    <a:pt x="3161" y="8184"/>
                  </a:lnTo>
                  <a:lnTo>
                    <a:pt x="2858" y="7448"/>
                  </a:lnTo>
                  <a:lnTo>
                    <a:pt x="2598" y="6669"/>
                  </a:lnTo>
                  <a:lnTo>
                    <a:pt x="1429" y="3594"/>
                  </a:lnTo>
                  <a:lnTo>
                    <a:pt x="736" y="1776"/>
                  </a:lnTo>
                  <a:lnTo>
                    <a:pt x="0" y="0"/>
                  </a:lnTo>
                  <a:close/>
                  <a:moveTo>
                    <a:pt x="2822" y="8199"/>
                  </a:moveTo>
                  <a:lnTo>
                    <a:pt x="2945" y="8617"/>
                  </a:lnTo>
                  <a:lnTo>
                    <a:pt x="3118" y="9397"/>
                  </a:lnTo>
                  <a:lnTo>
                    <a:pt x="3161" y="10220"/>
                  </a:lnTo>
                  <a:lnTo>
                    <a:pt x="3118" y="11042"/>
                  </a:lnTo>
                  <a:lnTo>
                    <a:pt x="3075" y="11865"/>
                  </a:lnTo>
                  <a:lnTo>
                    <a:pt x="2988" y="12688"/>
                  </a:lnTo>
                  <a:lnTo>
                    <a:pt x="2772" y="16412"/>
                  </a:lnTo>
                  <a:lnTo>
                    <a:pt x="2815" y="16412"/>
                  </a:lnTo>
                  <a:lnTo>
                    <a:pt x="3075" y="14766"/>
                  </a:lnTo>
                  <a:lnTo>
                    <a:pt x="3248" y="13078"/>
                  </a:lnTo>
                  <a:lnTo>
                    <a:pt x="3335" y="12255"/>
                  </a:lnTo>
                  <a:lnTo>
                    <a:pt x="3421" y="11389"/>
                  </a:lnTo>
                  <a:lnTo>
                    <a:pt x="3465" y="10609"/>
                  </a:lnTo>
                  <a:lnTo>
                    <a:pt x="3465" y="9830"/>
                  </a:lnTo>
                  <a:lnTo>
                    <a:pt x="2822" y="8199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8" name="Google Shape;9688;p75"/>
            <p:cNvSpPr/>
            <p:nvPr/>
          </p:nvSpPr>
          <p:spPr>
            <a:xfrm>
              <a:off x="5677387" y="2295063"/>
              <a:ext cx="93408" cy="263735"/>
            </a:xfrm>
            <a:custGeom>
              <a:avLst/>
              <a:gdLst/>
              <a:ahLst/>
              <a:cxnLst/>
              <a:rect l="l" t="t" r="r" b="b"/>
              <a:pathLst>
                <a:path w="3465" h="9787" fill="none" extrusionOk="0">
                  <a:moveTo>
                    <a:pt x="3465" y="9787"/>
                  </a:moveTo>
                  <a:lnTo>
                    <a:pt x="3465" y="9787"/>
                  </a:lnTo>
                  <a:lnTo>
                    <a:pt x="3421" y="9354"/>
                  </a:lnTo>
                  <a:lnTo>
                    <a:pt x="3335" y="8964"/>
                  </a:lnTo>
                  <a:lnTo>
                    <a:pt x="3161" y="8184"/>
                  </a:lnTo>
                  <a:lnTo>
                    <a:pt x="2858" y="7448"/>
                  </a:lnTo>
                  <a:lnTo>
                    <a:pt x="2598" y="6669"/>
                  </a:lnTo>
                  <a:lnTo>
                    <a:pt x="2598" y="6669"/>
                  </a:lnTo>
                  <a:lnTo>
                    <a:pt x="1429" y="3594"/>
                  </a:lnTo>
                  <a:lnTo>
                    <a:pt x="1429" y="3594"/>
                  </a:lnTo>
                  <a:lnTo>
                    <a:pt x="736" y="177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9" name="Google Shape;9689;p75"/>
            <p:cNvSpPr/>
            <p:nvPr/>
          </p:nvSpPr>
          <p:spPr>
            <a:xfrm>
              <a:off x="5677387" y="2295063"/>
              <a:ext cx="17522" cy="53706"/>
            </a:xfrm>
            <a:custGeom>
              <a:avLst/>
              <a:gdLst/>
              <a:ahLst/>
              <a:cxnLst/>
              <a:rect l="l" t="t" r="r" b="b"/>
              <a:pathLst>
                <a:path w="650" h="199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47" y="996"/>
                  </a:lnTo>
                  <a:lnTo>
                    <a:pt x="650" y="1992"/>
                  </a:lnTo>
                  <a:lnTo>
                    <a:pt x="563" y="1776"/>
                  </a:lnTo>
                  <a:lnTo>
                    <a:pt x="563" y="1776"/>
                  </a:lnTo>
                  <a:lnTo>
                    <a:pt x="303" y="1386"/>
                  </a:lnTo>
                  <a:lnTo>
                    <a:pt x="44" y="1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0" name="Google Shape;9690;p75"/>
            <p:cNvSpPr/>
            <p:nvPr/>
          </p:nvSpPr>
          <p:spPr>
            <a:xfrm>
              <a:off x="5677387" y="2323062"/>
              <a:ext cx="93408" cy="414264"/>
            </a:xfrm>
            <a:custGeom>
              <a:avLst/>
              <a:gdLst/>
              <a:ahLst/>
              <a:cxnLst/>
              <a:rect l="l" t="t" r="r" b="b"/>
              <a:pathLst>
                <a:path w="3465" h="1537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7" y="434"/>
                  </a:lnTo>
                  <a:lnTo>
                    <a:pt x="433" y="780"/>
                  </a:lnTo>
                  <a:lnTo>
                    <a:pt x="433" y="780"/>
                  </a:lnTo>
                  <a:lnTo>
                    <a:pt x="563" y="997"/>
                  </a:lnTo>
                  <a:lnTo>
                    <a:pt x="693" y="1170"/>
                  </a:lnTo>
                  <a:lnTo>
                    <a:pt x="693" y="1170"/>
                  </a:lnTo>
                  <a:lnTo>
                    <a:pt x="780" y="1300"/>
                  </a:lnTo>
                  <a:lnTo>
                    <a:pt x="780" y="1300"/>
                  </a:lnTo>
                  <a:lnTo>
                    <a:pt x="2165" y="5240"/>
                  </a:lnTo>
                  <a:lnTo>
                    <a:pt x="2728" y="6842"/>
                  </a:lnTo>
                  <a:lnTo>
                    <a:pt x="2728" y="6842"/>
                  </a:lnTo>
                  <a:lnTo>
                    <a:pt x="2945" y="7578"/>
                  </a:lnTo>
                  <a:lnTo>
                    <a:pt x="3118" y="8358"/>
                  </a:lnTo>
                  <a:lnTo>
                    <a:pt x="3118" y="8358"/>
                  </a:lnTo>
                  <a:lnTo>
                    <a:pt x="3161" y="9181"/>
                  </a:lnTo>
                  <a:lnTo>
                    <a:pt x="3118" y="10003"/>
                  </a:lnTo>
                  <a:lnTo>
                    <a:pt x="3118" y="10003"/>
                  </a:lnTo>
                  <a:lnTo>
                    <a:pt x="3075" y="10826"/>
                  </a:lnTo>
                  <a:lnTo>
                    <a:pt x="2988" y="11649"/>
                  </a:lnTo>
                  <a:lnTo>
                    <a:pt x="2988" y="11649"/>
                  </a:lnTo>
                  <a:lnTo>
                    <a:pt x="2772" y="15373"/>
                  </a:lnTo>
                  <a:lnTo>
                    <a:pt x="2772" y="15373"/>
                  </a:lnTo>
                  <a:lnTo>
                    <a:pt x="2772" y="15373"/>
                  </a:lnTo>
                  <a:lnTo>
                    <a:pt x="2815" y="15373"/>
                  </a:lnTo>
                  <a:lnTo>
                    <a:pt x="2815" y="15373"/>
                  </a:lnTo>
                  <a:lnTo>
                    <a:pt x="3075" y="13727"/>
                  </a:lnTo>
                  <a:lnTo>
                    <a:pt x="3248" y="12039"/>
                  </a:lnTo>
                  <a:lnTo>
                    <a:pt x="3248" y="12039"/>
                  </a:lnTo>
                  <a:lnTo>
                    <a:pt x="3335" y="11216"/>
                  </a:lnTo>
                  <a:lnTo>
                    <a:pt x="3421" y="10350"/>
                  </a:lnTo>
                  <a:lnTo>
                    <a:pt x="3421" y="10350"/>
                  </a:lnTo>
                  <a:lnTo>
                    <a:pt x="3465" y="9570"/>
                  </a:lnTo>
                  <a:lnTo>
                    <a:pt x="3465" y="879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1" name="Google Shape;9691;p75"/>
            <p:cNvSpPr/>
            <p:nvPr/>
          </p:nvSpPr>
          <p:spPr>
            <a:xfrm>
              <a:off x="5763759" y="2762980"/>
              <a:ext cx="207815" cy="24522"/>
            </a:xfrm>
            <a:custGeom>
              <a:avLst/>
              <a:gdLst/>
              <a:ahLst/>
              <a:cxnLst/>
              <a:rect l="l" t="t" r="r" b="b"/>
              <a:pathLst>
                <a:path w="7709" h="910" extrusionOk="0">
                  <a:moveTo>
                    <a:pt x="1" y="0"/>
                  </a:moveTo>
                  <a:lnTo>
                    <a:pt x="304" y="44"/>
                  </a:lnTo>
                  <a:lnTo>
                    <a:pt x="564" y="87"/>
                  </a:lnTo>
                  <a:lnTo>
                    <a:pt x="1040" y="174"/>
                  </a:lnTo>
                  <a:lnTo>
                    <a:pt x="1516" y="260"/>
                  </a:lnTo>
                  <a:lnTo>
                    <a:pt x="1993" y="347"/>
                  </a:lnTo>
                  <a:lnTo>
                    <a:pt x="3898" y="607"/>
                  </a:lnTo>
                  <a:lnTo>
                    <a:pt x="5760" y="780"/>
                  </a:lnTo>
                  <a:lnTo>
                    <a:pt x="6713" y="910"/>
                  </a:lnTo>
                  <a:lnTo>
                    <a:pt x="7708" y="910"/>
                  </a:lnTo>
                  <a:lnTo>
                    <a:pt x="7708" y="867"/>
                  </a:lnTo>
                  <a:lnTo>
                    <a:pt x="6756" y="693"/>
                  </a:lnTo>
                  <a:lnTo>
                    <a:pt x="5760" y="563"/>
                  </a:lnTo>
                  <a:lnTo>
                    <a:pt x="4851" y="434"/>
                  </a:lnTo>
                  <a:lnTo>
                    <a:pt x="3898" y="347"/>
                  </a:lnTo>
                  <a:lnTo>
                    <a:pt x="2036" y="130"/>
                  </a:lnTo>
                  <a:lnTo>
                    <a:pt x="1083" y="44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2" name="Google Shape;9692;p75"/>
          <p:cNvGrpSpPr/>
          <p:nvPr/>
        </p:nvGrpSpPr>
        <p:grpSpPr>
          <a:xfrm>
            <a:off x="6484009" y="3173714"/>
            <a:ext cx="932703" cy="1427113"/>
            <a:chOff x="6484009" y="3173714"/>
            <a:chExt cx="932703" cy="1427113"/>
          </a:xfrm>
        </p:grpSpPr>
        <p:sp>
          <p:nvSpPr>
            <p:cNvPr id="9693" name="Google Shape;9693;p75"/>
            <p:cNvSpPr/>
            <p:nvPr/>
          </p:nvSpPr>
          <p:spPr>
            <a:xfrm>
              <a:off x="6499159" y="4394274"/>
              <a:ext cx="917552" cy="206553"/>
            </a:xfrm>
            <a:custGeom>
              <a:avLst/>
              <a:gdLst/>
              <a:ahLst/>
              <a:cxnLst/>
              <a:rect l="l" t="t" r="r" b="b"/>
              <a:pathLst>
                <a:path w="34037" h="7665" extrusionOk="0">
                  <a:moveTo>
                    <a:pt x="15287" y="1"/>
                  </a:moveTo>
                  <a:lnTo>
                    <a:pt x="13598" y="44"/>
                  </a:lnTo>
                  <a:lnTo>
                    <a:pt x="11952" y="130"/>
                  </a:lnTo>
                  <a:lnTo>
                    <a:pt x="10393" y="260"/>
                  </a:lnTo>
                  <a:lnTo>
                    <a:pt x="8921" y="434"/>
                  </a:lnTo>
                  <a:lnTo>
                    <a:pt x="7492" y="650"/>
                  </a:lnTo>
                  <a:lnTo>
                    <a:pt x="6193" y="867"/>
                  </a:lnTo>
                  <a:lnTo>
                    <a:pt x="4981" y="1083"/>
                  </a:lnTo>
                  <a:lnTo>
                    <a:pt x="3898" y="1386"/>
                  </a:lnTo>
                  <a:lnTo>
                    <a:pt x="2902" y="1689"/>
                  </a:lnTo>
                  <a:lnTo>
                    <a:pt x="2036" y="1992"/>
                  </a:lnTo>
                  <a:lnTo>
                    <a:pt x="1343" y="2339"/>
                  </a:lnTo>
                  <a:lnTo>
                    <a:pt x="780" y="2685"/>
                  </a:lnTo>
                  <a:lnTo>
                    <a:pt x="521" y="2858"/>
                  </a:lnTo>
                  <a:lnTo>
                    <a:pt x="347" y="3032"/>
                  </a:lnTo>
                  <a:lnTo>
                    <a:pt x="217" y="3248"/>
                  </a:lnTo>
                  <a:lnTo>
                    <a:pt x="88" y="3421"/>
                  </a:lnTo>
                  <a:lnTo>
                    <a:pt x="44" y="3638"/>
                  </a:lnTo>
                  <a:lnTo>
                    <a:pt x="1" y="3811"/>
                  </a:lnTo>
                  <a:lnTo>
                    <a:pt x="44" y="4028"/>
                  </a:lnTo>
                  <a:lnTo>
                    <a:pt x="88" y="4201"/>
                  </a:lnTo>
                  <a:lnTo>
                    <a:pt x="217" y="4417"/>
                  </a:lnTo>
                  <a:lnTo>
                    <a:pt x="347" y="4591"/>
                  </a:lnTo>
                  <a:lnTo>
                    <a:pt x="521" y="4764"/>
                  </a:lnTo>
                  <a:lnTo>
                    <a:pt x="780" y="4937"/>
                  </a:lnTo>
                  <a:lnTo>
                    <a:pt x="1343" y="5327"/>
                  </a:lnTo>
                  <a:lnTo>
                    <a:pt x="2036" y="5630"/>
                  </a:lnTo>
                  <a:lnTo>
                    <a:pt x="2902" y="5976"/>
                  </a:lnTo>
                  <a:lnTo>
                    <a:pt x="3898" y="6236"/>
                  </a:lnTo>
                  <a:lnTo>
                    <a:pt x="4981" y="6539"/>
                  </a:lnTo>
                  <a:lnTo>
                    <a:pt x="6193" y="6756"/>
                  </a:lnTo>
                  <a:lnTo>
                    <a:pt x="7492" y="7015"/>
                  </a:lnTo>
                  <a:lnTo>
                    <a:pt x="8921" y="7189"/>
                  </a:lnTo>
                  <a:lnTo>
                    <a:pt x="10393" y="7362"/>
                  </a:lnTo>
                  <a:lnTo>
                    <a:pt x="11952" y="7492"/>
                  </a:lnTo>
                  <a:lnTo>
                    <a:pt x="13598" y="7578"/>
                  </a:lnTo>
                  <a:lnTo>
                    <a:pt x="15287" y="7622"/>
                  </a:lnTo>
                  <a:lnTo>
                    <a:pt x="17019" y="7665"/>
                  </a:lnTo>
                  <a:lnTo>
                    <a:pt x="18751" y="7622"/>
                  </a:lnTo>
                  <a:lnTo>
                    <a:pt x="20440" y="7578"/>
                  </a:lnTo>
                  <a:lnTo>
                    <a:pt x="22085" y="7492"/>
                  </a:lnTo>
                  <a:lnTo>
                    <a:pt x="23644" y="7362"/>
                  </a:lnTo>
                  <a:lnTo>
                    <a:pt x="25159" y="7189"/>
                  </a:lnTo>
                  <a:lnTo>
                    <a:pt x="26545" y="7015"/>
                  </a:lnTo>
                  <a:lnTo>
                    <a:pt x="27844" y="6756"/>
                  </a:lnTo>
                  <a:lnTo>
                    <a:pt x="29057" y="6539"/>
                  </a:lnTo>
                  <a:lnTo>
                    <a:pt x="30182" y="6236"/>
                  </a:lnTo>
                  <a:lnTo>
                    <a:pt x="31135" y="5976"/>
                  </a:lnTo>
                  <a:lnTo>
                    <a:pt x="32001" y="5630"/>
                  </a:lnTo>
                  <a:lnTo>
                    <a:pt x="32694" y="5327"/>
                  </a:lnTo>
                  <a:lnTo>
                    <a:pt x="33300" y="4937"/>
                  </a:lnTo>
                  <a:lnTo>
                    <a:pt x="33517" y="4764"/>
                  </a:lnTo>
                  <a:lnTo>
                    <a:pt x="33690" y="4591"/>
                  </a:lnTo>
                  <a:lnTo>
                    <a:pt x="33863" y="4417"/>
                  </a:lnTo>
                  <a:lnTo>
                    <a:pt x="33950" y="4201"/>
                  </a:lnTo>
                  <a:lnTo>
                    <a:pt x="34036" y="4028"/>
                  </a:lnTo>
                  <a:lnTo>
                    <a:pt x="34036" y="3811"/>
                  </a:lnTo>
                  <a:lnTo>
                    <a:pt x="34036" y="3638"/>
                  </a:lnTo>
                  <a:lnTo>
                    <a:pt x="33950" y="3421"/>
                  </a:lnTo>
                  <a:lnTo>
                    <a:pt x="33863" y="3248"/>
                  </a:lnTo>
                  <a:lnTo>
                    <a:pt x="33690" y="3032"/>
                  </a:lnTo>
                  <a:lnTo>
                    <a:pt x="33517" y="2858"/>
                  </a:lnTo>
                  <a:lnTo>
                    <a:pt x="33300" y="2685"/>
                  </a:lnTo>
                  <a:lnTo>
                    <a:pt x="32694" y="2339"/>
                  </a:lnTo>
                  <a:lnTo>
                    <a:pt x="32001" y="1992"/>
                  </a:lnTo>
                  <a:lnTo>
                    <a:pt x="31135" y="1689"/>
                  </a:lnTo>
                  <a:lnTo>
                    <a:pt x="30182" y="1386"/>
                  </a:lnTo>
                  <a:lnTo>
                    <a:pt x="29057" y="1083"/>
                  </a:lnTo>
                  <a:lnTo>
                    <a:pt x="27844" y="867"/>
                  </a:lnTo>
                  <a:lnTo>
                    <a:pt x="26545" y="650"/>
                  </a:lnTo>
                  <a:lnTo>
                    <a:pt x="25159" y="434"/>
                  </a:lnTo>
                  <a:lnTo>
                    <a:pt x="23644" y="260"/>
                  </a:lnTo>
                  <a:lnTo>
                    <a:pt x="22085" y="130"/>
                  </a:lnTo>
                  <a:lnTo>
                    <a:pt x="20440" y="44"/>
                  </a:lnTo>
                  <a:lnTo>
                    <a:pt x="1875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4" name="Google Shape;9694;p75"/>
            <p:cNvSpPr/>
            <p:nvPr/>
          </p:nvSpPr>
          <p:spPr>
            <a:xfrm>
              <a:off x="6962586" y="3400099"/>
              <a:ext cx="280196" cy="642967"/>
            </a:xfrm>
            <a:custGeom>
              <a:avLst/>
              <a:gdLst/>
              <a:ahLst/>
              <a:cxnLst/>
              <a:rect l="l" t="t" r="r" b="b"/>
              <a:pathLst>
                <a:path w="10394" h="23860" extrusionOk="0">
                  <a:moveTo>
                    <a:pt x="6410" y="0"/>
                  </a:moveTo>
                  <a:lnTo>
                    <a:pt x="6063" y="44"/>
                  </a:lnTo>
                  <a:lnTo>
                    <a:pt x="5717" y="87"/>
                  </a:lnTo>
                  <a:lnTo>
                    <a:pt x="5414" y="217"/>
                  </a:lnTo>
                  <a:lnTo>
                    <a:pt x="5111" y="347"/>
                  </a:lnTo>
                  <a:lnTo>
                    <a:pt x="4851" y="520"/>
                  </a:lnTo>
                  <a:lnTo>
                    <a:pt x="4591" y="693"/>
                  </a:lnTo>
                  <a:lnTo>
                    <a:pt x="4374" y="910"/>
                  </a:lnTo>
                  <a:lnTo>
                    <a:pt x="4158" y="1169"/>
                  </a:lnTo>
                  <a:lnTo>
                    <a:pt x="3811" y="1689"/>
                  </a:lnTo>
                  <a:lnTo>
                    <a:pt x="3508" y="2252"/>
                  </a:lnTo>
                  <a:lnTo>
                    <a:pt x="3292" y="2858"/>
                  </a:lnTo>
                  <a:lnTo>
                    <a:pt x="3075" y="3508"/>
                  </a:lnTo>
                  <a:lnTo>
                    <a:pt x="2945" y="4114"/>
                  </a:lnTo>
                  <a:lnTo>
                    <a:pt x="2686" y="5673"/>
                  </a:lnTo>
                  <a:lnTo>
                    <a:pt x="2426" y="7232"/>
                  </a:lnTo>
                  <a:lnTo>
                    <a:pt x="1906" y="10306"/>
                  </a:lnTo>
                  <a:lnTo>
                    <a:pt x="1430" y="13424"/>
                  </a:lnTo>
                  <a:lnTo>
                    <a:pt x="954" y="16628"/>
                  </a:lnTo>
                  <a:lnTo>
                    <a:pt x="694" y="18404"/>
                  </a:lnTo>
                  <a:lnTo>
                    <a:pt x="477" y="20179"/>
                  </a:lnTo>
                  <a:lnTo>
                    <a:pt x="217" y="21954"/>
                  </a:lnTo>
                  <a:lnTo>
                    <a:pt x="87" y="22864"/>
                  </a:lnTo>
                  <a:lnTo>
                    <a:pt x="1" y="23730"/>
                  </a:lnTo>
                  <a:lnTo>
                    <a:pt x="87" y="23816"/>
                  </a:lnTo>
                  <a:lnTo>
                    <a:pt x="131" y="23860"/>
                  </a:lnTo>
                  <a:lnTo>
                    <a:pt x="217" y="23860"/>
                  </a:lnTo>
                  <a:lnTo>
                    <a:pt x="261" y="23816"/>
                  </a:lnTo>
                  <a:lnTo>
                    <a:pt x="304" y="23773"/>
                  </a:lnTo>
                  <a:lnTo>
                    <a:pt x="434" y="22994"/>
                  </a:lnTo>
                  <a:lnTo>
                    <a:pt x="564" y="22258"/>
                  </a:lnTo>
                  <a:lnTo>
                    <a:pt x="780" y="20742"/>
                  </a:lnTo>
                  <a:lnTo>
                    <a:pt x="997" y="19226"/>
                  </a:lnTo>
                  <a:lnTo>
                    <a:pt x="1213" y="17711"/>
                  </a:lnTo>
                  <a:lnTo>
                    <a:pt x="2079" y="11649"/>
                  </a:lnTo>
                  <a:lnTo>
                    <a:pt x="3032" y="5630"/>
                  </a:lnTo>
                  <a:lnTo>
                    <a:pt x="3205" y="4331"/>
                  </a:lnTo>
                  <a:lnTo>
                    <a:pt x="3335" y="3638"/>
                  </a:lnTo>
                  <a:lnTo>
                    <a:pt x="3508" y="2945"/>
                  </a:lnTo>
                  <a:lnTo>
                    <a:pt x="3725" y="2339"/>
                  </a:lnTo>
                  <a:lnTo>
                    <a:pt x="4028" y="1732"/>
                  </a:lnTo>
                  <a:lnTo>
                    <a:pt x="4201" y="1429"/>
                  </a:lnTo>
                  <a:lnTo>
                    <a:pt x="4418" y="1169"/>
                  </a:lnTo>
                  <a:lnTo>
                    <a:pt x="4634" y="953"/>
                  </a:lnTo>
                  <a:lnTo>
                    <a:pt x="4937" y="736"/>
                  </a:lnTo>
                  <a:lnTo>
                    <a:pt x="5240" y="520"/>
                  </a:lnTo>
                  <a:lnTo>
                    <a:pt x="5587" y="390"/>
                  </a:lnTo>
                  <a:lnTo>
                    <a:pt x="5933" y="303"/>
                  </a:lnTo>
                  <a:lnTo>
                    <a:pt x="6280" y="217"/>
                  </a:lnTo>
                  <a:lnTo>
                    <a:pt x="6669" y="217"/>
                  </a:lnTo>
                  <a:lnTo>
                    <a:pt x="7016" y="260"/>
                  </a:lnTo>
                  <a:lnTo>
                    <a:pt x="7406" y="303"/>
                  </a:lnTo>
                  <a:lnTo>
                    <a:pt x="7752" y="433"/>
                  </a:lnTo>
                  <a:lnTo>
                    <a:pt x="8098" y="607"/>
                  </a:lnTo>
                  <a:lnTo>
                    <a:pt x="8445" y="780"/>
                  </a:lnTo>
                  <a:lnTo>
                    <a:pt x="9094" y="1213"/>
                  </a:lnTo>
                  <a:lnTo>
                    <a:pt x="9701" y="1689"/>
                  </a:lnTo>
                  <a:lnTo>
                    <a:pt x="10307" y="2209"/>
                  </a:lnTo>
                  <a:lnTo>
                    <a:pt x="10393" y="2252"/>
                  </a:lnTo>
                  <a:lnTo>
                    <a:pt x="10393" y="2209"/>
                  </a:lnTo>
                  <a:lnTo>
                    <a:pt x="9917" y="1776"/>
                  </a:lnTo>
                  <a:lnTo>
                    <a:pt x="9397" y="1299"/>
                  </a:lnTo>
                  <a:lnTo>
                    <a:pt x="8878" y="910"/>
                  </a:lnTo>
                  <a:lnTo>
                    <a:pt x="8315" y="520"/>
                  </a:lnTo>
                  <a:lnTo>
                    <a:pt x="7709" y="217"/>
                  </a:lnTo>
                  <a:lnTo>
                    <a:pt x="7406" y="130"/>
                  </a:lnTo>
                  <a:lnTo>
                    <a:pt x="7059" y="44"/>
                  </a:lnTo>
                  <a:lnTo>
                    <a:pt x="6756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5" name="Google Shape;9695;p75"/>
            <p:cNvSpPr/>
            <p:nvPr/>
          </p:nvSpPr>
          <p:spPr>
            <a:xfrm>
              <a:off x="7086321" y="3331249"/>
              <a:ext cx="323382" cy="366432"/>
            </a:xfrm>
            <a:custGeom>
              <a:avLst/>
              <a:gdLst/>
              <a:ahLst/>
              <a:cxnLst/>
              <a:rect l="l" t="t" r="r" b="b"/>
              <a:pathLst>
                <a:path w="11996" h="13598" extrusionOk="0">
                  <a:moveTo>
                    <a:pt x="5630" y="1"/>
                  </a:moveTo>
                  <a:lnTo>
                    <a:pt x="5414" y="44"/>
                  </a:lnTo>
                  <a:lnTo>
                    <a:pt x="5197" y="87"/>
                  </a:lnTo>
                  <a:lnTo>
                    <a:pt x="4981" y="130"/>
                  </a:lnTo>
                  <a:lnTo>
                    <a:pt x="4764" y="217"/>
                  </a:lnTo>
                  <a:lnTo>
                    <a:pt x="4591" y="347"/>
                  </a:lnTo>
                  <a:lnTo>
                    <a:pt x="4418" y="477"/>
                  </a:lnTo>
                  <a:lnTo>
                    <a:pt x="4244" y="650"/>
                  </a:lnTo>
                  <a:lnTo>
                    <a:pt x="4115" y="823"/>
                  </a:lnTo>
                  <a:lnTo>
                    <a:pt x="3985" y="1040"/>
                  </a:lnTo>
                  <a:lnTo>
                    <a:pt x="3898" y="1256"/>
                  </a:lnTo>
                  <a:lnTo>
                    <a:pt x="3855" y="1473"/>
                  </a:lnTo>
                  <a:lnTo>
                    <a:pt x="3811" y="1733"/>
                  </a:lnTo>
                  <a:lnTo>
                    <a:pt x="3768" y="1992"/>
                  </a:lnTo>
                  <a:lnTo>
                    <a:pt x="3768" y="2296"/>
                  </a:lnTo>
                  <a:lnTo>
                    <a:pt x="3811" y="2599"/>
                  </a:lnTo>
                  <a:lnTo>
                    <a:pt x="3898" y="2902"/>
                  </a:lnTo>
                  <a:lnTo>
                    <a:pt x="3985" y="3205"/>
                  </a:lnTo>
                  <a:lnTo>
                    <a:pt x="4158" y="3551"/>
                  </a:lnTo>
                  <a:lnTo>
                    <a:pt x="3725" y="3421"/>
                  </a:lnTo>
                  <a:lnTo>
                    <a:pt x="3292" y="3378"/>
                  </a:lnTo>
                  <a:lnTo>
                    <a:pt x="2729" y="3335"/>
                  </a:lnTo>
                  <a:lnTo>
                    <a:pt x="2426" y="3335"/>
                  </a:lnTo>
                  <a:lnTo>
                    <a:pt x="2123" y="3378"/>
                  </a:lnTo>
                  <a:lnTo>
                    <a:pt x="1820" y="3465"/>
                  </a:lnTo>
                  <a:lnTo>
                    <a:pt x="1516" y="3551"/>
                  </a:lnTo>
                  <a:lnTo>
                    <a:pt x="1213" y="3724"/>
                  </a:lnTo>
                  <a:lnTo>
                    <a:pt x="910" y="3898"/>
                  </a:lnTo>
                  <a:lnTo>
                    <a:pt x="650" y="4158"/>
                  </a:lnTo>
                  <a:lnTo>
                    <a:pt x="391" y="4461"/>
                  </a:lnTo>
                  <a:lnTo>
                    <a:pt x="174" y="4850"/>
                  </a:lnTo>
                  <a:lnTo>
                    <a:pt x="44" y="5283"/>
                  </a:lnTo>
                  <a:lnTo>
                    <a:pt x="1" y="5760"/>
                  </a:lnTo>
                  <a:lnTo>
                    <a:pt x="88" y="6279"/>
                  </a:lnTo>
                  <a:lnTo>
                    <a:pt x="217" y="6842"/>
                  </a:lnTo>
                  <a:lnTo>
                    <a:pt x="521" y="7448"/>
                  </a:lnTo>
                  <a:lnTo>
                    <a:pt x="910" y="8098"/>
                  </a:lnTo>
                  <a:lnTo>
                    <a:pt x="1473" y="8704"/>
                  </a:lnTo>
                  <a:lnTo>
                    <a:pt x="2166" y="9354"/>
                  </a:lnTo>
                  <a:lnTo>
                    <a:pt x="2989" y="10003"/>
                  </a:lnTo>
                  <a:lnTo>
                    <a:pt x="4028" y="10653"/>
                  </a:lnTo>
                  <a:lnTo>
                    <a:pt x="5240" y="11302"/>
                  </a:lnTo>
                  <a:lnTo>
                    <a:pt x="6626" y="11909"/>
                  </a:lnTo>
                  <a:lnTo>
                    <a:pt x="8185" y="12515"/>
                  </a:lnTo>
                  <a:lnTo>
                    <a:pt x="10004" y="13078"/>
                  </a:lnTo>
                  <a:lnTo>
                    <a:pt x="11996" y="13597"/>
                  </a:lnTo>
                  <a:lnTo>
                    <a:pt x="11866" y="12255"/>
                  </a:lnTo>
                  <a:lnTo>
                    <a:pt x="11649" y="10913"/>
                  </a:lnTo>
                  <a:lnTo>
                    <a:pt x="11389" y="9614"/>
                  </a:lnTo>
                  <a:lnTo>
                    <a:pt x="11086" y="8314"/>
                  </a:lnTo>
                  <a:lnTo>
                    <a:pt x="10696" y="7015"/>
                  </a:lnTo>
                  <a:lnTo>
                    <a:pt x="10263" y="5760"/>
                  </a:lnTo>
                  <a:lnTo>
                    <a:pt x="9787" y="4504"/>
                  </a:lnTo>
                  <a:lnTo>
                    <a:pt x="9268" y="3291"/>
                  </a:lnTo>
                  <a:lnTo>
                    <a:pt x="9051" y="2815"/>
                  </a:lnTo>
                  <a:lnTo>
                    <a:pt x="8791" y="2382"/>
                  </a:lnTo>
                  <a:lnTo>
                    <a:pt x="8531" y="1949"/>
                  </a:lnTo>
                  <a:lnTo>
                    <a:pt x="8272" y="1603"/>
                  </a:lnTo>
                  <a:lnTo>
                    <a:pt x="8012" y="1300"/>
                  </a:lnTo>
                  <a:lnTo>
                    <a:pt x="7752" y="1040"/>
                  </a:lnTo>
                  <a:lnTo>
                    <a:pt x="7492" y="780"/>
                  </a:lnTo>
                  <a:lnTo>
                    <a:pt x="7232" y="563"/>
                  </a:lnTo>
                  <a:lnTo>
                    <a:pt x="6929" y="390"/>
                  </a:lnTo>
                  <a:lnTo>
                    <a:pt x="6669" y="260"/>
                  </a:lnTo>
                  <a:lnTo>
                    <a:pt x="6410" y="174"/>
                  </a:lnTo>
                  <a:lnTo>
                    <a:pt x="6150" y="87"/>
                  </a:lnTo>
                  <a:lnTo>
                    <a:pt x="5890" y="44"/>
                  </a:lnTo>
                  <a:lnTo>
                    <a:pt x="5630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6" name="Google Shape;9696;p75"/>
            <p:cNvSpPr/>
            <p:nvPr/>
          </p:nvSpPr>
          <p:spPr>
            <a:xfrm>
              <a:off x="7164551" y="3422277"/>
              <a:ext cx="228815" cy="255570"/>
            </a:xfrm>
            <a:custGeom>
              <a:avLst/>
              <a:gdLst/>
              <a:ahLst/>
              <a:cxnLst/>
              <a:rect l="l" t="t" r="r" b="b"/>
              <a:pathLst>
                <a:path w="8488" h="9484" extrusionOk="0">
                  <a:moveTo>
                    <a:pt x="4547" y="0"/>
                  </a:moveTo>
                  <a:lnTo>
                    <a:pt x="4330" y="823"/>
                  </a:lnTo>
                  <a:lnTo>
                    <a:pt x="4200" y="1689"/>
                  </a:lnTo>
                  <a:lnTo>
                    <a:pt x="4114" y="2555"/>
                  </a:lnTo>
                  <a:lnTo>
                    <a:pt x="4114" y="3421"/>
                  </a:lnTo>
                  <a:lnTo>
                    <a:pt x="3724" y="2988"/>
                  </a:lnTo>
                  <a:lnTo>
                    <a:pt x="3378" y="2598"/>
                  </a:lnTo>
                  <a:lnTo>
                    <a:pt x="2555" y="1732"/>
                  </a:lnTo>
                  <a:lnTo>
                    <a:pt x="1689" y="866"/>
                  </a:lnTo>
                  <a:lnTo>
                    <a:pt x="3075" y="2468"/>
                  </a:lnTo>
                  <a:lnTo>
                    <a:pt x="4460" y="4070"/>
                  </a:lnTo>
                  <a:lnTo>
                    <a:pt x="3378" y="4114"/>
                  </a:lnTo>
                  <a:lnTo>
                    <a:pt x="2338" y="4157"/>
                  </a:lnTo>
                  <a:lnTo>
                    <a:pt x="1213" y="4244"/>
                  </a:lnTo>
                  <a:lnTo>
                    <a:pt x="43" y="4417"/>
                  </a:lnTo>
                  <a:lnTo>
                    <a:pt x="0" y="4460"/>
                  </a:lnTo>
                  <a:lnTo>
                    <a:pt x="43" y="4460"/>
                  </a:lnTo>
                  <a:lnTo>
                    <a:pt x="1213" y="4330"/>
                  </a:lnTo>
                  <a:lnTo>
                    <a:pt x="2338" y="4287"/>
                  </a:lnTo>
                  <a:lnTo>
                    <a:pt x="3464" y="4244"/>
                  </a:lnTo>
                  <a:lnTo>
                    <a:pt x="4547" y="4287"/>
                  </a:lnTo>
                  <a:lnTo>
                    <a:pt x="5283" y="5153"/>
                  </a:lnTo>
                  <a:lnTo>
                    <a:pt x="5976" y="6062"/>
                  </a:lnTo>
                  <a:lnTo>
                    <a:pt x="5370" y="6062"/>
                  </a:lnTo>
                  <a:lnTo>
                    <a:pt x="4850" y="6106"/>
                  </a:lnTo>
                  <a:lnTo>
                    <a:pt x="4330" y="6149"/>
                  </a:lnTo>
                  <a:lnTo>
                    <a:pt x="3248" y="6279"/>
                  </a:lnTo>
                  <a:lnTo>
                    <a:pt x="2209" y="6452"/>
                  </a:lnTo>
                  <a:lnTo>
                    <a:pt x="2209" y="6495"/>
                  </a:lnTo>
                  <a:lnTo>
                    <a:pt x="3291" y="6409"/>
                  </a:lnTo>
                  <a:lnTo>
                    <a:pt x="3811" y="6365"/>
                  </a:lnTo>
                  <a:lnTo>
                    <a:pt x="6019" y="6365"/>
                  </a:lnTo>
                  <a:lnTo>
                    <a:pt x="6149" y="6322"/>
                  </a:lnTo>
                  <a:lnTo>
                    <a:pt x="7102" y="7535"/>
                  </a:lnTo>
                  <a:lnTo>
                    <a:pt x="7794" y="8487"/>
                  </a:lnTo>
                  <a:lnTo>
                    <a:pt x="8487" y="9483"/>
                  </a:lnTo>
                  <a:lnTo>
                    <a:pt x="8487" y="9440"/>
                  </a:lnTo>
                  <a:lnTo>
                    <a:pt x="7881" y="8531"/>
                  </a:lnTo>
                  <a:lnTo>
                    <a:pt x="7318" y="7621"/>
                  </a:lnTo>
                  <a:lnTo>
                    <a:pt x="6885" y="6972"/>
                  </a:lnTo>
                  <a:lnTo>
                    <a:pt x="6885" y="6885"/>
                  </a:lnTo>
                  <a:lnTo>
                    <a:pt x="6885" y="6798"/>
                  </a:lnTo>
                  <a:lnTo>
                    <a:pt x="6928" y="6495"/>
                  </a:lnTo>
                  <a:lnTo>
                    <a:pt x="7015" y="5846"/>
                  </a:lnTo>
                  <a:lnTo>
                    <a:pt x="7058" y="5543"/>
                  </a:lnTo>
                  <a:lnTo>
                    <a:pt x="7145" y="5240"/>
                  </a:lnTo>
                  <a:lnTo>
                    <a:pt x="7188" y="4893"/>
                  </a:lnTo>
                  <a:lnTo>
                    <a:pt x="7318" y="4547"/>
                  </a:lnTo>
                  <a:lnTo>
                    <a:pt x="7318" y="4503"/>
                  </a:lnTo>
                  <a:lnTo>
                    <a:pt x="7275" y="4503"/>
                  </a:lnTo>
                  <a:lnTo>
                    <a:pt x="7232" y="4547"/>
                  </a:lnTo>
                  <a:lnTo>
                    <a:pt x="7145" y="4893"/>
                  </a:lnTo>
                  <a:lnTo>
                    <a:pt x="7102" y="5066"/>
                  </a:lnTo>
                  <a:lnTo>
                    <a:pt x="7102" y="5196"/>
                  </a:lnTo>
                  <a:lnTo>
                    <a:pt x="7015" y="5499"/>
                  </a:lnTo>
                  <a:lnTo>
                    <a:pt x="6928" y="5846"/>
                  </a:lnTo>
                  <a:lnTo>
                    <a:pt x="6799" y="6452"/>
                  </a:lnTo>
                  <a:lnTo>
                    <a:pt x="6799" y="6582"/>
                  </a:lnTo>
                  <a:lnTo>
                    <a:pt x="6755" y="6755"/>
                  </a:lnTo>
                  <a:lnTo>
                    <a:pt x="6149" y="5889"/>
                  </a:lnTo>
                  <a:lnTo>
                    <a:pt x="5240" y="4720"/>
                  </a:lnTo>
                  <a:lnTo>
                    <a:pt x="4244" y="3594"/>
                  </a:lnTo>
                  <a:lnTo>
                    <a:pt x="4244" y="3551"/>
                  </a:lnTo>
                  <a:lnTo>
                    <a:pt x="4330" y="1775"/>
                  </a:lnTo>
                  <a:lnTo>
                    <a:pt x="4417" y="866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7" name="Google Shape;9697;p75"/>
            <p:cNvSpPr/>
            <p:nvPr/>
          </p:nvSpPr>
          <p:spPr>
            <a:xfrm>
              <a:off x="7159861" y="3494604"/>
              <a:ext cx="67744" cy="2371"/>
            </a:xfrm>
            <a:custGeom>
              <a:avLst/>
              <a:gdLst/>
              <a:ahLst/>
              <a:cxnLst/>
              <a:rect l="l" t="t" r="r" b="b"/>
              <a:pathLst>
                <a:path w="2513" h="88" extrusionOk="0">
                  <a:moveTo>
                    <a:pt x="650" y="1"/>
                  </a:moveTo>
                  <a:lnTo>
                    <a:pt x="44" y="44"/>
                  </a:lnTo>
                  <a:lnTo>
                    <a:pt x="1" y="44"/>
                  </a:lnTo>
                  <a:lnTo>
                    <a:pt x="1" y="87"/>
                  </a:lnTo>
                  <a:lnTo>
                    <a:pt x="2512" y="87"/>
                  </a:lnTo>
                  <a:lnTo>
                    <a:pt x="1863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8" name="Google Shape;9698;p75"/>
            <p:cNvSpPr/>
            <p:nvPr/>
          </p:nvSpPr>
          <p:spPr>
            <a:xfrm>
              <a:off x="7318613" y="3488784"/>
              <a:ext cx="9381" cy="63030"/>
            </a:xfrm>
            <a:custGeom>
              <a:avLst/>
              <a:gdLst/>
              <a:ahLst/>
              <a:cxnLst/>
              <a:rect l="l" t="t" r="r" b="b"/>
              <a:pathLst>
                <a:path w="348" h="2339" extrusionOk="0">
                  <a:moveTo>
                    <a:pt x="304" y="0"/>
                  </a:moveTo>
                  <a:lnTo>
                    <a:pt x="304" y="44"/>
                  </a:lnTo>
                  <a:lnTo>
                    <a:pt x="88" y="1169"/>
                  </a:lnTo>
                  <a:lnTo>
                    <a:pt x="44" y="1473"/>
                  </a:lnTo>
                  <a:lnTo>
                    <a:pt x="44" y="1776"/>
                  </a:lnTo>
                  <a:lnTo>
                    <a:pt x="1" y="2035"/>
                  </a:lnTo>
                  <a:lnTo>
                    <a:pt x="1" y="2339"/>
                  </a:lnTo>
                  <a:lnTo>
                    <a:pt x="88" y="2339"/>
                  </a:lnTo>
                  <a:lnTo>
                    <a:pt x="131" y="2035"/>
                  </a:lnTo>
                  <a:lnTo>
                    <a:pt x="131" y="1776"/>
                  </a:lnTo>
                  <a:lnTo>
                    <a:pt x="174" y="1213"/>
                  </a:lnTo>
                  <a:lnTo>
                    <a:pt x="218" y="650"/>
                  </a:lnTo>
                  <a:lnTo>
                    <a:pt x="347" y="4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9" name="Google Shape;9699;p75"/>
            <p:cNvSpPr/>
            <p:nvPr/>
          </p:nvSpPr>
          <p:spPr>
            <a:xfrm>
              <a:off x="7291791" y="3404761"/>
              <a:ext cx="12859" cy="63030"/>
            </a:xfrm>
            <a:custGeom>
              <a:avLst/>
              <a:gdLst/>
              <a:ahLst/>
              <a:cxnLst/>
              <a:rect l="l" t="t" r="r" b="b"/>
              <a:pathLst>
                <a:path w="477" h="2339" extrusionOk="0">
                  <a:moveTo>
                    <a:pt x="476" y="1"/>
                  </a:moveTo>
                  <a:lnTo>
                    <a:pt x="433" y="44"/>
                  </a:lnTo>
                  <a:lnTo>
                    <a:pt x="130" y="1170"/>
                  </a:lnTo>
                  <a:lnTo>
                    <a:pt x="43" y="1733"/>
                  </a:lnTo>
                  <a:lnTo>
                    <a:pt x="0" y="2036"/>
                  </a:lnTo>
                  <a:lnTo>
                    <a:pt x="43" y="2339"/>
                  </a:lnTo>
                  <a:lnTo>
                    <a:pt x="130" y="2036"/>
                  </a:lnTo>
                  <a:lnTo>
                    <a:pt x="130" y="1776"/>
                  </a:lnTo>
                  <a:lnTo>
                    <a:pt x="260" y="1213"/>
                  </a:lnTo>
                  <a:lnTo>
                    <a:pt x="346" y="650"/>
                  </a:lnTo>
                  <a:lnTo>
                    <a:pt x="476" y="44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0" name="Google Shape;9700;p75"/>
            <p:cNvSpPr/>
            <p:nvPr/>
          </p:nvSpPr>
          <p:spPr>
            <a:xfrm>
              <a:off x="6752479" y="3655643"/>
              <a:ext cx="154116" cy="436442"/>
            </a:xfrm>
            <a:custGeom>
              <a:avLst/>
              <a:gdLst/>
              <a:ahLst/>
              <a:cxnLst/>
              <a:rect l="l" t="t" r="r" b="b"/>
              <a:pathLst>
                <a:path w="5717" h="16196" extrusionOk="0">
                  <a:moveTo>
                    <a:pt x="2079" y="0"/>
                  </a:moveTo>
                  <a:lnTo>
                    <a:pt x="1863" y="44"/>
                  </a:lnTo>
                  <a:lnTo>
                    <a:pt x="1646" y="130"/>
                  </a:lnTo>
                  <a:lnTo>
                    <a:pt x="1429" y="217"/>
                  </a:lnTo>
                  <a:lnTo>
                    <a:pt x="1083" y="520"/>
                  </a:lnTo>
                  <a:lnTo>
                    <a:pt x="737" y="823"/>
                  </a:lnTo>
                  <a:lnTo>
                    <a:pt x="477" y="1213"/>
                  </a:lnTo>
                  <a:lnTo>
                    <a:pt x="217" y="1603"/>
                  </a:lnTo>
                  <a:lnTo>
                    <a:pt x="1" y="1992"/>
                  </a:lnTo>
                  <a:lnTo>
                    <a:pt x="1" y="2036"/>
                  </a:lnTo>
                  <a:lnTo>
                    <a:pt x="44" y="2036"/>
                  </a:lnTo>
                  <a:lnTo>
                    <a:pt x="390" y="1559"/>
                  </a:lnTo>
                  <a:lnTo>
                    <a:pt x="607" y="1256"/>
                  </a:lnTo>
                  <a:lnTo>
                    <a:pt x="910" y="996"/>
                  </a:lnTo>
                  <a:lnTo>
                    <a:pt x="1213" y="693"/>
                  </a:lnTo>
                  <a:lnTo>
                    <a:pt x="1559" y="477"/>
                  </a:lnTo>
                  <a:lnTo>
                    <a:pt x="1906" y="347"/>
                  </a:lnTo>
                  <a:lnTo>
                    <a:pt x="2079" y="304"/>
                  </a:lnTo>
                  <a:lnTo>
                    <a:pt x="2296" y="304"/>
                  </a:lnTo>
                  <a:lnTo>
                    <a:pt x="2555" y="347"/>
                  </a:lnTo>
                  <a:lnTo>
                    <a:pt x="2772" y="433"/>
                  </a:lnTo>
                  <a:lnTo>
                    <a:pt x="2988" y="563"/>
                  </a:lnTo>
                  <a:lnTo>
                    <a:pt x="3205" y="780"/>
                  </a:lnTo>
                  <a:lnTo>
                    <a:pt x="3378" y="1083"/>
                  </a:lnTo>
                  <a:lnTo>
                    <a:pt x="3551" y="1473"/>
                  </a:lnTo>
                  <a:lnTo>
                    <a:pt x="3724" y="1949"/>
                  </a:lnTo>
                  <a:lnTo>
                    <a:pt x="3854" y="2555"/>
                  </a:lnTo>
                  <a:lnTo>
                    <a:pt x="4158" y="4331"/>
                  </a:lnTo>
                  <a:lnTo>
                    <a:pt x="4461" y="6366"/>
                  </a:lnTo>
                  <a:lnTo>
                    <a:pt x="4720" y="8531"/>
                  </a:lnTo>
                  <a:lnTo>
                    <a:pt x="4980" y="10653"/>
                  </a:lnTo>
                  <a:lnTo>
                    <a:pt x="5327" y="14247"/>
                  </a:lnTo>
                  <a:lnTo>
                    <a:pt x="5500" y="15979"/>
                  </a:lnTo>
                  <a:lnTo>
                    <a:pt x="5543" y="16152"/>
                  </a:lnTo>
                  <a:lnTo>
                    <a:pt x="5586" y="16195"/>
                  </a:lnTo>
                  <a:lnTo>
                    <a:pt x="5630" y="16195"/>
                  </a:lnTo>
                  <a:lnTo>
                    <a:pt x="5716" y="16152"/>
                  </a:lnTo>
                  <a:lnTo>
                    <a:pt x="5716" y="15979"/>
                  </a:lnTo>
                  <a:lnTo>
                    <a:pt x="5716" y="14896"/>
                  </a:lnTo>
                  <a:lnTo>
                    <a:pt x="5630" y="13857"/>
                  </a:lnTo>
                  <a:lnTo>
                    <a:pt x="5500" y="12775"/>
                  </a:lnTo>
                  <a:lnTo>
                    <a:pt x="5413" y="11692"/>
                  </a:lnTo>
                  <a:lnTo>
                    <a:pt x="5153" y="9570"/>
                  </a:lnTo>
                  <a:lnTo>
                    <a:pt x="4894" y="7448"/>
                  </a:lnTo>
                  <a:lnTo>
                    <a:pt x="4591" y="5327"/>
                  </a:lnTo>
                  <a:lnTo>
                    <a:pt x="4287" y="3205"/>
                  </a:lnTo>
                  <a:lnTo>
                    <a:pt x="4114" y="2252"/>
                  </a:lnTo>
                  <a:lnTo>
                    <a:pt x="3854" y="1300"/>
                  </a:lnTo>
                  <a:lnTo>
                    <a:pt x="3681" y="910"/>
                  </a:lnTo>
                  <a:lnTo>
                    <a:pt x="3465" y="563"/>
                  </a:lnTo>
                  <a:lnTo>
                    <a:pt x="3162" y="304"/>
                  </a:lnTo>
                  <a:lnTo>
                    <a:pt x="2772" y="87"/>
                  </a:lnTo>
                  <a:lnTo>
                    <a:pt x="2512" y="44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1" name="Google Shape;9701;p75"/>
            <p:cNvSpPr/>
            <p:nvPr/>
          </p:nvSpPr>
          <p:spPr>
            <a:xfrm>
              <a:off x="6603054" y="3622982"/>
              <a:ext cx="240515" cy="311567"/>
            </a:xfrm>
            <a:custGeom>
              <a:avLst/>
              <a:gdLst/>
              <a:ahLst/>
              <a:cxnLst/>
              <a:rect l="l" t="t" r="r" b="b"/>
              <a:pathLst>
                <a:path w="8922" h="11562" extrusionOk="0">
                  <a:moveTo>
                    <a:pt x="5587" y="0"/>
                  </a:moveTo>
                  <a:lnTo>
                    <a:pt x="5284" y="87"/>
                  </a:lnTo>
                  <a:lnTo>
                    <a:pt x="4937" y="260"/>
                  </a:lnTo>
                  <a:lnTo>
                    <a:pt x="4461" y="606"/>
                  </a:lnTo>
                  <a:lnTo>
                    <a:pt x="4071" y="953"/>
                  </a:lnTo>
                  <a:lnTo>
                    <a:pt x="3725" y="1299"/>
                  </a:lnTo>
                  <a:lnTo>
                    <a:pt x="3378" y="1645"/>
                  </a:lnTo>
                  <a:lnTo>
                    <a:pt x="3032" y="2078"/>
                  </a:lnTo>
                  <a:lnTo>
                    <a:pt x="2469" y="2901"/>
                  </a:lnTo>
                  <a:lnTo>
                    <a:pt x="1949" y="3767"/>
                  </a:lnTo>
                  <a:lnTo>
                    <a:pt x="1560" y="4677"/>
                  </a:lnTo>
                  <a:lnTo>
                    <a:pt x="1170" y="5586"/>
                  </a:lnTo>
                  <a:lnTo>
                    <a:pt x="867" y="6495"/>
                  </a:lnTo>
                  <a:lnTo>
                    <a:pt x="650" y="7361"/>
                  </a:lnTo>
                  <a:lnTo>
                    <a:pt x="434" y="8227"/>
                  </a:lnTo>
                  <a:lnTo>
                    <a:pt x="304" y="9007"/>
                  </a:lnTo>
                  <a:lnTo>
                    <a:pt x="131" y="10306"/>
                  </a:lnTo>
                  <a:lnTo>
                    <a:pt x="44" y="11215"/>
                  </a:lnTo>
                  <a:lnTo>
                    <a:pt x="1" y="11562"/>
                  </a:lnTo>
                  <a:lnTo>
                    <a:pt x="1213" y="10825"/>
                  </a:lnTo>
                  <a:lnTo>
                    <a:pt x="2512" y="10003"/>
                  </a:lnTo>
                  <a:lnTo>
                    <a:pt x="3985" y="8963"/>
                  </a:lnTo>
                  <a:lnTo>
                    <a:pt x="4721" y="8401"/>
                  </a:lnTo>
                  <a:lnTo>
                    <a:pt x="5500" y="7794"/>
                  </a:lnTo>
                  <a:lnTo>
                    <a:pt x="6193" y="7188"/>
                  </a:lnTo>
                  <a:lnTo>
                    <a:pt x="6886" y="6539"/>
                  </a:lnTo>
                  <a:lnTo>
                    <a:pt x="7492" y="5932"/>
                  </a:lnTo>
                  <a:lnTo>
                    <a:pt x="7968" y="5326"/>
                  </a:lnTo>
                  <a:lnTo>
                    <a:pt x="8358" y="4720"/>
                  </a:lnTo>
                  <a:lnTo>
                    <a:pt x="8531" y="4460"/>
                  </a:lnTo>
                  <a:lnTo>
                    <a:pt x="8618" y="4157"/>
                  </a:lnTo>
                  <a:lnTo>
                    <a:pt x="8834" y="3421"/>
                  </a:lnTo>
                  <a:lnTo>
                    <a:pt x="8921" y="2858"/>
                  </a:lnTo>
                  <a:lnTo>
                    <a:pt x="8921" y="2382"/>
                  </a:lnTo>
                  <a:lnTo>
                    <a:pt x="8878" y="2208"/>
                  </a:lnTo>
                  <a:lnTo>
                    <a:pt x="8791" y="2078"/>
                  </a:lnTo>
                  <a:lnTo>
                    <a:pt x="8705" y="1949"/>
                  </a:lnTo>
                  <a:lnTo>
                    <a:pt x="8618" y="1862"/>
                  </a:lnTo>
                  <a:lnTo>
                    <a:pt x="8531" y="1819"/>
                  </a:lnTo>
                  <a:lnTo>
                    <a:pt x="8401" y="1775"/>
                  </a:lnTo>
                  <a:lnTo>
                    <a:pt x="8098" y="1732"/>
                  </a:lnTo>
                  <a:lnTo>
                    <a:pt x="7795" y="1775"/>
                  </a:lnTo>
                  <a:lnTo>
                    <a:pt x="7449" y="1862"/>
                  </a:lnTo>
                  <a:lnTo>
                    <a:pt x="7146" y="1992"/>
                  </a:lnTo>
                  <a:lnTo>
                    <a:pt x="6539" y="2295"/>
                  </a:lnTo>
                  <a:lnTo>
                    <a:pt x="6063" y="2555"/>
                  </a:lnTo>
                  <a:lnTo>
                    <a:pt x="5890" y="2641"/>
                  </a:lnTo>
                  <a:lnTo>
                    <a:pt x="6020" y="2035"/>
                  </a:lnTo>
                  <a:lnTo>
                    <a:pt x="6150" y="1472"/>
                  </a:lnTo>
                  <a:lnTo>
                    <a:pt x="6150" y="866"/>
                  </a:lnTo>
                  <a:lnTo>
                    <a:pt x="6150" y="563"/>
                  </a:lnTo>
                  <a:lnTo>
                    <a:pt x="6063" y="346"/>
                  </a:lnTo>
                  <a:lnTo>
                    <a:pt x="5933" y="130"/>
                  </a:lnTo>
                  <a:lnTo>
                    <a:pt x="5803" y="43"/>
                  </a:lnTo>
                  <a:lnTo>
                    <a:pt x="5587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2" name="Google Shape;9702;p75"/>
            <p:cNvSpPr/>
            <p:nvPr/>
          </p:nvSpPr>
          <p:spPr>
            <a:xfrm>
              <a:off x="6614726" y="3681324"/>
              <a:ext cx="185629" cy="227545"/>
            </a:xfrm>
            <a:custGeom>
              <a:avLst/>
              <a:gdLst/>
              <a:ahLst/>
              <a:cxnLst/>
              <a:rect l="l" t="t" r="r" b="b"/>
              <a:pathLst>
                <a:path w="6886" h="8444" extrusionOk="0">
                  <a:moveTo>
                    <a:pt x="3205" y="0"/>
                  </a:moveTo>
                  <a:lnTo>
                    <a:pt x="3508" y="1126"/>
                  </a:lnTo>
                  <a:lnTo>
                    <a:pt x="3638" y="1689"/>
                  </a:lnTo>
                  <a:lnTo>
                    <a:pt x="3811" y="2208"/>
                  </a:lnTo>
                  <a:lnTo>
                    <a:pt x="3032" y="3334"/>
                  </a:lnTo>
                  <a:lnTo>
                    <a:pt x="2816" y="2771"/>
                  </a:lnTo>
                  <a:lnTo>
                    <a:pt x="2642" y="2208"/>
                  </a:lnTo>
                  <a:lnTo>
                    <a:pt x="2599" y="2165"/>
                  </a:lnTo>
                  <a:lnTo>
                    <a:pt x="2556" y="2208"/>
                  </a:lnTo>
                  <a:lnTo>
                    <a:pt x="2902" y="3508"/>
                  </a:lnTo>
                  <a:lnTo>
                    <a:pt x="2382" y="4287"/>
                  </a:lnTo>
                  <a:lnTo>
                    <a:pt x="1949" y="4980"/>
                  </a:lnTo>
                  <a:lnTo>
                    <a:pt x="1516" y="5716"/>
                  </a:lnTo>
                  <a:lnTo>
                    <a:pt x="1430" y="5759"/>
                  </a:lnTo>
                  <a:lnTo>
                    <a:pt x="1430" y="5846"/>
                  </a:lnTo>
                  <a:lnTo>
                    <a:pt x="694" y="7102"/>
                  </a:lnTo>
                  <a:lnTo>
                    <a:pt x="1" y="8401"/>
                  </a:lnTo>
                  <a:lnTo>
                    <a:pt x="44" y="8444"/>
                  </a:lnTo>
                  <a:lnTo>
                    <a:pt x="780" y="7188"/>
                  </a:lnTo>
                  <a:lnTo>
                    <a:pt x="1516" y="5932"/>
                  </a:lnTo>
                  <a:lnTo>
                    <a:pt x="1776" y="5889"/>
                  </a:lnTo>
                  <a:lnTo>
                    <a:pt x="1906" y="5846"/>
                  </a:lnTo>
                  <a:lnTo>
                    <a:pt x="2036" y="5803"/>
                  </a:lnTo>
                  <a:lnTo>
                    <a:pt x="2339" y="5759"/>
                  </a:lnTo>
                  <a:lnTo>
                    <a:pt x="2642" y="5673"/>
                  </a:lnTo>
                  <a:lnTo>
                    <a:pt x="3205" y="5543"/>
                  </a:lnTo>
                  <a:lnTo>
                    <a:pt x="3811" y="5413"/>
                  </a:lnTo>
                  <a:lnTo>
                    <a:pt x="3811" y="5370"/>
                  </a:lnTo>
                  <a:lnTo>
                    <a:pt x="3768" y="5370"/>
                  </a:lnTo>
                  <a:lnTo>
                    <a:pt x="3075" y="5456"/>
                  </a:lnTo>
                  <a:lnTo>
                    <a:pt x="2339" y="5543"/>
                  </a:lnTo>
                  <a:lnTo>
                    <a:pt x="1690" y="5629"/>
                  </a:lnTo>
                  <a:lnTo>
                    <a:pt x="1646" y="5629"/>
                  </a:lnTo>
                  <a:lnTo>
                    <a:pt x="2469" y="4417"/>
                  </a:lnTo>
                  <a:lnTo>
                    <a:pt x="3335" y="3204"/>
                  </a:lnTo>
                  <a:lnTo>
                    <a:pt x="3725" y="3118"/>
                  </a:lnTo>
                  <a:lnTo>
                    <a:pt x="4158" y="3031"/>
                  </a:lnTo>
                  <a:lnTo>
                    <a:pt x="5024" y="2858"/>
                  </a:lnTo>
                  <a:lnTo>
                    <a:pt x="5544" y="2815"/>
                  </a:lnTo>
                  <a:lnTo>
                    <a:pt x="6020" y="2728"/>
                  </a:lnTo>
                  <a:lnTo>
                    <a:pt x="6886" y="2512"/>
                  </a:lnTo>
                  <a:lnTo>
                    <a:pt x="6020" y="2685"/>
                  </a:lnTo>
                  <a:lnTo>
                    <a:pt x="5111" y="2815"/>
                  </a:lnTo>
                  <a:lnTo>
                    <a:pt x="4244" y="2945"/>
                  </a:lnTo>
                  <a:lnTo>
                    <a:pt x="3638" y="2988"/>
                  </a:lnTo>
                  <a:lnTo>
                    <a:pt x="5327" y="606"/>
                  </a:lnTo>
                  <a:lnTo>
                    <a:pt x="5327" y="563"/>
                  </a:lnTo>
                  <a:lnTo>
                    <a:pt x="5284" y="606"/>
                  </a:lnTo>
                  <a:lnTo>
                    <a:pt x="4591" y="1299"/>
                  </a:lnTo>
                  <a:lnTo>
                    <a:pt x="3985" y="2079"/>
                  </a:lnTo>
                  <a:lnTo>
                    <a:pt x="3638" y="1126"/>
                  </a:lnTo>
                  <a:lnTo>
                    <a:pt x="3465" y="563"/>
                  </a:lnTo>
                  <a:lnTo>
                    <a:pt x="329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3" name="Google Shape;9703;p75"/>
            <p:cNvSpPr/>
            <p:nvPr/>
          </p:nvSpPr>
          <p:spPr>
            <a:xfrm>
              <a:off x="6668425" y="3732659"/>
              <a:ext cx="12886" cy="38535"/>
            </a:xfrm>
            <a:custGeom>
              <a:avLst/>
              <a:gdLst/>
              <a:ahLst/>
              <a:cxnLst/>
              <a:rect l="l" t="t" r="r" b="b"/>
              <a:pathLst>
                <a:path w="478" h="1430" extrusionOk="0">
                  <a:moveTo>
                    <a:pt x="1" y="0"/>
                  </a:moveTo>
                  <a:lnTo>
                    <a:pt x="131" y="693"/>
                  </a:lnTo>
                  <a:lnTo>
                    <a:pt x="261" y="1083"/>
                  </a:lnTo>
                  <a:lnTo>
                    <a:pt x="347" y="1386"/>
                  </a:lnTo>
                  <a:lnTo>
                    <a:pt x="390" y="1429"/>
                  </a:lnTo>
                  <a:lnTo>
                    <a:pt x="434" y="1429"/>
                  </a:lnTo>
                  <a:lnTo>
                    <a:pt x="434" y="1386"/>
                  </a:lnTo>
                  <a:lnTo>
                    <a:pt x="477" y="1343"/>
                  </a:lnTo>
                  <a:lnTo>
                    <a:pt x="390" y="1213"/>
                  </a:lnTo>
                  <a:lnTo>
                    <a:pt x="347" y="1040"/>
                  </a:lnTo>
                  <a:lnTo>
                    <a:pt x="261" y="69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4" name="Google Shape;9704;p75"/>
            <p:cNvSpPr/>
            <p:nvPr/>
          </p:nvSpPr>
          <p:spPr>
            <a:xfrm>
              <a:off x="6765311" y="3723308"/>
              <a:ext cx="57231" cy="8219"/>
            </a:xfrm>
            <a:custGeom>
              <a:avLst/>
              <a:gdLst/>
              <a:ahLst/>
              <a:cxnLst/>
              <a:rect l="l" t="t" r="r" b="b"/>
              <a:pathLst>
                <a:path w="2123" h="305" extrusionOk="0">
                  <a:moveTo>
                    <a:pt x="2123" y="1"/>
                  </a:moveTo>
                  <a:lnTo>
                    <a:pt x="1603" y="88"/>
                  </a:lnTo>
                  <a:lnTo>
                    <a:pt x="1083" y="131"/>
                  </a:lnTo>
                  <a:lnTo>
                    <a:pt x="564" y="217"/>
                  </a:lnTo>
                  <a:lnTo>
                    <a:pt x="44" y="261"/>
                  </a:lnTo>
                  <a:lnTo>
                    <a:pt x="1" y="261"/>
                  </a:lnTo>
                  <a:lnTo>
                    <a:pt x="44" y="304"/>
                  </a:lnTo>
                  <a:lnTo>
                    <a:pt x="1083" y="217"/>
                  </a:lnTo>
                  <a:lnTo>
                    <a:pt x="2123" y="88"/>
                  </a:lnTo>
                  <a:lnTo>
                    <a:pt x="2123" y="44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5" name="Google Shape;9705;p75"/>
            <p:cNvSpPr/>
            <p:nvPr/>
          </p:nvSpPr>
          <p:spPr>
            <a:xfrm>
              <a:off x="6691771" y="3283417"/>
              <a:ext cx="378241" cy="855341"/>
            </a:xfrm>
            <a:custGeom>
              <a:avLst/>
              <a:gdLst/>
              <a:ahLst/>
              <a:cxnLst/>
              <a:rect l="l" t="t" r="r" b="b"/>
              <a:pathLst>
                <a:path w="14031" h="31741" extrusionOk="0">
                  <a:moveTo>
                    <a:pt x="7016" y="0"/>
                  </a:moveTo>
                  <a:lnTo>
                    <a:pt x="6539" y="87"/>
                  </a:lnTo>
                  <a:lnTo>
                    <a:pt x="6106" y="260"/>
                  </a:lnTo>
                  <a:lnTo>
                    <a:pt x="5630" y="433"/>
                  </a:lnTo>
                  <a:lnTo>
                    <a:pt x="5240" y="693"/>
                  </a:lnTo>
                  <a:lnTo>
                    <a:pt x="4807" y="953"/>
                  </a:lnTo>
                  <a:lnTo>
                    <a:pt x="4418" y="1256"/>
                  </a:lnTo>
                  <a:lnTo>
                    <a:pt x="3725" y="1905"/>
                  </a:lnTo>
                  <a:lnTo>
                    <a:pt x="2945" y="2685"/>
                  </a:lnTo>
                  <a:lnTo>
                    <a:pt x="2209" y="3508"/>
                  </a:lnTo>
                  <a:lnTo>
                    <a:pt x="780" y="5153"/>
                  </a:lnTo>
                  <a:lnTo>
                    <a:pt x="1" y="5976"/>
                  </a:lnTo>
                  <a:lnTo>
                    <a:pt x="1" y="6019"/>
                  </a:lnTo>
                  <a:lnTo>
                    <a:pt x="44" y="6019"/>
                  </a:lnTo>
                  <a:lnTo>
                    <a:pt x="1473" y="4417"/>
                  </a:lnTo>
                  <a:lnTo>
                    <a:pt x="2253" y="3638"/>
                  </a:lnTo>
                  <a:lnTo>
                    <a:pt x="2989" y="2858"/>
                  </a:lnTo>
                  <a:lnTo>
                    <a:pt x="3725" y="2165"/>
                  </a:lnTo>
                  <a:lnTo>
                    <a:pt x="4504" y="1516"/>
                  </a:lnTo>
                  <a:lnTo>
                    <a:pt x="4894" y="1213"/>
                  </a:lnTo>
                  <a:lnTo>
                    <a:pt x="5327" y="953"/>
                  </a:lnTo>
                  <a:lnTo>
                    <a:pt x="5760" y="693"/>
                  </a:lnTo>
                  <a:lnTo>
                    <a:pt x="6236" y="520"/>
                  </a:lnTo>
                  <a:lnTo>
                    <a:pt x="6713" y="433"/>
                  </a:lnTo>
                  <a:lnTo>
                    <a:pt x="7189" y="390"/>
                  </a:lnTo>
                  <a:lnTo>
                    <a:pt x="7622" y="390"/>
                  </a:lnTo>
                  <a:lnTo>
                    <a:pt x="8098" y="520"/>
                  </a:lnTo>
                  <a:lnTo>
                    <a:pt x="8445" y="650"/>
                  </a:lnTo>
                  <a:lnTo>
                    <a:pt x="8791" y="823"/>
                  </a:lnTo>
                  <a:lnTo>
                    <a:pt x="9094" y="1039"/>
                  </a:lnTo>
                  <a:lnTo>
                    <a:pt x="9397" y="1299"/>
                  </a:lnTo>
                  <a:lnTo>
                    <a:pt x="9657" y="1602"/>
                  </a:lnTo>
                  <a:lnTo>
                    <a:pt x="9917" y="1905"/>
                  </a:lnTo>
                  <a:lnTo>
                    <a:pt x="10090" y="2252"/>
                  </a:lnTo>
                  <a:lnTo>
                    <a:pt x="10307" y="2642"/>
                  </a:lnTo>
                  <a:lnTo>
                    <a:pt x="10610" y="3378"/>
                  </a:lnTo>
                  <a:lnTo>
                    <a:pt x="10826" y="4114"/>
                  </a:lnTo>
                  <a:lnTo>
                    <a:pt x="11129" y="5196"/>
                  </a:lnTo>
                  <a:lnTo>
                    <a:pt x="11389" y="6236"/>
                  </a:lnTo>
                  <a:lnTo>
                    <a:pt x="11562" y="7318"/>
                  </a:lnTo>
                  <a:lnTo>
                    <a:pt x="11736" y="8401"/>
                  </a:lnTo>
                  <a:lnTo>
                    <a:pt x="12039" y="10566"/>
                  </a:lnTo>
                  <a:lnTo>
                    <a:pt x="12255" y="12774"/>
                  </a:lnTo>
                  <a:lnTo>
                    <a:pt x="12472" y="14983"/>
                  </a:lnTo>
                  <a:lnTo>
                    <a:pt x="12645" y="17191"/>
                  </a:lnTo>
                  <a:lnTo>
                    <a:pt x="12818" y="19399"/>
                  </a:lnTo>
                  <a:lnTo>
                    <a:pt x="12948" y="21608"/>
                  </a:lnTo>
                  <a:lnTo>
                    <a:pt x="13165" y="26025"/>
                  </a:lnTo>
                  <a:lnTo>
                    <a:pt x="13295" y="28276"/>
                  </a:lnTo>
                  <a:lnTo>
                    <a:pt x="13511" y="30485"/>
                  </a:lnTo>
                  <a:lnTo>
                    <a:pt x="13598" y="31567"/>
                  </a:lnTo>
                  <a:lnTo>
                    <a:pt x="13641" y="31654"/>
                  </a:lnTo>
                  <a:lnTo>
                    <a:pt x="13684" y="31697"/>
                  </a:lnTo>
                  <a:lnTo>
                    <a:pt x="13814" y="31740"/>
                  </a:lnTo>
                  <a:lnTo>
                    <a:pt x="13944" y="31697"/>
                  </a:lnTo>
                  <a:lnTo>
                    <a:pt x="13987" y="31654"/>
                  </a:lnTo>
                  <a:lnTo>
                    <a:pt x="14031" y="31567"/>
                  </a:lnTo>
                  <a:lnTo>
                    <a:pt x="13857" y="29272"/>
                  </a:lnTo>
                  <a:lnTo>
                    <a:pt x="13728" y="26977"/>
                  </a:lnTo>
                  <a:lnTo>
                    <a:pt x="13511" y="22387"/>
                  </a:lnTo>
                  <a:lnTo>
                    <a:pt x="13381" y="20092"/>
                  </a:lnTo>
                  <a:lnTo>
                    <a:pt x="13251" y="17841"/>
                  </a:lnTo>
                  <a:lnTo>
                    <a:pt x="13078" y="15546"/>
                  </a:lnTo>
                  <a:lnTo>
                    <a:pt x="12862" y="13251"/>
                  </a:lnTo>
                  <a:lnTo>
                    <a:pt x="12602" y="10999"/>
                  </a:lnTo>
                  <a:lnTo>
                    <a:pt x="12342" y="8747"/>
                  </a:lnTo>
                  <a:lnTo>
                    <a:pt x="12169" y="7621"/>
                  </a:lnTo>
                  <a:lnTo>
                    <a:pt x="11952" y="6539"/>
                  </a:lnTo>
                  <a:lnTo>
                    <a:pt x="11736" y="5456"/>
                  </a:lnTo>
                  <a:lnTo>
                    <a:pt x="11476" y="4374"/>
                  </a:lnTo>
                  <a:lnTo>
                    <a:pt x="11216" y="3551"/>
                  </a:lnTo>
                  <a:lnTo>
                    <a:pt x="10870" y="2771"/>
                  </a:lnTo>
                  <a:lnTo>
                    <a:pt x="10480" y="2035"/>
                  </a:lnTo>
                  <a:lnTo>
                    <a:pt x="10004" y="1299"/>
                  </a:lnTo>
                  <a:lnTo>
                    <a:pt x="9700" y="996"/>
                  </a:lnTo>
                  <a:lnTo>
                    <a:pt x="9397" y="693"/>
                  </a:lnTo>
                  <a:lnTo>
                    <a:pt x="9051" y="476"/>
                  </a:lnTo>
                  <a:lnTo>
                    <a:pt x="8661" y="260"/>
                  </a:lnTo>
                  <a:lnTo>
                    <a:pt x="8272" y="130"/>
                  </a:lnTo>
                  <a:lnTo>
                    <a:pt x="7882" y="43"/>
                  </a:lnTo>
                  <a:lnTo>
                    <a:pt x="7449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6" name="Google Shape;9706;p75"/>
            <p:cNvSpPr/>
            <p:nvPr/>
          </p:nvSpPr>
          <p:spPr>
            <a:xfrm>
              <a:off x="6484009" y="3227393"/>
              <a:ext cx="441267" cy="484274"/>
            </a:xfrm>
            <a:custGeom>
              <a:avLst/>
              <a:gdLst/>
              <a:ahLst/>
              <a:cxnLst/>
              <a:rect l="l" t="t" r="r" b="b"/>
              <a:pathLst>
                <a:path w="16369" h="17971" extrusionOk="0">
                  <a:moveTo>
                    <a:pt x="10522" y="1"/>
                  </a:moveTo>
                  <a:lnTo>
                    <a:pt x="10263" y="44"/>
                  </a:lnTo>
                  <a:lnTo>
                    <a:pt x="9960" y="87"/>
                  </a:lnTo>
                  <a:lnTo>
                    <a:pt x="9656" y="217"/>
                  </a:lnTo>
                  <a:lnTo>
                    <a:pt x="9353" y="390"/>
                  </a:lnTo>
                  <a:lnTo>
                    <a:pt x="9007" y="607"/>
                  </a:lnTo>
                  <a:lnTo>
                    <a:pt x="8660" y="867"/>
                  </a:lnTo>
                  <a:lnTo>
                    <a:pt x="7924" y="1516"/>
                  </a:lnTo>
                  <a:lnTo>
                    <a:pt x="7102" y="2339"/>
                  </a:lnTo>
                  <a:lnTo>
                    <a:pt x="6279" y="3292"/>
                  </a:lnTo>
                  <a:lnTo>
                    <a:pt x="5456" y="4417"/>
                  </a:lnTo>
                  <a:lnTo>
                    <a:pt x="4633" y="5717"/>
                  </a:lnTo>
                  <a:lnTo>
                    <a:pt x="3811" y="7102"/>
                  </a:lnTo>
                  <a:lnTo>
                    <a:pt x="2988" y="8618"/>
                  </a:lnTo>
                  <a:lnTo>
                    <a:pt x="2252" y="10307"/>
                  </a:lnTo>
                  <a:lnTo>
                    <a:pt x="1559" y="12039"/>
                  </a:lnTo>
                  <a:lnTo>
                    <a:pt x="1256" y="12991"/>
                  </a:lnTo>
                  <a:lnTo>
                    <a:pt x="953" y="13944"/>
                  </a:lnTo>
                  <a:lnTo>
                    <a:pt x="650" y="14897"/>
                  </a:lnTo>
                  <a:lnTo>
                    <a:pt x="433" y="15892"/>
                  </a:lnTo>
                  <a:lnTo>
                    <a:pt x="173" y="16932"/>
                  </a:lnTo>
                  <a:lnTo>
                    <a:pt x="0" y="17971"/>
                  </a:lnTo>
                  <a:lnTo>
                    <a:pt x="476" y="17754"/>
                  </a:lnTo>
                  <a:lnTo>
                    <a:pt x="1775" y="17105"/>
                  </a:lnTo>
                  <a:lnTo>
                    <a:pt x="3681" y="16152"/>
                  </a:lnTo>
                  <a:lnTo>
                    <a:pt x="6019" y="14897"/>
                  </a:lnTo>
                  <a:lnTo>
                    <a:pt x="7231" y="14160"/>
                  </a:lnTo>
                  <a:lnTo>
                    <a:pt x="8487" y="13381"/>
                  </a:lnTo>
                  <a:lnTo>
                    <a:pt x="9743" y="12602"/>
                  </a:lnTo>
                  <a:lnTo>
                    <a:pt x="10955" y="11735"/>
                  </a:lnTo>
                  <a:lnTo>
                    <a:pt x="12081" y="10869"/>
                  </a:lnTo>
                  <a:lnTo>
                    <a:pt x="13121" y="9960"/>
                  </a:lnTo>
                  <a:lnTo>
                    <a:pt x="14073" y="9051"/>
                  </a:lnTo>
                  <a:lnTo>
                    <a:pt x="14506" y="8618"/>
                  </a:lnTo>
                  <a:lnTo>
                    <a:pt x="14853" y="8141"/>
                  </a:lnTo>
                  <a:lnTo>
                    <a:pt x="15459" y="7275"/>
                  </a:lnTo>
                  <a:lnTo>
                    <a:pt x="15719" y="6886"/>
                  </a:lnTo>
                  <a:lnTo>
                    <a:pt x="15935" y="6496"/>
                  </a:lnTo>
                  <a:lnTo>
                    <a:pt x="16065" y="6150"/>
                  </a:lnTo>
                  <a:lnTo>
                    <a:pt x="16195" y="5803"/>
                  </a:lnTo>
                  <a:lnTo>
                    <a:pt x="16282" y="5457"/>
                  </a:lnTo>
                  <a:lnTo>
                    <a:pt x="16325" y="5197"/>
                  </a:lnTo>
                  <a:lnTo>
                    <a:pt x="16368" y="4894"/>
                  </a:lnTo>
                  <a:lnTo>
                    <a:pt x="16325" y="4634"/>
                  </a:lnTo>
                  <a:lnTo>
                    <a:pt x="16282" y="4417"/>
                  </a:lnTo>
                  <a:lnTo>
                    <a:pt x="16195" y="4201"/>
                  </a:lnTo>
                  <a:lnTo>
                    <a:pt x="16108" y="4028"/>
                  </a:lnTo>
                  <a:lnTo>
                    <a:pt x="15979" y="3855"/>
                  </a:lnTo>
                  <a:lnTo>
                    <a:pt x="15805" y="3725"/>
                  </a:lnTo>
                  <a:lnTo>
                    <a:pt x="15632" y="3595"/>
                  </a:lnTo>
                  <a:lnTo>
                    <a:pt x="15459" y="3465"/>
                  </a:lnTo>
                  <a:lnTo>
                    <a:pt x="15242" y="3378"/>
                  </a:lnTo>
                  <a:lnTo>
                    <a:pt x="14766" y="3292"/>
                  </a:lnTo>
                  <a:lnTo>
                    <a:pt x="14246" y="3248"/>
                  </a:lnTo>
                  <a:lnTo>
                    <a:pt x="13683" y="3335"/>
                  </a:lnTo>
                  <a:lnTo>
                    <a:pt x="13077" y="3465"/>
                  </a:lnTo>
                  <a:lnTo>
                    <a:pt x="12471" y="3681"/>
                  </a:lnTo>
                  <a:lnTo>
                    <a:pt x="11865" y="3941"/>
                  </a:lnTo>
                  <a:lnTo>
                    <a:pt x="11259" y="4331"/>
                  </a:lnTo>
                  <a:lnTo>
                    <a:pt x="11518" y="3811"/>
                  </a:lnTo>
                  <a:lnTo>
                    <a:pt x="11692" y="3248"/>
                  </a:lnTo>
                  <a:lnTo>
                    <a:pt x="11865" y="2599"/>
                  </a:lnTo>
                  <a:lnTo>
                    <a:pt x="11951" y="2252"/>
                  </a:lnTo>
                  <a:lnTo>
                    <a:pt x="11951" y="1863"/>
                  </a:lnTo>
                  <a:lnTo>
                    <a:pt x="11951" y="1516"/>
                  </a:lnTo>
                  <a:lnTo>
                    <a:pt x="11865" y="1170"/>
                  </a:lnTo>
                  <a:lnTo>
                    <a:pt x="11735" y="867"/>
                  </a:lnTo>
                  <a:lnTo>
                    <a:pt x="11562" y="564"/>
                  </a:lnTo>
                  <a:lnTo>
                    <a:pt x="11302" y="304"/>
                  </a:lnTo>
                  <a:lnTo>
                    <a:pt x="10955" y="87"/>
                  </a:lnTo>
                  <a:lnTo>
                    <a:pt x="10739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9707;p75"/>
            <p:cNvSpPr/>
            <p:nvPr/>
          </p:nvSpPr>
          <p:spPr>
            <a:xfrm>
              <a:off x="6530700" y="3328904"/>
              <a:ext cx="301196" cy="323262"/>
            </a:xfrm>
            <a:custGeom>
              <a:avLst/>
              <a:gdLst/>
              <a:ahLst/>
              <a:cxnLst/>
              <a:rect l="l" t="t" r="r" b="b"/>
              <a:pathLst>
                <a:path w="11173" h="11996" extrusionOk="0">
                  <a:moveTo>
                    <a:pt x="5759" y="1"/>
                  </a:moveTo>
                  <a:lnTo>
                    <a:pt x="5673" y="1300"/>
                  </a:lnTo>
                  <a:lnTo>
                    <a:pt x="5586" y="2599"/>
                  </a:lnTo>
                  <a:lnTo>
                    <a:pt x="5586" y="3249"/>
                  </a:lnTo>
                  <a:lnTo>
                    <a:pt x="5586" y="3855"/>
                  </a:lnTo>
                  <a:lnTo>
                    <a:pt x="5586" y="4504"/>
                  </a:lnTo>
                  <a:lnTo>
                    <a:pt x="5586" y="4851"/>
                  </a:lnTo>
                  <a:lnTo>
                    <a:pt x="5370" y="5111"/>
                  </a:lnTo>
                  <a:lnTo>
                    <a:pt x="3897" y="6843"/>
                  </a:lnTo>
                  <a:lnTo>
                    <a:pt x="2512" y="8618"/>
                  </a:lnTo>
                  <a:lnTo>
                    <a:pt x="2468" y="8531"/>
                  </a:lnTo>
                  <a:lnTo>
                    <a:pt x="2468" y="8445"/>
                  </a:lnTo>
                  <a:lnTo>
                    <a:pt x="2425" y="8055"/>
                  </a:lnTo>
                  <a:lnTo>
                    <a:pt x="2382" y="7622"/>
                  </a:lnTo>
                  <a:lnTo>
                    <a:pt x="2295" y="7189"/>
                  </a:lnTo>
                  <a:lnTo>
                    <a:pt x="2252" y="6756"/>
                  </a:lnTo>
                  <a:lnTo>
                    <a:pt x="2165" y="6366"/>
                  </a:lnTo>
                  <a:lnTo>
                    <a:pt x="2122" y="5933"/>
                  </a:lnTo>
                  <a:lnTo>
                    <a:pt x="2035" y="5457"/>
                  </a:lnTo>
                  <a:lnTo>
                    <a:pt x="1992" y="5414"/>
                  </a:lnTo>
                  <a:lnTo>
                    <a:pt x="1949" y="5457"/>
                  </a:lnTo>
                  <a:lnTo>
                    <a:pt x="1949" y="5500"/>
                  </a:lnTo>
                  <a:lnTo>
                    <a:pt x="2035" y="5933"/>
                  </a:lnTo>
                  <a:lnTo>
                    <a:pt x="2079" y="6410"/>
                  </a:lnTo>
                  <a:lnTo>
                    <a:pt x="2122" y="6843"/>
                  </a:lnTo>
                  <a:lnTo>
                    <a:pt x="2122" y="7232"/>
                  </a:lnTo>
                  <a:lnTo>
                    <a:pt x="2165" y="7665"/>
                  </a:lnTo>
                  <a:lnTo>
                    <a:pt x="2209" y="8055"/>
                  </a:lnTo>
                  <a:lnTo>
                    <a:pt x="2252" y="8488"/>
                  </a:lnTo>
                  <a:lnTo>
                    <a:pt x="2252" y="8575"/>
                  </a:lnTo>
                  <a:lnTo>
                    <a:pt x="2295" y="8661"/>
                  </a:lnTo>
                  <a:lnTo>
                    <a:pt x="2295" y="8748"/>
                  </a:lnTo>
                  <a:lnTo>
                    <a:pt x="2338" y="8791"/>
                  </a:lnTo>
                  <a:lnTo>
                    <a:pt x="1862" y="9441"/>
                  </a:lnTo>
                  <a:lnTo>
                    <a:pt x="0" y="11952"/>
                  </a:lnTo>
                  <a:lnTo>
                    <a:pt x="0" y="11996"/>
                  </a:lnTo>
                  <a:lnTo>
                    <a:pt x="43" y="11996"/>
                  </a:lnTo>
                  <a:lnTo>
                    <a:pt x="909" y="10870"/>
                  </a:lnTo>
                  <a:lnTo>
                    <a:pt x="1819" y="9744"/>
                  </a:lnTo>
                  <a:lnTo>
                    <a:pt x="2512" y="9744"/>
                  </a:lnTo>
                  <a:lnTo>
                    <a:pt x="3204" y="9701"/>
                  </a:lnTo>
                  <a:lnTo>
                    <a:pt x="4633" y="9701"/>
                  </a:lnTo>
                  <a:lnTo>
                    <a:pt x="4677" y="9657"/>
                  </a:lnTo>
                  <a:lnTo>
                    <a:pt x="1862" y="9657"/>
                  </a:lnTo>
                  <a:lnTo>
                    <a:pt x="3508" y="7752"/>
                  </a:lnTo>
                  <a:lnTo>
                    <a:pt x="4071" y="7016"/>
                  </a:lnTo>
                  <a:lnTo>
                    <a:pt x="4374" y="7059"/>
                  </a:lnTo>
                  <a:lnTo>
                    <a:pt x="5889" y="7059"/>
                  </a:lnTo>
                  <a:lnTo>
                    <a:pt x="6539" y="7016"/>
                  </a:lnTo>
                  <a:lnTo>
                    <a:pt x="9050" y="6973"/>
                  </a:lnTo>
                  <a:lnTo>
                    <a:pt x="9094" y="6973"/>
                  </a:lnTo>
                  <a:lnTo>
                    <a:pt x="9094" y="6929"/>
                  </a:lnTo>
                  <a:lnTo>
                    <a:pt x="9050" y="6929"/>
                  </a:lnTo>
                  <a:lnTo>
                    <a:pt x="7795" y="6886"/>
                  </a:lnTo>
                  <a:lnTo>
                    <a:pt x="6539" y="6886"/>
                  </a:lnTo>
                  <a:lnTo>
                    <a:pt x="5283" y="6843"/>
                  </a:lnTo>
                  <a:lnTo>
                    <a:pt x="4287" y="6843"/>
                  </a:lnTo>
                  <a:lnTo>
                    <a:pt x="5673" y="5197"/>
                  </a:lnTo>
                  <a:lnTo>
                    <a:pt x="5716" y="5154"/>
                  </a:lnTo>
                  <a:lnTo>
                    <a:pt x="7102" y="3552"/>
                  </a:lnTo>
                  <a:lnTo>
                    <a:pt x="7275" y="3335"/>
                  </a:lnTo>
                  <a:lnTo>
                    <a:pt x="9223" y="3335"/>
                  </a:lnTo>
                  <a:lnTo>
                    <a:pt x="11172" y="3292"/>
                  </a:lnTo>
                  <a:lnTo>
                    <a:pt x="11172" y="3205"/>
                  </a:lnTo>
                  <a:lnTo>
                    <a:pt x="11172" y="3162"/>
                  </a:lnTo>
                  <a:lnTo>
                    <a:pt x="9267" y="3119"/>
                  </a:lnTo>
                  <a:lnTo>
                    <a:pt x="7405" y="3075"/>
                  </a:lnTo>
                  <a:lnTo>
                    <a:pt x="7751" y="2686"/>
                  </a:lnTo>
                  <a:lnTo>
                    <a:pt x="8098" y="2296"/>
                  </a:lnTo>
                  <a:lnTo>
                    <a:pt x="8617" y="1733"/>
                  </a:lnTo>
                  <a:lnTo>
                    <a:pt x="9094" y="1170"/>
                  </a:lnTo>
                  <a:lnTo>
                    <a:pt x="9094" y="1127"/>
                  </a:lnTo>
                  <a:lnTo>
                    <a:pt x="9050" y="1127"/>
                  </a:lnTo>
                  <a:lnTo>
                    <a:pt x="8531" y="1603"/>
                  </a:lnTo>
                  <a:lnTo>
                    <a:pt x="8098" y="2079"/>
                  </a:lnTo>
                  <a:lnTo>
                    <a:pt x="7145" y="3075"/>
                  </a:lnTo>
                  <a:lnTo>
                    <a:pt x="5759" y="4634"/>
                  </a:lnTo>
                  <a:lnTo>
                    <a:pt x="5759" y="3855"/>
                  </a:lnTo>
                  <a:lnTo>
                    <a:pt x="5759" y="3205"/>
                  </a:lnTo>
                  <a:lnTo>
                    <a:pt x="5759" y="2599"/>
                  </a:lnTo>
                  <a:lnTo>
                    <a:pt x="5803" y="1300"/>
                  </a:lnTo>
                  <a:lnTo>
                    <a:pt x="5846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75"/>
            <p:cNvSpPr/>
            <p:nvPr/>
          </p:nvSpPr>
          <p:spPr>
            <a:xfrm>
              <a:off x="6805019" y="3474771"/>
              <a:ext cx="9354" cy="27"/>
            </a:xfrm>
            <a:custGeom>
              <a:avLst/>
              <a:gdLst/>
              <a:ahLst/>
              <a:cxnLst/>
              <a:rect l="l" t="t" r="r" b="b"/>
              <a:pathLst>
                <a:path w="347" h="1" extrusionOk="0">
                  <a:moveTo>
                    <a:pt x="347" y="1"/>
                  </a:moveTo>
                  <a:lnTo>
                    <a:pt x="43" y="1"/>
                  </a:lnTo>
                  <a:lnTo>
                    <a:pt x="43" y="1"/>
                  </a:lnTo>
                  <a:lnTo>
                    <a:pt x="0" y="1"/>
                  </a:lnTo>
                  <a:lnTo>
                    <a:pt x="43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75"/>
            <p:cNvSpPr/>
            <p:nvPr/>
          </p:nvSpPr>
          <p:spPr>
            <a:xfrm>
              <a:off x="6732638" y="3472453"/>
              <a:ext cx="63054" cy="2344"/>
            </a:xfrm>
            <a:custGeom>
              <a:avLst/>
              <a:gdLst/>
              <a:ahLst/>
              <a:cxnLst/>
              <a:rect l="l" t="t" r="r" b="b"/>
              <a:pathLst>
                <a:path w="2339" h="87" extrusionOk="0">
                  <a:moveTo>
                    <a:pt x="0" y="0"/>
                  </a:moveTo>
                  <a:lnTo>
                    <a:pt x="0" y="43"/>
                  </a:lnTo>
                  <a:lnTo>
                    <a:pt x="304" y="87"/>
                  </a:lnTo>
                  <a:lnTo>
                    <a:pt x="2339" y="87"/>
                  </a:lnTo>
                  <a:lnTo>
                    <a:pt x="1732" y="43"/>
                  </a:lnTo>
                  <a:lnTo>
                    <a:pt x="1170" y="4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75"/>
            <p:cNvSpPr/>
            <p:nvPr/>
          </p:nvSpPr>
          <p:spPr>
            <a:xfrm>
              <a:off x="6635753" y="3569303"/>
              <a:ext cx="67717" cy="7006"/>
            </a:xfrm>
            <a:custGeom>
              <a:avLst/>
              <a:gdLst/>
              <a:ahLst/>
              <a:cxnLst/>
              <a:rect l="l" t="t" r="r" b="b"/>
              <a:pathLst>
                <a:path w="2512" h="26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56" y="130"/>
                  </a:lnTo>
                  <a:lnTo>
                    <a:pt x="2469" y="260"/>
                  </a:lnTo>
                  <a:lnTo>
                    <a:pt x="2512" y="217"/>
                  </a:lnTo>
                  <a:lnTo>
                    <a:pt x="2469" y="173"/>
                  </a:lnTo>
                  <a:lnTo>
                    <a:pt x="1297" y="91"/>
                  </a:lnTo>
                  <a:lnTo>
                    <a:pt x="1256" y="87"/>
                  </a:lnTo>
                  <a:lnTo>
                    <a:pt x="650" y="4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75"/>
            <p:cNvSpPr/>
            <p:nvPr/>
          </p:nvSpPr>
          <p:spPr>
            <a:xfrm>
              <a:off x="6635753" y="3569303"/>
              <a:ext cx="66558" cy="5848"/>
            </a:xfrm>
            <a:custGeom>
              <a:avLst/>
              <a:gdLst/>
              <a:ahLst/>
              <a:cxnLst/>
              <a:rect l="l" t="t" r="r" b="b"/>
              <a:pathLst>
                <a:path w="2469" h="217" fill="none" extrusionOk="0">
                  <a:moveTo>
                    <a:pt x="2469" y="217"/>
                  </a:moveTo>
                  <a:lnTo>
                    <a:pt x="2469" y="217"/>
                  </a:lnTo>
                  <a:lnTo>
                    <a:pt x="1256" y="87"/>
                  </a:lnTo>
                  <a:lnTo>
                    <a:pt x="650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75"/>
            <p:cNvSpPr/>
            <p:nvPr/>
          </p:nvSpPr>
          <p:spPr>
            <a:xfrm>
              <a:off x="6635753" y="3569303"/>
              <a:ext cx="67717" cy="7006"/>
            </a:xfrm>
            <a:custGeom>
              <a:avLst/>
              <a:gdLst/>
              <a:ahLst/>
              <a:cxnLst/>
              <a:rect l="l" t="t" r="r" b="b"/>
              <a:pathLst>
                <a:path w="2512" h="26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56" y="130"/>
                  </a:lnTo>
                  <a:lnTo>
                    <a:pt x="2469" y="260"/>
                  </a:lnTo>
                  <a:lnTo>
                    <a:pt x="2469" y="260"/>
                  </a:lnTo>
                  <a:lnTo>
                    <a:pt x="2512" y="217"/>
                  </a:lnTo>
                  <a:lnTo>
                    <a:pt x="2469" y="1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75"/>
            <p:cNvSpPr/>
            <p:nvPr/>
          </p:nvSpPr>
          <p:spPr>
            <a:xfrm>
              <a:off x="6603054" y="3435104"/>
              <a:ext cx="9381" cy="50203"/>
            </a:xfrm>
            <a:custGeom>
              <a:avLst/>
              <a:gdLst/>
              <a:ahLst/>
              <a:cxnLst/>
              <a:rect l="l" t="t" r="r" b="b"/>
              <a:pathLst>
                <a:path w="348" h="1863" extrusionOk="0">
                  <a:moveTo>
                    <a:pt x="1" y="0"/>
                  </a:moveTo>
                  <a:lnTo>
                    <a:pt x="131" y="953"/>
                  </a:lnTo>
                  <a:lnTo>
                    <a:pt x="131" y="1429"/>
                  </a:lnTo>
                  <a:lnTo>
                    <a:pt x="174" y="1646"/>
                  </a:lnTo>
                  <a:lnTo>
                    <a:pt x="217" y="1862"/>
                  </a:lnTo>
                  <a:lnTo>
                    <a:pt x="304" y="1862"/>
                  </a:lnTo>
                  <a:lnTo>
                    <a:pt x="304" y="1732"/>
                  </a:lnTo>
                  <a:lnTo>
                    <a:pt x="347" y="1646"/>
                  </a:lnTo>
                  <a:lnTo>
                    <a:pt x="304" y="1429"/>
                  </a:lnTo>
                  <a:lnTo>
                    <a:pt x="261" y="1170"/>
                  </a:lnTo>
                  <a:lnTo>
                    <a:pt x="217" y="91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75"/>
            <p:cNvSpPr/>
            <p:nvPr/>
          </p:nvSpPr>
          <p:spPr>
            <a:xfrm>
              <a:off x="6934577" y="3188885"/>
              <a:ext cx="117939" cy="806350"/>
            </a:xfrm>
            <a:custGeom>
              <a:avLst/>
              <a:gdLst/>
              <a:ahLst/>
              <a:cxnLst/>
              <a:rect l="l" t="t" r="r" b="b"/>
              <a:pathLst>
                <a:path w="4375" h="29923" extrusionOk="0">
                  <a:moveTo>
                    <a:pt x="3984" y="910"/>
                  </a:moveTo>
                  <a:lnTo>
                    <a:pt x="4093" y="1083"/>
                  </a:lnTo>
                  <a:lnTo>
                    <a:pt x="4071" y="1040"/>
                  </a:lnTo>
                  <a:lnTo>
                    <a:pt x="3984" y="910"/>
                  </a:lnTo>
                  <a:close/>
                  <a:moveTo>
                    <a:pt x="4093" y="1083"/>
                  </a:moveTo>
                  <a:lnTo>
                    <a:pt x="4374" y="1646"/>
                  </a:lnTo>
                  <a:lnTo>
                    <a:pt x="4374" y="1603"/>
                  </a:lnTo>
                  <a:lnTo>
                    <a:pt x="4201" y="1256"/>
                  </a:lnTo>
                  <a:lnTo>
                    <a:pt x="4093" y="1083"/>
                  </a:lnTo>
                  <a:close/>
                  <a:moveTo>
                    <a:pt x="2469" y="1"/>
                  </a:moveTo>
                  <a:lnTo>
                    <a:pt x="2209" y="44"/>
                  </a:lnTo>
                  <a:lnTo>
                    <a:pt x="1949" y="174"/>
                  </a:lnTo>
                  <a:lnTo>
                    <a:pt x="1733" y="304"/>
                  </a:lnTo>
                  <a:lnTo>
                    <a:pt x="1560" y="520"/>
                  </a:lnTo>
                  <a:lnTo>
                    <a:pt x="1386" y="780"/>
                  </a:lnTo>
                  <a:lnTo>
                    <a:pt x="1300" y="1040"/>
                  </a:lnTo>
                  <a:lnTo>
                    <a:pt x="1126" y="1560"/>
                  </a:lnTo>
                  <a:lnTo>
                    <a:pt x="953" y="2339"/>
                  </a:lnTo>
                  <a:lnTo>
                    <a:pt x="823" y="3162"/>
                  </a:lnTo>
                  <a:lnTo>
                    <a:pt x="693" y="3984"/>
                  </a:lnTo>
                  <a:lnTo>
                    <a:pt x="607" y="4807"/>
                  </a:lnTo>
                  <a:lnTo>
                    <a:pt x="520" y="6496"/>
                  </a:lnTo>
                  <a:lnTo>
                    <a:pt x="434" y="8141"/>
                  </a:lnTo>
                  <a:lnTo>
                    <a:pt x="174" y="15070"/>
                  </a:lnTo>
                  <a:lnTo>
                    <a:pt x="44" y="18534"/>
                  </a:lnTo>
                  <a:lnTo>
                    <a:pt x="1" y="22041"/>
                  </a:lnTo>
                  <a:lnTo>
                    <a:pt x="1" y="25852"/>
                  </a:lnTo>
                  <a:lnTo>
                    <a:pt x="1" y="27844"/>
                  </a:lnTo>
                  <a:lnTo>
                    <a:pt x="44" y="28840"/>
                  </a:lnTo>
                  <a:lnTo>
                    <a:pt x="87" y="29792"/>
                  </a:lnTo>
                  <a:lnTo>
                    <a:pt x="131" y="29879"/>
                  </a:lnTo>
                  <a:lnTo>
                    <a:pt x="217" y="29922"/>
                  </a:lnTo>
                  <a:lnTo>
                    <a:pt x="260" y="29879"/>
                  </a:lnTo>
                  <a:lnTo>
                    <a:pt x="304" y="29792"/>
                  </a:lnTo>
                  <a:lnTo>
                    <a:pt x="260" y="26458"/>
                  </a:lnTo>
                  <a:lnTo>
                    <a:pt x="260" y="24813"/>
                  </a:lnTo>
                  <a:lnTo>
                    <a:pt x="304" y="23167"/>
                  </a:lnTo>
                  <a:lnTo>
                    <a:pt x="390" y="19833"/>
                  </a:lnTo>
                  <a:lnTo>
                    <a:pt x="477" y="16542"/>
                  </a:lnTo>
                  <a:lnTo>
                    <a:pt x="780" y="9917"/>
                  </a:lnTo>
                  <a:lnTo>
                    <a:pt x="910" y="6626"/>
                  </a:lnTo>
                  <a:lnTo>
                    <a:pt x="997" y="5024"/>
                  </a:lnTo>
                  <a:lnTo>
                    <a:pt x="1126" y="3422"/>
                  </a:lnTo>
                  <a:lnTo>
                    <a:pt x="1256" y="2512"/>
                  </a:lnTo>
                  <a:lnTo>
                    <a:pt x="1386" y="1646"/>
                  </a:lnTo>
                  <a:lnTo>
                    <a:pt x="1473" y="1343"/>
                  </a:lnTo>
                  <a:lnTo>
                    <a:pt x="1603" y="997"/>
                  </a:lnTo>
                  <a:lnTo>
                    <a:pt x="1733" y="737"/>
                  </a:lnTo>
                  <a:lnTo>
                    <a:pt x="1949" y="434"/>
                  </a:lnTo>
                  <a:lnTo>
                    <a:pt x="2079" y="304"/>
                  </a:lnTo>
                  <a:lnTo>
                    <a:pt x="2252" y="217"/>
                  </a:lnTo>
                  <a:lnTo>
                    <a:pt x="2469" y="131"/>
                  </a:lnTo>
                  <a:lnTo>
                    <a:pt x="3032" y="131"/>
                  </a:lnTo>
                  <a:lnTo>
                    <a:pt x="3205" y="217"/>
                  </a:lnTo>
                  <a:lnTo>
                    <a:pt x="3378" y="304"/>
                  </a:lnTo>
                  <a:lnTo>
                    <a:pt x="3681" y="607"/>
                  </a:lnTo>
                  <a:lnTo>
                    <a:pt x="3984" y="910"/>
                  </a:lnTo>
                  <a:lnTo>
                    <a:pt x="3898" y="780"/>
                  </a:lnTo>
                  <a:lnTo>
                    <a:pt x="3681" y="520"/>
                  </a:lnTo>
                  <a:lnTo>
                    <a:pt x="3421" y="304"/>
                  </a:lnTo>
                  <a:lnTo>
                    <a:pt x="3162" y="131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75"/>
            <p:cNvSpPr/>
            <p:nvPr/>
          </p:nvSpPr>
          <p:spPr>
            <a:xfrm>
              <a:off x="6988276" y="3173714"/>
              <a:ext cx="166948" cy="215903"/>
            </a:xfrm>
            <a:custGeom>
              <a:avLst/>
              <a:gdLst/>
              <a:ahLst/>
              <a:cxnLst/>
              <a:rect l="l" t="t" r="r" b="b"/>
              <a:pathLst>
                <a:path w="6193" h="8012" extrusionOk="0">
                  <a:moveTo>
                    <a:pt x="2166" y="1"/>
                  </a:moveTo>
                  <a:lnTo>
                    <a:pt x="2079" y="87"/>
                  </a:lnTo>
                  <a:lnTo>
                    <a:pt x="1992" y="217"/>
                  </a:lnTo>
                  <a:lnTo>
                    <a:pt x="1949" y="390"/>
                  </a:lnTo>
                  <a:lnTo>
                    <a:pt x="1949" y="564"/>
                  </a:lnTo>
                  <a:lnTo>
                    <a:pt x="1949" y="997"/>
                  </a:lnTo>
                  <a:lnTo>
                    <a:pt x="2036" y="1386"/>
                  </a:lnTo>
                  <a:lnTo>
                    <a:pt x="2122" y="1819"/>
                  </a:lnTo>
                  <a:lnTo>
                    <a:pt x="2122" y="1819"/>
                  </a:lnTo>
                  <a:lnTo>
                    <a:pt x="1689" y="1560"/>
                  </a:lnTo>
                  <a:lnTo>
                    <a:pt x="1256" y="1343"/>
                  </a:lnTo>
                  <a:lnTo>
                    <a:pt x="1040" y="1257"/>
                  </a:lnTo>
                  <a:lnTo>
                    <a:pt x="780" y="1213"/>
                  </a:lnTo>
                  <a:lnTo>
                    <a:pt x="563" y="1170"/>
                  </a:lnTo>
                  <a:lnTo>
                    <a:pt x="390" y="1213"/>
                  </a:lnTo>
                  <a:lnTo>
                    <a:pt x="217" y="1257"/>
                  </a:lnTo>
                  <a:lnTo>
                    <a:pt x="87" y="1430"/>
                  </a:lnTo>
                  <a:lnTo>
                    <a:pt x="44" y="1646"/>
                  </a:lnTo>
                  <a:lnTo>
                    <a:pt x="1" y="1949"/>
                  </a:lnTo>
                  <a:lnTo>
                    <a:pt x="87" y="2382"/>
                  </a:lnTo>
                  <a:lnTo>
                    <a:pt x="217" y="2859"/>
                  </a:lnTo>
                  <a:lnTo>
                    <a:pt x="390" y="3292"/>
                  </a:lnTo>
                  <a:lnTo>
                    <a:pt x="650" y="3681"/>
                  </a:lnTo>
                  <a:lnTo>
                    <a:pt x="996" y="4114"/>
                  </a:lnTo>
                  <a:lnTo>
                    <a:pt x="1429" y="4547"/>
                  </a:lnTo>
                  <a:lnTo>
                    <a:pt x="1906" y="4980"/>
                  </a:lnTo>
                  <a:lnTo>
                    <a:pt x="2382" y="5413"/>
                  </a:lnTo>
                  <a:lnTo>
                    <a:pt x="3465" y="6193"/>
                  </a:lnTo>
                  <a:lnTo>
                    <a:pt x="4504" y="6929"/>
                  </a:lnTo>
                  <a:lnTo>
                    <a:pt x="5370" y="7492"/>
                  </a:lnTo>
                  <a:lnTo>
                    <a:pt x="6193" y="8012"/>
                  </a:lnTo>
                  <a:lnTo>
                    <a:pt x="6193" y="7795"/>
                  </a:lnTo>
                  <a:lnTo>
                    <a:pt x="6149" y="7146"/>
                  </a:lnTo>
                  <a:lnTo>
                    <a:pt x="6020" y="6236"/>
                  </a:lnTo>
                  <a:lnTo>
                    <a:pt x="5803" y="5110"/>
                  </a:lnTo>
                  <a:lnTo>
                    <a:pt x="5630" y="4504"/>
                  </a:lnTo>
                  <a:lnTo>
                    <a:pt x="5413" y="3855"/>
                  </a:lnTo>
                  <a:lnTo>
                    <a:pt x="5153" y="3205"/>
                  </a:lnTo>
                  <a:lnTo>
                    <a:pt x="4850" y="2599"/>
                  </a:lnTo>
                  <a:lnTo>
                    <a:pt x="4504" y="1993"/>
                  </a:lnTo>
                  <a:lnTo>
                    <a:pt x="4114" y="1386"/>
                  </a:lnTo>
                  <a:lnTo>
                    <a:pt x="3638" y="867"/>
                  </a:lnTo>
                  <a:lnTo>
                    <a:pt x="3118" y="390"/>
                  </a:lnTo>
                  <a:lnTo>
                    <a:pt x="2815" y="174"/>
                  </a:lnTo>
                  <a:lnTo>
                    <a:pt x="2555" y="44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75"/>
            <p:cNvSpPr/>
            <p:nvPr/>
          </p:nvSpPr>
          <p:spPr>
            <a:xfrm>
              <a:off x="7025639" y="3227393"/>
              <a:ext cx="124921" cy="143549"/>
            </a:xfrm>
            <a:custGeom>
              <a:avLst/>
              <a:gdLst/>
              <a:ahLst/>
              <a:cxnLst/>
              <a:rect l="l" t="t" r="r" b="b"/>
              <a:pathLst>
                <a:path w="4634" h="5327" extrusionOk="0">
                  <a:moveTo>
                    <a:pt x="953" y="1"/>
                  </a:moveTo>
                  <a:lnTo>
                    <a:pt x="953" y="44"/>
                  </a:lnTo>
                  <a:lnTo>
                    <a:pt x="1949" y="1386"/>
                  </a:lnTo>
                  <a:lnTo>
                    <a:pt x="1949" y="1386"/>
                  </a:lnTo>
                  <a:lnTo>
                    <a:pt x="996" y="1213"/>
                  </a:lnTo>
                  <a:lnTo>
                    <a:pt x="43" y="1083"/>
                  </a:lnTo>
                  <a:lnTo>
                    <a:pt x="0" y="1083"/>
                  </a:lnTo>
                  <a:lnTo>
                    <a:pt x="43" y="1126"/>
                  </a:lnTo>
                  <a:lnTo>
                    <a:pt x="520" y="1213"/>
                  </a:lnTo>
                  <a:lnTo>
                    <a:pt x="1039" y="1343"/>
                  </a:lnTo>
                  <a:lnTo>
                    <a:pt x="2035" y="1560"/>
                  </a:lnTo>
                  <a:lnTo>
                    <a:pt x="2815" y="2642"/>
                  </a:lnTo>
                  <a:lnTo>
                    <a:pt x="3118" y="3118"/>
                  </a:lnTo>
                  <a:lnTo>
                    <a:pt x="3075" y="3118"/>
                  </a:lnTo>
                  <a:lnTo>
                    <a:pt x="2858" y="3075"/>
                  </a:lnTo>
                  <a:lnTo>
                    <a:pt x="2642" y="3032"/>
                  </a:lnTo>
                  <a:lnTo>
                    <a:pt x="2425" y="3032"/>
                  </a:lnTo>
                  <a:lnTo>
                    <a:pt x="1516" y="2988"/>
                  </a:lnTo>
                  <a:lnTo>
                    <a:pt x="1472" y="2988"/>
                  </a:lnTo>
                  <a:lnTo>
                    <a:pt x="1516" y="3032"/>
                  </a:lnTo>
                  <a:lnTo>
                    <a:pt x="1949" y="3075"/>
                  </a:lnTo>
                  <a:lnTo>
                    <a:pt x="2425" y="3118"/>
                  </a:lnTo>
                  <a:lnTo>
                    <a:pt x="2901" y="3162"/>
                  </a:lnTo>
                  <a:lnTo>
                    <a:pt x="3118" y="3205"/>
                  </a:lnTo>
                  <a:lnTo>
                    <a:pt x="3205" y="3205"/>
                  </a:lnTo>
                  <a:lnTo>
                    <a:pt x="3724" y="3984"/>
                  </a:lnTo>
                  <a:lnTo>
                    <a:pt x="4157" y="4634"/>
                  </a:lnTo>
                  <a:lnTo>
                    <a:pt x="4374" y="4980"/>
                  </a:lnTo>
                  <a:lnTo>
                    <a:pt x="4590" y="5327"/>
                  </a:lnTo>
                  <a:lnTo>
                    <a:pt x="4634" y="5327"/>
                  </a:lnTo>
                  <a:lnTo>
                    <a:pt x="4634" y="5283"/>
                  </a:lnTo>
                  <a:lnTo>
                    <a:pt x="3724" y="3855"/>
                  </a:lnTo>
                  <a:lnTo>
                    <a:pt x="3551" y="3638"/>
                  </a:lnTo>
                  <a:lnTo>
                    <a:pt x="3551" y="3378"/>
                  </a:lnTo>
                  <a:lnTo>
                    <a:pt x="3551" y="2988"/>
                  </a:lnTo>
                  <a:lnTo>
                    <a:pt x="3551" y="2642"/>
                  </a:lnTo>
                  <a:lnTo>
                    <a:pt x="3594" y="2252"/>
                  </a:lnTo>
                  <a:lnTo>
                    <a:pt x="3551" y="2252"/>
                  </a:lnTo>
                  <a:lnTo>
                    <a:pt x="3508" y="2988"/>
                  </a:lnTo>
                  <a:lnTo>
                    <a:pt x="3508" y="3335"/>
                  </a:lnTo>
                  <a:lnTo>
                    <a:pt x="3508" y="3508"/>
                  </a:lnTo>
                  <a:lnTo>
                    <a:pt x="2858" y="2555"/>
                  </a:lnTo>
                  <a:lnTo>
                    <a:pt x="2685" y="2252"/>
                  </a:lnTo>
                  <a:lnTo>
                    <a:pt x="2642" y="1819"/>
                  </a:lnTo>
                  <a:lnTo>
                    <a:pt x="2685" y="1300"/>
                  </a:lnTo>
                  <a:lnTo>
                    <a:pt x="2685" y="823"/>
                  </a:lnTo>
                  <a:lnTo>
                    <a:pt x="2685" y="304"/>
                  </a:lnTo>
                  <a:lnTo>
                    <a:pt x="2685" y="260"/>
                  </a:lnTo>
                  <a:lnTo>
                    <a:pt x="2642" y="304"/>
                  </a:lnTo>
                  <a:lnTo>
                    <a:pt x="2598" y="1343"/>
                  </a:lnTo>
                  <a:lnTo>
                    <a:pt x="2598" y="1733"/>
                  </a:lnTo>
                  <a:lnTo>
                    <a:pt x="2598" y="2079"/>
                  </a:lnTo>
                  <a:lnTo>
                    <a:pt x="1776" y="1040"/>
                  </a:lnTo>
                  <a:lnTo>
                    <a:pt x="996" y="4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75"/>
            <p:cNvSpPr/>
            <p:nvPr/>
          </p:nvSpPr>
          <p:spPr>
            <a:xfrm>
              <a:off x="7087507" y="3214566"/>
              <a:ext cx="2345" cy="38535"/>
            </a:xfrm>
            <a:custGeom>
              <a:avLst/>
              <a:gdLst/>
              <a:ahLst/>
              <a:cxnLst/>
              <a:rect l="l" t="t" r="r" b="b"/>
              <a:pathLst>
                <a:path w="87" h="1430" extrusionOk="0">
                  <a:moveTo>
                    <a:pt x="44" y="0"/>
                  </a:moveTo>
                  <a:lnTo>
                    <a:pt x="44" y="44"/>
                  </a:lnTo>
                  <a:lnTo>
                    <a:pt x="0" y="736"/>
                  </a:lnTo>
                  <a:lnTo>
                    <a:pt x="0" y="1083"/>
                  </a:lnTo>
                  <a:lnTo>
                    <a:pt x="0" y="1256"/>
                  </a:lnTo>
                  <a:lnTo>
                    <a:pt x="0" y="1386"/>
                  </a:lnTo>
                  <a:lnTo>
                    <a:pt x="0" y="1429"/>
                  </a:lnTo>
                  <a:lnTo>
                    <a:pt x="44" y="1429"/>
                  </a:lnTo>
                  <a:lnTo>
                    <a:pt x="87" y="1386"/>
                  </a:lnTo>
                  <a:lnTo>
                    <a:pt x="87" y="1256"/>
                  </a:lnTo>
                  <a:lnTo>
                    <a:pt x="87" y="1083"/>
                  </a:lnTo>
                  <a:lnTo>
                    <a:pt x="87" y="736"/>
                  </a:lnTo>
                  <a:lnTo>
                    <a:pt x="87" y="390"/>
                  </a:lnTo>
                  <a:lnTo>
                    <a:pt x="87" y="44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75"/>
            <p:cNvSpPr/>
            <p:nvPr/>
          </p:nvSpPr>
          <p:spPr>
            <a:xfrm>
              <a:off x="7036126" y="3272907"/>
              <a:ext cx="36231" cy="4689"/>
            </a:xfrm>
            <a:custGeom>
              <a:avLst/>
              <a:gdLst/>
              <a:ahLst/>
              <a:cxnLst/>
              <a:rect l="l" t="t" r="r" b="b"/>
              <a:pathLst>
                <a:path w="1344" h="174" extrusionOk="0">
                  <a:moveTo>
                    <a:pt x="44" y="0"/>
                  </a:moveTo>
                  <a:lnTo>
                    <a:pt x="1" y="44"/>
                  </a:lnTo>
                  <a:lnTo>
                    <a:pt x="88" y="44"/>
                  </a:lnTo>
                  <a:lnTo>
                    <a:pt x="1343" y="174"/>
                  </a:lnTo>
                  <a:lnTo>
                    <a:pt x="1343" y="130"/>
                  </a:lnTo>
                  <a:lnTo>
                    <a:pt x="737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75"/>
            <p:cNvSpPr/>
            <p:nvPr/>
          </p:nvSpPr>
          <p:spPr>
            <a:xfrm>
              <a:off x="7116675" y="3275252"/>
              <a:ext cx="1213" cy="22178"/>
            </a:xfrm>
            <a:custGeom>
              <a:avLst/>
              <a:gdLst/>
              <a:ahLst/>
              <a:cxnLst/>
              <a:rect l="l" t="t" r="r" b="b"/>
              <a:pathLst>
                <a:path w="45" h="823" extrusionOk="0">
                  <a:moveTo>
                    <a:pt x="1" y="0"/>
                  </a:moveTo>
                  <a:lnTo>
                    <a:pt x="1" y="43"/>
                  </a:lnTo>
                  <a:lnTo>
                    <a:pt x="44" y="823"/>
                  </a:lnTo>
                  <a:lnTo>
                    <a:pt x="44" y="736"/>
                  </a:lnTo>
                  <a:lnTo>
                    <a:pt x="44" y="650"/>
                  </a:lnTo>
                  <a:lnTo>
                    <a:pt x="44" y="476"/>
                  </a:lnTo>
                  <a:lnTo>
                    <a:pt x="44" y="260"/>
                  </a:lnTo>
                  <a:lnTo>
                    <a:pt x="44" y="173"/>
                  </a:lnTo>
                  <a:lnTo>
                    <a:pt x="44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75"/>
            <p:cNvSpPr/>
            <p:nvPr/>
          </p:nvSpPr>
          <p:spPr>
            <a:xfrm>
              <a:off x="7116675" y="3277569"/>
              <a:ext cx="27" cy="21046"/>
            </a:xfrm>
            <a:custGeom>
              <a:avLst/>
              <a:gdLst/>
              <a:ahLst/>
              <a:cxnLst/>
              <a:rect l="l" t="t" r="r" b="b"/>
              <a:pathLst>
                <a:path w="1" h="78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4"/>
                  </a:lnTo>
                  <a:lnTo>
                    <a:pt x="1" y="87"/>
                  </a:lnTo>
                  <a:lnTo>
                    <a:pt x="1" y="174"/>
                  </a:lnTo>
                  <a:lnTo>
                    <a:pt x="1" y="174"/>
                  </a:lnTo>
                  <a:lnTo>
                    <a:pt x="1" y="390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1" y="7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75"/>
            <p:cNvSpPr/>
            <p:nvPr/>
          </p:nvSpPr>
          <p:spPr>
            <a:xfrm>
              <a:off x="7116675" y="3275252"/>
              <a:ext cx="1213" cy="22178"/>
            </a:xfrm>
            <a:custGeom>
              <a:avLst/>
              <a:gdLst/>
              <a:ahLst/>
              <a:cxnLst/>
              <a:rect l="l" t="t" r="r" b="b"/>
              <a:pathLst>
                <a:path w="45" h="823" fill="none" extrusionOk="0">
                  <a:moveTo>
                    <a:pt x="44" y="823"/>
                  </a:moveTo>
                  <a:lnTo>
                    <a:pt x="44" y="823"/>
                  </a:lnTo>
                  <a:lnTo>
                    <a:pt x="44" y="736"/>
                  </a:lnTo>
                  <a:lnTo>
                    <a:pt x="44" y="736"/>
                  </a:lnTo>
                  <a:lnTo>
                    <a:pt x="44" y="650"/>
                  </a:lnTo>
                  <a:lnTo>
                    <a:pt x="44" y="476"/>
                  </a:lnTo>
                  <a:lnTo>
                    <a:pt x="44" y="476"/>
                  </a:lnTo>
                  <a:lnTo>
                    <a:pt x="44" y="260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4" y="43"/>
                  </a:lnTo>
                  <a:lnTo>
                    <a:pt x="44" y="4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3"/>
                  </a:lnTo>
                  <a:lnTo>
                    <a:pt x="44" y="8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75"/>
            <p:cNvSpPr/>
            <p:nvPr/>
          </p:nvSpPr>
          <p:spPr>
            <a:xfrm>
              <a:off x="6809683" y="3590295"/>
              <a:ext cx="248656" cy="439945"/>
            </a:xfrm>
            <a:custGeom>
              <a:avLst/>
              <a:gdLst/>
              <a:ahLst/>
              <a:cxnLst/>
              <a:rect l="l" t="t" r="r" b="b"/>
              <a:pathLst>
                <a:path w="9224" h="16326" extrusionOk="0">
                  <a:moveTo>
                    <a:pt x="8797" y="1836"/>
                  </a:moveTo>
                  <a:lnTo>
                    <a:pt x="9137" y="2122"/>
                  </a:lnTo>
                  <a:lnTo>
                    <a:pt x="9224" y="2166"/>
                  </a:lnTo>
                  <a:lnTo>
                    <a:pt x="8797" y="1836"/>
                  </a:lnTo>
                  <a:close/>
                  <a:moveTo>
                    <a:pt x="5067" y="1"/>
                  </a:moveTo>
                  <a:lnTo>
                    <a:pt x="4634" y="130"/>
                  </a:lnTo>
                  <a:lnTo>
                    <a:pt x="4287" y="304"/>
                  </a:lnTo>
                  <a:lnTo>
                    <a:pt x="3941" y="563"/>
                  </a:lnTo>
                  <a:lnTo>
                    <a:pt x="3594" y="867"/>
                  </a:lnTo>
                  <a:lnTo>
                    <a:pt x="3335" y="1170"/>
                  </a:lnTo>
                  <a:lnTo>
                    <a:pt x="3118" y="1559"/>
                  </a:lnTo>
                  <a:lnTo>
                    <a:pt x="2902" y="1949"/>
                  </a:lnTo>
                  <a:lnTo>
                    <a:pt x="2555" y="2772"/>
                  </a:lnTo>
                  <a:lnTo>
                    <a:pt x="2295" y="3638"/>
                  </a:lnTo>
                  <a:lnTo>
                    <a:pt x="1646" y="6020"/>
                  </a:lnTo>
                  <a:lnTo>
                    <a:pt x="1343" y="7189"/>
                  </a:lnTo>
                  <a:lnTo>
                    <a:pt x="1083" y="8401"/>
                  </a:lnTo>
                  <a:lnTo>
                    <a:pt x="866" y="9570"/>
                  </a:lnTo>
                  <a:lnTo>
                    <a:pt x="650" y="10783"/>
                  </a:lnTo>
                  <a:lnTo>
                    <a:pt x="433" y="12082"/>
                  </a:lnTo>
                  <a:lnTo>
                    <a:pt x="260" y="13424"/>
                  </a:lnTo>
                  <a:lnTo>
                    <a:pt x="174" y="14117"/>
                  </a:lnTo>
                  <a:lnTo>
                    <a:pt x="87" y="14810"/>
                  </a:lnTo>
                  <a:lnTo>
                    <a:pt x="0" y="16152"/>
                  </a:lnTo>
                  <a:lnTo>
                    <a:pt x="44" y="16282"/>
                  </a:lnTo>
                  <a:lnTo>
                    <a:pt x="174" y="16325"/>
                  </a:lnTo>
                  <a:lnTo>
                    <a:pt x="260" y="16282"/>
                  </a:lnTo>
                  <a:lnTo>
                    <a:pt x="303" y="16195"/>
                  </a:lnTo>
                  <a:lnTo>
                    <a:pt x="433" y="15633"/>
                  </a:lnTo>
                  <a:lnTo>
                    <a:pt x="520" y="15070"/>
                  </a:lnTo>
                  <a:lnTo>
                    <a:pt x="650" y="13944"/>
                  </a:lnTo>
                  <a:lnTo>
                    <a:pt x="823" y="12775"/>
                  </a:lnTo>
                  <a:lnTo>
                    <a:pt x="1040" y="11649"/>
                  </a:lnTo>
                  <a:lnTo>
                    <a:pt x="1429" y="9397"/>
                  </a:lnTo>
                  <a:lnTo>
                    <a:pt x="1906" y="7145"/>
                  </a:lnTo>
                  <a:lnTo>
                    <a:pt x="2425" y="5024"/>
                  </a:lnTo>
                  <a:lnTo>
                    <a:pt x="2685" y="3941"/>
                  </a:lnTo>
                  <a:lnTo>
                    <a:pt x="3031" y="2902"/>
                  </a:lnTo>
                  <a:lnTo>
                    <a:pt x="3335" y="2166"/>
                  </a:lnTo>
                  <a:lnTo>
                    <a:pt x="3508" y="1776"/>
                  </a:lnTo>
                  <a:lnTo>
                    <a:pt x="3724" y="1430"/>
                  </a:lnTo>
                  <a:lnTo>
                    <a:pt x="3941" y="1126"/>
                  </a:lnTo>
                  <a:lnTo>
                    <a:pt x="4244" y="823"/>
                  </a:lnTo>
                  <a:lnTo>
                    <a:pt x="4547" y="607"/>
                  </a:lnTo>
                  <a:lnTo>
                    <a:pt x="4937" y="434"/>
                  </a:lnTo>
                  <a:lnTo>
                    <a:pt x="5240" y="347"/>
                  </a:lnTo>
                  <a:lnTo>
                    <a:pt x="5543" y="304"/>
                  </a:lnTo>
                  <a:lnTo>
                    <a:pt x="5846" y="304"/>
                  </a:lnTo>
                  <a:lnTo>
                    <a:pt x="6106" y="347"/>
                  </a:lnTo>
                  <a:lnTo>
                    <a:pt x="6409" y="390"/>
                  </a:lnTo>
                  <a:lnTo>
                    <a:pt x="6712" y="477"/>
                  </a:lnTo>
                  <a:lnTo>
                    <a:pt x="7232" y="737"/>
                  </a:lnTo>
                  <a:lnTo>
                    <a:pt x="7751" y="1083"/>
                  </a:lnTo>
                  <a:lnTo>
                    <a:pt x="8271" y="1430"/>
                  </a:lnTo>
                  <a:lnTo>
                    <a:pt x="8797" y="1836"/>
                  </a:lnTo>
                  <a:lnTo>
                    <a:pt x="8797" y="1836"/>
                  </a:lnTo>
                  <a:lnTo>
                    <a:pt x="8314" y="1430"/>
                  </a:lnTo>
                  <a:lnTo>
                    <a:pt x="7881" y="1083"/>
                  </a:lnTo>
                  <a:lnTo>
                    <a:pt x="7492" y="780"/>
                  </a:lnTo>
                  <a:lnTo>
                    <a:pt x="7015" y="477"/>
                  </a:lnTo>
                  <a:lnTo>
                    <a:pt x="6582" y="217"/>
                  </a:lnTo>
                  <a:lnTo>
                    <a:pt x="6063" y="87"/>
                  </a:lnTo>
                  <a:lnTo>
                    <a:pt x="5803" y="44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75"/>
            <p:cNvSpPr/>
            <p:nvPr/>
          </p:nvSpPr>
          <p:spPr>
            <a:xfrm>
              <a:off x="6919400" y="3527292"/>
              <a:ext cx="309364" cy="430594"/>
            </a:xfrm>
            <a:custGeom>
              <a:avLst/>
              <a:gdLst/>
              <a:ahLst/>
              <a:cxnLst/>
              <a:rect l="l" t="t" r="r" b="b"/>
              <a:pathLst>
                <a:path w="11476" h="15979" extrusionOk="0">
                  <a:moveTo>
                    <a:pt x="4851" y="0"/>
                  </a:moveTo>
                  <a:lnTo>
                    <a:pt x="4591" y="44"/>
                  </a:lnTo>
                  <a:lnTo>
                    <a:pt x="4374" y="87"/>
                  </a:lnTo>
                  <a:lnTo>
                    <a:pt x="4114" y="217"/>
                  </a:lnTo>
                  <a:lnTo>
                    <a:pt x="3898" y="390"/>
                  </a:lnTo>
                  <a:lnTo>
                    <a:pt x="3768" y="650"/>
                  </a:lnTo>
                  <a:lnTo>
                    <a:pt x="3681" y="910"/>
                  </a:lnTo>
                  <a:lnTo>
                    <a:pt x="3595" y="1169"/>
                  </a:lnTo>
                  <a:lnTo>
                    <a:pt x="3551" y="1473"/>
                  </a:lnTo>
                  <a:lnTo>
                    <a:pt x="3595" y="2079"/>
                  </a:lnTo>
                  <a:lnTo>
                    <a:pt x="3638" y="2642"/>
                  </a:lnTo>
                  <a:lnTo>
                    <a:pt x="3768" y="3161"/>
                  </a:lnTo>
                  <a:lnTo>
                    <a:pt x="3898" y="3638"/>
                  </a:lnTo>
                  <a:lnTo>
                    <a:pt x="3595" y="3421"/>
                  </a:lnTo>
                  <a:lnTo>
                    <a:pt x="3292" y="3248"/>
                  </a:lnTo>
                  <a:lnTo>
                    <a:pt x="2859" y="3075"/>
                  </a:lnTo>
                  <a:lnTo>
                    <a:pt x="2382" y="2901"/>
                  </a:lnTo>
                  <a:lnTo>
                    <a:pt x="2123" y="2858"/>
                  </a:lnTo>
                  <a:lnTo>
                    <a:pt x="1819" y="2858"/>
                  </a:lnTo>
                  <a:lnTo>
                    <a:pt x="1560" y="2901"/>
                  </a:lnTo>
                  <a:lnTo>
                    <a:pt x="1256" y="2945"/>
                  </a:lnTo>
                  <a:lnTo>
                    <a:pt x="997" y="3031"/>
                  </a:lnTo>
                  <a:lnTo>
                    <a:pt x="694" y="3205"/>
                  </a:lnTo>
                  <a:lnTo>
                    <a:pt x="477" y="3421"/>
                  </a:lnTo>
                  <a:lnTo>
                    <a:pt x="261" y="3681"/>
                  </a:lnTo>
                  <a:lnTo>
                    <a:pt x="131" y="3984"/>
                  </a:lnTo>
                  <a:lnTo>
                    <a:pt x="44" y="4374"/>
                  </a:lnTo>
                  <a:lnTo>
                    <a:pt x="1" y="4763"/>
                  </a:lnTo>
                  <a:lnTo>
                    <a:pt x="44" y="5240"/>
                  </a:lnTo>
                  <a:lnTo>
                    <a:pt x="131" y="5716"/>
                  </a:lnTo>
                  <a:lnTo>
                    <a:pt x="261" y="6236"/>
                  </a:lnTo>
                  <a:lnTo>
                    <a:pt x="477" y="6755"/>
                  </a:lnTo>
                  <a:lnTo>
                    <a:pt x="737" y="7275"/>
                  </a:lnTo>
                  <a:lnTo>
                    <a:pt x="1040" y="7838"/>
                  </a:lnTo>
                  <a:lnTo>
                    <a:pt x="1430" y="8401"/>
                  </a:lnTo>
                  <a:lnTo>
                    <a:pt x="1819" y="8964"/>
                  </a:lnTo>
                  <a:lnTo>
                    <a:pt x="2296" y="9527"/>
                  </a:lnTo>
                  <a:lnTo>
                    <a:pt x="2859" y="10090"/>
                  </a:lnTo>
                  <a:lnTo>
                    <a:pt x="3465" y="10653"/>
                  </a:lnTo>
                  <a:lnTo>
                    <a:pt x="4721" y="11692"/>
                  </a:lnTo>
                  <a:lnTo>
                    <a:pt x="6063" y="12644"/>
                  </a:lnTo>
                  <a:lnTo>
                    <a:pt x="7405" y="13554"/>
                  </a:lnTo>
                  <a:lnTo>
                    <a:pt x="8618" y="14376"/>
                  </a:lnTo>
                  <a:lnTo>
                    <a:pt x="10566" y="15546"/>
                  </a:lnTo>
                  <a:lnTo>
                    <a:pt x="11303" y="15979"/>
                  </a:lnTo>
                  <a:lnTo>
                    <a:pt x="11389" y="15026"/>
                  </a:lnTo>
                  <a:lnTo>
                    <a:pt x="11476" y="14117"/>
                  </a:lnTo>
                  <a:lnTo>
                    <a:pt x="11476" y="13207"/>
                  </a:lnTo>
                  <a:lnTo>
                    <a:pt x="11432" y="12341"/>
                  </a:lnTo>
                  <a:lnTo>
                    <a:pt x="11389" y="11475"/>
                  </a:lnTo>
                  <a:lnTo>
                    <a:pt x="11303" y="10653"/>
                  </a:lnTo>
                  <a:lnTo>
                    <a:pt x="11173" y="9873"/>
                  </a:lnTo>
                  <a:lnTo>
                    <a:pt x="11043" y="9094"/>
                  </a:lnTo>
                  <a:lnTo>
                    <a:pt x="10870" y="8358"/>
                  </a:lnTo>
                  <a:lnTo>
                    <a:pt x="10696" y="7621"/>
                  </a:lnTo>
                  <a:lnTo>
                    <a:pt x="10480" y="6929"/>
                  </a:lnTo>
                  <a:lnTo>
                    <a:pt x="10220" y="6279"/>
                  </a:lnTo>
                  <a:lnTo>
                    <a:pt x="9960" y="5629"/>
                  </a:lnTo>
                  <a:lnTo>
                    <a:pt x="9700" y="5023"/>
                  </a:lnTo>
                  <a:lnTo>
                    <a:pt x="9137" y="3897"/>
                  </a:lnTo>
                  <a:lnTo>
                    <a:pt x="8488" y="2901"/>
                  </a:lnTo>
                  <a:lnTo>
                    <a:pt x="7882" y="2079"/>
                  </a:lnTo>
                  <a:lnTo>
                    <a:pt x="7232" y="1343"/>
                  </a:lnTo>
                  <a:lnTo>
                    <a:pt x="6583" y="780"/>
                  </a:lnTo>
                  <a:lnTo>
                    <a:pt x="6236" y="563"/>
                  </a:lnTo>
                  <a:lnTo>
                    <a:pt x="5933" y="390"/>
                  </a:lnTo>
                  <a:lnTo>
                    <a:pt x="5630" y="217"/>
                  </a:lnTo>
                  <a:lnTo>
                    <a:pt x="5370" y="130"/>
                  </a:lnTo>
                  <a:lnTo>
                    <a:pt x="5067" y="44"/>
                  </a:lnTo>
                  <a:lnTo>
                    <a:pt x="485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75"/>
            <p:cNvSpPr/>
            <p:nvPr/>
          </p:nvSpPr>
          <p:spPr>
            <a:xfrm>
              <a:off x="6998790" y="3611287"/>
              <a:ext cx="207788" cy="289416"/>
            </a:xfrm>
            <a:custGeom>
              <a:avLst/>
              <a:gdLst/>
              <a:ahLst/>
              <a:cxnLst/>
              <a:rect l="l" t="t" r="r" b="b"/>
              <a:pathLst>
                <a:path w="7708" h="10740" extrusionOk="0">
                  <a:moveTo>
                    <a:pt x="4071" y="1"/>
                  </a:moveTo>
                  <a:lnTo>
                    <a:pt x="3811" y="954"/>
                  </a:lnTo>
                  <a:lnTo>
                    <a:pt x="3594" y="1906"/>
                  </a:lnTo>
                  <a:lnTo>
                    <a:pt x="3508" y="2383"/>
                  </a:lnTo>
                  <a:lnTo>
                    <a:pt x="3464" y="2859"/>
                  </a:lnTo>
                  <a:lnTo>
                    <a:pt x="3378" y="3379"/>
                  </a:lnTo>
                  <a:lnTo>
                    <a:pt x="3378" y="3422"/>
                  </a:lnTo>
                  <a:lnTo>
                    <a:pt x="3378" y="3508"/>
                  </a:lnTo>
                  <a:lnTo>
                    <a:pt x="3118" y="3162"/>
                  </a:lnTo>
                  <a:lnTo>
                    <a:pt x="2858" y="2859"/>
                  </a:lnTo>
                  <a:lnTo>
                    <a:pt x="2079" y="1820"/>
                  </a:lnTo>
                  <a:lnTo>
                    <a:pt x="1256" y="867"/>
                  </a:lnTo>
                  <a:lnTo>
                    <a:pt x="1256" y="867"/>
                  </a:lnTo>
                  <a:lnTo>
                    <a:pt x="1906" y="1776"/>
                  </a:lnTo>
                  <a:lnTo>
                    <a:pt x="2555" y="2686"/>
                  </a:lnTo>
                  <a:lnTo>
                    <a:pt x="3205" y="3638"/>
                  </a:lnTo>
                  <a:lnTo>
                    <a:pt x="3811" y="4591"/>
                  </a:lnTo>
                  <a:lnTo>
                    <a:pt x="4027" y="4937"/>
                  </a:lnTo>
                  <a:lnTo>
                    <a:pt x="4244" y="5327"/>
                  </a:lnTo>
                  <a:lnTo>
                    <a:pt x="4071" y="5284"/>
                  </a:lnTo>
                  <a:lnTo>
                    <a:pt x="3464" y="5197"/>
                  </a:lnTo>
                  <a:lnTo>
                    <a:pt x="2339" y="5111"/>
                  </a:lnTo>
                  <a:lnTo>
                    <a:pt x="44" y="4937"/>
                  </a:lnTo>
                  <a:lnTo>
                    <a:pt x="0" y="4937"/>
                  </a:lnTo>
                  <a:lnTo>
                    <a:pt x="44" y="4981"/>
                  </a:lnTo>
                  <a:lnTo>
                    <a:pt x="2339" y="5327"/>
                  </a:lnTo>
                  <a:lnTo>
                    <a:pt x="3464" y="5457"/>
                  </a:lnTo>
                  <a:lnTo>
                    <a:pt x="3897" y="5544"/>
                  </a:lnTo>
                  <a:lnTo>
                    <a:pt x="4330" y="5544"/>
                  </a:lnTo>
                  <a:lnTo>
                    <a:pt x="5240" y="7016"/>
                  </a:lnTo>
                  <a:lnTo>
                    <a:pt x="2425" y="7016"/>
                  </a:lnTo>
                  <a:lnTo>
                    <a:pt x="2425" y="7059"/>
                  </a:lnTo>
                  <a:lnTo>
                    <a:pt x="2425" y="7102"/>
                  </a:lnTo>
                  <a:lnTo>
                    <a:pt x="3161" y="7102"/>
                  </a:lnTo>
                  <a:lnTo>
                    <a:pt x="3941" y="7146"/>
                  </a:lnTo>
                  <a:lnTo>
                    <a:pt x="4634" y="7189"/>
                  </a:lnTo>
                  <a:lnTo>
                    <a:pt x="5023" y="7232"/>
                  </a:lnTo>
                  <a:lnTo>
                    <a:pt x="5326" y="7232"/>
                  </a:lnTo>
                  <a:lnTo>
                    <a:pt x="6106" y="8445"/>
                  </a:lnTo>
                  <a:lnTo>
                    <a:pt x="6799" y="9571"/>
                  </a:lnTo>
                  <a:lnTo>
                    <a:pt x="7188" y="10177"/>
                  </a:lnTo>
                  <a:lnTo>
                    <a:pt x="7578" y="10740"/>
                  </a:lnTo>
                  <a:lnTo>
                    <a:pt x="7665" y="10740"/>
                  </a:lnTo>
                  <a:lnTo>
                    <a:pt x="7708" y="10697"/>
                  </a:lnTo>
                  <a:lnTo>
                    <a:pt x="7448" y="10177"/>
                  </a:lnTo>
                  <a:lnTo>
                    <a:pt x="7145" y="9657"/>
                  </a:lnTo>
                  <a:lnTo>
                    <a:pt x="6539" y="8618"/>
                  </a:lnTo>
                  <a:lnTo>
                    <a:pt x="5370" y="6626"/>
                  </a:lnTo>
                  <a:lnTo>
                    <a:pt x="5196" y="6323"/>
                  </a:lnTo>
                  <a:lnTo>
                    <a:pt x="5240" y="6193"/>
                  </a:lnTo>
                  <a:lnTo>
                    <a:pt x="5283" y="5890"/>
                  </a:lnTo>
                  <a:lnTo>
                    <a:pt x="5370" y="5587"/>
                  </a:lnTo>
                  <a:lnTo>
                    <a:pt x="5413" y="5197"/>
                  </a:lnTo>
                  <a:lnTo>
                    <a:pt x="5543" y="4591"/>
                  </a:lnTo>
                  <a:lnTo>
                    <a:pt x="5716" y="3941"/>
                  </a:lnTo>
                  <a:lnTo>
                    <a:pt x="5673" y="3898"/>
                  </a:lnTo>
                  <a:lnTo>
                    <a:pt x="5630" y="3941"/>
                  </a:lnTo>
                  <a:lnTo>
                    <a:pt x="5456" y="4591"/>
                  </a:lnTo>
                  <a:lnTo>
                    <a:pt x="5283" y="5197"/>
                  </a:lnTo>
                  <a:lnTo>
                    <a:pt x="5067" y="5847"/>
                  </a:lnTo>
                  <a:lnTo>
                    <a:pt x="5023" y="6063"/>
                  </a:lnTo>
                  <a:lnTo>
                    <a:pt x="4287" y="4851"/>
                  </a:lnTo>
                  <a:lnTo>
                    <a:pt x="3508" y="3725"/>
                  </a:lnTo>
                  <a:lnTo>
                    <a:pt x="3551" y="3552"/>
                  </a:lnTo>
                  <a:lnTo>
                    <a:pt x="3594" y="3379"/>
                  </a:lnTo>
                  <a:lnTo>
                    <a:pt x="3594" y="3162"/>
                  </a:lnTo>
                  <a:lnTo>
                    <a:pt x="3638" y="2946"/>
                  </a:lnTo>
                  <a:lnTo>
                    <a:pt x="3681" y="2426"/>
                  </a:lnTo>
                  <a:lnTo>
                    <a:pt x="3768" y="1950"/>
                  </a:lnTo>
                  <a:lnTo>
                    <a:pt x="3897" y="997"/>
                  </a:lnTo>
                  <a:lnTo>
                    <a:pt x="4027" y="521"/>
                  </a:lnTo>
                  <a:lnTo>
                    <a:pt x="4114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75"/>
            <p:cNvSpPr/>
            <p:nvPr/>
          </p:nvSpPr>
          <p:spPr>
            <a:xfrm>
              <a:off x="7135356" y="3677820"/>
              <a:ext cx="14045" cy="53706"/>
            </a:xfrm>
            <a:custGeom>
              <a:avLst/>
              <a:gdLst/>
              <a:ahLst/>
              <a:cxnLst/>
              <a:rect l="l" t="t" r="r" b="b"/>
              <a:pathLst>
                <a:path w="521" h="1993" extrusionOk="0">
                  <a:moveTo>
                    <a:pt x="520" y="0"/>
                  </a:moveTo>
                  <a:lnTo>
                    <a:pt x="477" y="43"/>
                  </a:lnTo>
                  <a:lnTo>
                    <a:pt x="390" y="520"/>
                  </a:lnTo>
                  <a:lnTo>
                    <a:pt x="260" y="996"/>
                  </a:lnTo>
                  <a:lnTo>
                    <a:pt x="1" y="1992"/>
                  </a:lnTo>
                  <a:lnTo>
                    <a:pt x="44" y="1992"/>
                  </a:lnTo>
                  <a:lnTo>
                    <a:pt x="304" y="1039"/>
                  </a:lnTo>
                  <a:lnTo>
                    <a:pt x="434" y="563"/>
                  </a:lnTo>
                  <a:lnTo>
                    <a:pt x="520" y="43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75"/>
            <p:cNvSpPr/>
            <p:nvPr/>
          </p:nvSpPr>
          <p:spPr>
            <a:xfrm>
              <a:off x="6973099" y="3719832"/>
              <a:ext cx="85240" cy="12854"/>
            </a:xfrm>
            <a:custGeom>
              <a:avLst/>
              <a:gdLst/>
              <a:ahLst/>
              <a:cxnLst/>
              <a:rect l="l" t="t" r="r" b="b"/>
              <a:pathLst>
                <a:path w="3162" h="477" extrusionOk="0">
                  <a:moveTo>
                    <a:pt x="44" y="0"/>
                  </a:moveTo>
                  <a:lnTo>
                    <a:pt x="1" y="43"/>
                  </a:lnTo>
                  <a:lnTo>
                    <a:pt x="44" y="87"/>
                  </a:lnTo>
                  <a:lnTo>
                    <a:pt x="1603" y="303"/>
                  </a:lnTo>
                  <a:lnTo>
                    <a:pt x="2382" y="390"/>
                  </a:lnTo>
                  <a:lnTo>
                    <a:pt x="2729" y="433"/>
                  </a:lnTo>
                  <a:lnTo>
                    <a:pt x="2945" y="433"/>
                  </a:lnTo>
                  <a:lnTo>
                    <a:pt x="3162" y="476"/>
                  </a:lnTo>
                  <a:lnTo>
                    <a:pt x="3162" y="433"/>
                  </a:lnTo>
                  <a:lnTo>
                    <a:pt x="3075" y="390"/>
                  </a:lnTo>
                  <a:lnTo>
                    <a:pt x="2945" y="346"/>
                  </a:lnTo>
                  <a:lnTo>
                    <a:pt x="2512" y="303"/>
                  </a:lnTo>
                  <a:lnTo>
                    <a:pt x="1689" y="21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75"/>
            <p:cNvSpPr/>
            <p:nvPr/>
          </p:nvSpPr>
          <p:spPr>
            <a:xfrm>
              <a:off x="7103843" y="3851686"/>
              <a:ext cx="45558" cy="2344"/>
            </a:xfrm>
            <a:custGeom>
              <a:avLst/>
              <a:gdLst/>
              <a:ahLst/>
              <a:cxnLst/>
              <a:rect l="l" t="t" r="r" b="b"/>
              <a:pathLst>
                <a:path w="1690" h="87" extrusionOk="0">
                  <a:moveTo>
                    <a:pt x="0" y="0"/>
                  </a:moveTo>
                  <a:lnTo>
                    <a:pt x="0" y="43"/>
                  </a:lnTo>
                  <a:lnTo>
                    <a:pt x="477" y="43"/>
                  </a:lnTo>
                  <a:lnTo>
                    <a:pt x="866" y="87"/>
                  </a:lnTo>
                  <a:lnTo>
                    <a:pt x="1689" y="87"/>
                  </a:lnTo>
                  <a:lnTo>
                    <a:pt x="1689" y="4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75"/>
            <p:cNvSpPr/>
            <p:nvPr/>
          </p:nvSpPr>
          <p:spPr>
            <a:xfrm>
              <a:off x="7186710" y="3783994"/>
              <a:ext cx="11700" cy="47886"/>
            </a:xfrm>
            <a:custGeom>
              <a:avLst/>
              <a:gdLst/>
              <a:ahLst/>
              <a:cxnLst/>
              <a:rect l="l" t="t" r="r" b="b"/>
              <a:pathLst>
                <a:path w="434" h="1777" extrusionOk="0">
                  <a:moveTo>
                    <a:pt x="391" y="1"/>
                  </a:moveTo>
                  <a:lnTo>
                    <a:pt x="347" y="44"/>
                  </a:lnTo>
                  <a:lnTo>
                    <a:pt x="174" y="910"/>
                  </a:lnTo>
                  <a:lnTo>
                    <a:pt x="87" y="1343"/>
                  </a:lnTo>
                  <a:lnTo>
                    <a:pt x="44" y="1516"/>
                  </a:lnTo>
                  <a:lnTo>
                    <a:pt x="44" y="1603"/>
                  </a:lnTo>
                  <a:lnTo>
                    <a:pt x="1" y="1733"/>
                  </a:lnTo>
                  <a:lnTo>
                    <a:pt x="44" y="1776"/>
                  </a:lnTo>
                  <a:lnTo>
                    <a:pt x="87" y="1776"/>
                  </a:lnTo>
                  <a:lnTo>
                    <a:pt x="174" y="1386"/>
                  </a:lnTo>
                  <a:lnTo>
                    <a:pt x="261" y="910"/>
                  </a:lnTo>
                  <a:lnTo>
                    <a:pt x="347" y="477"/>
                  </a:lnTo>
                  <a:lnTo>
                    <a:pt x="434" y="44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9729;p75"/>
            <p:cNvSpPr/>
            <p:nvPr/>
          </p:nvSpPr>
          <p:spPr>
            <a:xfrm>
              <a:off x="6717461" y="4057053"/>
              <a:ext cx="403904" cy="445766"/>
            </a:xfrm>
            <a:custGeom>
              <a:avLst/>
              <a:gdLst/>
              <a:ahLst/>
              <a:cxnLst/>
              <a:rect l="l" t="t" r="r" b="b"/>
              <a:pathLst>
                <a:path w="14983" h="16542" extrusionOk="0">
                  <a:moveTo>
                    <a:pt x="0" y="0"/>
                  </a:moveTo>
                  <a:lnTo>
                    <a:pt x="217" y="4157"/>
                  </a:lnTo>
                  <a:lnTo>
                    <a:pt x="867" y="16542"/>
                  </a:lnTo>
                  <a:lnTo>
                    <a:pt x="14117" y="16542"/>
                  </a:lnTo>
                  <a:lnTo>
                    <a:pt x="14766" y="4157"/>
                  </a:lnTo>
                  <a:lnTo>
                    <a:pt x="1498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9730;p75"/>
            <p:cNvSpPr/>
            <p:nvPr/>
          </p:nvSpPr>
          <p:spPr>
            <a:xfrm>
              <a:off x="6717461" y="4057053"/>
              <a:ext cx="403904" cy="112048"/>
            </a:xfrm>
            <a:custGeom>
              <a:avLst/>
              <a:gdLst/>
              <a:ahLst/>
              <a:cxnLst/>
              <a:rect l="l" t="t" r="r" b="b"/>
              <a:pathLst>
                <a:path w="14983" h="4158" extrusionOk="0">
                  <a:moveTo>
                    <a:pt x="0" y="0"/>
                  </a:moveTo>
                  <a:lnTo>
                    <a:pt x="217" y="4157"/>
                  </a:lnTo>
                  <a:lnTo>
                    <a:pt x="14766" y="4157"/>
                  </a:lnTo>
                  <a:lnTo>
                    <a:pt x="14983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9731;p75"/>
            <p:cNvSpPr/>
            <p:nvPr/>
          </p:nvSpPr>
          <p:spPr>
            <a:xfrm>
              <a:off x="6690612" y="3977692"/>
              <a:ext cx="457604" cy="112048"/>
            </a:xfrm>
            <a:custGeom>
              <a:avLst/>
              <a:gdLst/>
              <a:ahLst/>
              <a:cxnLst/>
              <a:rect l="l" t="t" r="r" b="b"/>
              <a:pathLst>
                <a:path w="16975" h="4158" extrusionOk="0">
                  <a:moveTo>
                    <a:pt x="1" y="1"/>
                  </a:moveTo>
                  <a:lnTo>
                    <a:pt x="1" y="4158"/>
                  </a:lnTo>
                  <a:lnTo>
                    <a:pt x="16975" y="4158"/>
                  </a:lnTo>
                  <a:lnTo>
                    <a:pt x="16975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32" name="Google Shape;9732;p75">
            <a:hlinkClick r:id="rId3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3" name="Google Shape;9733;p75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9734" name="Google Shape;9734;p75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9735;p75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6" name="Google Shape;9736;p75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9737" name="Google Shape;9737;p75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9738;p75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39" name="Google Shape;9739;p75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0" name="Google Shape;9740;p75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6" name="Google Shape;9746;p76"/>
          <p:cNvSpPr txBox="1">
            <a:spLocks noGrp="1"/>
          </p:cNvSpPr>
          <p:nvPr>
            <p:ph type="body" idx="4294967295"/>
          </p:nvPr>
        </p:nvSpPr>
        <p:spPr>
          <a:xfrm>
            <a:off x="719850" y="737545"/>
            <a:ext cx="2743200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050" dirty="0"/>
              <a:t>[1]</a:t>
            </a:r>
          </a:p>
          <a:p>
            <a:pPr marL="114300" indent="0">
              <a:buNone/>
            </a:pPr>
            <a:r>
              <a:rPr lang="en-US" sz="1050" dirty="0"/>
              <a:t>W. H. </a:t>
            </a:r>
            <a:r>
              <a:rPr lang="en-US" sz="1050" dirty="0" err="1"/>
              <a:t>Jeong</a:t>
            </a:r>
            <a:r>
              <a:rPr lang="en-US" sz="1050" dirty="0"/>
              <a:t>, S. J. Kim, D. S. Park, and J. </a:t>
            </a:r>
            <a:r>
              <a:rPr lang="en-US" sz="1050" dirty="0" err="1"/>
              <a:t>Kwak</a:t>
            </a:r>
            <a:r>
              <a:rPr lang="en-US" sz="1050" dirty="0"/>
              <a:t>, “Performance improvement of a movie recommendation system based on personal propensity and secure collaborative filtering,” </a:t>
            </a:r>
            <a:r>
              <a:rPr lang="en-US" sz="1050" i="1" dirty="0"/>
              <a:t>J. Inf. Process. Syst.</a:t>
            </a:r>
            <a:r>
              <a:rPr lang="en-US" sz="1050" dirty="0"/>
              <a:t>, vol. 9, no. 1, pp. 157–172, 2013, </a:t>
            </a:r>
            <a:r>
              <a:rPr lang="en-US" sz="1050" dirty="0" err="1"/>
              <a:t>doi</a:t>
            </a:r>
            <a:r>
              <a:rPr lang="en-US" sz="1050" dirty="0"/>
              <a:t>: 10.3745/JIPS.2013.9.1.157.</a:t>
            </a:r>
          </a:p>
          <a:p>
            <a:pPr marL="0" indent="0">
              <a:buNone/>
            </a:pPr>
            <a:endParaRPr sz="700" dirty="0"/>
          </a:p>
        </p:txBody>
      </p:sp>
      <p:sp>
        <p:nvSpPr>
          <p:cNvPr id="9749" name="Google Shape;9749;p76"/>
          <p:cNvSpPr txBox="1"/>
          <p:nvPr/>
        </p:nvSpPr>
        <p:spPr>
          <a:xfrm>
            <a:off x="3463050" y="744145"/>
            <a:ext cx="2743200" cy="14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>
                <a:latin typeface="Raleway"/>
              </a:rPr>
              <a:t>[2]</a:t>
            </a:r>
          </a:p>
          <a:p>
            <a:r>
              <a:rPr lang="en-US" sz="1100" dirty="0">
                <a:latin typeface="Raleway"/>
              </a:rPr>
              <a:t>P. </a:t>
            </a:r>
            <a:r>
              <a:rPr lang="en-US" sz="1100" dirty="0" err="1">
                <a:latin typeface="Raleway"/>
              </a:rPr>
              <a:t>Viana</a:t>
            </a:r>
            <a:r>
              <a:rPr lang="en-US" sz="1100" dirty="0">
                <a:latin typeface="Raleway"/>
              </a:rPr>
              <a:t> and J. P. Pinto, “A collaborative approach for semantic time-based video annotation using gamification,” </a:t>
            </a:r>
            <a:r>
              <a:rPr lang="en-US" sz="1100" i="1" dirty="0">
                <a:latin typeface="Raleway"/>
              </a:rPr>
              <a:t>Human-centric </a:t>
            </a:r>
            <a:r>
              <a:rPr lang="en-US" sz="1100" i="1" dirty="0" err="1">
                <a:latin typeface="Raleway"/>
              </a:rPr>
              <a:t>Comput</a:t>
            </a:r>
            <a:r>
              <a:rPr lang="en-US" sz="1100" i="1" dirty="0">
                <a:latin typeface="Raleway"/>
              </a:rPr>
              <a:t>. Inf. Sci.</a:t>
            </a:r>
            <a:r>
              <a:rPr lang="en-US" sz="1100" dirty="0">
                <a:latin typeface="Raleway"/>
              </a:rPr>
              <a:t>, vol. 7, no. 1, p. 13, Dec. 2017, </a:t>
            </a:r>
            <a:r>
              <a:rPr lang="en-US" sz="1100" dirty="0" err="1">
                <a:latin typeface="Raleway"/>
              </a:rPr>
              <a:t>doi</a:t>
            </a:r>
            <a:r>
              <a:rPr lang="en-US" sz="1100" dirty="0">
                <a:latin typeface="Raleway"/>
              </a:rPr>
              <a:t>: 10.1186/s13673-017-0094-5.</a:t>
            </a:r>
          </a:p>
        </p:txBody>
      </p:sp>
      <p:sp>
        <p:nvSpPr>
          <p:cNvPr id="9750" name="Google Shape;9750;p76"/>
          <p:cNvSpPr txBox="1"/>
          <p:nvPr/>
        </p:nvSpPr>
        <p:spPr>
          <a:xfrm>
            <a:off x="6206250" y="737545"/>
            <a:ext cx="27432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>
                <a:latin typeface="Raleway"/>
              </a:rPr>
              <a:t>[3]</a:t>
            </a:r>
          </a:p>
          <a:p>
            <a:r>
              <a:rPr lang="en-US" sz="1100" dirty="0">
                <a:latin typeface="Raleway"/>
              </a:rPr>
              <a:t>H. </a:t>
            </a:r>
            <a:r>
              <a:rPr lang="en-US" sz="1100" dirty="0" err="1">
                <a:latin typeface="Raleway"/>
              </a:rPr>
              <a:t>Bagci</a:t>
            </a:r>
            <a:r>
              <a:rPr lang="en-US" sz="1100" dirty="0">
                <a:latin typeface="Raleway"/>
              </a:rPr>
              <a:t> and P. </a:t>
            </a:r>
            <a:r>
              <a:rPr lang="en-US" sz="1100" dirty="0" err="1">
                <a:latin typeface="Raleway"/>
              </a:rPr>
              <a:t>Karagoz</a:t>
            </a:r>
            <a:r>
              <a:rPr lang="en-US" sz="1100" dirty="0">
                <a:latin typeface="Raleway"/>
              </a:rPr>
              <a:t>, “Context-aware location recommendation by using a random walk-based approach,” </a:t>
            </a:r>
            <a:r>
              <a:rPr lang="en-US" sz="1100" i="1" dirty="0" err="1">
                <a:latin typeface="Raleway"/>
              </a:rPr>
              <a:t>Knowl</a:t>
            </a:r>
            <a:r>
              <a:rPr lang="en-US" sz="1100" i="1" dirty="0">
                <a:latin typeface="Raleway"/>
              </a:rPr>
              <a:t>. Inf. Syst.</a:t>
            </a:r>
            <a:r>
              <a:rPr lang="en-US" sz="1100" dirty="0">
                <a:latin typeface="Raleway"/>
              </a:rPr>
              <a:t>, vol. 47, no. 2, pp. 241–260, May 2016, </a:t>
            </a:r>
            <a:r>
              <a:rPr lang="en-US" sz="1100" dirty="0" err="1">
                <a:latin typeface="Raleway"/>
              </a:rPr>
              <a:t>doi</a:t>
            </a:r>
            <a:r>
              <a:rPr lang="en-US" sz="1100" dirty="0">
                <a:latin typeface="Raleway"/>
              </a:rPr>
              <a:t>: 10.1007/s10115-015-0857-0.</a:t>
            </a:r>
          </a:p>
        </p:txBody>
      </p:sp>
      <p:sp>
        <p:nvSpPr>
          <p:cNvPr id="9751" name="Google Shape;9751;p76">
            <a:hlinkClick r:id="rId3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2" name="Google Shape;9752;p76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9753" name="Google Shape;9753;p7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9754;p7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5" name="Google Shape;9755;p76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9756" name="Google Shape;9756;p7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9757;p7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8" name="Google Shape;9758;p76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9" name="Google Shape;9759;p76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746;p76"/>
          <p:cNvSpPr txBox="1">
            <a:spLocks/>
          </p:cNvSpPr>
          <p:nvPr/>
        </p:nvSpPr>
        <p:spPr>
          <a:xfrm>
            <a:off x="839922" y="2509738"/>
            <a:ext cx="27432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050" dirty="0"/>
              <a:t>[4]</a:t>
            </a:r>
          </a:p>
          <a:p>
            <a:pPr marL="0" indent="0">
              <a:buNone/>
            </a:pPr>
            <a:r>
              <a:rPr lang="en-US" sz="1050" dirty="0"/>
              <a:t>F. Wong, S. Lee, and Q. Wong, “Points of Interest Recommendation Based on Context-aware,” </a:t>
            </a:r>
            <a:r>
              <a:rPr lang="en-US" sz="1050" i="1" dirty="0"/>
              <a:t>Int. J. Hybrid Inf. Technol.</a:t>
            </a:r>
            <a:r>
              <a:rPr lang="en-US" sz="1050" dirty="0"/>
              <a:t>, vol. 8, no. 3, pp. 55–62, Mar. 2015, </a:t>
            </a:r>
            <a:r>
              <a:rPr lang="en-US" sz="1050" dirty="0" err="1"/>
              <a:t>doi</a:t>
            </a:r>
            <a:r>
              <a:rPr lang="en-US" sz="1050" dirty="0"/>
              <a:t>: 10.14257/ijhit.2015.8.3.06.</a:t>
            </a:r>
          </a:p>
          <a:p>
            <a:pPr marL="0" indent="0">
              <a:buFont typeface="Raleway"/>
              <a:buNone/>
            </a:pPr>
            <a:endParaRPr lang="en-GB" sz="200" dirty="0"/>
          </a:p>
        </p:txBody>
      </p:sp>
      <p:sp>
        <p:nvSpPr>
          <p:cNvPr id="19" name="Google Shape;9746;p76"/>
          <p:cNvSpPr txBox="1">
            <a:spLocks/>
          </p:cNvSpPr>
          <p:nvPr/>
        </p:nvSpPr>
        <p:spPr>
          <a:xfrm>
            <a:off x="3463050" y="2509738"/>
            <a:ext cx="27432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050" dirty="0"/>
              <a:t>[5]</a:t>
            </a:r>
          </a:p>
          <a:p>
            <a:pPr marL="114300" indent="0">
              <a:buNone/>
            </a:pPr>
            <a:r>
              <a:rPr lang="en-US" sz="1050" dirty="0"/>
              <a:t>C. Of and T. H. E. </a:t>
            </a:r>
            <a:r>
              <a:rPr lang="en-US" sz="1050" dirty="0" err="1"/>
              <a:t>Acm</a:t>
            </a:r>
            <a:r>
              <a:rPr lang="en-US" sz="1050" dirty="0"/>
              <a:t>, “August 2000/Vol. 43, No. 8 COMMUNICATIONS OF THE ACM,” </a:t>
            </a:r>
            <a:r>
              <a:rPr lang="en-US" sz="1050" i="1" dirty="0" err="1"/>
              <a:t>Commun</a:t>
            </a:r>
            <a:r>
              <a:rPr lang="en-US" sz="1050" i="1" dirty="0"/>
              <a:t>. ACM</a:t>
            </a:r>
            <a:r>
              <a:rPr lang="en-US" sz="1050" dirty="0"/>
              <a:t>, vol. 43, no. 8, pp. 122–125, 2000.</a:t>
            </a:r>
          </a:p>
        </p:txBody>
      </p:sp>
      <p:sp>
        <p:nvSpPr>
          <p:cNvPr id="20" name="Google Shape;9746;p76"/>
          <p:cNvSpPr txBox="1">
            <a:spLocks/>
          </p:cNvSpPr>
          <p:nvPr/>
        </p:nvSpPr>
        <p:spPr>
          <a:xfrm>
            <a:off x="6206250" y="2509738"/>
            <a:ext cx="27432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050" dirty="0"/>
              <a:t>[6]</a:t>
            </a:r>
          </a:p>
          <a:p>
            <a:pPr marL="0" indent="0">
              <a:buNone/>
            </a:pPr>
            <a:r>
              <a:rPr lang="en-US" sz="1050" dirty="0"/>
              <a:t>“</a:t>
            </a:r>
            <a:r>
              <a:rPr lang="en-US" sz="1050" dirty="0" err="1"/>
              <a:t>Relim</a:t>
            </a:r>
            <a:r>
              <a:rPr lang="en-US" sz="1050" dirty="0"/>
              <a:t> documentation.”</a:t>
            </a:r>
            <a:endParaRPr lang="en-GB" sz="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6" name="Google Shape;9746;p76"/>
          <p:cNvSpPr txBox="1">
            <a:spLocks noGrp="1"/>
          </p:cNvSpPr>
          <p:nvPr>
            <p:ph type="body" idx="4294967295"/>
          </p:nvPr>
        </p:nvSpPr>
        <p:spPr>
          <a:xfrm>
            <a:off x="719850" y="737545"/>
            <a:ext cx="2743200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050" dirty="0"/>
              <a:t>[7]</a:t>
            </a:r>
          </a:p>
          <a:p>
            <a:pPr marL="114300" indent="0">
              <a:buNone/>
            </a:pPr>
            <a:r>
              <a:rPr lang="en-US" sz="1050" dirty="0"/>
              <a:t>B. </a:t>
            </a:r>
            <a:r>
              <a:rPr lang="en-US" sz="1050" dirty="0" err="1"/>
              <a:t>Sarwar</a:t>
            </a:r>
            <a:r>
              <a:rPr lang="en-US" sz="1050" dirty="0"/>
              <a:t>, G. </a:t>
            </a:r>
            <a:r>
              <a:rPr lang="en-US" sz="1050" dirty="0" err="1"/>
              <a:t>Karypis</a:t>
            </a:r>
            <a:r>
              <a:rPr lang="en-US" sz="1050" dirty="0"/>
              <a:t>, J. </a:t>
            </a:r>
            <a:r>
              <a:rPr lang="en-US" sz="1050" dirty="0" err="1"/>
              <a:t>Konstan</a:t>
            </a:r>
            <a:r>
              <a:rPr lang="en-US" sz="1050" dirty="0"/>
              <a:t>, and J. </a:t>
            </a:r>
            <a:r>
              <a:rPr lang="en-US" sz="1050" dirty="0" err="1"/>
              <a:t>Riedl</a:t>
            </a:r>
            <a:r>
              <a:rPr lang="en-US" sz="1050" dirty="0"/>
              <a:t>, “(</a:t>
            </a:r>
            <a:r>
              <a:rPr lang="en-US" sz="1050" dirty="0" err="1"/>
              <a:t>sarwar</a:t>
            </a:r>
            <a:r>
              <a:rPr lang="en-US" sz="1050" dirty="0"/>
              <a:t> 2001)Item-based collaborative ﬁltering recommendation.pdf,” </a:t>
            </a:r>
            <a:r>
              <a:rPr lang="en-US" sz="1050" i="1" dirty="0"/>
              <a:t>Proc. 10th Int. Conf. World Wide Web</a:t>
            </a:r>
            <a:r>
              <a:rPr lang="en-US" sz="1050" dirty="0"/>
              <a:t>, vol. 285–295, 2001.</a:t>
            </a:r>
          </a:p>
        </p:txBody>
      </p:sp>
      <p:sp>
        <p:nvSpPr>
          <p:cNvPr id="9749" name="Google Shape;9749;p76"/>
          <p:cNvSpPr txBox="1"/>
          <p:nvPr/>
        </p:nvSpPr>
        <p:spPr>
          <a:xfrm>
            <a:off x="3463050" y="744145"/>
            <a:ext cx="2743200" cy="14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50" dirty="0">
                <a:latin typeface="Raleway"/>
              </a:rPr>
              <a:t>[8]</a:t>
            </a:r>
          </a:p>
          <a:p>
            <a:r>
              <a:rPr lang="en-US" sz="1050" dirty="0">
                <a:latin typeface="Raleway"/>
              </a:rPr>
              <a:t>and M. N. B. </a:t>
            </a:r>
            <a:r>
              <a:rPr lang="en-US" sz="1050" dirty="0" err="1">
                <a:latin typeface="Raleway"/>
              </a:rPr>
              <a:t>Mobasher</a:t>
            </a:r>
            <a:r>
              <a:rPr lang="en-US" sz="1050" dirty="0">
                <a:latin typeface="Raleway"/>
              </a:rPr>
              <a:t>, H. Dai, T. Luo, “Discovery and Evaluation of Aggregate Usage Profiles for Web Personalization,” </a:t>
            </a:r>
            <a:r>
              <a:rPr lang="en-US" sz="1050" i="1" dirty="0">
                <a:latin typeface="Raleway"/>
              </a:rPr>
              <a:t>Data Min. </a:t>
            </a:r>
            <a:r>
              <a:rPr lang="en-US" sz="1050" i="1" dirty="0" err="1">
                <a:latin typeface="Raleway"/>
              </a:rPr>
              <a:t>Knowl</a:t>
            </a:r>
            <a:r>
              <a:rPr lang="en-US" sz="1050" i="1" dirty="0">
                <a:latin typeface="Raleway"/>
              </a:rPr>
              <a:t>. </a:t>
            </a:r>
            <a:r>
              <a:rPr lang="en-US" sz="1050" i="1" dirty="0" err="1">
                <a:latin typeface="Raleway"/>
              </a:rPr>
              <a:t>Discov</a:t>
            </a:r>
            <a:r>
              <a:rPr lang="en-US" sz="1050" i="1" dirty="0">
                <a:latin typeface="Raleway"/>
              </a:rPr>
              <a:t>.</a:t>
            </a:r>
            <a:r>
              <a:rPr lang="en-US" sz="1050" dirty="0">
                <a:latin typeface="Raleway"/>
              </a:rPr>
              <a:t>, vol. 6, no. 1, pp. 61–82, 2002.</a:t>
            </a:r>
          </a:p>
        </p:txBody>
      </p:sp>
      <p:sp>
        <p:nvSpPr>
          <p:cNvPr id="9750" name="Google Shape;9750;p76"/>
          <p:cNvSpPr txBox="1"/>
          <p:nvPr/>
        </p:nvSpPr>
        <p:spPr>
          <a:xfrm>
            <a:off x="6206250" y="737545"/>
            <a:ext cx="27432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50" dirty="0">
                <a:latin typeface="Raleway"/>
              </a:rPr>
              <a:t>[9]</a:t>
            </a:r>
          </a:p>
          <a:p>
            <a:r>
              <a:rPr lang="en-US" sz="1050" dirty="0">
                <a:latin typeface="Raleway"/>
              </a:rPr>
              <a:t>C. </a:t>
            </a:r>
            <a:r>
              <a:rPr lang="en-US" sz="1050" dirty="0" err="1">
                <a:latin typeface="Raleway"/>
              </a:rPr>
              <a:t>Borgelt</a:t>
            </a:r>
            <a:r>
              <a:rPr lang="en-US" sz="1050" dirty="0">
                <a:latin typeface="Raleway"/>
              </a:rPr>
              <a:t>, “Keeping things simple: Finding frequent item sets by recursive elimination,” </a:t>
            </a:r>
            <a:r>
              <a:rPr lang="en-US" sz="1050" i="1" dirty="0">
                <a:latin typeface="Raleway"/>
              </a:rPr>
              <a:t>Proc. ACM SIGKDD Int. Conf. </a:t>
            </a:r>
            <a:r>
              <a:rPr lang="en-US" sz="1050" i="1" dirty="0" err="1">
                <a:latin typeface="Raleway"/>
              </a:rPr>
              <a:t>Knowl</a:t>
            </a:r>
            <a:r>
              <a:rPr lang="en-US" sz="1050" i="1" dirty="0">
                <a:latin typeface="Raleway"/>
              </a:rPr>
              <a:t>. </a:t>
            </a:r>
            <a:r>
              <a:rPr lang="en-US" sz="1050" i="1" dirty="0" err="1">
                <a:latin typeface="Raleway"/>
              </a:rPr>
              <a:t>Discov</a:t>
            </a:r>
            <a:r>
              <a:rPr lang="en-US" sz="1050" i="1" dirty="0">
                <a:latin typeface="Raleway"/>
              </a:rPr>
              <a:t>. Data Min.</a:t>
            </a:r>
            <a:r>
              <a:rPr lang="en-US" sz="1050" dirty="0">
                <a:latin typeface="Raleway"/>
              </a:rPr>
              <a:t>, pp. 66–70, 2005, </a:t>
            </a:r>
            <a:r>
              <a:rPr lang="en-US" sz="1050" dirty="0" err="1">
                <a:latin typeface="Raleway"/>
              </a:rPr>
              <a:t>doi</a:t>
            </a:r>
            <a:r>
              <a:rPr lang="en-US" sz="1050" dirty="0">
                <a:latin typeface="Raleway"/>
              </a:rPr>
              <a:t>: 10.1145/1133905.1133914.</a:t>
            </a:r>
          </a:p>
        </p:txBody>
      </p:sp>
      <p:sp>
        <p:nvSpPr>
          <p:cNvPr id="9751" name="Google Shape;9751;p76">
            <a:hlinkClick r:id="rId3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2" name="Google Shape;9752;p76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9753" name="Google Shape;9753;p7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9754;p7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5" name="Google Shape;9755;p76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9756" name="Google Shape;9756;p7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9757;p7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8" name="Google Shape;9758;p76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9" name="Google Shape;9759;p76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61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6"/>
          <p:cNvSpPr txBox="1">
            <a:spLocks noGrp="1"/>
          </p:cNvSpPr>
          <p:nvPr>
            <p:ph type="title"/>
          </p:nvPr>
        </p:nvSpPr>
        <p:spPr>
          <a:xfrm>
            <a:off x="2314668" y="539496"/>
            <a:ext cx="45147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en-US" dirty="0"/>
              <a:t>E</a:t>
            </a:r>
            <a:r>
              <a:rPr lang="en" dirty="0"/>
              <a:t>lim Algorithm</a:t>
            </a:r>
            <a:br>
              <a:rPr lang="en" dirty="0"/>
            </a:br>
            <a:endParaRPr dirty="0"/>
          </a:p>
        </p:txBody>
      </p:sp>
      <p:sp>
        <p:nvSpPr>
          <p:cNvPr id="1433" name="Google Shape;1433;p46"/>
          <p:cNvSpPr txBox="1"/>
          <p:nvPr/>
        </p:nvSpPr>
        <p:spPr>
          <a:xfrm>
            <a:off x="1208958" y="1259420"/>
            <a:ext cx="7176283" cy="325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US" dirty="0"/>
              <a:t>	</a:t>
            </a:r>
            <a:r>
              <a:rPr lang="en-US" dirty="0" err="1"/>
              <a:t>Algoritma</a:t>
            </a:r>
            <a:r>
              <a:rPr lang="en-US" dirty="0"/>
              <a:t> Recursive Elimination (</a:t>
            </a:r>
            <a:r>
              <a:rPr lang="en-US" dirty="0" err="1"/>
              <a:t>Relim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Christian </a:t>
            </a:r>
            <a:r>
              <a:rPr lang="en-US" dirty="0" err="1"/>
              <a:t>Borgelt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Department of Knowledge Processing and Language Engineering </a:t>
            </a:r>
            <a:r>
              <a:rPr lang="en-US" dirty="0" err="1"/>
              <a:t>Universitas</a:t>
            </a:r>
            <a:r>
              <a:rPr lang="en-US" dirty="0"/>
              <a:t> Magdeburg di </a:t>
            </a:r>
            <a:r>
              <a:rPr lang="en-US" dirty="0" err="1"/>
              <a:t>Jerman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2005.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terinspirasi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FP-growth dan H-mine,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frequent item sets. 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6" name="Google Shape;1436;p46">
            <a:hlinkClick r:id="rId3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46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1438" name="Google Shape;1438;p4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46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1441" name="Google Shape;1441;p46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3" name="Google Shape;1443;p46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46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78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7" name="Google Shape;7517;p74"/>
          <p:cNvGrpSpPr/>
          <p:nvPr/>
        </p:nvGrpSpPr>
        <p:grpSpPr>
          <a:xfrm>
            <a:off x="857791" y="1569274"/>
            <a:ext cx="1610229" cy="3024094"/>
            <a:chOff x="1639370" y="764296"/>
            <a:chExt cx="2042402" cy="3836709"/>
          </a:xfrm>
        </p:grpSpPr>
        <p:sp>
          <p:nvSpPr>
            <p:cNvPr id="7518" name="Google Shape;7518;p74"/>
            <p:cNvSpPr/>
            <p:nvPr/>
          </p:nvSpPr>
          <p:spPr>
            <a:xfrm>
              <a:off x="2268373" y="2470888"/>
              <a:ext cx="50143" cy="67678"/>
            </a:xfrm>
            <a:custGeom>
              <a:avLst/>
              <a:gdLst/>
              <a:ahLst/>
              <a:cxnLst/>
              <a:rect l="l" t="t" r="r" b="b"/>
              <a:pathLst>
                <a:path w="2585" h="3489" extrusionOk="0">
                  <a:moveTo>
                    <a:pt x="0" y="1"/>
                  </a:moveTo>
                  <a:lnTo>
                    <a:pt x="0" y="3489"/>
                  </a:lnTo>
                  <a:lnTo>
                    <a:pt x="2584" y="348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74"/>
            <p:cNvSpPr/>
            <p:nvPr/>
          </p:nvSpPr>
          <p:spPr>
            <a:xfrm>
              <a:off x="2356069" y="2470888"/>
              <a:ext cx="47640" cy="67678"/>
            </a:xfrm>
            <a:custGeom>
              <a:avLst/>
              <a:gdLst/>
              <a:ahLst/>
              <a:cxnLst/>
              <a:rect l="l" t="t" r="r" b="b"/>
              <a:pathLst>
                <a:path w="2456" h="3489" extrusionOk="0">
                  <a:moveTo>
                    <a:pt x="1" y="1"/>
                  </a:moveTo>
                  <a:lnTo>
                    <a:pt x="1" y="3489"/>
                  </a:lnTo>
                  <a:lnTo>
                    <a:pt x="2456" y="3489"/>
                  </a:lnTo>
                  <a:lnTo>
                    <a:pt x="2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74"/>
            <p:cNvSpPr/>
            <p:nvPr/>
          </p:nvSpPr>
          <p:spPr>
            <a:xfrm>
              <a:off x="2441282" y="2470888"/>
              <a:ext cx="50143" cy="67678"/>
            </a:xfrm>
            <a:custGeom>
              <a:avLst/>
              <a:gdLst/>
              <a:ahLst/>
              <a:cxnLst/>
              <a:rect l="l" t="t" r="r" b="b"/>
              <a:pathLst>
                <a:path w="2585" h="3489" extrusionOk="0">
                  <a:moveTo>
                    <a:pt x="1" y="1"/>
                  </a:moveTo>
                  <a:lnTo>
                    <a:pt x="1" y="3489"/>
                  </a:lnTo>
                  <a:lnTo>
                    <a:pt x="2584" y="348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74"/>
            <p:cNvSpPr/>
            <p:nvPr/>
          </p:nvSpPr>
          <p:spPr>
            <a:xfrm>
              <a:off x="2268373" y="2573637"/>
              <a:ext cx="50143" cy="67678"/>
            </a:xfrm>
            <a:custGeom>
              <a:avLst/>
              <a:gdLst/>
              <a:ahLst/>
              <a:cxnLst/>
              <a:rect l="l" t="t" r="r" b="b"/>
              <a:pathLst>
                <a:path w="2585" h="3489" extrusionOk="0">
                  <a:moveTo>
                    <a:pt x="0" y="0"/>
                  </a:moveTo>
                  <a:lnTo>
                    <a:pt x="0" y="3489"/>
                  </a:lnTo>
                  <a:lnTo>
                    <a:pt x="2584" y="348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74"/>
            <p:cNvSpPr/>
            <p:nvPr/>
          </p:nvSpPr>
          <p:spPr>
            <a:xfrm>
              <a:off x="2356069" y="2573637"/>
              <a:ext cx="47640" cy="67678"/>
            </a:xfrm>
            <a:custGeom>
              <a:avLst/>
              <a:gdLst/>
              <a:ahLst/>
              <a:cxnLst/>
              <a:rect l="l" t="t" r="r" b="b"/>
              <a:pathLst>
                <a:path w="2456" h="3489" extrusionOk="0">
                  <a:moveTo>
                    <a:pt x="1" y="0"/>
                  </a:moveTo>
                  <a:lnTo>
                    <a:pt x="1" y="3489"/>
                  </a:lnTo>
                  <a:lnTo>
                    <a:pt x="2456" y="3489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74"/>
            <p:cNvSpPr/>
            <p:nvPr/>
          </p:nvSpPr>
          <p:spPr>
            <a:xfrm>
              <a:off x="2441282" y="2573637"/>
              <a:ext cx="50143" cy="67678"/>
            </a:xfrm>
            <a:custGeom>
              <a:avLst/>
              <a:gdLst/>
              <a:ahLst/>
              <a:cxnLst/>
              <a:rect l="l" t="t" r="r" b="b"/>
              <a:pathLst>
                <a:path w="2585" h="3489" extrusionOk="0">
                  <a:moveTo>
                    <a:pt x="1" y="0"/>
                  </a:moveTo>
                  <a:lnTo>
                    <a:pt x="1" y="3489"/>
                  </a:lnTo>
                  <a:lnTo>
                    <a:pt x="2584" y="348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74"/>
            <p:cNvSpPr/>
            <p:nvPr/>
          </p:nvSpPr>
          <p:spPr>
            <a:xfrm>
              <a:off x="2268373" y="2676385"/>
              <a:ext cx="50143" cy="67678"/>
            </a:xfrm>
            <a:custGeom>
              <a:avLst/>
              <a:gdLst/>
              <a:ahLst/>
              <a:cxnLst/>
              <a:rect l="l" t="t" r="r" b="b"/>
              <a:pathLst>
                <a:path w="2585" h="3489" extrusionOk="0">
                  <a:moveTo>
                    <a:pt x="0" y="0"/>
                  </a:moveTo>
                  <a:lnTo>
                    <a:pt x="0" y="3488"/>
                  </a:lnTo>
                  <a:lnTo>
                    <a:pt x="2584" y="348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74"/>
            <p:cNvSpPr/>
            <p:nvPr/>
          </p:nvSpPr>
          <p:spPr>
            <a:xfrm>
              <a:off x="2356069" y="2676385"/>
              <a:ext cx="47640" cy="67678"/>
            </a:xfrm>
            <a:custGeom>
              <a:avLst/>
              <a:gdLst/>
              <a:ahLst/>
              <a:cxnLst/>
              <a:rect l="l" t="t" r="r" b="b"/>
              <a:pathLst>
                <a:path w="2456" h="3489" extrusionOk="0">
                  <a:moveTo>
                    <a:pt x="1" y="0"/>
                  </a:moveTo>
                  <a:lnTo>
                    <a:pt x="1" y="3488"/>
                  </a:lnTo>
                  <a:lnTo>
                    <a:pt x="2456" y="3488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74"/>
            <p:cNvSpPr/>
            <p:nvPr/>
          </p:nvSpPr>
          <p:spPr>
            <a:xfrm>
              <a:off x="2441282" y="2676385"/>
              <a:ext cx="50143" cy="67678"/>
            </a:xfrm>
            <a:custGeom>
              <a:avLst/>
              <a:gdLst/>
              <a:ahLst/>
              <a:cxnLst/>
              <a:rect l="l" t="t" r="r" b="b"/>
              <a:pathLst>
                <a:path w="2585" h="3489" extrusionOk="0">
                  <a:moveTo>
                    <a:pt x="1" y="0"/>
                  </a:moveTo>
                  <a:lnTo>
                    <a:pt x="1" y="3488"/>
                  </a:lnTo>
                  <a:lnTo>
                    <a:pt x="2584" y="348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74"/>
            <p:cNvSpPr/>
            <p:nvPr/>
          </p:nvSpPr>
          <p:spPr>
            <a:xfrm>
              <a:off x="2268373" y="2776612"/>
              <a:ext cx="50143" cy="70200"/>
            </a:xfrm>
            <a:custGeom>
              <a:avLst/>
              <a:gdLst/>
              <a:ahLst/>
              <a:cxnLst/>
              <a:rect l="l" t="t" r="r" b="b"/>
              <a:pathLst>
                <a:path w="2585" h="3619" extrusionOk="0">
                  <a:moveTo>
                    <a:pt x="0" y="1"/>
                  </a:moveTo>
                  <a:lnTo>
                    <a:pt x="0" y="3618"/>
                  </a:lnTo>
                  <a:lnTo>
                    <a:pt x="2584" y="361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74"/>
            <p:cNvSpPr/>
            <p:nvPr/>
          </p:nvSpPr>
          <p:spPr>
            <a:xfrm>
              <a:off x="2356069" y="2776612"/>
              <a:ext cx="47640" cy="70200"/>
            </a:xfrm>
            <a:custGeom>
              <a:avLst/>
              <a:gdLst/>
              <a:ahLst/>
              <a:cxnLst/>
              <a:rect l="l" t="t" r="r" b="b"/>
              <a:pathLst>
                <a:path w="2456" h="3619" extrusionOk="0">
                  <a:moveTo>
                    <a:pt x="1" y="1"/>
                  </a:moveTo>
                  <a:lnTo>
                    <a:pt x="1" y="3618"/>
                  </a:lnTo>
                  <a:lnTo>
                    <a:pt x="2456" y="3618"/>
                  </a:lnTo>
                  <a:lnTo>
                    <a:pt x="2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74"/>
            <p:cNvSpPr/>
            <p:nvPr/>
          </p:nvSpPr>
          <p:spPr>
            <a:xfrm>
              <a:off x="2441282" y="2776612"/>
              <a:ext cx="50143" cy="70200"/>
            </a:xfrm>
            <a:custGeom>
              <a:avLst/>
              <a:gdLst/>
              <a:ahLst/>
              <a:cxnLst/>
              <a:rect l="l" t="t" r="r" b="b"/>
              <a:pathLst>
                <a:path w="2585" h="3619" extrusionOk="0">
                  <a:moveTo>
                    <a:pt x="1" y="1"/>
                  </a:moveTo>
                  <a:lnTo>
                    <a:pt x="1" y="3618"/>
                  </a:lnTo>
                  <a:lnTo>
                    <a:pt x="2584" y="361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74"/>
            <p:cNvSpPr/>
            <p:nvPr/>
          </p:nvSpPr>
          <p:spPr>
            <a:xfrm>
              <a:off x="1639370" y="4245139"/>
              <a:ext cx="2042402" cy="355867"/>
            </a:xfrm>
            <a:custGeom>
              <a:avLst/>
              <a:gdLst/>
              <a:ahLst/>
              <a:cxnLst/>
              <a:rect l="l" t="t" r="r" b="b"/>
              <a:pathLst>
                <a:path w="105292" h="18346" extrusionOk="0">
                  <a:moveTo>
                    <a:pt x="47284" y="1"/>
                  </a:moveTo>
                  <a:lnTo>
                    <a:pt x="42117" y="130"/>
                  </a:lnTo>
                  <a:lnTo>
                    <a:pt x="37078" y="388"/>
                  </a:lnTo>
                  <a:lnTo>
                    <a:pt x="32169" y="647"/>
                  </a:lnTo>
                  <a:lnTo>
                    <a:pt x="27647" y="1034"/>
                  </a:lnTo>
                  <a:lnTo>
                    <a:pt x="23255" y="1422"/>
                  </a:lnTo>
                  <a:lnTo>
                    <a:pt x="19250" y="1939"/>
                  </a:lnTo>
                  <a:lnTo>
                    <a:pt x="15503" y="2585"/>
                  </a:lnTo>
                  <a:lnTo>
                    <a:pt x="12015" y="3231"/>
                  </a:lnTo>
                  <a:lnTo>
                    <a:pt x="9043" y="3876"/>
                  </a:lnTo>
                  <a:lnTo>
                    <a:pt x="6330" y="4652"/>
                  </a:lnTo>
                  <a:lnTo>
                    <a:pt x="4134" y="5427"/>
                  </a:lnTo>
                  <a:lnTo>
                    <a:pt x="2325" y="6202"/>
                  </a:lnTo>
                  <a:lnTo>
                    <a:pt x="1034" y="7106"/>
                  </a:lnTo>
                  <a:lnTo>
                    <a:pt x="646" y="7623"/>
                  </a:lnTo>
                  <a:lnTo>
                    <a:pt x="258" y="8011"/>
                  </a:lnTo>
                  <a:lnTo>
                    <a:pt x="129" y="8527"/>
                  </a:lnTo>
                  <a:lnTo>
                    <a:pt x="0" y="8915"/>
                  </a:lnTo>
                  <a:lnTo>
                    <a:pt x="129" y="9432"/>
                  </a:lnTo>
                  <a:lnTo>
                    <a:pt x="258" y="9949"/>
                  </a:lnTo>
                  <a:lnTo>
                    <a:pt x="646" y="10336"/>
                  </a:lnTo>
                  <a:lnTo>
                    <a:pt x="1034" y="10853"/>
                  </a:lnTo>
                  <a:lnTo>
                    <a:pt x="2325" y="11628"/>
                  </a:lnTo>
                  <a:lnTo>
                    <a:pt x="4134" y="12532"/>
                  </a:lnTo>
                  <a:lnTo>
                    <a:pt x="6330" y="13308"/>
                  </a:lnTo>
                  <a:lnTo>
                    <a:pt x="9043" y="14083"/>
                  </a:lnTo>
                  <a:lnTo>
                    <a:pt x="12015" y="14858"/>
                  </a:lnTo>
                  <a:lnTo>
                    <a:pt x="15374" y="15504"/>
                  </a:lnTo>
                  <a:lnTo>
                    <a:pt x="19120" y="16150"/>
                  </a:lnTo>
                  <a:lnTo>
                    <a:pt x="23255" y="16667"/>
                  </a:lnTo>
                  <a:lnTo>
                    <a:pt x="27518" y="17054"/>
                  </a:lnTo>
                  <a:lnTo>
                    <a:pt x="32169" y="17571"/>
                  </a:lnTo>
                  <a:lnTo>
                    <a:pt x="36949" y="17829"/>
                  </a:lnTo>
                  <a:lnTo>
                    <a:pt x="41987" y="18088"/>
                  </a:lnTo>
                  <a:lnTo>
                    <a:pt x="47284" y="18217"/>
                  </a:lnTo>
                  <a:lnTo>
                    <a:pt x="52581" y="18346"/>
                  </a:lnTo>
                  <a:lnTo>
                    <a:pt x="58007" y="18346"/>
                  </a:lnTo>
                  <a:lnTo>
                    <a:pt x="63304" y="18217"/>
                  </a:lnTo>
                  <a:lnTo>
                    <a:pt x="68343" y="17958"/>
                  </a:lnTo>
                  <a:lnTo>
                    <a:pt x="73123" y="17700"/>
                  </a:lnTo>
                  <a:lnTo>
                    <a:pt x="77774" y="17312"/>
                  </a:lnTo>
                  <a:lnTo>
                    <a:pt x="82037" y="16925"/>
                  </a:lnTo>
                  <a:lnTo>
                    <a:pt x="86171" y="16408"/>
                  </a:lnTo>
                  <a:lnTo>
                    <a:pt x="89918" y="15762"/>
                  </a:lnTo>
                  <a:lnTo>
                    <a:pt x="93277" y="15116"/>
                  </a:lnTo>
                  <a:lnTo>
                    <a:pt x="96248" y="14470"/>
                  </a:lnTo>
                  <a:lnTo>
                    <a:pt x="98961" y="13695"/>
                  </a:lnTo>
                  <a:lnTo>
                    <a:pt x="101157" y="12920"/>
                  </a:lnTo>
                  <a:lnTo>
                    <a:pt x="102966" y="12145"/>
                  </a:lnTo>
                  <a:lnTo>
                    <a:pt x="104258" y="11240"/>
                  </a:lnTo>
                  <a:lnTo>
                    <a:pt x="104775" y="10724"/>
                  </a:lnTo>
                  <a:lnTo>
                    <a:pt x="105033" y="10336"/>
                  </a:lnTo>
                  <a:lnTo>
                    <a:pt x="105292" y="9819"/>
                  </a:lnTo>
                  <a:lnTo>
                    <a:pt x="105292" y="9432"/>
                  </a:lnTo>
                  <a:lnTo>
                    <a:pt x="105292" y="8915"/>
                  </a:lnTo>
                  <a:lnTo>
                    <a:pt x="105033" y="8398"/>
                  </a:lnTo>
                  <a:lnTo>
                    <a:pt x="104775" y="8011"/>
                  </a:lnTo>
                  <a:lnTo>
                    <a:pt x="104258" y="7494"/>
                  </a:lnTo>
                  <a:lnTo>
                    <a:pt x="102966" y="6590"/>
                  </a:lnTo>
                  <a:lnTo>
                    <a:pt x="101157" y="5814"/>
                  </a:lnTo>
                  <a:lnTo>
                    <a:pt x="98961" y="5039"/>
                  </a:lnTo>
                  <a:lnTo>
                    <a:pt x="96377" y="4264"/>
                  </a:lnTo>
                  <a:lnTo>
                    <a:pt x="93277" y="3489"/>
                  </a:lnTo>
                  <a:lnTo>
                    <a:pt x="89918" y="2843"/>
                  </a:lnTo>
                  <a:lnTo>
                    <a:pt x="86171" y="2197"/>
                  </a:lnTo>
                  <a:lnTo>
                    <a:pt x="82166" y="1680"/>
                  </a:lnTo>
                  <a:lnTo>
                    <a:pt x="77774" y="1163"/>
                  </a:lnTo>
                  <a:lnTo>
                    <a:pt x="73252" y="776"/>
                  </a:lnTo>
                  <a:lnTo>
                    <a:pt x="68343" y="517"/>
                  </a:lnTo>
                  <a:lnTo>
                    <a:pt x="63304" y="259"/>
                  </a:lnTo>
                  <a:lnTo>
                    <a:pt x="58136" y="130"/>
                  </a:lnTo>
                  <a:lnTo>
                    <a:pt x="5271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74"/>
            <p:cNvSpPr/>
            <p:nvPr/>
          </p:nvSpPr>
          <p:spPr>
            <a:xfrm>
              <a:off x="2398685" y="3806600"/>
              <a:ext cx="729268" cy="684150"/>
            </a:xfrm>
            <a:custGeom>
              <a:avLst/>
              <a:gdLst/>
              <a:ahLst/>
              <a:cxnLst/>
              <a:rect l="l" t="t" r="r" b="b"/>
              <a:pathLst>
                <a:path w="37596" h="35270" extrusionOk="0">
                  <a:moveTo>
                    <a:pt x="0" y="0"/>
                  </a:moveTo>
                  <a:lnTo>
                    <a:pt x="0" y="22350"/>
                  </a:lnTo>
                  <a:lnTo>
                    <a:pt x="0" y="28164"/>
                  </a:lnTo>
                  <a:lnTo>
                    <a:pt x="129" y="30489"/>
                  </a:lnTo>
                  <a:lnTo>
                    <a:pt x="259" y="32169"/>
                  </a:lnTo>
                  <a:lnTo>
                    <a:pt x="259" y="32298"/>
                  </a:lnTo>
                  <a:lnTo>
                    <a:pt x="388" y="32944"/>
                  </a:lnTo>
                  <a:lnTo>
                    <a:pt x="517" y="33590"/>
                  </a:lnTo>
                  <a:lnTo>
                    <a:pt x="1163" y="33719"/>
                  </a:lnTo>
                  <a:lnTo>
                    <a:pt x="2455" y="33848"/>
                  </a:lnTo>
                  <a:lnTo>
                    <a:pt x="6589" y="34236"/>
                  </a:lnTo>
                  <a:lnTo>
                    <a:pt x="12403" y="34624"/>
                  </a:lnTo>
                  <a:lnTo>
                    <a:pt x="18862" y="34882"/>
                  </a:lnTo>
                  <a:lnTo>
                    <a:pt x="31006" y="35270"/>
                  </a:lnTo>
                  <a:lnTo>
                    <a:pt x="37078" y="35270"/>
                  </a:lnTo>
                  <a:lnTo>
                    <a:pt x="37208" y="35140"/>
                  </a:lnTo>
                  <a:lnTo>
                    <a:pt x="37466" y="35011"/>
                  </a:lnTo>
                  <a:lnTo>
                    <a:pt x="37595" y="34494"/>
                  </a:lnTo>
                  <a:lnTo>
                    <a:pt x="37595" y="33848"/>
                  </a:lnTo>
                  <a:lnTo>
                    <a:pt x="37466" y="33073"/>
                  </a:lnTo>
                  <a:lnTo>
                    <a:pt x="37208" y="32298"/>
                  </a:lnTo>
                  <a:lnTo>
                    <a:pt x="36949" y="31523"/>
                  </a:lnTo>
                  <a:lnTo>
                    <a:pt x="36432" y="30877"/>
                  </a:lnTo>
                  <a:lnTo>
                    <a:pt x="36045" y="30360"/>
                  </a:lnTo>
                  <a:lnTo>
                    <a:pt x="35011" y="29714"/>
                  </a:lnTo>
                  <a:lnTo>
                    <a:pt x="33332" y="28681"/>
                  </a:lnTo>
                  <a:lnTo>
                    <a:pt x="28423" y="26226"/>
                  </a:lnTo>
                  <a:lnTo>
                    <a:pt x="21963" y="22867"/>
                  </a:lnTo>
                  <a:lnTo>
                    <a:pt x="21705" y="6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74"/>
            <p:cNvSpPr/>
            <p:nvPr/>
          </p:nvSpPr>
          <p:spPr>
            <a:xfrm>
              <a:off x="2398685" y="4149916"/>
              <a:ext cx="729268" cy="340833"/>
            </a:xfrm>
            <a:custGeom>
              <a:avLst/>
              <a:gdLst/>
              <a:ahLst/>
              <a:cxnLst/>
              <a:rect l="l" t="t" r="r" b="b"/>
              <a:pathLst>
                <a:path w="37596" h="17571" extrusionOk="0">
                  <a:moveTo>
                    <a:pt x="0" y="0"/>
                  </a:moveTo>
                  <a:lnTo>
                    <a:pt x="0" y="4522"/>
                  </a:lnTo>
                  <a:lnTo>
                    <a:pt x="0" y="10336"/>
                  </a:lnTo>
                  <a:lnTo>
                    <a:pt x="129" y="12661"/>
                  </a:lnTo>
                  <a:lnTo>
                    <a:pt x="259" y="14470"/>
                  </a:lnTo>
                  <a:lnTo>
                    <a:pt x="388" y="15245"/>
                  </a:lnTo>
                  <a:lnTo>
                    <a:pt x="517" y="15762"/>
                  </a:lnTo>
                  <a:lnTo>
                    <a:pt x="1163" y="16020"/>
                  </a:lnTo>
                  <a:lnTo>
                    <a:pt x="2455" y="16149"/>
                  </a:lnTo>
                  <a:lnTo>
                    <a:pt x="6589" y="16537"/>
                  </a:lnTo>
                  <a:lnTo>
                    <a:pt x="12403" y="16795"/>
                  </a:lnTo>
                  <a:lnTo>
                    <a:pt x="18862" y="17054"/>
                  </a:lnTo>
                  <a:lnTo>
                    <a:pt x="31006" y="17441"/>
                  </a:lnTo>
                  <a:lnTo>
                    <a:pt x="35141" y="17571"/>
                  </a:lnTo>
                  <a:lnTo>
                    <a:pt x="37078" y="17441"/>
                  </a:lnTo>
                  <a:lnTo>
                    <a:pt x="37208" y="17312"/>
                  </a:lnTo>
                  <a:lnTo>
                    <a:pt x="37466" y="17183"/>
                  </a:lnTo>
                  <a:lnTo>
                    <a:pt x="37595" y="16666"/>
                  </a:lnTo>
                  <a:lnTo>
                    <a:pt x="37595" y="16020"/>
                  </a:lnTo>
                  <a:lnTo>
                    <a:pt x="37466" y="15245"/>
                  </a:lnTo>
                  <a:lnTo>
                    <a:pt x="37208" y="14470"/>
                  </a:lnTo>
                  <a:lnTo>
                    <a:pt x="36949" y="13695"/>
                  </a:lnTo>
                  <a:lnTo>
                    <a:pt x="36432" y="13049"/>
                  </a:lnTo>
                  <a:lnTo>
                    <a:pt x="36045" y="12532"/>
                  </a:lnTo>
                  <a:lnTo>
                    <a:pt x="35011" y="11886"/>
                  </a:lnTo>
                  <a:lnTo>
                    <a:pt x="33332" y="10982"/>
                  </a:lnTo>
                  <a:lnTo>
                    <a:pt x="28423" y="8398"/>
                  </a:lnTo>
                  <a:lnTo>
                    <a:pt x="21963" y="5168"/>
                  </a:lnTo>
                  <a:lnTo>
                    <a:pt x="21963" y="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74"/>
            <p:cNvSpPr/>
            <p:nvPr/>
          </p:nvSpPr>
          <p:spPr>
            <a:xfrm>
              <a:off x="2398685" y="4235110"/>
              <a:ext cx="729268" cy="258142"/>
            </a:xfrm>
            <a:custGeom>
              <a:avLst/>
              <a:gdLst/>
              <a:ahLst/>
              <a:cxnLst/>
              <a:rect l="l" t="t" r="r" b="b"/>
              <a:pathLst>
                <a:path w="37596" h="13308" extrusionOk="0">
                  <a:moveTo>
                    <a:pt x="0" y="1"/>
                  </a:moveTo>
                  <a:lnTo>
                    <a:pt x="0" y="259"/>
                  </a:lnTo>
                  <a:lnTo>
                    <a:pt x="0" y="4523"/>
                  </a:lnTo>
                  <a:lnTo>
                    <a:pt x="129" y="8011"/>
                  </a:lnTo>
                  <a:lnTo>
                    <a:pt x="259" y="10466"/>
                  </a:lnTo>
                  <a:lnTo>
                    <a:pt x="388" y="11241"/>
                  </a:lnTo>
                  <a:lnTo>
                    <a:pt x="517" y="11499"/>
                  </a:lnTo>
                  <a:lnTo>
                    <a:pt x="1163" y="11628"/>
                  </a:lnTo>
                  <a:lnTo>
                    <a:pt x="2455" y="11887"/>
                  </a:lnTo>
                  <a:lnTo>
                    <a:pt x="6589" y="12145"/>
                  </a:lnTo>
                  <a:lnTo>
                    <a:pt x="18862" y="12791"/>
                  </a:lnTo>
                  <a:lnTo>
                    <a:pt x="31006" y="13179"/>
                  </a:lnTo>
                  <a:lnTo>
                    <a:pt x="35141" y="13308"/>
                  </a:lnTo>
                  <a:lnTo>
                    <a:pt x="37078" y="13179"/>
                  </a:lnTo>
                  <a:lnTo>
                    <a:pt x="37208" y="13049"/>
                  </a:lnTo>
                  <a:lnTo>
                    <a:pt x="37466" y="12920"/>
                  </a:lnTo>
                  <a:lnTo>
                    <a:pt x="37595" y="12403"/>
                  </a:lnTo>
                  <a:lnTo>
                    <a:pt x="37595" y="11757"/>
                  </a:lnTo>
                  <a:lnTo>
                    <a:pt x="37466" y="10982"/>
                  </a:lnTo>
                  <a:lnTo>
                    <a:pt x="37337" y="10207"/>
                  </a:lnTo>
                  <a:lnTo>
                    <a:pt x="36949" y="9432"/>
                  </a:lnTo>
                  <a:lnTo>
                    <a:pt x="36562" y="8786"/>
                  </a:lnTo>
                  <a:lnTo>
                    <a:pt x="36045" y="8269"/>
                  </a:lnTo>
                  <a:lnTo>
                    <a:pt x="35141" y="7623"/>
                  </a:lnTo>
                  <a:lnTo>
                    <a:pt x="33332" y="6590"/>
                  </a:lnTo>
                  <a:lnTo>
                    <a:pt x="28552" y="4135"/>
                  </a:lnTo>
                  <a:lnTo>
                    <a:pt x="21963" y="905"/>
                  </a:lnTo>
                  <a:lnTo>
                    <a:pt x="21963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74"/>
            <p:cNvSpPr/>
            <p:nvPr/>
          </p:nvSpPr>
          <p:spPr>
            <a:xfrm>
              <a:off x="2441282" y="4445631"/>
              <a:ext cx="669117" cy="20057"/>
            </a:xfrm>
            <a:custGeom>
              <a:avLst/>
              <a:gdLst/>
              <a:ahLst/>
              <a:cxnLst/>
              <a:rect l="l" t="t" r="r" b="b"/>
              <a:pathLst>
                <a:path w="34495" h="1034" extrusionOk="0">
                  <a:moveTo>
                    <a:pt x="1" y="0"/>
                  </a:moveTo>
                  <a:lnTo>
                    <a:pt x="6977" y="388"/>
                  </a:lnTo>
                  <a:lnTo>
                    <a:pt x="17312" y="775"/>
                  </a:lnTo>
                  <a:lnTo>
                    <a:pt x="27518" y="1034"/>
                  </a:lnTo>
                  <a:lnTo>
                    <a:pt x="34495" y="1034"/>
                  </a:lnTo>
                  <a:lnTo>
                    <a:pt x="17312" y="258"/>
                  </a:lnTo>
                  <a:lnTo>
                    <a:pt x="697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74"/>
            <p:cNvSpPr/>
            <p:nvPr/>
          </p:nvSpPr>
          <p:spPr>
            <a:xfrm>
              <a:off x="2729471" y="4250163"/>
              <a:ext cx="132834" cy="32588"/>
            </a:xfrm>
            <a:custGeom>
              <a:avLst/>
              <a:gdLst/>
              <a:ahLst/>
              <a:cxnLst/>
              <a:rect l="l" t="t" r="r" b="b"/>
              <a:pathLst>
                <a:path w="6848" h="1680" extrusionOk="0">
                  <a:moveTo>
                    <a:pt x="4006" y="0"/>
                  </a:moveTo>
                  <a:lnTo>
                    <a:pt x="3101" y="129"/>
                  </a:lnTo>
                  <a:lnTo>
                    <a:pt x="2326" y="388"/>
                  </a:lnTo>
                  <a:lnTo>
                    <a:pt x="1422" y="646"/>
                  </a:lnTo>
                  <a:lnTo>
                    <a:pt x="647" y="1034"/>
                  </a:lnTo>
                  <a:lnTo>
                    <a:pt x="1" y="1550"/>
                  </a:lnTo>
                  <a:lnTo>
                    <a:pt x="1" y="1680"/>
                  </a:lnTo>
                  <a:lnTo>
                    <a:pt x="1680" y="1292"/>
                  </a:lnTo>
                  <a:lnTo>
                    <a:pt x="3360" y="904"/>
                  </a:lnTo>
                  <a:lnTo>
                    <a:pt x="5039" y="646"/>
                  </a:lnTo>
                  <a:lnTo>
                    <a:pt x="6719" y="517"/>
                  </a:lnTo>
                  <a:lnTo>
                    <a:pt x="6848" y="388"/>
                  </a:lnTo>
                  <a:lnTo>
                    <a:pt x="6719" y="258"/>
                  </a:lnTo>
                  <a:lnTo>
                    <a:pt x="5814" y="129"/>
                  </a:lnTo>
                  <a:lnTo>
                    <a:pt x="491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74"/>
            <p:cNvSpPr/>
            <p:nvPr/>
          </p:nvSpPr>
          <p:spPr>
            <a:xfrm>
              <a:off x="2759537" y="4270200"/>
              <a:ext cx="132853" cy="32607"/>
            </a:xfrm>
            <a:custGeom>
              <a:avLst/>
              <a:gdLst/>
              <a:ahLst/>
              <a:cxnLst/>
              <a:rect l="l" t="t" r="r" b="b"/>
              <a:pathLst>
                <a:path w="6849" h="1681" extrusionOk="0">
                  <a:moveTo>
                    <a:pt x="4135" y="1"/>
                  </a:moveTo>
                  <a:lnTo>
                    <a:pt x="3231" y="130"/>
                  </a:lnTo>
                  <a:lnTo>
                    <a:pt x="2326" y="388"/>
                  </a:lnTo>
                  <a:lnTo>
                    <a:pt x="1551" y="647"/>
                  </a:lnTo>
                  <a:lnTo>
                    <a:pt x="647" y="1034"/>
                  </a:lnTo>
                  <a:lnTo>
                    <a:pt x="1" y="1551"/>
                  </a:lnTo>
                  <a:lnTo>
                    <a:pt x="1" y="1680"/>
                  </a:lnTo>
                  <a:lnTo>
                    <a:pt x="130" y="1680"/>
                  </a:lnTo>
                  <a:lnTo>
                    <a:pt x="1810" y="1293"/>
                  </a:lnTo>
                  <a:lnTo>
                    <a:pt x="3360" y="905"/>
                  </a:lnTo>
                  <a:lnTo>
                    <a:pt x="5039" y="647"/>
                  </a:lnTo>
                  <a:lnTo>
                    <a:pt x="6719" y="517"/>
                  </a:lnTo>
                  <a:lnTo>
                    <a:pt x="6848" y="517"/>
                  </a:lnTo>
                  <a:lnTo>
                    <a:pt x="6848" y="388"/>
                  </a:lnTo>
                  <a:lnTo>
                    <a:pt x="6848" y="259"/>
                  </a:lnTo>
                  <a:lnTo>
                    <a:pt x="6719" y="259"/>
                  </a:lnTo>
                  <a:lnTo>
                    <a:pt x="5944" y="130"/>
                  </a:lnTo>
                  <a:lnTo>
                    <a:pt x="503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74"/>
            <p:cNvSpPr/>
            <p:nvPr/>
          </p:nvSpPr>
          <p:spPr>
            <a:xfrm>
              <a:off x="2789622" y="4290257"/>
              <a:ext cx="135336" cy="32588"/>
            </a:xfrm>
            <a:custGeom>
              <a:avLst/>
              <a:gdLst/>
              <a:ahLst/>
              <a:cxnLst/>
              <a:rect l="l" t="t" r="r" b="b"/>
              <a:pathLst>
                <a:path w="6977" h="1680" extrusionOk="0">
                  <a:moveTo>
                    <a:pt x="4134" y="0"/>
                  </a:moveTo>
                  <a:lnTo>
                    <a:pt x="3230" y="129"/>
                  </a:lnTo>
                  <a:lnTo>
                    <a:pt x="2326" y="388"/>
                  </a:lnTo>
                  <a:lnTo>
                    <a:pt x="1551" y="646"/>
                  </a:lnTo>
                  <a:lnTo>
                    <a:pt x="775" y="1034"/>
                  </a:lnTo>
                  <a:lnTo>
                    <a:pt x="0" y="1550"/>
                  </a:lnTo>
                  <a:lnTo>
                    <a:pt x="0" y="1680"/>
                  </a:lnTo>
                  <a:lnTo>
                    <a:pt x="129" y="1680"/>
                  </a:lnTo>
                  <a:lnTo>
                    <a:pt x="1809" y="1292"/>
                  </a:lnTo>
                  <a:lnTo>
                    <a:pt x="3488" y="905"/>
                  </a:lnTo>
                  <a:lnTo>
                    <a:pt x="5168" y="646"/>
                  </a:lnTo>
                  <a:lnTo>
                    <a:pt x="6847" y="517"/>
                  </a:lnTo>
                  <a:lnTo>
                    <a:pt x="6977" y="388"/>
                  </a:lnTo>
                  <a:lnTo>
                    <a:pt x="6847" y="259"/>
                  </a:lnTo>
                  <a:lnTo>
                    <a:pt x="5943" y="129"/>
                  </a:lnTo>
                  <a:lnTo>
                    <a:pt x="50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74"/>
            <p:cNvSpPr/>
            <p:nvPr/>
          </p:nvSpPr>
          <p:spPr>
            <a:xfrm>
              <a:off x="2398685" y="4235110"/>
              <a:ext cx="187962" cy="240607"/>
            </a:xfrm>
            <a:custGeom>
              <a:avLst/>
              <a:gdLst/>
              <a:ahLst/>
              <a:cxnLst/>
              <a:rect l="l" t="t" r="r" b="b"/>
              <a:pathLst>
                <a:path w="9690" h="12404" extrusionOk="0">
                  <a:moveTo>
                    <a:pt x="0" y="1"/>
                  </a:moveTo>
                  <a:lnTo>
                    <a:pt x="0" y="130"/>
                  </a:lnTo>
                  <a:lnTo>
                    <a:pt x="0" y="4393"/>
                  </a:lnTo>
                  <a:lnTo>
                    <a:pt x="129" y="8011"/>
                  </a:lnTo>
                  <a:lnTo>
                    <a:pt x="259" y="10466"/>
                  </a:lnTo>
                  <a:lnTo>
                    <a:pt x="388" y="11111"/>
                  </a:lnTo>
                  <a:lnTo>
                    <a:pt x="517" y="11499"/>
                  </a:lnTo>
                  <a:lnTo>
                    <a:pt x="1421" y="11757"/>
                  </a:lnTo>
                  <a:lnTo>
                    <a:pt x="3359" y="11887"/>
                  </a:lnTo>
                  <a:lnTo>
                    <a:pt x="9690" y="12403"/>
                  </a:lnTo>
                  <a:lnTo>
                    <a:pt x="310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74"/>
            <p:cNvSpPr/>
            <p:nvPr/>
          </p:nvSpPr>
          <p:spPr>
            <a:xfrm>
              <a:off x="2361093" y="1944634"/>
              <a:ext cx="488681" cy="2313055"/>
            </a:xfrm>
            <a:custGeom>
              <a:avLst/>
              <a:gdLst/>
              <a:ahLst/>
              <a:cxnLst/>
              <a:rect l="l" t="t" r="r" b="b"/>
              <a:pathLst>
                <a:path w="25193" h="119245" extrusionOk="0">
                  <a:moveTo>
                    <a:pt x="130" y="0"/>
                  </a:moveTo>
                  <a:lnTo>
                    <a:pt x="0" y="13436"/>
                  </a:lnTo>
                  <a:lnTo>
                    <a:pt x="0" y="14986"/>
                  </a:lnTo>
                  <a:lnTo>
                    <a:pt x="905" y="79970"/>
                  </a:lnTo>
                  <a:lnTo>
                    <a:pt x="905" y="80229"/>
                  </a:lnTo>
                  <a:lnTo>
                    <a:pt x="1421" y="119245"/>
                  </a:lnTo>
                  <a:lnTo>
                    <a:pt x="25193" y="118728"/>
                  </a:lnTo>
                  <a:lnTo>
                    <a:pt x="20542" y="13565"/>
                  </a:lnTo>
                  <a:lnTo>
                    <a:pt x="20542" y="12144"/>
                  </a:lnTo>
                  <a:lnTo>
                    <a:pt x="20284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74"/>
            <p:cNvSpPr/>
            <p:nvPr/>
          </p:nvSpPr>
          <p:spPr>
            <a:xfrm>
              <a:off x="2406192" y="4169954"/>
              <a:ext cx="423544" cy="10048"/>
            </a:xfrm>
            <a:custGeom>
              <a:avLst/>
              <a:gdLst/>
              <a:ahLst/>
              <a:cxnLst/>
              <a:rect l="l" t="t" r="r" b="b"/>
              <a:pathLst>
                <a:path w="21835" h="518" extrusionOk="0">
                  <a:moveTo>
                    <a:pt x="7752" y="1"/>
                  </a:moveTo>
                  <a:lnTo>
                    <a:pt x="2843" y="130"/>
                  </a:lnTo>
                  <a:lnTo>
                    <a:pt x="1" y="388"/>
                  </a:lnTo>
                  <a:lnTo>
                    <a:pt x="1" y="518"/>
                  </a:lnTo>
                  <a:lnTo>
                    <a:pt x="15504" y="518"/>
                  </a:lnTo>
                  <a:lnTo>
                    <a:pt x="21834" y="259"/>
                  </a:lnTo>
                  <a:lnTo>
                    <a:pt x="2183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74"/>
            <p:cNvSpPr/>
            <p:nvPr/>
          </p:nvSpPr>
          <p:spPr>
            <a:xfrm>
              <a:off x="2433756" y="2004766"/>
              <a:ext cx="32607" cy="2117606"/>
            </a:xfrm>
            <a:custGeom>
              <a:avLst/>
              <a:gdLst/>
              <a:ahLst/>
              <a:cxnLst/>
              <a:rect l="l" t="t" r="r" b="b"/>
              <a:pathLst>
                <a:path w="1681" h="109169" extrusionOk="0">
                  <a:moveTo>
                    <a:pt x="1" y="1"/>
                  </a:moveTo>
                  <a:lnTo>
                    <a:pt x="1" y="10594"/>
                  </a:lnTo>
                  <a:lnTo>
                    <a:pt x="1" y="21317"/>
                  </a:lnTo>
                  <a:lnTo>
                    <a:pt x="130" y="42634"/>
                  </a:lnTo>
                  <a:lnTo>
                    <a:pt x="389" y="63822"/>
                  </a:lnTo>
                  <a:lnTo>
                    <a:pt x="776" y="85138"/>
                  </a:lnTo>
                  <a:lnTo>
                    <a:pt x="1034" y="97153"/>
                  </a:lnTo>
                  <a:lnTo>
                    <a:pt x="1293" y="103096"/>
                  </a:lnTo>
                  <a:lnTo>
                    <a:pt x="1551" y="109039"/>
                  </a:lnTo>
                  <a:lnTo>
                    <a:pt x="1680" y="109168"/>
                  </a:lnTo>
                  <a:lnTo>
                    <a:pt x="1680" y="109039"/>
                  </a:lnTo>
                  <a:lnTo>
                    <a:pt x="1680" y="103742"/>
                  </a:lnTo>
                  <a:lnTo>
                    <a:pt x="1680" y="98445"/>
                  </a:lnTo>
                  <a:lnTo>
                    <a:pt x="1551" y="87722"/>
                  </a:lnTo>
                  <a:lnTo>
                    <a:pt x="1034" y="66406"/>
                  </a:lnTo>
                  <a:lnTo>
                    <a:pt x="389" y="23901"/>
                  </a:lnTo>
                  <a:lnTo>
                    <a:pt x="259" y="11886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74"/>
            <p:cNvSpPr/>
            <p:nvPr/>
          </p:nvSpPr>
          <p:spPr>
            <a:xfrm>
              <a:off x="2361093" y="1944634"/>
              <a:ext cx="325800" cy="1551237"/>
            </a:xfrm>
            <a:custGeom>
              <a:avLst/>
              <a:gdLst/>
              <a:ahLst/>
              <a:cxnLst/>
              <a:rect l="l" t="t" r="r" b="b"/>
              <a:pathLst>
                <a:path w="16796" h="79971" extrusionOk="0">
                  <a:moveTo>
                    <a:pt x="130" y="0"/>
                  </a:moveTo>
                  <a:lnTo>
                    <a:pt x="0" y="13436"/>
                  </a:lnTo>
                  <a:lnTo>
                    <a:pt x="905" y="79970"/>
                  </a:lnTo>
                  <a:lnTo>
                    <a:pt x="1679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74"/>
            <p:cNvSpPr/>
            <p:nvPr/>
          </p:nvSpPr>
          <p:spPr>
            <a:xfrm>
              <a:off x="1802251" y="3784041"/>
              <a:ext cx="711733" cy="774368"/>
            </a:xfrm>
            <a:custGeom>
              <a:avLst/>
              <a:gdLst/>
              <a:ahLst/>
              <a:cxnLst/>
              <a:rect l="l" t="t" r="r" b="b"/>
              <a:pathLst>
                <a:path w="36692" h="39921" extrusionOk="0">
                  <a:moveTo>
                    <a:pt x="4135" y="0"/>
                  </a:moveTo>
                  <a:lnTo>
                    <a:pt x="1034" y="22092"/>
                  </a:lnTo>
                  <a:lnTo>
                    <a:pt x="388" y="27777"/>
                  </a:lnTo>
                  <a:lnTo>
                    <a:pt x="130" y="30102"/>
                  </a:lnTo>
                  <a:lnTo>
                    <a:pt x="0" y="31911"/>
                  </a:lnTo>
                  <a:lnTo>
                    <a:pt x="0" y="32040"/>
                  </a:lnTo>
                  <a:lnTo>
                    <a:pt x="0" y="32686"/>
                  </a:lnTo>
                  <a:lnTo>
                    <a:pt x="130" y="33332"/>
                  </a:lnTo>
                  <a:lnTo>
                    <a:pt x="646" y="33590"/>
                  </a:lnTo>
                  <a:lnTo>
                    <a:pt x="1938" y="33978"/>
                  </a:lnTo>
                  <a:lnTo>
                    <a:pt x="6073" y="34882"/>
                  </a:lnTo>
                  <a:lnTo>
                    <a:pt x="11628" y="35916"/>
                  </a:lnTo>
                  <a:lnTo>
                    <a:pt x="17958" y="37079"/>
                  </a:lnTo>
                  <a:lnTo>
                    <a:pt x="30102" y="39146"/>
                  </a:lnTo>
                  <a:lnTo>
                    <a:pt x="34107" y="39792"/>
                  </a:lnTo>
                  <a:lnTo>
                    <a:pt x="36045" y="39921"/>
                  </a:lnTo>
                  <a:lnTo>
                    <a:pt x="36174" y="39921"/>
                  </a:lnTo>
                  <a:lnTo>
                    <a:pt x="36433" y="39662"/>
                  </a:lnTo>
                  <a:lnTo>
                    <a:pt x="36691" y="39275"/>
                  </a:lnTo>
                  <a:lnTo>
                    <a:pt x="36691" y="38629"/>
                  </a:lnTo>
                  <a:lnTo>
                    <a:pt x="36691" y="37854"/>
                  </a:lnTo>
                  <a:lnTo>
                    <a:pt x="36562" y="37079"/>
                  </a:lnTo>
                  <a:lnTo>
                    <a:pt x="36433" y="36174"/>
                  </a:lnTo>
                  <a:lnTo>
                    <a:pt x="36045" y="35528"/>
                  </a:lnTo>
                  <a:lnTo>
                    <a:pt x="35658" y="34882"/>
                  </a:lnTo>
                  <a:lnTo>
                    <a:pt x="34753" y="34107"/>
                  </a:lnTo>
                  <a:lnTo>
                    <a:pt x="33203" y="32944"/>
                  </a:lnTo>
                  <a:lnTo>
                    <a:pt x="28681" y="29844"/>
                  </a:lnTo>
                  <a:lnTo>
                    <a:pt x="22738" y="25710"/>
                  </a:lnTo>
                  <a:lnTo>
                    <a:pt x="25451" y="3618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74"/>
            <p:cNvSpPr/>
            <p:nvPr/>
          </p:nvSpPr>
          <p:spPr>
            <a:xfrm>
              <a:off x="1802251" y="4124855"/>
              <a:ext cx="711733" cy="433554"/>
            </a:xfrm>
            <a:custGeom>
              <a:avLst/>
              <a:gdLst/>
              <a:ahLst/>
              <a:cxnLst/>
              <a:rect l="l" t="t" r="r" b="b"/>
              <a:pathLst>
                <a:path w="36692" h="22351" extrusionOk="0">
                  <a:moveTo>
                    <a:pt x="1680" y="0"/>
                  </a:moveTo>
                  <a:lnTo>
                    <a:pt x="1034" y="4522"/>
                  </a:lnTo>
                  <a:lnTo>
                    <a:pt x="388" y="10207"/>
                  </a:lnTo>
                  <a:lnTo>
                    <a:pt x="130" y="12532"/>
                  </a:lnTo>
                  <a:lnTo>
                    <a:pt x="0" y="14341"/>
                  </a:lnTo>
                  <a:lnTo>
                    <a:pt x="0" y="14470"/>
                  </a:lnTo>
                  <a:lnTo>
                    <a:pt x="130" y="15762"/>
                  </a:lnTo>
                  <a:lnTo>
                    <a:pt x="646" y="16020"/>
                  </a:lnTo>
                  <a:lnTo>
                    <a:pt x="1938" y="16408"/>
                  </a:lnTo>
                  <a:lnTo>
                    <a:pt x="6073" y="17312"/>
                  </a:lnTo>
                  <a:lnTo>
                    <a:pt x="11628" y="18346"/>
                  </a:lnTo>
                  <a:lnTo>
                    <a:pt x="17958" y="19509"/>
                  </a:lnTo>
                  <a:lnTo>
                    <a:pt x="30102" y="21576"/>
                  </a:lnTo>
                  <a:lnTo>
                    <a:pt x="34107" y="22222"/>
                  </a:lnTo>
                  <a:lnTo>
                    <a:pt x="36045" y="22351"/>
                  </a:lnTo>
                  <a:lnTo>
                    <a:pt x="36174" y="22351"/>
                  </a:lnTo>
                  <a:lnTo>
                    <a:pt x="36433" y="22092"/>
                  </a:lnTo>
                  <a:lnTo>
                    <a:pt x="36691" y="21705"/>
                  </a:lnTo>
                  <a:lnTo>
                    <a:pt x="36691" y="21059"/>
                  </a:lnTo>
                  <a:lnTo>
                    <a:pt x="36691" y="20284"/>
                  </a:lnTo>
                  <a:lnTo>
                    <a:pt x="36562" y="19509"/>
                  </a:lnTo>
                  <a:lnTo>
                    <a:pt x="36433" y="18604"/>
                  </a:lnTo>
                  <a:lnTo>
                    <a:pt x="36045" y="17958"/>
                  </a:lnTo>
                  <a:lnTo>
                    <a:pt x="35658" y="17312"/>
                  </a:lnTo>
                  <a:lnTo>
                    <a:pt x="34753" y="16537"/>
                  </a:lnTo>
                  <a:lnTo>
                    <a:pt x="33203" y="15374"/>
                  </a:lnTo>
                  <a:lnTo>
                    <a:pt x="28681" y="12274"/>
                  </a:lnTo>
                  <a:lnTo>
                    <a:pt x="22738" y="8140"/>
                  </a:lnTo>
                  <a:lnTo>
                    <a:pt x="23384" y="3618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74"/>
            <p:cNvSpPr/>
            <p:nvPr/>
          </p:nvSpPr>
          <p:spPr>
            <a:xfrm>
              <a:off x="1802251" y="4207546"/>
              <a:ext cx="711733" cy="350862"/>
            </a:xfrm>
            <a:custGeom>
              <a:avLst/>
              <a:gdLst/>
              <a:ahLst/>
              <a:cxnLst/>
              <a:rect l="l" t="t" r="r" b="b"/>
              <a:pathLst>
                <a:path w="36692" h="18088" extrusionOk="0">
                  <a:moveTo>
                    <a:pt x="1034" y="1"/>
                  </a:moveTo>
                  <a:lnTo>
                    <a:pt x="1034" y="259"/>
                  </a:lnTo>
                  <a:lnTo>
                    <a:pt x="517" y="4393"/>
                  </a:lnTo>
                  <a:lnTo>
                    <a:pt x="130" y="8011"/>
                  </a:lnTo>
                  <a:lnTo>
                    <a:pt x="0" y="10465"/>
                  </a:lnTo>
                  <a:lnTo>
                    <a:pt x="0" y="11111"/>
                  </a:lnTo>
                  <a:lnTo>
                    <a:pt x="130" y="11499"/>
                  </a:lnTo>
                  <a:lnTo>
                    <a:pt x="646" y="11757"/>
                  </a:lnTo>
                  <a:lnTo>
                    <a:pt x="1938" y="12145"/>
                  </a:lnTo>
                  <a:lnTo>
                    <a:pt x="6073" y="13049"/>
                  </a:lnTo>
                  <a:lnTo>
                    <a:pt x="11628" y="14083"/>
                  </a:lnTo>
                  <a:lnTo>
                    <a:pt x="17958" y="15246"/>
                  </a:lnTo>
                  <a:lnTo>
                    <a:pt x="30102" y="17313"/>
                  </a:lnTo>
                  <a:lnTo>
                    <a:pt x="34107" y="17829"/>
                  </a:lnTo>
                  <a:lnTo>
                    <a:pt x="36045" y="18088"/>
                  </a:lnTo>
                  <a:lnTo>
                    <a:pt x="36174" y="17959"/>
                  </a:lnTo>
                  <a:lnTo>
                    <a:pt x="36433" y="17829"/>
                  </a:lnTo>
                  <a:lnTo>
                    <a:pt x="36691" y="17313"/>
                  </a:lnTo>
                  <a:lnTo>
                    <a:pt x="36691" y="16667"/>
                  </a:lnTo>
                  <a:lnTo>
                    <a:pt x="36691" y="15891"/>
                  </a:lnTo>
                  <a:lnTo>
                    <a:pt x="36562" y="15116"/>
                  </a:lnTo>
                  <a:lnTo>
                    <a:pt x="36433" y="14341"/>
                  </a:lnTo>
                  <a:lnTo>
                    <a:pt x="36045" y="13566"/>
                  </a:lnTo>
                  <a:lnTo>
                    <a:pt x="35658" y="13049"/>
                  </a:lnTo>
                  <a:lnTo>
                    <a:pt x="34753" y="12274"/>
                  </a:lnTo>
                  <a:lnTo>
                    <a:pt x="33203" y="11111"/>
                  </a:lnTo>
                  <a:lnTo>
                    <a:pt x="28681" y="8011"/>
                  </a:lnTo>
                  <a:lnTo>
                    <a:pt x="22738" y="3877"/>
                  </a:lnTo>
                  <a:lnTo>
                    <a:pt x="22738" y="3489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74"/>
            <p:cNvSpPr/>
            <p:nvPr/>
          </p:nvSpPr>
          <p:spPr>
            <a:xfrm>
              <a:off x="1837341" y="4420570"/>
              <a:ext cx="661591" cy="112777"/>
            </a:xfrm>
            <a:custGeom>
              <a:avLst/>
              <a:gdLst/>
              <a:ahLst/>
              <a:cxnLst/>
              <a:rect l="l" t="t" r="r" b="b"/>
              <a:pathLst>
                <a:path w="34107" h="5814" extrusionOk="0">
                  <a:moveTo>
                    <a:pt x="0" y="0"/>
                  </a:moveTo>
                  <a:lnTo>
                    <a:pt x="6847" y="1421"/>
                  </a:lnTo>
                  <a:lnTo>
                    <a:pt x="16924" y="3101"/>
                  </a:lnTo>
                  <a:lnTo>
                    <a:pt x="27131" y="4780"/>
                  </a:lnTo>
                  <a:lnTo>
                    <a:pt x="34107" y="5814"/>
                  </a:lnTo>
                  <a:lnTo>
                    <a:pt x="34107" y="5685"/>
                  </a:lnTo>
                  <a:lnTo>
                    <a:pt x="17054" y="2713"/>
                  </a:lnTo>
                  <a:lnTo>
                    <a:pt x="6847" y="1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74"/>
            <p:cNvSpPr/>
            <p:nvPr/>
          </p:nvSpPr>
          <p:spPr>
            <a:xfrm>
              <a:off x="2143065" y="4277727"/>
              <a:ext cx="135356" cy="22559"/>
            </a:xfrm>
            <a:custGeom>
              <a:avLst/>
              <a:gdLst/>
              <a:ahLst/>
              <a:cxnLst/>
              <a:rect l="l" t="t" r="r" b="b"/>
              <a:pathLst>
                <a:path w="6978" h="1163" extrusionOk="0">
                  <a:moveTo>
                    <a:pt x="3360" y="0"/>
                  </a:moveTo>
                  <a:lnTo>
                    <a:pt x="2455" y="129"/>
                  </a:lnTo>
                  <a:lnTo>
                    <a:pt x="1551" y="259"/>
                  </a:lnTo>
                  <a:lnTo>
                    <a:pt x="776" y="517"/>
                  </a:lnTo>
                  <a:lnTo>
                    <a:pt x="1" y="905"/>
                  </a:lnTo>
                  <a:lnTo>
                    <a:pt x="1" y="1034"/>
                  </a:lnTo>
                  <a:lnTo>
                    <a:pt x="1" y="1163"/>
                  </a:lnTo>
                  <a:lnTo>
                    <a:pt x="1680" y="905"/>
                  </a:lnTo>
                  <a:lnTo>
                    <a:pt x="3360" y="775"/>
                  </a:lnTo>
                  <a:lnTo>
                    <a:pt x="5168" y="775"/>
                  </a:lnTo>
                  <a:lnTo>
                    <a:pt x="6848" y="905"/>
                  </a:lnTo>
                  <a:lnTo>
                    <a:pt x="6977" y="775"/>
                  </a:lnTo>
                  <a:lnTo>
                    <a:pt x="6977" y="646"/>
                  </a:lnTo>
                  <a:lnTo>
                    <a:pt x="6073" y="388"/>
                  </a:lnTo>
                  <a:lnTo>
                    <a:pt x="5168" y="129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74"/>
            <p:cNvSpPr/>
            <p:nvPr/>
          </p:nvSpPr>
          <p:spPr>
            <a:xfrm>
              <a:off x="2170629" y="4302788"/>
              <a:ext cx="137858" cy="20057"/>
            </a:xfrm>
            <a:custGeom>
              <a:avLst/>
              <a:gdLst/>
              <a:ahLst/>
              <a:cxnLst/>
              <a:rect l="l" t="t" r="r" b="b"/>
              <a:pathLst>
                <a:path w="7107" h="1034" extrusionOk="0">
                  <a:moveTo>
                    <a:pt x="2585" y="0"/>
                  </a:moveTo>
                  <a:lnTo>
                    <a:pt x="1680" y="129"/>
                  </a:lnTo>
                  <a:lnTo>
                    <a:pt x="905" y="517"/>
                  </a:lnTo>
                  <a:lnTo>
                    <a:pt x="130" y="904"/>
                  </a:lnTo>
                  <a:lnTo>
                    <a:pt x="1" y="1034"/>
                  </a:lnTo>
                  <a:lnTo>
                    <a:pt x="130" y="1034"/>
                  </a:lnTo>
                  <a:lnTo>
                    <a:pt x="1809" y="904"/>
                  </a:lnTo>
                  <a:lnTo>
                    <a:pt x="3489" y="775"/>
                  </a:lnTo>
                  <a:lnTo>
                    <a:pt x="6977" y="775"/>
                  </a:lnTo>
                  <a:lnTo>
                    <a:pt x="7106" y="646"/>
                  </a:lnTo>
                  <a:lnTo>
                    <a:pt x="6977" y="517"/>
                  </a:lnTo>
                  <a:lnTo>
                    <a:pt x="5298" y="129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74"/>
            <p:cNvSpPr/>
            <p:nvPr/>
          </p:nvSpPr>
          <p:spPr>
            <a:xfrm>
              <a:off x="2198192" y="4325328"/>
              <a:ext cx="135356" cy="22579"/>
            </a:xfrm>
            <a:custGeom>
              <a:avLst/>
              <a:gdLst/>
              <a:ahLst/>
              <a:cxnLst/>
              <a:rect l="l" t="t" r="r" b="b"/>
              <a:pathLst>
                <a:path w="6978" h="1164" extrusionOk="0">
                  <a:moveTo>
                    <a:pt x="3489" y="1"/>
                  </a:moveTo>
                  <a:lnTo>
                    <a:pt x="2585" y="130"/>
                  </a:lnTo>
                  <a:lnTo>
                    <a:pt x="1680" y="259"/>
                  </a:lnTo>
                  <a:lnTo>
                    <a:pt x="776" y="518"/>
                  </a:lnTo>
                  <a:lnTo>
                    <a:pt x="1" y="1034"/>
                  </a:lnTo>
                  <a:lnTo>
                    <a:pt x="130" y="1164"/>
                  </a:lnTo>
                  <a:lnTo>
                    <a:pt x="1810" y="905"/>
                  </a:lnTo>
                  <a:lnTo>
                    <a:pt x="3489" y="776"/>
                  </a:lnTo>
                  <a:lnTo>
                    <a:pt x="5169" y="776"/>
                  </a:lnTo>
                  <a:lnTo>
                    <a:pt x="6848" y="905"/>
                  </a:lnTo>
                  <a:lnTo>
                    <a:pt x="6977" y="776"/>
                  </a:lnTo>
                  <a:lnTo>
                    <a:pt x="6977" y="647"/>
                  </a:lnTo>
                  <a:lnTo>
                    <a:pt x="5298" y="130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74"/>
            <p:cNvSpPr/>
            <p:nvPr/>
          </p:nvSpPr>
          <p:spPr>
            <a:xfrm>
              <a:off x="1807255" y="1944634"/>
              <a:ext cx="907202" cy="2335614"/>
            </a:xfrm>
            <a:custGeom>
              <a:avLst/>
              <a:gdLst/>
              <a:ahLst/>
              <a:cxnLst/>
              <a:rect l="l" t="t" r="r" b="b"/>
              <a:pathLst>
                <a:path w="46769" h="120408" extrusionOk="0">
                  <a:moveTo>
                    <a:pt x="19251" y="0"/>
                  </a:moveTo>
                  <a:lnTo>
                    <a:pt x="16537" y="14211"/>
                  </a:lnTo>
                  <a:lnTo>
                    <a:pt x="1" y="116790"/>
                  </a:lnTo>
                  <a:lnTo>
                    <a:pt x="23255" y="120407"/>
                  </a:lnTo>
                  <a:lnTo>
                    <a:pt x="30490" y="73511"/>
                  </a:lnTo>
                  <a:lnTo>
                    <a:pt x="35658" y="22996"/>
                  </a:lnTo>
                  <a:lnTo>
                    <a:pt x="38500" y="21704"/>
                  </a:lnTo>
                  <a:lnTo>
                    <a:pt x="41084" y="20542"/>
                  </a:lnTo>
                  <a:lnTo>
                    <a:pt x="41342" y="20283"/>
                  </a:lnTo>
                  <a:lnTo>
                    <a:pt x="41601" y="19767"/>
                  </a:lnTo>
                  <a:lnTo>
                    <a:pt x="42247" y="17958"/>
                  </a:lnTo>
                  <a:lnTo>
                    <a:pt x="43022" y="15374"/>
                  </a:lnTo>
                  <a:lnTo>
                    <a:pt x="43797" y="12532"/>
                  </a:lnTo>
                  <a:lnTo>
                    <a:pt x="45735" y="4263"/>
                  </a:lnTo>
                  <a:lnTo>
                    <a:pt x="46768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74"/>
            <p:cNvSpPr/>
            <p:nvPr/>
          </p:nvSpPr>
          <p:spPr>
            <a:xfrm>
              <a:off x="1837341" y="4129859"/>
              <a:ext cx="418520" cy="60171"/>
            </a:xfrm>
            <a:custGeom>
              <a:avLst/>
              <a:gdLst/>
              <a:ahLst/>
              <a:cxnLst/>
              <a:rect l="l" t="t" r="r" b="b"/>
              <a:pathLst>
                <a:path w="21576" h="3102" extrusionOk="0">
                  <a:moveTo>
                    <a:pt x="0" y="1"/>
                  </a:moveTo>
                  <a:lnTo>
                    <a:pt x="2842" y="647"/>
                  </a:lnTo>
                  <a:lnTo>
                    <a:pt x="7493" y="1293"/>
                  </a:lnTo>
                  <a:lnTo>
                    <a:pt x="15245" y="2326"/>
                  </a:lnTo>
                  <a:lnTo>
                    <a:pt x="21575" y="3101"/>
                  </a:lnTo>
                  <a:lnTo>
                    <a:pt x="21575" y="2972"/>
                  </a:lnTo>
                  <a:lnTo>
                    <a:pt x="15245" y="1939"/>
                  </a:lnTo>
                  <a:lnTo>
                    <a:pt x="7623" y="905"/>
                  </a:lnTo>
                  <a:lnTo>
                    <a:pt x="2842" y="2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74"/>
            <p:cNvSpPr/>
            <p:nvPr/>
          </p:nvSpPr>
          <p:spPr>
            <a:xfrm>
              <a:off x="2165624" y="2170169"/>
              <a:ext cx="187962" cy="162900"/>
            </a:xfrm>
            <a:custGeom>
              <a:avLst/>
              <a:gdLst/>
              <a:ahLst/>
              <a:cxnLst/>
              <a:rect l="l" t="t" r="r" b="b"/>
              <a:pathLst>
                <a:path w="9690" h="8398" extrusionOk="0">
                  <a:moveTo>
                    <a:pt x="9690" y="0"/>
                  </a:moveTo>
                  <a:lnTo>
                    <a:pt x="9431" y="517"/>
                  </a:lnTo>
                  <a:lnTo>
                    <a:pt x="9173" y="1034"/>
                  </a:lnTo>
                  <a:lnTo>
                    <a:pt x="8785" y="1809"/>
                  </a:lnTo>
                  <a:lnTo>
                    <a:pt x="8010" y="3618"/>
                  </a:lnTo>
                  <a:lnTo>
                    <a:pt x="7235" y="5039"/>
                  </a:lnTo>
                  <a:lnTo>
                    <a:pt x="6848" y="5685"/>
                  </a:lnTo>
                  <a:lnTo>
                    <a:pt x="6202" y="6331"/>
                  </a:lnTo>
                  <a:lnTo>
                    <a:pt x="5556" y="6718"/>
                  </a:lnTo>
                  <a:lnTo>
                    <a:pt x="4910" y="6977"/>
                  </a:lnTo>
                  <a:lnTo>
                    <a:pt x="4264" y="7235"/>
                  </a:lnTo>
                  <a:lnTo>
                    <a:pt x="3489" y="7494"/>
                  </a:lnTo>
                  <a:lnTo>
                    <a:pt x="1938" y="7752"/>
                  </a:lnTo>
                  <a:lnTo>
                    <a:pt x="1034" y="7881"/>
                  </a:lnTo>
                  <a:lnTo>
                    <a:pt x="130" y="8010"/>
                  </a:lnTo>
                  <a:lnTo>
                    <a:pt x="0" y="8269"/>
                  </a:lnTo>
                  <a:lnTo>
                    <a:pt x="130" y="8269"/>
                  </a:lnTo>
                  <a:lnTo>
                    <a:pt x="1034" y="8398"/>
                  </a:lnTo>
                  <a:lnTo>
                    <a:pt x="1938" y="8269"/>
                  </a:lnTo>
                  <a:lnTo>
                    <a:pt x="3489" y="8269"/>
                  </a:lnTo>
                  <a:lnTo>
                    <a:pt x="4651" y="8010"/>
                  </a:lnTo>
                  <a:lnTo>
                    <a:pt x="5814" y="7494"/>
                  </a:lnTo>
                  <a:lnTo>
                    <a:pt x="6460" y="7235"/>
                  </a:lnTo>
                  <a:lnTo>
                    <a:pt x="6848" y="6848"/>
                  </a:lnTo>
                  <a:lnTo>
                    <a:pt x="7364" y="6460"/>
                  </a:lnTo>
                  <a:lnTo>
                    <a:pt x="7752" y="5943"/>
                  </a:lnTo>
                  <a:lnTo>
                    <a:pt x="8398" y="4522"/>
                  </a:lnTo>
                  <a:lnTo>
                    <a:pt x="8785" y="3230"/>
                  </a:lnTo>
                  <a:lnTo>
                    <a:pt x="9302" y="1680"/>
                  </a:lnTo>
                  <a:lnTo>
                    <a:pt x="9561" y="776"/>
                  </a:lnTo>
                  <a:lnTo>
                    <a:pt x="969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74"/>
            <p:cNvSpPr/>
            <p:nvPr/>
          </p:nvSpPr>
          <p:spPr>
            <a:xfrm>
              <a:off x="1889966" y="2395703"/>
              <a:ext cx="283184" cy="1681550"/>
            </a:xfrm>
            <a:custGeom>
              <a:avLst/>
              <a:gdLst/>
              <a:ahLst/>
              <a:cxnLst/>
              <a:rect l="l" t="t" r="r" b="b"/>
              <a:pathLst>
                <a:path w="14599" h="86689" extrusionOk="0">
                  <a:moveTo>
                    <a:pt x="14470" y="1"/>
                  </a:moveTo>
                  <a:lnTo>
                    <a:pt x="12919" y="8527"/>
                  </a:lnTo>
                  <a:lnTo>
                    <a:pt x="11498" y="16925"/>
                  </a:lnTo>
                  <a:lnTo>
                    <a:pt x="8656" y="33849"/>
                  </a:lnTo>
                  <a:lnTo>
                    <a:pt x="5814" y="50773"/>
                  </a:lnTo>
                  <a:lnTo>
                    <a:pt x="2972" y="67698"/>
                  </a:lnTo>
                  <a:lnTo>
                    <a:pt x="1421" y="77129"/>
                  </a:lnTo>
                  <a:lnTo>
                    <a:pt x="0" y="86689"/>
                  </a:lnTo>
                  <a:lnTo>
                    <a:pt x="129" y="86689"/>
                  </a:lnTo>
                  <a:lnTo>
                    <a:pt x="3101" y="69765"/>
                  </a:lnTo>
                  <a:lnTo>
                    <a:pt x="5943" y="52840"/>
                  </a:lnTo>
                  <a:lnTo>
                    <a:pt x="11628" y="18992"/>
                  </a:lnTo>
                  <a:lnTo>
                    <a:pt x="13178" y="9561"/>
                  </a:lnTo>
                  <a:lnTo>
                    <a:pt x="13953" y="4781"/>
                  </a:lnTo>
                  <a:lnTo>
                    <a:pt x="1459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74"/>
            <p:cNvSpPr/>
            <p:nvPr/>
          </p:nvSpPr>
          <p:spPr>
            <a:xfrm>
              <a:off x="2498912" y="2325543"/>
              <a:ext cx="145384" cy="67678"/>
            </a:xfrm>
            <a:custGeom>
              <a:avLst/>
              <a:gdLst/>
              <a:ahLst/>
              <a:cxnLst/>
              <a:rect l="l" t="t" r="r" b="b"/>
              <a:pathLst>
                <a:path w="7495" h="3489" extrusionOk="0">
                  <a:moveTo>
                    <a:pt x="7236" y="0"/>
                  </a:moveTo>
                  <a:lnTo>
                    <a:pt x="5427" y="646"/>
                  </a:lnTo>
                  <a:lnTo>
                    <a:pt x="3618" y="1551"/>
                  </a:lnTo>
                  <a:lnTo>
                    <a:pt x="1810" y="2326"/>
                  </a:lnTo>
                  <a:lnTo>
                    <a:pt x="130" y="3359"/>
                  </a:lnTo>
                  <a:lnTo>
                    <a:pt x="1" y="3359"/>
                  </a:lnTo>
                  <a:lnTo>
                    <a:pt x="130" y="3489"/>
                  </a:lnTo>
                  <a:lnTo>
                    <a:pt x="3747" y="1938"/>
                  </a:lnTo>
                  <a:lnTo>
                    <a:pt x="7365" y="259"/>
                  </a:lnTo>
                  <a:lnTo>
                    <a:pt x="7494" y="130"/>
                  </a:lnTo>
                  <a:lnTo>
                    <a:pt x="736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74"/>
            <p:cNvSpPr/>
            <p:nvPr/>
          </p:nvSpPr>
          <p:spPr>
            <a:xfrm>
              <a:off x="2559064" y="2004766"/>
              <a:ext cx="97763" cy="310767"/>
            </a:xfrm>
            <a:custGeom>
              <a:avLst/>
              <a:gdLst/>
              <a:ahLst/>
              <a:cxnLst/>
              <a:rect l="l" t="t" r="r" b="b"/>
              <a:pathLst>
                <a:path w="5040" h="16021" extrusionOk="0">
                  <a:moveTo>
                    <a:pt x="4781" y="1"/>
                  </a:moveTo>
                  <a:lnTo>
                    <a:pt x="4651" y="130"/>
                  </a:lnTo>
                  <a:lnTo>
                    <a:pt x="4651" y="4135"/>
                  </a:lnTo>
                  <a:lnTo>
                    <a:pt x="4264" y="8140"/>
                  </a:lnTo>
                  <a:lnTo>
                    <a:pt x="4005" y="9949"/>
                  </a:lnTo>
                  <a:lnTo>
                    <a:pt x="3747" y="11240"/>
                  </a:lnTo>
                  <a:lnTo>
                    <a:pt x="3489" y="12532"/>
                  </a:lnTo>
                  <a:lnTo>
                    <a:pt x="2972" y="13824"/>
                  </a:lnTo>
                  <a:lnTo>
                    <a:pt x="2455" y="14858"/>
                  </a:lnTo>
                  <a:lnTo>
                    <a:pt x="2068" y="15245"/>
                  </a:lnTo>
                  <a:lnTo>
                    <a:pt x="1809" y="15504"/>
                  </a:lnTo>
                  <a:lnTo>
                    <a:pt x="1422" y="15633"/>
                  </a:lnTo>
                  <a:lnTo>
                    <a:pt x="1034" y="15633"/>
                  </a:lnTo>
                  <a:lnTo>
                    <a:pt x="776" y="15504"/>
                  </a:lnTo>
                  <a:lnTo>
                    <a:pt x="646" y="15375"/>
                  </a:lnTo>
                  <a:lnTo>
                    <a:pt x="388" y="14729"/>
                  </a:lnTo>
                  <a:lnTo>
                    <a:pt x="517" y="13566"/>
                  </a:lnTo>
                  <a:lnTo>
                    <a:pt x="776" y="12662"/>
                  </a:lnTo>
                  <a:lnTo>
                    <a:pt x="1034" y="10465"/>
                  </a:lnTo>
                  <a:lnTo>
                    <a:pt x="1292" y="8269"/>
                  </a:lnTo>
                  <a:lnTo>
                    <a:pt x="1422" y="6331"/>
                  </a:lnTo>
                  <a:lnTo>
                    <a:pt x="1422" y="4264"/>
                  </a:lnTo>
                  <a:lnTo>
                    <a:pt x="1422" y="2326"/>
                  </a:lnTo>
                  <a:lnTo>
                    <a:pt x="1163" y="259"/>
                  </a:lnTo>
                  <a:lnTo>
                    <a:pt x="1034" y="259"/>
                  </a:lnTo>
                  <a:lnTo>
                    <a:pt x="1034" y="3101"/>
                  </a:lnTo>
                  <a:lnTo>
                    <a:pt x="905" y="5814"/>
                  </a:lnTo>
                  <a:lnTo>
                    <a:pt x="776" y="8657"/>
                  </a:lnTo>
                  <a:lnTo>
                    <a:pt x="388" y="11370"/>
                  </a:lnTo>
                  <a:lnTo>
                    <a:pt x="130" y="12791"/>
                  </a:lnTo>
                  <a:lnTo>
                    <a:pt x="1" y="14341"/>
                  </a:lnTo>
                  <a:lnTo>
                    <a:pt x="1" y="14987"/>
                  </a:lnTo>
                  <a:lnTo>
                    <a:pt x="130" y="15504"/>
                  </a:lnTo>
                  <a:lnTo>
                    <a:pt x="517" y="15891"/>
                  </a:lnTo>
                  <a:lnTo>
                    <a:pt x="1034" y="16021"/>
                  </a:lnTo>
                  <a:lnTo>
                    <a:pt x="1680" y="16021"/>
                  </a:lnTo>
                  <a:lnTo>
                    <a:pt x="2326" y="15504"/>
                  </a:lnTo>
                  <a:lnTo>
                    <a:pt x="2843" y="14858"/>
                  </a:lnTo>
                  <a:lnTo>
                    <a:pt x="3360" y="13953"/>
                  </a:lnTo>
                  <a:lnTo>
                    <a:pt x="4005" y="12016"/>
                  </a:lnTo>
                  <a:lnTo>
                    <a:pt x="4393" y="10594"/>
                  </a:lnTo>
                  <a:lnTo>
                    <a:pt x="4781" y="8011"/>
                  </a:lnTo>
                  <a:lnTo>
                    <a:pt x="5039" y="5427"/>
                  </a:lnTo>
                  <a:lnTo>
                    <a:pt x="5039" y="2714"/>
                  </a:lnTo>
                  <a:lnTo>
                    <a:pt x="4910" y="130"/>
                  </a:lnTo>
                  <a:lnTo>
                    <a:pt x="478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74"/>
            <p:cNvSpPr/>
            <p:nvPr/>
          </p:nvSpPr>
          <p:spPr>
            <a:xfrm>
              <a:off x="2566590" y="2307988"/>
              <a:ext cx="22559" cy="55166"/>
            </a:xfrm>
            <a:custGeom>
              <a:avLst/>
              <a:gdLst/>
              <a:ahLst/>
              <a:cxnLst/>
              <a:rect l="l" t="t" r="r" b="b"/>
              <a:pathLst>
                <a:path w="1163" h="2844" extrusionOk="0">
                  <a:moveTo>
                    <a:pt x="1034" y="1"/>
                  </a:moveTo>
                  <a:lnTo>
                    <a:pt x="775" y="130"/>
                  </a:lnTo>
                  <a:lnTo>
                    <a:pt x="646" y="259"/>
                  </a:lnTo>
                  <a:lnTo>
                    <a:pt x="258" y="1680"/>
                  </a:lnTo>
                  <a:lnTo>
                    <a:pt x="129" y="2197"/>
                  </a:lnTo>
                  <a:lnTo>
                    <a:pt x="0" y="2714"/>
                  </a:lnTo>
                  <a:lnTo>
                    <a:pt x="129" y="2843"/>
                  </a:lnTo>
                  <a:lnTo>
                    <a:pt x="129" y="2714"/>
                  </a:lnTo>
                  <a:lnTo>
                    <a:pt x="517" y="2197"/>
                  </a:lnTo>
                  <a:lnTo>
                    <a:pt x="646" y="1680"/>
                  </a:lnTo>
                  <a:lnTo>
                    <a:pt x="1163" y="389"/>
                  </a:lnTo>
                  <a:lnTo>
                    <a:pt x="1163" y="13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74"/>
            <p:cNvSpPr/>
            <p:nvPr/>
          </p:nvSpPr>
          <p:spPr>
            <a:xfrm>
              <a:off x="2481377" y="994855"/>
              <a:ext cx="804453" cy="503714"/>
            </a:xfrm>
            <a:custGeom>
              <a:avLst/>
              <a:gdLst/>
              <a:ahLst/>
              <a:cxnLst/>
              <a:rect l="l" t="t" r="r" b="b"/>
              <a:pathLst>
                <a:path w="41472" h="25968" extrusionOk="0">
                  <a:moveTo>
                    <a:pt x="30102" y="0"/>
                  </a:moveTo>
                  <a:lnTo>
                    <a:pt x="29586" y="129"/>
                  </a:lnTo>
                  <a:lnTo>
                    <a:pt x="29198" y="388"/>
                  </a:lnTo>
                  <a:lnTo>
                    <a:pt x="28810" y="1034"/>
                  </a:lnTo>
                  <a:lnTo>
                    <a:pt x="27519" y="2713"/>
                  </a:lnTo>
                  <a:lnTo>
                    <a:pt x="25968" y="5039"/>
                  </a:lnTo>
                  <a:lnTo>
                    <a:pt x="24289" y="7752"/>
                  </a:lnTo>
                  <a:lnTo>
                    <a:pt x="21317" y="12661"/>
                  </a:lnTo>
                  <a:lnTo>
                    <a:pt x="20284" y="14341"/>
                  </a:lnTo>
                  <a:lnTo>
                    <a:pt x="19638" y="15116"/>
                  </a:lnTo>
                  <a:lnTo>
                    <a:pt x="19121" y="15245"/>
                  </a:lnTo>
                  <a:lnTo>
                    <a:pt x="14599" y="15245"/>
                  </a:lnTo>
                  <a:lnTo>
                    <a:pt x="9948" y="15116"/>
                  </a:lnTo>
                  <a:lnTo>
                    <a:pt x="4781" y="14987"/>
                  </a:lnTo>
                  <a:lnTo>
                    <a:pt x="3618" y="15116"/>
                  </a:lnTo>
                  <a:lnTo>
                    <a:pt x="2584" y="15116"/>
                  </a:lnTo>
                  <a:lnTo>
                    <a:pt x="1809" y="15374"/>
                  </a:lnTo>
                  <a:lnTo>
                    <a:pt x="1163" y="15632"/>
                  </a:lnTo>
                  <a:lnTo>
                    <a:pt x="647" y="15891"/>
                  </a:lnTo>
                  <a:lnTo>
                    <a:pt x="388" y="16149"/>
                  </a:lnTo>
                  <a:lnTo>
                    <a:pt x="130" y="16537"/>
                  </a:lnTo>
                  <a:lnTo>
                    <a:pt x="1" y="16924"/>
                  </a:lnTo>
                  <a:lnTo>
                    <a:pt x="1" y="17312"/>
                  </a:lnTo>
                  <a:lnTo>
                    <a:pt x="130" y="17700"/>
                  </a:lnTo>
                  <a:lnTo>
                    <a:pt x="647" y="18475"/>
                  </a:lnTo>
                  <a:lnTo>
                    <a:pt x="1422" y="19121"/>
                  </a:lnTo>
                  <a:lnTo>
                    <a:pt x="2326" y="19767"/>
                  </a:lnTo>
                  <a:lnTo>
                    <a:pt x="4393" y="20671"/>
                  </a:lnTo>
                  <a:lnTo>
                    <a:pt x="6331" y="21575"/>
                  </a:lnTo>
                  <a:lnTo>
                    <a:pt x="10336" y="23126"/>
                  </a:lnTo>
                  <a:lnTo>
                    <a:pt x="14212" y="24418"/>
                  </a:lnTo>
                  <a:lnTo>
                    <a:pt x="17700" y="25193"/>
                  </a:lnTo>
                  <a:lnTo>
                    <a:pt x="20930" y="25709"/>
                  </a:lnTo>
                  <a:lnTo>
                    <a:pt x="23514" y="25968"/>
                  </a:lnTo>
                  <a:lnTo>
                    <a:pt x="25581" y="25968"/>
                  </a:lnTo>
                  <a:lnTo>
                    <a:pt x="26356" y="25839"/>
                  </a:lnTo>
                  <a:lnTo>
                    <a:pt x="27002" y="25580"/>
                  </a:lnTo>
                  <a:lnTo>
                    <a:pt x="27777" y="25193"/>
                  </a:lnTo>
                  <a:lnTo>
                    <a:pt x="28552" y="24547"/>
                  </a:lnTo>
                  <a:lnTo>
                    <a:pt x="29586" y="23642"/>
                  </a:lnTo>
                  <a:lnTo>
                    <a:pt x="30490" y="22738"/>
                  </a:lnTo>
                  <a:lnTo>
                    <a:pt x="32557" y="20283"/>
                  </a:lnTo>
                  <a:lnTo>
                    <a:pt x="34753" y="17570"/>
                  </a:lnTo>
                  <a:lnTo>
                    <a:pt x="36820" y="14599"/>
                  </a:lnTo>
                  <a:lnTo>
                    <a:pt x="38758" y="11757"/>
                  </a:lnTo>
                  <a:lnTo>
                    <a:pt x="40309" y="9173"/>
                  </a:lnTo>
                  <a:lnTo>
                    <a:pt x="41471" y="6977"/>
                  </a:lnTo>
                  <a:lnTo>
                    <a:pt x="41471" y="6589"/>
                  </a:lnTo>
                  <a:lnTo>
                    <a:pt x="41213" y="6201"/>
                  </a:lnTo>
                  <a:lnTo>
                    <a:pt x="40825" y="5685"/>
                  </a:lnTo>
                  <a:lnTo>
                    <a:pt x="40179" y="5039"/>
                  </a:lnTo>
                  <a:lnTo>
                    <a:pt x="38500" y="3876"/>
                  </a:lnTo>
                  <a:lnTo>
                    <a:pt x="36433" y="2584"/>
                  </a:lnTo>
                  <a:lnTo>
                    <a:pt x="34366" y="1421"/>
                  </a:lnTo>
                  <a:lnTo>
                    <a:pt x="32299" y="646"/>
                  </a:lnTo>
                  <a:lnTo>
                    <a:pt x="30619" y="129"/>
                  </a:lnTo>
                  <a:lnTo>
                    <a:pt x="30102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74"/>
            <p:cNvSpPr/>
            <p:nvPr/>
          </p:nvSpPr>
          <p:spPr>
            <a:xfrm>
              <a:off x="3050247" y="764296"/>
              <a:ext cx="335810" cy="393459"/>
            </a:xfrm>
            <a:custGeom>
              <a:avLst/>
              <a:gdLst/>
              <a:ahLst/>
              <a:cxnLst/>
              <a:rect l="l" t="t" r="r" b="b"/>
              <a:pathLst>
                <a:path w="17312" h="20284" extrusionOk="0">
                  <a:moveTo>
                    <a:pt x="9302" y="1"/>
                  </a:moveTo>
                  <a:lnTo>
                    <a:pt x="8914" y="259"/>
                  </a:lnTo>
                  <a:lnTo>
                    <a:pt x="8527" y="646"/>
                  </a:lnTo>
                  <a:lnTo>
                    <a:pt x="8269" y="1034"/>
                  </a:lnTo>
                  <a:lnTo>
                    <a:pt x="8010" y="1938"/>
                  </a:lnTo>
                  <a:lnTo>
                    <a:pt x="7881" y="1163"/>
                  </a:lnTo>
                  <a:lnTo>
                    <a:pt x="7752" y="776"/>
                  </a:lnTo>
                  <a:lnTo>
                    <a:pt x="7493" y="517"/>
                  </a:lnTo>
                  <a:lnTo>
                    <a:pt x="7106" y="259"/>
                  </a:lnTo>
                  <a:lnTo>
                    <a:pt x="6718" y="259"/>
                  </a:lnTo>
                  <a:lnTo>
                    <a:pt x="6331" y="388"/>
                  </a:lnTo>
                  <a:lnTo>
                    <a:pt x="6072" y="517"/>
                  </a:lnTo>
                  <a:lnTo>
                    <a:pt x="5685" y="1034"/>
                  </a:lnTo>
                  <a:lnTo>
                    <a:pt x="5426" y="1938"/>
                  </a:lnTo>
                  <a:lnTo>
                    <a:pt x="5297" y="2843"/>
                  </a:lnTo>
                  <a:lnTo>
                    <a:pt x="4910" y="5039"/>
                  </a:lnTo>
                  <a:lnTo>
                    <a:pt x="4651" y="6073"/>
                  </a:lnTo>
                  <a:lnTo>
                    <a:pt x="4393" y="6848"/>
                  </a:lnTo>
                  <a:lnTo>
                    <a:pt x="0" y="16150"/>
                  </a:lnTo>
                  <a:lnTo>
                    <a:pt x="11240" y="20284"/>
                  </a:lnTo>
                  <a:lnTo>
                    <a:pt x="12273" y="18604"/>
                  </a:lnTo>
                  <a:lnTo>
                    <a:pt x="13824" y="15891"/>
                  </a:lnTo>
                  <a:lnTo>
                    <a:pt x="15374" y="13178"/>
                  </a:lnTo>
                  <a:lnTo>
                    <a:pt x="15891" y="11886"/>
                  </a:lnTo>
                  <a:lnTo>
                    <a:pt x="16278" y="10982"/>
                  </a:lnTo>
                  <a:lnTo>
                    <a:pt x="16795" y="9044"/>
                  </a:lnTo>
                  <a:lnTo>
                    <a:pt x="17183" y="6460"/>
                  </a:lnTo>
                  <a:lnTo>
                    <a:pt x="17312" y="5168"/>
                  </a:lnTo>
                  <a:lnTo>
                    <a:pt x="17312" y="4135"/>
                  </a:lnTo>
                  <a:lnTo>
                    <a:pt x="17183" y="3230"/>
                  </a:lnTo>
                  <a:lnTo>
                    <a:pt x="16924" y="2972"/>
                  </a:lnTo>
                  <a:lnTo>
                    <a:pt x="16795" y="2843"/>
                  </a:lnTo>
                  <a:lnTo>
                    <a:pt x="16278" y="2714"/>
                  </a:lnTo>
                  <a:lnTo>
                    <a:pt x="15891" y="2714"/>
                  </a:lnTo>
                  <a:lnTo>
                    <a:pt x="15503" y="2843"/>
                  </a:lnTo>
                  <a:lnTo>
                    <a:pt x="15245" y="3101"/>
                  </a:lnTo>
                  <a:lnTo>
                    <a:pt x="14857" y="3618"/>
                  </a:lnTo>
                  <a:lnTo>
                    <a:pt x="14728" y="3876"/>
                  </a:lnTo>
                  <a:lnTo>
                    <a:pt x="14728" y="3489"/>
                  </a:lnTo>
                  <a:lnTo>
                    <a:pt x="14728" y="2584"/>
                  </a:lnTo>
                  <a:lnTo>
                    <a:pt x="14599" y="2068"/>
                  </a:lnTo>
                  <a:lnTo>
                    <a:pt x="14341" y="1551"/>
                  </a:lnTo>
                  <a:lnTo>
                    <a:pt x="13953" y="1163"/>
                  </a:lnTo>
                  <a:lnTo>
                    <a:pt x="13436" y="905"/>
                  </a:lnTo>
                  <a:lnTo>
                    <a:pt x="12919" y="905"/>
                  </a:lnTo>
                  <a:lnTo>
                    <a:pt x="12532" y="1034"/>
                  </a:lnTo>
                  <a:lnTo>
                    <a:pt x="12144" y="1292"/>
                  </a:lnTo>
                  <a:lnTo>
                    <a:pt x="11757" y="1809"/>
                  </a:lnTo>
                  <a:lnTo>
                    <a:pt x="11369" y="2584"/>
                  </a:lnTo>
                  <a:lnTo>
                    <a:pt x="11240" y="2972"/>
                  </a:lnTo>
                  <a:lnTo>
                    <a:pt x="11240" y="2584"/>
                  </a:lnTo>
                  <a:lnTo>
                    <a:pt x="11111" y="1680"/>
                  </a:lnTo>
                  <a:lnTo>
                    <a:pt x="10852" y="1163"/>
                  </a:lnTo>
                  <a:lnTo>
                    <a:pt x="10594" y="646"/>
                  </a:lnTo>
                  <a:lnTo>
                    <a:pt x="10206" y="259"/>
                  </a:lnTo>
                  <a:lnTo>
                    <a:pt x="9819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74"/>
            <p:cNvSpPr/>
            <p:nvPr/>
          </p:nvSpPr>
          <p:spPr>
            <a:xfrm>
              <a:off x="3170531" y="801888"/>
              <a:ext cx="42616" cy="145365"/>
            </a:xfrm>
            <a:custGeom>
              <a:avLst/>
              <a:gdLst/>
              <a:ahLst/>
              <a:cxnLst/>
              <a:rect l="l" t="t" r="r" b="b"/>
              <a:pathLst>
                <a:path w="2197" h="7494" extrusionOk="0">
                  <a:moveTo>
                    <a:pt x="1809" y="0"/>
                  </a:moveTo>
                  <a:lnTo>
                    <a:pt x="1809" y="130"/>
                  </a:lnTo>
                  <a:lnTo>
                    <a:pt x="1809" y="2197"/>
                  </a:lnTo>
                  <a:lnTo>
                    <a:pt x="1680" y="3101"/>
                  </a:lnTo>
                  <a:lnTo>
                    <a:pt x="1551" y="4005"/>
                  </a:lnTo>
                  <a:lnTo>
                    <a:pt x="1292" y="4781"/>
                  </a:lnTo>
                  <a:lnTo>
                    <a:pt x="905" y="5685"/>
                  </a:lnTo>
                  <a:lnTo>
                    <a:pt x="0" y="7494"/>
                  </a:lnTo>
                  <a:lnTo>
                    <a:pt x="1163" y="5685"/>
                  </a:lnTo>
                  <a:lnTo>
                    <a:pt x="1551" y="4910"/>
                  </a:lnTo>
                  <a:lnTo>
                    <a:pt x="1938" y="4005"/>
                  </a:lnTo>
                  <a:lnTo>
                    <a:pt x="2068" y="3101"/>
                  </a:lnTo>
                  <a:lnTo>
                    <a:pt x="2197" y="2197"/>
                  </a:lnTo>
                  <a:lnTo>
                    <a:pt x="2068" y="1163"/>
                  </a:lnTo>
                  <a:lnTo>
                    <a:pt x="1938" y="130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74"/>
            <p:cNvSpPr/>
            <p:nvPr/>
          </p:nvSpPr>
          <p:spPr>
            <a:xfrm>
              <a:off x="3230683" y="814419"/>
              <a:ext cx="42616" cy="155393"/>
            </a:xfrm>
            <a:custGeom>
              <a:avLst/>
              <a:gdLst/>
              <a:ahLst/>
              <a:cxnLst/>
              <a:rect l="l" t="t" r="r" b="b"/>
              <a:pathLst>
                <a:path w="2197" h="8011" extrusionOk="0">
                  <a:moveTo>
                    <a:pt x="2067" y="0"/>
                  </a:moveTo>
                  <a:lnTo>
                    <a:pt x="1938" y="130"/>
                  </a:lnTo>
                  <a:lnTo>
                    <a:pt x="1809" y="2326"/>
                  </a:lnTo>
                  <a:lnTo>
                    <a:pt x="1421" y="4135"/>
                  </a:lnTo>
                  <a:lnTo>
                    <a:pt x="904" y="5943"/>
                  </a:lnTo>
                  <a:lnTo>
                    <a:pt x="0" y="8010"/>
                  </a:lnTo>
                  <a:lnTo>
                    <a:pt x="0" y="8010"/>
                  </a:lnTo>
                  <a:lnTo>
                    <a:pt x="1034" y="6072"/>
                  </a:lnTo>
                  <a:lnTo>
                    <a:pt x="1550" y="5168"/>
                  </a:lnTo>
                  <a:lnTo>
                    <a:pt x="1809" y="4264"/>
                  </a:lnTo>
                  <a:lnTo>
                    <a:pt x="2067" y="3359"/>
                  </a:lnTo>
                  <a:lnTo>
                    <a:pt x="2196" y="2326"/>
                  </a:lnTo>
                  <a:lnTo>
                    <a:pt x="2196" y="1292"/>
                  </a:lnTo>
                  <a:lnTo>
                    <a:pt x="2067" y="130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74"/>
            <p:cNvSpPr/>
            <p:nvPr/>
          </p:nvSpPr>
          <p:spPr>
            <a:xfrm>
              <a:off x="3288313" y="839481"/>
              <a:ext cx="50143" cy="152891"/>
            </a:xfrm>
            <a:custGeom>
              <a:avLst/>
              <a:gdLst/>
              <a:ahLst/>
              <a:cxnLst/>
              <a:rect l="l" t="t" r="r" b="b"/>
              <a:pathLst>
                <a:path w="2585" h="7882" extrusionOk="0">
                  <a:moveTo>
                    <a:pt x="2584" y="0"/>
                  </a:moveTo>
                  <a:lnTo>
                    <a:pt x="2455" y="129"/>
                  </a:lnTo>
                  <a:lnTo>
                    <a:pt x="2197" y="2197"/>
                  </a:lnTo>
                  <a:lnTo>
                    <a:pt x="1680" y="4134"/>
                  </a:lnTo>
                  <a:lnTo>
                    <a:pt x="1034" y="5814"/>
                  </a:lnTo>
                  <a:lnTo>
                    <a:pt x="0" y="7752"/>
                  </a:lnTo>
                  <a:lnTo>
                    <a:pt x="0" y="7881"/>
                  </a:lnTo>
                  <a:lnTo>
                    <a:pt x="130" y="7881"/>
                  </a:lnTo>
                  <a:lnTo>
                    <a:pt x="776" y="6847"/>
                  </a:lnTo>
                  <a:lnTo>
                    <a:pt x="1292" y="5943"/>
                  </a:lnTo>
                  <a:lnTo>
                    <a:pt x="1809" y="5039"/>
                  </a:lnTo>
                  <a:lnTo>
                    <a:pt x="2068" y="4134"/>
                  </a:lnTo>
                  <a:lnTo>
                    <a:pt x="2326" y="3230"/>
                  </a:lnTo>
                  <a:lnTo>
                    <a:pt x="2584" y="2197"/>
                  </a:lnTo>
                  <a:lnTo>
                    <a:pt x="2584" y="1163"/>
                  </a:lnTo>
                  <a:lnTo>
                    <a:pt x="2584" y="12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74"/>
            <p:cNvSpPr/>
            <p:nvPr/>
          </p:nvSpPr>
          <p:spPr>
            <a:xfrm>
              <a:off x="3010152" y="841983"/>
              <a:ext cx="180436" cy="268170"/>
            </a:xfrm>
            <a:custGeom>
              <a:avLst/>
              <a:gdLst/>
              <a:ahLst/>
              <a:cxnLst/>
              <a:rect l="l" t="t" r="r" b="b"/>
              <a:pathLst>
                <a:path w="9302" h="13825" extrusionOk="0">
                  <a:moveTo>
                    <a:pt x="3488" y="0"/>
                  </a:moveTo>
                  <a:lnTo>
                    <a:pt x="3101" y="130"/>
                  </a:lnTo>
                  <a:lnTo>
                    <a:pt x="2455" y="776"/>
                  </a:lnTo>
                  <a:lnTo>
                    <a:pt x="1809" y="1938"/>
                  </a:lnTo>
                  <a:lnTo>
                    <a:pt x="1292" y="3230"/>
                  </a:lnTo>
                  <a:lnTo>
                    <a:pt x="775" y="4651"/>
                  </a:lnTo>
                  <a:lnTo>
                    <a:pt x="388" y="6073"/>
                  </a:lnTo>
                  <a:lnTo>
                    <a:pt x="129" y="7235"/>
                  </a:lnTo>
                  <a:lnTo>
                    <a:pt x="0" y="8140"/>
                  </a:lnTo>
                  <a:lnTo>
                    <a:pt x="129" y="9819"/>
                  </a:lnTo>
                  <a:lnTo>
                    <a:pt x="517" y="11628"/>
                  </a:lnTo>
                  <a:lnTo>
                    <a:pt x="1034" y="13824"/>
                  </a:lnTo>
                  <a:lnTo>
                    <a:pt x="2326" y="13824"/>
                  </a:lnTo>
                  <a:lnTo>
                    <a:pt x="3747" y="13695"/>
                  </a:lnTo>
                  <a:lnTo>
                    <a:pt x="5297" y="13566"/>
                  </a:lnTo>
                  <a:lnTo>
                    <a:pt x="6847" y="13178"/>
                  </a:lnTo>
                  <a:lnTo>
                    <a:pt x="7622" y="13049"/>
                  </a:lnTo>
                  <a:lnTo>
                    <a:pt x="8139" y="12661"/>
                  </a:lnTo>
                  <a:lnTo>
                    <a:pt x="8656" y="12403"/>
                  </a:lnTo>
                  <a:lnTo>
                    <a:pt x="9044" y="12015"/>
                  </a:lnTo>
                  <a:lnTo>
                    <a:pt x="9302" y="11499"/>
                  </a:lnTo>
                  <a:lnTo>
                    <a:pt x="9302" y="10982"/>
                  </a:lnTo>
                  <a:lnTo>
                    <a:pt x="9302" y="10336"/>
                  </a:lnTo>
                  <a:lnTo>
                    <a:pt x="9044" y="9819"/>
                  </a:lnTo>
                  <a:lnTo>
                    <a:pt x="8527" y="8915"/>
                  </a:lnTo>
                  <a:lnTo>
                    <a:pt x="7752" y="8269"/>
                  </a:lnTo>
                  <a:lnTo>
                    <a:pt x="6847" y="7623"/>
                  </a:lnTo>
                  <a:lnTo>
                    <a:pt x="6072" y="7235"/>
                  </a:lnTo>
                  <a:lnTo>
                    <a:pt x="5297" y="6848"/>
                  </a:lnTo>
                  <a:lnTo>
                    <a:pt x="4651" y="6718"/>
                  </a:lnTo>
                  <a:lnTo>
                    <a:pt x="4909" y="4781"/>
                  </a:lnTo>
                  <a:lnTo>
                    <a:pt x="5039" y="3747"/>
                  </a:lnTo>
                  <a:lnTo>
                    <a:pt x="5039" y="2714"/>
                  </a:lnTo>
                  <a:lnTo>
                    <a:pt x="5039" y="1809"/>
                  </a:lnTo>
                  <a:lnTo>
                    <a:pt x="4780" y="905"/>
                  </a:lnTo>
                  <a:lnTo>
                    <a:pt x="4393" y="259"/>
                  </a:lnTo>
                  <a:lnTo>
                    <a:pt x="4005" y="130"/>
                  </a:lnTo>
                  <a:lnTo>
                    <a:pt x="3747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74"/>
            <p:cNvSpPr/>
            <p:nvPr/>
          </p:nvSpPr>
          <p:spPr>
            <a:xfrm>
              <a:off x="3090342" y="846988"/>
              <a:ext cx="102768" cy="208019"/>
            </a:xfrm>
            <a:custGeom>
              <a:avLst/>
              <a:gdLst/>
              <a:ahLst/>
              <a:cxnLst/>
              <a:rect l="l" t="t" r="r" b="b"/>
              <a:pathLst>
                <a:path w="5298" h="10724" extrusionOk="0">
                  <a:moveTo>
                    <a:pt x="0" y="1"/>
                  </a:moveTo>
                  <a:lnTo>
                    <a:pt x="517" y="776"/>
                  </a:lnTo>
                  <a:lnTo>
                    <a:pt x="775" y="1551"/>
                  </a:lnTo>
                  <a:lnTo>
                    <a:pt x="775" y="2326"/>
                  </a:lnTo>
                  <a:lnTo>
                    <a:pt x="775" y="3101"/>
                  </a:lnTo>
                  <a:lnTo>
                    <a:pt x="517" y="4781"/>
                  </a:lnTo>
                  <a:lnTo>
                    <a:pt x="259" y="6460"/>
                  </a:lnTo>
                  <a:lnTo>
                    <a:pt x="259" y="6590"/>
                  </a:lnTo>
                  <a:lnTo>
                    <a:pt x="388" y="6590"/>
                  </a:lnTo>
                  <a:lnTo>
                    <a:pt x="1809" y="7236"/>
                  </a:lnTo>
                  <a:lnTo>
                    <a:pt x="2584" y="7623"/>
                  </a:lnTo>
                  <a:lnTo>
                    <a:pt x="3359" y="8140"/>
                  </a:lnTo>
                  <a:lnTo>
                    <a:pt x="3876" y="8657"/>
                  </a:lnTo>
                  <a:lnTo>
                    <a:pt x="4522" y="9303"/>
                  </a:lnTo>
                  <a:lnTo>
                    <a:pt x="4910" y="9949"/>
                  </a:lnTo>
                  <a:lnTo>
                    <a:pt x="5168" y="10595"/>
                  </a:lnTo>
                  <a:lnTo>
                    <a:pt x="5297" y="10724"/>
                  </a:lnTo>
                  <a:lnTo>
                    <a:pt x="5297" y="10595"/>
                  </a:lnTo>
                  <a:lnTo>
                    <a:pt x="5168" y="9819"/>
                  </a:lnTo>
                  <a:lnTo>
                    <a:pt x="4780" y="9174"/>
                  </a:lnTo>
                  <a:lnTo>
                    <a:pt x="4264" y="8528"/>
                  </a:lnTo>
                  <a:lnTo>
                    <a:pt x="3618" y="7882"/>
                  </a:lnTo>
                  <a:lnTo>
                    <a:pt x="2972" y="7365"/>
                  </a:lnTo>
                  <a:lnTo>
                    <a:pt x="2197" y="6977"/>
                  </a:lnTo>
                  <a:lnTo>
                    <a:pt x="1421" y="6590"/>
                  </a:lnTo>
                  <a:lnTo>
                    <a:pt x="646" y="6331"/>
                  </a:lnTo>
                  <a:lnTo>
                    <a:pt x="1034" y="4652"/>
                  </a:lnTo>
                  <a:lnTo>
                    <a:pt x="1163" y="3877"/>
                  </a:lnTo>
                  <a:lnTo>
                    <a:pt x="1163" y="2972"/>
                  </a:lnTo>
                  <a:lnTo>
                    <a:pt x="1163" y="2197"/>
                  </a:lnTo>
                  <a:lnTo>
                    <a:pt x="1034" y="1422"/>
                  </a:lnTo>
                  <a:lnTo>
                    <a:pt x="646" y="6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74"/>
            <p:cNvSpPr/>
            <p:nvPr/>
          </p:nvSpPr>
          <p:spPr>
            <a:xfrm>
              <a:off x="2463841" y="1057509"/>
              <a:ext cx="809458" cy="448587"/>
            </a:xfrm>
            <a:custGeom>
              <a:avLst/>
              <a:gdLst/>
              <a:ahLst/>
              <a:cxnLst/>
              <a:rect l="l" t="t" r="r" b="b"/>
              <a:pathLst>
                <a:path w="41730" h="23126" extrusionOk="0">
                  <a:moveTo>
                    <a:pt x="27389" y="0"/>
                  </a:moveTo>
                  <a:lnTo>
                    <a:pt x="23901" y="5555"/>
                  </a:lnTo>
                  <a:lnTo>
                    <a:pt x="20154" y="11498"/>
                  </a:lnTo>
                  <a:lnTo>
                    <a:pt x="19508" y="11627"/>
                  </a:lnTo>
                  <a:lnTo>
                    <a:pt x="18087" y="11757"/>
                  </a:lnTo>
                  <a:lnTo>
                    <a:pt x="13824" y="11627"/>
                  </a:lnTo>
                  <a:lnTo>
                    <a:pt x="5426" y="11240"/>
                  </a:lnTo>
                  <a:lnTo>
                    <a:pt x="3747" y="11240"/>
                  </a:lnTo>
                  <a:lnTo>
                    <a:pt x="2196" y="11627"/>
                  </a:lnTo>
                  <a:lnTo>
                    <a:pt x="1551" y="11886"/>
                  </a:lnTo>
                  <a:lnTo>
                    <a:pt x="905" y="12144"/>
                  </a:lnTo>
                  <a:lnTo>
                    <a:pt x="517" y="12532"/>
                  </a:lnTo>
                  <a:lnTo>
                    <a:pt x="129" y="12919"/>
                  </a:lnTo>
                  <a:lnTo>
                    <a:pt x="0" y="13436"/>
                  </a:lnTo>
                  <a:lnTo>
                    <a:pt x="0" y="13953"/>
                  </a:lnTo>
                  <a:lnTo>
                    <a:pt x="129" y="14470"/>
                  </a:lnTo>
                  <a:lnTo>
                    <a:pt x="388" y="15116"/>
                  </a:lnTo>
                  <a:lnTo>
                    <a:pt x="1034" y="15632"/>
                  </a:lnTo>
                  <a:lnTo>
                    <a:pt x="1809" y="16278"/>
                  </a:lnTo>
                  <a:lnTo>
                    <a:pt x="2842" y="17053"/>
                  </a:lnTo>
                  <a:lnTo>
                    <a:pt x="4134" y="17699"/>
                  </a:lnTo>
                  <a:lnTo>
                    <a:pt x="6718" y="18862"/>
                  </a:lnTo>
                  <a:lnTo>
                    <a:pt x="9819" y="20025"/>
                  </a:lnTo>
                  <a:lnTo>
                    <a:pt x="13178" y="21058"/>
                  </a:lnTo>
                  <a:lnTo>
                    <a:pt x="16537" y="21963"/>
                  </a:lnTo>
                  <a:lnTo>
                    <a:pt x="19896" y="22609"/>
                  </a:lnTo>
                  <a:lnTo>
                    <a:pt x="22996" y="22996"/>
                  </a:lnTo>
                  <a:lnTo>
                    <a:pt x="25709" y="23125"/>
                  </a:lnTo>
                  <a:lnTo>
                    <a:pt x="26872" y="23125"/>
                  </a:lnTo>
                  <a:lnTo>
                    <a:pt x="27906" y="22996"/>
                  </a:lnTo>
                  <a:lnTo>
                    <a:pt x="28810" y="22609"/>
                  </a:lnTo>
                  <a:lnTo>
                    <a:pt x="29844" y="22092"/>
                  </a:lnTo>
                  <a:lnTo>
                    <a:pt x="30877" y="21188"/>
                  </a:lnTo>
                  <a:lnTo>
                    <a:pt x="32040" y="20283"/>
                  </a:lnTo>
                  <a:lnTo>
                    <a:pt x="34365" y="17829"/>
                  </a:lnTo>
                  <a:lnTo>
                    <a:pt x="36562" y="15116"/>
                  </a:lnTo>
                  <a:lnTo>
                    <a:pt x="38629" y="12402"/>
                  </a:lnTo>
                  <a:lnTo>
                    <a:pt x="40308" y="10077"/>
                  </a:lnTo>
                  <a:lnTo>
                    <a:pt x="41729" y="7881"/>
                  </a:lnTo>
                  <a:lnTo>
                    <a:pt x="2738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74"/>
            <p:cNvSpPr/>
            <p:nvPr/>
          </p:nvSpPr>
          <p:spPr>
            <a:xfrm>
              <a:off x="2975062" y="1122665"/>
              <a:ext cx="230578" cy="132834"/>
            </a:xfrm>
            <a:custGeom>
              <a:avLst/>
              <a:gdLst/>
              <a:ahLst/>
              <a:cxnLst/>
              <a:rect l="l" t="t" r="r" b="b"/>
              <a:pathLst>
                <a:path w="11887" h="6848" extrusionOk="0">
                  <a:moveTo>
                    <a:pt x="0" y="0"/>
                  </a:moveTo>
                  <a:lnTo>
                    <a:pt x="2972" y="1809"/>
                  </a:lnTo>
                  <a:lnTo>
                    <a:pt x="5943" y="3617"/>
                  </a:lnTo>
                  <a:lnTo>
                    <a:pt x="9044" y="5297"/>
                  </a:lnTo>
                  <a:lnTo>
                    <a:pt x="11886" y="6847"/>
                  </a:lnTo>
                  <a:lnTo>
                    <a:pt x="9173" y="5168"/>
                  </a:lnTo>
                  <a:lnTo>
                    <a:pt x="6072" y="3230"/>
                  </a:lnTo>
                  <a:lnTo>
                    <a:pt x="3101" y="15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74"/>
            <p:cNvSpPr/>
            <p:nvPr/>
          </p:nvSpPr>
          <p:spPr>
            <a:xfrm>
              <a:off x="2461339" y="1305603"/>
              <a:ext cx="418520" cy="195488"/>
            </a:xfrm>
            <a:custGeom>
              <a:avLst/>
              <a:gdLst/>
              <a:ahLst/>
              <a:cxnLst/>
              <a:rect l="l" t="t" r="r" b="b"/>
              <a:pathLst>
                <a:path w="21576" h="10078" extrusionOk="0">
                  <a:moveTo>
                    <a:pt x="388" y="0"/>
                  </a:moveTo>
                  <a:lnTo>
                    <a:pt x="129" y="517"/>
                  </a:lnTo>
                  <a:lnTo>
                    <a:pt x="0" y="1034"/>
                  </a:lnTo>
                  <a:lnTo>
                    <a:pt x="129" y="1550"/>
                  </a:lnTo>
                  <a:lnTo>
                    <a:pt x="517" y="2196"/>
                  </a:lnTo>
                  <a:lnTo>
                    <a:pt x="1034" y="2842"/>
                  </a:lnTo>
                  <a:lnTo>
                    <a:pt x="1809" y="3488"/>
                  </a:lnTo>
                  <a:lnTo>
                    <a:pt x="2842" y="4263"/>
                  </a:lnTo>
                  <a:lnTo>
                    <a:pt x="4134" y="4909"/>
                  </a:lnTo>
                  <a:lnTo>
                    <a:pt x="5943" y="5814"/>
                  </a:lnTo>
                  <a:lnTo>
                    <a:pt x="8010" y="6589"/>
                  </a:lnTo>
                  <a:lnTo>
                    <a:pt x="10077" y="7364"/>
                  </a:lnTo>
                  <a:lnTo>
                    <a:pt x="12402" y="8010"/>
                  </a:lnTo>
                  <a:lnTo>
                    <a:pt x="14728" y="8656"/>
                  </a:lnTo>
                  <a:lnTo>
                    <a:pt x="17053" y="9302"/>
                  </a:lnTo>
                  <a:lnTo>
                    <a:pt x="19379" y="9689"/>
                  </a:lnTo>
                  <a:lnTo>
                    <a:pt x="21575" y="1007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74"/>
            <p:cNvSpPr/>
            <p:nvPr/>
          </p:nvSpPr>
          <p:spPr>
            <a:xfrm>
              <a:off x="2092942" y="1273015"/>
              <a:ext cx="701705" cy="879638"/>
            </a:xfrm>
            <a:custGeom>
              <a:avLst/>
              <a:gdLst/>
              <a:ahLst/>
              <a:cxnLst/>
              <a:rect l="l" t="t" r="r" b="b"/>
              <a:pathLst>
                <a:path w="36175" h="45348" extrusionOk="0">
                  <a:moveTo>
                    <a:pt x="19380" y="1"/>
                  </a:moveTo>
                  <a:lnTo>
                    <a:pt x="18475" y="259"/>
                  </a:lnTo>
                  <a:lnTo>
                    <a:pt x="17571" y="388"/>
                  </a:lnTo>
                  <a:lnTo>
                    <a:pt x="16925" y="647"/>
                  </a:lnTo>
                  <a:lnTo>
                    <a:pt x="16279" y="1034"/>
                  </a:lnTo>
                  <a:lnTo>
                    <a:pt x="15245" y="2068"/>
                  </a:lnTo>
                  <a:lnTo>
                    <a:pt x="14083" y="3360"/>
                  </a:lnTo>
                  <a:lnTo>
                    <a:pt x="13049" y="4910"/>
                  </a:lnTo>
                  <a:lnTo>
                    <a:pt x="12016" y="6589"/>
                  </a:lnTo>
                  <a:lnTo>
                    <a:pt x="10982" y="8398"/>
                  </a:lnTo>
                  <a:lnTo>
                    <a:pt x="10078" y="10465"/>
                  </a:lnTo>
                  <a:lnTo>
                    <a:pt x="8269" y="14470"/>
                  </a:lnTo>
                  <a:lnTo>
                    <a:pt x="6719" y="18604"/>
                  </a:lnTo>
                  <a:lnTo>
                    <a:pt x="5427" y="22480"/>
                  </a:lnTo>
                  <a:lnTo>
                    <a:pt x="4523" y="25710"/>
                  </a:lnTo>
                  <a:lnTo>
                    <a:pt x="3877" y="28164"/>
                  </a:lnTo>
                  <a:lnTo>
                    <a:pt x="1034" y="39792"/>
                  </a:lnTo>
                  <a:lnTo>
                    <a:pt x="259" y="43668"/>
                  </a:lnTo>
                  <a:lnTo>
                    <a:pt x="1" y="44830"/>
                  </a:lnTo>
                  <a:lnTo>
                    <a:pt x="1" y="45218"/>
                  </a:lnTo>
                  <a:lnTo>
                    <a:pt x="5685" y="45347"/>
                  </a:lnTo>
                  <a:lnTo>
                    <a:pt x="30361" y="45347"/>
                  </a:lnTo>
                  <a:lnTo>
                    <a:pt x="34495" y="45218"/>
                  </a:lnTo>
                  <a:lnTo>
                    <a:pt x="36175" y="45089"/>
                  </a:lnTo>
                  <a:lnTo>
                    <a:pt x="36175" y="44572"/>
                  </a:lnTo>
                  <a:lnTo>
                    <a:pt x="35916" y="43280"/>
                  </a:lnTo>
                  <a:lnTo>
                    <a:pt x="35141" y="38629"/>
                  </a:lnTo>
                  <a:lnTo>
                    <a:pt x="33720" y="32169"/>
                  </a:lnTo>
                  <a:lnTo>
                    <a:pt x="32040" y="24676"/>
                  </a:lnTo>
                  <a:lnTo>
                    <a:pt x="30232" y="16925"/>
                  </a:lnTo>
                  <a:lnTo>
                    <a:pt x="28294" y="9948"/>
                  </a:lnTo>
                  <a:lnTo>
                    <a:pt x="27390" y="6848"/>
                  </a:lnTo>
                  <a:lnTo>
                    <a:pt x="26485" y="4264"/>
                  </a:lnTo>
                  <a:lnTo>
                    <a:pt x="25581" y="2326"/>
                  </a:lnTo>
                  <a:lnTo>
                    <a:pt x="24935" y="1034"/>
                  </a:lnTo>
                  <a:lnTo>
                    <a:pt x="24547" y="776"/>
                  </a:lnTo>
                  <a:lnTo>
                    <a:pt x="24031" y="388"/>
                  </a:lnTo>
                  <a:lnTo>
                    <a:pt x="23385" y="259"/>
                  </a:lnTo>
                  <a:lnTo>
                    <a:pt x="22609" y="130"/>
                  </a:lnTo>
                  <a:lnTo>
                    <a:pt x="21059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74"/>
            <p:cNvSpPr/>
            <p:nvPr/>
          </p:nvSpPr>
          <p:spPr>
            <a:xfrm>
              <a:off x="2037814" y="1283043"/>
              <a:ext cx="443582" cy="922235"/>
            </a:xfrm>
            <a:custGeom>
              <a:avLst/>
              <a:gdLst/>
              <a:ahLst/>
              <a:cxnLst/>
              <a:rect l="l" t="t" r="r" b="b"/>
              <a:pathLst>
                <a:path w="22868" h="47544" extrusionOk="0">
                  <a:moveTo>
                    <a:pt x="20025" y="0"/>
                  </a:moveTo>
                  <a:lnTo>
                    <a:pt x="18992" y="775"/>
                  </a:lnTo>
                  <a:lnTo>
                    <a:pt x="17829" y="1551"/>
                  </a:lnTo>
                  <a:lnTo>
                    <a:pt x="16796" y="2455"/>
                  </a:lnTo>
                  <a:lnTo>
                    <a:pt x="15891" y="3359"/>
                  </a:lnTo>
                  <a:lnTo>
                    <a:pt x="14987" y="4393"/>
                  </a:lnTo>
                  <a:lnTo>
                    <a:pt x="14212" y="5426"/>
                  </a:lnTo>
                  <a:lnTo>
                    <a:pt x="13437" y="6589"/>
                  </a:lnTo>
                  <a:lnTo>
                    <a:pt x="12661" y="7752"/>
                  </a:lnTo>
                  <a:lnTo>
                    <a:pt x="12015" y="9173"/>
                  </a:lnTo>
                  <a:lnTo>
                    <a:pt x="11240" y="10852"/>
                  </a:lnTo>
                  <a:lnTo>
                    <a:pt x="9819" y="14599"/>
                  </a:lnTo>
                  <a:lnTo>
                    <a:pt x="8527" y="18604"/>
                  </a:lnTo>
                  <a:lnTo>
                    <a:pt x="7365" y="22609"/>
                  </a:lnTo>
                  <a:lnTo>
                    <a:pt x="5556" y="29456"/>
                  </a:lnTo>
                  <a:lnTo>
                    <a:pt x="4910" y="32298"/>
                  </a:lnTo>
                  <a:lnTo>
                    <a:pt x="4135" y="35011"/>
                  </a:lnTo>
                  <a:lnTo>
                    <a:pt x="2455" y="40308"/>
                  </a:lnTo>
                  <a:lnTo>
                    <a:pt x="1" y="47543"/>
                  </a:lnTo>
                  <a:lnTo>
                    <a:pt x="1" y="47543"/>
                  </a:lnTo>
                  <a:lnTo>
                    <a:pt x="22480" y="45864"/>
                  </a:lnTo>
                  <a:lnTo>
                    <a:pt x="22868" y="34495"/>
                  </a:lnTo>
                  <a:lnTo>
                    <a:pt x="22868" y="25839"/>
                  </a:lnTo>
                  <a:lnTo>
                    <a:pt x="22868" y="22351"/>
                  </a:lnTo>
                  <a:lnTo>
                    <a:pt x="22738" y="20025"/>
                  </a:lnTo>
                  <a:lnTo>
                    <a:pt x="2002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74"/>
            <p:cNvSpPr/>
            <p:nvPr/>
          </p:nvSpPr>
          <p:spPr>
            <a:xfrm>
              <a:off x="2037814" y="1320636"/>
              <a:ext cx="338331" cy="884642"/>
            </a:xfrm>
            <a:custGeom>
              <a:avLst/>
              <a:gdLst/>
              <a:ahLst/>
              <a:cxnLst/>
              <a:rect l="l" t="t" r="r" b="b"/>
              <a:pathLst>
                <a:path w="17442" h="45606" extrusionOk="0">
                  <a:moveTo>
                    <a:pt x="17442" y="0"/>
                  </a:moveTo>
                  <a:lnTo>
                    <a:pt x="16020" y="1292"/>
                  </a:lnTo>
                  <a:lnTo>
                    <a:pt x="14858" y="2713"/>
                  </a:lnTo>
                  <a:lnTo>
                    <a:pt x="13695" y="4264"/>
                  </a:lnTo>
                  <a:lnTo>
                    <a:pt x="12661" y="5814"/>
                  </a:lnTo>
                  <a:lnTo>
                    <a:pt x="12015" y="7235"/>
                  </a:lnTo>
                  <a:lnTo>
                    <a:pt x="11240" y="8914"/>
                  </a:lnTo>
                  <a:lnTo>
                    <a:pt x="9819" y="12661"/>
                  </a:lnTo>
                  <a:lnTo>
                    <a:pt x="8527" y="16666"/>
                  </a:lnTo>
                  <a:lnTo>
                    <a:pt x="7365" y="20671"/>
                  </a:lnTo>
                  <a:lnTo>
                    <a:pt x="5556" y="27518"/>
                  </a:lnTo>
                  <a:lnTo>
                    <a:pt x="4910" y="30360"/>
                  </a:lnTo>
                  <a:lnTo>
                    <a:pt x="4135" y="33073"/>
                  </a:lnTo>
                  <a:lnTo>
                    <a:pt x="2455" y="38370"/>
                  </a:lnTo>
                  <a:lnTo>
                    <a:pt x="1" y="45605"/>
                  </a:lnTo>
                  <a:lnTo>
                    <a:pt x="10207" y="44830"/>
                  </a:lnTo>
                  <a:lnTo>
                    <a:pt x="17442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74"/>
            <p:cNvSpPr/>
            <p:nvPr/>
          </p:nvSpPr>
          <p:spPr>
            <a:xfrm>
              <a:off x="2579121" y="1290550"/>
              <a:ext cx="235583" cy="874633"/>
            </a:xfrm>
            <a:custGeom>
              <a:avLst/>
              <a:gdLst/>
              <a:ahLst/>
              <a:cxnLst/>
              <a:rect l="l" t="t" r="r" b="b"/>
              <a:pathLst>
                <a:path w="12145" h="45090" extrusionOk="0">
                  <a:moveTo>
                    <a:pt x="0" y="1"/>
                  </a:moveTo>
                  <a:lnTo>
                    <a:pt x="1292" y="8140"/>
                  </a:lnTo>
                  <a:lnTo>
                    <a:pt x="2713" y="17442"/>
                  </a:lnTo>
                  <a:lnTo>
                    <a:pt x="4780" y="31653"/>
                  </a:lnTo>
                  <a:lnTo>
                    <a:pt x="6589" y="44960"/>
                  </a:lnTo>
                  <a:lnTo>
                    <a:pt x="12144" y="45089"/>
                  </a:lnTo>
                  <a:lnTo>
                    <a:pt x="9302" y="33074"/>
                  </a:lnTo>
                  <a:lnTo>
                    <a:pt x="8139" y="28423"/>
                  </a:lnTo>
                  <a:lnTo>
                    <a:pt x="5685" y="17829"/>
                  </a:lnTo>
                  <a:lnTo>
                    <a:pt x="4134" y="12016"/>
                  </a:lnTo>
                  <a:lnTo>
                    <a:pt x="2584" y="6590"/>
                  </a:lnTo>
                  <a:lnTo>
                    <a:pt x="1938" y="4264"/>
                  </a:lnTo>
                  <a:lnTo>
                    <a:pt x="1163" y="2456"/>
                  </a:lnTo>
                  <a:lnTo>
                    <a:pt x="646" y="9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74"/>
            <p:cNvSpPr/>
            <p:nvPr/>
          </p:nvSpPr>
          <p:spPr>
            <a:xfrm>
              <a:off x="1957625" y="1340673"/>
              <a:ext cx="441080" cy="942292"/>
            </a:xfrm>
            <a:custGeom>
              <a:avLst/>
              <a:gdLst/>
              <a:ahLst/>
              <a:cxnLst/>
              <a:rect l="l" t="t" r="r" b="b"/>
              <a:pathLst>
                <a:path w="22739" h="48578" extrusionOk="0">
                  <a:moveTo>
                    <a:pt x="21576" y="1"/>
                  </a:moveTo>
                  <a:lnTo>
                    <a:pt x="21059" y="130"/>
                  </a:lnTo>
                  <a:lnTo>
                    <a:pt x="20542" y="388"/>
                  </a:lnTo>
                  <a:lnTo>
                    <a:pt x="19896" y="905"/>
                  </a:lnTo>
                  <a:lnTo>
                    <a:pt x="19121" y="1422"/>
                  </a:lnTo>
                  <a:lnTo>
                    <a:pt x="17312" y="3231"/>
                  </a:lnTo>
                  <a:lnTo>
                    <a:pt x="15503" y="5039"/>
                  </a:lnTo>
                  <a:lnTo>
                    <a:pt x="13953" y="6848"/>
                  </a:lnTo>
                  <a:lnTo>
                    <a:pt x="12403" y="8786"/>
                  </a:lnTo>
                  <a:lnTo>
                    <a:pt x="9561" y="12532"/>
                  </a:lnTo>
                  <a:lnTo>
                    <a:pt x="7235" y="16150"/>
                  </a:lnTo>
                  <a:lnTo>
                    <a:pt x="5297" y="19509"/>
                  </a:lnTo>
                  <a:lnTo>
                    <a:pt x="3747" y="22351"/>
                  </a:lnTo>
                  <a:lnTo>
                    <a:pt x="2843" y="24676"/>
                  </a:lnTo>
                  <a:lnTo>
                    <a:pt x="2326" y="26098"/>
                  </a:lnTo>
                  <a:lnTo>
                    <a:pt x="1551" y="31394"/>
                  </a:lnTo>
                  <a:lnTo>
                    <a:pt x="776" y="37467"/>
                  </a:lnTo>
                  <a:lnTo>
                    <a:pt x="130" y="43280"/>
                  </a:lnTo>
                  <a:lnTo>
                    <a:pt x="0" y="45864"/>
                  </a:lnTo>
                  <a:lnTo>
                    <a:pt x="0" y="47931"/>
                  </a:lnTo>
                  <a:lnTo>
                    <a:pt x="259" y="48189"/>
                  </a:lnTo>
                  <a:lnTo>
                    <a:pt x="646" y="48448"/>
                  </a:lnTo>
                  <a:lnTo>
                    <a:pt x="1422" y="48577"/>
                  </a:lnTo>
                  <a:lnTo>
                    <a:pt x="4522" y="48577"/>
                  </a:lnTo>
                  <a:lnTo>
                    <a:pt x="6977" y="48319"/>
                  </a:lnTo>
                  <a:lnTo>
                    <a:pt x="9561" y="47931"/>
                  </a:lnTo>
                  <a:lnTo>
                    <a:pt x="11757" y="47285"/>
                  </a:lnTo>
                  <a:lnTo>
                    <a:pt x="12661" y="47027"/>
                  </a:lnTo>
                  <a:lnTo>
                    <a:pt x="13307" y="46639"/>
                  </a:lnTo>
                  <a:lnTo>
                    <a:pt x="13824" y="46381"/>
                  </a:lnTo>
                  <a:lnTo>
                    <a:pt x="13953" y="45993"/>
                  </a:lnTo>
                  <a:lnTo>
                    <a:pt x="14082" y="40438"/>
                  </a:lnTo>
                  <a:lnTo>
                    <a:pt x="14341" y="34108"/>
                  </a:lnTo>
                  <a:lnTo>
                    <a:pt x="14728" y="26485"/>
                  </a:lnTo>
                  <a:lnTo>
                    <a:pt x="14987" y="25581"/>
                  </a:lnTo>
                  <a:lnTo>
                    <a:pt x="15374" y="24289"/>
                  </a:lnTo>
                  <a:lnTo>
                    <a:pt x="16795" y="20413"/>
                  </a:lnTo>
                  <a:lnTo>
                    <a:pt x="20930" y="9690"/>
                  </a:lnTo>
                  <a:lnTo>
                    <a:pt x="21834" y="6848"/>
                  </a:lnTo>
                  <a:lnTo>
                    <a:pt x="22480" y="4522"/>
                  </a:lnTo>
                  <a:lnTo>
                    <a:pt x="22738" y="2585"/>
                  </a:lnTo>
                  <a:lnTo>
                    <a:pt x="22738" y="1809"/>
                  </a:lnTo>
                  <a:lnTo>
                    <a:pt x="22738" y="1163"/>
                  </a:lnTo>
                  <a:lnTo>
                    <a:pt x="22609" y="647"/>
                  </a:lnTo>
                  <a:lnTo>
                    <a:pt x="22351" y="388"/>
                  </a:lnTo>
                  <a:lnTo>
                    <a:pt x="21963" y="130"/>
                  </a:lnTo>
                  <a:lnTo>
                    <a:pt x="21576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74"/>
            <p:cNvSpPr/>
            <p:nvPr/>
          </p:nvSpPr>
          <p:spPr>
            <a:xfrm>
              <a:off x="1925037" y="2162643"/>
              <a:ext cx="313270" cy="563885"/>
            </a:xfrm>
            <a:custGeom>
              <a:avLst/>
              <a:gdLst/>
              <a:ahLst/>
              <a:cxnLst/>
              <a:rect l="l" t="t" r="r" b="b"/>
              <a:pathLst>
                <a:path w="16150" h="29070" extrusionOk="0">
                  <a:moveTo>
                    <a:pt x="2068" y="1"/>
                  </a:moveTo>
                  <a:lnTo>
                    <a:pt x="1939" y="130"/>
                  </a:lnTo>
                  <a:lnTo>
                    <a:pt x="1680" y="2585"/>
                  </a:lnTo>
                  <a:lnTo>
                    <a:pt x="1680" y="3747"/>
                  </a:lnTo>
                  <a:lnTo>
                    <a:pt x="1680" y="5039"/>
                  </a:lnTo>
                  <a:lnTo>
                    <a:pt x="1810" y="6331"/>
                  </a:lnTo>
                  <a:lnTo>
                    <a:pt x="2068" y="7752"/>
                  </a:lnTo>
                  <a:lnTo>
                    <a:pt x="2456" y="9303"/>
                  </a:lnTo>
                  <a:lnTo>
                    <a:pt x="2972" y="11111"/>
                  </a:lnTo>
                  <a:lnTo>
                    <a:pt x="2326" y="12145"/>
                  </a:lnTo>
                  <a:lnTo>
                    <a:pt x="1680" y="13308"/>
                  </a:lnTo>
                  <a:lnTo>
                    <a:pt x="1034" y="14729"/>
                  </a:lnTo>
                  <a:lnTo>
                    <a:pt x="388" y="16150"/>
                  </a:lnTo>
                  <a:lnTo>
                    <a:pt x="1" y="17571"/>
                  </a:lnTo>
                  <a:lnTo>
                    <a:pt x="1" y="18217"/>
                  </a:lnTo>
                  <a:lnTo>
                    <a:pt x="1" y="18734"/>
                  </a:lnTo>
                  <a:lnTo>
                    <a:pt x="130" y="19251"/>
                  </a:lnTo>
                  <a:lnTo>
                    <a:pt x="388" y="19638"/>
                  </a:lnTo>
                  <a:lnTo>
                    <a:pt x="647" y="19896"/>
                  </a:lnTo>
                  <a:lnTo>
                    <a:pt x="905" y="20026"/>
                  </a:lnTo>
                  <a:lnTo>
                    <a:pt x="1551" y="20026"/>
                  </a:lnTo>
                  <a:lnTo>
                    <a:pt x="2068" y="19638"/>
                  </a:lnTo>
                  <a:lnTo>
                    <a:pt x="2456" y="19251"/>
                  </a:lnTo>
                  <a:lnTo>
                    <a:pt x="2456" y="19251"/>
                  </a:lnTo>
                  <a:lnTo>
                    <a:pt x="2197" y="19638"/>
                  </a:lnTo>
                  <a:lnTo>
                    <a:pt x="1680" y="20542"/>
                  </a:lnTo>
                  <a:lnTo>
                    <a:pt x="1422" y="21576"/>
                  </a:lnTo>
                  <a:lnTo>
                    <a:pt x="1293" y="21964"/>
                  </a:lnTo>
                  <a:lnTo>
                    <a:pt x="1293" y="22480"/>
                  </a:lnTo>
                  <a:lnTo>
                    <a:pt x="1422" y="22868"/>
                  </a:lnTo>
                  <a:lnTo>
                    <a:pt x="1680" y="23126"/>
                  </a:lnTo>
                  <a:lnTo>
                    <a:pt x="1939" y="23514"/>
                  </a:lnTo>
                  <a:lnTo>
                    <a:pt x="2197" y="23643"/>
                  </a:lnTo>
                  <a:lnTo>
                    <a:pt x="2456" y="23772"/>
                  </a:lnTo>
                  <a:lnTo>
                    <a:pt x="2843" y="23772"/>
                  </a:lnTo>
                  <a:lnTo>
                    <a:pt x="3489" y="23643"/>
                  </a:lnTo>
                  <a:lnTo>
                    <a:pt x="4006" y="23126"/>
                  </a:lnTo>
                  <a:lnTo>
                    <a:pt x="4305" y="22902"/>
                  </a:lnTo>
                  <a:lnTo>
                    <a:pt x="4305" y="22902"/>
                  </a:lnTo>
                  <a:lnTo>
                    <a:pt x="3877" y="23514"/>
                  </a:lnTo>
                  <a:lnTo>
                    <a:pt x="3489" y="24289"/>
                  </a:lnTo>
                  <a:lnTo>
                    <a:pt x="3231" y="25064"/>
                  </a:lnTo>
                  <a:lnTo>
                    <a:pt x="3231" y="25452"/>
                  </a:lnTo>
                  <a:lnTo>
                    <a:pt x="3231" y="25839"/>
                  </a:lnTo>
                  <a:lnTo>
                    <a:pt x="3360" y="26227"/>
                  </a:lnTo>
                  <a:lnTo>
                    <a:pt x="3618" y="26614"/>
                  </a:lnTo>
                  <a:lnTo>
                    <a:pt x="3877" y="26873"/>
                  </a:lnTo>
                  <a:lnTo>
                    <a:pt x="4264" y="27002"/>
                  </a:lnTo>
                  <a:lnTo>
                    <a:pt x="4523" y="27131"/>
                  </a:lnTo>
                  <a:lnTo>
                    <a:pt x="4781" y="27131"/>
                  </a:lnTo>
                  <a:lnTo>
                    <a:pt x="5427" y="26873"/>
                  </a:lnTo>
                  <a:lnTo>
                    <a:pt x="6073" y="26485"/>
                  </a:lnTo>
                  <a:lnTo>
                    <a:pt x="6590" y="26098"/>
                  </a:lnTo>
                  <a:lnTo>
                    <a:pt x="6977" y="25581"/>
                  </a:lnTo>
                  <a:lnTo>
                    <a:pt x="6461" y="26614"/>
                  </a:lnTo>
                  <a:lnTo>
                    <a:pt x="6331" y="27260"/>
                  </a:lnTo>
                  <a:lnTo>
                    <a:pt x="6331" y="27906"/>
                  </a:lnTo>
                  <a:lnTo>
                    <a:pt x="6461" y="28423"/>
                  </a:lnTo>
                  <a:lnTo>
                    <a:pt x="6719" y="28682"/>
                  </a:lnTo>
                  <a:lnTo>
                    <a:pt x="7106" y="28940"/>
                  </a:lnTo>
                  <a:lnTo>
                    <a:pt x="7494" y="29069"/>
                  </a:lnTo>
                  <a:lnTo>
                    <a:pt x="8011" y="28940"/>
                  </a:lnTo>
                  <a:lnTo>
                    <a:pt x="8528" y="28682"/>
                  </a:lnTo>
                  <a:lnTo>
                    <a:pt x="9174" y="28165"/>
                  </a:lnTo>
                  <a:lnTo>
                    <a:pt x="10465" y="27002"/>
                  </a:lnTo>
                  <a:lnTo>
                    <a:pt x="11757" y="25323"/>
                  </a:lnTo>
                  <a:lnTo>
                    <a:pt x="12920" y="23514"/>
                  </a:lnTo>
                  <a:lnTo>
                    <a:pt x="14083" y="21834"/>
                  </a:lnTo>
                  <a:lnTo>
                    <a:pt x="14987" y="20284"/>
                  </a:lnTo>
                  <a:lnTo>
                    <a:pt x="15504" y="19121"/>
                  </a:lnTo>
                  <a:lnTo>
                    <a:pt x="15633" y="18475"/>
                  </a:lnTo>
                  <a:lnTo>
                    <a:pt x="15892" y="17700"/>
                  </a:lnTo>
                  <a:lnTo>
                    <a:pt x="16150" y="15892"/>
                  </a:lnTo>
                  <a:lnTo>
                    <a:pt x="16150" y="13954"/>
                  </a:lnTo>
                  <a:lnTo>
                    <a:pt x="16150" y="12145"/>
                  </a:lnTo>
                  <a:lnTo>
                    <a:pt x="15892" y="6202"/>
                  </a:lnTo>
                  <a:lnTo>
                    <a:pt x="15633" y="3101"/>
                  </a:lnTo>
                  <a:lnTo>
                    <a:pt x="8786" y="1293"/>
                  </a:lnTo>
                  <a:lnTo>
                    <a:pt x="4135" y="259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74"/>
            <p:cNvSpPr/>
            <p:nvPr/>
          </p:nvSpPr>
          <p:spPr>
            <a:xfrm>
              <a:off x="2000222" y="2485921"/>
              <a:ext cx="97763" cy="127830"/>
            </a:xfrm>
            <a:custGeom>
              <a:avLst/>
              <a:gdLst/>
              <a:ahLst/>
              <a:cxnLst/>
              <a:rect l="l" t="t" r="r" b="b"/>
              <a:pathLst>
                <a:path w="5040" h="6590" extrusionOk="0">
                  <a:moveTo>
                    <a:pt x="5039" y="1"/>
                  </a:moveTo>
                  <a:lnTo>
                    <a:pt x="3747" y="1680"/>
                  </a:lnTo>
                  <a:lnTo>
                    <a:pt x="2455" y="3360"/>
                  </a:lnTo>
                  <a:lnTo>
                    <a:pt x="1163" y="4910"/>
                  </a:lnTo>
                  <a:lnTo>
                    <a:pt x="647" y="5814"/>
                  </a:lnTo>
                  <a:lnTo>
                    <a:pt x="1" y="6589"/>
                  </a:lnTo>
                  <a:lnTo>
                    <a:pt x="1" y="6589"/>
                  </a:lnTo>
                  <a:lnTo>
                    <a:pt x="647" y="5944"/>
                  </a:lnTo>
                  <a:lnTo>
                    <a:pt x="1422" y="5168"/>
                  </a:lnTo>
                  <a:lnTo>
                    <a:pt x="2714" y="3618"/>
                  </a:lnTo>
                  <a:lnTo>
                    <a:pt x="3876" y="1809"/>
                  </a:lnTo>
                  <a:lnTo>
                    <a:pt x="503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74"/>
            <p:cNvSpPr/>
            <p:nvPr/>
          </p:nvSpPr>
          <p:spPr>
            <a:xfrm>
              <a:off x="2057871" y="2541049"/>
              <a:ext cx="92739" cy="120323"/>
            </a:xfrm>
            <a:custGeom>
              <a:avLst/>
              <a:gdLst/>
              <a:ahLst/>
              <a:cxnLst/>
              <a:rect l="l" t="t" r="r" b="b"/>
              <a:pathLst>
                <a:path w="4781" h="6203" extrusionOk="0">
                  <a:moveTo>
                    <a:pt x="4651" y="1"/>
                  </a:moveTo>
                  <a:lnTo>
                    <a:pt x="2326" y="3102"/>
                  </a:lnTo>
                  <a:lnTo>
                    <a:pt x="0" y="6202"/>
                  </a:lnTo>
                  <a:lnTo>
                    <a:pt x="1421" y="4910"/>
                  </a:lnTo>
                  <a:lnTo>
                    <a:pt x="2713" y="3360"/>
                  </a:lnTo>
                  <a:lnTo>
                    <a:pt x="3747" y="1680"/>
                  </a:lnTo>
                  <a:lnTo>
                    <a:pt x="478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74"/>
            <p:cNvSpPr/>
            <p:nvPr/>
          </p:nvSpPr>
          <p:spPr>
            <a:xfrm>
              <a:off x="1967653" y="2425789"/>
              <a:ext cx="80209" cy="120303"/>
            </a:xfrm>
            <a:custGeom>
              <a:avLst/>
              <a:gdLst/>
              <a:ahLst/>
              <a:cxnLst/>
              <a:rect l="l" t="t" r="r" b="b"/>
              <a:pathLst>
                <a:path w="4135" h="6202" extrusionOk="0">
                  <a:moveTo>
                    <a:pt x="4134" y="0"/>
                  </a:moveTo>
                  <a:lnTo>
                    <a:pt x="3101" y="1680"/>
                  </a:lnTo>
                  <a:lnTo>
                    <a:pt x="2067" y="3230"/>
                  </a:lnTo>
                  <a:lnTo>
                    <a:pt x="0" y="6072"/>
                  </a:lnTo>
                  <a:lnTo>
                    <a:pt x="0" y="6201"/>
                  </a:lnTo>
                  <a:lnTo>
                    <a:pt x="1292" y="4780"/>
                  </a:lnTo>
                  <a:lnTo>
                    <a:pt x="2455" y="3359"/>
                  </a:lnTo>
                  <a:lnTo>
                    <a:pt x="3359" y="1809"/>
                  </a:lnTo>
                  <a:lnTo>
                    <a:pt x="4134" y="129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74"/>
            <p:cNvSpPr/>
            <p:nvPr/>
          </p:nvSpPr>
          <p:spPr>
            <a:xfrm>
              <a:off x="1947596" y="1300579"/>
              <a:ext cx="478672" cy="949799"/>
            </a:xfrm>
            <a:custGeom>
              <a:avLst/>
              <a:gdLst/>
              <a:ahLst/>
              <a:cxnLst/>
              <a:rect l="l" t="t" r="r" b="b"/>
              <a:pathLst>
                <a:path w="24677" h="48965" extrusionOk="0">
                  <a:moveTo>
                    <a:pt x="23643" y="1"/>
                  </a:moveTo>
                  <a:lnTo>
                    <a:pt x="23126" y="130"/>
                  </a:lnTo>
                  <a:lnTo>
                    <a:pt x="22480" y="388"/>
                  </a:lnTo>
                  <a:lnTo>
                    <a:pt x="21705" y="776"/>
                  </a:lnTo>
                  <a:lnTo>
                    <a:pt x="20801" y="1422"/>
                  </a:lnTo>
                  <a:lnTo>
                    <a:pt x="19896" y="2326"/>
                  </a:lnTo>
                  <a:lnTo>
                    <a:pt x="18604" y="3489"/>
                  </a:lnTo>
                  <a:lnTo>
                    <a:pt x="17442" y="4910"/>
                  </a:lnTo>
                  <a:lnTo>
                    <a:pt x="14729" y="8011"/>
                  </a:lnTo>
                  <a:lnTo>
                    <a:pt x="12016" y="11628"/>
                  </a:lnTo>
                  <a:lnTo>
                    <a:pt x="9302" y="15504"/>
                  </a:lnTo>
                  <a:lnTo>
                    <a:pt x="6848" y="19250"/>
                  </a:lnTo>
                  <a:lnTo>
                    <a:pt x="4781" y="22739"/>
                  </a:lnTo>
                  <a:lnTo>
                    <a:pt x="3230" y="25581"/>
                  </a:lnTo>
                  <a:lnTo>
                    <a:pt x="2714" y="26873"/>
                  </a:lnTo>
                  <a:lnTo>
                    <a:pt x="2326" y="27777"/>
                  </a:lnTo>
                  <a:lnTo>
                    <a:pt x="1939" y="30102"/>
                  </a:lnTo>
                  <a:lnTo>
                    <a:pt x="1551" y="33074"/>
                  </a:lnTo>
                  <a:lnTo>
                    <a:pt x="776" y="40179"/>
                  </a:lnTo>
                  <a:lnTo>
                    <a:pt x="1" y="48965"/>
                  </a:lnTo>
                  <a:lnTo>
                    <a:pt x="15116" y="48189"/>
                  </a:lnTo>
                  <a:lnTo>
                    <a:pt x="15375" y="39275"/>
                  </a:lnTo>
                  <a:lnTo>
                    <a:pt x="15504" y="32945"/>
                  </a:lnTo>
                  <a:lnTo>
                    <a:pt x="15762" y="29586"/>
                  </a:lnTo>
                  <a:lnTo>
                    <a:pt x="16666" y="26485"/>
                  </a:lnTo>
                  <a:lnTo>
                    <a:pt x="18734" y="20413"/>
                  </a:lnTo>
                  <a:lnTo>
                    <a:pt x="23384" y="7623"/>
                  </a:lnTo>
                  <a:lnTo>
                    <a:pt x="24030" y="5427"/>
                  </a:lnTo>
                  <a:lnTo>
                    <a:pt x="24547" y="3489"/>
                  </a:lnTo>
                  <a:lnTo>
                    <a:pt x="24676" y="1809"/>
                  </a:lnTo>
                  <a:lnTo>
                    <a:pt x="24676" y="1293"/>
                  </a:lnTo>
                  <a:lnTo>
                    <a:pt x="24547" y="776"/>
                  </a:lnTo>
                  <a:lnTo>
                    <a:pt x="24289" y="388"/>
                  </a:lnTo>
                  <a:lnTo>
                    <a:pt x="24030" y="130"/>
                  </a:lnTo>
                  <a:lnTo>
                    <a:pt x="2364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74"/>
            <p:cNvSpPr/>
            <p:nvPr/>
          </p:nvSpPr>
          <p:spPr>
            <a:xfrm>
              <a:off x="1962629" y="2175173"/>
              <a:ext cx="265668" cy="15052"/>
            </a:xfrm>
            <a:custGeom>
              <a:avLst/>
              <a:gdLst/>
              <a:ahLst/>
              <a:cxnLst/>
              <a:rect l="l" t="t" r="r" b="b"/>
              <a:pathLst>
                <a:path w="13696" h="776" extrusionOk="0">
                  <a:moveTo>
                    <a:pt x="13695" y="1"/>
                  </a:moveTo>
                  <a:lnTo>
                    <a:pt x="10465" y="130"/>
                  </a:lnTo>
                  <a:lnTo>
                    <a:pt x="6848" y="259"/>
                  </a:lnTo>
                  <a:lnTo>
                    <a:pt x="3489" y="518"/>
                  </a:lnTo>
                  <a:lnTo>
                    <a:pt x="1422" y="647"/>
                  </a:lnTo>
                  <a:lnTo>
                    <a:pt x="1" y="776"/>
                  </a:lnTo>
                  <a:lnTo>
                    <a:pt x="3489" y="776"/>
                  </a:lnTo>
                  <a:lnTo>
                    <a:pt x="6977" y="518"/>
                  </a:lnTo>
                  <a:lnTo>
                    <a:pt x="10465" y="388"/>
                  </a:lnTo>
                  <a:lnTo>
                    <a:pt x="13695" y="130"/>
                  </a:lnTo>
                  <a:lnTo>
                    <a:pt x="13695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74"/>
            <p:cNvSpPr/>
            <p:nvPr/>
          </p:nvSpPr>
          <p:spPr>
            <a:xfrm>
              <a:off x="2426249" y="1135176"/>
              <a:ext cx="172929" cy="228076"/>
            </a:xfrm>
            <a:custGeom>
              <a:avLst/>
              <a:gdLst/>
              <a:ahLst/>
              <a:cxnLst/>
              <a:rect l="l" t="t" r="r" b="b"/>
              <a:pathLst>
                <a:path w="8915" h="11758" extrusionOk="0">
                  <a:moveTo>
                    <a:pt x="905" y="1"/>
                  </a:moveTo>
                  <a:lnTo>
                    <a:pt x="776" y="1939"/>
                  </a:lnTo>
                  <a:lnTo>
                    <a:pt x="517" y="3877"/>
                  </a:lnTo>
                  <a:lnTo>
                    <a:pt x="130" y="6590"/>
                  </a:lnTo>
                  <a:lnTo>
                    <a:pt x="0" y="7494"/>
                  </a:lnTo>
                  <a:lnTo>
                    <a:pt x="0" y="7882"/>
                  </a:lnTo>
                  <a:lnTo>
                    <a:pt x="517" y="8657"/>
                  </a:lnTo>
                  <a:lnTo>
                    <a:pt x="1292" y="9561"/>
                  </a:lnTo>
                  <a:lnTo>
                    <a:pt x="2067" y="10207"/>
                  </a:lnTo>
                  <a:lnTo>
                    <a:pt x="2972" y="10853"/>
                  </a:lnTo>
                  <a:lnTo>
                    <a:pt x="4005" y="11370"/>
                  </a:lnTo>
                  <a:lnTo>
                    <a:pt x="4910" y="11628"/>
                  </a:lnTo>
                  <a:lnTo>
                    <a:pt x="5685" y="11757"/>
                  </a:lnTo>
                  <a:lnTo>
                    <a:pt x="6331" y="11757"/>
                  </a:lnTo>
                  <a:lnTo>
                    <a:pt x="6977" y="11499"/>
                  </a:lnTo>
                  <a:lnTo>
                    <a:pt x="7364" y="11112"/>
                  </a:lnTo>
                  <a:lnTo>
                    <a:pt x="7752" y="10595"/>
                  </a:lnTo>
                  <a:lnTo>
                    <a:pt x="7881" y="9949"/>
                  </a:lnTo>
                  <a:lnTo>
                    <a:pt x="8010" y="8786"/>
                  </a:lnTo>
                  <a:lnTo>
                    <a:pt x="8010" y="7753"/>
                  </a:lnTo>
                  <a:lnTo>
                    <a:pt x="8010" y="7623"/>
                  </a:lnTo>
                  <a:lnTo>
                    <a:pt x="8010" y="7107"/>
                  </a:lnTo>
                  <a:lnTo>
                    <a:pt x="8139" y="5815"/>
                  </a:lnTo>
                  <a:lnTo>
                    <a:pt x="8269" y="4652"/>
                  </a:lnTo>
                  <a:lnTo>
                    <a:pt x="8527" y="3360"/>
                  </a:lnTo>
                  <a:lnTo>
                    <a:pt x="8915" y="2197"/>
                  </a:lnTo>
                  <a:lnTo>
                    <a:pt x="4910" y="1035"/>
                  </a:lnTo>
                  <a:lnTo>
                    <a:pt x="2197" y="259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74"/>
            <p:cNvSpPr/>
            <p:nvPr/>
          </p:nvSpPr>
          <p:spPr>
            <a:xfrm>
              <a:off x="2448808" y="1135176"/>
              <a:ext cx="147867" cy="150389"/>
            </a:xfrm>
            <a:custGeom>
              <a:avLst/>
              <a:gdLst/>
              <a:ahLst/>
              <a:cxnLst/>
              <a:rect l="l" t="t" r="r" b="b"/>
              <a:pathLst>
                <a:path w="7623" h="7753" extrusionOk="0">
                  <a:moveTo>
                    <a:pt x="0" y="1"/>
                  </a:moveTo>
                  <a:lnTo>
                    <a:pt x="258" y="1810"/>
                  </a:lnTo>
                  <a:lnTo>
                    <a:pt x="646" y="3102"/>
                  </a:lnTo>
                  <a:lnTo>
                    <a:pt x="1292" y="4394"/>
                  </a:lnTo>
                  <a:lnTo>
                    <a:pt x="2067" y="5556"/>
                  </a:lnTo>
                  <a:lnTo>
                    <a:pt x="2455" y="6202"/>
                  </a:lnTo>
                  <a:lnTo>
                    <a:pt x="2971" y="6719"/>
                  </a:lnTo>
                  <a:lnTo>
                    <a:pt x="3617" y="7107"/>
                  </a:lnTo>
                  <a:lnTo>
                    <a:pt x="4393" y="7494"/>
                  </a:lnTo>
                  <a:lnTo>
                    <a:pt x="5039" y="7623"/>
                  </a:lnTo>
                  <a:lnTo>
                    <a:pt x="5943" y="7753"/>
                  </a:lnTo>
                  <a:lnTo>
                    <a:pt x="6718" y="7753"/>
                  </a:lnTo>
                  <a:lnTo>
                    <a:pt x="6718" y="7623"/>
                  </a:lnTo>
                  <a:lnTo>
                    <a:pt x="6718" y="7107"/>
                  </a:lnTo>
                  <a:lnTo>
                    <a:pt x="6847" y="5944"/>
                  </a:lnTo>
                  <a:lnTo>
                    <a:pt x="6976" y="4652"/>
                  </a:lnTo>
                  <a:lnTo>
                    <a:pt x="7235" y="3489"/>
                  </a:lnTo>
                  <a:lnTo>
                    <a:pt x="7622" y="2197"/>
                  </a:lnTo>
                  <a:lnTo>
                    <a:pt x="4393" y="1293"/>
                  </a:lnTo>
                  <a:lnTo>
                    <a:pt x="1809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74"/>
            <p:cNvSpPr/>
            <p:nvPr/>
          </p:nvSpPr>
          <p:spPr>
            <a:xfrm>
              <a:off x="2416220" y="849509"/>
              <a:ext cx="268170" cy="380928"/>
            </a:xfrm>
            <a:custGeom>
              <a:avLst/>
              <a:gdLst/>
              <a:ahLst/>
              <a:cxnLst/>
              <a:rect l="l" t="t" r="r" b="b"/>
              <a:pathLst>
                <a:path w="13825" h="19638" extrusionOk="0">
                  <a:moveTo>
                    <a:pt x="7106" y="0"/>
                  </a:moveTo>
                  <a:lnTo>
                    <a:pt x="6331" y="129"/>
                  </a:lnTo>
                  <a:lnTo>
                    <a:pt x="5427" y="129"/>
                  </a:lnTo>
                  <a:lnTo>
                    <a:pt x="4651" y="388"/>
                  </a:lnTo>
                  <a:lnTo>
                    <a:pt x="4006" y="646"/>
                  </a:lnTo>
                  <a:lnTo>
                    <a:pt x="3230" y="1034"/>
                  </a:lnTo>
                  <a:lnTo>
                    <a:pt x="2584" y="1421"/>
                  </a:lnTo>
                  <a:lnTo>
                    <a:pt x="1938" y="1938"/>
                  </a:lnTo>
                  <a:lnTo>
                    <a:pt x="1422" y="2584"/>
                  </a:lnTo>
                  <a:lnTo>
                    <a:pt x="905" y="3230"/>
                  </a:lnTo>
                  <a:lnTo>
                    <a:pt x="517" y="3876"/>
                  </a:lnTo>
                  <a:lnTo>
                    <a:pt x="259" y="4651"/>
                  </a:lnTo>
                  <a:lnTo>
                    <a:pt x="1" y="5943"/>
                  </a:lnTo>
                  <a:lnTo>
                    <a:pt x="1" y="7622"/>
                  </a:lnTo>
                  <a:lnTo>
                    <a:pt x="130" y="9560"/>
                  </a:lnTo>
                  <a:lnTo>
                    <a:pt x="517" y="11498"/>
                  </a:lnTo>
                  <a:lnTo>
                    <a:pt x="905" y="13436"/>
                  </a:lnTo>
                  <a:lnTo>
                    <a:pt x="1422" y="15245"/>
                  </a:lnTo>
                  <a:lnTo>
                    <a:pt x="2197" y="16666"/>
                  </a:lnTo>
                  <a:lnTo>
                    <a:pt x="2455" y="17183"/>
                  </a:lnTo>
                  <a:lnTo>
                    <a:pt x="2843" y="17699"/>
                  </a:lnTo>
                  <a:lnTo>
                    <a:pt x="4006" y="18475"/>
                  </a:lnTo>
                  <a:lnTo>
                    <a:pt x="5297" y="19250"/>
                  </a:lnTo>
                  <a:lnTo>
                    <a:pt x="6719" y="19508"/>
                  </a:lnTo>
                  <a:lnTo>
                    <a:pt x="8140" y="19637"/>
                  </a:lnTo>
                  <a:lnTo>
                    <a:pt x="9561" y="19508"/>
                  </a:lnTo>
                  <a:lnTo>
                    <a:pt x="10207" y="19250"/>
                  </a:lnTo>
                  <a:lnTo>
                    <a:pt x="10853" y="18991"/>
                  </a:lnTo>
                  <a:lnTo>
                    <a:pt x="11369" y="18604"/>
                  </a:lnTo>
                  <a:lnTo>
                    <a:pt x="12015" y="18216"/>
                  </a:lnTo>
                  <a:lnTo>
                    <a:pt x="12532" y="17699"/>
                  </a:lnTo>
                  <a:lnTo>
                    <a:pt x="12920" y="17053"/>
                  </a:lnTo>
                  <a:lnTo>
                    <a:pt x="13307" y="16278"/>
                  </a:lnTo>
                  <a:lnTo>
                    <a:pt x="13566" y="15374"/>
                  </a:lnTo>
                  <a:lnTo>
                    <a:pt x="13824" y="14470"/>
                  </a:lnTo>
                  <a:lnTo>
                    <a:pt x="13824" y="13307"/>
                  </a:lnTo>
                  <a:lnTo>
                    <a:pt x="13824" y="10981"/>
                  </a:lnTo>
                  <a:lnTo>
                    <a:pt x="13566" y="8398"/>
                  </a:lnTo>
                  <a:lnTo>
                    <a:pt x="13049" y="6072"/>
                  </a:lnTo>
                  <a:lnTo>
                    <a:pt x="12403" y="3876"/>
                  </a:lnTo>
                  <a:lnTo>
                    <a:pt x="12015" y="2971"/>
                  </a:lnTo>
                  <a:lnTo>
                    <a:pt x="11499" y="2196"/>
                  </a:lnTo>
                  <a:lnTo>
                    <a:pt x="11111" y="1550"/>
                  </a:lnTo>
                  <a:lnTo>
                    <a:pt x="10724" y="1163"/>
                  </a:lnTo>
                  <a:lnTo>
                    <a:pt x="10078" y="775"/>
                  </a:lnTo>
                  <a:lnTo>
                    <a:pt x="9302" y="388"/>
                  </a:lnTo>
                  <a:lnTo>
                    <a:pt x="8656" y="258"/>
                  </a:lnTo>
                  <a:lnTo>
                    <a:pt x="7881" y="129"/>
                  </a:lnTo>
                  <a:lnTo>
                    <a:pt x="710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74"/>
            <p:cNvSpPr/>
            <p:nvPr/>
          </p:nvSpPr>
          <p:spPr>
            <a:xfrm>
              <a:off x="2569092" y="1034949"/>
              <a:ext cx="10048" cy="32588"/>
            </a:xfrm>
            <a:custGeom>
              <a:avLst/>
              <a:gdLst/>
              <a:ahLst/>
              <a:cxnLst/>
              <a:rect l="l" t="t" r="r" b="b"/>
              <a:pathLst>
                <a:path w="518" h="1680" extrusionOk="0">
                  <a:moveTo>
                    <a:pt x="388" y="0"/>
                  </a:moveTo>
                  <a:lnTo>
                    <a:pt x="388" y="129"/>
                  </a:lnTo>
                  <a:lnTo>
                    <a:pt x="388" y="905"/>
                  </a:lnTo>
                  <a:lnTo>
                    <a:pt x="259" y="1292"/>
                  </a:lnTo>
                  <a:lnTo>
                    <a:pt x="0" y="1551"/>
                  </a:lnTo>
                  <a:lnTo>
                    <a:pt x="0" y="1680"/>
                  </a:lnTo>
                  <a:lnTo>
                    <a:pt x="388" y="1421"/>
                  </a:lnTo>
                  <a:lnTo>
                    <a:pt x="517" y="905"/>
                  </a:lnTo>
                  <a:lnTo>
                    <a:pt x="517" y="51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74"/>
            <p:cNvSpPr/>
            <p:nvPr/>
          </p:nvSpPr>
          <p:spPr>
            <a:xfrm>
              <a:off x="2554059" y="1027423"/>
              <a:ext cx="25081" cy="35109"/>
            </a:xfrm>
            <a:custGeom>
              <a:avLst/>
              <a:gdLst/>
              <a:ahLst/>
              <a:cxnLst/>
              <a:rect l="l" t="t" r="r" b="b"/>
              <a:pathLst>
                <a:path w="1293" h="1810" extrusionOk="0">
                  <a:moveTo>
                    <a:pt x="259" y="1"/>
                  </a:moveTo>
                  <a:lnTo>
                    <a:pt x="129" y="259"/>
                  </a:lnTo>
                  <a:lnTo>
                    <a:pt x="0" y="647"/>
                  </a:lnTo>
                  <a:lnTo>
                    <a:pt x="0" y="905"/>
                  </a:lnTo>
                  <a:lnTo>
                    <a:pt x="129" y="1293"/>
                  </a:lnTo>
                  <a:lnTo>
                    <a:pt x="259" y="1551"/>
                  </a:lnTo>
                  <a:lnTo>
                    <a:pt x="388" y="1680"/>
                  </a:lnTo>
                  <a:lnTo>
                    <a:pt x="775" y="1809"/>
                  </a:lnTo>
                  <a:lnTo>
                    <a:pt x="1034" y="1680"/>
                  </a:lnTo>
                  <a:lnTo>
                    <a:pt x="1163" y="1422"/>
                  </a:lnTo>
                  <a:lnTo>
                    <a:pt x="1292" y="1163"/>
                  </a:lnTo>
                  <a:lnTo>
                    <a:pt x="1292" y="776"/>
                  </a:lnTo>
                  <a:lnTo>
                    <a:pt x="1163" y="388"/>
                  </a:lnTo>
                  <a:lnTo>
                    <a:pt x="1034" y="130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74"/>
            <p:cNvSpPr/>
            <p:nvPr/>
          </p:nvSpPr>
          <p:spPr>
            <a:xfrm>
              <a:off x="2639253" y="1029926"/>
              <a:ext cx="15052" cy="27603"/>
            </a:xfrm>
            <a:custGeom>
              <a:avLst/>
              <a:gdLst/>
              <a:ahLst/>
              <a:cxnLst/>
              <a:rect l="l" t="t" r="r" b="b"/>
              <a:pathLst>
                <a:path w="776" h="1423" extrusionOk="0">
                  <a:moveTo>
                    <a:pt x="1" y="1"/>
                  </a:moveTo>
                  <a:lnTo>
                    <a:pt x="1" y="388"/>
                  </a:lnTo>
                  <a:lnTo>
                    <a:pt x="130" y="905"/>
                  </a:lnTo>
                  <a:lnTo>
                    <a:pt x="388" y="1164"/>
                  </a:lnTo>
                  <a:lnTo>
                    <a:pt x="647" y="1293"/>
                  </a:lnTo>
                  <a:lnTo>
                    <a:pt x="776" y="1422"/>
                  </a:lnTo>
                  <a:lnTo>
                    <a:pt x="776" y="1293"/>
                  </a:lnTo>
                  <a:lnTo>
                    <a:pt x="517" y="1164"/>
                  </a:lnTo>
                  <a:lnTo>
                    <a:pt x="259" y="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74"/>
            <p:cNvSpPr/>
            <p:nvPr/>
          </p:nvSpPr>
          <p:spPr>
            <a:xfrm>
              <a:off x="2639253" y="1017395"/>
              <a:ext cx="25081" cy="32607"/>
            </a:xfrm>
            <a:custGeom>
              <a:avLst/>
              <a:gdLst/>
              <a:ahLst/>
              <a:cxnLst/>
              <a:rect l="l" t="t" r="r" b="b"/>
              <a:pathLst>
                <a:path w="1293" h="1681" extrusionOk="0">
                  <a:moveTo>
                    <a:pt x="517" y="1"/>
                  </a:moveTo>
                  <a:lnTo>
                    <a:pt x="259" y="130"/>
                  </a:lnTo>
                  <a:lnTo>
                    <a:pt x="130" y="259"/>
                  </a:lnTo>
                  <a:lnTo>
                    <a:pt x="1" y="647"/>
                  </a:lnTo>
                  <a:lnTo>
                    <a:pt x="1" y="905"/>
                  </a:lnTo>
                  <a:lnTo>
                    <a:pt x="130" y="1293"/>
                  </a:lnTo>
                  <a:lnTo>
                    <a:pt x="259" y="1551"/>
                  </a:lnTo>
                  <a:lnTo>
                    <a:pt x="517" y="1680"/>
                  </a:lnTo>
                  <a:lnTo>
                    <a:pt x="776" y="1680"/>
                  </a:lnTo>
                  <a:lnTo>
                    <a:pt x="1034" y="1551"/>
                  </a:lnTo>
                  <a:lnTo>
                    <a:pt x="1293" y="1293"/>
                  </a:lnTo>
                  <a:lnTo>
                    <a:pt x="1293" y="1034"/>
                  </a:lnTo>
                  <a:lnTo>
                    <a:pt x="1293" y="647"/>
                  </a:lnTo>
                  <a:lnTo>
                    <a:pt x="1163" y="389"/>
                  </a:lnTo>
                  <a:lnTo>
                    <a:pt x="1034" y="130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74"/>
            <p:cNvSpPr/>
            <p:nvPr/>
          </p:nvSpPr>
          <p:spPr>
            <a:xfrm>
              <a:off x="2539007" y="984826"/>
              <a:ext cx="35109" cy="27583"/>
            </a:xfrm>
            <a:custGeom>
              <a:avLst/>
              <a:gdLst/>
              <a:ahLst/>
              <a:cxnLst/>
              <a:rect l="l" t="t" r="r" b="b"/>
              <a:pathLst>
                <a:path w="1810" h="1422" extrusionOk="0">
                  <a:moveTo>
                    <a:pt x="1164" y="0"/>
                  </a:moveTo>
                  <a:lnTo>
                    <a:pt x="776" y="130"/>
                  </a:lnTo>
                  <a:lnTo>
                    <a:pt x="259" y="517"/>
                  </a:lnTo>
                  <a:lnTo>
                    <a:pt x="1" y="905"/>
                  </a:lnTo>
                  <a:lnTo>
                    <a:pt x="1" y="1163"/>
                  </a:lnTo>
                  <a:lnTo>
                    <a:pt x="259" y="1422"/>
                  </a:lnTo>
                  <a:lnTo>
                    <a:pt x="518" y="1422"/>
                  </a:lnTo>
                  <a:lnTo>
                    <a:pt x="1164" y="1034"/>
                  </a:lnTo>
                  <a:lnTo>
                    <a:pt x="1551" y="905"/>
                  </a:lnTo>
                  <a:lnTo>
                    <a:pt x="1810" y="646"/>
                  </a:lnTo>
                  <a:lnTo>
                    <a:pt x="1810" y="388"/>
                  </a:lnTo>
                  <a:lnTo>
                    <a:pt x="1680" y="13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74"/>
            <p:cNvSpPr/>
            <p:nvPr/>
          </p:nvSpPr>
          <p:spPr>
            <a:xfrm>
              <a:off x="2629224" y="977300"/>
              <a:ext cx="40114" cy="20076"/>
            </a:xfrm>
            <a:custGeom>
              <a:avLst/>
              <a:gdLst/>
              <a:ahLst/>
              <a:cxnLst/>
              <a:rect l="l" t="t" r="r" b="b"/>
              <a:pathLst>
                <a:path w="2068" h="1035" extrusionOk="0">
                  <a:moveTo>
                    <a:pt x="518" y="1"/>
                  </a:moveTo>
                  <a:lnTo>
                    <a:pt x="1" y="259"/>
                  </a:lnTo>
                  <a:lnTo>
                    <a:pt x="1" y="518"/>
                  </a:lnTo>
                  <a:lnTo>
                    <a:pt x="130" y="776"/>
                  </a:lnTo>
                  <a:lnTo>
                    <a:pt x="388" y="905"/>
                  </a:lnTo>
                  <a:lnTo>
                    <a:pt x="776" y="905"/>
                  </a:lnTo>
                  <a:lnTo>
                    <a:pt x="1551" y="1034"/>
                  </a:lnTo>
                  <a:lnTo>
                    <a:pt x="1810" y="905"/>
                  </a:lnTo>
                  <a:lnTo>
                    <a:pt x="2068" y="647"/>
                  </a:lnTo>
                  <a:lnTo>
                    <a:pt x="1939" y="388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74"/>
            <p:cNvSpPr/>
            <p:nvPr/>
          </p:nvSpPr>
          <p:spPr>
            <a:xfrm>
              <a:off x="2579121" y="1137698"/>
              <a:ext cx="22559" cy="10029"/>
            </a:xfrm>
            <a:custGeom>
              <a:avLst/>
              <a:gdLst/>
              <a:ahLst/>
              <a:cxnLst/>
              <a:rect l="l" t="t" r="r" b="b"/>
              <a:pathLst>
                <a:path w="1163" h="517" extrusionOk="0">
                  <a:moveTo>
                    <a:pt x="0" y="0"/>
                  </a:moveTo>
                  <a:lnTo>
                    <a:pt x="0" y="129"/>
                  </a:lnTo>
                  <a:lnTo>
                    <a:pt x="129" y="388"/>
                  </a:lnTo>
                  <a:lnTo>
                    <a:pt x="517" y="517"/>
                  </a:lnTo>
                  <a:lnTo>
                    <a:pt x="775" y="388"/>
                  </a:lnTo>
                  <a:lnTo>
                    <a:pt x="1163" y="129"/>
                  </a:lnTo>
                  <a:lnTo>
                    <a:pt x="517" y="259"/>
                  </a:lnTo>
                  <a:lnTo>
                    <a:pt x="258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74"/>
            <p:cNvSpPr/>
            <p:nvPr/>
          </p:nvSpPr>
          <p:spPr>
            <a:xfrm>
              <a:off x="2586627" y="979822"/>
              <a:ext cx="62673" cy="137839"/>
            </a:xfrm>
            <a:custGeom>
              <a:avLst/>
              <a:gdLst/>
              <a:ahLst/>
              <a:cxnLst/>
              <a:rect l="l" t="t" r="r" b="b"/>
              <a:pathLst>
                <a:path w="3231" h="7106" extrusionOk="0">
                  <a:moveTo>
                    <a:pt x="1551" y="0"/>
                  </a:moveTo>
                  <a:lnTo>
                    <a:pt x="1809" y="1421"/>
                  </a:lnTo>
                  <a:lnTo>
                    <a:pt x="2197" y="2713"/>
                  </a:lnTo>
                  <a:lnTo>
                    <a:pt x="2455" y="4005"/>
                  </a:lnTo>
                  <a:lnTo>
                    <a:pt x="2714" y="5297"/>
                  </a:lnTo>
                  <a:lnTo>
                    <a:pt x="1809" y="5168"/>
                  </a:lnTo>
                  <a:lnTo>
                    <a:pt x="2068" y="6589"/>
                  </a:lnTo>
                  <a:lnTo>
                    <a:pt x="1551" y="6718"/>
                  </a:lnTo>
                  <a:lnTo>
                    <a:pt x="1034" y="6718"/>
                  </a:lnTo>
                  <a:lnTo>
                    <a:pt x="517" y="6589"/>
                  </a:lnTo>
                  <a:lnTo>
                    <a:pt x="1" y="6330"/>
                  </a:lnTo>
                  <a:lnTo>
                    <a:pt x="1" y="6460"/>
                  </a:lnTo>
                  <a:lnTo>
                    <a:pt x="259" y="6718"/>
                  </a:lnTo>
                  <a:lnTo>
                    <a:pt x="647" y="6976"/>
                  </a:lnTo>
                  <a:lnTo>
                    <a:pt x="1034" y="7106"/>
                  </a:lnTo>
                  <a:lnTo>
                    <a:pt x="2068" y="7106"/>
                  </a:lnTo>
                  <a:lnTo>
                    <a:pt x="2197" y="6976"/>
                  </a:lnTo>
                  <a:lnTo>
                    <a:pt x="2326" y="6976"/>
                  </a:lnTo>
                  <a:lnTo>
                    <a:pt x="2455" y="6847"/>
                  </a:lnTo>
                  <a:lnTo>
                    <a:pt x="2455" y="6718"/>
                  </a:lnTo>
                  <a:lnTo>
                    <a:pt x="2197" y="5555"/>
                  </a:lnTo>
                  <a:lnTo>
                    <a:pt x="2197" y="5555"/>
                  </a:lnTo>
                  <a:lnTo>
                    <a:pt x="2843" y="5814"/>
                  </a:lnTo>
                  <a:lnTo>
                    <a:pt x="3101" y="5814"/>
                  </a:lnTo>
                  <a:lnTo>
                    <a:pt x="3230" y="5685"/>
                  </a:lnTo>
                  <a:lnTo>
                    <a:pt x="2972" y="4263"/>
                  </a:lnTo>
                  <a:lnTo>
                    <a:pt x="2584" y="2842"/>
                  </a:lnTo>
                  <a:lnTo>
                    <a:pt x="2197" y="1421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74"/>
            <p:cNvSpPr/>
            <p:nvPr/>
          </p:nvSpPr>
          <p:spPr>
            <a:xfrm>
              <a:off x="2584125" y="1102608"/>
              <a:ext cx="37612" cy="27583"/>
            </a:xfrm>
            <a:custGeom>
              <a:avLst/>
              <a:gdLst/>
              <a:ahLst/>
              <a:cxnLst/>
              <a:rect l="l" t="t" r="r" b="b"/>
              <a:pathLst>
                <a:path w="1939" h="1422" extrusionOk="0">
                  <a:moveTo>
                    <a:pt x="130" y="0"/>
                  </a:moveTo>
                  <a:lnTo>
                    <a:pt x="0" y="646"/>
                  </a:lnTo>
                  <a:lnTo>
                    <a:pt x="130" y="1163"/>
                  </a:lnTo>
                  <a:lnTo>
                    <a:pt x="259" y="1292"/>
                  </a:lnTo>
                  <a:lnTo>
                    <a:pt x="517" y="1422"/>
                  </a:lnTo>
                  <a:lnTo>
                    <a:pt x="776" y="1422"/>
                  </a:lnTo>
                  <a:lnTo>
                    <a:pt x="1163" y="1292"/>
                  </a:lnTo>
                  <a:lnTo>
                    <a:pt x="1551" y="1034"/>
                  </a:lnTo>
                  <a:lnTo>
                    <a:pt x="1938" y="517"/>
                  </a:lnTo>
                  <a:lnTo>
                    <a:pt x="1034" y="388"/>
                  </a:lnTo>
                  <a:lnTo>
                    <a:pt x="517" y="25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74"/>
            <p:cNvSpPr/>
            <p:nvPr/>
          </p:nvSpPr>
          <p:spPr>
            <a:xfrm>
              <a:off x="2584125" y="1115139"/>
              <a:ext cx="22579" cy="15052"/>
            </a:xfrm>
            <a:custGeom>
              <a:avLst/>
              <a:gdLst/>
              <a:ahLst/>
              <a:cxnLst/>
              <a:rect l="l" t="t" r="r" b="b"/>
              <a:pathLst>
                <a:path w="1164" h="776" extrusionOk="0">
                  <a:moveTo>
                    <a:pt x="0" y="0"/>
                  </a:moveTo>
                  <a:lnTo>
                    <a:pt x="130" y="517"/>
                  </a:lnTo>
                  <a:lnTo>
                    <a:pt x="259" y="646"/>
                  </a:lnTo>
                  <a:lnTo>
                    <a:pt x="517" y="776"/>
                  </a:lnTo>
                  <a:lnTo>
                    <a:pt x="776" y="776"/>
                  </a:lnTo>
                  <a:lnTo>
                    <a:pt x="1163" y="646"/>
                  </a:lnTo>
                  <a:lnTo>
                    <a:pt x="905" y="388"/>
                  </a:lnTo>
                  <a:lnTo>
                    <a:pt x="646" y="13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74"/>
            <p:cNvSpPr/>
            <p:nvPr/>
          </p:nvSpPr>
          <p:spPr>
            <a:xfrm>
              <a:off x="2408714" y="844485"/>
              <a:ext cx="245592" cy="258142"/>
            </a:xfrm>
            <a:custGeom>
              <a:avLst/>
              <a:gdLst/>
              <a:ahLst/>
              <a:cxnLst/>
              <a:rect l="l" t="t" r="r" b="b"/>
              <a:pathLst>
                <a:path w="12661" h="13308" extrusionOk="0">
                  <a:moveTo>
                    <a:pt x="6330" y="1"/>
                  </a:moveTo>
                  <a:lnTo>
                    <a:pt x="4909" y="388"/>
                  </a:lnTo>
                  <a:lnTo>
                    <a:pt x="3617" y="905"/>
                  </a:lnTo>
                  <a:lnTo>
                    <a:pt x="2455" y="1551"/>
                  </a:lnTo>
                  <a:lnTo>
                    <a:pt x="1421" y="2326"/>
                  </a:lnTo>
                  <a:lnTo>
                    <a:pt x="646" y="3360"/>
                  </a:lnTo>
                  <a:lnTo>
                    <a:pt x="388" y="3876"/>
                  </a:lnTo>
                  <a:lnTo>
                    <a:pt x="129" y="4522"/>
                  </a:lnTo>
                  <a:lnTo>
                    <a:pt x="0" y="6073"/>
                  </a:lnTo>
                  <a:lnTo>
                    <a:pt x="0" y="7623"/>
                  </a:lnTo>
                  <a:lnTo>
                    <a:pt x="258" y="9303"/>
                  </a:lnTo>
                  <a:lnTo>
                    <a:pt x="775" y="12145"/>
                  </a:lnTo>
                  <a:lnTo>
                    <a:pt x="1163" y="13307"/>
                  </a:lnTo>
                  <a:lnTo>
                    <a:pt x="1421" y="13178"/>
                  </a:lnTo>
                  <a:lnTo>
                    <a:pt x="1809" y="12920"/>
                  </a:lnTo>
                  <a:lnTo>
                    <a:pt x="2067" y="12532"/>
                  </a:lnTo>
                  <a:lnTo>
                    <a:pt x="2455" y="12016"/>
                  </a:lnTo>
                  <a:lnTo>
                    <a:pt x="2713" y="11370"/>
                  </a:lnTo>
                  <a:lnTo>
                    <a:pt x="2842" y="10465"/>
                  </a:lnTo>
                  <a:lnTo>
                    <a:pt x="2713" y="9303"/>
                  </a:lnTo>
                  <a:lnTo>
                    <a:pt x="2584" y="8011"/>
                  </a:lnTo>
                  <a:lnTo>
                    <a:pt x="2713" y="6719"/>
                  </a:lnTo>
                  <a:lnTo>
                    <a:pt x="2842" y="5685"/>
                  </a:lnTo>
                  <a:lnTo>
                    <a:pt x="3101" y="4781"/>
                  </a:lnTo>
                  <a:lnTo>
                    <a:pt x="3617" y="4135"/>
                  </a:lnTo>
                  <a:lnTo>
                    <a:pt x="4134" y="3489"/>
                  </a:lnTo>
                  <a:lnTo>
                    <a:pt x="4909" y="3230"/>
                  </a:lnTo>
                  <a:lnTo>
                    <a:pt x="5814" y="2972"/>
                  </a:lnTo>
                  <a:lnTo>
                    <a:pt x="6460" y="2972"/>
                  </a:lnTo>
                  <a:lnTo>
                    <a:pt x="7106" y="3101"/>
                  </a:lnTo>
                  <a:lnTo>
                    <a:pt x="8010" y="3360"/>
                  </a:lnTo>
                  <a:lnTo>
                    <a:pt x="8914" y="3747"/>
                  </a:lnTo>
                  <a:lnTo>
                    <a:pt x="9819" y="3747"/>
                  </a:lnTo>
                  <a:lnTo>
                    <a:pt x="10206" y="3618"/>
                  </a:lnTo>
                  <a:lnTo>
                    <a:pt x="10465" y="3489"/>
                  </a:lnTo>
                  <a:lnTo>
                    <a:pt x="10852" y="3101"/>
                  </a:lnTo>
                  <a:lnTo>
                    <a:pt x="11111" y="2714"/>
                  </a:lnTo>
                  <a:lnTo>
                    <a:pt x="11240" y="2585"/>
                  </a:lnTo>
                  <a:lnTo>
                    <a:pt x="11369" y="2585"/>
                  </a:lnTo>
                  <a:lnTo>
                    <a:pt x="11627" y="2714"/>
                  </a:lnTo>
                  <a:lnTo>
                    <a:pt x="12015" y="3101"/>
                  </a:lnTo>
                  <a:lnTo>
                    <a:pt x="12661" y="4006"/>
                  </a:lnTo>
                  <a:lnTo>
                    <a:pt x="12532" y="3618"/>
                  </a:lnTo>
                  <a:lnTo>
                    <a:pt x="12144" y="2714"/>
                  </a:lnTo>
                  <a:lnTo>
                    <a:pt x="11498" y="1551"/>
                  </a:lnTo>
                  <a:lnTo>
                    <a:pt x="11111" y="1163"/>
                  </a:lnTo>
                  <a:lnTo>
                    <a:pt x="10594" y="776"/>
                  </a:lnTo>
                  <a:lnTo>
                    <a:pt x="9948" y="517"/>
                  </a:lnTo>
                  <a:lnTo>
                    <a:pt x="9173" y="259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74"/>
            <p:cNvSpPr/>
            <p:nvPr/>
          </p:nvSpPr>
          <p:spPr>
            <a:xfrm>
              <a:off x="2391159" y="1032447"/>
              <a:ext cx="80209" cy="102749"/>
            </a:xfrm>
            <a:custGeom>
              <a:avLst/>
              <a:gdLst/>
              <a:ahLst/>
              <a:cxnLst/>
              <a:rect l="l" t="t" r="r" b="b"/>
              <a:pathLst>
                <a:path w="4135" h="5297" extrusionOk="0">
                  <a:moveTo>
                    <a:pt x="905" y="0"/>
                  </a:moveTo>
                  <a:lnTo>
                    <a:pt x="517" y="129"/>
                  </a:lnTo>
                  <a:lnTo>
                    <a:pt x="259" y="258"/>
                  </a:lnTo>
                  <a:lnTo>
                    <a:pt x="130" y="517"/>
                  </a:lnTo>
                  <a:lnTo>
                    <a:pt x="1" y="1163"/>
                  </a:lnTo>
                  <a:lnTo>
                    <a:pt x="130" y="1809"/>
                  </a:lnTo>
                  <a:lnTo>
                    <a:pt x="388" y="2713"/>
                  </a:lnTo>
                  <a:lnTo>
                    <a:pt x="647" y="3488"/>
                  </a:lnTo>
                  <a:lnTo>
                    <a:pt x="1163" y="4263"/>
                  </a:lnTo>
                  <a:lnTo>
                    <a:pt x="1680" y="4780"/>
                  </a:lnTo>
                  <a:lnTo>
                    <a:pt x="2197" y="5168"/>
                  </a:lnTo>
                  <a:lnTo>
                    <a:pt x="2714" y="5297"/>
                  </a:lnTo>
                  <a:lnTo>
                    <a:pt x="3360" y="5168"/>
                  </a:lnTo>
                  <a:lnTo>
                    <a:pt x="3747" y="4909"/>
                  </a:lnTo>
                  <a:lnTo>
                    <a:pt x="4135" y="4393"/>
                  </a:lnTo>
                  <a:lnTo>
                    <a:pt x="3618" y="2067"/>
                  </a:lnTo>
                  <a:lnTo>
                    <a:pt x="3230" y="1680"/>
                  </a:lnTo>
                  <a:lnTo>
                    <a:pt x="2455" y="775"/>
                  </a:lnTo>
                  <a:lnTo>
                    <a:pt x="1939" y="388"/>
                  </a:lnTo>
                  <a:lnTo>
                    <a:pt x="1422" y="129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74"/>
            <p:cNvSpPr/>
            <p:nvPr/>
          </p:nvSpPr>
          <p:spPr>
            <a:xfrm>
              <a:off x="2408714" y="1054987"/>
              <a:ext cx="45119" cy="62673"/>
            </a:xfrm>
            <a:custGeom>
              <a:avLst/>
              <a:gdLst/>
              <a:ahLst/>
              <a:cxnLst/>
              <a:rect l="l" t="t" r="r" b="b"/>
              <a:pathLst>
                <a:path w="2326" h="3231" extrusionOk="0">
                  <a:moveTo>
                    <a:pt x="0" y="1"/>
                  </a:moveTo>
                  <a:lnTo>
                    <a:pt x="646" y="388"/>
                  </a:lnTo>
                  <a:lnTo>
                    <a:pt x="1163" y="905"/>
                  </a:lnTo>
                  <a:lnTo>
                    <a:pt x="1550" y="1551"/>
                  </a:lnTo>
                  <a:lnTo>
                    <a:pt x="1938" y="2326"/>
                  </a:lnTo>
                  <a:lnTo>
                    <a:pt x="1680" y="2068"/>
                  </a:lnTo>
                  <a:lnTo>
                    <a:pt x="1421" y="1939"/>
                  </a:lnTo>
                  <a:lnTo>
                    <a:pt x="1163" y="1939"/>
                  </a:lnTo>
                  <a:lnTo>
                    <a:pt x="775" y="2068"/>
                  </a:lnTo>
                  <a:lnTo>
                    <a:pt x="646" y="2068"/>
                  </a:lnTo>
                  <a:lnTo>
                    <a:pt x="775" y="2197"/>
                  </a:lnTo>
                  <a:lnTo>
                    <a:pt x="1550" y="2197"/>
                  </a:lnTo>
                  <a:lnTo>
                    <a:pt x="1680" y="2455"/>
                  </a:lnTo>
                  <a:lnTo>
                    <a:pt x="2196" y="3231"/>
                  </a:lnTo>
                  <a:lnTo>
                    <a:pt x="2325" y="3231"/>
                  </a:lnTo>
                  <a:lnTo>
                    <a:pt x="2325" y="2714"/>
                  </a:lnTo>
                  <a:lnTo>
                    <a:pt x="2196" y="2197"/>
                  </a:lnTo>
                  <a:lnTo>
                    <a:pt x="2067" y="1680"/>
                  </a:lnTo>
                  <a:lnTo>
                    <a:pt x="1680" y="1164"/>
                  </a:lnTo>
                  <a:lnTo>
                    <a:pt x="1421" y="776"/>
                  </a:lnTo>
                  <a:lnTo>
                    <a:pt x="904" y="388"/>
                  </a:lnTo>
                  <a:lnTo>
                    <a:pt x="517" y="1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6" name="Google Shape;7606;p74"/>
          <p:cNvSpPr txBox="1">
            <a:spLocks noGrp="1"/>
          </p:cNvSpPr>
          <p:nvPr>
            <p:ph type="title"/>
          </p:nvPr>
        </p:nvSpPr>
        <p:spPr>
          <a:xfrm flipH="1">
            <a:off x="3628625" y="690252"/>
            <a:ext cx="4089600" cy="7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607" name="Google Shape;7607;p74"/>
          <p:cNvSpPr txBox="1">
            <a:spLocks noGrp="1"/>
          </p:cNvSpPr>
          <p:nvPr>
            <p:ph type="subTitle" idx="1"/>
          </p:nvPr>
        </p:nvSpPr>
        <p:spPr>
          <a:xfrm flipH="1">
            <a:off x="3628660" y="1461883"/>
            <a:ext cx="3786600" cy="1337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lang="en-GB" dirty="0"/>
          </a:p>
          <a:p>
            <a:pPr marL="0" lvl="0" indent="0"/>
            <a:r>
              <a:rPr lang="en-US" dirty="0"/>
              <a:t>Aaz.M@gmail.id, nisa.eka.juliana@gmail.com, faridahdewikhansa@gmail.com, 1177050093@student.uinsgd.ac.id</a:t>
            </a:r>
            <a:endParaRPr dirty="0"/>
          </a:p>
        </p:txBody>
      </p:sp>
      <p:sp>
        <p:nvSpPr>
          <p:cNvPr id="7609" name="Google Shape;7609;p74">
            <a:hlinkClick r:id="rId3" action="ppaction://hlinksldjump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0" name="Google Shape;7610;p74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7611" name="Google Shape;7611;p74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74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3" name="Google Shape;7613;p74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7614" name="Google Shape;7614;p74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74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6" name="Google Shape;7616;p74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7" name="Google Shape;7617;p74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788286-5742-48FA-A307-6D07124B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99" y="844575"/>
            <a:ext cx="6813861" cy="2296500"/>
          </a:xfrm>
        </p:spPr>
        <p:txBody>
          <a:bodyPr/>
          <a:lstStyle/>
          <a:p>
            <a:r>
              <a:rPr lang="id-ID" dirty="0"/>
              <a:t>Apakah algoritma </a:t>
            </a:r>
            <a:r>
              <a:rPr lang="id-ID" dirty="0" err="1"/>
              <a:t>RElim</a:t>
            </a:r>
            <a:r>
              <a:rPr lang="id-ID" dirty="0"/>
              <a:t> dapat berjalan dengan baik ? 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31909AF4-C12C-4332-A5DF-98B97ECCF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141075"/>
            <a:ext cx="3484252" cy="792600"/>
          </a:xfrm>
        </p:spPr>
        <p:txBody>
          <a:bodyPr/>
          <a:lstStyle/>
          <a:p>
            <a:r>
              <a:rPr lang="id-ID" dirty="0"/>
              <a:t>Menguji algoritma </a:t>
            </a:r>
            <a:r>
              <a:rPr lang="id-ID" dirty="0" err="1"/>
              <a:t>Relim</a:t>
            </a:r>
            <a:r>
              <a:rPr lang="id-ID" dirty="0"/>
              <a:t> dalam merekomendasikan film </a:t>
            </a:r>
          </a:p>
        </p:txBody>
      </p:sp>
      <p:sp>
        <p:nvSpPr>
          <p:cNvPr id="4" name="Subjudul 2">
            <a:extLst>
              <a:ext uri="{FF2B5EF4-FFF2-40B4-BE49-F238E27FC236}">
                <a16:creationId xmlns:a16="http://schemas.microsoft.com/office/drawing/2014/main" id="{4F53B216-266C-4F0B-A78E-5AFAD31F896E}"/>
              </a:ext>
            </a:extLst>
          </p:cNvPr>
          <p:cNvSpPr txBox="1">
            <a:spLocks/>
          </p:cNvSpPr>
          <p:nvPr/>
        </p:nvSpPr>
        <p:spPr>
          <a:xfrm>
            <a:off x="642677" y="709300"/>
            <a:ext cx="348425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dirty="0"/>
              <a:t>Tujuan</a:t>
            </a:r>
          </a:p>
        </p:txBody>
      </p:sp>
    </p:spTree>
    <p:extLst>
      <p:ext uri="{BB962C8B-B14F-4D97-AF65-F5344CB8AC3E}">
        <p14:creationId xmlns:p14="http://schemas.microsoft.com/office/powerpoint/2010/main" val="48255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eks 1">
            <a:extLst>
              <a:ext uri="{FF2B5EF4-FFF2-40B4-BE49-F238E27FC236}">
                <a16:creationId xmlns:a16="http://schemas.microsoft.com/office/drawing/2014/main" id="{67E1A6BD-0E60-40ED-8E1F-C82B8677F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391" y="785361"/>
            <a:ext cx="3752609" cy="1858448"/>
          </a:xfrm>
        </p:spPr>
        <p:txBody>
          <a:bodyPr/>
          <a:lstStyle/>
          <a:p>
            <a:r>
              <a:rPr lang="id-ID" dirty="0"/>
              <a:t>Dalam </a:t>
            </a:r>
            <a:r>
              <a:rPr lang="id-ID" dirty="0" err="1"/>
              <a:t>Library</a:t>
            </a:r>
            <a:r>
              <a:rPr lang="id-ID" dirty="0"/>
              <a:t> </a:t>
            </a:r>
            <a:r>
              <a:rPr lang="id-ID" dirty="0" err="1"/>
              <a:t>Relim</a:t>
            </a:r>
            <a:r>
              <a:rPr lang="id-ID" dirty="0"/>
              <a:t>, ada 3 bentuk </a:t>
            </a:r>
          </a:p>
          <a:p>
            <a:endParaRPr lang="id-ID" dirty="0"/>
          </a:p>
          <a:p>
            <a:pPr marL="571500" indent="-342900">
              <a:buAutoNum type="arabicPeriod"/>
            </a:pPr>
            <a:r>
              <a:rPr lang="id-ID" b="1" i="0" dirty="0" err="1">
                <a:solidFill>
                  <a:srgbClr val="24292E"/>
                </a:solidFill>
                <a:effectLst/>
                <a:latin typeface="-apple-system"/>
              </a:rPr>
              <a:t>Frequent</a:t>
            </a:r>
            <a:r>
              <a:rPr lang="id-ID" b="1" i="0" dirty="0">
                <a:solidFill>
                  <a:srgbClr val="24292E"/>
                </a:solidFill>
                <a:effectLst/>
                <a:latin typeface="-apple-system"/>
              </a:rPr>
              <a:t> Item Set Mining</a:t>
            </a:r>
          </a:p>
          <a:p>
            <a:pPr marL="571500" indent="-342900">
              <a:buAutoNum type="arabicPeriod"/>
            </a:pPr>
            <a:r>
              <a:rPr lang="id-ID" b="1" i="0" dirty="0" err="1">
                <a:solidFill>
                  <a:srgbClr val="24292E"/>
                </a:solidFill>
                <a:effectLst/>
                <a:latin typeface="-apple-system"/>
              </a:rPr>
              <a:t>Association</a:t>
            </a:r>
            <a:r>
              <a:rPr lang="id-ID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id-ID" b="1" i="0" dirty="0" err="1">
                <a:solidFill>
                  <a:srgbClr val="24292E"/>
                </a:solidFill>
                <a:effectLst/>
                <a:latin typeface="-apple-system"/>
              </a:rPr>
              <a:t>Rules</a:t>
            </a:r>
            <a:r>
              <a:rPr lang="id-ID" b="1" i="0" dirty="0">
                <a:solidFill>
                  <a:srgbClr val="24292E"/>
                </a:solidFill>
                <a:effectLst/>
                <a:latin typeface="-apple-system"/>
              </a:rPr>
              <a:t> Mining</a:t>
            </a:r>
            <a:endParaRPr lang="id-ID" b="1" dirty="0">
              <a:solidFill>
                <a:srgbClr val="24292E"/>
              </a:solidFill>
              <a:latin typeface="-apple-system"/>
            </a:endParaRPr>
          </a:p>
          <a:p>
            <a:pPr marL="571500" indent="-342900">
              <a:buAutoNum type="arabicPeriod"/>
            </a:pPr>
            <a:r>
              <a:rPr lang="id-ID" b="1" i="0" dirty="0" err="1">
                <a:solidFill>
                  <a:srgbClr val="24292E"/>
                </a:solidFill>
                <a:effectLst/>
                <a:latin typeface="-apple-system"/>
              </a:rPr>
              <a:t>Frequent</a:t>
            </a:r>
            <a:r>
              <a:rPr lang="id-ID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id-ID" b="1" i="0" dirty="0" err="1">
                <a:solidFill>
                  <a:srgbClr val="24292E"/>
                </a:solidFill>
                <a:effectLst/>
                <a:latin typeface="-apple-system"/>
              </a:rPr>
              <a:t>Sequence</a:t>
            </a:r>
            <a:r>
              <a:rPr lang="id-ID" b="1" i="0" dirty="0">
                <a:solidFill>
                  <a:srgbClr val="24292E"/>
                </a:solidFill>
                <a:effectLst/>
                <a:latin typeface="-apple-system"/>
              </a:rPr>
              <a:t> Mining</a:t>
            </a:r>
            <a:endParaRPr lang="id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6CDF56F-7DEC-4952-860C-0AB50EB5DB9D}"/>
                  </a:ext>
                </a:extLst>
              </p14:cNvPr>
              <p14:cNvContentPartPr/>
              <p14:nvPr/>
            </p14:nvContentPartPr>
            <p14:xfrm>
              <a:off x="3680280" y="1874520"/>
              <a:ext cx="408600" cy="6498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6CDF56F-7DEC-4952-860C-0AB50EB5D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0920" y="1865160"/>
                <a:ext cx="427320" cy="6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77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09C20BF-DD48-4915-9329-A37E007E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3945"/>
            <a:ext cx="4339017" cy="948000"/>
          </a:xfrm>
        </p:spPr>
        <p:txBody>
          <a:bodyPr/>
          <a:lstStyle/>
          <a:p>
            <a:r>
              <a:rPr lang="id-ID" b="1" i="0" dirty="0" err="1">
                <a:solidFill>
                  <a:srgbClr val="24292E"/>
                </a:solidFill>
                <a:effectLst/>
                <a:latin typeface="-apple-system"/>
              </a:rPr>
              <a:t>Frequent</a:t>
            </a:r>
            <a:r>
              <a:rPr lang="id-ID" b="1" i="0" dirty="0">
                <a:solidFill>
                  <a:srgbClr val="24292E"/>
                </a:solidFill>
                <a:effectLst/>
                <a:latin typeface="-apple-system"/>
              </a:rPr>
              <a:t> Item Set Mining</a:t>
            </a:r>
            <a:endParaRPr lang="id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07B98D2E-A231-4E25-ADC8-AFE7344D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50752"/>
            <a:ext cx="5779273" cy="30188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6D58764-B9B4-4523-9CE1-F517B00D64C2}"/>
                  </a:ext>
                </a:extLst>
              </p14:cNvPr>
              <p14:cNvContentPartPr/>
              <p14:nvPr/>
            </p14:nvContentPartPr>
            <p14:xfrm>
              <a:off x="829080" y="1587600"/>
              <a:ext cx="4560480" cy="14850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6D58764-B9B4-4523-9CE1-F517B00D6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720" y="1578240"/>
                <a:ext cx="4579200" cy="15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0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09C20BF-DD48-4915-9329-A37E007E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3945"/>
            <a:ext cx="4339017" cy="948000"/>
          </a:xfrm>
        </p:spPr>
        <p:txBody>
          <a:bodyPr/>
          <a:lstStyle/>
          <a:p>
            <a:r>
              <a:rPr lang="id-ID" b="1" i="0" dirty="0" err="1">
                <a:solidFill>
                  <a:srgbClr val="24292E"/>
                </a:solidFill>
                <a:effectLst/>
                <a:latin typeface="-apple-system"/>
              </a:rPr>
              <a:t>Association</a:t>
            </a:r>
            <a:r>
              <a:rPr lang="id-ID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id-ID" b="1" i="0" dirty="0" err="1">
                <a:solidFill>
                  <a:srgbClr val="24292E"/>
                </a:solidFill>
                <a:effectLst/>
                <a:latin typeface="-apple-system"/>
              </a:rPr>
              <a:t>Rules</a:t>
            </a:r>
            <a:r>
              <a:rPr lang="id-ID" b="1" i="0" dirty="0">
                <a:solidFill>
                  <a:srgbClr val="24292E"/>
                </a:solidFill>
                <a:effectLst/>
                <a:latin typeface="-apple-system"/>
              </a:rPr>
              <a:t> Mining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927ECB2F-E6C1-4002-A88E-2A799073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38" y="1455047"/>
            <a:ext cx="7343775" cy="2809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BC03A37-ED15-492E-A55C-F4554818E2C5}"/>
                  </a:ext>
                </a:extLst>
              </p14:cNvPr>
              <p14:cNvContentPartPr/>
              <p14:nvPr/>
            </p14:nvContentPartPr>
            <p14:xfrm>
              <a:off x="1829160" y="1734120"/>
              <a:ext cx="5995800" cy="22298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BC03A37-ED15-492E-A55C-F4554818E2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9800" y="1724760"/>
                <a:ext cx="6014520" cy="22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83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09C20BF-DD48-4915-9329-A37E007E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3945"/>
            <a:ext cx="5014878" cy="948000"/>
          </a:xfrm>
        </p:spPr>
        <p:txBody>
          <a:bodyPr/>
          <a:lstStyle/>
          <a:p>
            <a:r>
              <a:rPr lang="id-ID" b="1" i="0" dirty="0" err="1">
                <a:solidFill>
                  <a:srgbClr val="24292E"/>
                </a:solidFill>
                <a:effectLst/>
                <a:latin typeface="-apple-system"/>
              </a:rPr>
              <a:t>Frequent</a:t>
            </a:r>
            <a:r>
              <a:rPr lang="id-ID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id-ID" b="1" i="0" dirty="0" err="1">
                <a:solidFill>
                  <a:srgbClr val="24292E"/>
                </a:solidFill>
                <a:effectLst/>
                <a:latin typeface="-apple-system"/>
              </a:rPr>
              <a:t>Sequence</a:t>
            </a:r>
            <a:r>
              <a:rPr lang="id-ID" b="1" i="0" dirty="0">
                <a:solidFill>
                  <a:srgbClr val="24292E"/>
                </a:solidFill>
                <a:effectLst/>
                <a:latin typeface="-apple-system"/>
              </a:rPr>
              <a:t> Mining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4C4013-DA1C-43CD-92A9-420E6980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411563"/>
            <a:ext cx="7267575" cy="1724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0B80F779-51EF-4940-9001-7140ABBA3088}"/>
                  </a:ext>
                </a:extLst>
              </p14:cNvPr>
              <p14:cNvContentPartPr/>
              <p14:nvPr/>
            </p14:nvContentPartPr>
            <p14:xfrm>
              <a:off x="2224440" y="1173600"/>
              <a:ext cx="1814040" cy="1386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0B80F779-51EF-4940-9001-7140ABBA30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5080" y="1164240"/>
                <a:ext cx="1832760" cy="1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56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8F99274-51C1-42D7-BCF1-665AC0472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844575"/>
            <a:ext cx="6575322" cy="2296500"/>
          </a:xfrm>
        </p:spPr>
        <p:txBody>
          <a:bodyPr/>
          <a:lstStyle/>
          <a:p>
            <a:r>
              <a:rPr lang="id-ID" dirty="0"/>
              <a:t>Kita Lakukan </a:t>
            </a:r>
            <a:r>
              <a:rPr lang="id-ID" dirty="0" err="1"/>
              <a:t>Pengkodean</a:t>
            </a:r>
            <a:r>
              <a:rPr lang="id-ID" dirty="0"/>
              <a:t>/Pengujian/Penelitian 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7A87B72-7AD8-4DFC-AC56-E6217EE6F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Menggunakan </a:t>
            </a:r>
            <a:r>
              <a:rPr lang="id-ID" dirty="0" err="1"/>
              <a:t>dataset</a:t>
            </a:r>
            <a:r>
              <a:rPr lang="id-ID" dirty="0"/>
              <a:t> Movie </a:t>
            </a:r>
          </a:p>
        </p:txBody>
      </p:sp>
    </p:spTree>
    <p:extLst>
      <p:ext uri="{BB962C8B-B14F-4D97-AF65-F5344CB8AC3E}">
        <p14:creationId xmlns:p14="http://schemas.microsoft.com/office/powerpoint/2010/main" val="322857633"/>
      </p:ext>
    </p:extLst>
  </p:cSld>
  <p:clrMapOvr>
    <a:masterClrMapping/>
  </p:clrMapOvr>
</p:sld>
</file>

<file path=ppt/theme/theme1.xml><?xml version="1.0" encoding="utf-8"?>
<a:theme xmlns:a="http://schemas.openxmlformats.org/drawingml/2006/main" name="Salent Weekly Planner by Slidesgo">
  <a:themeElements>
    <a:clrScheme name="Simple Light">
      <a:dk1>
        <a:srgbClr val="112925"/>
      </a:dk1>
      <a:lt1>
        <a:srgbClr val="FFFAF7"/>
      </a:lt1>
      <a:dk2>
        <a:srgbClr val="22514A"/>
      </a:dk2>
      <a:lt2>
        <a:srgbClr val="F9DDC5"/>
      </a:lt2>
      <a:accent1>
        <a:srgbClr val="E6AA35"/>
      </a:accent1>
      <a:accent2>
        <a:srgbClr val="DD6A57"/>
      </a:accent2>
      <a:accent3>
        <a:srgbClr val="FCC9B4"/>
      </a:accent3>
      <a:accent4>
        <a:srgbClr val="99584F"/>
      </a:accent4>
      <a:accent5>
        <a:srgbClr val="193D37"/>
      </a:accent5>
      <a:accent6>
        <a:srgbClr val="DBC2AC"/>
      </a:accent6>
      <a:hlink>
        <a:srgbClr val="1129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1286</Words>
  <Application>Microsoft Office PowerPoint</Application>
  <PresentationFormat>Peragaan Layar (16:9)</PresentationFormat>
  <Paragraphs>84</Paragraphs>
  <Slides>30</Slides>
  <Notes>13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30</vt:i4>
      </vt:variant>
    </vt:vector>
  </HeadingPairs>
  <TitlesOfParts>
    <vt:vector size="35" baseType="lpstr">
      <vt:lpstr>-apple-system</vt:lpstr>
      <vt:lpstr>Arial</vt:lpstr>
      <vt:lpstr>Raleway</vt:lpstr>
      <vt:lpstr>Signika</vt:lpstr>
      <vt:lpstr>Salent Weekly Planner by Slidesgo</vt:lpstr>
      <vt:lpstr>Ujian Tengah Semester Data Mining - B</vt:lpstr>
      <vt:lpstr>RElim</vt:lpstr>
      <vt:lpstr>RElim Algorithm </vt:lpstr>
      <vt:lpstr>Apakah algoritma RElim dapat berjalan dengan baik ? </vt:lpstr>
      <vt:lpstr>Presentasi PowerPoint</vt:lpstr>
      <vt:lpstr>Frequent Item Set Mining</vt:lpstr>
      <vt:lpstr>Association Rules Mining</vt:lpstr>
      <vt:lpstr>Frequent Sequence Mining</vt:lpstr>
      <vt:lpstr>Kita Lakukan Pengkodean/Pengujian/Penelitian </vt:lpstr>
      <vt:lpstr>Untuk instal library Relim di python </vt:lpstr>
      <vt:lpstr>6 Data yang masuk ke dalam sistem</vt:lpstr>
      <vt:lpstr>Mengubah ke dalam array list </vt:lpstr>
      <vt:lpstr>Pre Prosesing </vt:lpstr>
      <vt:lpstr>Hasil yang akan diolah </vt:lpstr>
      <vt:lpstr>Processing</vt:lpstr>
      <vt:lpstr>Presentasi PowerPoint</vt:lpstr>
      <vt:lpstr>RElim Algorithm </vt:lpstr>
      <vt:lpstr>PREPROCESSING</vt:lpstr>
      <vt:lpstr>PREPROCESSING</vt:lpstr>
      <vt:lpstr>Recursive Processing</vt:lpstr>
      <vt:lpstr>Recursive Processing</vt:lpstr>
      <vt:lpstr>Hasil dan Pembahasan</vt:lpstr>
      <vt:lpstr>Presentasi PowerPoint</vt:lpstr>
      <vt:lpstr>Presentasi PowerPoint</vt:lpstr>
      <vt:lpstr>Presentasi PowerPoint</vt:lpstr>
      <vt:lpstr>Kesimpulan</vt:lpstr>
      <vt:lpstr>Reverensi</vt:lpstr>
      <vt:lpstr>Presentasi PowerPoint</vt:lpstr>
      <vt:lpstr>Presentasi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Ujian Tengah Semester Data Mining - B</dc:title>
  <dc:creator>Khansa Dewi</dc:creator>
  <cp:lastModifiedBy>Aaz M Hafidz Azis</cp:lastModifiedBy>
  <cp:revision>20</cp:revision>
  <dcterms:modified xsi:type="dcterms:W3CDTF">2020-11-25T01:43:02Z</dcterms:modified>
</cp:coreProperties>
</file>