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400" d="100"/>
          <a:sy n="400" d="100"/>
        </p:scale>
        <p:origin x="-5844" y="-4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D454-61A6-4CC8-A359-86375D60FB4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086A-59E2-40CA-8ED3-21D3F480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9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D454-61A6-4CC8-A359-86375D60FB4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086A-59E2-40CA-8ED3-21D3F480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D454-61A6-4CC8-A359-86375D60FB4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086A-59E2-40CA-8ED3-21D3F480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1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D454-61A6-4CC8-A359-86375D60FB4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086A-59E2-40CA-8ED3-21D3F480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1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D454-61A6-4CC8-A359-86375D60FB4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086A-59E2-40CA-8ED3-21D3F480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D454-61A6-4CC8-A359-86375D60FB4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086A-59E2-40CA-8ED3-21D3F480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D454-61A6-4CC8-A359-86375D60FB4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086A-59E2-40CA-8ED3-21D3F480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4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D454-61A6-4CC8-A359-86375D60FB4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086A-59E2-40CA-8ED3-21D3F480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D454-61A6-4CC8-A359-86375D60FB4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086A-59E2-40CA-8ED3-21D3F480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1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D454-61A6-4CC8-A359-86375D60FB4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086A-59E2-40CA-8ED3-21D3F480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D454-61A6-4CC8-A359-86375D60FB4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086A-59E2-40CA-8ED3-21D3F480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D454-61A6-4CC8-A359-86375D60FB4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086A-59E2-40CA-8ED3-21D3F480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5166" y="1827456"/>
            <a:ext cx="914400" cy="914400"/>
          </a:xfrm>
          <a:prstGeom prst="rect">
            <a:avLst/>
          </a:prstGeom>
          <a:ln w="476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2367" y="1933015"/>
            <a:ext cx="5380" cy="707315"/>
          </a:xfrm>
          <a:prstGeom prst="line">
            <a:avLst/>
          </a:prstGeom>
          <a:ln w="47625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420471" y="2284656"/>
            <a:ext cx="763791" cy="0"/>
          </a:xfrm>
          <a:prstGeom prst="line">
            <a:avLst/>
          </a:prstGeom>
          <a:ln w="47625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3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</dc:creator>
  <cp:lastModifiedBy>Olga</cp:lastModifiedBy>
  <cp:revision>1</cp:revision>
  <dcterms:created xsi:type="dcterms:W3CDTF">2015-09-13T18:36:44Z</dcterms:created>
  <dcterms:modified xsi:type="dcterms:W3CDTF">2015-09-13T18:37:45Z</dcterms:modified>
</cp:coreProperties>
</file>