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23FCA-D3E7-7271-E507-528A64618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CCFDB6-3EC8-B75B-E09C-3545B804F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183247-3EF0-B07D-BE0E-E5221664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CD2-7BEF-FA4C-9105-5714424194E8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EDC66B-8FA2-65FE-C6B4-4BA12432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445AA5-6A02-38B6-9074-DD6602C2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CC-FE19-AE45-B716-E121B43B21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7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3E5F4-924F-0A52-69DB-E1211D87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006181-C990-4780-33EC-5C9258C2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4CFC1D-2BB5-D47E-15FC-AAB81A0A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CD2-7BEF-FA4C-9105-5714424194E8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10B194-52C9-DEFA-6236-46331F6D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465433-33FB-5B78-1CF5-9CE04961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CC-FE19-AE45-B716-E121B43B21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81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B62194-7978-73E7-975E-3F5A64054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2B4A65-DC5D-3CAB-4F0D-45FD7397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E11E3-E4FB-B8A2-5A46-0DD5E7E5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CD2-7BEF-FA4C-9105-5714424194E8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AF3E93-E842-1B74-9AC7-BAEFDF8C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FFDE4-4AFF-5E43-0580-CC738979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CC-FE19-AE45-B716-E121B43B21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42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8D14B-28A0-7975-9E25-67672C8C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4E78F-BCE1-FF87-500E-860F6156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8EE53F-D508-CD89-4174-C20BC13C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CD2-7BEF-FA4C-9105-5714424194E8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F3F2EB-FED6-A675-C6D5-3B41592B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9D7CCC-1339-D009-3850-D7429FFB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CC-FE19-AE45-B716-E121B43B21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8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75C52-35BC-8B06-9710-C1C1B66C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1AAB74-BC22-9B21-4CD6-4E359B35D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D0DB81-6A89-6D19-2B98-690E8594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CD2-7BEF-FA4C-9105-5714424194E8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40AF62-5B80-7F3B-55DD-689A54DA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266ECA-D49A-5A45-08D8-799A7614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CC-FE19-AE45-B716-E121B43B21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98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F4164-F2D2-C2FD-576D-E824C60D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A5B0E-AEA3-2093-30CF-3B34985E5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0473C7-7465-7A43-C06D-37C5251F4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1772E3-B142-C593-4912-1FD6F31E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CD2-7BEF-FA4C-9105-5714424194E8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B50AB8-7E19-0785-CB87-AF845166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1D5C26-3C07-DBED-85B1-4B082970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CC-FE19-AE45-B716-E121B43B21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7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1FD0D-24B7-1BB6-F830-063F669D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297C99-63B9-EF8F-C195-0ADA665C7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938FE2-7CA7-8810-F7E8-44450F39D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1D0B3F-489B-3D9B-D61A-E1239EF1E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C700C5-F695-BEC1-4B15-69DCE7B63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B60DD7-8426-10FE-2C8F-3FD849B1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CD2-7BEF-FA4C-9105-5714424194E8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A4E5E9-106C-ACE1-EC56-E886D9AB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BE26C2-4726-84AC-9F37-9C05DF83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CC-FE19-AE45-B716-E121B43B21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05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BCCCC-4DBE-5370-FF76-A5DA0886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02FC18-7CB9-11D6-760B-FB7B1F3A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CD2-7BEF-FA4C-9105-5714424194E8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92DEE1-CD16-05AE-0A5C-78713DF7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648F39-DC53-27D8-3910-7330019D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CC-FE19-AE45-B716-E121B43B21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3EF99C-0098-D028-0749-10676182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CD2-7BEF-FA4C-9105-5714424194E8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2C080E-0588-6581-D936-1DA0437D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9C6C5F-DF84-4A8D-7DCA-71C68A49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CC-FE19-AE45-B716-E121B43B21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8BEC0-4A99-262B-A519-1A45C402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DB9F20-327A-C15A-F130-368B4C32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D8F0F3-3F3C-1F8A-FEA9-A54B0384F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DD6C2E-360E-AEA4-C75C-16EB1889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CD2-7BEF-FA4C-9105-5714424194E8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27145B-D5DF-7C0F-1D0E-C5B54A87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528364-BDCD-F460-DB3A-8684CA34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CC-FE19-AE45-B716-E121B43B21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4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760D2-A75F-9BA4-C064-85F1CFDD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10F9E9-B9F7-0759-5EA6-200A43BE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153E60-72AC-F1E2-A117-573A51BE1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C82B61-5C26-3592-E430-0483DA41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CD2-7BEF-FA4C-9105-5714424194E8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C28B64-E14C-09D6-68EF-62C353FC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814032-68D4-78D3-7ADB-9D21A1BC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CC-FE19-AE45-B716-E121B43B21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7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F2A126-0CAC-631D-2826-1FC73217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1365E1-E17F-0BC6-B56D-D293FD81D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3763F4-EC6B-F1A1-7D20-6661DC347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6CD2-7BEF-FA4C-9105-5714424194E8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B66B2-FC8C-D1D5-0FC1-EA87A6FF6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0E44A2-0426-75B7-A774-AEF8C1B4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457CC-FE19-AE45-B716-E121B43B21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0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1A9CA9A-EBE8-EA3E-D39A-3B34D6A627A7}"/>
              </a:ext>
            </a:extLst>
          </p:cNvPr>
          <p:cNvSpPr/>
          <p:nvPr/>
        </p:nvSpPr>
        <p:spPr>
          <a:xfrm>
            <a:off x="1046012" y="3429000"/>
            <a:ext cx="2272264" cy="195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6D18D9-46ED-7F8A-1DA8-F7B2B18AD447}"/>
              </a:ext>
            </a:extLst>
          </p:cNvPr>
          <p:cNvSpPr/>
          <p:nvPr/>
        </p:nvSpPr>
        <p:spPr>
          <a:xfrm>
            <a:off x="4902200" y="1263546"/>
            <a:ext cx="3254400" cy="3265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985E93EE-85DF-A42D-F3DD-C8B58A2270C7}"/>
              </a:ext>
            </a:extLst>
          </p:cNvPr>
          <p:cNvSpPr/>
          <p:nvPr/>
        </p:nvSpPr>
        <p:spPr>
          <a:xfrm>
            <a:off x="5119700" y="3495900"/>
            <a:ext cx="2819400" cy="953879"/>
          </a:xfrm>
          <a:custGeom>
            <a:avLst/>
            <a:gdLst>
              <a:gd name="connsiteX0" fmla="*/ 0 w 2819400"/>
              <a:gd name="connsiteY0" fmla="*/ 0 h 953879"/>
              <a:gd name="connsiteX1" fmla="*/ 730444 w 2819400"/>
              <a:gd name="connsiteY1" fmla="*/ 0 h 953879"/>
              <a:gd name="connsiteX2" fmla="*/ 917414 w 2819400"/>
              <a:gd name="connsiteY2" fmla="*/ 186970 h 953879"/>
              <a:gd name="connsiteX3" fmla="*/ 186970 w 2819400"/>
              <a:gd name="connsiteY3" fmla="*/ 186970 h 953879"/>
              <a:gd name="connsiteX4" fmla="*/ 186970 w 2819400"/>
              <a:gd name="connsiteY4" fmla="*/ 766909 h 953879"/>
              <a:gd name="connsiteX5" fmla="*/ 2632430 w 2819400"/>
              <a:gd name="connsiteY5" fmla="*/ 766909 h 953879"/>
              <a:gd name="connsiteX6" fmla="*/ 2632430 w 2819400"/>
              <a:gd name="connsiteY6" fmla="*/ 186970 h 953879"/>
              <a:gd name="connsiteX7" fmla="*/ 1901988 w 2819400"/>
              <a:gd name="connsiteY7" fmla="*/ 186970 h 953879"/>
              <a:gd name="connsiteX8" fmla="*/ 2088958 w 2819400"/>
              <a:gd name="connsiteY8" fmla="*/ 0 h 953879"/>
              <a:gd name="connsiteX9" fmla="*/ 2819400 w 2819400"/>
              <a:gd name="connsiteY9" fmla="*/ 0 h 953879"/>
              <a:gd name="connsiteX10" fmla="*/ 2819400 w 2819400"/>
              <a:gd name="connsiteY10" fmla="*/ 953879 h 953879"/>
              <a:gd name="connsiteX11" fmla="*/ 0 w 2819400"/>
              <a:gd name="connsiteY11" fmla="*/ 953879 h 95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9400" h="953879">
                <a:moveTo>
                  <a:pt x="0" y="0"/>
                </a:moveTo>
                <a:lnTo>
                  <a:pt x="730444" y="0"/>
                </a:lnTo>
                <a:lnTo>
                  <a:pt x="917414" y="186970"/>
                </a:lnTo>
                <a:lnTo>
                  <a:pt x="186970" y="186970"/>
                </a:lnTo>
                <a:lnTo>
                  <a:pt x="186970" y="766909"/>
                </a:lnTo>
                <a:lnTo>
                  <a:pt x="2632430" y="766909"/>
                </a:lnTo>
                <a:lnTo>
                  <a:pt x="2632430" y="186970"/>
                </a:lnTo>
                <a:lnTo>
                  <a:pt x="1901988" y="186970"/>
                </a:lnTo>
                <a:lnTo>
                  <a:pt x="2088958" y="0"/>
                </a:lnTo>
                <a:lnTo>
                  <a:pt x="2819400" y="0"/>
                </a:lnTo>
                <a:lnTo>
                  <a:pt x="2819400" y="953879"/>
                </a:lnTo>
                <a:lnTo>
                  <a:pt x="0" y="95387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440E2631-2594-DFCD-4377-A24BFA002011}"/>
              </a:ext>
            </a:extLst>
          </p:cNvPr>
          <p:cNvSpPr/>
          <p:nvPr/>
        </p:nvSpPr>
        <p:spPr>
          <a:xfrm>
            <a:off x="5380850" y="1342513"/>
            <a:ext cx="2297101" cy="2633133"/>
          </a:xfrm>
          <a:prstGeom prst="downArrow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74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Tatsuhiko Nakano</dc:creator>
  <cp:lastModifiedBy>Tatsuhiko Nakano</cp:lastModifiedBy>
  <cp:revision>3</cp:revision>
  <dcterms:created xsi:type="dcterms:W3CDTF">2023-03-17T13:16:36Z</dcterms:created>
  <dcterms:modified xsi:type="dcterms:W3CDTF">2023-03-17T13:28:17Z</dcterms:modified>
</cp:coreProperties>
</file>