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11"/>
  </p:notesMasterIdLst>
  <p:handoutMasterIdLst>
    <p:handoutMasterId r:id="rId12"/>
  </p:handoutMasterIdLst>
  <p:sldIdLst>
    <p:sldId id="256" r:id="rId2"/>
    <p:sldId id="290" r:id="rId3"/>
    <p:sldId id="291" r:id="rId4"/>
    <p:sldId id="268" r:id="rId5"/>
    <p:sldId id="288" r:id="rId6"/>
    <p:sldId id="294" r:id="rId7"/>
    <p:sldId id="293" r:id="rId8"/>
    <p:sldId id="295" r:id="rId9"/>
    <p:sldId id="28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135"/>
    <a:srgbClr val="BDA07D"/>
    <a:srgbClr val="F5F9F9"/>
    <a:srgbClr val="627272"/>
    <a:srgbClr val="93A5A8"/>
    <a:srgbClr val="3E709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44" autoAdjust="0"/>
    <p:restoredTop sz="94879" autoAdjust="0"/>
  </p:normalViewPr>
  <p:slideViewPr>
    <p:cSldViewPr snapToGrid="0">
      <p:cViewPr>
        <p:scale>
          <a:sx n="60" d="100"/>
          <a:sy n="60" d="100"/>
        </p:scale>
        <p:origin x="-1180" y="-16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EAF03AE-1CC2-475F-B909-50970E9699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0B63C45E-73BA-4C86-A24F-A5006B4E7B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37A4CE-17BB-4BB2-AC7B-97495293E2AC}" type="datetimeFigureOut">
              <a:rPr lang="en-US" smtClean="0"/>
              <a:t>5/7/2024</a:t>
            </a:fld>
            <a:endParaRPr lang="en-US" dirty="0"/>
          </a:p>
        </p:txBody>
      </p:sp>
      <p:sp>
        <p:nvSpPr>
          <p:cNvPr id="4" name="Footer Placeholder 3">
            <a:extLst>
              <a:ext uri="{FF2B5EF4-FFF2-40B4-BE49-F238E27FC236}">
                <a16:creationId xmlns:a16="http://schemas.microsoft.com/office/drawing/2014/main" xmlns="" id="{D71DB874-DF6A-4AFA-8055-4AD7EE4CE3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7677078F-04CB-4625-B536-5BCAA2EC6C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0EF92D-82DD-4142-BCE8-036B91487D2E}" type="slidenum">
              <a:rPr lang="en-US" smtClean="0"/>
              <a:t>‹#›</a:t>
            </a:fld>
            <a:endParaRPr lang="en-US" dirty="0"/>
          </a:p>
        </p:txBody>
      </p:sp>
    </p:spTree>
    <p:extLst>
      <p:ext uri="{BB962C8B-B14F-4D97-AF65-F5344CB8AC3E}">
        <p14:creationId xmlns:p14="http://schemas.microsoft.com/office/powerpoint/2010/main" val="757070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6C8F5-2FDA-4718-81AA-24F4816BBD56}" type="datetimeFigureOut">
              <a:rPr lang="en-US" smtClean="0"/>
              <a:t>5/7/2024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8EC616-C518-4358-9496-6C33B2F5FA56}" type="slidenum">
              <a:rPr lang="en-US" smtClean="0"/>
              <a:t>‹#›</a:t>
            </a:fld>
            <a:endParaRPr lang="en-US" dirty="0"/>
          </a:p>
        </p:txBody>
      </p:sp>
    </p:spTree>
    <p:extLst>
      <p:ext uri="{BB962C8B-B14F-4D97-AF65-F5344CB8AC3E}">
        <p14:creationId xmlns:p14="http://schemas.microsoft.com/office/powerpoint/2010/main" val="1732322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dirty="0"/>
          </a:p>
        </p:txBody>
      </p:sp>
      <p:sp>
        <p:nvSpPr>
          <p:cNvPr id="4" name="عنصر نائب لرقم الشريحة 3"/>
          <p:cNvSpPr>
            <a:spLocks noGrp="1"/>
          </p:cNvSpPr>
          <p:nvPr>
            <p:ph type="sldNum" sz="quarter" idx="10"/>
          </p:nvPr>
        </p:nvSpPr>
        <p:spPr/>
        <p:txBody>
          <a:bodyPr/>
          <a:lstStyle/>
          <a:p>
            <a:fld id="{C58EC616-C518-4358-9496-6C33B2F5FA56}" type="slidenum">
              <a:rPr lang="en-US" smtClean="0"/>
              <a:t>5</a:t>
            </a:fld>
            <a:endParaRPr lang="en-US" dirty="0"/>
          </a:p>
        </p:txBody>
      </p:sp>
    </p:spTree>
    <p:extLst>
      <p:ext uri="{BB962C8B-B14F-4D97-AF65-F5344CB8AC3E}">
        <p14:creationId xmlns:p14="http://schemas.microsoft.com/office/powerpoint/2010/main" val="2874764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544ACCFF-64A9-40AA-93F9-86E3CE016187}"/>
              </a:ext>
            </a:extLst>
          </p:cNvPr>
          <p:cNvSpPr>
            <a:spLocks noGrp="1"/>
          </p:cNvSpPr>
          <p:nvPr>
            <p:ph type="title" hasCustomPrompt="1"/>
          </p:nvPr>
        </p:nvSpPr>
        <p:spPr>
          <a:xfrm>
            <a:off x="651769" y="2683895"/>
            <a:ext cx="5278514" cy="2862225"/>
          </a:xfrm>
          <a:prstGeom prst="rect">
            <a:avLst/>
          </a:prstGeom>
        </p:spPr>
        <p:txBody>
          <a:bodyPr anchor="b"/>
          <a:lstStyle>
            <a:lvl1pPr>
              <a:lnSpc>
                <a:spcPct val="100000"/>
              </a:lnSpc>
              <a:defRPr sz="5000" cap="all" spc="200" baseline="0">
                <a:solidFill>
                  <a:schemeClr val="accent1">
                    <a:lumMod val="75000"/>
                  </a:schemeClr>
                </a:solidFill>
              </a:defRPr>
            </a:lvl1pPr>
          </a:lstStyle>
          <a:p>
            <a:r>
              <a:rPr lang="en-US" dirty="0"/>
              <a:t>Click to add title</a:t>
            </a:r>
          </a:p>
        </p:txBody>
      </p:sp>
      <p:sp>
        <p:nvSpPr>
          <p:cNvPr id="9" name="Text Placeholder 8">
            <a:extLst>
              <a:ext uri="{FF2B5EF4-FFF2-40B4-BE49-F238E27FC236}">
                <a16:creationId xmlns:a16="http://schemas.microsoft.com/office/drawing/2014/main" xmlns="" id="{AD785D0F-160C-4A31-93B3-F251B0730757}"/>
              </a:ext>
            </a:extLst>
          </p:cNvPr>
          <p:cNvSpPr>
            <a:spLocks noGrp="1"/>
          </p:cNvSpPr>
          <p:nvPr>
            <p:ph type="body" sz="quarter" idx="10" hasCustomPrompt="1"/>
          </p:nvPr>
        </p:nvSpPr>
        <p:spPr>
          <a:xfrm>
            <a:off x="685636" y="5568698"/>
            <a:ext cx="5278514" cy="618142"/>
          </a:xfrm>
          <a:prstGeom prst="rect">
            <a:avLst/>
          </a:prstGeom>
        </p:spPr>
        <p:txBody>
          <a:bodyPr anchor="t"/>
          <a:lstStyle>
            <a:lvl1pPr marL="0" indent="0">
              <a:buNone/>
              <a:defRPr sz="2000" b="0" i="0" spc="200" baseline="0">
                <a:solidFill>
                  <a:schemeClr val="accent5">
                    <a:lumMod val="50000"/>
                  </a:schemeClr>
                </a:solidFill>
              </a:defRPr>
            </a:lvl1pPr>
          </a:lstStyle>
          <a:p>
            <a:pPr lvl="0"/>
            <a:r>
              <a:rPr lang="en-US" dirty="0"/>
              <a:t>Click to add name</a:t>
            </a:r>
          </a:p>
        </p:txBody>
      </p:sp>
      <p:sp>
        <p:nvSpPr>
          <p:cNvPr id="11" name="Picture Placeholder 10">
            <a:extLst>
              <a:ext uri="{FF2B5EF4-FFF2-40B4-BE49-F238E27FC236}">
                <a16:creationId xmlns:a16="http://schemas.microsoft.com/office/drawing/2014/main" xmlns="" id="{31CCC134-2698-41E9-A225-76300EF59E5D}"/>
              </a:ext>
            </a:extLst>
          </p:cNvPr>
          <p:cNvSpPr>
            <a:spLocks noGrp="1"/>
          </p:cNvSpPr>
          <p:nvPr>
            <p:ph type="pic" sz="quarter" idx="11"/>
          </p:nvPr>
        </p:nvSpPr>
        <p:spPr>
          <a:xfrm>
            <a:off x="6952488" y="950976"/>
            <a:ext cx="5239512" cy="4965192"/>
          </a:xfrm>
          <a:prstGeom prst="rect">
            <a:avLst/>
          </a:prstGeom>
        </p:spPr>
        <p:txBody>
          <a:bodyPr anchor="ctr"/>
          <a:lstStyle>
            <a:lvl1pPr marL="0" indent="0" algn="ctr">
              <a:buNone/>
              <a:defRPr spc="400" baseline="0"/>
            </a:lvl1pPr>
          </a:lstStyle>
          <a:p>
            <a:endParaRPr lang="en-US" dirty="0"/>
          </a:p>
        </p:txBody>
      </p:sp>
      <p:sp>
        <p:nvSpPr>
          <p:cNvPr id="5" name="Text Placeholder 3">
            <a:extLst>
              <a:ext uri="{FF2B5EF4-FFF2-40B4-BE49-F238E27FC236}">
                <a16:creationId xmlns:a16="http://schemas.microsoft.com/office/drawing/2014/main" xmlns="" id="{6EEBC2D4-4F41-249E-7141-E0E12113CEBC}"/>
              </a:ext>
            </a:extLst>
          </p:cNvPr>
          <p:cNvSpPr>
            <a:spLocks noGrp="1"/>
          </p:cNvSpPr>
          <p:nvPr>
            <p:ph type="body" sz="quarter" idx="12"/>
          </p:nvPr>
        </p:nvSpPr>
        <p:spPr>
          <a:xfrm>
            <a:off x="5572346" y="0"/>
            <a:ext cx="2895600" cy="6858000"/>
          </a:xfrm>
          <a:prstGeom prst="rect">
            <a:avLst/>
          </a:prstGeom>
          <a:solidFill>
            <a:schemeClr val="accent1">
              <a:alpha val="50000"/>
            </a:schemeClr>
          </a:solidFill>
        </p:spPr>
        <p:txBody>
          <a:bodyPr/>
          <a:lstStyle>
            <a:lvl1pPr>
              <a:defRPr>
                <a:noFill/>
              </a:defRPr>
            </a:lvl1pPr>
            <a:lvl2pPr>
              <a:defRPr>
                <a:noFill/>
              </a:defRPr>
            </a:lvl2pPr>
            <a:lvl3pPr>
              <a:defRPr>
                <a:noFill/>
              </a:defRPr>
            </a:lvl3pPr>
            <a:lvl4pPr>
              <a:defRPr>
                <a:noFill/>
              </a:defRPr>
            </a:lvl4pPr>
            <a:lvl5pPr>
              <a:defRPr>
                <a:no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27806065"/>
      </p:ext>
    </p:extLst>
  </p:cSld>
  <p:clrMapOvr>
    <a:masterClrMapping/>
  </p:clrMapOvr>
  <p:extLst>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lit image with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2C65D0-3E91-45C0-BC6C-CC7BFE58B0B9}"/>
              </a:ext>
            </a:extLst>
          </p:cNvPr>
          <p:cNvSpPr>
            <a:spLocks noGrp="1"/>
          </p:cNvSpPr>
          <p:nvPr>
            <p:ph type="title" hasCustomPrompt="1"/>
          </p:nvPr>
        </p:nvSpPr>
        <p:spPr>
          <a:xfrm>
            <a:off x="1574800" y="3429000"/>
            <a:ext cx="3097320" cy="978408"/>
          </a:xfrm>
          <a:prstGeom prst="rect">
            <a:avLst/>
          </a:prstGeom>
        </p:spPr>
        <p:txBody>
          <a:bodyPr anchor="ctr"/>
          <a:lstStyle>
            <a:lvl1pPr algn="l">
              <a:defRPr sz="3200" cap="all" spc="200" baseline="0">
                <a:solidFill>
                  <a:schemeClr val="accent1">
                    <a:lumMod val="75000"/>
                  </a:schemeClr>
                </a:solidFill>
              </a:defRPr>
            </a:lvl1pPr>
          </a:lstStyle>
          <a:p>
            <a:r>
              <a:rPr lang="en-US" dirty="0"/>
              <a:t>Click to add title</a:t>
            </a:r>
          </a:p>
        </p:txBody>
      </p:sp>
      <p:sp>
        <p:nvSpPr>
          <p:cNvPr id="6" name="Picture Placeholder 5">
            <a:extLst>
              <a:ext uri="{FF2B5EF4-FFF2-40B4-BE49-F238E27FC236}">
                <a16:creationId xmlns:a16="http://schemas.microsoft.com/office/drawing/2014/main" xmlns="" id="{09651A5D-2C86-4900-A248-8559E39BDAC9}"/>
              </a:ext>
            </a:extLst>
          </p:cNvPr>
          <p:cNvSpPr>
            <a:spLocks noGrp="1"/>
          </p:cNvSpPr>
          <p:nvPr>
            <p:ph type="pic" sz="quarter" idx="13"/>
          </p:nvPr>
        </p:nvSpPr>
        <p:spPr>
          <a:xfrm>
            <a:off x="0" y="0"/>
            <a:ext cx="12192000" cy="2051050"/>
          </a:xfrm>
          <a:prstGeom prst="rect">
            <a:avLst/>
          </a:prstGeom>
        </p:spPr>
        <p:txBody>
          <a:bodyPr anchor="ctr"/>
          <a:lstStyle>
            <a:lvl1pPr marL="0" indent="0" algn="ctr">
              <a:buNone/>
              <a:defRPr spc="400" baseline="0"/>
            </a:lvl1pPr>
          </a:lstStyle>
          <a:p>
            <a:endParaRPr lang="en-US" dirty="0"/>
          </a:p>
        </p:txBody>
      </p:sp>
      <p:sp>
        <p:nvSpPr>
          <p:cNvPr id="9" name="Text Placeholder 11">
            <a:extLst>
              <a:ext uri="{FF2B5EF4-FFF2-40B4-BE49-F238E27FC236}">
                <a16:creationId xmlns:a16="http://schemas.microsoft.com/office/drawing/2014/main" xmlns="" id="{D5F84479-AB5A-4587-BAAF-A05E52224B46}"/>
              </a:ext>
            </a:extLst>
          </p:cNvPr>
          <p:cNvSpPr>
            <a:spLocks noGrp="1"/>
          </p:cNvSpPr>
          <p:nvPr>
            <p:ph type="body" sz="quarter" idx="16" hasCustomPrompt="1"/>
          </p:nvPr>
        </p:nvSpPr>
        <p:spPr>
          <a:xfrm>
            <a:off x="6235700" y="2854660"/>
            <a:ext cx="4749800" cy="2129971"/>
          </a:xfrm>
          <a:prstGeom prst="rect">
            <a:avLst/>
          </a:prstGeom>
        </p:spPr>
        <p:txBody>
          <a:bodyPr anchor="ctr"/>
          <a:lstStyle>
            <a:lvl1pPr marL="285750" indent="-285750" algn="l">
              <a:lnSpc>
                <a:spcPct val="150000"/>
              </a:lnSpc>
              <a:spcBef>
                <a:spcPts val="0"/>
              </a:spcBef>
              <a:buFont typeface="Arial" panose="020B0604020202020204" pitchFamily="34" charset="0"/>
              <a:buChar char="•"/>
              <a:defRPr sz="1600" cap="none" spc="50" baseline="0">
                <a:latin typeface="+mn-lt"/>
              </a:defRPr>
            </a:lvl1pPr>
          </a:lstStyle>
          <a:p>
            <a:pPr lvl="0"/>
            <a:r>
              <a:rPr lang="en-US" dirty="0"/>
              <a:t>Click to add text</a:t>
            </a:r>
          </a:p>
        </p:txBody>
      </p:sp>
      <p:sp>
        <p:nvSpPr>
          <p:cNvPr id="7" name="Picture Placeholder 5">
            <a:extLst>
              <a:ext uri="{FF2B5EF4-FFF2-40B4-BE49-F238E27FC236}">
                <a16:creationId xmlns:a16="http://schemas.microsoft.com/office/drawing/2014/main" xmlns="" id="{3D8D3253-3A08-4F2F-B6B3-607BBC6B33D7}"/>
              </a:ext>
            </a:extLst>
          </p:cNvPr>
          <p:cNvSpPr>
            <a:spLocks noGrp="1"/>
          </p:cNvSpPr>
          <p:nvPr>
            <p:ph type="pic" sz="quarter" idx="14"/>
          </p:nvPr>
        </p:nvSpPr>
        <p:spPr>
          <a:xfrm>
            <a:off x="0" y="5788241"/>
            <a:ext cx="12192000" cy="1069760"/>
          </a:xfrm>
          <a:prstGeom prst="rect">
            <a:avLst/>
          </a:prstGeom>
        </p:spPr>
        <p:txBody>
          <a:bodyPr anchor="ctr"/>
          <a:lstStyle>
            <a:lvl1pPr marL="0" indent="0" algn="ctr">
              <a:buNone/>
              <a:defRPr spc="400" baseline="0"/>
            </a:lvl1pPr>
          </a:lstStyle>
          <a:p>
            <a:endParaRPr lang="en-US" dirty="0"/>
          </a:p>
        </p:txBody>
      </p:sp>
    </p:spTree>
    <p:extLst>
      <p:ext uri="{BB962C8B-B14F-4D97-AF65-F5344CB8AC3E}">
        <p14:creationId xmlns:p14="http://schemas.microsoft.com/office/powerpoint/2010/main" val="2377239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11220C40-4EC0-BFB1-D615-1455BA15A088}"/>
              </a:ext>
              <a:ext uri="{C183D7F6-B498-43B3-948B-1728B52AA6E4}">
                <adec:decorative xmlns:adec="http://schemas.microsoft.com/office/drawing/2017/decorative" xmlns="" val="1"/>
              </a:ext>
            </a:extLst>
          </p:cNvPr>
          <p:cNvSpPr/>
          <p:nvPr userDrawn="1"/>
        </p:nvSpPr>
        <p:spPr>
          <a:xfrm>
            <a:off x="0" y="0"/>
            <a:ext cx="12192000" cy="3684897"/>
          </a:xfrm>
          <a:prstGeom prst="rect">
            <a:avLst/>
          </a:prstGeom>
          <a:solidFill>
            <a:schemeClr val="tx2">
              <a:lumMod val="60000"/>
              <a:lumOff val="4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Connector 37">
            <a:extLst>
              <a:ext uri="{FF2B5EF4-FFF2-40B4-BE49-F238E27FC236}">
                <a16:creationId xmlns:a16="http://schemas.microsoft.com/office/drawing/2014/main" xmlns="" id="{78B9A4D3-8D91-4865-B422-5F60885A730F}"/>
              </a:ext>
              <a:ext uri="{C183D7F6-B498-43B3-948B-1728B52AA6E4}">
                <adec:decorative xmlns:adec="http://schemas.microsoft.com/office/drawing/2017/decorative" xmlns="" val="1"/>
              </a:ext>
            </a:extLst>
          </p:cNvPr>
          <p:cNvCxnSpPr>
            <a:cxnSpLocks/>
          </p:cNvCxnSpPr>
          <p:nvPr userDrawn="1"/>
        </p:nvCxnSpPr>
        <p:spPr>
          <a:xfrm flipH="1">
            <a:off x="1592874" y="3684898"/>
            <a:ext cx="9006253"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90ECDAF5-DEB9-4A0C-9165-6ED23184A320}"/>
              </a:ext>
            </a:extLst>
          </p:cNvPr>
          <p:cNvSpPr>
            <a:spLocks noGrp="1"/>
          </p:cNvSpPr>
          <p:nvPr>
            <p:ph type="title" hasCustomPrompt="1"/>
          </p:nvPr>
        </p:nvSpPr>
        <p:spPr>
          <a:xfrm>
            <a:off x="838200" y="498928"/>
            <a:ext cx="10515600" cy="565435"/>
          </a:xfrm>
          <a:prstGeom prst="rect">
            <a:avLst/>
          </a:prstGeom>
        </p:spPr>
        <p:txBody>
          <a:bodyPr/>
          <a:lstStyle>
            <a:lvl1pPr algn="ctr">
              <a:defRPr sz="3200" cap="all" spc="200" baseline="0">
                <a:solidFill>
                  <a:schemeClr val="accent3"/>
                </a:solidFill>
              </a:defRPr>
            </a:lvl1pPr>
          </a:lstStyle>
          <a:p>
            <a:r>
              <a:rPr lang="en-US" dirty="0"/>
              <a:t>Click to add title</a:t>
            </a:r>
          </a:p>
        </p:txBody>
      </p:sp>
      <p:sp>
        <p:nvSpPr>
          <p:cNvPr id="8" name="Rectangle 7">
            <a:extLst>
              <a:ext uri="{FF2B5EF4-FFF2-40B4-BE49-F238E27FC236}">
                <a16:creationId xmlns:a16="http://schemas.microsoft.com/office/drawing/2014/main" xmlns="" id="{65FEA1AD-EC70-422F-BADD-FCA14BF9D43F}"/>
              </a:ext>
              <a:ext uri="{C183D7F6-B498-43B3-948B-1728B52AA6E4}">
                <adec:decorative xmlns:adec="http://schemas.microsoft.com/office/drawing/2017/decorative" xmlns="" val="1"/>
              </a:ext>
            </a:extLst>
          </p:cNvPr>
          <p:cNvSpPr/>
          <p:nvPr userDrawn="1"/>
        </p:nvSpPr>
        <p:spPr>
          <a:xfrm>
            <a:off x="1428750" y="3520775"/>
            <a:ext cx="328246" cy="3282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0" name="Rectangle 9">
            <a:extLst>
              <a:ext uri="{FF2B5EF4-FFF2-40B4-BE49-F238E27FC236}">
                <a16:creationId xmlns:a16="http://schemas.microsoft.com/office/drawing/2014/main" xmlns="" id="{1C84996E-63EA-4C88-816A-3AE158BB57E0}"/>
              </a:ext>
              <a:ext uri="{C183D7F6-B498-43B3-948B-1728B52AA6E4}">
                <adec:decorative xmlns:adec="http://schemas.microsoft.com/office/drawing/2017/decorative" xmlns="" val="1"/>
              </a:ext>
            </a:extLst>
          </p:cNvPr>
          <p:cNvSpPr/>
          <p:nvPr userDrawn="1"/>
        </p:nvSpPr>
        <p:spPr>
          <a:xfrm>
            <a:off x="3680314" y="3520775"/>
            <a:ext cx="328246" cy="32824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ECA09893-F9A1-4FA2-A462-C1C443EC323F}"/>
              </a:ext>
              <a:ext uri="{C183D7F6-B498-43B3-948B-1728B52AA6E4}">
                <adec:decorative xmlns:adec="http://schemas.microsoft.com/office/drawing/2017/decorative" xmlns="" val="1"/>
              </a:ext>
            </a:extLst>
          </p:cNvPr>
          <p:cNvSpPr/>
          <p:nvPr userDrawn="1"/>
        </p:nvSpPr>
        <p:spPr>
          <a:xfrm>
            <a:off x="5931878" y="3520775"/>
            <a:ext cx="328246" cy="32824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xmlns="" id="{829FBC17-744B-4367-90B4-20C9CDBD18E4}"/>
              </a:ext>
              <a:ext uri="{C183D7F6-B498-43B3-948B-1728B52AA6E4}">
                <adec:decorative xmlns:adec="http://schemas.microsoft.com/office/drawing/2017/decorative" xmlns="" val="1"/>
              </a:ext>
            </a:extLst>
          </p:cNvPr>
          <p:cNvSpPr/>
          <p:nvPr userDrawn="1"/>
        </p:nvSpPr>
        <p:spPr>
          <a:xfrm>
            <a:off x="8183442" y="3520775"/>
            <a:ext cx="328246" cy="328246"/>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xmlns="" id="{79FD6CCE-53EA-424C-A29B-35A77F78203D}"/>
              </a:ext>
              <a:ext uri="{C183D7F6-B498-43B3-948B-1728B52AA6E4}">
                <adec:decorative xmlns:adec="http://schemas.microsoft.com/office/drawing/2017/decorative" xmlns="" val="1"/>
              </a:ext>
            </a:extLst>
          </p:cNvPr>
          <p:cNvSpPr/>
          <p:nvPr userDrawn="1"/>
        </p:nvSpPr>
        <p:spPr>
          <a:xfrm>
            <a:off x="10435004" y="3520775"/>
            <a:ext cx="328246" cy="32824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cxnSp>
        <p:nvCxnSpPr>
          <p:cNvPr id="18" name="Straight Connector 17">
            <a:extLst>
              <a:ext uri="{FF2B5EF4-FFF2-40B4-BE49-F238E27FC236}">
                <a16:creationId xmlns:a16="http://schemas.microsoft.com/office/drawing/2014/main" xmlns="" id="{A1ADC218-9303-4431-8BD2-4D5F9C19A2D3}"/>
              </a:ext>
              <a:ext uri="{C183D7F6-B498-43B3-948B-1728B52AA6E4}">
                <adec:decorative xmlns:adec="http://schemas.microsoft.com/office/drawing/2017/decorative" xmlns="" val="1"/>
              </a:ext>
            </a:extLst>
          </p:cNvPr>
          <p:cNvCxnSpPr>
            <a:cxnSpLocks/>
          </p:cNvCxnSpPr>
          <p:nvPr userDrawn="1"/>
        </p:nvCxnSpPr>
        <p:spPr>
          <a:xfrm>
            <a:off x="1592873" y="2964383"/>
            <a:ext cx="0" cy="415716"/>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4F724929-97F8-4988-BD69-D86CAA6950D1}"/>
              </a:ext>
              <a:ext uri="{C183D7F6-B498-43B3-948B-1728B52AA6E4}">
                <adec:decorative xmlns:adec="http://schemas.microsoft.com/office/drawing/2017/decorative" xmlns="" val="1"/>
              </a:ext>
            </a:extLst>
          </p:cNvPr>
          <p:cNvCxnSpPr>
            <a:cxnSpLocks/>
          </p:cNvCxnSpPr>
          <p:nvPr userDrawn="1"/>
        </p:nvCxnSpPr>
        <p:spPr>
          <a:xfrm>
            <a:off x="6096001" y="2964383"/>
            <a:ext cx="0" cy="41571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0FEF08-1FB7-46B4-AB6B-D672A96A71F8}"/>
              </a:ext>
              <a:ext uri="{C183D7F6-B498-43B3-948B-1728B52AA6E4}">
                <adec:decorative xmlns:adec="http://schemas.microsoft.com/office/drawing/2017/decorative" xmlns="" val="1"/>
              </a:ext>
            </a:extLst>
          </p:cNvPr>
          <p:cNvCxnSpPr>
            <a:cxnSpLocks/>
          </p:cNvCxnSpPr>
          <p:nvPr userDrawn="1"/>
        </p:nvCxnSpPr>
        <p:spPr>
          <a:xfrm>
            <a:off x="10599127" y="2964383"/>
            <a:ext cx="0" cy="41571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 Placeholder 22">
            <a:extLst>
              <a:ext uri="{FF2B5EF4-FFF2-40B4-BE49-F238E27FC236}">
                <a16:creationId xmlns:a16="http://schemas.microsoft.com/office/drawing/2014/main" xmlns="" id="{8BA510CE-108D-434A-9BE7-BE6712175231}"/>
              </a:ext>
            </a:extLst>
          </p:cNvPr>
          <p:cNvSpPr>
            <a:spLocks noGrp="1"/>
          </p:cNvSpPr>
          <p:nvPr>
            <p:ph type="body" sz="quarter" idx="15" hasCustomPrompt="1"/>
          </p:nvPr>
        </p:nvSpPr>
        <p:spPr>
          <a:xfrm>
            <a:off x="465172" y="2075688"/>
            <a:ext cx="2251564" cy="498496"/>
          </a:xfrm>
          <a:prstGeom prst="rect">
            <a:avLst/>
          </a:prstGeom>
        </p:spPr>
        <p:txBody>
          <a:bodyPr anchor="b"/>
          <a:lstStyle>
            <a:lvl1pPr marL="0" indent="0" algn="ctr">
              <a:buNone/>
              <a:defRPr sz="1600" cap="all" baseline="0">
                <a:solidFill>
                  <a:schemeClr val="accent2"/>
                </a:solidFill>
                <a:latin typeface="Segoe UI" panose="020B0502040204020203" pitchFamily="34" charset="0"/>
              </a:defRPr>
            </a:lvl1pPr>
          </a:lstStyle>
          <a:p>
            <a:pPr lvl="0"/>
            <a:r>
              <a:rPr lang="en-US" dirty="0"/>
              <a:t>Add text</a:t>
            </a:r>
          </a:p>
        </p:txBody>
      </p:sp>
      <p:sp>
        <p:nvSpPr>
          <p:cNvPr id="28" name="Text Placeholder 22">
            <a:extLst>
              <a:ext uri="{FF2B5EF4-FFF2-40B4-BE49-F238E27FC236}">
                <a16:creationId xmlns:a16="http://schemas.microsoft.com/office/drawing/2014/main" xmlns="" id="{00414708-82D0-44BF-8CBD-2D165A385617}"/>
              </a:ext>
            </a:extLst>
          </p:cNvPr>
          <p:cNvSpPr>
            <a:spLocks noGrp="1"/>
          </p:cNvSpPr>
          <p:nvPr>
            <p:ph type="body" sz="quarter" idx="20" hasCustomPrompt="1"/>
          </p:nvPr>
        </p:nvSpPr>
        <p:spPr>
          <a:xfrm>
            <a:off x="465172" y="2578608"/>
            <a:ext cx="2251564" cy="310896"/>
          </a:xfrm>
          <a:prstGeom prst="rect">
            <a:avLst/>
          </a:prstGeom>
        </p:spPr>
        <p:txBody>
          <a:bodyPr anchor="t"/>
          <a:lstStyle>
            <a:lvl1pPr marL="0" indent="0" algn="ctr">
              <a:lnSpc>
                <a:spcPct val="114000"/>
              </a:lnSpc>
              <a:spcBef>
                <a:spcPts val="0"/>
              </a:spcBef>
              <a:buNone/>
              <a:defRPr sz="1200" spc="50" baseline="0">
                <a:solidFill>
                  <a:schemeClr val="accent2"/>
                </a:solidFill>
              </a:defRPr>
            </a:lvl1pPr>
          </a:lstStyle>
          <a:p>
            <a:pPr lvl="0"/>
            <a:r>
              <a:rPr lang="en-US" dirty="0"/>
              <a:t>Add text</a:t>
            </a:r>
          </a:p>
        </p:txBody>
      </p:sp>
      <p:sp>
        <p:nvSpPr>
          <p:cNvPr id="29" name="Text Placeholder 22">
            <a:extLst>
              <a:ext uri="{FF2B5EF4-FFF2-40B4-BE49-F238E27FC236}">
                <a16:creationId xmlns:a16="http://schemas.microsoft.com/office/drawing/2014/main" xmlns="" id="{272F07D4-1C66-4FA2-8361-FC6267F17717}"/>
              </a:ext>
            </a:extLst>
          </p:cNvPr>
          <p:cNvSpPr>
            <a:spLocks noGrp="1"/>
          </p:cNvSpPr>
          <p:nvPr>
            <p:ph type="body" sz="quarter" idx="21" hasCustomPrompt="1"/>
          </p:nvPr>
        </p:nvSpPr>
        <p:spPr>
          <a:xfrm>
            <a:off x="4970216" y="2075688"/>
            <a:ext cx="2251564" cy="498496"/>
          </a:xfrm>
          <a:prstGeom prst="rect">
            <a:avLst/>
          </a:prstGeom>
        </p:spPr>
        <p:txBody>
          <a:bodyPr anchor="b"/>
          <a:lstStyle>
            <a:lvl1pPr marL="0" indent="0" algn="ctr">
              <a:buNone/>
              <a:defRPr sz="1600" cap="all" baseline="0">
                <a:solidFill>
                  <a:schemeClr val="accent5">
                    <a:lumMod val="50000"/>
                  </a:schemeClr>
                </a:solidFill>
                <a:latin typeface="Segoe UI" panose="020B0502040204020203" pitchFamily="34" charset="0"/>
              </a:defRPr>
            </a:lvl1pPr>
          </a:lstStyle>
          <a:p>
            <a:pPr lvl="0"/>
            <a:r>
              <a:rPr lang="en-US" dirty="0"/>
              <a:t>Add text</a:t>
            </a:r>
          </a:p>
        </p:txBody>
      </p:sp>
      <p:sp>
        <p:nvSpPr>
          <p:cNvPr id="30" name="Text Placeholder 22">
            <a:extLst>
              <a:ext uri="{FF2B5EF4-FFF2-40B4-BE49-F238E27FC236}">
                <a16:creationId xmlns:a16="http://schemas.microsoft.com/office/drawing/2014/main" xmlns="" id="{432C0CF3-19F3-4C10-9EEC-BA5E5F3FD22F}"/>
              </a:ext>
            </a:extLst>
          </p:cNvPr>
          <p:cNvSpPr>
            <a:spLocks noGrp="1"/>
          </p:cNvSpPr>
          <p:nvPr>
            <p:ph type="body" sz="quarter" idx="22" hasCustomPrompt="1"/>
          </p:nvPr>
        </p:nvSpPr>
        <p:spPr>
          <a:xfrm>
            <a:off x="4970216" y="2578608"/>
            <a:ext cx="2251564" cy="310896"/>
          </a:xfrm>
          <a:prstGeom prst="rect">
            <a:avLst/>
          </a:prstGeom>
        </p:spPr>
        <p:txBody>
          <a:bodyPr anchor="t"/>
          <a:lstStyle>
            <a:lvl1pPr marL="0" indent="0" algn="ctr">
              <a:lnSpc>
                <a:spcPct val="114000"/>
              </a:lnSpc>
              <a:spcBef>
                <a:spcPts val="0"/>
              </a:spcBef>
              <a:buNone/>
              <a:defRPr sz="1200" spc="50" baseline="0">
                <a:solidFill>
                  <a:schemeClr val="accent5">
                    <a:lumMod val="50000"/>
                  </a:schemeClr>
                </a:solidFill>
              </a:defRPr>
            </a:lvl1pPr>
          </a:lstStyle>
          <a:p>
            <a:pPr lvl="0"/>
            <a:r>
              <a:rPr lang="en-US" dirty="0"/>
              <a:t>Add text</a:t>
            </a:r>
          </a:p>
        </p:txBody>
      </p:sp>
      <p:sp>
        <p:nvSpPr>
          <p:cNvPr id="31" name="Text Placeholder 22">
            <a:extLst>
              <a:ext uri="{FF2B5EF4-FFF2-40B4-BE49-F238E27FC236}">
                <a16:creationId xmlns:a16="http://schemas.microsoft.com/office/drawing/2014/main" xmlns="" id="{4A3A0AFC-7EB9-4059-8C59-C42379BA923E}"/>
              </a:ext>
            </a:extLst>
          </p:cNvPr>
          <p:cNvSpPr>
            <a:spLocks noGrp="1"/>
          </p:cNvSpPr>
          <p:nvPr>
            <p:ph type="body" sz="quarter" idx="23" hasCustomPrompt="1"/>
          </p:nvPr>
        </p:nvSpPr>
        <p:spPr>
          <a:xfrm>
            <a:off x="9473340" y="2075688"/>
            <a:ext cx="2251564" cy="498496"/>
          </a:xfrm>
          <a:prstGeom prst="rect">
            <a:avLst/>
          </a:prstGeom>
        </p:spPr>
        <p:txBody>
          <a:bodyPr anchor="b"/>
          <a:lstStyle>
            <a:lvl1pPr marL="0" indent="0" algn="ctr">
              <a:buNone/>
              <a:defRPr sz="1600" cap="all" baseline="0">
                <a:solidFill>
                  <a:schemeClr val="accent1">
                    <a:lumMod val="75000"/>
                  </a:schemeClr>
                </a:solidFill>
                <a:latin typeface="Segoe UI" panose="020B0502040204020203" pitchFamily="34" charset="0"/>
              </a:defRPr>
            </a:lvl1pPr>
          </a:lstStyle>
          <a:p>
            <a:pPr lvl="0"/>
            <a:r>
              <a:rPr lang="en-US" dirty="0"/>
              <a:t>Add text</a:t>
            </a:r>
          </a:p>
        </p:txBody>
      </p:sp>
      <p:sp>
        <p:nvSpPr>
          <p:cNvPr id="32" name="Text Placeholder 22">
            <a:extLst>
              <a:ext uri="{FF2B5EF4-FFF2-40B4-BE49-F238E27FC236}">
                <a16:creationId xmlns:a16="http://schemas.microsoft.com/office/drawing/2014/main" xmlns="" id="{417F27A8-21AF-48E6-8A67-65C9920A3077}"/>
              </a:ext>
            </a:extLst>
          </p:cNvPr>
          <p:cNvSpPr>
            <a:spLocks noGrp="1"/>
          </p:cNvSpPr>
          <p:nvPr>
            <p:ph type="body" sz="quarter" idx="24" hasCustomPrompt="1"/>
          </p:nvPr>
        </p:nvSpPr>
        <p:spPr>
          <a:xfrm>
            <a:off x="9473340" y="2578608"/>
            <a:ext cx="2251564" cy="310896"/>
          </a:xfrm>
          <a:prstGeom prst="rect">
            <a:avLst/>
          </a:prstGeom>
        </p:spPr>
        <p:txBody>
          <a:bodyPr anchor="t"/>
          <a:lstStyle>
            <a:lvl1pPr marL="0" indent="0" algn="ctr">
              <a:lnSpc>
                <a:spcPct val="114000"/>
              </a:lnSpc>
              <a:spcBef>
                <a:spcPts val="0"/>
              </a:spcBef>
              <a:buNone/>
              <a:defRPr sz="1200" spc="50" baseline="0">
                <a:solidFill>
                  <a:schemeClr val="accent1">
                    <a:lumMod val="75000"/>
                  </a:schemeClr>
                </a:solidFill>
              </a:defRPr>
            </a:lvl1pPr>
          </a:lstStyle>
          <a:p>
            <a:pPr lvl="0"/>
            <a:r>
              <a:rPr lang="en-US" dirty="0"/>
              <a:t>Add text</a:t>
            </a:r>
          </a:p>
        </p:txBody>
      </p:sp>
      <p:sp>
        <p:nvSpPr>
          <p:cNvPr id="33" name="Text Placeholder 22">
            <a:extLst>
              <a:ext uri="{FF2B5EF4-FFF2-40B4-BE49-F238E27FC236}">
                <a16:creationId xmlns:a16="http://schemas.microsoft.com/office/drawing/2014/main" xmlns="" id="{F26C8D2A-15B8-4AB1-83F7-74DB0A35CC77}"/>
              </a:ext>
            </a:extLst>
          </p:cNvPr>
          <p:cNvSpPr>
            <a:spLocks noGrp="1"/>
          </p:cNvSpPr>
          <p:nvPr>
            <p:ph type="body" sz="quarter" idx="25" hasCustomPrompt="1"/>
          </p:nvPr>
        </p:nvSpPr>
        <p:spPr>
          <a:xfrm>
            <a:off x="2716736" y="4398264"/>
            <a:ext cx="2251562" cy="498496"/>
          </a:xfrm>
          <a:prstGeom prst="rect">
            <a:avLst/>
          </a:prstGeom>
        </p:spPr>
        <p:txBody>
          <a:bodyPr anchor="b"/>
          <a:lstStyle>
            <a:lvl1pPr marL="0" indent="0" algn="ctr">
              <a:buNone/>
              <a:defRPr sz="1600" cap="all" baseline="0">
                <a:solidFill>
                  <a:schemeClr val="accent1">
                    <a:lumMod val="50000"/>
                  </a:schemeClr>
                </a:solidFill>
                <a:latin typeface="Segoe UI" panose="020B0502040204020203" pitchFamily="34" charset="0"/>
              </a:defRPr>
            </a:lvl1pPr>
          </a:lstStyle>
          <a:p>
            <a:pPr lvl="0"/>
            <a:r>
              <a:rPr lang="en-US" dirty="0"/>
              <a:t>Add text</a:t>
            </a:r>
          </a:p>
        </p:txBody>
      </p:sp>
      <p:sp>
        <p:nvSpPr>
          <p:cNvPr id="34" name="Text Placeholder 22">
            <a:extLst>
              <a:ext uri="{FF2B5EF4-FFF2-40B4-BE49-F238E27FC236}">
                <a16:creationId xmlns:a16="http://schemas.microsoft.com/office/drawing/2014/main" xmlns="" id="{07311D06-DEA1-4811-AC58-E3B935DC5A8F}"/>
              </a:ext>
            </a:extLst>
          </p:cNvPr>
          <p:cNvSpPr>
            <a:spLocks noGrp="1"/>
          </p:cNvSpPr>
          <p:nvPr>
            <p:ph type="body" sz="quarter" idx="26" hasCustomPrompt="1"/>
          </p:nvPr>
        </p:nvSpPr>
        <p:spPr>
          <a:xfrm>
            <a:off x="2716736" y="4917263"/>
            <a:ext cx="2251562" cy="310896"/>
          </a:xfrm>
          <a:prstGeom prst="rect">
            <a:avLst/>
          </a:prstGeom>
        </p:spPr>
        <p:txBody>
          <a:bodyPr anchor="t"/>
          <a:lstStyle>
            <a:lvl1pPr marL="0" indent="0" algn="ctr">
              <a:lnSpc>
                <a:spcPct val="114000"/>
              </a:lnSpc>
              <a:spcBef>
                <a:spcPts val="0"/>
              </a:spcBef>
              <a:buNone/>
              <a:defRPr sz="1200" spc="50" baseline="0">
                <a:solidFill>
                  <a:schemeClr val="accent1">
                    <a:lumMod val="50000"/>
                  </a:schemeClr>
                </a:solidFill>
              </a:defRPr>
            </a:lvl1pPr>
          </a:lstStyle>
          <a:p>
            <a:pPr lvl="0"/>
            <a:r>
              <a:rPr lang="en-US" dirty="0"/>
              <a:t>Add text</a:t>
            </a:r>
          </a:p>
        </p:txBody>
      </p:sp>
      <p:sp>
        <p:nvSpPr>
          <p:cNvPr id="35" name="Text Placeholder 22">
            <a:extLst>
              <a:ext uri="{FF2B5EF4-FFF2-40B4-BE49-F238E27FC236}">
                <a16:creationId xmlns:a16="http://schemas.microsoft.com/office/drawing/2014/main" xmlns="" id="{23AC1CF6-E394-4A35-A634-F187E005A4F8}"/>
              </a:ext>
            </a:extLst>
          </p:cNvPr>
          <p:cNvSpPr>
            <a:spLocks noGrp="1"/>
          </p:cNvSpPr>
          <p:nvPr>
            <p:ph type="body" sz="quarter" idx="27" hasCustomPrompt="1"/>
          </p:nvPr>
        </p:nvSpPr>
        <p:spPr>
          <a:xfrm>
            <a:off x="7221784" y="4398264"/>
            <a:ext cx="2251562" cy="498496"/>
          </a:xfrm>
          <a:prstGeom prst="rect">
            <a:avLst/>
          </a:prstGeom>
        </p:spPr>
        <p:txBody>
          <a:bodyPr anchor="b"/>
          <a:lstStyle>
            <a:lvl1pPr marL="0" indent="0" algn="ctr">
              <a:buNone/>
              <a:defRPr sz="1600" cap="all" baseline="0">
                <a:solidFill>
                  <a:schemeClr val="accent3"/>
                </a:solidFill>
                <a:latin typeface="Segoe UI" panose="020B0502040204020203" pitchFamily="34" charset="0"/>
              </a:defRPr>
            </a:lvl1pPr>
          </a:lstStyle>
          <a:p>
            <a:pPr lvl="0"/>
            <a:r>
              <a:rPr lang="en-US" dirty="0"/>
              <a:t>Add text</a:t>
            </a:r>
          </a:p>
        </p:txBody>
      </p:sp>
      <p:sp>
        <p:nvSpPr>
          <p:cNvPr id="36" name="Text Placeholder 22">
            <a:extLst>
              <a:ext uri="{FF2B5EF4-FFF2-40B4-BE49-F238E27FC236}">
                <a16:creationId xmlns:a16="http://schemas.microsoft.com/office/drawing/2014/main" xmlns="" id="{9F72BEB0-9B11-4205-B9FC-10E5201C8132}"/>
              </a:ext>
            </a:extLst>
          </p:cNvPr>
          <p:cNvSpPr>
            <a:spLocks noGrp="1"/>
          </p:cNvSpPr>
          <p:nvPr>
            <p:ph type="body" sz="quarter" idx="28" hasCustomPrompt="1"/>
          </p:nvPr>
        </p:nvSpPr>
        <p:spPr>
          <a:xfrm>
            <a:off x="7221784" y="4917263"/>
            <a:ext cx="2251562" cy="310896"/>
          </a:xfrm>
          <a:prstGeom prst="rect">
            <a:avLst/>
          </a:prstGeom>
        </p:spPr>
        <p:txBody>
          <a:bodyPr anchor="t"/>
          <a:lstStyle>
            <a:lvl1pPr marL="0" indent="0" algn="ctr">
              <a:lnSpc>
                <a:spcPct val="114000"/>
              </a:lnSpc>
              <a:spcBef>
                <a:spcPts val="0"/>
              </a:spcBef>
              <a:buNone/>
              <a:defRPr sz="1200" spc="50" baseline="0">
                <a:solidFill>
                  <a:schemeClr val="accent3"/>
                </a:solidFill>
              </a:defRPr>
            </a:lvl1pPr>
          </a:lstStyle>
          <a:p>
            <a:pPr lvl="0"/>
            <a:r>
              <a:rPr lang="en-US" dirty="0"/>
              <a:t>Add text</a:t>
            </a:r>
          </a:p>
        </p:txBody>
      </p:sp>
      <p:cxnSp>
        <p:nvCxnSpPr>
          <p:cNvPr id="51" name="Straight Connector 50">
            <a:extLst>
              <a:ext uri="{FF2B5EF4-FFF2-40B4-BE49-F238E27FC236}">
                <a16:creationId xmlns:a16="http://schemas.microsoft.com/office/drawing/2014/main" xmlns="" id="{0E574CD7-C8A6-4F56-81B4-F72FB22E04DA}"/>
              </a:ext>
              <a:ext uri="{C183D7F6-B498-43B3-948B-1728B52AA6E4}">
                <adec:decorative xmlns:adec="http://schemas.microsoft.com/office/drawing/2017/decorative" xmlns="" val="1"/>
              </a:ext>
            </a:extLst>
          </p:cNvPr>
          <p:cNvCxnSpPr>
            <a:cxnSpLocks/>
          </p:cNvCxnSpPr>
          <p:nvPr userDrawn="1"/>
        </p:nvCxnSpPr>
        <p:spPr>
          <a:xfrm>
            <a:off x="3844715" y="3977431"/>
            <a:ext cx="0" cy="415716"/>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50FC7994-2504-4FF9-81F5-24405FEF066C}"/>
              </a:ext>
              <a:ext uri="{C183D7F6-B498-43B3-948B-1728B52AA6E4}">
                <adec:decorative xmlns:adec="http://schemas.microsoft.com/office/drawing/2017/decorative" xmlns="" val="1"/>
              </a:ext>
            </a:extLst>
          </p:cNvPr>
          <p:cNvCxnSpPr>
            <a:cxnSpLocks/>
          </p:cNvCxnSpPr>
          <p:nvPr userDrawn="1"/>
        </p:nvCxnSpPr>
        <p:spPr>
          <a:xfrm>
            <a:off x="8347565" y="3977431"/>
            <a:ext cx="0" cy="415716"/>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837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column layout">
    <p:bg>
      <p:bgPr>
        <a:solidFill>
          <a:schemeClr val="bg1">
            <a:alpha val="3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8101351-79F8-4AD7-A22B-E7AFB1C69970}"/>
              </a:ext>
              <a:ext uri="{C183D7F6-B498-43B3-948B-1728B52AA6E4}">
                <adec:decorative xmlns:adec="http://schemas.microsoft.com/office/drawing/2017/decorative" xmlns="" val="1"/>
              </a:ext>
            </a:extLst>
          </p:cNvPr>
          <p:cNvSpPr/>
          <p:nvPr userDrawn="1"/>
        </p:nvSpPr>
        <p:spPr>
          <a:xfrm>
            <a:off x="0" y="4274260"/>
            <a:ext cx="12192000" cy="2583739"/>
          </a:xfrm>
          <a:prstGeom prst="rect">
            <a:avLst/>
          </a:prstGeom>
          <a:solidFill>
            <a:schemeClr val="tx2">
              <a:lumMod val="60000"/>
              <a:lumOff val="4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xmlns="" id="{E09A49BC-8099-40DE-8210-5A1CBAA423D4}"/>
              </a:ext>
            </a:extLst>
          </p:cNvPr>
          <p:cNvSpPr>
            <a:spLocks noGrp="1"/>
          </p:cNvSpPr>
          <p:nvPr>
            <p:ph type="title" hasCustomPrompt="1"/>
          </p:nvPr>
        </p:nvSpPr>
        <p:spPr>
          <a:xfrm>
            <a:off x="838200" y="498928"/>
            <a:ext cx="10515600" cy="567872"/>
          </a:xfrm>
          <a:prstGeom prst="rect">
            <a:avLst/>
          </a:prstGeom>
        </p:spPr>
        <p:txBody>
          <a:bodyPr/>
          <a:lstStyle>
            <a:lvl1pPr algn="ctr">
              <a:defRPr sz="3200" cap="all" spc="200" baseline="0">
                <a:solidFill>
                  <a:schemeClr val="accent1"/>
                </a:solidFill>
              </a:defRPr>
            </a:lvl1pPr>
          </a:lstStyle>
          <a:p>
            <a:r>
              <a:rPr lang="en-US" dirty="0"/>
              <a:t>Click to add title</a:t>
            </a:r>
          </a:p>
        </p:txBody>
      </p:sp>
      <p:sp>
        <p:nvSpPr>
          <p:cNvPr id="13" name="Rectangle 12">
            <a:extLst>
              <a:ext uri="{FF2B5EF4-FFF2-40B4-BE49-F238E27FC236}">
                <a16:creationId xmlns:a16="http://schemas.microsoft.com/office/drawing/2014/main" xmlns="" id="{45B7BBE6-4278-4E33-9044-72A2E0C0E403}"/>
              </a:ext>
              <a:ext uri="{C183D7F6-B498-43B3-948B-1728B52AA6E4}">
                <adec:decorative xmlns:adec="http://schemas.microsoft.com/office/drawing/2017/decorative" xmlns="" val="1"/>
              </a:ext>
            </a:extLst>
          </p:cNvPr>
          <p:cNvSpPr/>
          <p:nvPr userDrawn="1"/>
        </p:nvSpPr>
        <p:spPr>
          <a:xfrm>
            <a:off x="608564" y="1585733"/>
            <a:ext cx="2065188" cy="399591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5" name="Rectangle 14">
            <a:extLst>
              <a:ext uri="{FF2B5EF4-FFF2-40B4-BE49-F238E27FC236}">
                <a16:creationId xmlns:a16="http://schemas.microsoft.com/office/drawing/2014/main" xmlns="" id="{600E549E-0E7C-4599-B51C-97AA7E525CD2}"/>
              </a:ext>
              <a:ext uri="{C183D7F6-B498-43B3-948B-1728B52AA6E4}">
                <adec:decorative xmlns:adec="http://schemas.microsoft.com/office/drawing/2017/decorative" xmlns="" val="1"/>
              </a:ext>
            </a:extLst>
          </p:cNvPr>
          <p:cNvSpPr/>
          <p:nvPr userDrawn="1"/>
        </p:nvSpPr>
        <p:spPr>
          <a:xfrm>
            <a:off x="2832832" y="1585733"/>
            <a:ext cx="2065188" cy="399591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17" name="Rectangle 16">
            <a:extLst>
              <a:ext uri="{FF2B5EF4-FFF2-40B4-BE49-F238E27FC236}">
                <a16:creationId xmlns:a16="http://schemas.microsoft.com/office/drawing/2014/main" xmlns="" id="{AF7C507F-AD4D-47B6-88C3-C1D0154FB7F2}"/>
              </a:ext>
              <a:ext uri="{C183D7F6-B498-43B3-948B-1728B52AA6E4}">
                <adec:decorative xmlns:adec="http://schemas.microsoft.com/office/drawing/2017/decorative" xmlns="" val="1"/>
              </a:ext>
            </a:extLst>
          </p:cNvPr>
          <p:cNvSpPr/>
          <p:nvPr userDrawn="1"/>
        </p:nvSpPr>
        <p:spPr>
          <a:xfrm>
            <a:off x="5063405" y="1585733"/>
            <a:ext cx="2065188" cy="399591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xmlns="" id="{EA0266B1-BBD1-44C0-8D4C-4E651D320B77}"/>
              </a:ext>
              <a:ext uri="{C183D7F6-B498-43B3-948B-1728B52AA6E4}">
                <adec:decorative xmlns:adec="http://schemas.microsoft.com/office/drawing/2017/decorative" xmlns="" val="1"/>
              </a:ext>
            </a:extLst>
          </p:cNvPr>
          <p:cNvSpPr/>
          <p:nvPr userDrawn="1"/>
        </p:nvSpPr>
        <p:spPr>
          <a:xfrm>
            <a:off x="7293980" y="1585733"/>
            <a:ext cx="2065188" cy="3995918"/>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xmlns="" id="{D71BB1CE-E3FA-4E7F-A54B-3FB675098A2A}"/>
              </a:ext>
              <a:ext uri="{C183D7F6-B498-43B3-948B-1728B52AA6E4}">
                <adec:decorative xmlns:adec="http://schemas.microsoft.com/office/drawing/2017/decorative" xmlns="" val="1"/>
              </a:ext>
            </a:extLst>
          </p:cNvPr>
          <p:cNvSpPr/>
          <p:nvPr userDrawn="1"/>
        </p:nvSpPr>
        <p:spPr>
          <a:xfrm>
            <a:off x="9511052" y="1585733"/>
            <a:ext cx="2065188" cy="399591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xmlns="" id="{15D11F63-A3DB-4EB1-9148-6E8C6678D14A}"/>
              </a:ext>
            </a:extLst>
          </p:cNvPr>
          <p:cNvSpPr>
            <a:spLocks noGrp="1"/>
          </p:cNvSpPr>
          <p:nvPr>
            <p:ph type="body" sz="quarter" idx="15" hasCustomPrompt="1"/>
          </p:nvPr>
        </p:nvSpPr>
        <p:spPr>
          <a:xfrm>
            <a:off x="727843" y="2432304"/>
            <a:ext cx="1826631" cy="776287"/>
          </a:xfrm>
          <a:prstGeom prst="rect">
            <a:avLst/>
          </a:prstGeom>
        </p:spPr>
        <p:txBody>
          <a:bodyPr anchor="ctr"/>
          <a:lstStyle>
            <a:lvl1pPr marL="0" indent="0">
              <a:buNone/>
              <a:defRPr sz="1800" cap="all" normalizeH="0" baseline="0">
                <a:solidFill>
                  <a:schemeClr val="bg1"/>
                </a:solidFill>
              </a:defRPr>
            </a:lvl1pPr>
          </a:lstStyle>
          <a:p>
            <a:pPr lvl="0"/>
            <a:r>
              <a:rPr lang="en-US" dirty="0"/>
              <a:t>Add text</a:t>
            </a:r>
          </a:p>
        </p:txBody>
      </p:sp>
      <p:sp>
        <p:nvSpPr>
          <p:cNvPr id="29" name="Text Placeholder 22">
            <a:extLst>
              <a:ext uri="{FF2B5EF4-FFF2-40B4-BE49-F238E27FC236}">
                <a16:creationId xmlns:a16="http://schemas.microsoft.com/office/drawing/2014/main" xmlns="" id="{96E63495-7407-4360-95F6-82D0C68813B0}"/>
              </a:ext>
            </a:extLst>
          </p:cNvPr>
          <p:cNvSpPr>
            <a:spLocks noGrp="1"/>
          </p:cNvSpPr>
          <p:nvPr>
            <p:ph type="body" sz="quarter" idx="20" hasCustomPrompt="1"/>
          </p:nvPr>
        </p:nvSpPr>
        <p:spPr>
          <a:xfrm>
            <a:off x="727843" y="3429000"/>
            <a:ext cx="1826631" cy="1527689"/>
          </a:xfrm>
          <a:prstGeom prst="rect">
            <a:avLst/>
          </a:prstGeom>
        </p:spPr>
        <p:txBody>
          <a:bodyPr/>
          <a:lstStyle>
            <a:lvl1pPr marL="0" indent="0">
              <a:lnSpc>
                <a:spcPct val="114000"/>
              </a:lnSpc>
              <a:spcBef>
                <a:spcPts val="0"/>
              </a:spcBef>
              <a:buNone/>
              <a:defRPr sz="1200" spc="50" baseline="0">
                <a:solidFill>
                  <a:schemeClr val="bg1"/>
                </a:solidFill>
              </a:defRPr>
            </a:lvl1pPr>
          </a:lstStyle>
          <a:p>
            <a:pPr lvl="0"/>
            <a:r>
              <a:rPr lang="en-US" dirty="0"/>
              <a:t>Add text</a:t>
            </a:r>
          </a:p>
        </p:txBody>
      </p:sp>
      <p:sp>
        <p:nvSpPr>
          <p:cNvPr id="32" name="Text Placeholder 22">
            <a:extLst>
              <a:ext uri="{FF2B5EF4-FFF2-40B4-BE49-F238E27FC236}">
                <a16:creationId xmlns:a16="http://schemas.microsoft.com/office/drawing/2014/main" xmlns="" id="{3A879552-0B9C-48EC-8D07-A24DB252D634}"/>
              </a:ext>
            </a:extLst>
          </p:cNvPr>
          <p:cNvSpPr>
            <a:spLocks noGrp="1"/>
          </p:cNvSpPr>
          <p:nvPr>
            <p:ph type="body" sz="quarter" idx="21" hasCustomPrompt="1"/>
          </p:nvPr>
        </p:nvSpPr>
        <p:spPr>
          <a:xfrm>
            <a:off x="2952111" y="2432304"/>
            <a:ext cx="1826631" cy="776287"/>
          </a:xfrm>
          <a:prstGeom prst="rect">
            <a:avLst/>
          </a:prstGeom>
        </p:spPr>
        <p:txBody>
          <a:bodyPr anchor="ctr"/>
          <a:lstStyle>
            <a:lvl1pPr marL="0" indent="0">
              <a:buNone/>
              <a:defRPr sz="1800" cap="all" baseline="0">
                <a:solidFill>
                  <a:schemeClr val="bg1"/>
                </a:solidFill>
              </a:defRPr>
            </a:lvl1pPr>
          </a:lstStyle>
          <a:p>
            <a:pPr lvl="0"/>
            <a:r>
              <a:rPr lang="en-US" dirty="0"/>
              <a:t>Add text</a:t>
            </a:r>
          </a:p>
        </p:txBody>
      </p:sp>
      <p:sp>
        <p:nvSpPr>
          <p:cNvPr id="33" name="Text Placeholder 22">
            <a:extLst>
              <a:ext uri="{FF2B5EF4-FFF2-40B4-BE49-F238E27FC236}">
                <a16:creationId xmlns:a16="http://schemas.microsoft.com/office/drawing/2014/main" xmlns="" id="{8337BD60-5C54-4FEC-A9D6-5C29EB94799F}"/>
              </a:ext>
            </a:extLst>
          </p:cNvPr>
          <p:cNvSpPr>
            <a:spLocks noGrp="1"/>
          </p:cNvSpPr>
          <p:nvPr>
            <p:ph type="body" sz="quarter" idx="22" hasCustomPrompt="1"/>
          </p:nvPr>
        </p:nvSpPr>
        <p:spPr>
          <a:xfrm>
            <a:off x="2952111" y="3429000"/>
            <a:ext cx="1826631" cy="1527689"/>
          </a:xfrm>
          <a:prstGeom prst="rect">
            <a:avLst/>
          </a:prstGeom>
        </p:spPr>
        <p:txBody>
          <a:bodyPr/>
          <a:lstStyle>
            <a:lvl1pPr marL="0" indent="0">
              <a:lnSpc>
                <a:spcPct val="114000"/>
              </a:lnSpc>
              <a:spcBef>
                <a:spcPts val="0"/>
              </a:spcBef>
              <a:buNone/>
              <a:defRPr sz="1200" spc="50" baseline="0">
                <a:solidFill>
                  <a:schemeClr val="bg1"/>
                </a:solidFill>
              </a:defRPr>
            </a:lvl1pPr>
          </a:lstStyle>
          <a:p>
            <a:pPr lvl="0"/>
            <a:r>
              <a:rPr lang="en-US" dirty="0"/>
              <a:t>Add text</a:t>
            </a:r>
          </a:p>
        </p:txBody>
      </p:sp>
      <p:sp>
        <p:nvSpPr>
          <p:cNvPr id="34" name="Text Placeholder 22">
            <a:extLst>
              <a:ext uri="{FF2B5EF4-FFF2-40B4-BE49-F238E27FC236}">
                <a16:creationId xmlns:a16="http://schemas.microsoft.com/office/drawing/2014/main" xmlns="" id="{25F7073D-87C3-473A-9A04-748C3F682652}"/>
              </a:ext>
            </a:extLst>
          </p:cNvPr>
          <p:cNvSpPr>
            <a:spLocks noGrp="1"/>
          </p:cNvSpPr>
          <p:nvPr>
            <p:ph type="body" sz="quarter" idx="23" hasCustomPrompt="1"/>
          </p:nvPr>
        </p:nvSpPr>
        <p:spPr>
          <a:xfrm>
            <a:off x="5182684" y="2432304"/>
            <a:ext cx="1826631" cy="776287"/>
          </a:xfrm>
          <a:prstGeom prst="rect">
            <a:avLst/>
          </a:prstGeom>
        </p:spPr>
        <p:txBody>
          <a:bodyPr anchor="ctr"/>
          <a:lstStyle>
            <a:lvl1pPr marL="0" indent="0">
              <a:buNone/>
              <a:defRPr sz="1800" cap="all" baseline="0">
                <a:solidFill>
                  <a:schemeClr val="bg1"/>
                </a:solidFill>
              </a:defRPr>
            </a:lvl1pPr>
          </a:lstStyle>
          <a:p>
            <a:pPr lvl="0"/>
            <a:r>
              <a:rPr lang="en-US" dirty="0"/>
              <a:t>Add text</a:t>
            </a:r>
          </a:p>
        </p:txBody>
      </p:sp>
      <p:sp>
        <p:nvSpPr>
          <p:cNvPr id="35" name="Text Placeholder 22">
            <a:extLst>
              <a:ext uri="{FF2B5EF4-FFF2-40B4-BE49-F238E27FC236}">
                <a16:creationId xmlns:a16="http://schemas.microsoft.com/office/drawing/2014/main" xmlns="" id="{5CB2BF3B-6E9D-4A28-A938-C9CC9E496484}"/>
              </a:ext>
            </a:extLst>
          </p:cNvPr>
          <p:cNvSpPr>
            <a:spLocks noGrp="1"/>
          </p:cNvSpPr>
          <p:nvPr>
            <p:ph type="body" sz="quarter" idx="24" hasCustomPrompt="1"/>
          </p:nvPr>
        </p:nvSpPr>
        <p:spPr>
          <a:xfrm>
            <a:off x="5182684" y="3429000"/>
            <a:ext cx="1826631" cy="1527689"/>
          </a:xfrm>
          <a:prstGeom prst="rect">
            <a:avLst/>
          </a:prstGeom>
        </p:spPr>
        <p:txBody>
          <a:bodyPr/>
          <a:lstStyle>
            <a:lvl1pPr marL="0" indent="0">
              <a:lnSpc>
                <a:spcPct val="114000"/>
              </a:lnSpc>
              <a:spcBef>
                <a:spcPts val="0"/>
              </a:spcBef>
              <a:buNone/>
              <a:defRPr sz="1200" spc="50" baseline="0">
                <a:solidFill>
                  <a:schemeClr val="bg1"/>
                </a:solidFill>
              </a:defRPr>
            </a:lvl1pPr>
          </a:lstStyle>
          <a:p>
            <a:pPr lvl="0"/>
            <a:r>
              <a:rPr lang="en-US" dirty="0"/>
              <a:t>Add text</a:t>
            </a:r>
          </a:p>
        </p:txBody>
      </p:sp>
      <p:sp>
        <p:nvSpPr>
          <p:cNvPr id="36" name="Text Placeholder 22">
            <a:extLst>
              <a:ext uri="{FF2B5EF4-FFF2-40B4-BE49-F238E27FC236}">
                <a16:creationId xmlns:a16="http://schemas.microsoft.com/office/drawing/2014/main" xmlns="" id="{94E179CD-2F9C-44FA-813E-253ACC4A978E}"/>
              </a:ext>
            </a:extLst>
          </p:cNvPr>
          <p:cNvSpPr>
            <a:spLocks noGrp="1"/>
          </p:cNvSpPr>
          <p:nvPr>
            <p:ph type="body" sz="quarter" idx="25" hasCustomPrompt="1"/>
          </p:nvPr>
        </p:nvSpPr>
        <p:spPr>
          <a:xfrm>
            <a:off x="7413259" y="2432304"/>
            <a:ext cx="1826631" cy="776287"/>
          </a:xfrm>
          <a:prstGeom prst="rect">
            <a:avLst/>
          </a:prstGeom>
        </p:spPr>
        <p:txBody>
          <a:bodyPr anchor="ctr"/>
          <a:lstStyle>
            <a:lvl1pPr marL="0" indent="0">
              <a:buNone/>
              <a:defRPr sz="1800" cap="all" baseline="0">
                <a:solidFill>
                  <a:schemeClr val="bg1"/>
                </a:solidFill>
              </a:defRPr>
            </a:lvl1pPr>
          </a:lstStyle>
          <a:p>
            <a:pPr lvl="0"/>
            <a:r>
              <a:rPr lang="en-US" dirty="0"/>
              <a:t>Add text</a:t>
            </a:r>
          </a:p>
        </p:txBody>
      </p:sp>
      <p:sp>
        <p:nvSpPr>
          <p:cNvPr id="37" name="Text Placeholder 22">
            <a:extLst>
              <a:ext uri="{FF2B5EF4-FFF2-40B4-BE49-F238E27FC236}">
                <a16:creationId xmlns:a16="http://schemas.microsoft.com/office/drawing/2014/main" xmlns="" id="{34D58360-D7DD-4F33-A29E-5F4835C2DC57}"/>
              </a:ext>
            </a:extLst>
          </p:cNvPr>
          <p:cNvSpPr>
            <a:spLocks noGrp="1"/>
          </p:cNvSpPr>
          <p:nvPr>
            <p:ph type="body" sz="quarter" idx="26" hasCustomPrompt="1"/>
          </p:nvPr>
        </p:nvSpPr>
        <p:spPr>
          <a:xfrm>
            <a:off x="7413259" y="3429000"/>
            <a:ext cx="1826631" cy="1527689"/>
          </a:xfrm>
          <a:prstGeom prst="rect">
            <a:avLst/>
          </a:prstGeom>
        </p:spPr>
        <p:txBody>
          <a:bodyPr/>
          <a:lstStyle>
            <a:lvl1pPr marL="0" indent="0">
              <a:lnSpc>
                <a:spcPct val="114000"/>
              </a:lnSpc>
              <a:spcBef>
                <a:spcPts val="0"/>
              </a:spcBef>
              <a:buNone/>
              <a:defRPr sz="1200" spc="50" baseline="0">
                <a:solidFill>
                  <a:schemeClr val="bg1"/>
                </a:solidFill>
              </a:defRPr>
            </a:lvl1pPr>
          </a:lstStyle>
          <a:p>
            <a:pPr lvl="0"/>
            <a:r>
              <a:rPr lang="en-US" dirty="0"/>
              <a:t>Add text</a:t>
            </a:r>
          </a:p>
        </p:txBody>
      </p:sp>
      <p:sp>
        <p:nvSpPr>
          <p:cNvPr id="38" name="Text Placeholder 22">
            <a:extLst>
              <a:ext uri="{FF2B5EF4-FFF2-40B4-BE49-F238E27FC236}">
                <a16:creationId xmlns:a16="http://schemas.microsoft.com/office/drawing/2014/main" xmlns="" id="{AA5A81E7-83B9-4A30-9A57-98FFF2716065}"/>
              </a:ext>
            </a:extLst>
          </p:cNvPr>
          <p:cNvSpPr>
            <a:spLocks noGrp="1"/>
          </p:cNvSpPr>
          <p:nvPr>
            <p:ph type="body" sz="quarter" idx="27" hasCustomPrompt="1"/>
          </p:nvPr>
        </p:nvSpPr>
        <p:spPr>
          <a:xfrm>
            <a:off x="9630331" y="2432304"/>
            <a:ext cx="1826631" cy="776287"/>
          </a:xfrm>
          <a:prstGeom prst="rect">
            <a:avLst/>
          </a:prstGeom>
        </p:spPr>
        <p:txBody>
          <a:bodyPr anchor="ctr"/>
          <a:lstStyle>
            <a:lvl1pPr marL="0" indent="0">
              <a:buNone/>
              <a:defRPr sz="1800" cap="all" baseline="0">
                <a:solidFill>
                  <a:schemeClr val="bg1"/>
                </a:solidFill>
              </a:defRPr>
            </a:lvl1pPr>
          </a:lstStyle>
          <a:p>
            <a:pPr lvl="0"/>
            <a:r>
              <a:rPr lang="en-US" dirty="0"/>
              <a:t>Add text</a:t>
            </a:r>
          </a:p>
        </p:txBody>
      </p:sp>
      <p:sp>
        <p:nvSpPr>
          <p:cNvPr id="39" name="Text Placeholder 22">
            <a:extLst>
              <a:ext uri="{FF2B5EF4-FFF2-40B4-BE49-F238E27FC236}">
                <a16:creationId xmlns:a16="http://schemas.microsoft.com/office/drawing/2014/main" xmlns="" id="{C45C6D3E-88B9-42D5-9A94-6D2B9CA3CDD0}"/>
              </a:ext>
            </a:extLst>
          </p:cNvPr>
          <p:cNvSpPr>
            <a:spLocks noGrp="1"/>
          </p:cNvSpPr>
          <p:nvPr>
            <p:ph type="body" sz="quarter" idx="28" hasCustomPrompt="1"/>
          </p:nvPr>
        </p:nvSpPr>
        <p:spPr>
          <a:xfrm>
            <a:off x="9630331" y="3429000"/>
            <a:ext cx="1826631" cy="1527689"/>
          </a:xfrm>
          <a:prstGeom prst="rect">
            <a:avLst/>
          </a:prstGeom>
        </p:spPr>
        <p:txBody>
          <a:bodyPr/>
          <a:lstStyle>
            <a:lvl1pPr marL="0" indent="0">
              <a:lnSpc>
                <a:spcPct val="114000"/>
              </a:lnSpc>
              <a:spcBef>
                <a:spcPts val="0"/>
              </a:spcBef>
              <a:buNone/>
              <a:defRPr sz="1200" spc="50" baseline="0">
                <a:solidFill>
                  <a:schemeClr val="bg1"/>
                </a:solidFill>
              </a:defRPr>
            </a:lvl1pPr>
          </a:lstStyle>
          <a:p>
            <a:pPr lvl="0"/>
            <a:r>
              <a:rPr lang="en-US" dirty="0"/>
              <a:t>Add text</a:t>
            </a:r>
          </a:p>
        </p:txBody>
      </p:sp>
    </p:spTree>
    <p:extLst>
      <p:ext uri="{BB962C8B-B14F-4D97-AF65-F5344CB8AC3E}">
        <p14:creationId xmlns:p14="http://schemas.microsoft.com/office/powerpoint/2010/main" val="1374537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13" name="Title 2">
            <a:extLst>
              <a:ext uri="{FF2B5EF4-FFF2-40B4-BE49-F238E27FC236}">
                <a16:creationId xmlns:a16="http://schemas.microsoft.com/office/drawing/2014/main" xmlns="" id="{A750E0F3-3708-7BB7-7A9E-123ED3BAC661}"/>
              </a:ext>
            </a:extLst>
          </p:cNvPr>
          <p:cNvSpPr>
            <a:spLocks noGrp="1"/>
          </p:cNvSpPr>
          <p:nvPr>
            <p:ph type="title" hasCustomPrompt="1"/>
          </p:nvPr>
        </p:nvSpPr>
        <p:spPr>
          <a:xfrm>
            <a:off x="838200" y="498928"/>
            <a:ext cx="10515600" cy="567872"/>
          </a:xfrm>
          <a:prstGeom prst="rect">
            <a:avLst/>
          </a:prstGeom>
        </p:spPr>
        <p:txBody>
          <a:bodyPr/>
          <a:lstStyle>
            <a:lvl1pPr algn="ctr">
              <a:defRPr sz="3200" cap="all" spc="200" baseline="0">
                <a:solidFill>
                  <a:schemeClr val="accent1">
                    <a:lumMod val="75000"/>
                  </a:schemeClr>
                </a:solidFill>
              </a:defRPr>
            </a:lvl1pPr>
          </a:lstStyle>
          <a:p>
            <a:r>
              <a:rPr lang="en-US"/>
              <a:t>Click to add title</a:t>
            </a:r>
            <a:endParaRPr lang="en-US" dirty="0"/>
          </a:p>
        </p:txBody>
      </p:sp>
      <p:sp>
        <p:nvSpPr>
          <p:cNvPr id="10" name="Picture Placeholder 9">
            <a:extLst>
              <a:ext uri="{FF2B5EF4-FFF2-40B4-BE49-F238E27FC236}">
                <a16:creationId xmlns:a16="http://schemas.microsoft.com/office/drawing/2014/main" xmlns="" id="{6D283EBF-8FBA-4A7A-9DCE-23E0BF7F6AAC}"/>
              </a:ext>
            </a:extLst>
          </p:cNvPr>
          <p:cNvSpPr>
            <a:spLocks noGrp="1"/>
          </p:cNvSpPr>
          <p:nvPr>
            <p:ph type="pic" sz="quarter" idx="15"/>
          </p:nvPr>
        </p:nvSpPr>
        <p:spPr>
          <a:xfrm>
            <a:off x="1069848" y="1664208"/>
            <a:ext cx="1408176" cy="2468880"/>
          </a:xfrm>
          <a:prstGeom prst="rect">
            <a:avLst/>
          </a:prstGeom>
        </p:spPr>
        <p:txBody>
          <a:bodyPr anchor="ctr"/>
          <a:lstStyle>
            <a:lvl1pPr marL="0" indent="0" algn="ctr">
              <a:buNone/>
              <a:defRPr sz="1400"/>
            </a:lvl1pPr>
          </a:lstStyle>
          <a:p>
            <a:endParaRPr lang="en-US" dirty="0"/>
          </a:p>
        </p:txBody>
      </p:sp>
      <p:sp>
        <p:nvSpPr>
          <p:cNvPr id="18" name="Text Placeholder 17">
            <a:extLst>
              <a:ext uri="{FF2B5EF4-FFF2-40B4-BE49-F238E27FC236}">
                <a16:creationId xmlns:a16="http://schemas.microsoft.com/office/drawing/2014/main" xmlns="" id="{48D76D02-A6E3-446F-B85B-CAD9ED06415D}"/>
              </a:ext>
            </a:extLst>
          </p:cNvPr>
          <p:cNvSpPr>
            <a:spLocks noGrp="1"/>
          </p:cNvSpPr>
          <p:nvPr>
            <p:ph type="body" sz="quarter" idx="21" hasCustomPrompt="1"/>
          </p:nvPr>
        </p:nvSpPr>
        <p:spPr>
          <a:xfrm>
            <a:off x="740664" y="4956048"/>
            <a:ext cx="2069690" cy="475149"/>
          </a:xfrm>
          <a:prstGeom prst="rect">
            <a:avLst/>
          </a:prstGeom>
        </p:spPr>
        <p:txBody>
          <a:bodyPr anchor="b"/>
          <a:lstStyle>
            <a:lvl1pPr marL="0" indent="0" algn="ctr">
              <a:buNone/>
              <a:defRPr sz="1600" cap="all" spc="200" baseline="0">
                <a:solidFill>
                  <a:schemeClr val="accent3">
                    <a:lumMod val="75000"/>
                  </a:schemeClr>
                </a:solidFill>
              </a:defRPr>
            </a:lvl1pPr>
          </a:lstStyle>
          <a:p>
            <a:pPr lvl="0"/>
            <a:r>
              <a:rPr lang="en-US" dirty="0"/>
              <a:t>Click to add name</a:t>
            </a:r>
          </a:p>
        </p:txBody>
      </p:sp>
      <p:sp>
        <p:nvSpPr>
          <p:cNvPr id="19" name="Text Placeholder 17">
            <a:extLst>
              <a:ext uri="{FF2B5EF4-FFF2-40B4-BE49-F238E27FC236}">
                <a16:creationId xmlns:a16="http://schemas.microsoft.com/office/drawing/2014/main" xmlns="" id="{90954B1A-CAD7-4645-A1B3-1A5EFD54C975}"/>
              </a:ext>
            </a:extLst>
          </p:cNvPr>
          <p:cNvSpPr>
            <a:spLocks noGrp="1"/>
          </p:cNvSpPr>
          <p:nvPr>
            <p:ph type="body" sz="quarter" idx="22" hasCustomPrompt="1"/>
          </p:nvPr>
        </p:nvSpPr>
        <p:spPr>
          <a:xfrm>
            <a:off x="740664" y="5431536"/>
            <a:ext cx="2069690" cy="672127"/>
          </a:xfrm>
          <a:prstGeom prst="rect">
            <a:avLst/>
          </a:prstGeom>
        </p:spPr>
        <p:txBody>
          <a:bodyPr/>
          <a:lstStyle>
            <a:lvl1pPr marL="0" indent="0" algn="ctr">
              <a:lnSpc>
                <a:spcPct val="100000"/>
              </a:lnSpc>
              <a:buNone/>
              <a:defRPr sz="1200" b="0" i="0" cap="none" spc="200" baseline="0"/>
            </a:lvl1pPr>
          </a:lstStyle>
          <a:p>
            <a:pPr lvl="0"/>
            <a:r>
              <a:rPr lang="en-US" dirty="0"/>
              <a:t>Click to add title</a:t>
            </a:r>
          </a:p>
        </p:txBody>
      </p:sp>
      <p:sp>
        <p:nvSpPr>
          <p:cNvPr id="28" name="Picture Placeholder 9">
            <a:extLst>
              <a:ext uri="{FF2B5EF4-FFF2-40B4-BE49-F238E27FC236}">
                <a16:creationId xmlns:a16="http://schemas.microsoft.com/office/drawing/2014/main" xmlns="" id="{D517EAC0-89E0-4247-B048-92F65C868A7E}"/>
              </a:ext>
            </a:extLst>
          </p:cNvPr>
          <p:cNvSpPr>
            <a:spLocks noGrp="1"/>
          </p:cNvSpPr>
          <p:nvPr>
            <p:ph type="pic" sz="quarter" idx="38"/>
          </p:nvPr>
        </p:nvSpPr>
        <p:spPr>
          <a:xfrm>
            <a:off x="3236976" y="1664208"/>
            <a:ext cx="1408176" cy="2468880"/>
          </a:xfrm>
          <a:prstGeom prst="rect">
            <a:avLst/>
          </a:prstGeom>
        </p:spPr>
        <p:txBody>
          <a:bodyPr anchor="ctr"/>
          <a:lstStyle>
            <a:lvl1pPr marL="0" indent="0" algn="ctr">
              <a:buNone/>
              <a:defRPr sz="1400"/>
            </a:lvl1pPr>
          </a:lstStyle>
          <a:p>
            <a:endParaRPr lang="en-US" dirty="0"/>
          </a:p>
        </p:txBody>
      </p:sp>
      <p:sp>
        <p:nvSpPr>
          <p:cNvPr id="11" name="Text Placeholder 17">
            <a:extLst>
              <a:ext uri="{FF2B5EF4-FFF2-40B4-BE49-F238E27FC236}">
                <a16:creationId xmlns:a16="http://schemas.microsoft.com/office/drawing/2014/main" xmlns="" id="{7F5710E0-5399-4C8A-9D92-390195CB6F27}"/>
              </a:ext>
            </a:extLst>
          </p:cNvPr>
          <p:cNvSpPr>
            <a:spLocks noGrp="1"/>
          </p:cNvSpPr>
          <p:nvPr>
            <p:ph type="body" sz="quarter" idx="24" hasCustomPrompt="1"/>
          </p:nvPr>
        </p:nvSpPr>
        <p:spPr>
          <a:xfrm>
            <a:off x="2907792" y="4956048"/>
            <a:ext cx="2069690" cy="475149"/>
          </a:xfrm>
          <a:prstGeom prst="rect">
            <a:avLst/>
          </a:prstGeom>
        </p:spPr>
        <p:txBody>
          <a:bodyPr anchor="b"/>
          <a:lstStyle>
            <a:lvl1pPr marL="0" indent="0" algn="ctr">
              <a:buNone/>
              <a:defRPr sz="1600" cap="all" spc="200" baseline="0">
                <a:solidFill>
                  <a:schemeClr val="accent3">
                    <a:lumMod val="75000"/>
                  </a:schemeClr>
                </a:solidFill>
              </a:defRPr>
            </a:lvl1pPr>
          </a:lstStyle>
          <a:p>
            <a:pPr lvl="0"/>
            <a:r>
              <a:rPr lang="en-US" dirty="0"/>
              <a:t>Click to add name</a:t>
            </a:r>
          </a:p>
        </p:txBody>
      </p:sp>
      <p:sp>
        <p:nvSpPr>
          <p:cNvPr id="12" name="Text Placeholder 17">
            <a:extLst>
              <a:ext uri="{FF2B5EF4-FFF2-40B4-BE49-F238E27FC236}">
                <a16:creationId xmlns:a16="http://schemas.microsoft.com/office/drawing/2014/main" xmlns="" id="{019883F1-27DD-46A1-AD71-3AE14256007E}"/>
              </a:ext>
            </a:extLst>
          </p:cNvPr>
          <p:cNvSpPr>
            <a:spLocks noGrp="1"/>
          </p:cNvSpPr>
          <p:nvPr>
            <p:ph type="body" sz="quarter" idx="25" hasCustomPrompt="1"/>
          </p:nvPr>
        </p:nvSpPr>
        <p:spPr>
          <a:xfrm>
            <a:off x="2907792" y="5431536"/>
            <a:ext cx="2069690" cy="672127"/>
          </a:xfrm>
          <a:prstGeom prst="rect">
            <a:avLst/>
          </a:prstGeom>
        </p:spPr>
        <p:txBody>
          <a:bodyPr/>
          <a:lstStyle>
            <a:lvl1pPr marL="0" indent="0" algn="ctr">
              <a:lnSpc>
                <a:spcPct val="100000"/>
              </a:lnSpc>
              <a:buNone/>
              <a:defRPr sz="1200" b="0" i="0" cap="none" spc="200" baseline="0"/>
            </a:lvl1pPr>
          </a:lstStyle>
          <a:p>
            <a:pPr lvl="0"/>
            <a:r>
              <a:rPr lang="en-US" dirty="0"/>
              <a:t>Click to add title</a:t>
            </a:r>
          </a:p>
        </p:txBody>
      </p:sp>
      <p:sp>
        <p:nvSpPr>
          <p:cNvPr id="29" name="Picture Placeholder 9">
            <a:extLst>
              <a:ext uri="{FF2B5EF4-FFF2-40B4-BE49-F238E27FC236}">
                <a16:creationId xmlns:a16="http://schemas.microsoft.com/office/drawing/2014/main" xmlns="" id="{7847BEB8-AC95-445E-AFB4-34B7658BB992}"/>
              </a:ext>
            </a:extLst>
          </p:cNvPr>
          <p:cNvSpPr>
            <a:spLocks noGrp="1"/>
          </p:cNvSpPr>
          <p:nvPr>
            <p:ph type="pic" sz="quarter" idx="39"/>
          </p:nvPr>
        </p:nvSpPr>
        <p:spPr>
          <a:xfrm>
            <a:off x="5404104" y="1664208"/>
            <a:ext cx="1408176" cy="2468880"/>
          </a:xfrm>
          <a:prstGeom prst="rect">
            <a:avLst/>
          </a:prstGeom>
        </p:spPr>
        <p:txBody>
          <a:bodyPr anchor="ctr"/>
          <a:lstStyle>
            <a:lvl1pPr marL="0" indent="0" algn="ctr">
              <a:buNone/>
              <a:defRPr sz="1400"/>
            </a:lvl1pPr>
          </a:lstStyle>
          <a:p>
            <a:endParaRPr lang="en-US" dirty="0"/>
          </a:p>
        </p:txBody>
      </p:sp>
      <p:sp>
        <p:nvSpPr>
          <p:cNvPr id="14" name="Text Placeholder 17">
            <a:extLst>
              <a:ext uri="{FF2B5EF4-FFF2-40B4-BE49-F238E27FC236}">
                <a16:creationId xmlns:a16="http://schemas.microsoft.com/office/drawing/2014/main" xmlns="" id="{82B5CAB5-1932-4DC0-BBBD-8ABA7C5D5DED}"/>
              </a:ext>
            </a:extLst>
          </p:cNvPr>
          <p:cNvSpPr>
            <a:spLocks noGrp="1"/>
          </p:cNvSpPr>
          <p:nvPr>
            <p:ph type="body" sz="quarter" idx="27" hasCustomPrompt="1"/>
          </p:nvPr>
        </p:nvSpPr>
        <p:spPr>
          <a:xfrm>
            <a:off x="5074920" y="4956048"/>
            <a:ext cx="2069690" cy="475149"/>
          </a:xfrm>
          <a:prstGeom prst="rect">
            <a:avLst/>
          </a:prstGeom>
        </p:spPr>
        <p:txBody>
          <a:bodyPr anchor="b"/>
          <a:lstStyle>
            <a:lvl1pPr marL="0" indent="0" algn="ctr">
              <a:buNone/>
              <a:defRPr sz="1600" cap="all" spc="200" baseline="0">
                <a:solidFill>
                  <a:schemeClr val="accent3">
                    <a:lumMod val="75000"/>
                  </a:schemeClr>
                </a:solidFill>
              </a:defRPr>
            </a:lvl1pPr>
          </a:lstStyle>
          <a:p>
            <a:pPr lvl="0"/>
            <a:r>
              <a:rPr lang="en-US" dirty="0"/>
              <a:t>Click to add name</a:t>
            </a:r>
          </a:p>
        </p:txBody>
      </p:sp>
      <p:sp>
        <p:nvSpPr>
          <p:cNvPr id="15" name="Text Placeholder 17">
            <a:extLst>
              <a:ext uri="{FF2B5EF4-FFF2-40B4-BE49-F238E27FC236}">
                <a16:creationId xmlns:a16="http://schemas.microsoft.com/office/drawing/2014/main" xmlns="" id="{E248F87C-2911-41CB-A4BD-6ECD4E13B8C6}"/>
              </a:ext>
            </a:extLst>
          </p:cNvPr>
          <p:cNvSpPr>
            <a:spLocks noGrp="1"/>
          </p:cNvSpPr>
          <p:nvPr>
            <p:ph type="body" sz="quarter" idx="28" hasCustomPrompt="1"/>
          </p:nvPr>
        </p:nvSpPr>
        <p:spPr>
          <a:xfrm>
            <a:off x="5074920" y="5431536"/>
            <a:ext cx="2069690" cy="672127"/>
          </a:xfrm>
          <a:prstGeom prst="rect">
            <a:avLst/>
          </a:prstGeom>
        </p:spPr>
        <p:txBody>
          <a:bodyPr/>
          <a:lstStyle>
            <a:lvl1pPr marL="0" indent="0" algn="ctr">
              <a:lnSpc>
                <a:spcPct val="100000"/>
              </a:lnSpc>
              <a:buNone/>
              <a:defRPr sz="1200" b="0" i="0" cap="none" spc="200" baseline="0"/>
            </a:lvl1pPr>
          </a:lstStyle>
          <a:p>
            <a:pPr lvl="0"/>
            <a:r>
              <a:rPr lang="en-US" dirty="0"/>
              <a:t>Click to add title</a:t>
            </a:r>
          </a:p>
        </p:txBody>
      </p:sp>
      <p:sp>
        <p:nvSpPr>
          <p:cNvPr id="37" name="Picture Placeholder 9">
            <a:extLst>
              <a:ext uri="{FF2B5EF4-FFF2-40B4-BE49-F238E27FC236}">
                <a16:creationId xmlns:a16="http://schemas.microsoft.com/office/drawing/2014/main" xmlns="" id="{7B6B3681-1E21-44DA-AADA-F5E638A87423}"/>
              </a:ext>
            </a:extLst>
          </p:cNvPr>
          <p:cNvSpPr>
            <a:spLocks noGrp="1"/>
          </p:cNvSpPr>
          <p:nvPr>
            <p:ph type="pic" sz="quarter" idx="47"/>
          </p:nvPr>
        </p:nvSpPr>
        <p:spPr>
          <a:xfrm>
            <a:off x="7571232" y="1664208"/>
            <a:ext cx="1408176" cy="2468880"/>
          </a:xfrm>
          <a:prstGeom prst="rect">
            <a:avLst/>
          </a:prstGeom>
        </p:spPr>
        <p:txBody>
          <a:bodyPr anchor="ctr"/>
          <a:lstStyle>
            <a:lvl1pPr marL="0" indent="0" algn="ctr">
              <a:buNone/>
              <a:defRPr sz="1400"/>
            </a:lvl1pPr>
          </a:lstStyle>
          <a:p>
            <a:endParaRPr lang="en-US" dirty="0"/>
          </a:p>
        </p:txBody>
      </p:sp>
      <p:sp>
        <p:nvSpPr>
          <p:cNvPr id="33" name="Text Placeholder 17">
            <a:extLst>
              <a:ext uri="{FF2B5EF4-FFF2-40B4-BE49-F238E27FC236}">
                <a16:creationId xmlns:a16="http://schemas.microsoft.com/office/drawing/2014/main" xmlns="" id="{2D88AD4B-15C6-42C2-B9A5-BD645DA67D7E}"/>
              </a:ext>
            </a:extLst>
          </p:cNvPr>
          <p:cNvSpPr>
            <a:spLocks noGrp="1"/>
          </p:cNvSpPr>
          <p:nvPr>
            <p:ph type="body" sz="quarter" idx="43" hasCustomPrompt="1"/>
          </p:nvPr>
        </p:nvSpPr>
        <p:spPr>
          <a:xfrm>
            <a:off x="7242048" y="4956048"/>
            <a:ext cx="2069690" cy="475149"/>
          </a:xfrm>
          <a:prstGeom prst="rect">
            <a:avLst/>
          </a:prstGeom>
        </p:spPr>
        <p:txBody>
          <a:bodyPr anchor="b"/>
          <a:lstStyle>
            <a:lvl1pPr marL="0" indent="0" algn="ctr">
              <a:buNone/>
              <a:defRPr sz="1600" cap="all" spc="200" baseline="0">
                <a:solidFill>
                  <a:schemeClr val="accent3">
                    <a:lumMod val="75000"/>
                  </a:schemeClr>
                </a:solidFill>
              </a:defRPr>
            </a:lvl1pPr>
          </a:lstStyle>
          <a:p>
            <a:pPr lvl="0"/>
            <a:r>
              <a:rPr lang="en-US" dirty="0"/>
              <a:t>Click to add name</a:t>
            </a:r>
          </a:p>
        </p:txBody>
      </p:sp>
      <p:sp>
        <p:nvSpPr>
          <p:cNvPr id="34" name="Text Placeholder 17">
            <a:extLst>
              <a:ext uri="{FF2B5EF4-FFF2-40B4-BE49-F238E27FC236}">
                <a16:creationId xmlns:a16="http://schemas.microsoft.com/office/drawing/2014/main" xmlns="" id="{D79E337C-DD94-4BC6-9F28-69AC04CD2B3E}"/>
              </a:ext>
            </a:extLst>
          </p:cNvPr>
          <p:cNvSpPr>
            <a:spLocks noGrp="1"/>
          </p:cNvSpPr>
          <p:nvPr>
            <p:ph type="body" sz="quarter" idx="44" hasCustomPrompt="1"/>
          </p:nvPr>
        </p:nvSpPr>
        <p:spPr>
          <a:xfrm>
            <a:off x="7242048" y="5431536"/>
            <a:ext cx="2069690" cy="672127"/>
          </a:xfrm>
          <a:prstGeom prst="rect">
            <a:avLst/>
          </a:prstGeom>
        </p:spPr>
        <p:txBody>
          <a:bodyPr/>
          <a:lstStyle>
            <a:lvl1pPr marL="0" indent="0" algn="ctr">
              <a:lnSpc>
                <a:spcPct val="100000"/>
              </a:lnSpc>
              <a:buNone/>
              <a:defRPr sz="1200" b="0" i="0" cap="none" spc="200" baseline="0"/>
            </a:lvl1pPr>
          </a:lstStyle>
          <a:p>
            <a:pPr lvl="0"/>
            <a:r>
              <a:rPr lang="en-US" dirty="0"/>
              <a:t>Click to add title</a:t>
            </a:r>
          </a:p>
        </p:txBody>
      </p:sp>
      <p:sp>
        <p:nvSpPr>
          <p:cNvPr id="38" name="Picture Placeholder 9">
            <a:extLst>
              <a:ext uri="{FF2B5EF4-FFF2-40B4-BE49-F238E27FC236}">
                <a16:creationId xmlns:a16="http://schemas.microsoft.com/office/drawing/2014/main" xmlns="" id="{026B0125-C5D1-4397-BA37-9D1FCB7DA71E}"/>
              </a:ext>
            </a:extLst>
          </p:cNvPr>
          <p:cNvSpPr>
            <a:spLocks noGrp="1"/>
          </p:cNvSpPr>
          <p:nvPr>
            <p:ph type="pic" sz="quarter" idx="48"/>
          </p:nvPr>
        </p:nvSpPr>
        <p:spPr>
          <a:xfrm>
            <a:off x="9738360" y="1664208"/>
            <a:ext cx="1408176" cy="2468880"/>
          </a:xfrm>
          <a:prstGeom prst="rect">
            <a:avLst/>
          </a:prstGeom>
        </p:spPr>
        <p:txBody>
          <a:bodyPr anchor="ctr"/>
          <a:lstStyle>
            <a:lvl1pPr marL="0" indent="0" algn="ctr">
              <a:buNone/>
              <a:defRPr sz="1400"/>
            </a:lvl1pPr>
          </a:lstStyle>
          <a:p>
            <a:endParaRPr lang="en-US" dirty="0"/>
          </a:p>
        </p:txBody>
      </p:sp>
      <p:sp>
        <p:nvSpPr>
          <p:cNvPr id="35" name="Text Placeholder 17">
            <a:extLst>
              <a:ext uri="{FF2B5EF4-FFF2-40B4-BE49-F238E27FC236}">
                <a16:creationId xmlns:a16="http://schemas.microsoft.com/office/drawing/2014/main" xmlns="" id="{A57BE95A-45E1-4F78-9162-0D9005657D71}"/>
              </a:ext>
            </a:extLst>
          </p:cNvPr>
          <p:cNvSpPr>
            <a:spLocks noGrp="1"/>
          </p:cNvSpPr>
          <p:nvPr>
            <p:ph type="body" sz="quarter" idx="45" hasCustomPrompt="1"/>
          </p:nvPr>
        </p:nvSpPr>
        <p:spPr>
          <a:xfrm>
            <a:off x="9409176" y="4956048"/>
            <a:ext cx="2069690" cy="475149"/>
          </a:xfrm>
          <a:prstGeom prst="rect">
            <a:avLst/>
          </a:prstGeom>
        </p:spPr>
        <p:txBody>
          <a:bodyPr anchor="b"/>
          <a:lstStyle>
            <a:lvl1pPr marL="0" indent="0" algn="ctr">
              <a:buNone/>
              <a:defRPr sz="1600" cap="all" spc="200" baseline="0">
                <a:solidFill>
                  <a:schemeClr val="accent3">
                    <a:lumMod val="75000"/>
                  </a:schemeClr>
                </a:solidFill>
              </a:defRPr>
            </a:lvl1pPr>
          </a:lstStyle>
          <a:p>
            <a:pPr lvl="0"/>
            <a:r>
              <a:rPr lang="en-US" dirty="0"/>
              <a:t>Click to add name</a:t>
            </a:r>
          </a:p>
        </p:txBody>
      </p:sp>
      <p:sp>
        <p:nvSpPr>
          <p:cNvPr id="36" name="Text Placeholder 17">
            <a:extLst>
              <a:ext uri="{FF2B5EF4-FFF2-40B4-BE49-F238E27FC236}">
                <a16:creationId xmlns:a16="http://schemas.microsoft.com/office/drawing/2014/main" xmlns="" id="{EF2F2B86-E2A2-406A-9EED-2FBD66017988}"/>
              </a:ext>
            </a:extLst>
          </p:cNvPr>
          <p:cNvSpPr>
            <a:spLocks noGrp="1"/>
          </p:cNvSpPr>
          <p:nvPr>
            <p:ph type="body" sz="quarter" idx="46" hasCustomPrompt="1"/>
          </p:nvPr>
        </p:nvSpPr>
        <p:spPr>
          <a:xfrm>
            <a:off x="9409176" y="5431536"/>
            <a:ext cx="2069690" cy="695361"/>
          </a:xfrm>
          <a:prstGeom prst="rect">
            <a:avLst/>
          </a:prstGeom>
        </p:spPr>
        <p:txBody>
          <a:bodyPr/>
          <a:lstStyle>
            <a:lvl1pPr marL="0" indent="0" algn="ctr">
              <a:lnSpc>
                <a:spcPct val="100000"/>
              </a:lnSpc>
              <a:buNone/>
              <a:defRPr sz="1200" b="0" i="0" cap="none" spc="200" baseline="0"/>
            </a:lvl1pPr>
          </a:lstStyle>
          <a:p>
            <a:pPr lvl="0"/>
            <a:r>
              <a:rPr lang="en-US" dirty="0"/>
              <a:t>Click to add title</a:t>
            </a:r>
          </a:p>
        </p:txBody>
      </p:sp>
      <p:cxnSp>
        <p:nvCxnSpPr>
          <p:cNvPr id="6" name="Straight Connector 5">
            <a:extLst>
              <a:ext uri="{FF2B5EF4-FFF2-40B4-BE49-F238E27FC236}">
                <a16:creationId xmlns:a16="http://schemas.microsoft.com/office/drawing/2014/main" xmlns="" id="{C3EAB4BA-80BD-7371-B929-19121B20BF30}"/>
              </a:ext>
              <a:ext uri="{C183D7F6-B498-43B3-948B-1728B52AA6E4}">
                <adec:decorative xmlns:adec="http://schemas.microsoft.com/office/drawing/2017/decorative" xmlns="" val="1"/>
              </a:ext>
            </a:extLst>
          </p:cNvPr>
          <p:cNvCxnSpPr>
            <a:cxnSpLocks/>
          </p:cNvCxnSpPr>
          <p:nvPr userDrawn="1"/>
        </p:nvCxnSpPr>
        <p:spPr>
          <a:xfrm>
            <a:off x="10444748" y="4278429"/>
            <a:ext cx="0" cy="41571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BD5AB06E-DF62-F8F9-5394-965FE9EF66B1}"/>
              </a:ext>
              <a:ext uri="{C183D7F6-B498-43B3-948B-1728B52AA6E4}">
                <adec:decorative xmlns:adec="http://schemas.microsoft.com/office/drawing/2017/decorative" xmlns="" val="1"/>
              </a:ext>
            </a:extLst>
          </p:cNvPr>
          <p:cNvCxnSpPr>
            <a:cxnSpLocks/>
          </p:cNvCxnSpPr>
          <p:nvPr userDrawn="1"/>
        </p:nvCxnSpPr>
        <p:spPr>
          <a:xfrm>
            <a:off x="8288188" y="4278429"/>
            <a:ext cx="0" cy="41571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2499703C-0E17-F953-C69A-F4BE3C334F54}"/>
              </a:ext>
              <a:ext uri="{C183D7F6-B498-43B3-948B-1728B52AA6E4}">
                <adec:decorative xmlns:adec="http://schemas.microsoft.com/office/drawing/2017/decorative" xmlns="" val="1"/>
              </a:ext>
            </a:extLst>
          </p:cNvPr>
          <p:cNvCxnSpPr>
            <a:cxnSpLocks/>
          </p:cNvCxnSpPr>
          <p:nvPr userDrawn="1"/>
        </p:nvCxnSpPr>
        <p:spPr>
          <a:xfrm>
            <a:off x="6099959" y="4278429"/>
            <a:ext cx="0" cy="41571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964C6290-D338-8FBA-9D0B-CAF45DE68073}"/>
              </a:ext>
              <a:ext uri="{C183D7F6-B498-43B3-948B-1728B52AA6E4}">
                <adec:decorative xmlns:adec="http://schemas.microsoft.com/office/drawing/2017/decorative" xmlns="" val="1"/>
              </a:ext>
            </a:extLst>
          </p:cNvPr>
          <p:cNvCxnSpPr>
            <a:cxnSpLocks/>
          </p:cNvCxnSpPr>
          <p:nvPr userDrawn="1"/>
        </p:nvCxnSpPr>
        <p:spPr>
          <a:xfrm>
            <a:off x="3939717" y="4278429"/>
            <a:ext cx="0" cy="41571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xmlns="" id="{4104D8C7-8727-8343-DFC8-E415C809B7A1}"/>
              </a:ext>
              <a:ext uri="{C183D7F6-B498-43B3-948B-1728B52AA6E4}">
                <adec:decorative xmlns:adec="http://schemas.microsoft.com/office/drawing/2017/decorative" xmlns="" val="1"/>
              </a:ext>
            </a:extLst>
          </p:cNvPr>
          <p:cNvCxnSpPr>
            <a:cxnSpLocks/>
          </p:cNvCxnSpPr>
          <p:nvPr userDrawn="1"/>
        </p:nvCxnSpPr>
        <p:spPr>
          <a:xfrm>
            <a:off x="1778565" y="4278429"/>
            <a:ext cx="0" cy="41571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xmlns="" id="{05886F38-E337-4504-BF25-D65176023E6B}"/>
              </a:ext>
              <a:ext uri="{C183D7F6-B498-43B3-948B-1728B52AA6E4}">
                <adec:decorative xmlns:adec="http://schemas.microsoft.com/office/drawing/2017/decorative" xmlns="" val="1"/>
              </a:ext>
            </a:extLst>
          </p:cNvPr>
          <p:cNvSpPr/>
          <p:nvPr userDrawn="1"/>
        </p:nvSpPr>
        <p:spPr>
          <a:xfrm>
            <a:off x="0" y="3051314"/>
            <a:ext cx="12192000" cy="3806686"/>
          </a:xfrm>
          <a:prstGeom prst="rect">
            <a:avLst/>
          </a:prstGeom>
          <a:solidFill>
            <a:schemeClr val="tx2">
              <a:lumMod val="60000"/>
              <a:lumOff val="4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77729248"/>
      </p:ext>
    </p:extLst>
  </p:cSld>
  <p:clrMapOvr>
    <a:masterClrMapping/>
  </p:clrMapOvr>
  <p:extLst>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coll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A198BF-0DCC-40E9-B9E5-892F3CCF5439}"/>
              </a:ext>
            </a:extLst>
          </p:cNvPr>
          <p:cNvSpPr>
            <a:spLocks noGrp="1"/>
          </p:cNvSpPr>
          <p:nvPr>
            <p:ph type="title" hasCustomPrompt="1"/>
          </p:nvPr>
        </p:nvSpPr>
        <p:spPr>
          <a:xfrm>
            <a:off x="649224" y="502920"/>
            <a:ext cx="5010912" cy="1627632"/>
          </a:xfrm>
          <a:prstGeom prst="rect">
            <a:avLst/>
          </a:prstGeom>
          <a:noFill/>
        </p:spPr>
        <p:txBody>
          <a:bodyPr lIns="91440" tIns="45720" rIns="91440" bIns="45720" anchor="t" anchorCtr="0"/>
          <a:lstStyle>
            <a:lvl1pPr>
              <a:defRPr sz="3200" cap="all" spc="200" baseline="0">
                <a:solidFill>
                  <a:schemeClr val="accent1">
                    <a:lumMod val="75000"/>
                  </a:schemeClr>
                </a:solidFill>
              </a:defRPr>
            </a:lvl1pPr>
          </a:lstStyle>
          <a:p>
            <a:r>
              <a:rPr lang="en-US" dirty="0"/>
              <a:t>Click to add title</a:t>
            </a:r>
          </a:p>
        </p:txBody>
      </p:sp>
      <p:sp>
        <p:nvSpPr>
          <p:cNvPr id="15" name="Picture Placeholder 2">
            <a:extLst>
              <a:ext uri="{FF2B5EF4-FFF2-40B4-BE49-F238E27FC236}">
                <a16:creationId xmlns:a16="http://schemas.microsoft.com/office/drawing/2014/main" xmlns="" id="{38C8EB8A-A968-4E47-AE69-9A01E7717EB1}"/>
              </a:ext>
            </a:extLst>
          </p:cNvPr>
          <p:cNvSpPr>
            <a:spLocks noGrp="1"/>
          </p:cNvSpPr>
          <p:nvPr>
            <p:ph type="pic" sz="quarter" idx="14"/>
          </p:nvPr>
        </p:nvSpPr>
        <p:spPr>
          <a:xfrm>
            <a:off x="3968496" y="2752344"/>
            <a:ext cx="3602736" cy="3255264"/>
          </a:xfrm>
          <a:prstGeom prst="rect">
            <a:avLst/>
          </a:prstGeom>
        </p:spPr>
        <p:txBody>
          <a:bodyPr anchor="ctr"/>
          <a:lstStyle>
            <a:lvl1pPr marL="0" indent="0" algn="ctr">
              <a:buNone/>
              <a:defRPr sz="1600" spc="400" baseline="0"/>
            </a:lvl1pPr>
          </a:lstStyle>
          <a:p>
            <a:endParaRPr lang="en-US" dirty="0"/>
          </a:p>
        </p:txBody>
      </p:sp>
      <p:sp>
        <p:nvSpPr>
          <p:cNvPr id="9" name="Text Placeholder 11">
            <a:extLst>
              <a:ext uri="{FF2B5EF4-FFF2-40B4-BE49-F238E27FC236}">
                <a16:creationId xmlns:a16="http://schemas.microsoft.com/office/drawing/2014/main" xmlns="" id="{FAD04F8B-0B18-4B5F-B3A8-8EEDC439F5F5}"/>
              </a:ext>
            </a:extLst>
          </p:cNvPr>
          <p:cNvSpPr>
            <a:spLocks noGrp="1"/>
          </p:cNvSpPr>
          <p:nvPr>
            <p:ph type="body" sz="quarter" idx="16" hasCustomPrompt="1"/>
          </p:nvPr>
        </p:nvSpPr>
        <p:spPr>
          <a:xfrm>
            <a:off x="4590288" y="1911096"/>
            <a:ext cx="2350008" cy="996696"/>
          </a:xfrm>
          <a:prstGeom prst="rect">
            <a:avLst/>
          </a:prstGeom>
          <a:solidFill>
            <a:schemeClr val="accent1">
              <a:alpha val="50000"/>
            </a:schemeClr>
          </a:solidFill>
        </p:spPr>
        <p:txBody>
          <a:bodyPr lIns="1371600" bIns="365760" anchor="ctr"/>
          <a:lstStyle>
            <a:lvl1pPr marL="0" indent="0" algn="l">
              <a:buNone/>
              <a:defRPr sz="2000" i="0" cap="none" spc="200" baseline="0">
                <a:noFill/>
                <a:latin typeface="+mj-lt"/>
              </a:defRPr>
            </a:lvl1pPr>
          </a:lstStyle>
          <a:p>
            <a:pPr lvl="0"/>
            <a:r>
              <a:rPr lang="en-US" dirty="0"/>
              <a:t>Click to add title</a:t>
            </a:r>
          </a:p>
        </p:txBody>
      </p:sp>
      <p:sp>
        <p:nvSpPr>
          <p:cNvPr id="3" name="Picture Placeholder 2">
            <a:extLst>
              <a:ext uri="{FF2B5EF4-FFF2-40B4-BE49-F238E27FC236}">
                <a16:creationId xmlns:a16="http://schemas.microsoft.com/office/drawing/2014/main" xmlns="" id="{8B1F8DE9-CF33-BBAF-FFA6-1487D09E6B02}"/>
              </a:ext>
            </a:extLst>
          </p:cNvPr>
          <p:cNvSpPr>
            <a:spLocks noGrp="1"/>
          </p:cNvSpPr>
          <p:nvPr>
            <p:ph type="pic" sz="quarter" idx="17"/>
          </p:nvPr>
        </p:nvSpPr>
        <p:spPr>
          <a:xfrm>
            <a:off x="7946136" y="0"/>
            <a:ext cx="3602736" cy="3255264"/>
          </a:xfrm>
          <a:prstGeom prst="rect">
            <a:avLst/>
          </a:prstGeom>
        </p:spPr>
        <p:txBody>
          <a:bodyPr anchor="ctr"/>
          <a:lstStyle>
            <a:lvl1pPr marL="0" indent="0" algn="ctr">
              <a:buNone/>
              <a:defRPr sz="1600" spc="400" baseline="0"/>
            </a:lvl1pPr>
          </a:lstStyle>
          <a:p>
            <a:endParaRPr lang="en-US" dirty="0"/>
          </a:p>
        </p:txBody>
      </p:sp>
      <p:sp>
        <p:nvSpPr>
          <p:cNvPr id="4" name="Picture Placeholder 2">
            <a:extLst>
              <a:ext uri="{FF2B5EF4-FFF2-40B4-BE49-F238E27FC236}">
                <a16:creationId xmlns:a16="http://schemas.microsoft.com/office/drawing/2014/main" xmlns="" id="{E37F6F0D-FCD4-63B1-5371-FFB63A75BBEB}"/>
              </a:ext>
            </a:extLst>
          </p:cNvPr>
          <p:cNvSpPr>
            <a:spLocks noGrp="1"/>
          </p:cNvSpPr>
          <p:nvPr>
            <p:ph type="pic" sz="quarter" idx="18"/>
          </p:nvPr>
        </p:nvSpPr>
        <p:spPr>
          <a:xfrm>
            <a:off x="7946136" y="3602736"/>
            <a:ext cx="3602736" cy="3255264"/>
          </a:xfrm>
          <a:prstGeom prst="rect">
            <a:avLst/>
          </a:prstGeom>
        </p:spPr>
        <p:txBody>
          <a:bodyPr anchor="ctr"/>
          <a:lstStyle>
            <a:lvl1pPr marL="0" indent="0" algn="ctr">
              <a:buNone/>
              <a:defRPr sz="1600" spc="400" baseline="0"/>
            </a:lvl1pPr>
          </a:lstStyle>
          <a:p>
            <a:endParaRPr lang="en-US" dirty="0"/>
          </a:p>
        </p:txBody>
      </p:sp>
    </p:spTree>
    <p:extLst>
      <p:ext uri="{BB962C8B-B14F-4D97-AF65-F5344CB8AC3E}">
        <p14:creationId xmlns:p14="http://schemas.microsoft.com/office/powerpoint/2010/main" val="1593073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xmlns="" id="{9A62FB8A-A588-91BB-620B-64E5D2090287}"/>
              </a:ext>
            </a:extLst>
          </p:cNvPr>
          <p:cNvSpPr>
            <a:spLocks noGrp="1"/>
          </p:cNvSpPr>
          <p:nvPr>
            <p:ph type="title" hasCustomPrompt="1"/>
          </p:nvPr>
        </p:nvSpPr>
        <p:spPr>
          <a:xfrm>
            <a:off x="838200" y="498928"/>
            <a:ext cx="10515600" cy="567872"/>
          </a:xfrm>
          <a:prstGeom prst="rect">
            <a:avLst/>
          </a:prstGeom>
        </p:spPr>
        <p:txBody>
          <a:bodyPr/>
          <a:lstStyle>
            <a:lvl1pPr algn="ctr">
              <a:defRPr sz="3200" cap="all" spc="200" baseline="0">
                <a:solidFill>
                  <a:schemeClr val="accent1">
                    <a:lumMod val="75000"/>
                  </a:schemeClr>
                </a:solidFill>
              </a:defRPr>
            </a:lvl1pPr>
          </a:lstStyle>
          <a:p>
            <a:r>
              <a:rPr lang="en-US"/>
              <a:t>Click to add title</a:t>
            </a:r>
            <a:endParaRPr lang="en-US" dirty="0"/>
          </a:p>
        </p:txBody>
      </p:sp>
      <p:sp>
        <p:nvSpPr>
          <p:cNvPr id="2" name="Rectangle 1">
            <a:extLst>
              <a:ext uri="{FF2B5EF4-FFF2-40B4-BE49-F238E27FC236}">
                <a16:creationId xmlns:a16="http://schemas.microsoft.com/office/drawing/2014/main" xmlns="" id="{B7B9DAAC-E781-43E6-913C-893B8D6754F5}"/>
              </a:ext>
              <a:ext uri="{C183D7F6-B498-43B3-948B-1728B52AA6E4}">
                <adec:decorative xmlns:adec="http://schemas.microsoft.com/office/drawing/2017/decorative" xmlns="" val="1"/>
              </a:ext>
            </a:extLst>
          </p:cNvPr>
          <p:cNvSpPr/>
          <p:nvPr userDrawn="1"/>
        </p:nvSpPr>
        <p:spPr>
          <a:xfrm>
            <a:off x="-1" y="1655546"/>
            <a:ext cx="12192001" cy="5202454"/>
          </a:xfrm>
          <a:prstGeom prst="rect">
            <a:avLst/>
          </a:prstGeom>
          <a:solidFill>
            <a:schemeClr val="tx2">
              <a:lumMod val="60000"/>
              <a:lumOff val="4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9" name="Text Placeholder 14">
            <a:extLst>
              <a:ext uri="{FF2B5EF4-FFF2-40B4-BE49-F238E27FC236}">
                <a16:creationId xmlns:a16="http://schemas.microsoft.com/office/drawing/2014/main" xmlns="" id="{1C78864A-44CD-4C12-B023-C16330014BEB}"/>
              </a:ext>
            </a:extLst>
          </p:cNvPr>
          <p:cNvSpPr>
            <a:spLocks noGrp="1"/>
          </p:cNvSpPr>
          <p:nvPr>
            <p:ph type="body" sz="quarter" idx="13" hasCustomPrompt="1"/>
          </p:nvPr>
        </p:nvSpPr>
        <p:spPr>
          <a:xfrm>
            <a:off x="2386584" y="2276856"/>
            <a:ext cx="2743200" cy="422365"/>
          </a:xfrm>
          <a:prstGeom prst="rect">
            <a:avLst/>
          </a:prstGeom>
        </p:spPr>
        <p:txBody>
          <a:bodyPr>
            <a:normAutofit/>
          </a:bodyPr>
          <a:lstStyle>
            <a:lvl1pPr marL="0" indent="0" algn="l">
              <a:buNone/>
              <a:defRPr sz="2000" b="0" i="0" spc="200" baseline="0">
                <a:solidFill>
                  <a:schemeClr val="accent5">
                    <a:lumMod val="50000"/>
                  </a:schemeClr>
                </a:solidFill>
              </a:defRPr>
            </a:lvl1pPr>
          </a:lstStyle>
          <a:p>
            <a:pPr lvl="0"/>
            <a:r>
              <a:rPr lang="en-US" dirty="0"/>
              <a:t>Click to add subtitle here </a:t>
            </a:r>
          </a:p>
        </p:txBody>
      </p:sp>
      <p:sp>
        <p:nvSpPr>
          <p:cNvPr id="11" name="Text Placeholder 17">
            <a:extLst>
              <a:ext uri="{FF2B5EF4-FFF2-40B4-BE49-F238E27FC236}">
                <a16:creationId xmlns:a16="http://schemas.microsoft.com/office/drawing/2014/main" xmlns="" id="{6D9CE0F4-78C6-4BD6-9C58-FDFC16FF09AB}"/>
              </a:ext>
            </a:extLst>
          </p:cNvPr>
          <p:cNvSpPr>
            <a:spLocks noGrp="1"/>
          </p:cNvSpPr>
          <p:nvPr>
            <p:ph type="body" sz="quarter" idx="16" hasCustomPrompt="1"/>
          </p:nvPr>
        </p:nvSpPr>
        <p:spPr>
          <a:xfrm>
            <a:off x="2386584" y="2916936"/>
            <a:ext cx="2743200" cy="2560320"/>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200" spc="50" baseline="0"/>
            </a:lvl1pPr>
          </a:lstStyle>
          <a:p>
            <a:pPr lvl="0"/>
            <a:r>
              <a:rPr lang="en-US" dirty="0"/>
              <a:t>Click to add text</a:t>
            </a:r>
          </a:p>
        </p:txBody>
      </p:sp>
      <p:sp>
        <p:nvSpPr>
          <p:cNvPr id="10" name="Text Placeholder 14">
            <a:extLst>
              <a:ext uri="{FF2B5EF4-FFF2-40B4-BE49-F238E27FC236}">
                <a16:creationId xmlns:a16="http://schemas.microsoft.com/office/drawing/2014/main" xmlns="" id="{B499BD94-B24B-4B23-9B87-81DF413EA416}"/>
              </a:ext>
            </a:extLst>
          </p:cNvPr>
          <p:cNvSpPr>
            <a:spLocks noGrp="1"/>
          </p:cNvSpPr>
          <p:nvPr>
            <p:ph type="body" sz="quarter" idx="15" hasCustomPrompt="1"/>
          </p:nvPr>
        </p:nvSpPr>
        <p:spPr>
          <a:xfrm>
            <a:off x="6858000" y="2276856"/>
            <a:ext cx="2743200" cy="422365"/>
          </a:xfrm>
          <a:prstGeom prst="rect">
            <a:avLst/>
          </a:prstGeom>
        </p:spPr>
        <p:txBody>
          <a:bodyPr>
            <a:normAutofit/>
          </a:bodyPr>
          <a:lstStyle>
            <a:lvl1pPr marL="0" indent="0" algn="l">
              <a:buNone/>
              <a:defRPr sz="2000" b="0" i="0" spc="200" baseline="0">
                <a:solidFill>
                  <a:schemeClr val="accent5">
                    <a:lumMod val="50000"/>
                  </a:schemeClr>
                </a:solidFill>
              </a:defRPr>
            </a:lvl1pPr>
          </a:lstStyle>
          <a:p>
            <a:pPr lvl="0"/>
            <a:r>
              <a:rPr lang="en-US" dirty="0"/>
              <a:t>Click to add subtitle here </a:t>
            </a:r>
          </a:p>
        </p:txBody>
      </p:sp>
      <p:sp>
        <p:nvSpPr>
          <p:cNvPr id="12" name="Text Placeholder 17">
            <a:extLst>
              <a:ext uri="{FF2B5EF4-FFF2-40B4-BE49-F238E27FC236}">
                <a16:creationId xmlns:a16="http://schemas.microsoft.com/office/drawing/2014/main" xmlns="" id="{6BC5A941-8EB4-4D4B-9671-6B8FA6447ABE}"/>
              </a:ext>
            </a:extLst>
          </p:cNvPr>
          <p:cNvSpPr>
            <a:spLocks noGrp="1"/>
          </p:cNvSpPr>
          <p:nvPr>
            <p:ph type="body" sz="quarter" idx="17" hasCustomPrompt="1"/>
          </p:nvPr>
        </p:nvSpPr>
        <p:spPr>
          <a:xfrm>
            <a:off x="6858000" y="2916936"/>
            <a:ext cx="2743200" cy="2560320"/>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200" spc="50" baseline="0"/>
            </a:lvl1pPr>
          </a:lstStyle>
          <a:p>
            <a:pPr lvl="0"/>
            <a:r>
              <a:rPr lang="en-US" dirty="0"/>
              <a:t>Click to add text</a:t>
            </a:r>
          </a:p>
        </p:txBody>
      </p:sp>
      <p:sp>
        <p:nvSpPr>
          <p:cNvPr id="4" name="Picture Placeholder 5">
            <a:extLst>
              <a:ext uri="{FF2B5EF4-FFF2-40B4-BE49-F238E27FC236}">
                <a16:creationId xmlns:a16="http://schemas.microsoft.com/office/drawing/2014/main" xmlns="" id="{9C76B36E-858A-1EFF-2A70-C8D5ADDC0C8A}"/>
              </a:ext>
            </a:extLst>
          </p:cNvPr>
          <p:cNvSpPr>
            <a:spLocks noGrp="1"/>
          </p:cNvSpPr>
          <p:nvPr>
            <p:ph type="pic" sz="quarter" idx="14"/>
          </p:nvPr>
        </p:nvSpPr>
        <p:spPr>
          <a:xfrm>
            <a:off x="0" y="5788241"/>
            <a:ext cx="12192000" cy="1069760"/>
          </a:xfrm>
          <a:prstGeom prst="rect">
            <a:avLst/>
          </a:prstGeom>
        </p:spPr>
        <p:txBody>
          <a:bodyPr anchor="ctr"/>
          <a:lstStyle>
            <a:lvl1pPr marL="0" indent="0" algn="ctr">
              <a:buNone/>
              <a:defRPr spc="400" baseline="0"/>
            </a:lvl1pPr>
          </a:lstStyle>
          <a:p>
            <a:endParaRPr lang="en-US" dirty="0"/>
          </a:p>
        </p:txBody>
      </p:sp>
      <p:cxnSp>
        <p:nvCxnSpPr>
          <p:cNvPr id="5" name="Straight Connector 4">
            <a:extLst>
              <a:ext uri="{FF2B5EF4-FFF2-40B4-BE49-F238E27FC236}">
                <a16:creationId xmlns:a16="http://schemas.microsoft.com/office/drawing/2014/main" xmlns="" id="{52777FD6-2BEA-C70A-1C6D-8885D53E9BB1}"/>
              </a:ext>
              <a:ext uri="{C183D7F6-B498-43B3-948B-1728B52AA6E4}">
                <adec:decorative xmlns:adec="http://schemas.microsoft.com/office/drawing/2017/decorative" xmlns="" val="1"/>
              </a:ext>
            </a:extLst>
          </p:cNvPr>
          <p:cNvCxnSpPr>
            <a:cxnSpLocks/>
          </p:cNvCxnSpPr>
          <p:nvPr userDrawn="1"/>
        </p:nvCxnSpPr>
        <p:spPr>
          <a:xfrm flipH="1">
            <a:off x="2470543" y="2771478"/>
            <a:ext cx="607253"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47ABE26A-0746-BC10-0802-C29EAD6C2336}"/>
              </a:ext>
              <a:ext uri="{C183D7F6-B498-43B3-948B-1728B52AA6E4}">
                <adec:decorative xmlns:adec="http://schemas.microsoft.com/office/drawing/2017/decorative" xmlns="" val="1"/>
              </a:ext>
            </a:extLst>
          </p:cNvPr>
          <p:cNvCxnSpPr>
            <a:cxnSpLocks/>
          </p:cNvCxnSpPr>
          <p:nvPr userDrawn="1"/>
        </p:nvCxnSpPr>
        <p:spPr>
          <a:xfrm flipH="1">
            <a:off x="6968402" y="2771478"/>
            <a:ext cx="607253"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9179207"/>
      </p:ext>
    </p:extLst>
  </p:cSld>
  <p:clrMapOvr>
    <a:masterClrMapping/>
  </p:clrMapOvr>
  <p:extLst>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71090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4" r:id="rId3"/>
    <p:sldLayoutId id="2147483657" r:id="rId4"/>
    <p:sldLayoutId id="2147483656" r:id="rId5"/>
    <p:sldLayoutId id="2147483652" r:id="rId6"/>
    <p:sldLayoutId id="2147483658" r:id="rId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6.xml"/><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3D64C50-A740-468A-8AB6-F949358D80A6}"/>
              </a:ext>
            </a:extLst>
          </p:cNvPr>
          <p:cNvSpPr>
            <a:spLocks noGrp="1"/>
          </p:cNvSpPr>
          <p:nvPr>
            <p:ph type="title"/>
          </p:nvPr>
        </p:nvSpPr>
        <p:spPr/>
        <p:txBody>
          <a:bodyPr/>
          <a:lstStyle/>
          <a:p>
            <a:r>
              <a:rPr lang="en-US" dirty="0"/>
              <a:t>Tourist Guide website </a:t>
            </a:r>
            <a:br>
              <a:rPr lang="en-US" dirty="0"/>
            </a:br>
            <a:r>
              <a:rPr lang="en-US" dirty="0"/>
              <a:t>in the Saudi Arabia</a:t>
            </a:r>
          </a:p>
        </p:txBody>
      </p:sp>
      <p:pic>
        <p:nvPicPr>
          <p:cNvPr id="6" name="Picture Placeholder 5">
            <a:extLst>
              <a:ext uri="{FF2B5EF4-FFF2-40B4-BE49-F238E27FC236}">
                <a16:creationId xmlns:a16="http://schemas.microsoft.com/office/drawing/2014/main" xmlns="" id="{03C29D19-2732-6417-E1C3-8F45563C28F6}"/>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tretch>
            <a:fillRect/>
          </a:stretch>
        </p:blipFill>
        <p:spPr>
          <a:xfrm>
            <a:off x="6952488" y="1667876"/>
            <a:ext cx="5239512" cy="3531392"/>
          </a:xfrm>
        </p:spPr>
      </p:pic>
      <p:sp>
        <p:nvSpPr>
          <p:cNvPr id="16" name="Text Placeholder 15">
            <a:extLst>
              <a:ext uri="{FF2B5EF4-FFF2-40B4-BE49-F238E27FC236}">
                <a16:creationId xmlns:a16="http://schemas.microsoft.com/office/drawing/2014/main" xmlns="" id="{A37C1019-D992-06C7-BBAF-C153A2F43F0D}"/>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9725691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err="1" smtClean="0"/>
              <a:t>AbsTRACT</a:t>
            </a:r>
            <a:endParaRPr lang="ar-SA" dirty="0"/>
          </a:p>
        </p:txBody>
      </p:sp>
      <p:pic>
        <p:nvPicPr>
          <p:cNvPr id="6" name="عنصر نائب للصورة 5"/>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38785" b="38785"/>
          <a:stretch>
            <a:fillRect/>
          </a:stretch>
        </p:blipFill>
        <p:spPr/>
      </p:pic>
      <p:sp>
        <p:nvSpPr>
          <p:cNvPr id="4" name="عنصر نائب للنص 3"/>
          <p:cNvSpPr>
            <a:spLocks noGrp="1"/>
          </p:cNvSpPr>
          <p:nvPr>
            <p:ph type="body" sz="quarter" idx="16"/>
          </p:nvPr>
        </p:nvSpPr>
        <p:spPr/>
        <p:txBody>
          <a:bodyPr/>
          <a:lstStyle/>
          <a:p>
            <a:pPr marL="0" indent="0">
              <a:buNone/>
            </a:pPr>
            <a:r>
              <a:rPr lang="en-US" dirty="0"/>
              <a:t>The Tourist Guide website aims to provide comprehensive and helpful information to tourists during their trips to Saudi Arabia. It makes it easier for tourists to guide them to tourist places.</a:t>
            </a:r>
            <a:endParaRPr lang="ar-SA" dirty="0"/>
          </a:p>
        </p:txBody>
      </p:sp>
      <p:pic>
        <p:nvPicPr>
          <p:cNvPr id="7" name="عنصر نائب للصورة 6"/>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44149" b="44149"/>
          <a:stretch>
            <a:fillRect/>
          </a:stretch>
        </p:blipFill>
        <p:spPr/>
      </p:pic>
    </p:spTree>
    <p:extLst>
      <p:ext uri="{BB962C8B-B14F-4D97-AF65-F5344CB8AC3E}">
        <p14:creationId xmlns:p14="http://schemas.microsoft.com/office/powerpoint/2010/main" val="164433556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dirty="0"/>
              <a:t>Problem statement</a:t>
            </a:r>
            <a:endParaRPr lang="ar-SA" dirty="0"/>
          </a:p>
        </p:txBody>
      </p:sp>
      <p:pic>
        <p:nvPicPr>
          <p:cNvPr id="7" name="عنصر نائب للصورة 6"/>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45269" b="45269"/>
          <a:stretch>
            <a:fillRect/>
          </a:stretch>
        </p:blipFill>
        <p:spPr/>
      </p:pic>
      <p:sp>
        <p:nvSpPr>
          <p:cNvPr id="4" name="عنصر نائب للنص 3"/>
          <p:cNvSpPr>
            <a:spLocks noGrp="1"/>
          </p:cNvSpPr>
          <p:nvPr>
            <p:ph type="body" sz="quarter" idx="16"/>
          </p:nvPr>
        </p:nvSpPr>
        <p:spPr/>
        <p:txBody>
          <a:bodyPr/>
          <a:lstStyle/>
          <a:p>
            <a:pPr marL="0" indent="0">
              <a:buNone/>
            </a:pPr>
            <a:r>
              <a:rPr lang="en-US" dirty="0"/>
              <a:t>The lack of unified website that provide a tourist guide and there is no support the</a:t>
            </a:r>
          </a:p>
          <a:p>
            <a:pPr marL="0" indent="0">
              <a:buNone/>
            </a:pPr>
            <a:r>
              <a:rPr lang="en-US" dirty="0"/>
              <a:t>tourism sector that include all the places that a tourist can go to.</a:t>
            </a:r>
            <a:endParaRPr lang="ar-SA" dirty="0"/>
          </a:p>
        </p:txBody>
      </p:sp>
      <p:pic>
        <p:nvPicPr>
          <p:cNvPr id="6" name="عنصر نائب للصورة 5"/>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47532" b="47532"/>
          <a:stretch>
            <a:fillRect/>
          </a:stretch>
        </p:blipFill>
        <p:spPr/>
      </p:pic>
    </p:spTree>
    <p:extLst>
      <p:ext uri="{BB962C8B-B14F-4D97-AF65-F5344CB8AC3E}">
        <p14:creationId xmlns:p14="http://schemas.microsoft.com/office/powerpoint/2010/main" val="180095917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circle(in)">
                                      <p:cBhvr>
                                        <p:cTn id="12" dur="20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circle(in)">
                                      <p:cBhvr>
                                        <p:cTn id="17" dur="2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3F856148-3910-0BC3-79A0-D0A794C6D523}"/>
              </a:ext>
            </a:extLst>
          </p:cNvPr>
          <p:cNvSpPr>
            <a:spLocks noGrp="1"/>
          </p:cNvSpPr>
          <p:nvPr>
            <p:ph type="title"/>
          </p:nvPr>
        </p:nvSpPr>
        <p:spPr/>
        <p:txBody>
          <a:bodyPr/>
          <a:lstStyle/>
          <a:p>
            <a:pPr lvl="1" rtl="0" fontAlgn="base"/>
            <a:r>
              <a:rPr lang="en-US" sz="4400" b="1" dirty="0">
                <a:latin typeface="Arabic Typesetting" panose="03020402040406030203" pitchFamily="66" charset="-78"/>
                <a:cs typeface="Arabic Typesetting" panose="03020402040406030203" pitchFamily="66" charset="-78"/>
              </a:rPr>
              <a:t>Objectives</a:t>
            </a:r>
            <a:r>
              <a:rPr lang="en-US" sz="4400" b="1" dirty="0" smtClean="0">
                <a:latin typeface="Arabic Typesetting" panose="03020402040406030203" pitchFamily="66" charset="-78"/>
                <a:cs typeface="Arabic Typesetting" panose="03020402040406030203" pitchFamily="66" charset="-78"/>
              </a:rPr>
              <a:t> </a:t>
            </a:r>
            <a:endParaRPr lang="en-US" sz="4400" b="1" dirty="0">
              <a:latin typeface="Arabic Typesetting" panose="03020402040406030203" pitchFamily="66" charset="-78"/>
              <a:cs typeface="Arabic Typesetting" panose="03020402040406030203" pitchFamily="66" charset="-78"/>
            </a:endParaRPr>
          </a:p>
        </p:txBody>
      </p:sp>
      <p:pic>
        <p:nvPicPr>
          <p:cNvPr id="11" name="Picture Placeholder 10" descr="San Francisco bridge">
            <a:extLst>
              <a:ext uri="{FF2B5EF4-FFF2-40B4-BE49-F238E27FC236}">
                <a16:creationId xmlns:a16="http://schemas.microsoft.com/office/drawing/2014/main" xmlns="" id="{EDFB0792-7AC7-432E-83DE-660EEF107218}"/>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l="77" r="77"/>
          <a:stretch/>
        </p:blipFill>
        <p:spPr/>
      </p:pic>
      <p:sp>
        <p:nvSpPr>
          <p:cNvPr id="8" name="Text Placeholder 7">
            <a:extLst>
              <a:ext uri="{FF2B5EF4-FFF2-40B4-BE49-F238E27FC236}">
                <a16:creationId xmlns:a16="http://schemas.microsoft.com/office/drawing/2014/main" xmlns="" id="{36E72FF0-3C0E-499A-8DA6-324675513B3E}"/>
              </a:ext>
            </a:extLst>
          </p:cNvPr>
          <p:cNvSpPr>
            <a:spLocks noGrp="1"/>
          </p:cNvSpPr>
          <p:nvPr>
            <p:ph type="body" sz="quarter" idx="16"/>
          </p:nvPr>
        </p:nvSpPr>
        <p:spPr/>
        <p:txBody>
          <a:bodyPr/>
          <a:lstStyle/>
          <a:p>
            <a:pPr lvl="0" fontAlgn="base"/>
            <a:r>
              <a:rPr lang="en-US" sz="1400" dirty="0"/>
              <a:t>The website will provide Information on tourist attractions which have description of the main tourist attractions with historical and cultural information.</a:t>
            </a:r>
            <a:endParaRPr lang="en-US" sz="1400" b="1" dirty="0"/>
          </a:p>
          <a:p>
            <a:pPr lvl="0" fontAlgn="base"/>
            <a:r>
              <a:rPr lang="en-US" sz="1400" dirty="0"/>
              <a:t>The website will provide Guide to Restaurants and Cafes which provides information about a variety of food options including local specialties.</a:t>
            </a:r>
            <a:endParaRPr lang="en-US" sz="1400" b="1" dirty="0"/>
          </a:p>
          <a:p>
            <a:pPr lvl="0" fontAlgn="base"/>
            <a:r>
              <a:rPr lang="en-US" sz="1400" dirty="0"/>
              <a:t>The website will provide Shopping information which directing tourists to local shopping and  places and traditional markets.</a:t>
            </a:r>
            <a:endParaRPr lang="en-US" sz="1400" b="1" dirty="0"/>
          </a:p>
        </p:txBody>
      </p:sp>
      <p:pic>
        <p:nvPicPr>
          <p:cNvPr id="15" name="Picture Placeholder 14" descr="San Francisco bridge">
            <a:extLst>
              <a:ext uri="{FF2B5EF4-FFF2-40B4-BE49-F238E27FC236}">
                <a16:creationId xmlns:a16="http://schemas.microsoft.com/office/drawing/2014/main" xmlns="" id="{74151A1F-A25A-2910-C449-ABB2502B4FA6}"/>
              </a:ext>
            </a:extLst>
          </p:cNvPr>
          <p:cNvPicPr>
            <a:picLocks noGrp="1" noChangeAspect="1"/>
          </p:cNvPicPr>
          <p:nvPr>
            <p:ph type="pic" sz="quarter" idx="14"/>
          </p:nvPr>
        </p:nvPicPr>
        <p:blipFill>
          <a:blip r:embed="rId3" cstate="email">
            <a:extLst>
              <a:ext uri="{28A0092B-C50C-407E-A947-70E740481C1C}">
                <a14:useLocalDpi xmlns:a14="http://schemas.microsoft.com/office/drawing/2010/main"/>
              </a:ext>
            </a:extLst>
          </a:blip>
          <a:srcRect l="148" r="148"/>
          <a:stretch/>
        </p:blipFill>
        <p:spPr/>
      </p:pic>
    </p:spTree>
    <p:extLst>
      <p:ext uri="{BB962C8B-B14F-4D97-AF65-F5344CB8AC3E}">
        <p14:creationId xmlns:p14="http://schemas.microsoft.com/office/powerpoint/2010/main" val="132179035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arn(inVertical)">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barn(inVertical)">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barn(inVertical)">
                                      <p:cBhvr>
                                        <p:cTn id="2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 name="Title 558">
            <a:extLst>
              <a:ext uri="{FF2B5EF4-FFF2-40B4-BE49-F238E27FC236}">
                <a16:creationId xmlns:a16="http://schemas.microsoft.com/office/drawing/2014/main" xmlns="" id="{0DE1AE44-1E98-4843-AABC-CB5A884AA739}"/>
              </a:ext>
            </a:extLst>
          </p:cNvPr>
          <p:cNvSpPr>
            <a:spLocks noGrp="1"/>
          </p:cNvSpPr>
          <p:nvPr>
            <p:ph type="title"/>
          </p:nvPr>
        </p:nvSpPr>
        <p:spPr/>
        <p:txBody>
          <a:bodyPr/>
          <a:lstStyle/>
          <a:p>
            <a:r>
              <a:rPr lang="en-US" b="1" dirty="0"/>
              <a:t>Related work</a:t>
            </a:r>
            <a:endParaRPr lang="en-US" dirty="0"/>
          </a:p>
        </p:txBody>
      </p:sp>
      <p:pic>
        <p:nvPicPr>
          <p:cNvPr id="567" name="Picture Placeholder 566">
            <a:extLst>
              <a:ext uri="{FF2B5EF4-FFF2-40B4-BE49-F238E27FC236}">
                <a16:creationId xmlns:a16="http://schemas.microsoft.com/office/drawing/2014/main" xmlns="" id="{FABA6CF1-B4AA-2E97-D105-49B447498240}"/>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101009" y="1275907"/>
            <a:ext cx="3444949" cy="3444949"/>
          </a:xfrm>
        </p:spPr>
      </p:pic>
      <p:sp>
        <p:nvSpPr>
          <p:cNvPr id="25" name="Text Placeholder 24">
            <a:extLst>
              <a:ext uri="{FF2B5EF4-FFF2-40B4-BE49-F238E27FC236}">
                <a16:creationId xmlns:a16="http://schemas.microsoft.com/office/drawing/2014/main" xmlns="" id="{786ED0BB-76F0-475B-B4E0-105C68BFC78E}"/>
              </a:ext>
            </a:extLst>
          </p:cNvPr>
          <p:cNvSpPr>
            <a:spLocks noGrp="1"/>
          </p:cNvSpPr>
          <p:nvPr>
            <p:ph type="body" sz="quarter" idx="22"/>
          </p:nvPr>
        </p:nvSpPr>
        <p:spPr>
          <a:xfrm>
            <a:off x="783194" y="4963703"/>
            <a:ext cx="2069690" cy="672127"/>
          </a:xfrm>
        </p:spPr>
        <p:txBody>
          <a:bodyPr/>
          <a:lstStyle/>
          <a:p>
            <a:r>
              <a:rPr lang="en-US" dirty="0"/>
              <a:t>The </a:t>
            </a:r>
            <a:r>
              <a:rPr lang="en-US" dirty="0" err="1"/>
              <a:t>Jawlah</a:t>
            </a:r>
            <a:r>
              <a:rPr lang="en-US" dirty="0"/>
              <a:t> application </a:t>
            </a:r>
          </a:p>
        </p:txBody>
      </p:sp>
      <p:sp>
        <p:nvSpPr>
          <p:cNvPr id="15" name="Text Placeholder 14">
            <a:extLst>
              <a:ext uri="{FF2B5EF4-FFF2-40B4-BE49-F238E27FC236}">
                <a16:creationId xmlns:a16="http://schemas.microsoft.com/office/drawing/2014/main" xmlns="" id="{99BE8D49-F053-400B-ADDC-743712E28E1D}"/>
              </a:ext>
            </a:extLst>
          </p:cNvPr>
          <p:cNvSpPr>
            <a:spLocks noGrp="1"/>
          </p:cNvSpPr>
          <p:nvPr>
            <p:ph type="body" sz="quarter" idx="25"/>
          </p:nvPr>
        </p:nvSpPr>
        <p:spPr>
          <a:xfrm>
            <a:off x="3832825" y="4963703"/>
            <a:ext cx="2069690" cy="672127"/>
          </a:xfrm>
        </p:spPr>
        <p:txBody>
          <a:bodyPr/>
          <a:lstStyle/>
          <a:p>
            <a:r>
              <a:rPr lang="en-US" dirty="0" err="1"/>
              <a:t>Rooh</a:t>
            </a:r>
            <a:r>
              <a:rPr lang="en-US" dirty="0"/>
              <a:t> Saudi Arabia </a:t>
            </a:r>
            <a:r>
              <a:rPr lang="en-US" dirty="0" smtClean="0"/>
              <a:t>application</a:t>
            </a:r>
            <a:endParaRPr lang="en-US" dirty="0"/>
          </a:p>
        </p:txBody>
      </p:sp>
      <p:pic>
        <p:nvPicPr>
          <p:cNvPr id="570" name="Picture Placeholder 569">
            <a:extLst>
              <a:ext uri="{FF2B5EF4-FFF2-40B4-BE49-F238E27FC236}">
                <a16:creationId xmlns:a16="http://schemas.microsoft.com/office/drawing/2014/main" xmlns="" id="{725759D2-D11B-9C3C-F583-9ACD5B44E9DD}"/>
              </a:ext>
            </a:extLst>
          </p:cNvPr>
          <p:cNvPicPr>
            <a:picLocks noGrp="1" noChangeAspect="1"/>
          </p:cNvPicPr>
          <p:nvPr>
            <p:ph type="pic" sz="quarter" idx="47"/>
          </p:nvPr>
        </p:nvPicPr>
        <p:blipFill>
          <a:blip r:embed="rId4">
            <a:extLst>
              <a:ext uri="{28A0092B-C50C-407E-A947-70E740481C1C}">
                <a14:useLocalDpi xmlns:a14="http://schemas.microsoft.com/office/drawing/2010/main" val="0"/>
              </a:ext>
            </a:extLst>
          </a:blip>
          <a:stretch>
            <a:fillRect/>
          </a:stretch>
        </p:blipFill>
        <p:spPr>
          <a:xfrm>
            <a:off x="8017825" y="1339702"/>
            <a:ext cx="2604072" cy="3455582"/>
          </a:xfrm>
        </p:spPr>
      </p:pic>
      <p:sp>
        <p:nvSpPr>
          <p:cNvPr id="453" name="Text Placeholder 452">
            <a:extLst>
              <a:ext uri="{FF2B5EF4-FFF2-40B4-BE49-F238E27FC236}">
                <a16:creationId xmlns:a16="http://schemas.microsoft.com/office/drawing/2014/main" xmlns="" id="{BB4D6FAB-7EF5-4645-A4C7-8D5C849CACAD}"/>
              </a:ext>
            </a:extLst>
          </p:cNvPr>
          <p:cNvSpPr>
            <a:spLocks noGrp="1"/>
          </p:cNvSpPr>
          <p:nvPr>
            <p:ph type="body" sz="quarter" idx="44"/>
          </p:nvPr>
        </p:nvSpPr>
        <p:spPr>
          <a:xfrm>
            <a:off x="8379732" y="4931806"/>
            <a:ext cx="2069690" cy="672127"/>
          </a:xfrm>
        </p:spPr>
        <p:txBody>
          <a:bodyPr/>
          <a:lstStyle/>
          <a:p>
            <a:r>
              <a:rPr lang="en-US" dirty="0" err="1"/>
              <a:t>Iqlaa</a:t>
            </a:r>
            <a:r>
              <a:rPr lang="en-US" dirty="0"/>
              <a:t> website. </a:t>
            </a:r>
          </a:p>
        </p:txBody>
      </p:sp>
      <p:pic>
        <p:nvPicPr>
          <p:cNvPr id="3" name="عنصر نائب للصورة 2"/>
          <p:cNvPicPr>
            <a:picLocks noGrp="1" noChangeAspect="1"/>
          </p:cNvPicPr>
          <p:nvPr>
            <p:ph type="pic" sz="quarter" idx="38"/>
          </p:nvPr>
        </p:nvPicPr>
        <p:blipFill>
          <a:blip r:embed="rId5">
            <a:extLst>
              <a:ext uri="{28A0092B-C50C-407E-A947-70E740481C1C}">
                <a14:useLocalDpi xmlns:a14="http://schemas.microsoft.com/office/drawing/2010/main" val="0"/>
              </a:ext>
            </a:extLst>
          </a:blip>
          <a:stretch>
            <a:fillRect/>
          </a:stretch>
        </p:blipFill>
        <p:spPr>
          <a:xfrm>
            <a:off x="3700130" y="1271669"/>
            <a:ext cx="2615610" cy="3470451"/>
          </a:xfrm>
        </p:spPr>
      </p:pic>
    </p:spTree>
    <p:extLst>
      <p:ext uri="{BB962C8B-B14F-4D97-AF65-F5344CB8AC3E}">
        <p14:creationId xmlns:p14="http://schemas.microsoft.com/office/powerpoint/2010/main" val="1072002752"/>
      </p:ext>
    </p:ext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59"/>
                                        </p:tgtEl>
                                        <p:attrNameLst>
                                          <p:attrName>style.visibility</p:attrName>
                                        </p:attrNameLst>
                                      </p:cBhvr>
                                      <p:to>
                                        <p:strVal val="visible"/>
                                      </p:to>
                                    </p:set>
                                    <p:animEffect transition="in" filter="randombar(horizontal)">
                                      <p:cBhvr>
                                        <p:cTn id="7" dur="500"/>
                                        <p:tgtEl>
                                          <p:spTgt spid="559"/>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67"/>
                                        </p:tgtEl>
                                        <p:attrNameLst>
                                          <p:attrName>style.visibility</p:attrName>
                                        </p:attrNameLst>
                                      </p:cBhvr>
                                      <p:to>
                                        <p:strVal val="visible"/>
                                      </p:to>
                                    </p:set>
                                    <p:animEffect transition="in" filter="wheel(1)">
                                      <p:cBhvr>
                                        <p:cTn id="12" dur="2000"/>
                                        <p:tgtEl>
                                          <p:spTgt spid="56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5">
                                            <p:txEl>
                                              <p:pRg st="0" end="0"/>
                                            </p:txEl>
                                          </p:spTgt>
                                        </p:tgtEl>
                                        <p:attrNameLst>
                                          <p:attrName>style.visibility</p:attrName>
                                        </p:attrNameLst>
                                      </p:cBhvr>
                                      <p:to>
                                        <p:strVal val="visible"/>
                                      </p:to>
                                    </p:set>
                                    <p:animEffect transition="in" filter="wipe(down)">
                                      <p:cBhvr>
                                        <p:cTn id="17" dur="500"/>
                                        <p:tgtEl>
                                          <p:spTgt spid="2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heel(1)">
                                      <p:cBhvr>
                                        <p:cTn id="22" dur="20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wipe(down)">
                                      <p:cBhvr>
                                        <p:cTn id="27" dur="500"/>
                                        <p:tgtEl>
                                          <p:spTgt spid="1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570"/>
                                        </p:tgtEl>
                                        <p:attrNameLst>
                                          <p:attrName>style.visibility</p:attrName>
                                        </p:attrNameLst>
                                      </p:cBhvr>
                                      <p:to>
                                        <p:strVal val="visible"/>
                                      </p:to>
                                    </p:set>
                                    <p:animEffect transition="in" filter="wheel(1)">
                                      <p:cBhvr>
                                        <p:cTn id="32" dur="2000"/>
                                        <p:tgtEl>
                                          <p:spTgt spid="57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53">
                                            <p:txEl>
                                              <p:pRg st="0" end="0"/>
                                            </p:txEl>
                                          </p:spTgt>
                                        </p:tgtEl>
                                        <p:attrNameLst>
                                          <p:attrName>style.visibility</p:attrName>
                                        </p:attrNameLst>
                                      </p:cBhvr>
                                      <p:to>
                                        <p:strVal val="visible"/>
                                      </p:to>
                                    </p:set>
                                    <p:animEffect transition="in" filter="wipe(down)">
                                      <p:cBhvr>
                                        <p:cTn id="37" dur="500"/>
                                        <p:tgtEl>
                                          <p:spTgt spid="45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 grpId="0"/>
      <p:bldP spid="25" grpId="0" build="p"/>
      <p:bldP spid="15" grpId="0" build="p"/>
      <p:bldP spid="45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عنوان 17"/>
          <p:cNvSpPr>
            <a:spLocks noGrp="1"/>
          </p:cNvSpPr>
          <p:nvPr>
            <p:ph type="title"/>
          </p:nvPr>
        </p:nvSpPr>
        <p:spPr/>
        <p:txBody>
          <a:bodyPr/>
          <a:lstStyle/>
          <a:p>
            <a:r>
              <a:rPr lang="en-US" dirty="0"/>
              <a:t>Website design and languages ​​used</a:t>
            </a:r>
            <a:endParaRPr lang="ar-SA" dirty="0"/>
          </a:p>
        </p:txBody>
      </p:sp>
      <p:pic>
        <p:nvPicPr>
          <p:cNvPr id="24" name="عنصر نائب للصورة 23"/>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38785" b="38785"/>
          <a:stretch>
            <a:fillRect/>
          </a:stretch>
        </p:blipFill>
        <p:spPr/>
      </p:pic>
      <p:sp>
        <p:nvSpPr>
          <p:cNvPr id="23" name="عنصر نائب للنص 22"/>
          <p:cNvSpPr>
            <a:spLocks noGrp="1"/>
          </p:cNvSpPr>
          <p:nvPr>
            <p:ph type="body" sz="quarter" idx="16"/>
          </p:nvPr>
        </p:nvSpPr>
        <p:spPr/>
        <p:txBody>
          <a:bodyPr/>
          <a:lstStyle/>
          <a:p>
            <a:pPr marL="0" indent="0">
              <a:buNone/>
            </a:pPr>
            <a:r>
              <a:rPr lang="en-US" sz="1800" dirty="0">
                <a:latin typeface="Arabic Typesetting" panose="03020402040406030203" pitchFamily="66" charset="-78"/>
                <a:cs typeface="Arabic Typesetting" panose="03020402040406030203" pitchFamily="66" charset="-78"/>
              </a:rPr>
              <a:t>We began by identifying the lack of support for the tourism sector, which includes various destinations and tourist attractions. We have conducted extensive research on cities and hotels to gather information relevant to our website. We then created a use case for the site and set out to address the problem comprehensively. This included creating a preliminary site design. Using HTML, CSS and JavaScript, we designed a 5-page website. Finally, we conducted extensive testing to ensure that the site worked properly.</a:t>
            </a:r>
            <a:endParaRPr lang="ar-SA" sz="1800" dirty="0">
              <a:latin typeface="Arabic Typesetting" panose="03020402040406030203" pitchFamily="66" charset="-78"/>
              <a:cs typeface="Arabic Typesetting" panose="03020402040406030203" pitchFamily="66" charset="-78"/>
            </a:endParaRPr>
          </a:p>
        </p:txBody>
      </p:sp>
      <p:pic>
        <p:nvPicPr>
          <p:cNvPr id="26" name="عنصر نائب للصورة 25"/>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44149" b="44149"/>
          <a:stretch>
            <a:fillRect/>
          </a:stretch>
        </p:blipFill>
        <p:spPr/>
      </p:pic>
    </p:spTree>
    <p:extLst>
      <p:ext uri="{BB962C8B-B14F-4D97-AF65-F5344CB8AC3E}">
        <p14:creationId xmlns:p14="http://schemas.microsoft.com/office/powerpoint/2010/main" val="183083998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3">
                                            <p:txEl>
                                              <p:pRg st="0" end="0"/>
                                            </p:txEl>
                                          </p:spTgt>
                                        </p:tgtEl>
                                        <p:attrNameLst>
                                          <p:attrName>style.visibility</p:attrName>
                                        </p:attrNameLst>
                                      </p:cBhvr>
                                      <p:to>
                                        <p:strVal val="visible"/>
                                      </p:to>
                                    </p:set>
                                    <p:animEffect transition="in" filter="circle(in)">
                                      <p:cBhvr>
                                        <p:cTn id="12" dur="20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عنوان 13"/>
          <p:cNvSpPr>
            <a:spLocks noGrp="1"/>
          </p:cNvSpPr>
          <p:nvPr>
            <p:ph type="title"/>
          </p:nvPr>
        </p:nvSpPr>
        <p:spPr/>
        <p:txBody>
          <a:bodyPr/>
          <a:lstStyle/>
          <a:p>
            <a:r>
              <a:rPr lang="en-US" dirty="0" smtClean="0"/>
              <a:t>Use case</a:t>
            </a:r>
            <a:endParaRPr lang="ar-SA" dirty="0"/>
          </a:p>
        </p:txBody>
      </p:sp>
      <p:pic>
        <p:nvPicPr>
          <p:cNvPr id="10" name="عنصر نائب للصورة 9"/>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2457377" y="1360968"/>
            <a:ext cx="5427179" cy="5369443"/>
          </a:xfrm>
        </p:spPr>
      </p:pic>
    </p:spTree>
    <p:extLst>
      <p:ext uri="{BB962C8B-B14F-4D97-AF65-F5344CB8AC3E}">
        <p14:creationId xmlns:p14="http://schemas.microsoft.com/office/powerpoint/2010/main" val="248398124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عنوان 7"/>
          <p:cNvSpPr>
            <a:spLocks noGrp="1"/>
          </p:cNvSpPr>
          <p:nvPr>
            <p:ph type="title"/>
          </p:nvPr>
        </p:nvSpPr>
        <p:spPr/>
        <p:txBody>
          <a:bodyPr/>
          <a:lstStyle/>
          <a:p>
            <a:r>
              <a:rPr lang="en-US" b="1" dirty="0"/>
              <a:t>Result</a:t>
            </a:r>
            <a:endParaRPr lang="ar-SA" dirty="0"/>
          </a:p>
        </p:txBody>
      </p:sp>
      <p:sp>
        <p:nvSpPr>
          <p:cNvPr id="11" name="عنصر نائب للنص 10"/>
          <p:cNvSpPr>
            <a:spLocks noGrp="1"/>
          </p:cNvSpPr>
          <p:nvPr>
            <p:ph type="body" sz="quarter" idx="16"/>
          </p:nvPr>
        </p:nvSpPr>
        <p:spPr/>
        <p:txBody>
          <a:bodyPr/>
          <a:lstStyle/>
          <a:p>
            <a:pPr marL="0" indent="0">
              <a:buNone/>
            </a:pPr>
            <a:r>
              <a:rPr lang="en-US" dirty="0"/>
              <a:t>The result of our work is a site that offers its users the best tourist places in the</a:t>
            </a:r>
          </a:p>
          <a:p>
            <a:pPr marL="0" indent="0">
              <a:buNone/>
            </a:pPr>
            <a:r>
              <a:rPr lang="en-US" dirty="0"/>
              <a:t>Kingdom of Saudi Arabia, whether they are upscale hotels, distinctive cafes, delicious</a:t>
            </a:r>
          </a:p>
          <a:p>
            <a:pPr marL="0" indent="0">
              <a:buNone/>
            </a:pPr>
            <a:r>
              <a:rPr lang="en-US" dirty="0"/>
              <a:t>restaurants, or interesting markets. The project's outcomes contribute to the</a:t>
            </a:r>
          </a:p>
          <a:p>
            <a:pPr marL="0" indent="0">
              <a:buNone/>
            </a:pPr>
            <a:r>
              <a:rPr lang="en-US" dirty="0"/>
              <a:t>advancement of the tourism industry within the Kingdom, providing a platform that</a:t>
            </a:r>
          </a:p>
          <a:p>
            <a:pPr marL="0" indent="0">
              <a:buNone/>
            </a:pPr>
            <a:r>
              <a:rPr lang="en-US" dirty="0"/>
              <a:t>enhances the tourist experience and promotes the exploration of its diverse cities</a:t>
            </a:r>
            <a:endParaRPr lang="ar-SA" dirty="0"/>
          </a:p>
        </p:txBody>
      </p:sp>
      <p:pic>
        <p:nvPicPr>
          <p:cNvPr id="21" name="عنصر نائب للصورة 20"/>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47532" b="47532"/>
          <a:stretch>
            <a:fillRect/>
          </a:stretch>
        </p:blipFill>
        <p:spPr/>
      </p:pic>
      <p:pic>
        <p:nvPicPr>
          <p:cNvPr id="23" name="عنصر نائب للصورة 2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45269" b="45269"/>
          <a:stretch>
            <a:fillRect/>
          </a:stretch>
        </p:blipFill>
        <p:spPr/>
      </p:pic>
    </p:spTree>
    <p:extLst>
      <p:ext uri="{BB962C8B-B14F-4D97-AF65-F5344CB8AC3E}">
        <p14:creationId xmlns:p14="http://schemas.microsoft.com/office/powerpoint/2010/main" val="1342628387"/>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xmlns="" id="{88287669-1EB0-EFED-D6C7-EAA110EF56DD}"/>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3968496" y="2794521"/>
            <a:ext cx="3602736" cy="2573382"/>
          </a:xfrm>
        </p:spPr>
      </p:pic>
      <p:sp>
        <p:nvSpPr>
          <p:cNvPr id="3" name="Title 2">
            <a:extLst>
              <a:ext uri="{FF2B5EF4-FFF2-40B4-BE49-F238E27FC236}">
                <a16:creationId xmlns:a16="http://schemas.microsoft.com/office/drawing/2014/main" xmlns="" id="{A06A08D5-DE03-22B9-F70F-1D7F963E6980}"/>
              </a:ext>
            </a:extLst>
          </p:cNvPr>
          <p:cNvSpPr>
            <a:spLocks noGrp="1"/>
          </p:cNvSpPr>
          <p:nvPr>
            <p:ph type="title"/>
          </p:nvPr>
        </p:nvSpPr>
        <p:spPr/>
        <p:txBody>
          <a:bodyPr/>
          <a:lstStyle/>
          <a:p>
            <a:r>
              <a:rPr lang="en-US" dirty="0"/>
              <a:t/>
            </a:r>
            <a:br>
              <a:rPr lang="en-US" dirty="0"/>
            </a:br>
            <a:endParaRPr lang="en-US" dirty="0"/>
          </a:p>
        </p:txBody>
      </p:sp>
      <p:sp>
        <p:nvSpPr>
          <p:cNvPr id="29" name="Text Placeholder 28">
            <a:extLst>
              <a:ext uri="{FF2B5EF4-FFF2-40B4-BE49-F238E27FC236}">
                <a16:creationId xmlns:a16="http://schemas.microsoft.com/office/drawing/2014/main" xmlns="" id="{6FC8D695-A5F8-7B55-CF1B-9F733C774970}"/>
              </a:ext>
            </a:extLst>
          </p:cNvPr>
          <p:cNvSpPr>
            <a:spLocks noGrp="1"/>
          </p:cNvSpPr>
          <p:nvPr>
            <p:ph type="body" sz="quarter" idx="16"/>
          </p:nvPr>
        </p:nvSpPr>
        <p:spPr/>
        <p:txBody>
          <a:bodyPr/>
          <a:lstStyle/>
          <a:p>
            <a:endParaRPr lang="en-US" dirty="0"/>
          </a:p>
        </p:txBody>
      </p:sp>
      <p:pic>
        <p:nvPicPr>
          <p:cNvPr id="8" name="Picture Placeholder 7">
            <a:extLst>
              <a:ext uri="{FF2B5EF4-FFF2-40B4-BE49-F238E27FC236}">
                <a16:creationId xmlns:a16="http://schemas.microsoft.com/office/drawing/2014/main" xmlns="" id="{4573C94A-88BA-EEB9-D7C3-EDE91EB63D0F}"/>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Lst>
          </a:blip>
          <a:stretch>
            <a:fillRect/>
          </a:stretch>
        </p:blipFill>
        <p:spPr>
          <a:xfrm>
            <a:off x="7946136" y="278345"/>
            <a:ext cx="3602736" cy="2698574"/>
          </a:xfrm>
        </p:spPr>
      </p:pic>
      <p:pic>
        <p:nvPicPr>
          <p:cNvPr id="9" name="Picture Placeholder 8">
            <a:extLst>
              <a:ext uri="{FF2B5EF4-FFF2-40B4-BE49-F238E27FC236}">
                <a16:creationId xmlns:a16="http://schemas.microsoft.com/office/drawing/2014/main" xmlns="" id="{D6CFDDEF-7E55-6278-2150-CC0608967B89}"/>
              </a:ext>
            </a:extLst>
          </p:cNvPr>
          <p:cNvPicPr>
            <a:picLocks noGrp="1" noChangeAspect="1"/>
          </p:cNvPicPr>
          <p:nvPr>
            <p:ph type="pic" sz="quarter" idx="18"/>
          </p:nvPr>
        </p:nvPicPr>
        <p:blipFill>
          <a:blip r:embed="rId4">
            <a:extLst>
              <a:ext uri="{28A0092B-C50C-407E-A947-70E740481C1C}">
                <a14:useLocalDpi xmlns:a14="http://schemas.microsoft.com/office/drawing/2010/main" val="0"/>
              </a:ext>
            </a:extLst>
          </a:blip>
          <a:stretch>
            <a:fillRect/>
          </a:stretch>
        </p:blipFill>
        <p:spPr>
          <a:xfrm>
            <a:off x="8564578" y="3602736"/>
            <a:ext cx="2616452" cy="3255264"/>
          </a:xfrm>
        </p:spPr>
      </p:pic>
      <p:graphicFrame>
        <p:nvGraphicFramePr>
          <p:cNvPr id="2" name="جدول 1"/>
          <p:cNvGraphicFramePr>
            <a:graphicFrameLocks noGrp="1"/>
          </p:cNvGraphicFramePr>
          <p:nvPr>
            <p:extLst>
              <p:ext uri="{D42A27DB-BD31-4B8C-83A1-F6EECF244321}">
                <p14:modId xmlns:p14="http://schemas.microsoft.com/office/powerpoint/2010/main" val="2132216029"/>
              </p:ext>
            </p:extLst>
          </p:nvPr>
        </p:nvGraphicFramePr>
        <p:xfrm>
          <a:off x="140209" y="2373204"/>
          <a:ext cx="3490595" cy="2677260"/>
        </p:xfrm>
        <a:graphic>
          <a:graphicData uri="http://schemas.openxmlformats.org/drawingml/2006/table">
            <a:tbl>
              <a:tblPr firstRow="1" firstCol="1" bandRow="1">
                <a:tableStyleId>{5C22544A-7EE6-4342-B048-85BDC9FD1C3A}</a:tableStyleId>
              </a:tblPr>
              <a:tblGrid>
                <a:gridCol w="2247265"/>
                <a:gridCol w="1243330"/>
              </a:tblGrid>
              <a:tr h="669315">
                <a:tc>
                  <a:txBody>
                    <a:bodyPr/>
                    <a:lstStyle/>
                    <a:p>
                      <a:pPr hangingPunct="0">
                        <a:spcAft>
                          <a:spcPts val="0"/>
                        </a:spcAft>
                      </a:pPr>
                      <a:r>
                        <a:rPr lang="en-US" sz="1400" dirty="0">
                          <a:effectLst/>
                        </a:rPr>
                        <a:t>Nada </a:t>
                      </a:r>
                      <a:r>
                        <a:rPr lang="en-US" sz="1400" dirty="0" err="1">
                          <a:effectLst/>
                        </a:rPr>
                        <a:t>Murayhil</a:t>
                      </a:r>
                      <a:r>
                        <a:rPr lang="en-US" sz="1400" dirty="0">
                          <a:effectLst/>
                        </a:rPr>
                        <a:t> </a:t>
                      </a:r>
                      <a:r>
                        <a:rPr lang="en-US" sz="1400" dirty="0" err="1">
                          <a:effectLst/>
                        </a:rPr>
                        <a:t>Albalawi</a:t>
                      </a:r>
                      <a:r>
                        <a:rPr lang="en-US" sz="1400" dirty="0">
                          <a:effectLst/>
                        </a:rPr>
                        <a:t>   </a:t>
                      </a:r>
                      <a:endParaRPr lang="en-US" sz="1200" dirty="0">
                        <a:effectLst/>
                        <a:latin typeface="Times"/>
                        <a:ea typeface="Times New Roman"/>
                        <a:cs typeface="Times New Roman"/>
                      </a:endParaRPr>
                    </a:p>
                  </a:txBody>
                  <a:tcPr marL="68580" marR="68580" marT="0" marB="0"/>
                </a:tc>
                <a:tc>
                  <a:txBody>
                    <a:bodyPr/>
                    <a:lstStyle/>
                    <a:p>
                      <a:pPr hangingPunct="0">
                        <a:spcAft>
                          <a:spcPts val="0"/>
                        </a:spcAft>
                      </a:pPr>
                      <a:r>
                        <a:rPr lang="en-US" sz="1400">
                          <a:effectLst/>
                        </a:rPr>
                        <a:t>441008330</a:t>
                      </a:r>
                      <a:endParaRPr lang="en-US" sz="1200">
                        <a:effectLst/>
                        <a:latin typeface="Times"/>
                        <a:ea typeface="Times New Roman"/>
                        <a:cs typeface="Times New Roman"/>
                      </a:endParaRPr>
                    </a:p>
                  </a:txBody>
                  <a:tcPr marL="68580" marR="68580" marT="0" marB="0"/>
                </a:tc>
              </a:tr>
              <a:tr h="669315">
                <a:tc>
                  <a:txBody>
                    <a:bodyPr/>
                    <a:lstStyle/>
                    <a:p>
                      <a:pPr hangingPunct="0">
                        <a:spcAft>
                          <a:spcPts val="0"/>
                        </a:spcAft>
                      </a:pPr>
                      <a:r>
                        <a:rPr lang="en-US" sz="1400">
                          <a:effectLst/>
                        </a:rPr>
                        <a:t>Nashwa Eid Al-Juhani   </a:t>
                      </a:r>
                      <a:endParaRPr lang="en-US" sz="1200">
                        <a:effectLst/>
                        <a:latin typeface="Times"/>
                        <a:ea typeface="Times New Roman"/>
                        <a:cs typeface="Times New Roman"/>
                      </a:endParaRPr>
                    </a:p>
                  </a:txBody>
                  <a:tcPr marL="68580" marR="68580" marT="0" marB="0"/>
                </a:tc>
                <a:tc>
                  <a:txBody>
                    <a:bodyPr/>
                    <a:lstStyle/>
                    <a:p>
                      <a:pPr hangingPunct="0">
                        <a:spcAft>
                          <a:spcPts val="0"/>
                        </a:spcAft>
                      </a:pPr>
                      <a:r>
                        <a:rPr lang="en-US" sz="1400">
                          <a:effectLst/>
                        </a:rPr>
                        <a:t>441006700</a:t>
                      </a:r>
                      <a:endParaRPr lang="en-US" sz="1200">
                        <a:effectLst/>
                        <a:latin typeface="Times"/>
                        <a:ea typeface="Times New Roman"/>
                        <a:cs typeface="Times New Roman"/>
                      </a:endParaRPr>
                    </a:p>
                  </a:txBody>
                  <a:tcPr marL="68580" marR="68580" marT="0" marB="0"/>
                </a:tc>
              </a:tr>
              <a:tr h="669315">
                <a:tc>
                  <a:txBody>
                    <a:bodyPr/>
                    <a:lstStyle/>
                    <a:p>
                      <a:pPr hangingPunct="0">
                        <a:spcAft>
                          <a:spcPts val="0"/>
                        </a:spcAft>
                      </a:pPr>
                      <a:r>
                        <a:rPr lang="en-US" sz="1400">
                          <a:effectLst/>
                        </a:rPr>
                        <a:t>Abeer Suleiman Al-Atwi</a:t>
                      </a:r>
                      <a:endParaRPr lang="en-US" sz="1200">
                        <a:effectLst/>
                        <a:latin typeface="Times"/>
                        <a:ea typeface="Times New Roman"/>
                        <a:cs typeface="Times New Roman"/>
                      </a:endParaRPr>
                    </a:p>
                  </a:txBody>
                  <a:tcPr marL="68580" marR="68580" marT="0" marB="0"/>
                </a:tc>
                <a:tc>
                  <a:txBody>
                    <a:bodyPr/>
                    <a:lstStyle/>
                    <a:p>
                      <a:pPr hangingPunct="0">
                        <a:spcAft>
                          <a:spcPts val="0"/>
                        </a:spcAft>
                      </a:pPr>
                      <a:r>
                        <a:rPr lang="en-US" sz="1400">
                          <a:effectLst/>
                        </a:rPr>
                        <a:t>441004545</a:t>
                      </a:r>
                      <a:endParaRPr lang="en-US" sz="1200">
                        <a:effectLst/>
                        <a:latin typeface="Times"/>
                        <a:ea typeface="Times New Roman"/>
                        <a:cs typeface="Times New Roman"/>
                      </a:endParaRPr>
                    </a:p>
                  </a:txBody>
                  <a:tcPr marL="68580" marR="68580" marT="0" marB="0"/>
                </a:tc>
              </a:tr>
              <a:tr h="669315">
                <a:tc>
                  <a:txBody>
                    <a:bodyPr/>
                    <a:lstStyle/>
                    <a:p>
                      <a:pPr hangingPunct="0">
                        <a:spcAft>
                          <a:spcPts val="0"/>
                        </a:spcAft>
                      </a:pPr>
                      <a:r>
                        <a:rPr lang="en-US" sz="1400" dirty="0" err="1">
                          <a:effectLst/>
                        </a:rPr>
                        <a:t>Reem</a:t>
                      </a:r>
                      <a:r>
                        <a:rPr lang="en-US" sz="1400" dirty="0">
                          <a:effectLst/>
                        </a:rPr>
                        <a:t> Salem Al-</a:t>
                      </a:r>
                      <a:r>
                        <a:rPr lang="en-US" sz="1400" dirty="0" err="1">
                          <a:effectLst/>
                        </a:rPr>
                        <a:t>Qarni</a:t>
                      </a:r>
                      <a:endParaRPr lang="en-US" sz="1200" dirty="0">
                        <a:effectLst/>
                        <a:latin typeface="Times"/>
                        <a:ea typeface="Times New Roman"/>
                        <a:cs typeface="Times New Roman"/>
                      </a:endParaRPr>
                    </a:p>
                  </a:txBody>
                  <a:tcPr marL="68580" marR="68580" marT="0" marB="0"/>
                </a:tc>
                <a:tc>
                  <a:txBody>
                    <a:bodyPr/>
                    <a:lstStyle/>
                    <a:p>
                      <a:pPr hangingPunct="0">
                        <a:spcAft>
                          <a:spcPts val="0"/>
                        </a:spcAft>
                      </a:pPr>
                      <a:r>
                        <a:rPr lang="en-US" sz="1400" dirty="0">
                          <a:effectLst/>
                        </a:rPr>
                        <a:t>441007012</a:t>
                      </a:r>
                      <a:endParaRPr lang="en-US" sz="1200" dirty="0">
                        <a:effectLst/>
                        <a:latin typeface="Times"/>
                        <a:ea typeface="Times New Roman"/>
                        <a:cs typeface="Times New Roman"/>
                      </a:endParaRPr>
                    </a:p>
                  </a:txBody>
                  <a:tcPr marL="68580" marR="68580" marT="0" marB="0"/>
                </a:tc>
              </a:tr>
            </a:tbl>
          </a:graphicData>
        </a:graphic>
      </p:graphicFrame>
      <p:sp>
        <p:nvSpPr>
          <p:cNvPr id="4" name="مربع نص 3"/>
          <p:cNvSpPr txBox="1"/>
          <p:nvPr/>
        </p:nvSpPr>
        <p:spPr>
          <a:xfrm>
            <a:off x="510363" y="5932967"/>
            <a:ext cx="3232297" cy="769441"/>
          </a:xfrm>
          <a:prstGeom prst="rect">
            <a:avLst/>
          </a:prstGeom>
          <a:noFill/>
        </p:spPr>
        <p:txBody>
          <a:bodyPr wrap="square" rtlCol="1">
            <a:spAutoFit/>
          </a:bodyPr>
          <a:lstStyle/>
          <a:p>
            <a:r>
              <a:rPr lang="en-US" sz="4400" dirty="0" smtClean="0">
                <a:solidFill>
                  <a:srgbClr val="0070C0"/>
                </a:solidFill>
                <a:latin typeface="Aldhabi" panose="01000000000000000000" pitchFamily="2" charset="-78"/>
                <a:cs typeface="Aldhabi" panose="01000000000000000000" pitchFamily="2" charset="-78"/>
              </a:rPr>
              <a:t>Thank…</a:t>
            </a:r>
            <a:endParaRPr lang="ar-SA" sz="4400" dirty="0">
              <a:solidFill>
                <a:srgbClr val="0070C0"/>
              </a:solidFill>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170111897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Custom 87">
      <a:dk1>
        <a:srgbClr val="000000"/>
      </a:dk1>
      <a:lt1>
        <a:srgbClr val="FFFFFF"/>
      </a:lt1>
      <a:dk2>
        <a:srgbClr val="BBAA9C"/>
      </a:dk2>
      <a:lt2>
        <a:srgbClr val="E7E6E6"/>
      </a:lt2>
      <a:accent1>
        <a:srgbClr val="668A60"/>
      </a:accent1>
      <a:accent2>
        <a:srgbClr val="702128"/>
      </a:accent2>
      <a:accent3>
        <a:srgbClr val="46708C"/>
      </a:accent3>
      <a:accent4>
        <a:srgbClr val="BB2606"/>
      </a:accent4>
      <a:accent5>
        <a:srgbClr val="F1910F"/>
      </a:accent5>
      <a:accent6>
        <a:srgbClr val="FBD5AD"/>
      </a:accent6>
      <a:hlink>
        <a:srgbClr val="6F2127"/>
      </a:hlink>
      <a:folHlink>
        <a:srgbClr val="BB2606"/>
      </a:folHlink>
    </a:clrScheme>
    <a:fontScheme name="Custom 24">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oastal_Presentation_TM33468121_Win32_JC_SL_v3" id="{EB91EBED-606F-4526-98F2-0BC37D122083}" vid="{0066A017-97AF-4FCB-BD31-68FEF3C011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Theme</Template>
  <TotalTime>0</TotalTime>
  <Words>326</Words>
  <Application>Microsoft Office PowerPoint</Application>
  <PresentationFormat>مخصص</PresentationFormat>
  <Paragraphs>34</Paragraphs>
  <Slides>9</Slides>
  <Notes>1</Notes>
  <HiddenSlides>0</HiddenSlides>
  <MMClips>0</MMClips>
  <ScaleCrop>false</ScaleCrop>
  <HeadingPairs>
    <vt:vector size="4" baseType="variant">
      <vt:variant>
        <vt:lpstr>نسق</vt:lpstr>
      </vt:variant>
      <vt:variant>
        <vt:i4>1</vt:i4>
      </vt:variant>
      <vt:variant>
        <vt:lpstr>عناوين الشرائح</vt:lpstr>
      </vt:variant>
      <vt:variant>
        <vt:i4>9</vt:i4>
      </vt:variant>
    </vt:vector>
  </HeadingPairs>
  <TitlesOfParts>
    <vt:vector size="10" baseType="lpstr">
      <vt:lpstr>Office Theme</vt:lpstr>
      <vt:lpstr>Tourist Guide website  in the Saudi Arabia</vt:lpstr>
      <vt:lpstr>AbsTRACT</vt:lpstr>
      <vt:lpstr>Problem statement</vt:lpstr>
      <vt:lpstr>Objectives </vt:lpstr>
      <vt:lpstr>Related work</vt:lpstr>
      <vt:lpstr>Website design and languages ​​used</vt:lpstr>
      <vt:lpstr>Use case</vt:lpstr>
      <vt:lpstr>Result</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2023-02-03T18:15:18Z</dcterms:created>
  <dcterms:modified xsi:type="dcterms:W3CDTF">2024-05-07T09:53:31Z</dcterms:modified>
</cp:coreProperties>
</file>