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56" r:id="rId3"/>
    <p:sldId id="257" r:id="rId4"/>
    <p:sldId id="258" r:id="rId5"/>
    <p:sldId id="260" r:id="rId6"/>
    <p:sldId id="286" r:id="rId7"/>
    <p:sldId id="287" r:id="rId8"/>
    <p:sldId id="289" r:id="rId9"/>
    <p:sldId id="269" r:id="rId10"/>
    <p:sldId id="290" r:id="rId11"/>
    <p:sldId id="29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3" d="100"/>
          <a:sy n="63" d="100"/>
        </p:scale>
        <p:origin x="804"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p:cNvGrpSpPr/>
          <p:nvPr userDrawn="1"/>
        </p:nvGrpSpPr>
        <p:grpSpPr>
          <a:xfrm>
            <a:off x="-1604709" y="-3756"/>
            <a:ext cx="13796710" cy="6861756"/>
            <a:chOff x="-1604709" y="-3756"/>
            <a:chExt cx="13796710" cy="6861756"/>
          </a:xfrm>
        </p:grpSpPr>
        <p:grpSp>
          <p:nvGrpSpPr>
            <p:cNvPr id="8" name="Group 7"/>
            <p:cNvGrpSpPr/>
            <p:nvPr/>
          </p:nvGrpSpPr>
          <p:grpSpPr>
            <a:xfrm>
              <a:off x="-16298" y="0"/>
              <a:ext cx="12208299" cy="6858000"/>
              <a:chOff x="-16298" y="0"/>
              <a:chExt cx="12208299" cy="6858000"/>
            </a:xfrm>
          </p:grpSpPr>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p:cNvGrpSpPr/>
            <p:nvPr/>
          </p:nvGrpSpPr>
          <p:grpSpPr>
            <a:xfrm>
              <a:off x="-760406" y="4672937"/>
              <a:ext cx="1520812" cy="1520812"/>
              <a:chOff x="-1604709" y="3012880"/>
              <a:chExt cx="3211378" cy="3211378"/>
            </a:xfrm>
          </p:grpSpPr>
          <p:sp>
            <p:nvSpPr>
              <p:cNvPr id="13" name="Freeform: Shape 12"/>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endParaRPr lang="en-US" noProof="0"/>
          </a:p>
        </p:txBody>
      </p:sp>
      <p:sp>
        <p:nvSpPr>
          <p:cNvPr id="3" name="Subtitle 2"/>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0" name="Content Placeholder 2"/>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1" name="Content Placeholder 3"/>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endParaRPr lang="en-US" noProof="0" dirty="0"/>
          </a:p>
        </p:txBody>
      </p:sp>
      <p:sp>
        <p:nvSpPr>
          <p:cNvPr id="21" name="Picture Placeholder 8"/>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endParaRPr lang="en-US" noProof="0" dirty="0"/>
          </a:p>
        </p:txBody>
      </p:sp>
      <p:sp>
        <p:nvSpPr>
          <p:cNvPr id="22" name="Picture Placeholder 8"/>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endParaRPr lang="en-US" noProof="0" dirty="0"/>
          </a:p>
        </p:txBody>
      </p:sp>
      <p:sp>
        <p:nvSpPr>
          <p:cNvPr id="23" name="Picture Placeholder 8"/>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endParaRPr lang="en-US" noProof="0" dirty="0"/>
          </a:p>
        </p:txBody>
      </p:sp>
      <p:sp>
        <p:nvSpPr>
          <p:cNvPr id="24" name="Picture Placeholder 8"/>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endParaRPr lang="en-US" noProof="0" dirty="0"/>
          </a:p>
        </p:txBody>
      </p:sp>
      <p:sp>
        <p:nvSpPr>
          <p:cNvPr id="26" name="Text Placeholder 22"/>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27" name="Text Placeholder 22"/>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28" name="Text Placeholder 22"/>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29" name="Text Placeholder 22"/>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0" name="Text Placeholder 22"/>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cxnSp>
        <p:nvCxnSpPr>
          <p:cNvPr id="7" name="Straight Connector 6"/>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endParaRPr lang="en-US" noProof="0" dirty="0"/>
          </a:p>
        </p:txBody>
      </p:sp>
      <p:sp>
        <p:nvSpPr>
          <p:cNvPr id="36" name="Text Placeholder 22"/>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7" name="Text Placeholder 22"/>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0" name="Picture Placeholder 2"/>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
        <p:nvSpPr>
          <p:cNvPr id="22" name="Content Placeholder 2"/>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p:cNvGrpSpPr/>
          <p:nvPr userDrawn="1"/>
        </p:nvGrpSpPr>
        <p:grpSpPr>
          <a:xfrm rot="16200000">
            <a:off x="499388" y="-322655"/>
            <a:ext cx="535531" cy="645309"/>
            <a:chOff x="10945855" y="7317026"/>
            <a:chExt cx="2483924" cy="2993104"/>
          </a:xfrm>
        </p:grpSpPr>
        <p:sp>
          <p:nvSpPr>
            <p:cNvPr id="25"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p:cNvGrpSpPr/>
          <p:nvPr userDrawn="1"/>
        </p:nvGrpSpPr>
        <p:grpSpPr>
          <a:xfrm>
            <a:off x="0" y="0"/>
            <a:ext cx="6881966" cy="6858876"/>
            <a:chOff x="-5321" y="1096"/>
            <a:chExt cx="5924073" cy="5904197"/>
          </a:xfrm>
        </p:grpSpPr>
        <p:sp>
          <p:nvSpPr>
            <p:cNvPr id="17" name="Right Triangle 16"/>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endParaRPr lang="en-US" noProof="0"/>
          </a:p>
        </p:txBody>
      </p:sp>
      <p:sp>
        <p:nvSpPr>
          <p:cNvPr id="35" name="Freeform: Shape 34"/>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p:cNvGrpSpPr/>
          <p:nvPr userDrawn="1"/>
        </p:nvGrpSpPr>
        <p:grpSpPr>
          <a:xfrm rot="16200000">
            <a:off x="431651" y="-917359"/>
            <a:ext cx="1532001" cy="1826463"/>
            <a:chOff x="10800164" y="7142066"/>
            <a:chExt cx="2775293" cy="3308724"/>
          </a:xfrm>
        </p:grpSpPr>
        <p:sp>
          <p:nvSpPr>
            <p:cNvPr id="17" name="Freeform: Shape 16"/>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p:cNvGrpSpPr/>
          <p:nvPr userDrawn="1"/>
        </p:nvGrpSpPr>
        <p:grpSpPr>
          <a:xfrm rot="16200000">
            <a:off x="1992859" y="-497210"/>
            <a:ext cx="818398" cy="986162"/>
            <a:chOff x="10945855" y="7317026"/>
            <a:chExt cx="2483924" cy="2993104"/>
          </a:xfrm>
        </p:grpSpPr>
        <p:sp>
          <p:nvSpPr>
            <p:cNvPr id="20" name="Freeform: Shape 19"/>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endParaRPr lang="en-US" noProof="0"/>
          </a:p>
        </p:txBody>
      </p:sp>
      <p:sp>
        <p:nvSpPr>
          <p:cNvPr id="22"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3"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p:cNvGrpSpPr/>
          <p:nvPr userDrawn="1"/>
        </p:nvGrpSpPr>
        <p:grpSpPr>
          <a:xfrm>
            <a:off x="9776075" y="2057401"/>
            <a:ext cx="4413559" cy="3934444"/>
            <a:chOff x="9222437" y="1088097"/>
            <a:chExt cx="5433318" cy="4843502"/>
          </a:xfrm>
        </p:grpSpPr>
        <p:sp>
          <p:nvSpPr>
            <p:cNvPr id="27" name="Freeform: Shape 26"/>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p:cNvGrpSpPr/>
          <p:nvPr userDrawn="1"/>
        </p:nvGrpSpPr>
        <p:grpSpPr>
          <a:xfrm rot="16200000" flipH="1">
            <a:off x="9913705" y="6257994"/>
            <a:ext cx="1052473" cy="1209445"/>
            <a:chOff x="10800165" y="7142066"/>
            <a:chExt cx="2775293" cy="3189215"/>
          </a:xfrm>
        </p:grpSpPr>
        <p:sp>
          <p:nvSpPr>
            <p:cNvPr id="32" name="Freeform: Shape 31"/>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endParaRPr lang="en-US" noProof="0"/>
          </a:p>
        </p:txBody>
      </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endParaRPr lang="en-US" noProof="0"/>
          </a:p>
        </p:txBody>
      </p:sp>
      <p:sp>
        <p:nvSpPr>
          <p:cNvPr id="3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p:cNvSpPr txBox="1"/>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endParaRPr lang="en-US" sz="18400" noProof="0" dirty="0">
              <a:solidFill>
                <a:schemeClr val="accent1">
                  <a:lumMod val="60000"/>
                  <a:lumOff val="40000"/>
                </a:schemeClr>
              </a:solidFill>
              <a:latin typeface="+mj-lt"/>
            </a:endParaRPr>
          </a:p>
        </p:txBody>
      </p:sp>
      <p:sp>
        <p:nvSpPr>
          <p:cNvPr id="2" name="Title 1"/>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endParaRPr lang="en-US" noProof="0"/>
          </a:p>
        </p:txBody>
      </p:sp>
      <p:sp>
        <p:nvSpPr>
          <p:cNvPr id="19"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7" name="Text Placeholder 6"/>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0" name="Content Placeholder 2"/>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5" name="Text Placeholder 2"/>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26" name="Text Placeholder 4"/>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27" name="Content Placeholder 3"/>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8" name="Content Placeholder 5"/>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endParaRPr lang="en-US" noProof="0"/>
          </a:p>
        </p:txBody>
      </p:sp>
      <p:sp>
        <p:nvSpPr>
          <p:cNvPr id="3" name="Text Placeholder 2"/>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Slide Number Placeholder 5"/>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fld>
            <a:endParaRPr lang="en-US" noProof="0" dirty="0"/>
          </a:p>
        </p:txBody>
      </p:sp>
      <p:sp>
        <p:nvSpPr>
          <p:cNvPr id="5" name="Rectangle 4"/>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p:cNvSpPr txBox="1"/>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endParaRPr lang="en-US" noProof="0" dirty="0">
              <a:latin typeface="+mj-lt"/>
            </a:endParaRPr>
          </a:p>
        </p:txBody>
      </p:sp>
      <p:grpSp>
        <p:nvGrpSpPr>
          <p:cNvPr id="12" name="Group 11"/>
          <p:cNvGrpSpPr/>
          <p:nvPr userDrawn="1"/>
        </p:nvGrpSpPr>
        <p:grpSpPr>
          <a:xfrm rot="16200000">
            <a:off x="499388" y="-322655"/>
            <a:ext cx="535531" cy="645309"/>
            <a:chOff x="10945855" y="7317026"/>
            <a:chExt cx="2483924" cy="2993104"/>
          </a:xfrm>
        </p:grpSpPr>
        <p:sp>
          <p:nvSpPr>
            <p:cNvPr id="13"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p:cNvGrpSpPr/>
          <p:nvPr userDrawn="1"/>
        </p:nvGrpSpPr>
        <p:grpSpPr>
          <a:xfrm>
            <a:off x="-1" y="1357409"/>
            <a:ext cx="12192001" cy="4846320"/>
            <a:chOff x="-1" y="1357409"/>
            <a:chExt cx="12192001" cy="4917518"/>
          </a:xfrm>
        </p:grpSpPr>
        <p:sp>
          <p:nvSpPr>
            <p:cNvPr id="16" name="Rectangle: Single Corner Snipped 18"/>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17"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p:cNvSpPr txBox="1"/>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61487" y="2414389"/>
            <a:ext cx="8565875" cy="1243584"/>
          </a:xfrm>
        </p:spPr>
        <p:txBody>
          <a:bodyPr/>
          <a:lstStyle/>
          <a:p>
            <a:r>
              <a:rPr lang="en-US" dirty="0"/>
              <a:t>Keylogger &amp; Security</a:t>
            </a:r>
            <a:endParaRPr lang="en-US" dirty="0"/>
          </a:p>
        </p:txBody>
      </p:sp>
      <p:sp>
        <p:nvSpPr>
          <p:cNvPr id="3" name="Subtitle 2"/>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endParaRPr lang="en-US" spc="0" dirty="0">
              <a:solidFill>
                <a:schemeClr val="accent1">
                  <a:lumMod val="20000"/>
                  <a:lumOff val="80000"/>
                </a:schemeClr>
              </a:solidFill>
            </a:endParaRPr>
          </a:p>
          <a:p>
            <a:pPr marL="0" indent="0">
              <a:buNone/>
            </a:pPr>
            <a:r>
              <a:rPr lang="en-US" spc="0" dirty="0">
                <a:solidFill>
                  <a:schemeClr val="accent1">
                    <a:lumMod val="20000"/>
                    <a:lumOff val="80000"/>
                  </a:schemeClr>
                </a:solidFill>
              </a:rPr>
              <a:t>Muhammad Hamza A B</a:t>
            </a:r>
            <a:endParaRPr lang="en-US" spc="0" dirty="0">
              <a:solidFill>
                <a:schemeClr val="accent1">
                  <a:lumMod val="20000"/>
                  <a:lumOff val="80000"/>
                </a:schemeClr>
              </a:solidFill>
            </a:endParaRPr>
          </a:p>
          <a:p>
            <a:pPr marL="0" indent="0">
              <a:buNone/>
            </a:pPr>
            <a:r>
              <a:rPr lang="en-US" spc="0" dirty="0">
                <a:solidFill>
                  <a:schemeClr val="accent1">
                    <a:lumMod val="20000"/>
                    <a:lumOff val="80000"/>
                  </a:schemeClr>
                </a:solidFill>
              </a:rPr>
              <a:t>Sri Muthukumaran Institute Of Technology</a:t>
            </a:r>
            <a:endParaRPr lang="en-US" spc="0" dirty="0">
              <a:solidFill>
                <a:schemeClr val="accent1">
                  <a:lumMod val="20000"/>
                  <a:lumOff val="80000"/>
                </a:schemeClr>
              </a:solidFill>
            </a:endParaRPr>
          </a:p>
          <a:p>
            <a:pPr marL="0" indent="0">
              <a:buNone/>
            </a:pPr>
            <a:r>
              <a:rPr lang="en-US" spc="0" dirty="0">
                <a:solidFill>
                  <a:schemeClr val="accent1">
                    <a:lumMod val="20000"/>
                    <a:lumOff val="80000"/>
                  </a:schemeClr>
                </a:solidFill>
              </a:rPr>
              <a:t>IT Department</a:t>
            </a:r>
            <a:endParaRPr lang="en-US" spc="0" dirty="0">
              <a:solidFill>
                <a:schemeClr val="accent1">
                  <a:lumMod val="20000"/>
                  <a:lumOff val="80000"/>
                </a:schemeClr>
              </a:solidFill>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4500" y="998210"/>
            <a:ext cx="3030220" cy="480131"/>
          </a:xfrm>
        </p:spPr>
        <p:txBody>
          <a:bodyPr/>
          <a:lstStyle/>
          <a:p>
            <a:r>
              <a:rPr lang="en-US" sz="2800" spc="0" dirty="0"/>
              <a:t>FUTURE SCOP</a:t>
            </a:r>
            <a:r>
              <a:rPr lang="en-US" sz="2800" spc="600" dirty="0"/>
              <a:t>E:</a:t>
            </a:r>
            <a:endParaRPr lang="en-US" sz="2800" spc="600" dirty="0"/>
          </a:p>
        </p:txBody>
      </p:sp>
      <p:sp>
        <p:nvSpPr>
          <p:cNvPr id="10" name="Text Placeholder 9"/>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endParaRPr lang="en-US" sz="2000" dirty="0">
              <a:solidFill>
                <a:schemeClr val="accent1">
                  <a:lumMod val="20000"/>
                  <a:lumOff val="80000"/>
                </a:schemeClr>
              </a:solidFill>
              <a:latin typeface="Arial" panose="020B0604020202020204" pitchFamily="34" charset="0"/>
              <a:ea typeface="+mn-lt"/>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6021" y="2807208"/>
            <a:ext cx="3558199" cy="1243584"/>
          </a:xfrm>
        </p:spPr>
        <p:txBody>
          <a:bodyPr/>
          <a:lstStyle/>
          <a:p>
            <a:r>
              <a:rPr lang="en-US" dirty="0"/>
              <a:t>Thank You</a:t>
            </a:r>
            <a:endParaRPr lang="en-GB" dirty="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endParaRPr lang="en-US" sz="2800" spc="600" dirty="0"/>
          </a:p>
        </p:txBody>
      </p:sp>
      <p:sp>
        <p:nvSpPr>
          <p:cNvPr id="5" name="Text Placeholder 4"/>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panose="020B0604020202020204"/>
                <a:ea typeface="+mn-lt"/>
                <a:cs typeface="Arial" panose="020B0604020202020204"/>
              </a:rPr>
              <a:t>Introduction</a:t>
            </a:r>
            <a:endParaRPr lang="en-US" sz="2000" b="1" spc="0" dirty="0">
              <a:latin typeface="Arial" panose="020B0604020202020204"/>
              <a:ea typeface="+mn-lt"/>
              <a:cs typeface="Arial" panose="020B0604020202020204"/>
            </a:endParaRPr>
          </a:p>
          <a:p>
            <a:pPr marL="305435" indent="-305435">
              <a:buFont typeface="Arial" panose="020B0604020202020204" pitchFamily="34" charset="0"/>
              <a:buChar char="•"/>
            </a:pPr>
            <a:r>
              <a:rPr lang="en-US" sz="2000" b="1" spc="0" dirty="0">
                <a:latin typeface="Arial" panose="020B0604020202020204"/>
                <a:ea typeface="+mn-lt"/>
                <a:cs typeface="Arial" panose="020B0604020202020204"/>
              </a:rPr>
              <a:t>Problem Statement</a:t>
            </a:r>
            <a:endParaRPr lang="en-US" sz="2000" spc="0" dirty="0">
              <a:latin typeface="Arial" panose="020B0604020202020204"/>
              <a:cs typeface="Arial" panose="020B0604020202020204"/>
            </a:endParaRPr>
          </a:p>
          <a:p>
            <a:pPr marL="305435" indent="-305435">
              <a:buFont typeface="Arial" panose="020B0604020202020204" pitchFamily="34" charset="0"/>
              <a:buChar char="•"/>
            </a:pPr>
            <a:r>
              <a:rPr lang="en-US" sz="2000" b="1" spc="0" dirty="0">
                <a:latin typeface="Arial" panose="020B0604020202020204"/>
                <a:ea typeface="+mn-lt"/>
                <a:cs typeface="Arial" panose="020B0604020202020204"/>
              </a:rPr>
              <a:t>Proposed Solution</a:t>
            </a:r>
            <a:endParaRPr lang="en-US" sz="2000" spc="0" dirty="0">
              <a:latin typeface="Arial" panose="020B0604020202020204"/>
              <a:cs typeface="Arial" panose="020B0604020202020204"/>
            </a:endParaRPr>
          </a:p>
          <a:p>
            <a:pPr marL="305435" indent="-305435">
              <a:buFont typeface="Arial" panose="020B0604020202020204" pitchFamily="34" charset="0"/>
              <a:buChar char="•"/>
            </a:pPr>
            <a:r>
              <a:rPr lang="en-US" sz="2000" b="1" spc="0" dirty="0">
                <a:latin typeface="Arial" panose="020B0604020202020204"/>
                <a:ea typeface="+mn-lt"/>
                <a:cs typeface="Calibri" panose="020F0502020204030204"/>
              </a:rPr>
              <a:t>System </a:t>
            </a:r>
            <a:r>
              <a:rPr lang="en-US" sz="2000" b="1" spc="0" dirty="0">
                <a:latin typeface="Arial" panose="020B0604020202020204"/>
                <a:ea typeface="+mn-lt"/>
                <a:cs typeface="+mn-lt"/>
              </a:rPr>
              <a:t>Development Approach</a:t>
            </a:r>
            <a:endParaRPr lang="en-US" sz="2000" spc="0" dirty="0">
              <a:latin typeface="Arial" panose="020B0604020202020204"/>
              <a:ea typeface="+mn-lt"/>
              <a:cs typeface="+mn-lt"/>
            </a:endParaRPr>
          </a:p>
          <a:p>
            <a:pPr marL="305435" indent="-305435">
              <a:buFont typeface="Arial" panose="020B0604020202020204" pitchFamily="34" charset="0"/>
              <a:buChar char="•"/>
            </a:pPr>
            <a:r>
              <a:rPr lang="en-US" sz="2000" b="1" spc="0" dirty="0">
                <a:latin typeface="Arial" panose="020B0604020202020204"/>
                <a:ea typeface="+mn-lt"/>
                <a:cs typeface="+mn-lt"/>
              </a:rPr>
              <a:t>Algorithm &amp; Deployment  </a:t>
            </a:r>
            <a:endParaRPr lang="en-US" sz="2000" spc="0" dirty="0">
              <a:latin typeface="Arial" panose="020B0604020202020204"/>
              <a:cs typeface="Calibri" panose="020F0502020204030204"/>
            </a:endParaRPr>
          </a:p>
          <a:p>
            <a:pPr marL="305435" indent="-305435">
              <a:buFont typeface="Arial" panose="020B0604020202020204" pitchFamily="34" charset="0"/>
              <a:buChar char="•"/>
            </a:pPr>
            <a:r>
              <a:rPr lang="en-US" sz="2000" b="1" spc="0" dirty="0">
                <a:latin typeface="Arial" panose="020B0604020202020204"/>
                <a:ea typeface="+mn-lt"/>
                <a:cs typeface="Arial" panose="020B0604020202020204"/>
              </a:rPr>
              <a:t>Result </a:t>
            </a:r>
            <a:endParaRPr lang="en-US" sz="2000" b="1" spc="0" dirty="0">
              <a:latin typeface="Arial" panose="020B0604020202020204"/>
              <a:ea typeface="+mn-lt"/>
              <a:cs typeface="Arial" panose="020B0604020202020204"/>
            </a:endParaRPr>
          </a:p>
          <a:p>
            <a:pPr marL="305435" indent="-305435">
              <a:buFont typeface="Arial" panose="020B0604020202020204" pitchFamily="34" charset="0"/>
              <a:buChar char="•"/>
            </a:pPr>
            <a:r>
              <a:rPr lang="en-US" sz="2000" b="1" spc="0" dirty="0">
                <a:latin typeface="Arial" panose="020B0604020202020204"/>
                <a:ea typeface="+mn-lt"/>
                <a:cs typeface="Arial" panose="020B0604020202020204"/>
              </a:rPr>
              <a:t>Conclusion</a:t>
            </a:r>
            <a:endParaRPr lang="en-US" sz="2000" spc="0" dirty="0">
              <a:latin typeface="Arial" panose="020B0604020202020204"/>
              <a:cs typeface="Arial" panose="020B0604020202020204"/>
            </a:endParaRPr>
          </a:p>
          <a:p>
            <a:pPr marL="305435" indent="-305435">
              <a:buFont typeface="Arial" panose="020B0604020202020204" pitchFamily="34" charset="0"/>
              <a:buChar char="•"/>
            </a:pPr>
            <a:r>
              <a:rPr lang="en-US" sz="2000" b="1" spc="0" dirty="0">
                <a:latin typeface="Arial" panose="020B0604020202020204"/>
                <a:ea typeface="+mn-lt"/>
                <a:cs typeface="Arial" panose="020B0604020202020204"/>
              </a:rPr>
              <a:t>Future Scope</a:t>
            </a:r>
            <a:endParaRPr lang="en-US" sz="2000" b="1" spc="0" dirty="0">
              <a:latin typeface="Arial" panose="020B0604020202020204"/>
              <a:ea typeface="+mn-lt"/>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endParaRPr lang="en-US" spc="600" dirty="0"/>
          </a:p>
        </p:txBody>
      </p:sp>
      <p:sp>
        <p:nvSpPr>
          <p:cNvPr id="10" name="Text Placeholder 9"/>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endParaRPr lang="en-US" sz="2800" spc="600" dirty="0"/>
          </a:p>
        </p:txBody>
      </p:sp>
      <p:sp>
        <p:nvSpPr>
          <p:cNvPr id="5" name="Text Placeholder 4"/>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sz="2000" spc="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4499" y="1326697"/>
            <a:ext cx="4023329" cy="480131"/>
          </a:xfrm>
        </p:spPr>
        <p:txBody>
          <a:bodyPr/>
          <a:lstStyle/>
          <a:p>
            <a:r>
              <a:rPr lang="en-US" sz="2800" b="1" spc="0" dirty="0">
                <a:ea typeface="+mn-lt"/>
                <a:cs typeface="Arial" panose="020B0604020202020204"/>
              </a:rPr>
              <a:t>PROPOSED SOLUTIO</a:t>
            </a:r>
            <a:r>
              <a:rPr lang="en-US" sz="2800" spc="600" dirty="0">
                <a:ea typeface="+mn-lt"/>
                <a:cs typeface="Arial" panose="020B0604020202020204"/>
              </a:rPr>
              <a:t>N</a:t>
            </a:r>
            <a:r>
              <a:rPr lang="en-US" sz="2800" b="1" spc="600" dirty="0">
                <a:ea typeface="+mn-lt"/>
                <a:cs typeface="Arial" panose="020B0604020202020204"/>
              </a:rPr>
              <a:t>:</a:t>
            </a:r>
            <a:endParaRPr lang="en-US" spc="600" dirty="0"/>
          </a:p>
        </p:txBody>
      </p:sp>
      <p:sp>
        <p:nvSpPr>
          <p:cNvPr id="10" name="Text Placeholder 9"/>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endParaRPr lang="en-US" sz="2000" dirty="0">
              <a:solidFill>
                <a:schemeClr val="accent1">
                  <a:lumMod val="20000"/>
                  <a:lumOff val="80000"/>
                </a:schemeClr>
              </a:solidFill>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endParaRPr lang="en-US" sz="2000" dirty="0">
              <a:solidFill>
                <a:schemeClr val="accent1">
                  <a:lumMod val="20000"/>
                  <a:lumOff val="80000"/>
                </a:schemeClr>
              </a:solidFill>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endParaRPr lang="en-US" sz="2000" dirty="0">
              <a:solidFill>
                <a:schemeClr val="accent1">
                  <a:lumMod val="20000"/>
                  <a:lumOff val="80000"/>
                </a:schemeClr>
              </a:solidFill>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endParaRPr lang="en-US" sz="2000" dirty="0">
              <a:solidFill>
                <a:schemeClr val="accent1">
                  <a:lumMod val="20000"/>
                  <a:lumOff val="80000"/>
                </a:schemeClr>
              </a:solidFill>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endParaRPr lang="en-US" sz="2800" dirty="0"/>
          </a:p>
        </p:txBody>
      </p:sp>
      <p:sp>
        <p:nvSpPr>
          <p:cNvPr id="5" name="Text Placeholder 4"/>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endParaRPr lang="en-US" sz="1800" spc="0" dirty="0"/>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endParaRPr lang="en-US" sz="1800" spc="0" dirty="0"/>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endParaRPr lang="en-US" sz="1800" spc="0" dirty="0"/>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endParaRPr lang="en-US" sz="1800" spc="0" dirty="0"/>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endParaRPr lang="en-US" sz="1800" spc="0" dirty="0"/>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endParaRPr lang="en-US" sz="1800" spc="0" dirty="0"/>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endParaRPr lang="en-US" sz="1800" spc="0" dirty="0"/>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endParaRPr lang="en-US" sz="1800" spc="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4500" y="625151"/>
            <a:ext cx="5480439" cy="480131"/>
          </a:xfrm>
        </p:spPr>
        <p:txBody>
          <a:bodyPr/>
          <a:lstStyle/>
          <a:p>
            <a:r>
              <a:rPr lang="en-US" sz="2800" spc="0" dirty="0">
                <a:ea typeface="+mn-lt"/>
                <a:cs typeface="Arial" panose="020B0604020202020204"/>
              </a:rPr>
              <a:t>ALGORITHM &amp; DEPLOYMEN</a:t>
            </a:r>
            <a:r>
              <a:rPr lang="en-US" sz="2800" spc="600" dirty="0">
                <a:ea typeface="+mn-lt"/>
                <a:cs typeface="Arial" panose="020B0604020202020204"/>
              </a:rPr>
              <a:t>T</a:t>
            </a:r>
            <a:r>
              <a:rPr lang="en-US" sz="2800" b="1" spc="600" dirty="0">
                <a:ea typeface="+mn-lt"/>
                <a:cs typeface="Arial" panose="020B0604020202020204"/>
              </a:rPr>
              <a:t>:</a:t>
            </a:r>
            <a:endParaRPr lang="en-US" spc="600" dirty="0"/>
          </a:p>
        </p:txBody>
      </p:sp>
      <p:sp>
        <p:nvSpPr>
          <p:cNvPr id="10" name="Text Placeholder 9"/>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endParaRPr lang="en-US" sz="1800" dirty="0">
              <a:solidFill>
                <a:schemeClr val="accent1">
                  <a:lumMod val="20000"/>
                  <a:lumOff val="80000"/>
                </a:schemeClr>
              </a:solidFill>
              <a:latin typeface="Arial" panose="020B0604020202020204" pitchFamily="34" charset="0"/>
              <a:ea typeface="+mn-lt"/>
              <a:cs typeface="Arial" panose="020B0604020202020204" pitchFamily="34" charset="0"/>
            </a:endParaRP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endParaRPr lang="en-US" sz="1800" dirty="0">
              <a:solidFill>
                <a:schemeClr val="accent1">
                  <a:lumMod val="20000"/>
                  <a:lumOff val="80000"/>
                </a:schemeClr>
              </a:solidFill>
              <a:latin typeface="Arial" panose="020B0604020202020204" pitchFamily="34" charset="0"/>
              <a:ea typeface="+mn-lt"/>
              <a:cs typeface="Arial" panose="020B0604020202020204" pitchFamily="34" charset="0"/>
            </a:endParaRP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endParaRPr lang="en-US" sz="1800" dirty="0">
              <a:solidFill>
                <a:schemeClr val="accent1">
                  <a:lumMod val="20000"/>
                  <a:lumOff val="80000"/>
                </a:schemeClr>
              </a:solidFill>
              <a:latin typeface="Arial" panose="020B0604020202020204" pitchFamily="34" charset="0"/>
              <a:ea typeface="+mn-lt"/>
              <a:cs typeface="Arial" panose="020B0604020202020204" pitchFamily="34" charset="0"/>
            </a:endParaRP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endParaRPr lang="en-US" sz="1800" dirty="0">
              <a:solidFill>
                <a:schemeClr val="accent1">
                  <a:lumMod val="20000"/>
                  <a:lumOff val="80000"/>
                </a:schemeClr>
              </a:solidFill>
              <a:latin typeface="Arial" panose="020B0604020202020204" pitchFamily="34" charset="0"/>
              <a:ea typeface="+mn-lt"/>
              <a:cs typeface="Arial" panose="020B0604020202020204" pitchFamily="34" charset="0"/>
            </a:endParaRP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endParaRPr lang="en-US" sz="1800" dirty="0">
              <a:solidFill>
                <a:schemeClr val="accent1">
                  <a:lumMod val="20000"/>
                  <a:lumOff val="80000"/>
                </a:schemeClr>
              </a:solidFill>
              <a:latin typeface="Arial" panose="020B0604020202020204" pitchFamily="34" charset="0"/>
              <a:ea typeface="+mn-lt"/>
              <a:cs typeface="Arial" panose="020B0604020202020204" pitchFamily="34" charset="0"/>
            </a:endParaRP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endParaRPr lang="en-US" sz="1800" dirty="0">
              <a:solidFill>
                <a:schemeClr val="accent1">
                  <a:lumMod val="20000"/>
                  <a:lumOff val="80000"/>
                </a:schemeClr>
              </a:solidFill>
              <a:latin typeface="Arial" panose="020B0604020202020204" pitchFamily="34" charset="0"/>
              <a:ea typeface="+mn-lt"/>
              <a:cs typeface="Arial" panose="020B0604020202020204" pitchFamily="34" charset="0"/>
            </a:endParaRP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endParaRPr lang="en-US" sz="1800" dirty="0">
              <a:solidFill>
                <a:schemeClr val="accent1">
                  <a:lumMod val="20000"/>
                  <a:lumOff val="80000"/>
                </a:schemeClr>
              </a:solidFill>
              <a:latin typeface="Arial" panose="020B0604020202020204" pitchFamily="34" charset="0"/>
              <a:ea typeface="+mn-lt"/>
              <a:cs typeface="Arial" panose="020B0604020202020204" pitchFamily="34" charset="0"/>
            </a:endParaRP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endParaRPr lang="en-US" sz="1800" dirty="0">
              <a:solidFill>
                <a:schemeClr val="accent1">
                  <a:lumMod val="20000"/>
                  <a:lumOff val="80000"/>
                </a:schemeClr>
              </a:solidFill>
              <a:latin typeface="Arial" panose="020B0604020202020204" pitchFamily="34" charset="0"/>
              <a:ea typeface="+mn-lt"/>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p:cNvPicPr>
            <a:picLocks noChangeAspect="1"/>
          </p:cNvPicPr>
          <p:nvPr/>
        </p:nvPicPr>
        <p:blipFill>
          <a:blip r:embed="rId1"/>
          <a:srcRect/>
          <a:stretch>
            <a:fillRect/>
          </a:stretch>
        </p:blipFill>
        <p:spPr>
          <a:xfrm>
            <a:off x="846008" y="1922268"/>
            <a:ext cx="4774162" cy="3778574"/>
          </a:xfrm>
          <a:prstGeom prst="rect">
            <a:avLst/>
          </a:prstGeom>
        </p:spPr>
      </p:pic>
      <p:pic>
        <p:nvPicPr>
          <p:cNvPr id="10" name="Picture 9"/>
          <p:cNvPicPr>
            <a:picLocks noChangeAspect="1"/>
          </p:cNvPicPr>
          <p:nvPr/>
        </p:nvPicPr>
        <p:blipFill>
          <a:blip r:embed="rId2"/>
          <a:srcRect/>
          <a:stretch>
            <a:fillRect/>
          </a:stretch>
        </p:blipFill>
        <p:spPr>
          <a:xfrm>
            <a:off x="6363182" y="1911469"/>
            <a:ext cx="4803128" cy="3848433"/>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endParaRPr lang="en-US" sz="2800" spc="600" dirty="0"/>
          </a:p>
        </p:txBody>
      </p:sp>
      <p:sp>
        <p:nvSpPr>
          <p:cNvPr id="5" name="Text Placeholder 4"/>
          <p:cNvSpPr>
            <a:spLocks noGrp="1"/>
          </p:cNvSpPr>
          <p:nvPr>
            <p:ph type="body" idx="1"/>
          </p:nvPr>
        </p:nvSpPr>
        <p:spPr>
          <a:xfrm>
            <a:off x="636160" y="2535019"/>
            <a:ext cx="7070925" cy="2148742"/>
          </a:xfrm>
        </p:spPr>
        <p:txBody>
          <a:bodyPr>
            <a:noAutofit/>
          </a:bodyPr>
          <a:lstStyle/>
          <a:p>
            <a:pPr algn="just"/>
            <a:r>
              <a:rPr lang="en-US" sz="2000" spc="0" dirty="0">
                <a:latin typeface="Arial" panose="020B0604020202020204"/>
                <a:ea typeface="+mn-lt"/>
                <a:cs typeface="Arial" panose="020B0604020202020204"/>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000" spc="0" dirty="0">
              <a:latin typeface="Arial" panose="020B0604020202020204"/>
              <a:ea typeface="+mn-lt"/>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M e d i a S e r v i c e K e y P o i n t s   x m l n s = " 7 1 a f 3 2 4 3 - 3 d d 4 - 4 a 8 d - 8 c 0 d - d d 7 6 d a 1 f 0 2 a 5 "   x s i : n i l = " t r u e " / > < / d o c u m e n t M a n a g e m e n t > < / p : p r o p e r t i e s > 
</file>

<file path=customXml/item3.xml>��< ? x m l   v e r s i o n = " 1 . 0 " ? > < c t : c o n t e n t T y p e S c h e m a   c t : _ = " "   m a : _ = " "   m a : c o n t e n t T y p e N a m e = " D o c u m e n t "   m a : c o n t e n t T y p e I D = " 0 x 0 1 0 1 0 0 7 9 F 1 1 1 E D 3 5 F 8 C C 4 7 9 4 4 9 6 0 9 E 8 A 0 9 2 3 A 6 "   m a : c o n t e n t T y p e V e r s i o n = " 1 1 "   m a : c o n t e n t T y p e D e s c r i p t i o n = " C r e a t e   a   n e w   d o c u m e n t . "   m a : c o n t e n t T y p e S c o p e = " "   m a : v e r s i o n I D = " 9 6 2 9 1 5 1 2 c 1 e e 7 1 5 a b 6 1 7 f 4 c 0 7 d f 7 9 f c 1 "   x m l n s : c t = " h t t p : / / s c h e m a s . m i c r o s o f t . c o m / o f f i c e / 2 0 0 6 / m e t a d a t a / c o n t e n t T y p e "   x m l n s : m a = " h t t p : / / s c h e m a s . m i c r o s o f t . c o m / o f f i c e / 2 0 0 6 / m e t a d a t a / p r o p e r t i e s / m e t a A t t r i b u t e s " >  
 < x s d : s c h e m a   t a r g e t N a m e s p a c e = " h t t p : / / s c h e m a s . m i c r o s o f t . c o m / o f f i c e / 2 0 0 6 / m e t a d a t a / p r o p e r t i e s "   m a : r o o t = " t r u e "   m a : f i e l d s I D = " 8 2 5 6 c 2 7 c 4 0 c a 5 c 4 0 c e 1 c f 6 c 4 4 f 0 2 0 5 d f " 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5B26E0C9-B2AA-42E6-97B6-E1B7D9EAF129}">
  <ds:schemaRefs/>
</ds:datastoreItem>
</file>

<file path=customXml/itemProps2.xml><?xml version="1.0" encoding="utf-8"?>
<ds:datastoreItem xmlns:ds="http://schemas.openxmlformats.org/officeDocument/2006/customXml" ds:itemID="{F5757914-1161-4661-9696-421FD6935CDD}">
  <ds:schemaRefs/>
</ds:datastoreItem>
</file>

<file path=customXml/itemProps3.xml><?xml version="1.0" encoding="utf-8"?>
<ds:datastoreItem xmlns:ds="http://schemas.openxmlformats.org/officeDocument/2006/customXml" ds:itemID="{4C103400-4A22-4E35-B588-4C4D42638959}">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4576</Words>
  <Application>WPS Presentation</Application>
  <PresentationFormat>Widescreen</PresentationFormat>
  <Paragraphs>68</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Trebuchet MS</vt:lpstr>
      <vt:lpstr>Trade Gothic LT Pro</vt:lpstr>
      <vt:lpstr>Vikram Poster Font</vt:lpstr>
      <vt:lpstr>Tahoma</vt:lpstr>
      <vt:lpstr>Arial</vt:lpstr>
      <vt:lpstr>Calibri</vt:lpstr>
      <vt:lpstr>Microsoft YaHei</vt:lpstr>
      <vt:lpstr>Arial Unicode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frndb</cp:lastModifiedBy>
  <cp:revision>32</cp:revision>
  <dcterms:created xsi:type="dcterms:W3CDTF">2024-04-03T15:09:00Z</dcterms:created>
  <dcterms:modified xsi:type="dcterms:W3CDTF">2024-04-12T03:11:20Z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5F27F9DD838F457EBF4D4DBF8AAC1AB9_12</vt:lpwstr>
  </property>
  <property fmtid="{D5CDD505-2E9C-101B-9397-08002B2CF9AE}" pid="4" name="KSOProductBuildVer">
    <vt:lpwstr>1033-12.2.0.13472</vt:lpwstr>
  </property>
</Properties>
</file>