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73" autoAdjust="0"/>
    <p:restoredTop sz="86358" autoAdjust="0"/>
  </p:normalViewPr>
  <p:slideViewPr>
    <p:cSldViewPr>
      <p:cViewPr>
        <p:scale>
          <a:sx n="60" d="100"/>
          <a:sy n="60" d="100"/>
        </p:scale>
        <p:origin x="-1200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6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B9C0-B889-4296-933B-F8E350932607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8BCD-6E64-41C1-A77E-8699B3EB5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88BCD-6E64-41C1-A77E-8699B3EB5A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88BCD-6E64-41C1-A77E-8699B3EB5A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EEC6EC-A98B-461D-AEC8-4C1A4B07F599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09D106-7CD2-43B9-AEB9-8CB789DE6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sales and rental management system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system allows the manager to see reservations at a given date and reservations of the day.</a:t>
            </a:r>
          </a:p>
          <a:p>
            <a:r>
              <a:rPr lang="en-US" dirty="0" smtClean="0"/>
              <a:t>The system allows the manager to view all cars in the show room.</a:t>
            </a:r>
          </a:p>
          <a:p>
            <a:r>
              <a:rPr lang="en-US" dirty="0" smtClean="0"/>
              <a:t>The system allows the manager to add the customer information for those who will come in person.</a:t>
            </a:r>
          </a:p>
          <a:p>
            <a:r>
              <a:rPr lang="en-US" dirty="0" smtClean="0"/>
              <a:t>The system allows the manager to manage reservation , sale and return.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system allow the manager view all active reservation.</a:t>
            </a:r>
          </a:p>
          <a:p>
            <a:r>
              <a:rPr lang="en-US" dirty="0" smtClean="0"/>
              <a:t>The system allow the manager view all reserved, rented and sold car.</a:t>
            </a:r>
          </a:p>
          <a:p>
            <a:r>
              <a:rPr lang="en-US" dirty="0" smtClean="0"/>
              <a:t>The system allow the manager to view all sales of the day, or at a given date.</a:t>
            </a:r>
          </a:p>
          <a:p>
            <a:r>
              <a:rPr lang="en-US" dirty="0" smtClean="0"/>
              <a:t>The system allows the manager to view  all sales, rent , and return he/she managed.</a:t>
            </a:r>
          </a:p>
          <a:p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system allow the administrator to add cars.</a:t>
            </a:r>
          </a:p>
          <a:p>
            <a:r>
              <a:rPr lang="en-US" dirty="0" smtClean="0"/>
              <a:t>The system allow the administrator to suspend cars.</a:t>
            </a:r>
          </a:p>
          <a:p>
            <a:r>
              <a:rPr lang="en-US" dirty="0" smtClean="0"/>
              <a:t>The system allow the administrator to manage reservations, sales and returns.</a:t>
            </a:r>
          </a:p>
          <a:p>
            <a:r>
              <a:rPr lang="en-US" dirty="0" smtClean="0"/>
              <a:t>The system allow the administrator to perform daily audit.</a:t>
            </a:r>
          </a:p>
          <a:p>
            <a:r>
              <a:rPr lang="en-US" dirty="0" smtClean="0"/>
              <a:t>The system allow the administrator view all active reservation.</a:t>
            </a:r>
          </a:p>
          <a:p>
            <a:r>
              <a:rPr lang="en-US" dirty="0" smtClean="0"/>
              <a:t>The system allow the administrator view all reserved, rented and sold car.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sz="4000" dirty="0" err="1" smtClean="0"/>
              <a:t>Thankyou</a:t>
            </a:r>
            <a:r>
              <a:rPr lang="en-US" sz="4000" dirty="0" smtClean="0"/>
              <a:t>!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smtClean="0"/>
              <a:t>              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 Information to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Car selling and renting companies are operated manually by a group of people. </a:t>
            </a:r>
            <a:endParaRPr lang="en-US" dirty="0" smtClean="0"/>
          </a:p>
          <a:p>
            <a:r>
              <a:rPr lang="en-US" dirty="0" smtClean="0"/>
              <a:t>Many people are </a:t>
            </a:r>
            <a:r>
              <a:rPr lang="en-US" dirty="0"/>
              <a:t>involved in the process of managing the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To </a:t>
            </a:r>
            <a:r>
              <a:rPr lang="en-US" dirty="0"/>
              <a:t>keep records regarding the cars &amp; customers, check the availability of cars manually, keep records on sold, rented and returned as well arriving cars etc.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company is large in content and handling is also a problem. </a:t>
            </a:r>
            <a:endParaRPr lang="en-US" dirty="0" smtClean="0"/>
          </a:p>
          <a:p>
            <a:r>
              <a:rPr lang="en-US" dirty="0" smtClean="0"/>
              <a:t>Keeping </a:t>
            </a:r>
            <a:r>
              <a:rPr lang="en-US" dirty="0"/>
              <a:t>large amount of maintenance workers may cost a lot &amp; it will not be efficient for a company's showroom.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PROBLEM WITH THE EXISTING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Manual record keeping is also not a reliable method as people tend to forget things. From the customers’ point of view, in manual system customer can’t find a car exactly at once as they are not ordered </a:t>
            </a:r>
            <a:r>
              <a:rPr lang="en-US" dirty="0" smtClean="0"/>
              <a:t>well.</a:t>
            </a:r>
            <a:endParaRPr lang="en-US" dirty="0"/>
          </a:p>
          <a:p>
            <a:pPr lvl="0"/>
            <a:r>
              <a:rPr lang="en-US" dirty="0"/>
              <a:t>Sometimes customers and employees might be searching for a car that is not available in the in the company’s showroom in such situations people get annoyed or depressed.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 company is dependent </a:t>
            </a:r>
            <a:r>
              <a:rPr lang="en-US" dirty="0"/>
              <a:t>on paperwork which turns out to be very inefficient, and data backup is very difficult and tedious.</a:t>
            </a:r>
          </a:p>
          <a:p>
            <a:pPr lvl="0"/>
            <a:r>
              <a:rPr lang="en-US" dirty="0"/>
              <a:t>It does not capture the returned cars records and their reason for returned and when it comes the showroom personnel forget the reason of returned until the customer comes to inquire. </a:t>
            </a:r>
          </a:p>
          <a:p>
            <a:pPr lvl="0"/>
            <a:r>
              <a:rPr lang="en-US" dirty="0"/>
              <a:t>The system doesn’t have the separation of privileges of user and administrator</a:t>
            </a:r>
            <a:r>
              <a:rPr lang="en-US" dirty="0" smtClean="0"/>
              <a:t>.</a:t>
            </a:r>
            <a:r>
              <a:rPr lang="en-US" b="1" dirty="0" smtClean="0"/>
              <a:t>                    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SYSTEM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Develop a system that can replace the manual car sale and rent management system. </a:t>
            </a:r>
          </a:p>
          <a:p>
            <a:pPr lvl="0"/>
            <a:r>
              <a:rPr lang="en-US" dirty="0"/>
              <a:t>Create an easy-to-understand user friendly environment.</a:t>
            </a:r>
          </a:p>
          <a:p>
            <a:pPr lvl="0"/>
            <a:r>
              <a:rPr lang="en-US" dirty="0" smtClean="0"/>
              <a:t>Administrator </a:t>
            </a:r>
            <a:r>
              <a:rPr lang="en-US" dirty="0"/>
              <a:t>&amp; users should have separate logins with their different privileges.</a:t>
            </a:r>
          </a:p>
          <a:p>
            <a:pPr lvl="0"/>
            <a:r>
              <a:rPr lang="en-US" dirty="0"/>
              <a:t>Give reliable search facilities for the users. </a:t>
            </a:r>
          </a:p>
          <a:p>
            <a:pPr lvl="0"/>
            <a:r>
              <a:rPr lang="en-US" dirty="0"/>
              <a:t>Develop a database which stores user details &amp;cars details and customers’ details. </a:t>
            </a:r>
          </a:p>
          <a:p>
            <a:pPr lvl="0"/>
            <a:r>
              <a:rPr lang="en-US" dirty="0" smtClean="0"/>
              <a:t>Update</a:t>
            </a:r>
            <a:r>
              <a:rPr lang="en-US" dirty="0"/>
              <a:t>, delete </a:t>
            </a:r>
            <a:r>
              <a:rPr lang="en-US" dirty="0" smtClean="0"/>
              <a:t>cars, cancel reservation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Cont..System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find out how to better satisfy the customers. 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ease customers' task whenever they need to rent or buy a car.</a:t>
            </a:r>
          </a:p>
          <a:p>
            <a:pPr lvl="0"/>
            <a:r>
              <a:rPr lang="en-US" dirty="0"/>
              <a:t>To easily manage the transaction of the process during buying and renting cars.</a:t>
            </a:r>
          </a:p>
          <a:p>
            <a:pPr lvl="0"/>
            <a:r>
              <a:rPr lang="en-US" dirty="0"/>
              <a:t>To make reservation </a:t>
            </a:r>
            <a:r>
              <a:rPr lang="en-US" dirty="0" smtClean="0"/>
              <a:t>easy.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 the customer to create account.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view available cars.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search car by mark, model, horse power….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search car by sales price.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system allows the customer to calculate the total payment of rent.</a:t>
            </a:r>
          </a:p>
          <a:p>
            <a:r>
              <a:rPr lang="en-US" dirty="0" smtClean="0"/>
              <a:t>The system allows the customer to see their full rental and sale history.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calculate the total price of the sale.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 to calculate the punishment due to late 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allows the customer to search car by rental price.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reserve car.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system allows the customer to cancel reservation.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</TotalTime>
  <Words>692</Words>
  <Application>Microsoft Office PowerPoint</Application>
  <PresentationFormat>On-screen Show (4:3)</PresentationFormat>
  <Paragraphs>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Car sales and rental management system  </vt:lpstr>
      <vt:lpstr>Background Information to the Existing System</vt:lpstr>
      <vt:lpstr> PROBLEM WITH THE EXISTING SYSTEMS </vt:lpstr>
      <vt:lpstr>Slide 4</vt:lpstr>
      <vt:lpstr> SYSTEM OBJECTIVES </vt:lpstr>
      <vt:lpstr>Cont..System Objectives</vt:lpstr>
      <vt:lpstr>System Functionality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and rental system  </dc:title>
  <dc:creator>almuafis</dc:creator>
  <cp:lastModifiedBy>almuafis</cp:lastModifiedBy>
  <cp:revision>9</cp:revision>
  <dcterms:created xsi:type="dcterms:W3CDTF">2023-02-26T09:01:04Z</dcterms:created>
  <dcterms:modified xsi:type="dcterms:W3CDTF">2023-02-26T11:00:54Z</dcterms:modified>
</cp:coreProperties>
</file>