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9CB0B6-7FC0-4D18-9469-03F472F6A20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012853-7CBE-4002-82A1-264C8634DB84}">
      <dgm:prSet phldrT="[Text]" custT="1"/>
      <dgm:spPr/>
      <dgm:t>
        <a:bodyPr/>
        <a:lstStyle/>
        <a:p>
          <a:r>
            <a:rPr lang="en-US" sz="2800" dirty="0" smtClean="0">
              <a:latin typeface="Arial Rounded MT Bold" pitchFamily="34" charset="0"/>
            </a:rPr>
            <a:t>ARDUNIO</a:t>
          </a:r>
          <a:endParaRPr lang="en-US" sz="2800" dirty="0">
            <a:latin typeface="Arial Rounded MT Bold" pitchFamily="34" charset="0"/>
          </a:endParaRPr>
        </a:p>
      </dgm:t>
    </dgm:pt>
    <dgm:pt modelId="{B2650336-948B-4770-9468-28BCFCF62872}" type="parTrans" cxnId="{FF9CFFF9-D14C-485E-B663-7F3D3A8D3106}">
      <dgm:prSet/>
      <dgm:spPr/>
      <dgm:t>
        <a:bodyPr/>
        <a:lstStyle/>
        <a:p>
          <a:endParaRPr lang="en-US"/>
        </a:p>
      </dgm:t>
    </dgm:pt>
    <dgm:pt modelId="{5C98A1AC-792D-4449-B8E2-8AFC54CEED0F}" type="sibTrans" cxnId="{FF9CFFF9-D14C-485E-B663-7F3D3A8D3106}">
      <dgm:prSet/>
      <dgm:spPr/>
      <dgm:t>
        <a:bodyPr/>
        <a:lstStyle/>
        <a:p>
          <a:endParaRPr lang="en-US"/>
        </a:p>
      </dgm:t>
    </dgm:pt>
    <dgm:pt modelId="{E0EF6138-AB12-4E71-938B-DEB64CA75DCC}">
      <dgm:prSet phldrT="[Text]" custT="1"/>
      <dgm:spPr/>
      <dgm:t>
        <a:bodyPr/>
        <a:lstStyle/>
        <a:p>
          <a:r>
            <a:rPr lang="en-US" sz="2800" dirty="0" smtClean="0"/>
            <a:t>IR SENSOR</a:t>
          </a:r>
          <a:endParaRPr lang="en-US" sz="2800" dirty="0"/>
        </a:p>
      </dgm:t>
    </dgm:pt>
    <dgm:pt modelId="{8CC28AB8-6339-4C06-BE2D-7BC56804C525}" type="parTrans" cxnId="{65DC1439-DE5A-4005-B2E2-C0837DC4A653}">
      <dgm:prSet/>
      <dgm:spPr/>
      <dgm:t>
        <a:bodyPr/>
        <a:lstStyle/>
        <a:p>
          <a:endParaRPr lang="en-US"/>
        </a:p>
      </dgm:t>
    </dgm:pt>
    <dgm:pt modelId="{15542066-D7EF-40EF-A5F8-43AA702DE7E2}" type="sibTrans" cxnId="{65DC1439-DE5A-4005-B2E2-C0837DC4A653}">
      <dgm:prSet/>
      <dgm:spPr/>
      <dgm:t>
        <a:bodyPr/>
        <a:lstStyle/>
        <a:p>
          <a:endParaRPr lang="en-US"/>
        </a:p>
      </dgm:t>
    </dgm:pt>
    <dgm:pt modelId="{C709FBDB-6679-469A-A5F6-65866F348DB7}">
      <dgm:prSet custT="1"/>
      <dgm:spPr/>
      <dgm:t>
        <a:bodyPr/>
        <a:lstStyle/>
        <a:p>
          <a:r>
            <a:rPr lang="en-US" sz="2800" dirty="0" smtClean="0">
              <a:latin typeface="Arial Rounded MT Bold" pitchFamily="34" charset="0"/>
            </a:rPr>
            <a:t>Bluetooth Module HC-05</a:t>
          </a:r>
          <a:endParaRPr lang="en-US" sz="2800" dirty="0">
            <a:latin typeface="Arial Rounded MT Bold" pitchFamily="34" charset="0"/>
          </a:endParaRPr>
        </a:p>
      </dgm:t>
    </dgm:pt>
    <dgm:pt modelId="{875E630E-D862-4AC3-93B2-8920FC720E39}" type="parTrans" cxnId="{2DBBF35B-6065-4C10-AABB-DF68D9A129AD}">
      <dgm:prSet/>
      <dgm:spPr/>
      <dgm:t>
        <a:bodyPr/>
        <a:lstStyle/>
        <a:p>
          <a:endParaRPr lang="en-US"/>
        </a:p>
      </dgm:t>
    </dgm:pt>
    <dgm:pt modelId="{C36EB8B8-F76D-40EF-B928-6A4E7A454174}" type="sibTrans" cxnId="{2DBBF35B-6065-4C10-AABB-DF68D9A129AD}">
      <dgm:prSet/>
      <dgm:spPr/>
      <dgm:t>
        <a:bodyPr/>
        <a:lstStyle/>
        <a:p>
          <a:endParaRPr lang="en-US"/>
        </a:p>
      </dgm:t>
    </dgm:pt>
    <dgm:pt modelId="{66449CDE-8120-46A8-AB4E-D1A41BAD9B77}">
      <dgm:prSet custT="1"/>
      <dgm:spPr/>
      <dgm:t>
        <a:bodyPr/>
        <a:lstStyle/>
        <a:p>
          <a:r>
            <a:rPr lang="en-US" sz="2800" b="0" dirty="0" err="1" smtClean="0">
              <a:latin typeface="Arial Rounded MT Bold" pitchFamily="34" charset="0"/>
            </a:rPr>
            <a:t>Photoresistor</a:t>
          </a:r>
          <a:r>
            <a:rPr lang="en-US" sz="2800" b="0" dirty="0" smtClean="0">
              <a:latin typeface="Arial Rounded MT Bold" pitchFamily="34" charset="0"/>
            </a:rPr>
            <a:t>( LDR)</a:t>
          </a:r>
          <a:endParaRPr lang="en-US" sz="2800" b="0" dirty="0"/>
        </a:p>
      </dgm:t>
    </dgm:pt>
    <dgm:pt modelId="{737AF3C0-E9A1-4366-B319-0F9DF21B0868}" type="parTrans" cxnId="{1516CE45-8126-4A2D-A21E-9030A7F3C613}">
      <dgm:prSet/>
      <dgm:spPr/>
      <dgm:t>
        <a:bodyPr/>
        <a:lstStyle/>
        <a:p>
          <a:endParaRPr lang="en-US"/>
        </a:p>
      </dgm:t>
    </dgm:pt>
    <dgm:pt modelId="{D90D0A2E-6E9A-4815-9011-F1A918ECEF0C}" type="sibTrans" cxnId="{1516CE45-8126-4A2D-A21E-9030A7F3C613}">
      <dgm:prSet/>
      <dgm:spPr/>
      <dgm:t>
        <a:bodyPr/>
        <a:lstStyle/>
        <a:p>
          <a:endParaRPr lang="en-US"/>
        </a:p>
      </dgm:t>
    </dgm:pt>
    <dgm:pt modelId="{43A09C01-7277-4986-8777-C02E17C3BA6C}">
      <dgm:prSet custT="1"/>
      <dgm:spPr/>
      <dgm:t>
        <a:bodyPr/>
        <a:lstStyle/>
        <a:p>
          <a:r>
            <a:rPr lang="en-US" sz="2800" b="0" dirty="0" smtClean="0">
              <a:latin typeface="Arial Rounded MT Bold" pitchFamily="34" charset="0"/>
            </a:rPr>
            <a:t>IR Obstacle Sensor</a:t>
          </a:r>
          <a:endParaRPr lang="en-US" sz="2800" b="0" dirty="0">
            <a:latin typeface="Arial Rounded MT Bold" pitchFamily="34" charset="0"/>
          </a:endParaRPr>
        </a:p>
      </dgm:t>
    </dgm:pt>
    <dgm:pt modelId="{8F175E2D-CD28-4C6C-9B29-2F7B6564B653}" type="parTrans" cxnId="{D96B9C4B-F3B8-41A5-91B5-915A69F01D47}">
      <dgm:prSet/>
      <dgm:spPr/>
      <dgm:t>
        <a:bodyPr/>
        <a:lstStyle/>
        <a:p>
          <a:endParaRPr lang="en-US"/>
        </a:p>
      </dgm:t>
    </dgm:pt>
    <dgm:pt modelId="{F42570E4-6966-4575-A9B9-30D63CD62AFC}" type="sibTrans" cxnId="{D96B9C4B-F3B8-41A5-91B5-915A69F01D47}">
      <dgm:prSet/>
      <dgm:spPr/>
      <dgm:t>
        <a:bodyPr/>
        <a:lstStyle/>
        <a:p>
          <a:endParaRPr lang="en-US"/>
        </a:p>
      </dgm:t>
    </dgm:pt>
    <dgm:pt modelId="{9E535B5B-7729-4B49-88F9-0311209609B6}">
      <dgm:prSet custT="1"/>
      <dgm:spPr/>
      <dgm:t>
        <a:bodyPr/>
        <a:lstStyle/>
        <a:p>
          <a:r>
            <a:rPr lang="en-US" sz="2800" b="0" smtClean="0">
              <a:latin typeface="Arial Rounded MT Bold" pitchFamily="34" charset="0"/>
            </a:rPr>
            <a:t>L293D H-bridge Motor Driver </a:t>
          </a:r>
          <a:endParaRPr lang="en-US" sz="2800" b="0" dirty="0">
            <a:latin typeface="Arial Rounded MT Bold" pitchFamily="34" charset="0"/>
          </a:endParaRPr>
        </a:p>
      </dgm:t>
    </dgm:pt>
    <dgm:pt modelId="{88770104-634A-4F7D-B373-D02A9CD1D509}" type="parTrans" cxnId="{D481289B-ECA2-41A7-9EDD-E30B05F9B0FD}">
      <dgm:prSet/>
      <dgm:spPr/>
      <dgm:t>
        <a:bodyPr/>
        <a:lstStyle/>
        <a:p>
          <a:endParaRPr lang="en-US"/>
        </a:p>
      </dgm:t>
    </dgm:pt>
    <dgm:pt modelId="{EE06B9BD-FD0D-426B-9D99-624AB8C6365C}" type="sibTrans" cxnId="{D481289B-ECA2-41A7-9EDD-E30B05F9B0FD}">
      <dgm:prSet/>
      <dgm:spPr/>
      <dgm:t>
        <a:bodyPr/>
        <a:lstStyle/>
        <a:p>
          <a:endParaRPr lang="en-US"/>
        </a:p>
      </dgm:t>
    </dgm:pt>
    <dgm:pt modelId="{56577A93-7256-4455-BBA8-82BB0CCA6031}" type="pres">
      <dgm:prSet presAssocID="{4D9CB0B6-7FC0-4D18-9469-03F472F6A203}" presName="linear" presStyleCnt="0">
        <dgm:presLayoutVars>
          <dgm:dir/>
          <dgm:animLvl val="lvl"/>
          <dgm:resizeHandles val="exact"/>
        </dgm:presLayoutVars>
      </dgm:prSet>
      <dgm:spPr/>
    </dgm:pt>
    <dgm:pt modelId="{2188A3B8-45F3-46A2-B01D-2089B9A71EC9}" type="pres">
      <dgm:prSet presAssocID="{6A012853-7CBE-4002-82A1-264C8634DB84}" presName="parentLin" presStyleCnt="0"/>
      <dgm:spPr/>
    </dgm:pt>
    <dgm:pt modelId="{E9D8B683-4F86-46E0-BB54-7DA9BB8475E2}" type="pres">
      <dgm:prSet presAssocID="{6A012853-7CBE-4002-82A1-264C8634DB84}" presName="parentLeftMargin" presStyleLbl="node1" presStyleIdx="0" presStyleCnt="6"/>
      <dgm:spPr/>
    </dgm:pt>
    <dgm:pt modelId="{C7201D2D-81A8-4A29-9AD6-86948BC9B3A1}" type="pres">
      <dgm:prSet presAssocID="{6A012853-7CBE-4002-82A1-264C8634DB8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0E89465-DEAC-4195-B144-B2D015486001}" type="pres">
      <dgm:prSet presAssocID="{6A012853-7CBE-4002-82A1-264C8634DB84}" presName="negativeSpace" presStyleCnt="0"/>
      <dgm:spPr/>
    </dgm:pt>
    <dgm:pt modelId="{AB8A87B0-6A40-4476-A6FC-FDA9F87658C8}" type="pres">
      <dgm:prSet presAssocID="{6A012853-7CBE-4002-82A1-264C8634DB84}" presName="childText" presStyleLbl="conFgAcc1" presStyleIdx="0" presStyleCnt="6">
        <dgm:presLayoutVars>
          <dgm:bulletEnabled val="1"/>
        </dgm:presLayoutVars>
      </dgm:prSet>
      <dgm:spPr/>
    </dgm:pt>
    <dgm:pt modelId="{19F76307-E013-4B9C-9189-0FC3CA19E0D9}" type="pres">
      <dgm:prSet presAssocID="{5C98A1AC-792D-4449-B8E2-8AFC54CEED0F}" presName="spaceBetweenRectangles" presStyleCnt="0"/>
      <dgm:spPr/>
    </dgm:pt>
    <dgm:pt modelId="{93B80D71-9DA4-46BC-B338-6DE58748903F}" type="pres">
      <dgm:prSet presAssocID="{E0EF6138-AB12-4E71-938B-DEB64CA75DCC}" presName="parentLin" presStyleCnt="0"/>
      <dgm:spPr/>
    </dgm:pt>
    <dgm:pt modelId="{B6394B2B-AE16-419D-B457-D7ED96ED7651}" type="pres">
      <dgm:prSet presAssocID="{E0EF6138-AB12-4E71-938B-DEB64CA75DCC}" presName="parentLeftMargin" presStyleLbl="node1" presStyleIdx="0" presStyleCnt="6"/>
      <dgm:spPr/>
    </dgm:pt>
    <dgm:pt modelId="{CE3E91D7-C0E4-405F-A7B3-D4F763987447}" type="pres">
      <dgm:prSet presAssocID="{E0EF6138-AB12-4E71-938B-DEB64CA75DC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B97C9C0-5F80-4278-BA8D-30A39C834CC5}" type="pres">
      <dgm:prSet presAssocID="{E0EF6138-AB12-4E71-938B-DEB64CA75DCC}" presName="negativeSpace" presStyleCnt="0"/>
      <dgm:spPr/>
    </dgm:pt>
    <dgm:pt modelId="{3BB92778-60DE-4E58-A2E3-421D18BEE3F2}" type="pres">
      <dgm:prSet presAssocID="{E0EF6138-AB12-4E71-938B-DEB64CA75DCC}" presName="childText" presStyleLbl="conFgAcc1" presStyleIdx="1" presStyleCnt="6">
        <dgm:presLayoutVars>
          <dgm:bulletEnabled val="1"/>
        </dgm:presLayoutVars>
      </dgm:prSet>
      <dgm:spPr/>
    </dgm:pt>
    <dgm:pt modelId="{B856F607-6323-4392-9FFE-CC6CBD64FBC0}" type="pres">
      <dgm:prSet presAssocID="{15542066-D7EF-40EF-A5F8-43AA702DE7E2}" presName="spaceBetweenRectangles" presStyleCnt="0"/>
      <dgm:spPr/>
    </dgm:pt>
    <dgm:pt modelId="{831D662F-6A75-445F-9B5B-AEB290A668D3}" type="pres">
      <dgm:prSet presAssocID="{9E535B5B-7729-4B49-88F9-0311209609B6}" presName="parentLin" presStyleCnt="0"/>
      <dgm:spPr/>
    </dgm:pt>
    <dgm:pt modelId="{5F5D3B3A-58B7-483B-AFB9-C833E54B0055}" type="pres">
      <dgm:prSet presAssocID="{9E535B5B-7729-4B49-88F9-0311209609B6}" presName="parentLeftMargin" presStyleLbl="node1" presStyleIdx="1" presStyleCnt="6"/>
      <dgm:spPr/>
    </dgm:pt>
    <dgm:pt modelId="{36EC383E-29A0-448B-AFD9-F8F587C169D2}" type="pres">
      <dgm:prSet presAssocID="{9E535B5B-7729-4B49-88F9-0311209609B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35DA628-8920-4442-9CCF-E00BA9DEA2D1}" type="pres">
      <dgm:prSet presAssocID="{9E535B5B-7729-4B49-88F9-0311209609B6}" presName="negativeSpace" presStyleCnt="0"/>
      <dgm:spPr/>
    </dgm:pt>
    <dgm:pt modelId="{6DFBD655-277F-4FB5-A44D-AFF28AEC4932}" type="pres">
      <dgm:prSet presAssocID="{9E535B5B-7729-4B49-88F9-0311209609B6}" presName="childText" presStyleLbl="conFgAcc1" presStyleIdx="2" presStyleCnt="6">
        <dgm:presLayoutVars>
          <dgm:bulletEnabled val="1"/>
        </dgm:presLayoutVars>
      </dgm:prSet>
      <dgm:spPr/>
    </dgm:pt>
    <dgm:pt modelId="{C6157921-8E05-439A-8CA4-EE148F2B0A59}" type="pres">
      <dgm:prSet presAssocID="{EE06B9BD-FD0D-426B-9D99-624AB8C6365C}" presName="spaceBetweenRectangles" presStyleCnt="0"/>
      <dgm:spPr/>
    </dgm:pt>
    <dgm:pt modelId="{988BA407-881E-4A7E-BC18-40F86EC1CACD}" type="pres">
      <dgm:prSet presAssocID="{43A09C01-7277-4986-8777-C02E17C3BA6C}" presName="parentLin" presStyleCnt="0"/>
      <dgm:spPr/>
    </dgm:pt>
    <dgm:pt modelId="{1B2A9900-0933-491D-A3F5-14644E659032}" type="pres">
      <dgm:prSet presAssocID="{43A09C01-7277-4986-8777-C02E17C3BA6C}" presName="parentLeftMargin" presStyleLbl="node1" presStyleIdx="2" presStyleCnt="6"/>
      <dgm:spPr/>
    </dgm:pt>
    <dgm:pt modelId="{E6675466-9B78-48CD-9DAD-BA0C5F6A8269}" type="pres">
      <dgm:prSet presAssocID="{43A09C01-7277-4986-8777-C02E17C3BA6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3BB22A2-46F2-40B4-9E2E-95580CC87228}" type="pres">
      <dgm:prSet presAssocID="{43A09C01-7277-4986-8777-C02E17C3BA6C}" presName="negativeSpace" presStyleCnt="0"/>
      <dgm:spPr/>
    </dgm:pt>
    <dgm:pt modelId="{08ED65B5-F50E-4000-A1FD-9687E9D35CA2}" type="pres">
      <dgm:prSet presAssocID="{43A09C01-7277-4986-8777-C02E17C3BA6C}" presName="childText" presStyleLbl="conFgAcc1" presStyleIdx="3" presStyleCnt="6">
        <dgm:presLayoutVars>
          <dgm:bulletEnabled val="1"/>
        </dgm:presLayoutVars>
      </dgm:prSet>
      <dgm:spPr/>
    </dgm:pt>
    <dgm:pt modelId="{9897F4AF-4D5D-4285-AEE3-242F8F2B1285}" type="pres">
      <dgm:prSet presAssocID="{F42570E4-6966-4575-A9B9-30D63CD62AFC}" presName="spaceBetweenRectangles" presStyleCnt="0"/>
      <dgm:spPr/>
    </dgm:pt>
    <dgm:pt modelId="{329DFB3A-449F-4162-8186-1D351464A9F2}" type="pres">
      <dgm:prSet presAssocID="{66449CDE-8120-46A8-AB4E-D1A41BAD9B77}" presName="parentLin" presStyleCnt="0"/>
      <dgm:spPr/>
    </dgm:pt>
    <dgm:pt modelId="{D2ADE4B2-F471-4137-ACBC-1AD4FA4122A7}" type="pres">
      <dgm:prSet presAssocID="{66449CDE-8120-46A8-AB4E-D1A41BAD9B77}" presName="parentLeftMargin" presStyleLbl="node1" presStyleIdx="3" presStyleCnt="6"/>
      <dgm:spPr/>
    </dgm:pt>
    <dgm:pt modelId="{8755FF42-648F-4A7C-B52B-1FD10F5D07AC}" type="pres">
      <dgm:prSet presAssocID="{66449CDE-8120-46A8-AB4E-D1A41BAD9B7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4F56876-F6BC-4840-ACFE-ADC9558F8A40}" type="pres">
      <dgm:prSet presAssocID="{66449CDE-8120-46A8-AB4E-D1A41BAD9B77}" presName="negativeSpace" presStyleCnt="0"/>
      <dgm:spPr/>
    </dgm:pt>
    <dgm:pt modelId="{4C3037F5-4F47-4F8A-AB21-EC3BA465AB8D}" type="pres">
      <dgm:prSet presAssocID="{66449CDE-8120-46A8-AB4E-D1A41BAD9B77}" presName="childText" presStyleLbl="conFgAcc1" presStyleIdx="4" presStyleCnt="6">
        <dgm:presLayoutVars>
          <dgm:bulletEnabled val="1"/>
        </dgm:presLayoutVars>
      </dgm:prSet>
      <dgm:spPr/>
    </dgm:pt>
    <dgm:pt modelId="{4AC31643-5B21-44DE-B87D-D499A4FEC8C8}" type="pres">
      <dgm:prSet presAssocID="{D90D0A2E-6E9A-4815-9011-F1A918ECEF0C}" presName="spaceBetweenRectangles" presStyleCnt="0"/>
      <dgm:spPr/>
    </dgm:pt>
    <dgm:pt modelId="{BFCA32A3-05D6-4437-8C5A-0760791D6AA0}" type="pres">
      <dgm:prSet presAssocID="{C709FBDB-6679-469A-A5F6-65866F348DB7}" presName="parentLin" presStyleCnt="0"/>
      <dgm:spPr/>
    </dgm:pt>
    <dgm:pt modelId="{9ACC34F5-B683-43CC-9688-BD647C84F258}" type="pres">
      <dgm:prSet presAssocID="{C709FBDB-6679-469A-A5F6-65866F348DB7}" presName="parentLeftMargin" presStyleLbl="node1" presStyleIdx="4" presStyleCnt="6"/>
      <dgm:spPr/>
    </dgm:pt>
    <dgm:pt modelId="{2D0E0ABD-FE57-4814-9036-838665993DA1}" type="pres">
      <dgm:prSet presAssocID="{C709FBDB-6679-469A-A5F6-65866F348DB7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7DDF465-5D89-4E8E-BA8D-2AFE05A7E108}" type="pres">
      <dgm:prSet presAssocID="{C709FBDB-6679-469A-A5F6-65866F348DB7}" presName="negativeSpace" presStyleCnt="0"/>
      <dgm:spPr/>
    </dgm:pt>
    <dgm:pt modelId="{068E19E0-3D58-4176-8989-6C9BB5949D6F}" type="pres">
      <dgm:prSet presAssocID="{C709FBDB-6679-469A-A5F6-65866F348DB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2DBBF35B-6065-4C10-AABB-DF68D9A129AD}" srcId="{4D9CB0B6-7FC0-4D18-9469-03F472F6A203}" destId="{C709FBDB-6679-469A-A5F6-65866F348DB7}" srcOrd="5" destOrd="0" parTransId="{875E630E-D862-4AC3-93B2-8920FC720E39}" sibTransId="{C36EB8B8-F76D-40EF-B928-6A4E7A454174}"/>
    <dgm:cxn modelId="{FF9CFFF9-D14C-485E-B663-7F3D3A8D3106}" srcId="{4D9CB0B6-7FC0-4D18-9469-03F472F6A203}" destId="{6A012853-7CBE-4002-82A1-264C8634DB84}" srcOrd="0" destOrd="0" parTransId="{B2650336-948B-4770-9468-28BCFCF62872}" sibTransId="{5C98A1AC-792D-4449-B8E2-8AFC54CEED0F}"/>
    <dgm:cxn modelId="{03ED893D-35B1-4486-81C9-8EFD05C0085A}" type="presOf" srcId="{C709FBDB-6679-469A-A5F6-65866F348DB7}" destId="{2D0E0ABD-FE57-4814-9036-838665993DA1}" srcOrd="1" destOrd="0" presId="urn:microsoft.com/office/officeart/2005/8/layout/list1"/>
    <dgm:cxn modelId="{6B1F0AA5-9BA7-43A4-BEB0-6EF886EF6E24}" type="presOf" srcId="{9E535B5B-7729-4B49-88F9-0311209609B6}" destId="{36EC383E-29A0-448B-AFD9-F8F587C169D2}" srcOrd="1" destOrd="0" presId="urn:microsoft.com/office/officeart/2005/8/layout/list1"/>
    <dgm:cxn modelId="{2CF3CC29-4943-4F27-BDCA-367F1A052E5E}" type="presOf" srcId="{9E535B5B-7729-4B49-88F9-0311209609B6}" destId="{5F5D3B3A-58B7-483B-AFB9-C833E54B0055}" srcOrd="0" destOrd="0" presId="urn:microsoft.com/office/officeart/2005/8/layout/list1"/>
    <dgm:cxn modelId="{1516CE45-8126-4A2D-A21E-9030A7F3C613}" srcId="{4D9CB0B6-7FC0-4D18-9469-03F472F6A203}" destId="{66449CDE-8120-46A8-AB4E-D1A41BAD9B77}" srcOrd="4" destOrd="0" parTransId="{737AF3C0-E9A1-4366-B319-0F9DF21B0868}" sibTransId="{D90D0A2E-6E9A-4815-9011-F1A918ECEF0C}"/>
    <dgm:cxn modelId="{294CF5BD-492C-4831-A749-7BFE6E07D9A7}" type="presOf" srcId="{43A09C01-7277-4986-8777-C02E17C3BA6C}" destId="{1B2A9900-0933-491D-A3F5-14644E659032}" srcOrd="0" destOrd="0" presId="urn:microsoft.com/office/officeart/2005/8/layout/list1"/>
    <dgm:cxn modelId="{DB896542-D18D-49F8-9B78-E07728E5D74F}" type="presOf" srcId="{E0EF6138-AB12-4E71-938B-DEB64CA75DCC}" destId="{CE3E91D7-C0E4-405F-A7B3-D4F763987447}" srcOrd="1" destOrd="0" presId="urn:microsoft.com/office/officeart/2005/8/layout/list1"/>
    <dgm:cxn modelId="{DF2CF80D-89C6-4669-81C8-540A6C102D33}" type="presOf" srcId="{66449CDE-8120-46A8-AB4E-D1A41BAD9B77}" destId="{D2ADE4B2-F471-4137-ACBC-1AD4FA4122A7}" srcOrd="0" destOrd="0" presId="urn:microsoft.com/office/officeart/2005/8/layout/list1"/>
    <dgm:cxn modelId="{93F3199F-E6D4-4FDB-8DB4-7F37DA812D90}" type="presOf" srcId="{6A012853-7CBE-4002-82A1-264C8634DB84}" destId="{C7201D2D-81A8-4A29-9AD6-86948BC9B3A1}" srcOrd="1" destOrd="0" presId="urn:microsoft.com/office/officeart/2005/8/layout/list1"/>
    <dgm:cxn modelId="{D481289B-ECA2-41A7-9EDD-E30B05F9B0FD}" srcId="{4D9CB0B6-7FC0-4D18-9469-03F472F6A203}" destId="{9E535B5B-7729-4B49-88F9-0311209609B6}" srcOrd="2" destOrd="0" parTransId="{88770104-634A-4F7D-B373-D02A9CD1D509}" sibTransId="{EE06B9BD-FD0D-426B-9D99-624AB8C6365C}"/>
    <dgm:cxn modelId="{126B1097-40AE-45A6-BBE2-0F66A7E6C0D0}" type="presOf" srcId="{6A012853-7CBE-4002-82A1-264C8634DB84}" destId="{E9D8B683-4F86-46E0-BB54-7DA9BB8475E2}" srcOrd="0" destOrd="0" presId="urn:microsoft.com/office/officeart/2005/8/layout/list1"/>
    <dgm:cxn modelId="{16DF2FB7-0EFC-44D9-B876-A0BA9372872D}" type="presOf" srcId="{43A09C01-7277-4986-8777-C02E17C3BA6C}" destId="{E6675466-9B78-48CD-9DAD-BA0C5F6A8269}" srcOrd="1" destOrd="0" presId="urn:microsoft.com/office/officeart/2005/8/layout/list1"/>
    <dgm:cxn modelId="{C5215FA0-97EA-42EA-9C8E-B0058166226B}" type="presOf" srcId="{4D9CB0B6-7FC0-4D18-9469-03F472F6A203}" destId="{56577A93-7256-4455-BBA8-82BB0CCA6031}" srcOrd="0" destOrd="0" presId="urn:microsoft.com/office/officeart/2005/8/layout/list1"/>
    <dgm:cxn modelId="{A298369E-7136-4981-9962-80A8EA3CB0A9}" type="presOf" srcId="{E0EF6138-AB12-4E71-938B-DEB64CA75DCC}" destId="{B6394B2B-AE16-419D-B457-D7ED96ED7651}" srcOrd="0" destOrd="0" presId="urn:microsoft.com/office/officeart/2005/8/layout/list1"/>
    <dgm:cxn modelId="{D05E03C5-D76B-4852-B614-76A1D4C2E652}" type="presOf" srcId="{C709FBDB-6679-469A-A5F6-65866F348DB7}" destId="{9ACC34F5-B683-43CC-9688-BD647C84F258}" srcOrd="0" destOrd="0" presId="urn:microsoft.com/office/officeart/2005/8/layout/list1"/>
    <dgm:cxn modelId="{65DC1439-DE5A-4005-B2E2-C0837DC4A653}" srcId="{4D9CB0B6-7FC0-4D18-9469-03F472F6A203}" destId="{E0EF6138-AB12-4E71-938B-DEB64CA75DCC}" srcOrd="1" destOrd="0" parTransId="{8CC28AB8-6339-4C06-BE2D-7BC56804C525}" sibTransId="{15542066-D7EF-40EF-A5F8-43AA702DE7E2}"/>
    <dgm:cxn modelId="{D96B9C4B-F3B8-41A5-91B5-915A69F01D47}" srcId="{4D9CB0B6-7FC0-4D18-9469-03F472F6A203}" destId="{43A09C01-7277-4986-8777-C02E17C3BA6C}" srcOrd="3" destOrd="0" parTransId="{8F175E2D-CD28-4C6C-9B29-2F7B6564B653}" sibTransId="{F42570E4-6966-4575-A9B9-30D63CD62AFC}"/>
    <dgm:cxn modelId="{F90FFE74-D163-4F43-99C4-3C77F056C65F}" type="presOf" srcId="{66449CDE-8120-46A8-AB4E-D1A41BAD9B77}" destId="{8755FF42-648F-4A7C-B52B-1FD10F5D07AC}" srcOrd="1" destOrd="0" presId="urn:microsoft.com/office/officeart/2005/8/layout/list1"/>
    <dgm:cxn modelId="{466E7543-BBC7-4860-9EC7-34288CA04785}" type="presParOf" srcId="{56577A93-7256-4455-BBA8-82BB0CCA6031}" destId="{2188A3B8-45F3-46A2-B01D-2089B9A71EC9}" srcOrd="0" destOrd="0" presId="urn:microsoft.com/office/officeart/2005/8/layout/list1"/>
    <dgm:cxn modelId="{67DCA5AE-E86D-41B0-8C4B-8E0E272EC837}" type="presParOf" srcId="{2188A3B8-45F3-46A2-B01D-2089B9A71EC9}" destId="{E9D8B683-4F86-46E0-BB54-7DA9BB8475E2}" srcOrd="0" destOrd="0" presId="urn:microsoft.com/office/officeart/2005/8/layout/list1"/>
    <dgm:cxn modelId="{5B89FE36-F966-4EBA-B9BC-810B1E97041D}" type="presParOf" srcId="{2188A3B8-45F3-46A2-B01D-2089B9A71EC9}" destId="{C7201D2D-81A8-4A29-9AD6-86948BC9B3A1}" srcOrd="1" destOrd="0" presId="urn:microsoft.com/office/officeart/2005/8/layout/list1"/>
    <dgm:cxn modelId="{30D01FC7-0370-4061-BBE0-836774849BAB}" type="presParOf" srcId="{56577A93-7256-4455-BBA8-82BB0CCA6031}" destId="{50E89465-DEAC-4195-B144-B2D015486001}" srcOrd="1" destOrd="0" presId="urn:microsoft.com/office/officeart/2005/8/layout/list1"/>
    <dgm:cxn modelId="{88A65DD7-FE68-42D7-8138-8E899F67773E}" type="presParOf" srcId="{56577A93-7256-4455-BBA8-82BB0CCA6031}" destId="{AB8A87B0-6A40-4476-A6FC-FDA9F87658C8}" srcOrd="2" destOrd="0" presId="urn:microsoft.com/office/officeart/2005/8/layout/list1"/>
    <dgm:cxn modelId="{88DDB9D6-2C75-447B-976F-EF14924132C9}" type="presParOf" srcId="{56577A93-7256-4455-BBA8-82BB0CCA6031}" destId="{19F76307-E013-4B9C-9189-0FC3CA19E0D9}" srcOrd="3" destOrd="0" presId="urn:microsoft.com/office/officeart/2005/8/layout/list1"/>
    <dgm:cxn modelId="{56FBE144-2DDD-49E1-A3F4-14CA25DE3C0B}" type="presParOf" srcId="{56577A93-7256-4455-BBA8-82BB0CCA6031}" destId="{93B80D71-9DA4-46BC-B338-6DE58748903F}" srcOrd="4" destOrd="0" presId="urn:microsoft.com/office/officeart/2005/8/layout/list1"/>
    <dgm:cxn modelId="{0A1CC331-86A5-4214-9564-AA89831543A0}" type="presParOf" srcId="{93B80D71-9DA4-46BC-B338-6DE58748903F}" destId="{B6394B2B-AE16-419D-B457-D7ED96ED7651}" srcOrd="0" destOrd="0" presId="urn:microsoft.com/office/officeart/2005/8/layout/list1"/>
    <dgm:cxn modelId="{B4DD0E48-DDC4-4408-B378-8E6B04A24F15}" type="presParOf" srcId="{93B80D71-9DA4-46BC-B338-6DE58748903F}" destId="{CE3E91D7-C0E4-405F-A7B3-D4F763987447}" srcOrd="1" destOrd="0" presId="urn:microsoft.com/office/officeart/2005/8/layout/list1"/>
    <dgm:cxn modelId="{E2331B60-9D29-4264-849E-069573A7A452}" type="presParOf" srcId="{56577A93-7256-4455-BBA8-82BB0CCA6031}" destId="{0B97C9C0-5F80-4278-BA8D-30A39C834CC5}" srcOrd="5" destOrd="0" presId="urn:microsoft.com/office/officeart/2005/8/layout/list1"/>
    <dgm:cxn modelId="{D6104DD8-96EB-4B60-BA3D-988627DA5F48}" type="presParOf" srcId="{56577A93-7256-4455-BBA8-82BB0CCA6031}" destId="{3BB92778-60DE-4E58-A2E3-421D18BEE3F2}" srcOrd="6" destOrd="0" presId="urn:microsoft.com/office/officeart/2005/8/layout/list1"/>
    <dgm:cxn modelId="{2C94E21A-295A-4E55-ACCE-BFE2AD06AB6E}" type="presParOf" srcId="{56577A93-7256-4455-BBA8-82BB0CCA6031}" destId="{B856F607-6323-4392-9FFE-CC6CBD64FBC0}" srcOrd="7" destOrd="0" presId="urn:microsoft.com/office/officeart/2005/8/layout/list1"/>
    <dgm:cxn modelId="{FBEC894E-AB82-48CB-B9A1-813D3F2706E5}" type="presParOf" srcId="{56577A93-7256-4455-BBA8-82BB0CCA6031}" destId="{831D662F-6A75-445F-9B5B-AEB290A668D3}" srcOrd="8" destOrd="0" presId="urn:microsoft.com/office/officeart/2005/8/layout/list1"/>
    <dgm:cxn modelId="{AC5A7CC6-2DB5-4502-91E2-9C1DB18829FD}" type="presParOf" srcId="{831D662F-6A75-445F-9B5B-AEB290A668D3}" destId="{5F5D3B3A-58B7-483B-AFB9-C833E54B0055}" srcOrd="0" destOrd="0" presId="urn:microsoft.com/office/officeart/2005/8/layout/list1"/>
    <dgm:cxn modelId="{54D9871E-4D5F-4650-AC98-FE0A5FE95D8A}" type="presParOf" srcId="{831D662F-6A75-445F-9B5B-AEB290A668D3}" destId="{36EC383E-29A0-448B-AFD9-F8F587C169D2}" srcOrd="1" destOrd="0" presId="urn:microsoft.com/office/officeart/2005/8/layout/list1"/>
    <dgm:cxn modelId="{40BDA444-E697-4DE6-8C5D-14669EA9A8B1}" type="presParOf" srcId="{56577A93-7256-4455-BBA8-82BB0CCA6031}" destId="{D35DA628-8920-4442-9CCF-E00BA9DEA2D1}" srcOrd="9" destOrd="0" presId="urn:microsoft.com/office/officeart/2005/8/layout/list1"/>
    <dgm:cxn modelId="{00370D8D-1C64-47E6-A3F5-45FA2D41D037}" type="presParOf" srcId="{56577A93-7256-4455-BBA8-82BB0CCA6031}" destId="{6DFBD655-277F-4FB5-A44D-AFF28AEC4932}" srcOrd="10" destOrd="0" presId="urn:microsoft.com/office/officeart/2005/8/layout/list1"/>
    <dgm:cxn modelId="{86F50F82-20BE-44CC-8513-24BF55C78938}" type="presParOf" srcId="{56577A93-7256-4455-BBA8-82BB0CCA6031}" destId="{C6157921-8E05-439A-8CA4-EE148F2B0A59}" srcOrd="11" destOrd="0" presId="urn:microsoft.com/office/officeart/2005/8/layout/list1"/>
    <dgm:cxn modelId="{57BC25D5-4379-4DE1-AEDB-EB92D337640B}" type="presParOf" srcId="{56577A93-7256-4455-BBA8-82BB0CCA6031}" destId="{988BA407-881E-4A7E-BC18-40F86EC1CACD}" srcOrd="12" destOrd="0" presId="urn:microsoft.com/office/officeart/2005/8/layout/list1"/>
    <dgm:cxn modelId="{A9B4FEEF-D96C-448B-9705-CCB917FA425E}" type="presParOf" srcId="{988BA407-881E-4A7E-BC18-40F86EC1CACD}" destId="{1B2A9900-0933-491D-A3F5-14644E659032}" srcOrd="0" destOrd="0" presId="urn:microsoft.com/office/officeart/2005/8/layout/list1"/>
    <dgm:cxn modelId="{0AB3852D-D5D7-492E-B399-02FF5D9BACA7}" type="presParOf" srcId="{988BA407-881E-4A7E-BC18-40F86EC1CACD}" destId="{E6675466-9B78-48CD-9DAD-BA0C5F6A8269}" srcOrd="1" destOrd="0" presId="urn:microsoft.com/office/officeart/2005/8/layout/list1"/>
    <dgm:cxn modelId="{B86B4097-FE38-4E19-9A2E-8BBE400EDB2C}" type="presParOf" srcId="{56577A93-7256-4455-BBA8-82BB0CCA6031}" destId="{03BB22A2-46F2-40B4-9E2E-95580CC87228}" srcOrd="13" destOrd="0" presId="urn:microsoft.com/office/officeart/2005/8/layout/list1"/>
    <dgm:cxn modelId="{F46FA48D-A582-45DF-AEC6-25BA02B7DA58}" type="presParOf" srcId="{56577A93-7256-4455-BBA8-82BB0CCA6031}" destId="{08ED65B5-F50E-4000-A1FD-9687E9D35CA2}" srcOrd="14" destOrd="0" presId="urn:microsoft.com/office/officeart/2005/8/layout/list1"/>
    <dgm:cxn modelId="{E5A5FC6C-8B7A-4A2A-AFB7-79148588E745}" type="presParOf" srcId="{56577A93-7256-4455-BBA8-82BB0CCA6031}" destId="{9897F4AF-4D5D-4285-AEE3-242F8F2B1285}" srcOrd="15" destOrd="0" presId="urn:microsoft.com/office/officeart/2005/8/layout/list1"/>
    <dgm:cxn modelId="{846EBD0C-6814-4820-8A40-B71F31815F1F}" type="presParOf" srcId="{56577A93-7256-4455-BBA8-82BB0CCA6031}" destId="{329DFB3A-449F-4162-8186-1D351464A9F2}" srcOrd="16" destOrd="0" presId="urn:microsoft.com/office/officeart/2005/8/layout/list1"/>
    <dgm:cxn modelId="{94C16C25-0885-49EB-8380-B555BF19AA65}" type="presParOf" srcId="{329DFB3A-449F-4162-8186-1D351464A9F2}" destId="{D2ADE4B2-F471-4137-ACBC-1AD4FA4122A7}" srcOrd="0" destOrd="0" presId="urn:microsoft.com/office/officeart/2005/8/layout/list1"/>
    <dgm:cxn modelId="{6C376AC7-24FE-4269-89A2-BA240D610560}" type="presParOf" srcId="{329DFB3A-449F-4162-8186-1D351464A9F2}" destId="{8755FF42-648F-4A7C-B52B-1FD10F5D07AC}" srcOrd="1" destOrd="0" presId="urn:microsoft.com/office/officeart/2005/8/layout/list1"/>
    <dgm:cxn modelId="{FA582CCB-BAFF-4A58-B805-69CD1FF077B6}" type="presParOf" srcId="{56577A93-7256-4455-BBA8-82BB0CCA6031}" destId="{C4F56876-F6BC-4840-ACFE-ADC9558F8A40}" srcOrd="17" destOrd="0" presId="urn:microsoft.com/office/officeart/2005/8/layout/list1"/>
    <dgm:cxn modelId="{5080B1FA-6760-4B4B-8C37-B089ECD00EB4}" type="presParOf" srcId="{56577A93-7256-4455-BBA8-82BB0CCA6031}" destId="{4C3037F5-4F47-4F8A-AB21-EC3BA465AB8D}" srcOrd="18" destOrd="0" presId="urn:microsoft.com/office/officeart/2005/8/layout/list1"/>
    <dgm:cxn modelId="{45913034-22D6-4EA8-A97E-949BD4F4F3D2}" type="presParOf" srcId="{56577A93-7256-4455-BBA8-82BB0CCA6031}" destId="{4AC31643-5B21-44DE-B87D-D499A4FEC8C8}" srcOrd="19" destOrd="0" presId="urn:microsoft.com/office/officeart/2005/8/layout/list1"/>
    <dgm:cxn modelId="{0926D2EF-3B92-4818-A09D-A06D896F4B66}" type="presParOf" srcId="{56577A93-7256-4455-BBA8-82BB0CCA6031}" destId="{BFCA32A3-05D6-4437-8C5A-0760791D6AA0}" srcOrd="20" destOrd="0" presId="urn:microsoft.com/office/officeart/2005/8/layout/list1"/>
    <dgm:cxn modelId="{ADA95BE9-D2A4-4811-9BC5-25BC3F1C0821}" type="presParOf" srcId="{BFCA32A3-05D6-4437-8C5A-0760791D6AA0}" destId="{9ACC34F5-B683-43CC-9688-BD647C84F258}" srcOrd="0" destOrd="0" presId="urn:microsoft.com/office/officeart/2005/8/layout/list1"/>
    <dgm:cxn modelId="{5B4EBA53-4E9A-41A2-B983-F413E90EB291}" type="presParOf" srcId="{BFCA32A3-05D6-4437-8C5A-0760791D6AA0}" destId="{2D0E0ABD-FE57-4814-9036-838665993DA1}" srcOrd="1" destOrd="0" presId="urn:microsoft.com/office/officeart/2005/8/layout/list1"/>
    <dgm:cxn modelId="{D52C76F3-FA70-4611-BB4C-7D28A708286F}" type="presParOf" srcId="{56577A93-7256-4455-BBA8-82BB0CCA6031}" destId="{17DDF465-5D89-4E8E-BA8D-2AFE05A7E108}" srcOrd="21" destOrd="0" presId="urn:microsoft.com/office/officeart/2005/8/layout/list1"/>
    <dgm:cxn modelId="{DEB5C55F-0544-45AA-8BBF-770F4A17056F}" type="presParOf" srcId="{56577A93-7256-4455-BBA8-82BB0CCA6031}" destId="{068E19E0-3D58-4176-8989-6C9BB5949D6F}" srcOrd="22" destOrd="0" presId="urn:microsoft.com/office/officeart/2005/8/layout/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929247-BA9D-44C4-BB64-C0D73836F64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07BDF23-E001-4B4D-B025-642D32A43F72}">
      <dgm:prSet phldrT="[Text]"/>
      <dgm:spPr/>
      <dgm:t>
        <a:bodyPr/>
        <a:lstStyle/>
        <a:p>
          <a:r>
            <a:rPr lang="en-US" dirty="0" smtClean="0">
              <a:latin typeface="Franklin Gothic Demi Cond" pitchFamily="34" charset="0"/>
            </a:rPr>
            <a:t>VOICE AS INPUT FROM PHONE\LAPTOP</a:t>
          </a:r>
          <a:endParaRPr lang="en-US" dirty="0">
            <a:latin typeface="Franklin Gothic Demi Cond" pitchFamily="34" charset="0"/>
          </a:endParaRPr>
        </a:p>
      </dgm:t>
    </dgm:pt>
    <dgm:pt modelId="{6E3B58DA-1F4F-49A5-BA1B-1106FDE27A03}" type="parTrans" cxnId="{888ECB8C-784F-4F79-9920-9B01914074B4}">
      <dgm:prSet/>
      <dgm:spPr/>
      <dgm:t>
        <a:bodyPr/>
        <a:lstStyle/>
        <a:p>
          <a:endParaRPr lang="en-US"/>
        </a:p>
      </dgm:t>
    </dgm:pt>
    <dgm:pt modelId="{375EC0A3-1EC9-461E-8BFB-4944B7ECF190}" type="sibTrans" cxnId="{888ECB8C-784F-4F79-9920-9B01914074B4}">
      <dgm:prSet/>
      <dgm:spPr/>
      <dgm:t>
        <a:bodyPr/>
        <a:lstStyle/>
        <a:p>
          <a:endParaRPr lang="en-US"/>
        </a:p>
      </dgm:t>
    </dgm:pt>
    <dgm:pt modelId="{1C84F2A9-A3E1-45A6-9FE2-7917E8D30E14}">
      <dgm:prSet phldrT="[Text]"/>
      <dgm:spPr/>
      <dgm:t>
        <a:bodyPr/>
        <a:lstStyle/>
        <a:p>
          <a:r>
            <a:rPr lang="en-US" dirty="0" err="1" smtClean="0"/>
            <a:t>Ardunio</a:t>
          </a:r>
          <a:r>
            <a:rPr lang="en-US" dirty="0" smtClean="0"/>
            <a:t> takes in the input and gives an output as per the code</a:t>
          </a:r>
          <a:endParaRPr lang="en-US" dirty="0"/>
        </a:p>
      </dgm:t>
    </dgm:pt>
    <dgm:pt modelId="{877EA9FA-C60B-4511-99C2-A977C679AEF2}" type="parTrans" cxnId="{49C79A91-C91A-4187-8E3E-CF045E634E25}">
      <dgm:prSet/>
      <dgm:spPr/>
      <dgm:t>
        <a:bodyPr/>
        <a:lstStyle/>
        <a:p>
          <a:endParaRPr lang="en-US"/>
        </a:p>
      </dgm:t>
    </dgm:pt>
    <dgm:pt modelId="{F8909EFA-8C62-4C89-AD24-84A58048FFC6}" type="sibTrans" cxnId="{49C79A91-C91A-4187-8E3E-CF045E634E25}">
      <dgm:prSet/>
      <dgm:spPr/>
      <dgm:t>
        <a:bodyPr/>
        <a:lstStyle/>
        <a:p>
          <a:endParaRPr lang="en-US"/>
        </a:p>
      </dgm:t>
    </dgm:pt>
    <dgm:pt modelId="{F8819634-214C-4813-8818-39966B1672EB}">
      <dgm:prSet/>
      <dgm:spPr/>
      <dgm:t>
        <a:bodyPr/>
        <a:lstStyle/>
        <a:p>
          <a:r>
            <a:rPr lang="en-US" b="1" i="0" dirty="0" smtClean="0">
              <a:latin typeface="+mn-lt"/>
            </a:rPr>
            <a:t>Received by the </a:t>
          </a:r>
          <a:r>
            <a:rPr lang="en-US" b="1" i="0" dirty="0" err="1" smtClean="0">
              <a:latin typeface="+mn-lt"/>
            </a:rPr>
            <a:t>bt</a:t>
          </a:r>
          <a:r>
            <a:rPr lang="en-US" b="1" i="0" dirty="0" smtClean="0">
              <a:latin typeface="+mn-lt"/>
            </a:rPr>
            <a:t> module HC-05 </a:t>
          </a:r>
          <a:endParaRPr lang="en-US" b="1" dirty="0">
            <a:latin typeface="+mn-lt"/>
          </a:endParaRPr>
        </a:p>
      </dgm:t>
    </dgm:pt>
    <dgm:pt modelId="{AD284C51-0998-4D1D-B2F8-CF4867029C95}" type="parTrans" cxnId="{D9CE2895-C82F-41C9-827F-937293EC1AEB}">
      <dgm:prSet/>
      <dgm:spPr/>
      <dgm:t>
        <a:bodyPr/>
        <a:lstStyle/>
        <a:p>
          <a:endParaRPr lang="en-US"/>
        </a:p>
      </dgm:t>
    </dgm:pt>
    <dgm:pt modelId="{A322C3C4-429A-47F7-99A1-54DC5D85C585}" type="sibTrans" cxnId="{D9CE2895-C82F-41C9-827F-937293EC1AEB}">
      <dgm:prSet/>
      <dgm:spPr/>
      <dgm:t>
        <a:bodyPr/>
        <a:lstStyle/>
        <a:p>
          <a:endParaRPr lang="en-US"/>
        </a:p>
      </dgm:t>
    </dgm:pt>
    <dgm:pt modelId="{63409D9A-A824-4FFB-A597-A5EC253EED81}">
      <dgm:prSet phldrT="[Text]" custT="1"/>
      <dgm:spPr/>
      <dgm:t>
        <a:bodyPr/>
        <a:lstStyle/>
        <a:p>
          <a:r>
            <a:rPr lang="en-US" sz="1800" dirty="0" smtClean="0"/>
            <a:t>If any obstacle is </a:t>
          </a:r>
          <a:r>
            <a:rPr lang="en-US" sz="1800" b="0" i="0" dirty="0" smtClean="0"/>
            <a:t>sense by </a:t>
          </a:r>
          <a:r>
            <a:rPr lang="en-US" sz="1800" b="0" i="0" dirty="0" err="1" smtClean="0"/>
            <a:t>ir</a:t>
          </a:r>
          <a:r>
            <a:rPr lang="en-US" sz="1800" b="0" i="0" dirty="0" smtClean="0"/>
            <a:t>- sensor  it notifies the </a:t>
          </a:r>
          <a:r>
            <a:rPr lang="en-US" sz="1800" b="0" i="0" dirty="0" err="1" smtClean="0"/>
            <a:t>ardunio</a:t>
          </a:r>
          <a:r>
            <a:rPr lang="en-US" sz="1800" b="0" i="0" dirty="0" smtClean="0"/>
            <a:t> bo</a:t>
          </a:r>
          <a:r>
            <a:rPr lang="en-US" sz="1600" b="0" i="0" dirty="0" smtClean="0"/>
            <a:t>ard</a:t>
          </a:r>
          <a:endParaRPr lang="en-US" sz="1600" dirty="0"/>
        </a:p>
      </dgm:t>
    </dgm:pt>
    <dgm:pt modelId="{DE80E311-FF81-47CB-9B45-7A94BB55EA78}" type="parTrans" cxnId="{0668F189-19EC-4CAC-BDC6-EB4AEB9D9EB1}">
      <dgm:prSet/>
      <dgm:spPr/>
      <dgm:t>
        <a:bodyPr/>
        <a:lstStyle/>
        <a:p>
          <a:endParaRPr lang="en-US"/>
        </a:p>
      </dgm:t>
    </dgm:pt>
    <dgm:pt modelId="{5F501E0F-BD2D-4A9A-9DA3-98AB2EC07780}" type="sibTrans" cxnId="{0668F189-19EC-4CAC-BDC6-EB4AEB9D9EB1}">
      <dgm:prSet/>
      <dgm:spPr/>
      <dgm:t>
        <a:bodyPr/>
        <a:lstStyle/>
        <a:p>
          <a:endParaRPr lang="en-US"/>
        </a:p>
      </dgm:t>
    </dgm:pt>
    <dgm:pt modelId="{3EBF3C2A-8A5E-4728-94D4-CF59820A9B5C}">
      <dgm:prSet phldrT="[Text]"/>
      <dgm:spPr/>
      <dgm:t>
        <a:bodyPr/>
        <a:lstStyle/>
        <a:p>
          <a:r>
            <a:rPr lang="en-US" dirty="0" err="1" smtClean="0"/>
            <a:t>Ardunio</a:t>
          </a:r>
          <a:r>
            <a:rPr lang="en-US" dirty="0" smtClean="0"/>
            <a:t> sends the output which cuts the supply as per the code and the car stops  </a:t>
          </a:r>
          <a:endParaRPr lang="en-US" dirty="0"/>
        </a:p>
      </dgm:t>
    </dgm:pt>
    <dgm:pt modelId="{AA831765-D78C-44A7-B854-76F0568FFF8F}" type="parTrans" cxnId="{CBC27B5D-0D26-499C-9AC9-A3B22279E3FE}">
      <dgm:prSet/>
      <dgm:spPr/>
      <dgm:t>
        <a:bodyPr/>
        <a:lstStyle/>
        <a:p>
          <a:endParaRPr lang="en-US"/>
        </a:p>
      </dgm:t>
    </dgm:pt>
    <dgm:pt modelId="{147D21A0-223D-44A9-8DE9-04B0FD4B4276}" type="sibTrans" cxnId="{CBC27B5D-0D26-499C-9AC9-A3B22279E3FE}">
      <dgm:prSet/>
      <dgm:spPr/>
      <dgm:t>
        <a:bodyPr/>
        <a:lstStyle/>
        <a:p>
          <a:endParaRPr lang="en-US"/>
        </a:p>
      </dgm:t>
    </dgm:pt>
    <dgm:pt modelId="{C094C3A6-F9F3-4B3A-BB8F-307CD8F0C0FD}" type="pres">
      <dgm:prSet presAssocID="{0F929247-BA9D-44C4-BB64-C0D73836F644}" presName="CompostProcess" presStyleCnt="0">
        <dgm:presLayoutVars>
          <dgm:dir/>
          <dgm:resizeHandles val="exact"/>
        </dgm:presLayoutVars>
      </dgm:prSet>
      <dgm:spPr/>
    </dgm:pt>
    <dgm:pt modelId="{2A2E15EE-8955-43F8-9B9F-B244BAB4136A}" type="pres">
      <dgm:prSet presAssocID="{0F929247-BA9D-44C4-BB64-C0D73836F644}" presName="arrow" presStyleLbl="bgShp" presStyleIdx="0" presStyleCnt="1"/>
      <dgm:spPr/>
    </dgm:pt>
    <dgm:pt modelId="{FE3528C6-B5E1-4843-9E8B-26D2382BD8FE}" type="pres">
      <dgm:prSet presAssocID="{0F929247-BA9D-44C4-BB64-C0D73836F644}" presName="linearProcess" presStyleCnt="0"/>
      <dgm:spPr/>
    </dgm:pt>
    <dgm:pt modelId="{FBEE7D00-270F-4D97-B18E-BDB5C828BB99}" type="pres">
      <dgm:prSet presAssocID="{607BDF23-E001-4B4D-B025-642D32A43F72}" presName="textNode" presStyleLbl="node1" presStyleIdx="0" presStyleCnt="5">
        <dgm:presLayoutVars>
          <dgm:bulletEnabled val="1"/>
        </dgm:presLayoutVars>
      </dgm:prSet>
      <dgm:spPr/>
    </dgm:pt>
    <dgm:pt modelId="{911A973B-9E3E-49BC-AD0F-2AD6EA81A6B9}" type="pres">
      <dgm:prSet presAssocID="{375EC0A3-1EC9-461E-8BFB-4944B7ECF190}" presName="sibTrans" presStyleCnt="0"/>
      <dgm:spPr/>
    </dgm:pt>
    <dgm:pt modelId="{1F5E3D5D-A1A7-4414-B60E-53A9F44DF1C4}" type="pres">
      <dgm:prSet presAssocID="{F8819634-214C-4813-8818-39966B1672EB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A1FA1E-D31E-4890-B204-793E2F7DB1CC}" type="pres">
      <dgm:prSet presAssocID="{A322C3C4-429A-47F7-99A1-54DC5D85C585}" presName="sibTrans" presStyleCnt="0"/>
      <dgm:spPr/>
    </dgm:pt>
    <dgm:pt modelId="{85945E35-C055-45D8-BB34-AD6DA34D7D9B}" type="pres">
      <dgm:prSet presAssocID="{1C84F2A9-A3E1-45A6-9FE2-7917E8D30E1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2B8D0A-7487-426E-8F10-E472BB453D70}" type="pres">
      <dgm:prSet presAssocID="{F8909EFA-8C62-4C89-AD24-84A58048FFC6}" presName="sibTrans" presStyleCnt="0"/>
      <dgm:spPr/>
    </dgm:pt>
    <dgm:pt modelId="{59277258-D99F-4574-8DBB-8E3C685F6DDE}" type="pres">
      <dgm:prSet presAssocID="{63409D9A-A824-4FFB-A597-A5EC253EED81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042AF3-0441-4324-94BF-A3A761AE39E5}" type="pres">
      <dgm:prSet presAssocID="{5F501E0F-BD2D-4A9A-9DA3-98AB2EC07780}" presName="sibTrans" presStyleCnt="0"/>
      <dgm:spPr/>
    </dgm:pt>
    <dgm:pt modelId="{D5148F80-F22D-4932-8997-931F1E6AE6A0}" type="pres">
      <dgm:prSet presAssocID="{3EBF3C2A-8A5E-4728-94D4-CF59820A9B5C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CE2895-C82F-41C9-827F-937293EC1AEB}" srcId="{0F929247-BA9D-44C4-BB64-C0D73836F644}" destId="{F8819634-214C-4813-8818-39966B1672EB}" srcOrd="1" destOrd="0" parTransId="{AD284C51-0998-4D1D-B2F8-CF4867029C95}" sibTransId="{A322C3C4-429A-47F7-99A1-54DC5D85C585}"/>
    <dgm:cxn modelId="{0668F189-19EC-4CAC-BDC6-EB4AEB9D9EB1}" srcId="{0F929247-BA9D-44C4-BB64-C0D73836F644}" destId="{63409D9A-A824-4FFB-A597-A5EC253EED81}" srcOrd="3" destOrd="0" parTransId="{DE80E311-FF81-47CB-9B45-7A94BB55EA78}" sibTransId="{5F501E0F-BD2D-4A9A-9DA3-98AB2EC07780}"/>
    <dgm:cxn modelId="{CBC27B5D-0D26-499C-9AC9-A3B22279E3FE}" srcId="{0F929247-BA9D-44C4-BB64-C0D73836F644}" destId="{3EBF3C2A-8A5E-4728-94D4-CF59820A9B5C}" srcOrd="4" destOrd="0" parTransId="{AA831765-D78C-44A7-B854-76F0568FFF8F}" sibTransId="{147D21A0-223D-44A9-8DE9-04B0FD4B4276}"/>
    <dgm:cxn modelId="{0BCBE718-3820-4E0D-B57C-3ADB62AC287B}" type="presOf" srcId="{607BDF23-E001-4B4D-B025-642D32A43F72}" destId="{FBEE7D00-270F-4D97-B18E-BDB5C828BB99}" srcOrd="0" destOrd="0" presId="urn:microsoft.com/office/officeart/2005/8/layout/hProcess9"/>
    <dgm:cxn modelId="{32AA703E-7BC7-4993-87D8-D677EA9359DE}" type="presOf" srcId="{63409D9A-A824-4FFB-A597-A5EC253EED81}" destId="{59277258-D99F-4574-8DBB-8E3C685F6DDE}" srcOrd="0" destOrd="0" presId="urn:microsoft.com/office/officeart/2005/8/layout/hProcess9"/>
    <dgm:cxn modelId="{888ECB8C-784F-4F79-9920-9B01914074B4}" srcId="{0F929247-BA9D-44C4-BB64-C0D73836F644}" destId="{607BDF23-E001-4B4D-B025-642D32A43F72}" srcOrd="0" destOrd="0" parTransId="{6E3B58DA-1F4F-49A5-BA1B-1106FDE27A03}" sibTransId="{375EC0A3-1EC9-461E-8BFB-4944B7ECF190}"/>
    <dgm:cxn modelId="{9979D06E-C0A8-4487-A377-19E92BB3F2C5}" type="presOf" srcId="{3EBF3C2A-8A5E-4728-94D4-CF59820A9B5C}" destId="{D5148F80-F22D-4932-8997-931F1E6AE6A0}" srcOrd="0" destOrd="0" presId="urn:microsoft.com/office/officeart/2005/8/layout/hProcess9"/>
    <dgm:cxn modelId="{4E170CF8-E7C2-49FA-9397-A905DB74AB93}" type="presOf" srcId="{1C84F2A9-A3E1-45A6-9FE2-7917E8D30E14}" destId="{85945E35-C055-45D8-BB34-AD6DA34D7D9B}" srcOrd="0" destOrd="0" presId="urn:microsoft.com/office/officeart/2005/8/layout/hProcess9"/>
    <dgm:cxn modelId="{49C79A91-C91A-4187-8E3E-CF045E634E25}" srcId="{0F929247-BA9D-44C4-BB64-C0D73836F644}" destId="{1C84F2A9-A3E1-45A6-9FE2-7917E8D30E14}" srcOrd="2" destOrd="0" parTransId="{877EA9FA-C60B-4511-99C2-A977C679AEF2}" sibTransId="{F8909EFA-8C62-4C89-AD24-84A58048FFC6}"/>
    <dgm:cxn modelId="{5CF9AB05-0D0D-401D-9EDF-8ED93C750CA4}" type="presOf" srcId="{F8819634-214C-4813-8818-39966B1672EB}" destId="{1F5E3D5D-A1A7-4414-B60E-53A9F44DF1C4}" srcOrd="0" destOrd="0" presId="urn:microsoft.com/office/officeart/2005/8/layout/hProcess9"/>
    <dgm:cxn modelId="{4846B002-F311-44BE-A558-517CBED99D58}" type="presOf" srcId="{0F929247-BA9D-44C4-BB64-C0D73836F644}" destId="{C094C3A6-F9F3-4B3A-BB8F-307CD8F0C0FD}" srcOrd="0" destOrd="0" presId="urn:microsoft.com/office/officeart/2005/8/layout/hProcess9"/>
    <dgm:cxn modelId="{ADB7C63C-CDDA-4867-B035-C96165751EB1}" type="presParOf" srcId="{C094C3A6-F9F3-4B3A-BB8F-307CD8F0C0FD}" destId="{2A2E15EE-8955-43F8-9B9F-B244BAB4136A}" srcOrd="0" destOrd="0" presId="urn:microsoft.com/office/officeart/2005/8/layout/hProcess9"/>
    <dgm:cxn modelId="{F6271F53-A310-43BB-B41A-CB582EA3BE87}" type="presParOf" srcId="{C094C3A6-F9F3-4B3A-BB8F-307CD8F0C0FD}" destId="{FE3528C6-B5E1-4843-9E8B-26D2382BD8FE}" srcOrd="1" destOrd="0" presId="urn:microsoft.com/office/officeart/2005/8/layout/hProcess9"/>
    <dgm:cxn modelId="{C985F8CB-4E6F-49B7-A55F-9488C12F2B8D}" type="presParOf" srcId="{FE3528C6-B5E1-4843-9E8B-26D2382BD8FE}" destId="{FBEE7D00-270F-4D97-B18E-BDB5C828BB99}" srcOrd="0" destOrd="0" presId="urn:microsoft.com/office/officeart/2005/8/layout/hProcess9"/>
    <dgm:cxn modelId="{C7256701-760C-455D-B48D-761EFB2FD3AE}" type="presParOf" srcId="{FE3528C6-B5E1-4843-9E8B-26D2382BD8FE}" destId="{911A973B-9E3E-49BC-AD0F-2AD6EA81A6B9}" srcOrd="1" destOrd="0" presId="urn:microsoft.com/office/officeart/2005/8/layout/hProcess9"/>
    <dgm:cxn modelId="{85B85EDA-2B01-4E83-898F-CBFF09401370}" type="presParOf" srcId="{FE3528C6-B5E1-4843-9E8B-26D2382BD8FE}" destId="{1F5E3D5D-A1A7-4414-B60E-53A9F44DF1C4}" srcOrd="2" destOrd="0" presId="urn:microsoft.com/office/officeart/2005/8/layout/hProcess9"/>
    <dgm:cxn modelId="{6406FD07-F6A6-473A-A70E-C518BE844F8E}" type="presParOf" srcId="{FE3528C6-B5E1-4843-9E8B-26D2382BD8FE}" destId="{57A1FA1E-D31E-4890-B204-793E2F7DB1CC}" srcOrd="3" destOrd="0" presId="urn:microsoft.com/office/officeart/2005/8/layout/hProcess9"/>
    <dgm:cxn modelId="{72E9CDFD-A902-4C25-B2B2-A78BE4606323}" type="presParOf" srcId="{FE3528C6-B5E1-4843-9E8B-26D2382BD8FE}" destId="{85945E35-C055-45D8-BB34-AD6DA34D7D9B}" srcOrd="4" destOrd="0" presId="urn:microsoft.com/office/officeart/2005/8/layout/hProcess9"/>
    <dgm:cxn modelId="{A67BBA34-AFA6-4F02-A2B3-B426CB3BFFF2}" type="presParOf" srcId="{FE3528C6-B5E1-4843-9E8B-26D2382BD8FE}" destId="{552B8D0A-7487-426E-8F10-E472BB453D70}" srcOrd="5" destOrd="0" presId="urn:microsoft.com/office/officeart/2005/8/layout/hProcess9"/>
    <dgm:cxn modelId="{1D48DA2D-9381-4B6F-8419-C96334E214EC}" type="presParOf" srcId="{FE3528C6-B5E1-4843-9E8B-26D2382BD8FE}" destId="{59277258-D99F-4574-8DBB-8E3C685F6DDE}" srcOrd="6" destOrd="0" presId="urn:microsoft.com/office/officeart/2005/8/layout/hProcess9"/>
    <dgm:cxn modelId="{BD7F66F7-7B92-4C04-8BF0-5DFB772B9030}" type="presParOf" srcId="{FE3528C6-B5E1-4843-9E8B-26D2382BD8FE}" destId="{90042AF3-0441-4324-94BF-A3A761AE39E5}" srcOrd="7" destOrd="0" presId="urn:microsoft.com/office/officeart/2005/8/layout/hProcess9"/>
    <dgm:cxn modelId="{660757FB-5EC8-41DE-95CC-FE02EEABA0AC}" type="presParOf" srcId="{FE3528C6-B5E1-4843-9E8B-26D2382BD8FE}" destId="{D5148F80-F22D-4932-8997-931F1E6AE6A0}" srcOrd="8" destOrd="0" presId="urn:microsoft.com/office/officeart/2005/8/layout/hProcess9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61A97-5E2F-4143-A234-99A6AAF3A27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ADDE-F5B2-4D46-AA72-7D7BF30D71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ADDE-F5B2-4D46-AA72-7D7BF30D719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E347-DF40-463C-88FF-3A28E6277E6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1861-8E48-434A-B716-16AB85104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E347-DF40-463C-88FF-3A28E6277E6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1861-8E48-434A-B716-16AB85104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E347-DF40-463C-88FF-3A28E6277E6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1861-8E48-434A-B716-16AB85104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E347-DF40-463C-88FF-3A28E6277E6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1861-8E48-434A-B716-16AB85104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E347-DF40-463C-88FF-3A28E6277E6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1861-8E48-434A-B716-16AB85104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E347-DF40-463C-88FF-3A28E6277E6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1861-8E48-434A-B716-16AB85104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E347-DF40-463C-88FF-3A28E6277E6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1861-8E48-434A-B716-16AB85104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E347-DF40-463C-88FF-3A28E6277E6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1861-8E48-434A-B716-16AB85104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E347-DF40-463C-88FF-3A28E6277E6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1861-8E48-434A-B716-16AB85104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E347-DF40-463C-88FF-3A28E6277E6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1861-8E48-434A-B716-16AB85104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E347-DF40-463C-88FF-3A28E6277E6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1861-8E48-434A-B716-16AB85104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DE347-DF40-463C-88FF-3A28E6277E6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41861-8E48-434A-B716-16AB851045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crocontroller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772400" cy="215265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lgerian" pitchFamily="82" charset="0"/>
              </a:rPr>
              <a:t>VOICE CONTROLLED OBSTACLE DETECTOR CAR</a:t>
            </a:r>
            <a:endParaRPr lang="en-US" b="1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4876800"/>
            <a:ext cx="4648200" cy="16764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Done by Aravind, Aravind balaji ,Ebenezer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Arial Rounded MT Bold" pitchFamily="34" charset="0"/>
              </a:rPr>
              <a:t>P</a:t>
            </a:r>
            <a:r>
              <a:rPr lang="en-US" sz="5400" b="1" dirty="0" smtClean="0">
                <a:latin typeface="Arial Rounded MT Bold" pitchFamily="34" charset="0"/>
              </a:rPr>
              <a:t>rocess</a:t>
            </a:r>
            <a:endParaRPr lang="en-US" sz="5400" b="1" dirty="0">
              <a:latin typeface="Arial Rounded MT Bold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229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7300" dirty="0">
                <a:latin typeface="Algerian" pitchFamily="82" charset="0"/>
              </a:rPr>
              <a:t>A</a:t>
            </a:r>
            <a:r>
              <a:rPr lang="en-US" sz="7300" dirty="0" smtClean="0">
                <a:latin typeface="Algerian" pitchFamily="82" charset="0"/>
              </a:rPr>
              <a:t>pplication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28800"/>
            <a:ext cx="9144000" cy="4800600"/>
          </a:xfrm>
        </p:spPr>
        <p:txBody>
          <a:bodyPr>
            <a:normAutofit lnSpcReduction="10000"/>
          </a:bodyPr>
          <a:lstStyle/>
          <a:p>
            <a:pPr marL="514350" indent="-514350" algn="l"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Arial Rounded MT Bold" pitchFamily="34" charset="0"/>
              </a:rPr>
              <a:t>Can be used as commercial vehicle</a:t>
            </a:r>
          </a:p>
          <a:p>
            <a:pPr marL="514350" indent="-514350" algn="l"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Arial Rounded MT Bold" pitchFamily="34" charset="0"/>
              </a:rPr>
              <a:t>Can be </a:t>
            </a:r>
            <a:r>
              <a:rPr lang="en-US" b="1" smtClean="0">
                <a:solidFill>
                  <a:schemeClr val="tx1"/>
                </a:solidFill>
                <a:latin typeface="Arial Rounded MT Bold" pitchFamily="34" charset="0"/>
              </a:rPr>
              <a:t>used as </a:t>
            </a:r>
            <a:r>
              <a:rPr lang="en-US" b="1" dirty="0" smtClean="0">
                <a:solidFill>
                  <a:schemeClr val="tx1"/>
                </a:solidFill>
                <a:latin typeface="Arial Rounded MT Bold" pitchFamily="34" charset="0"/>
              </a:rPr>
              <a:t>military vehicle</a:t>
            </a:r>
          </a:p>
          <a:p>
            <a:pPr marL="514350" indent="-514350" algn="l"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Arial Rounded MT Bold" pitchFamily="34" charset="0"/>
              </a:rPr>
              <a:t>Even small children can drive these vehicle easily</a:t>
            </a:r>
          </a:p>
          <a:p>
            <a:pPr marL="514350" indent="-514350" algn="l"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Arial Rounded MT Bold" pitchFamily="34" charset="0"/>
              </a:rPr>
              <a:t>Senior citizen can drive these vehicle easily</a:t>
            </a:r>
          </a:p>
          <a:p>
            <a:pPr marL="514350" indent="-514350" algn="l"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Arial Rounded MT Bold" pitchFamily="34" charset="0"/>
              </a:rPr>
              <a:t>Safe </a:t>
            </a:r>
          </a:p>
          <a:p>
            <a:pPr marL="514350" indent="-514350" algn="l"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Arial Rounded MT Bold" pitchFamily="34" charset="0"/>
              </a:rPr>
              <a:t>Physically challenged people can drive these vehicle</a:t>
            </a:r>
          </a:p>
          <a:p>
            <a:pPr marL="514350" indent="-514350" algn="l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2305050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“Every ENDING is REALLY just a NEW BEGNING”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/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THANK YOU FOR LISTENING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724400"/>
            <a:ext cx="6400800" cy="1752600"/>
          </a:xfrm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HOPE YOU HAVE UNDERSTOOD OUR PROJECT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Arial Rounded MT Bold" pitchFamily="34" charset="0"/>
              </a:rPr>
              <a:t>   ITEMS REQUIRED</a:t>
            </a:r>
            <a:endParaRPr lang="en-US" b="1" dirty="0">
              <a:solidFill>
                <a:schemeClr val="tx2"/>
              </a:solidFill>
              <a:latin typeface="Arial Rounded MT Bold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86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ARDUNIO (</a:t>
            </a:r>
            <a:r>
              <a:rPr lang="en-US" dirty="0"/>
              <a:t> </a:t>
            </a:r>
            <a:r>
              <a:rPr lang="en-US" dirty="0" smtClean="0">
                <a:hlinkClick r:id="rId3" tooltip="Microcontroller"/>
              </a:rPr>
              <a:t>microcontroller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220px-Arduino_Uno_-_R3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1000" y="2173514"/>
            <a:ext cx="3048000" cy="3846286"/>
          </a:xfrm>
        </p:spPr>
      </p:pic>
      <p:sp>
        <p:nvSpPr>
          <p:cNvPr id="7" name="TextBox 6"/>
          <p:cNvSpPr txBox="1"/>
          <p:nvPr/>
        </p:nvSpPr>
        <p:spPr>
          <a:xfrm>
            <a:off x="3962400" y="12192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Copperplate Gothic Light" pitchFamily="34" charset="0"/>
              </a:rPr>
              <a:t>Features :</a:t>
            </a:r>
            <a:endParaRPr lang="en-US" sz="2800" b="1" dirty="0" smtClean="0"/>
          </a:p>
          <a:p>
            <a:r>
              <a:rPr lang="en-US" sz="2400" dirty="0" smtClean="0">
                <a:latin typeface="Arial Black" pitchFamily="34" charset="0"/>
              </a:rPr>
              <a:t>1. Microcontroller</a:t>
            </a:r>
            <a:r>
              <a:rPr lang="en-US" sz="2400" dirty="0">
                <a:latin typeface="Arial Black" pitchFamily="34" charset="0"/>
              </a:rPr>
              <a:t>: ATmega328.</a:t>
            </a:r>
          </a:p>
          <a:p>
            <a:r>
              <a:rPr lang="en-US" sz="2400" dirty="0" smtClean="0">
                <a:latin typeface="Arial Black" pitchFamily="34" charset="0"/>
              </a:rPr>
              <a:t>2. Operating </a:t>
            </a:r>
            <a:r>
              <a:rPr lang="en-US" sz="2400" dirty="0">
                <a:latin typeface="Arial Black" pitchFamily="34" charset="0"/>
              </a:rPr>
              <a:t>Voltage: 5V.</a:t>
            </a:r>
          </a:p>
          <a:p>
            <a:r>
              <a:rPr lang="en-US" sz="2400" dirty="0" smtClean="0">
                <a:latin typeface="Arial Black" pitchFamily="34" charset="0"/>
              </a:rPr>
              <a:t>3. Input </a:t>
            </a:r>
            <a:r>
              <a:rPr lang="en-US" sz="2400" dirty="0">
                <a:latin typeface="Arial Black" pitchFamily="34" charset="0"/>
              </a:rPr>
              <a:t>Voltage (recommended): 7-12V.</a:t>
            </a:r>
          </a:p>
          <a:p>
            <a:r>
              <a:rPr lang="en-US" sz="2400" dirty="0" smtClean="0">
                <a:latin typeface="Arial Black" pitchFamily="34" charset="0"/>
              </a:rPr>
              <a:t>4. Input </a:t>
            </a:r>
            <a:r>
              <a:rPr lang="en-US" sz="2400" dirty="0">
                <a:latin typeface="Arial Black" pitchFamily="34" charset="0"/>
              </a:rPr>
              <a:t>Voltage (limits): 6-20V.</a:t>
            </a:r>
          </a:p>
          <a:p>
            <a:r>
              <a:rPr lang="en-US" sz="2400" dirty="0" smtClean="0">
                <a:latin typeface="Arial Black" pitchFamily="34" charset="0"/>
              </a:rPr>
              <a:t>5. Digital </a:t>
            </a:r>
            <a:r>
              <a:rPr lang="en-US" sz="2400" dirty="0">
                <a:latin typeface="Arial Black" pitchFamily="34" charset="0"/>
              </a:rPr>
              <a:t>I/O Pins: 14 (of which 6</a:t>
            </a:r>
            <a:r>
              <a:rPr lang="en-US" sz="2400" dirty="0" smtClean="0">
                <a:latin typeface="Arial Black" pitchFamily="34" charset="0"/>
              </a:rPr>
              <a:t>provide </a:t>
            </a:r>
            <a:r>
              <a:rPr lang="en-US" sz="2400" dirty="0">
                <a:latin typeface="Arial Black" pitchFamily="34" charset="0"/>
              </a:rPr>
              <a:t>PWM output)</a:t>
            </a:r>
          </a:p>
          <a:p>
            <a:r>
              <a:rPr lang="en-US" sz="2400" dirty="0" smtClean="0">
                <a:latin typeface="Arial Black" pitchFamily="34" charset="0"/>
              </a:rPr>
              <a:t>6. Analog </a:t>
            </a:r>
            <a:r>
              <a:rPr lang="en-US" sz="2400" dirty="0">
                <a:latin typeface="Arial Black" pitchFamily="34" charset="0"/>
              </a:rPr>
              <a:t>Input Pins: 6.</a:t>
            </a:r>
          </a:p>
          <a:p>
            <a:r>
              <a:rPr lang="en-US" sz="2400" dirty="0" smtClean="0">
                <a:latin typeface="Arial Black" pitchFamily="34" charset="0"/>
              </a:rPr>
              <a:t>7. DC </a:t>
            </a:r>
            <a:r>
              <a:rPr lang="en-US" sz="2400" dirty="0">
                <a:latin typeface="Arial Black" pitchFamily="34" charset="0"/>
              </a:rPr>
              <a:t>Current per I/O Pin: 40 </a:t>
            </a:r>
            <a:r>
              <a:rPr lang="en-US" sz="2400" dirty="0" err="1">
                <a:latin typeface="Arial Black" pitchFamily="34" charset="0"/>
              </a:rPr>
              <a:t>mA</a:t>
            </a:r>
            <a:r>
              <a:rPr lang="en-US" sz="2400" dirty="0">
                <a:latin typeface="Arial Black" pitchFamily="34" charset="0"/>
              </a:rPr>
              <a:t>.</a:t>
            </a:r>
          </a:p>
          <a:p>
            <a:r>
              <a:rPr lang="en-US" sz="2400" dirty="0" smtClean="0">
                <a:latin typeface="Arial Black" pitchFamily="34" charset="0"/>
              </a:rPr>
              <a:t>8. DC </a:t>
            </a:r>
            <a:r>
              <a:rPr lang="en-US" sz="2400" dirty="0">
                <a:latin typeface="Arial Black" pitchFamily="34" charset="0"/>
              </a:rPr>
              <a:t>Current for 3.3V Pin: 50 </a:t>
            </a:r>
            <a:r>
              <a:rPr lang="en-US" sz="2400" dirty="0" err="1">
                <a:latin typeface="Arial Black" pitchFamily="34" charset="0"/>
              </a:rPr>
              <a:t>mA</a:t>
            </a:r>
            <a:r>
              <a:rPr lang="en-US" sz="2400" dirty="0">
                <a:latin typeface="Arial Black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lgerian" pitchFamily="82" charset="0"/>
              </a:rPr>
              <a:t>L293D H-bridge Motor Driver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29000" y="1219200"/>
            <a:ext cx="54102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</a:rPr>
              <a:t>Specifications</a:t>
            </a:r>
          </a:p>
          <a:p>
            <a:r>
              <a:rPr lang="en-US" sz="2800" dirty="0" smtClean="0">
                <a:latin typeface="Franklin Gothic Demi Cond" pitchFamily="34" charset="0"/>
              </a:rPr>
              <a:t>1. Supply </a:t>
            </a:r>
            <a:r>
              <a:rPr lang="en-US" sz="2800" dirty="0">
                <a:latin typeface="Franklin Gothic Demi Cond" pitchFamily="34" charset="0"/>
              </a:rPr>
              <a:t>Voltage Range 4.5V to 36V.</a:t>
            </a:r>
          </a:p>
          <a:p>
            <a:r>
              <a:rPr lang="en-US" sz="2800" dirty="0" smtClean="0">
                <a:latin typeface="Franklin Gothic Demi Cond" pitchFamily="34" charset="0"/>
              </a:rPr>
              <a:t>2. 600-mA </a:t>
            </a:r>
            <a:r>
              <a:rPr lang="en-US" sz="2800" dirty="0">
                <a:latin typeface="Franklin Gothic Demi Cond" pitchFamily="34" charset="0"/>
              </a:rPr>
              <a:t>Output current capability per </a:t>
            </a:r>
            <a:r>
              <a:rPr lang="en-US" sz="2800" b="1" dirty="0">
                <a:latin typeface="Franklin Gothic Demi Cond" pitchFamily="34" charset="0"/>
              </a:rPr>
              <a:t>driver</a:t>
            </a:r>
            <a:r>
              <a:rPr lang="en-US" sz="2800" dirty="0" smtClean="0">
                <a:latin typeface="Franklin Gothic Demi Cond" pitchFamily="34" charset="0"/>
              </a:rPr>
              <a:t>.</a:t>
            </a:r>
            <a:endParaRPr lang="en-US" sz="2800" dirty="0">
              <a:latin typeface="Franklin Gothic Demi Cond" pitchFamily="34" charset="0"/>
            </a:endParaRPr>
          </a:p>
          <a:p>
            <a:r>
              <a:rPr lang="en-US" sz="2800" dirty="0">
                <a:latin typeface="Franklin Gothic Demi Cond" pitchFamily="34" charset="0"/>
              </a:rPr>
              <a:t>3</a:t>
            </a:r>
            <a:r>
              <a:rPr lang="en-US" sz="2800" dirty="0" smtClean="0">
                <a:latin typeface="Franklin Gothic Demi Cond" pitchFamily="34" charset="0"/>
              </a:rPr>
              <a:t>. Separate </a:t>
            </a:r>
            <a:r>
              <a:rPr lang="en-US" sz="2800" dirty="0">
                <a:latin typeface="Franklin Gothic Demi Cond" pitchFamily="34" charset="0"/>
              </a:rPr>
              <a:t>Input-logic supply.</a:t>
            </a:r>
          </a:p>
          <a:p>
            <a:r>
              <a:rPr lang="en-US" sz="2800" dirty="0">
                <a:latin typeface="Franklin Gothic Demi Cond" pitchFamily="34" charset="0"/>
              </a:rPr>
              <a:t>It can drive small DC-geared </a:t>
            </a:r>
            <a:r>
              <a:rPr lang="en-US" sz="2800" b="1" dirty="0">
                <a:latin typeface="Franklin Gothic Demi Cond" pitchFamily="34" charset="0"/>
              </a:rPr>
              <a:t>motors</a:t>
            </a:r>
            <a:r>
              <a:rPr lang="en-US" sz="2800" dirty="0">
                <a:latin typeface="Franklin Gothic Demi Cond" pitchFamily="34" charset="0"/>
              </a:rPr>
              <a:t>, bipolar stepper </a:t>
            </a:r>
            <a:r>
              <a:rPr lang="en-US" sz="2800" b="1" dirty="0">
                <a:latin typeface="Franklin Gothic Demi Cond" pitchFamily="34" charset="0"/>
              </a:rPr>
              <a:t>motor</a:t>
            </a:r>
            <a:r>
              <a:rPr lang="en-US" sz="2800" dirty="0" smtClean="0">
                <a:latin typeface="Franklin Gothic Demi Cond" pitchFamily="34" charset="0"/>
              </a:rPr>
              <a:t>.</a:t>
            </a:r>
            <a:endParaRPr lang="en-US" sz="2800" dirty="0">
              <a:latin typeface="Franklin Gothic Demi Cond" pitchFamily="34" charset="0"/>
            </a:endParaRPr>
          </a:p>
          <a:p>
            <a:r>
              <a:rPr lang="en-US" sz="2800" dirty="0">
                <a:latin typeface="Franklin Gothic Demi Cond" pitchFamily="34" charset="0"/>
              </a:rPr>
              <a:t>4</a:t>
            </a:r>
            <a:r>
              <a:rPr lang="en-US" sz="2800" dirty="0" smtClean="0">
                <a:latin typeface="Franklin Gothic Demi Cond" pitchFamily="34" charset="0"/>
              </a:rPr>
              <a:t>. Pulsed </a:t>
            </a:r>
            <a:r>
              <a:rPr lang="en-US" sz="2800" dirty="0">
                <a:latin typeface="Franklin Gothic Demi Cond" pitchFamily="34" charset="0"/>
              </a:rPr>
              <a:t>Current 1.2-A Per </a:t>
            </a:r>
            <a:r>
              <a:rPr lang="en-US" sz="2800" b="1" dirty="0">
                <a:latin typeface="Franklin Gothic Demi Cond" pitchFamily="34" charset="0"/>
              </a:rPr>
              <a:t>Driver</a:t>
            </a:r>
            <a:r>
              <a:rPr lang="en-US" sz="2800" dirty="0">
                <a:latin typeface="Franklin Gothic Demi Cond" pitchFamily="34" charset="0"/>
              </a:rPr>
              <a:t>.</a:t>
            </a:r>
          </a:p>
          <a:p>
            <a:r>
              <a:rPr lang="en-US" sz="2800" dirty="0">
                <a:latin typeface="Franklin Gothic Demi Cond" pitchFamily="34" charset="0"/>
              </a:rPr>
              <a:t>Thermal Shutdown</a:t>
            </a:r>
            <a:r>
              <a:rPr lang="en-US" sz="2800" dirty="0" smtClean="0">
                <a:latin typeface="Franklin Gothic Demi Cond" pitchFamily="34" charset="0"/>
              </a:rPr>
              <a:t>.</a:t>
            </a:r>
            <a:endParaRPr lang="en-US" sz="2800" dirty="0">
              <a:latin typeface="Franklin Gothic Demi Cond" pitchFamily="34" charset="0"/>
            </a:endParaRPr>
          </a:p>
          <a:p>
            <a:r>
              <a:rPr lang="en-US" sz="2800" dirty="0">
                <a:latin typeface="Franklin Gothic Demi Cond" pitchFamily="34" charset="0"/>
              </a:rPr>
              <a:t>5</a:t>
            </a:r>
            <a:r>
              <a:rPr lang="en-US" sz="2800" dirty="0" smtClean="0">
                <a:latin typeface="Franklin Gothic Demi Cond" pitchFamily="34" charset="0"/>
              </a:rPr>
              <a:t>.Internal </a:t>
            </a:r>
            <a:r>
              <a:rPr lang="en-US" sz="2800" dirty="0">
                <a:latin typeface="Franklin Gothic Demi Cond" pitchFamily="34" charset="0"/>
              </a:rPr>
              <a:t>ESD Protection.</a:t>
            </a:r>
          </a:p>
          <a:p>
            <a:r>
              <a:rPr lang="en-US" dirty="0">
                <a:latin typeface="Franklin Gothic Demi Cond" pitchFamily="34" charset="0"/>
              </a:rPr>
              <a:t>High-Noise-Immunity Inputs</a:t>
            </a:r>
            <a:r>
              <a:rPr lang="en-US" dirty="0"/>
              <a:t>.</a:t>
            </a:r>
          </a:p>
        </p:txBody>
      </p:sp>
      <p:pic>
        <p:nvPicPr>
          <p:cNvPr id="5" name="Picture 4" descr="220px-MOT-0023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30480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Demi Cond" pitchFamily="34" charset="0"/>
              </a:rPr>
              <a:t>Bluetooth Module </a:t>
            </a:r>
            <a:r>
              <a:rPr lang="en-US" dirty="0" smtClean="0">
                <a:latin typeface="Franklin Gothic Demi Cond" pitchFamily="34" charset="0"/>
              </a:rPr>
              <a:t>HC-05</a:t>
            </a:r>
            <a:endParaRPr lang="en-US" dirty="0">
              <a:latin typeface="Franklin Gothic Demi Con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1400" y="1676400"/>
            <a:ext cx="533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HC-05 Specification:</a:t>
            </a:r>
            <a:endParaRPr lang="en-US" sz="2800" dirty="0"/>
          </a:p>
          <a:p>
            <a:r>
              <a:rPr lang="en-US" sz="2800" dirty="0" smtClean="0"/>
              <a:t>1. Bluetooth </a:t>
            </a:r>
            <a:r>
              <a:rPr lang="en-US" sz="2800" dirty="0"/>
              <a:t>protocal: Bluetooth Specification v2.0+EDR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2. Frequency</a:t>
            </a:r>
            <a:r>
              <a:rPr lang="en-US" sz="2800" dirty="0"/>
              <a:t>: </a:t>
            </a:r>
            <a:r>
              <a:rPr lang="en-US" sz="2800" b="1" dirty="0"/>
              <a:t>2.4GHz</a:t>
            </a:r>
            <a:r>
              <a:rPr lang="en-US" sz="2800" dirty="0"/>
              <a:t> ISM band.</a:t>
            </a:r>
          </a:p>
          <a:p>
            <a:r>
              <a:rPr lang="en-US" sz="2800" dirty="0" smtClean="0"/>
              <a:t>3. Modulation:GFSK</a:t>
            </a:r>
            <a:endParaRPr lang="en-US" sz="2800" dirty="0"/>
          </a:p>
          <a:p>
            <a:r>
              <a:rPr lang="en-US" sz="2800" dirty="0" smtClean="0"/>
              <a:t>4. Emission </a:t>
            </a:r>
            <a:r>
              <a:rPr lang="en-US" sz="2800" dirty="0"/>
              <a:t>power: ≤</a:t>
            </a:r>
            <a:r>
              <a:rPr lang="en-US" sz="2800" dirty="0" smtClean="0"/>
              <a:t>4dBm, Class 2.</a:t>
            </a:r>
            <a:endParaRPr lang="en-US" sz="2800" dirty="0"/>
          </a:p>
          <a:p>
            <a:r>
              <a:rPr lang="en-US" sz="2800" dirty="0" smtClean="0"/>
              <a:t>5. Sensitivity</a:t>
            </a:r>
            <a:r>
              <a:rPr lang="en-US" sz="2800" dirty="0"/>
              <a:t>: ≤-84dBm at 0.1% BER.</a:t>
            </a:r>
          </a:p>
          <a:p>
            <a:r>
              <a:rPr lang="en-US" sz="2800" dirty="0" smtClean="0"/>
              <a:t>6. Speed</a:t>
            </a:r>
            <a:r>
              <a:rPr lang="en-US" sz="2800" dirty="0"/>
              <a:t>: Asynchronous: 2.1Mbps(Max) / 160 kbps, Synchronous: 1Mbps/1Mbps.</a:t>
            </a:r>
          </a:p>
        </p:txBody>
      </p:sp>
      <p:sp>
        <p:nvSpPr>
          <p:cNvPr id="1029" name="AutoShape 5" descr="https://wiki.eprolabs.com/images/thumb/3/38/HC-05.jpg/250px-HC-0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AutoShape 7" descr="https://wiki.eprolabs.com/images/thumb/3/38/HC-05.jpg/250px-HC-0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250px-HC-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1200"/>
            <a:ext cx="34290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itchFamily="34" charset="0"/>
              </a:rPr>
              <a:t>IR Obstacle </a:t>
            </a:r>
            <a:r>
              <a:rPr lang="en-US" b="1" dirty="0" smtClean="0">
                <a:latin typeface="Arial Black" pitchFamily="34" charset="0"/>
              </a:rPr>
              <a:t>Sensor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1102578"/>
            <a:ext cx="47244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Algerian" pitchFamily="82" charset="0"/>
              </a:rPr>
              <a:t>Specifications</a:t>
            </a:r>
            <a:endParaRPr lang="en-US" sz="3200" u="sng" dirty="0">
              <a:latin typeface="Algerian" pitchFamily="82" charset="0"/>
            </a:endParaRPr>
          </a:p>
          <a:p>
            <a:r>
              <a:rPr lang="en-US" sz="2800" b="1" dirty="0" smtClean="0">
                <a:latin typeface="Estrangelo Edessa" pitchFamily="66" charset="0"/>
                <a:cs typeface="Estrangelo Edessa" pitchFamily="66" charset="0"/>
              </a:rPr>
              <a:t>1. Operating </a:t>
            </a:r>
            <a:r>
              <a:rPr lang="en-US" sz="2800" b="1" dirty="0">
                <a:latin typeface="Estrangelo Edessa" pitchFamily="66" charset="0"/>
                <a:cs typeface="Estrangelo Edessa" pitchFamily="66" charset="0"/>
              </a:rPr>
              <a:t>Voltage: 3.0V – 5.0V</a:t>
            </a:r>
          </a:p>
          <a:p>
            <a:r>
              <a:rPr lang="en-US" sz="2800" b="1" dirty="0" smtClean="0">
                <a:latin typeface="Estrangelo Edessa" pitchFamily="66" charset="0"/>
                <a:cs typeface="Estrangelo Edessa" pitchFamily="66" charset="0"/>
              </a:rPr>
              <a:t>2. Detection </a:t>
            </a:r>
            <a:r>
              <a:rPr lang="en-US" sz="2800" b="1" dirty="0">
                <a:latin typeface="Estrangelo Edessa" pitchFamily="66" charset="0"/>
                <a:cs typeface="Estrangelo Edessa" pitchFamily="66" charset="0"/>
              </a:rPr>
              <a:t>range: 2cm – 30cm (Adjustable using potentiometer)</a:t>
            </a:r>
          </a:p>
          <a:p>
            <a:r>
              <a:rPr lang="en-US" sz="2800" b="1" dirty="0" smtClean="0">
                <a:latin typeface="Estrangelo Edessa" pitchFamily="66" charset="0"/>
                <a:cs typeface="Estrangelo Edessa" pitchFamily="66" charset="0"/>
              </a:rPr>
              <a:t>3. Current </a:t>
            </a:r>
            <a:r>
              <a:rPr lang="en-US" sz="2800" b="1" dirty="0" err="1">
                <a:latin typeface="Estrangelo Edessa" pitchFamily="66" charset="0"/>
                <a:cs typeface="Estrangelo Edessa" pitchFamily="66" charset="0"/>
              </a:rPr>
              <a:t>Consumption:at</a:t>
            </a:r>
            <a:r>
              <a:rPr lang="en-US" sz="2800" b="1" dirty="0">
                <a:latin typeface="Estrangelo Edessa" pitchFamily="66" charset="0"/>
                <a:cs typeface="Estrangelo Edessa" pitchFamily="66" charset="0"/>
              </a:rPr>
              <a:t> 3.3V : ~23 </a:t>
            </a:r>
            <a:r>
              <a:rPr lang="en-US" sz="2800" b="1" dirty="0" err="1">
                <a:latin typeface="Estrangelo Edessa" pitchFamily="66" charset="0"/>
                <a:cs typeface="Estrangelo Edessa" pitchFamily="66" charset="0"/>
              </a:rPr>
              <a:t>mA,at</a:t>
            </a:r>
            <a:r>
              <a:rPr lang="en-US" sz="2800" b="1" dirty="0">
                <a:latin typeface="Estrangelo Edessa" pitchFamily="66" charset="0"/>
                <a:cs typeface="Estrangelo Edessa" pitchFamily="66" charset="0"/>
              </a:rPr>
              <a:t> 5.0V: ~43 </a:t>
            </a:r>
            <a:r>
              <a:rPr lang="en-US" sz="2800" b="1" dirty="0" err="1">
                <a:latin typeface="Estrangelo Edessa" pitchFamily="66" charset="0"/>
                <a:cs typeface="Estrangelo Edessa" pitchFamily="66" charset="0"/>
              </a:rPr>
              <a:t>mA</a:t>
            </a:r>
            <a:endParaRPr lang="en-US" sz="2800" b="1" dirty="0">
              <a:latin typeface="Estrangelo Edessa" pitchFamily="66" charset="0"/>
              <a:cs typeface="Estrangelo Edessa" pitchFamily="66" charset="0"/>
            </a:endParaRPr>
          </a:p>
          <a:p>
            <a:r>
              <a:rPr lang="en-US" sz="2800" b="1" dirty="0" smtClean="0">
                <a:latin typeface="Estrangelo Edessa" pitchFamily="66" charset="0"/>
                <a:cs typeface="Estrangelo Edessa" pitchFamily="66" charset="0"/>
              </a:rPr>
              <a:t>4. Active </a:t>
            </a:r>
            <a:r>
              <a:rPr lang="en-US" sz="2800" b="1" dirty="0">
                <a:latin typeface="Estrangelo Edessa" pitchFamily="66" charset="0"/>
                <a:cs typeface="Estrangelo Edessa" pitchFamily="66" charset="0"/>
              </a:rPr>
              <a:t>output level: Outputs Low logic level when obstacle is detected</a:t>
            </a:r>
          </a:p>
          <a:p>
            <a:r>
              <a:rPr lang="en-US" sz="2800" b="1" dirty="0">
                <a:latin typeface="Estrangelo Edessa" pitchFamily="66" charset="0"/>
                <a:cs typeface="Estrangelo Edessa" pitchFamily="66" charset="0"/>
              </a:rPr>
              <a:t>On board Obstacle Detection LED indicator</a:t>
            </a:r>
          </a:p>
        </p:txBody>
      </p:sp>
      <p:pic>
        <p:nvPicPr>
          <p:cNvPr id="5" name="Picture 4" descr="400px-IR-Collision-Detec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33537" y="2538265"/>
            <a:ext cx="4829474" cy="3200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 smtClean="0">
                <a:latin typeface="Arial Rounded MT Bold" pitchFamily="34" charset="0"/>
              </a:rPr>
              <a:t>Photoresistor</a:t>
            </a:r>
            <a:r>
              <a:rPr lang="en-US" sz="4800" b="1" dirty="0" smtClean="0">
                <a:latin typeface="Arial Rounded MT Bold" pitchFamily="34" charset="0"/>
              </a:rPr>
              <a:t>(</a:t>
            </a:r>
            <a:r>
              <a:rPr lang="en-US" sz="4800" b="1" dirty="0">
                <a:latin typeface="Arial Rounded MT Bold" pitchFamily="34" charset="0"/>
              </a:rPr>
              <a:t> </a:t>
            </a:r>
            <a:r>
              <a:rPr lang="en-US" sz="4800" b="1" dirty="0" smtClean="0">
                <a:latin typeface="Arial Rounded MT Bold" pitchFamily="34" charset="0"/>
              </a:rPr>
              <a:t>LDR)</a:t>
            </a:r>
            <a:endParaRPr lang="en-US" sz="4800" b="1" dirty="0">
              <a:latin typeface="Arial Rounded MT Bold" pitchFamily="34" charset="0"/>
            </a:endParaRP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777777"/>
                </a:solidFill>
                <a:effectLst/>
                <a:latin typeface="Arial" pitchFamily="34" charset="0"/>
                <a:cs typeface="Arial" pitchFamily="34" charset="0"/>
              </a:rPr>
              <a:t>5 more rows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0" y="1981200"/>
          <a:ext cx="6096000" cy="4145304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69088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 smtClean="0">
                          <a:latin typeface="Copperplate Gothic Bold" pitchFamily="34" charset="0"/>
                        </a:rPr>
                        <a:t>1. Max </a:t>
                      </a:r>
                      <a:r>
                        <a:rPr lang="en-US" sz="1600" b="0" dirty="0">
                          <a:latin typeface="Copperplate Gothic Bold" pitchFamily="34" charset="0"/>
                        </a:rPr>
                        <a:t>power dissipation</a:t>
                      </a:r>
                    </a:p>
                  </a:txBody>
                  <a:tcPr marL="80387" marR="16747" marT="16747" marB="167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latin typeface="Copperplate Gothic Bold" pitchFamily="34" charset="0"/>
                        </a:rPr>
                        <a:t>200mW</a:t>
                      </a:r>
                    </a:p>
                  </a:txBody>
                  <a:tcPr marL="16747" marR="80387" marT="16747" marB="167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088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 smtClean="0">
                          <a:latin typeface="Copperplate Gothic Bold" pitchFamily="34" charset="0"/>
                        </a:rPr>
                        <a:t>2. Max </a:t>
                      </a:r>
                      <a:r>
                        <a:rPr lang="en-US" sz="1600" b="0" dirty="0">
                          <a:latin typeface="Copperplate Gothic Bold" pitchFamily="34" charset="0"/>
                        </a:rPr>
                        <a:t>voltage @ 0 </a:t>
                      </a:r>
                      <a:r>
                        <a:rPr lang="en-US" sz="1600" b="0" dirty="0" err="1">
                          <a:latin typeface="Copperplate Gothic Bold" pitchFamily="34" charset="0"/>
                        </a:rPr>
                        <a:t>lux</a:t>
                      </a:r>
                      <a:endParaRPr lang="en-US" sz="1600" b="0" dirty="0">
                        <a:latin typeface="Copperplate Gothic Bold" pitchFamily="34" charset="0"/>
                      </a:endParaRPr>
                    </a:p>
                  </a:txBody>
                  <a:tcPr marL="80387" marR="16747" marT="16747" marB="167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latin typeface="Copperplate Gothic Bold" pitchFamily="34" charset="0"/>
                        </a:rPr>
                        <a:t>200V</a:t>
                      </a:r>
                    </a:p>
                  </a:txBody>
                  <a:tcPr marL="16747" marR="80387" marT="16747" marB="167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088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 smtClean="0">
                          <a:latin typeface="Copperplate Gothic Bold" pitchFamily="34" charset="0"/>
                        </a:rPr>
                        <a:t>3. Peak </a:t>
                      </a:r>
                      <a:r>
                        <a:rPr lang="en-US" sz="1600" b="0" dirty="0">
                          <a:latin typeface="Copperplate Gothic Bold" pitchFamily="34" charset="0"/>
                        </a:rPr>
                        <a:t>wavelength</a:t>
                      </a:r>
                    </a:p>
                  </a:txBody>
                  <a:tcPr marL="80387" marR="16747" marT="16747" marB="167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latin typeface="Copperplate Gothic Bold" pitchFamily="34" charset="0"/>
                        </a:rPr>
                        <a:t>600nm</a:t>
                      </a:r>
                    </a:p>
                  </a:txBody>
                  <a:tcPr marL="16747" marR="80387" marT="16747" marB="167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088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 smtClean="0">
                          <a:latin typeface="Copperplate Gothic Bold" pitchFamily="34" charset="0"/>
                        </a:rPr>
                        <a:t>4. Min</a:t>
                      </a:r>
                      <a:r>
                        <a:rPr lang="en-US" sz="1600" b="0" dirty="0">
                          <a:latin typeface="Copperplate Gothic Bold" pitchFamily="34" charset="0"/>
                        </a:rPr>
                        <a:t>. resistance @ 10lux</a:t>
                      </a:r>
                    </a:p>
                  </a:txBody>
                  <a:tcPr marL="80387" marR="16747" marT="16747" marB="167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latin typeface="Copperplate Gothic Bold" pitchFamily="34" charset="0"/>
                        </a:rPr>
                        <a:t>1.8k</a:t>
                      </a:r>
                      <a:r>
                        <a:rPr lang="el-GR" sz="1600" b="0"/>
                        <a:t>Ω</a:t>
                      </a:r>
                    </a:p>
                  </a:txBody>
                  <a:tcPr marL="16747" marR="80387" marT="16747" marB="167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088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 smtClean="0">
                          <a:latin typeface="Copperplate Gothic Bold" pitchFamily="34" charset="0"/>
                        </a:rPr>
                        <a:t>5. Max</a:t>
                      </a:r>
                      <a:r>
                        <a:rPr lang="en-US" sz="1600" b="0" dirty="0">
                          <a:latin typeface="Copperplate Gothic Bold" pitchFamily="34" charset="0"/>
                        </a:rPr>
                        <a:t>. resistance @ 10lux</a:t>
                      </a:r>
                    </a:p>
                  </a:txBody>
                  <a:tcPr marL="80387" marR="16747" marT="16747" marB="167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latin typeface="Copperplate Gothic Bold" pitchFamily="34" charset="0"/>
                        </a:rPr>
                        <a:t>4.5k</a:t>
                      </a:r>
                      <a:r>
                        <a:rPr lang="el-GR" sz="1600" b="0"/>
                        <a:t>Ω</a:t>
                      </a:r>
                    </a:p>
                  </a:txBody>
                  <a:tcPr marL="16747" marR="80387" marT="16747" marB="167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088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 smtClean="0">
                          <a:latin typeface="Copperplate Gothic Bold" pitchFamily="34" charset="0"/>
                        </a:rPr>
                        <a:t>6. Typ</a:t>
                      </a:r>
                      <a:r>
                        <a:rPr lang="en-US" sz="1600" b="0" dirty="0">
                          <a:latin typeface="Copperplate Gothic Bold" pitchFamily="34" charset="0"/>
                        </a:rPr>
                        <a:t>. resistance @ 100lux</a:t>
                      </a:r>
                    </a:p>
                  </a:txBody>
                  <a:tcPr marL="80387" marR="16747" marT="16747" marB="167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latin typeface="Copperplate Gothic Bold" pitchFamily="34" charset="0"/>
                        </a:rPr>
                        <a:t>0.7k</a:t>
                      </a:r>
                      <a:r>
                        <a:rPr lang="el-GR" sz="1600" b="0" dirty="0"/>
                        <a:t>Ω</a:t>
                      </a:r>
                    </a:p>
                  </a:txBody>
                  <a:tcPr marL="16747" marR="80387" marT="16747" marB="167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9458" name="Picture 2" descr="C:\Users\Dell\Downloads\Photoresistors_-_three_sizes_-_mm_sca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09800"/>
            <a:ext cx="281940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pperplate Gothic Bold" pitchFamily="34" charset="0"/>
              </a:rPr>
              <a:t>OTHER  MATERIALS</a:t>
            </a:r>
            <a:endParaRPr lang="en-US" b="1" dirty="0">
              <a:latin typeface="Copperplate Gothic 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1000" y="1600200"/>
            <a:ext cx="4495800" cy="43396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742950" indent="-742950">
              <a:buAutoNum type="arabicPeriod"/>
            </a:pPr>
            <a:r>
              <a:rPr lang="en-US" sz="4000" b="1" dirty="0" smtClean="0">
                <a:latin typeface="Arial Rounded MT Bold" pitchFamily="34" charset="0"/>
              </a:rPr>
              <a:t> </a:t>
            </a:r>
            <a:r>
              <a:rPr lang="en-US" sz="4000" b="1" dirty="0">
                <a:latin typeface="Arial Rounded MT Bold" pitchFamily="34" charset="0"/>
              </a:rPr>
              <a:t>L</a:t>
            </a:r>
            <a:r>
              <a:rPr lang="en-US" sz="4000" b="1" dirty="0" smtClean="0">
                <a:latin typeface="Arial Rounded MT Bold" pitchFamily="34" charset="0"/>
              </a:rPr>
              <a:t>ight-emitting diode (LED)</a:t>
            </a:r>
          </a:p>
          <a:p>
            <a:r>
              <a:rPr lang="en-US" sz="4000" b="1" dirty="0" smtClean="0">
                <a:latin typeface="Arial Rounded MT Bold" pitchFamily="34" charset="0"/>
              </a:rPr>
              <a:t>2. JUMP WIRE</a:t>
            </a:r>
          </a:p>
          <a:p>
            <a:r>
              <a:rPr lang="en-US" sz="4000" b="1" dirty="0" smtClean="0">
                <a:latin typeface="Arial Rounded MT Bold" pitchFamily="34" charset="0"/>
              </a:rPr>
              <a:t>3. BREADBOARD</a:t>
            </a:r>
          </a:p>
          <a:p>
            <a:r>
              <a:rPr lang="en-US" sz="4000" b="1" dirty="0" smtClean="0">
                <a:latin typeface="Arial Rounded MT Bold" pitchFamily="34" charset="0"/>
              </a:rPr>
              <a:t>4. BC547          TRANSISTOR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download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00200"/>
            <a:ext cx="1752600" cy="1447800"/>
          </a:xfrm>
          <a:prstGeom prst="rect">
            <a:avLst/>
          </a:prstGeom>
        </p:spPr>
      </p:pic>
      <p:pic>
        <p:nvPicPr>
          <p:cNvPr id="5" name="Picture 4" descr="download (2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124200"/>
            <a:ext cx="2009775" cy="1333500"/>
          </a:xfrm>
          <a:prstGeom prst="rect">
            <a:avLst/>
          </a:prstGeom>
        </p:spPr>
      </p:pic>
      <p:pic>
        <p:nvPicPr>
          <p:cNvPr id="6" name="Picture 5" descr="91Sb6QABcZL._SL1500_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4724400"/>
            <a:ext cx="2057400" cy="1371600"/>
          </a:xfrm>
          <a:prstGeom prst="rect">
            <a:avLst/>
          </a:prstGeom>
        </p:spPr>
      </p:pic>
      <p:pic>
        <p:nvPicPr>
          <p:cNvPr id="7" name="Picture 6" descr="download (3)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0800" y="5176838"/>
            <a:ext cx="2143125" cy="1681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 Rounded MT Bold" pitchFamily="34" charset="0"/>
              </a:rPr>
              <a:t>Circuit </a:t>
            </a:r>
            <a:r>
              <a:rPr lang="en-US" sz="4800" b="1" dirty="0" smtClean="0">
                <a:latin typeface="Arial Rounded MT Bold" pitchFamily="34" charset="0"/>
              </a:rPr>
              <a:t>diagram</a:t>
            </a:r>
            <a:endParaRPr lang="en-US" sz="4800" b="1" dirty="0">
              <a:latin typeface="Arial Rounded MT Bold" pitchFamily="34" charset="0"/>
            </a:endParaRPr>
          </a:p>
        </p:txBody>
      </p:sp>
      <p:pic>
        <p:nvPicPr>
          <p:cNvPr id="3" name="Picture 2" descr="sem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28800"/>
            <a:ext cx="914400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246</Words>
  <Application>Microsoft Office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VOICE CONTROLLED OBSTACLE DETECTOR CAR</vt:lpstr>
      <vt:lpstr>   ITEMS REQUIRED</vt:lpstr>
      <vt:lpstr>ARDUNIO ( microcontroller)</vt:lpstr>
      <vt:lpstr>L293D H-bridge Motor Driver </vt:lpstr>
      <vt:lpstr>Bluetooth Module HC-05</vt:lpstr>
      <vt:lpstr>IR Obstacle Sensor</vt:lpstr>
      <vt:lpstr>Photoresistor( LDR)</vt:lpstr>
      <vt:lpstr>OTHER  MATERIALS</vt:lpstr>
      <vt:lpstr>Circuit diagram</vt:lpstr>
      <vt:lpstr>Process</vt:lpstr>
      <vt:lpstr>Application </vt:lpstr>
      <vt:lpstr>“Every ENDING is REALLY just a NEW BEGNING” THANK YOU FOR LISTENING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15</cp:revision>
  <dcterms:created xsi:type="dcterms:W3CDTF">2018-07-27T13:39:55Z</dcterms:created>
  <dcterms:modified xsi:type="dcterms:W3CDTF">2018-07-27T16:26:31Z</dcterms:modified>
</cp:coreProperties>
</file>