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7" autoAdjust="0"/>
    <p:restoredTop sz="74242" autoAdjust="0"/>
  </p:normalViewPr>
  <p:slideViewPr>
    <p:cSldViewPr snapToGrid="0">
      <p:cViewPr varScale="1">
        <p:scale>
          <a:sx n="83" d="100"/>
          <a:sy n="83" d="100"/>
        </p:scale>
        <p:origin x="10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170A44-2CAE-4798-93AC-E5B091001002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8A8AE9E-572E-4596-9B4F-6DF8F3D62068}">
      <dgm:prSet/>
      <dgm:spPr/>
      <dgm:t>
        <a:bodyPr/>
        <a:lstStyle/>
        <a:p>
          <a:r>
            <a:rPr lang="en-US" dirty="0"/>
            <a:t>Take a self assessment</a:t>
          </a:r>
        </a:p>
      </dgm:t>
    </dgm:pt>
    <dgm:pt modelId="{2FAB1941-04A1-424B-BC1D-A77225DF05AC}" type="parTrans" cxnId="{1CEEAC66-1C21-4E7E-976E-B37DC6D5B3B5}">
      <dgm:prSet/>
      <dgm:spPr/>
      <dgm:t>
        <a:bodyPr/>
        <a:lstStyle/>
        <a:p>
          <a:endParaRPr lang="en-US"/>
        </a:p>
      </dgm:t>
    </dgm:pt>
    <dgm:pt modelId="{EE16D766-D9E0-4E2A-9C47-F4D71DAA10B7}" type="sibTrans" cxnId="{1CEEAC66-1C21-4E7E-976E-B37DC6D5B3B5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10AD35F6-D185-4DE6-BA43-7ACC789ED467}">
      <dgm:prSet/>
      <dgm:spPr/>
      <dgm:t>
        <a:bodyPr/>
        <a:lstStyle/>
        <a:p>
          <a:r>
            <a:rPr lang="en-US"/>
            <a:t>Visit testing center to confirm</a:t>
          </a:r>
        </a:p>
      </dgm:t>
    </dgm:pt>
    <dgm:pt modelId="{C442CE6E-DF7D-4C32-8448-0E9382A7C6AC}" type="parTrans" cxnId="{686D6CDA-87FC-42CF-854A-79E589DDF871}">
      <dgm:prSet/>
      <dgm:spPr/>
      <dgm:t>
        <a:bodyPr/>
        <a:lstStyle/>
        <a:p>
          <a:endParaRPr lang="en-US"/>
        </a:p>
      </dgm:t>
    </dgm:pt>
    <dgm:pt modelId="{C2068B53-B5D3-41FC-8706-B721594C4343}" type="sibTrans" cxnId="{686D6CDA-87FC-42CF-854A-79E589DDF871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796C2B45-5BAD-47DA-9E74-A3FED649A52E}">
      <dgm:prSet/>
      <dgm:spPr/>
      <dgm:t>
        <a:bodyPr/>
        <a:lstStyle/>
        <a:p>
          <a:r>
            <a:rPr lang="en-US"/>
            <a:t>Register for a bed</a:t>
          </a:r>
        </a:p>
      </dgm:t>
    </dgm:pt>
    <dgm:pt modelId="{D9D4095D-7946-4491-920D-DF86434C5E38}" type="parTrans" cxnId="{B449763C-20AE-4E55-A030-2BB2BEBC4EEE}">
      <dgm:prSet/>
      <dgm:spPr/>
      <dgm:t>
        <a:bodyPr/>
        <a:lstStyle/>
        <a:p>
          <a:endParaRPr lang="en-US"/>
        </a:p>
      </dgm:t>
    </dgm:pt>
    <dgm:pt modelId="{80FEFC09-8C03-4875-87E4-F8203C3112E9}" type="sibTrans" cxnId="{B449763C-20AE-4E55-A030-2BB2BEBC4EE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EA136682-3E27-43F8-9F2E-DDD9DC88A3AA}">
      <dgm:prSet/>
      <dgm:spPr/>
      <dgm:t>
        <a:bodyPr/>
        <a:lstStyle/>
        <a:p>
          <a:r>
            <a:rPr lang="en-US"/>
            <a:t>Get your requests attended</a:t>
          </a:r>
        </a:p>
      </dgm:t>
    </dgm:pt>
    <dgm:pt modelId="{62213BFB-0677-4F55-B7A1-B8ADF2390630}" type="parTrans" cxnId="{7BE23789-FCFF-4DE0-A2F3-7B1A7A5EA12C}">
      <dgm:prSet/>
      <dgm:spPr/>
      <dgm:t>
        <a:bodyPr/>
        <a:lstStyle/>
        <a:p>
          <a:endParaRPr lang="en-US"/>
        </a:p>
      </dgm:t>
    </dgm:pt>
    <dgm:pt modelId="{62F20342-CC18-4436-A9A0-9DC366142A03}" type="sibTrans" cxnId="{7BE23789-FCFF-4DE0-A2F3-7B1A7A5EA12C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E3452091-5B14-4AAB-A2B1-E9BE9439ECD9}">
      <dgm:prSet/>
      <dgm:spPr/>
      <dgm:t>
        <a:bodyPr/>
        <a:lstStyle/>
        <a:p>
          <a:r>
            <a:rPr lang="en-US"/>
            <a:t>Fight COVID </a:t>
          </a:r>
          <a:r>
            <a:rPr lang="en-US">
              <a:sym typeface="Wingdings" panose="05000000000000000000" pitchFamily="2" charset="2"/>
            </a:rPr>
            <a:t></a:t>
          </a:r>
          <a:endParaRPr lang="en-US"/>
        </a:p>
      </dgm:t>
    </dgm:pt>
    <dgm:pt modelId="{E7BCD19D-A4B6-4A8D-B83D-346D905E4927}" type="parTrans" cxnId="{E95215AE-A9FB-4FB9-B283-D7F1460B17DC}">
      <dgm:prSet/>
      <dgm:spPr/>
      <dgm:t>
        <a:bodyPr/>
        <a:lstStyle/>
        <a:p>
          <a:endParaRPr lang="en-US"/>
        </a:p>
      </dgm:t>
    </dgm:pt>
    <dgm:pt modelId="{B6E9918A-BD9C-45A5-82F3-206EA6FED4E1}" type="sibTrans" cxnId="{E95215AE-A9FB-4FB9-B283-D7F1460B17DC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652C9C57-9691-1744-AA6B-9B4F34A50282}" type="pres">
      <dgm:prSet presAssocID="{B7170A44-2CAE-4798-93AC-E5B091001002}" presName="Name0" presStyleCnt="0">
        <dgm:presLayoutVars>
          <dgm:animLvl val="lvl"/>
          <dgm:resizeHandles val="exact"/>
        </dgm:presLayoutVars>
      </dgm:prSet>
      <dgm:spPr/>
    </dgm:pt>
    <dgm:pt modelId="{09FAD075-80CF-2D48-A939-C1EEC68DDAA7}" type="pres">
      <dgm:prSet presAssocID="{98A8AE9E-572E-4596-9B4F-6DF8F3D62068}" presName="compositeNode" presStyleCnt="0">
        <dgm:presLayoutVars>
          <dgm:bulletEnabled val="1"/>
        </dgm:presLayoutVars>
      </dgm:prSet>
      <dgm:spPr/>
    </dgm:pt>
    <dgm:pt modelId="{3B728F4E-0C59-AB4A-8C6E-84F9A817E3D3}" type="pres">
      <dgm:prSet presAssocID="{98A8AE9E-572E-4596-9B4F-6DF8F3D62068}" presName="bgRect" presStyleLbl="alignNode1" presStyleIdx="0" presStyleCnt="5"/>
      <dgm:spPr/>
    </dgm:pt>
    <dgm:pt modelId="{78583665-CBB4-C843-96C1-38BD6F411946}" type="pres">
      <dgm:prSet presAssocID="{EE16D766-D9E0-4E2A-9C47-F4D71DAA10B7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4BBAA9CA-0DE2-7447-A26F-77EFB635A123}" type="pres">
      <dgm:prSet presAssocID="{98A8AE9E-572E-4596-9B4F-6DF8F3D62068}" presName="nodeRect" presStyleLbl="alignNode1" presStyleIdx="0" presStyleCnt="5">
        <dgm:presLayoutVars>
          <dgm:bulletEnabled val="1"/>
        </dgm:presLayoutVars>
      </dgm:prSet>
      <dgm:spPr/>
    </dgm:pt>
    <dgm:pt modelId="{CE0509D6-9FBB-A648-ABFB-2B145E8445D6}" type="pres">
      <dgm:prSet presAssocID="{EE16D766-D9E0-4E2A-9C47-F4D71DAA10B7}" presName="sibTrans" presStyleCnt="0"/>
      <dgm:spPr/>
    </dgm:pt>
    <dgm:pt modelId="{E2C5C6B9-9FCC-DD4D-BC20-0DD38488519D}" type="pres">
      <dgm:prSet presAssocID="{10AD35F6-D185-4DE6-BA43-7ACC789ED467}" presName="compositeNode" presStyleCnt="0">
        <dgm:presLayoutVars>
          <dgm:bulletEnabled val="1"/>
        </dgm:presLayoutVars>
      </dgm:prSet>
      <dgm:spPr/>
    </dgm:pt>
    <dgm:pt modelId="{AFCEB6D6-BA7E-BF46-91E6-936E248C087D}" type="pres">
      <dgm:prSet presAssocID="{10AD35F6-D185-4DE6-BA43-7ACC789ED467}" presName="bgRect" presStyleLbl="alignNode1" presStyleIdx="1" presStyleCnt="5"/>
      <dgm:spPr/>
    </dgm:pt>
    <dgm:pt modelId="{C4CE46F1-93DF-AE48-86E4-4FC9D4F6A38B}" type="pres">
      <dgm:prSet presAssocID="{C2068B53-B5D3-41FC-8706-B721594C4343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BA9C9F48-78AE-4249-B719-AC81A280FDC3}" type="pres">
      <dgm:prSet presAssocID="{10AD35F6-D185-4DE6-BA43-7ACC789ED467}" presName="nodeRect" presStyleLbl="alignNode1" presStyleIdx="1" presStyleCnt="5">
        <dgm:presLayoutVars>
          <dgm:bulletEnabled val="1"/>
        </dgm:presLayoutVars>
      </dgm:prSet>
      <dgm:spPr/>
    </dgm:pt>
    <dgm:pt modelId="{ED8D7B29-BCC6-1D41-8375-8C3E4D6EDAE3}" type="pres">
      <dgm:prSet presAssocID="{C2068B53-B5D3-41FC-8706-B721594C4343}" presName="sibTrans" presStyleCnt="0"/>
      <dgm:spPr/>
    </dgm:pt>
    <dgm:pt modelId="{4CD4643A-5E49-234E-917D-13A2597CCF6A}" type="pres">
      <dgm:prSet presAssocID="{796C2B45-5BAD-47DA-9E74-A3FED649A52E}" presName="compositeNode" presStyleCnt="0">
        <dgm:presLayoutVars>
          <dgm:bulletEnabled val="1"/>
        </dgm:presLayoutVars>
      </dgm:prSet>
      <dgm:spPr/>
    </dgm:pt>
    <dgm:pt modelId="{45527701-6DB0-9147-AFD8-8A83284761C3}" type="pres">
      <dgm:prSet presAssocID="{796C2B45-5BAD-47DA-9E74-A3FED649A52E}" presName="bgRect" presStyleLbl="alignNode1" presStyleIdx="2" presStyleCnt="5"/>
      <dgm:spPr/>
    </dgm:pt>
    <dgm:pt modelId="{7824ED5D-CAE2-E944-89F2-EF069C9D5BE2}" type="pres">
      <dgm:prSet presAssocID="{80FEFC09-8C03-4875-87E4-F8203C3112E9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B32D9C28-57F1-2F4D-A598-F4AC5CFDAE5B}" type="pres">
      <dgm:prSet presAssocID="{796C2B45-5BAD-47DA-9E74-A3FED649A52E}" presName="nodeRect" presStyleLbl="alignNode1" presStyleIdx="2" presStyleCnt="5">
        <dgm:presLayoutVars>
          <dgm:bulletEnabled val="1"/>
        </dgm:presLayoutVars>
      </dgm:prSet>
      <dgm:spPr/>
    </dgm:pt>
    <dgm:pt modelId="{22A3AA7E-B524-5E46-AF8C-F250BA3FAA50}" type="pres">
      <dgm:prSet presAssocID="{80FEFC09-8C03-4875-87E4-F8203C3112E9}" presName="sibTrans" presStyleCnt="0"/>
      <dgm:spPr/>
    </dgm:pt>
    <dgm:pt modelId="{F1D20883-CE70-AB41-B606-A5A7671956AA}" type="pres">
      <dgm:prSet presAssocID="{EA136682-3E27-43F8-9F2E-DDD9DC88A3AA}" presName="compositeNode" presStyleCnt="0">
        <dgm:presLayoutVars>
          <dgm:bulletEnabled val="1"/>
        </dgm:presLayoutVars>
      </dgm:prSet>
      <dgm:spPr/>
    </dgm:pt>
    <dgm:pt modelId="{99C9C286-D598-654C-9631-57028FA619B1}" type="pres">
      <dgm:prSet presAssocID="{EA136682-3E27-43F8-9F2E-DDD9DC88A3AA}" presName="bgRect" presStyleLbl="alignNode1" presStyleIdx="3" presStyleCnt="5"/>
      <dgm:spPr/>
    </dgm:pt>
    <dgm:pt modelId="{EDC58666-9D5D-FD47-8456-3CC72ACAD20B}" type="pres">
      <dgm:prSet presAssocID="{62F20342-CC18-4436-A9A0-9DC366142A03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983A87CD-5601-7A48-AD90-93A3E50FBD2D}" type="pres">
      <dgm:prSet presAssocID="{EA136682-3E27-43F8-9F2E-DDD9DC88A3AA}" presName="nodeRect" presStyleLbl="alignNode1" presStyleIdx="3" presStyleCnt="5">
        <dgm:presLayoutVars>
          <dgm:bulletEnabled val="1"/>
        </dgm:presLayoutVars>
      </dgm:prSet>
      <dgm:spPr/>
    </dgm:pt>
    <dgm:pt modelId="{E61F5668-E28E-1A4C-972E-8CE5BBF6C3A9}" type="pres">
      <dgm:prSet presAssocID="{62F20342-CC18-4436-A9A0-9DC366142A03}" presName="sibTrans" presStyleCnt="0"/>
      <dgm:spPr/>
    </dgm:pt>
    <dgm:pt modelId="{8ED33FA6-5AF8-1249-A511-203FE8C79D55}" type="pres">
      <dgm:prSet presAssocID="{E3452091-5B14-4AAB-A2B1-E9BE9439ECD9}" presName="compositeNode" presStyleCnt="0">
        <dgm:presLayoutVars>
          <dgm:bulletEnabled val="1"/>
        </dgm:presLayoutVars>
      </dgm:prSet>
      <dgm:spPr/>
    </dgm:pt>
    <dgm:pt modelId="{E6D72F9A-BB47-5C4C-9451-3DFADC4E03E7}" type="pres">
      <dgm:prSet presAssocID="{E3452091-5B14-4AAB-A2B1-E9BE9439ECD9}" presName="bgRect" presStyleLbl="alignNode1" presStyleIdx="4" presStyleCnt="5"/>
      <dgm:spPr/>
    </dgm:pt>
    <dgm:pt modelId="{97CA8010-248D-4541-916B-57EED0B792D1}" type="pres">
      <dgm:prSet presAssocID="{B6E9918A-BD9C-45A5-82F3-206EA6FED4E1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A9063BB3-4641-AE47-8ED0-C7B9935E98FF}" type="pres">
      <dgm:prSet presAssocID="{E3452091-5B14-4AAB-A2B1-E9BE9439ECD9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45B42A05-8286-3546-AADD-58C7992DE7AC}" type="presOf" srcId="{EE16D766-D9E0-4E2A-9C47-F4D71DAA10B7}" destId="{78583665-CBB4-C843-96C1-38BD6F411946}" srcOrd="0" destOrd="0" presId="urn:microsoft.com/office/officeart/2016/7/layout/LinearBlockProcessNumbered"/>
    <dgm:cxn modelId="{D3F09315-EAFD-7449-B72B-75772BE35C18}" type="presOf" srcId="{80FEFC09-8C03-4875-87E4-F8203C3112E9}" destId="{7824ED5D-CAE2-E944-89F2-EF069C9D5BE2}" srcOrd="0" destOrd="0" presId="urn:microsoft.com/office/officeart/2016/7/layout/LinearBlockProcessNumbered"/>
    <dgm:cxn modelId="{E1B4AA20-7FE8-C749-B3CA-DC459EBF12FD}" type="presOf" srcId="{10AD35F6-D185-4DE6-BA43-7ACC789ED467}" destId="{BA9C9F48-78AE-4249-B719-AC81A280FDC3}" srcOrd="1" destOrd="0" presId="urn:microsoft.com/office/officeart/2016/7/layout/LinearBlockProcessNumbered"/>
    <dgm:cxn modelId="{43B55E27-7F08-8B47-A272-820055426195}" type="presOf" srcId="{796C2B45-5BAD-47DA-9E74-A3FED649A52E}" destId="{B32D9C28-57F1-2F4D-A598-F4AC5CFDAE5B}" srcOrd="1" destOrd="0" presId="urn:microsoft.com/office/officeart/2016/7/layout/LinearBlockProcessNumbered"/>
    <dgm:cxn modelId="{B449763C-20AE-4E55-A030-2BB2BEBC4EEE}" srcId="{B7170A44-2CAE-4798-93AC-E5B091001002}" destId="{796C2B45-5BAD-47DA-9E74-A3FED649A52E}" srcOrd="2" destOrd="0" parTransId="{D9D4095D-7946-4491-920D-DF86434C5E38}" sibTransId="{80FEFC09-8C03-4875-87E4-F8203C3112E9}"/>
    <dgm:cxn modelId="{9CF42C40-F426-2945-A0ED-EB6B1EF645AF}" type="presOf" srcId="{C2068B53-B5D3-41FC-8706-B721594C4343}" destId="{C4CE46F1-93DF-AE48-86E4-4FC9D4F6A38B}" srcOrd="0" destOrd="0" presId="urn:microsoft.com/office/officeart/2016/7/layout/LinearBlockProcessNumbered"/>
    <dgm:cxn modelId="{0CB12E44-3D35-3D40-8C96-7EFA4E07A0B3}" type="presOf" srcId="{10AD35F6-D185-4DE6-BA43-7ACC789ED467}" destId="{AFCEB6D6-BA7E-BF46-91E6-936E248C087D}" srcOrd="0" destOrd="0" presId="urn:microsoft.com/office/officeart/2016/7/layout/LinearBlockProcessNumbered"/>
    <dgm:cxn modelId="{28416C4A-A2B9-5746-8BEB-62BE54BEEEA3}" type="presOf" srcId="{62F20342-CC18-4436-A9A0-9DC366142A03}" destId="{EDC58666-9D5D-FD47-8456-3CC72ACAD20B}" srcOrd="0" destOrd="0" presId="urn:microsoft.com/office/officeart/2016/7/layout/LinearBlockProcessNumbered"/>
    <dgm:cxn modelId="{3C4E244D-3E76-6742-B1F9-8A2C145BF9D9}" type="presOf" srcId="{E3452091-5B14-4AAB-A2B1-E9BE9439ECD9}" destId="{A9063BB3-4641-AE47-8ED0-C7B9935E98FF}" srcOrd="1" destOrd="0" presId="urn:microsoft.com/office/officeart/2016/7/layout/LinearBlockProcessNumbered"/>
    <dgm:cxn modelId="{08F3395C-9631-CB4F-9F2F-BB36A8E4A850}" type="presOf" srcId="{E3452091-5B14-4AAB-A2B1-E9BE9439ECD9}" destId="{E6D72F9A-BB47-5C4C-9451-3DFADC4E03E7}" srcOrd="0" destOrd="0" presId="urn:microsoft.com/office/officeart/2016/7/layout/LinearBlockProcessNumbered"/>
    <dgm:cxn modelId="{1CEEAC66-1C21-4E7E-976E-B37DC6D5B3B5}" srcId="{B7170A44-2CAE-4798-93AC-E5B091001002}" destId="{98A8AE9E-572E-4596-9B4F-6DF8F3D62068}" srcOrd="0" destOrd="0" parTransId="{2FAB1941-04A1-424B-BC1D-A77225DF05AC}" sibTransId="{EE16D766-D9E0-4E2A-9C47-F4D71DAA10B7}"/>
    <dgm:cxn modelId="{953D6D79-B2D2-B541-B33F-247257CCAE9F}" type="presOf" srcId="{98A8AE9E-572E-4596-9B4F-6DF8F3D62068}" destId="{3B728F4E-0C59-AB4A-8C6E-84F9A817E3D3}" srcOrd="0" destOrd="0" presId="urn:microsoft.com/office/officeart/2016/7/layout/LinearBlockProcessNumbered"/>
    <dgm:cxn modelId="{24BCFE81-75A2-BB46-ADB1-A7809B2F12B7}" type="presOf" srcId="{EA136682-3E27-43F8-9F2E-DDD9DC88A3AA}" destId="{99C9C286-D598-654C-9631-57028FA619B1}" srcOrd="0" destOrd="0" presId="urn:microsoft.com/office/officeart/2016/7/layout/LinearBlockProcessNumbered"/>
    <dgm:cxn modelId="{7BE23789-FCFF-4DE0-A2F3-7B1A7A5EA12C}" srcId="{B7170A44-2CAE-4798-93AC-E5B091001002}" destId="{EA136682-3E27-43F8-9F2E-DDD9DC88A3AA}" srcOrd="3" destOrd="0" parTransId="{62213BFB-0677-4F55-B7A1-B8ADF2390630}" sibTransId="{62F20342-CC18-4436-A9A0-9DC366142A03}"/>
    <dgm:cxn modelId="{1E3BF4A7-E8C2-1541-BEAD-83F12EB20A8C}" type="presOf" srcId="{B6E9918A-BD9C-45A5-82F3-206EA6FED4E1}" destId="{97CA8010-248D-4541-916B-57EED0B792D1}" srcOrd="0" destOrd="0" presId="urn:microsoft.com/office/officeart/2016/7/layout/LinearBlockProcessNumbered"/>
    <dgm:cxn modelId="{D83E9EAD-D5E7-D240-8BD3-48EBB45C0FC6}" type="presOf" srcId="{98A8AE9E-572E-4596-9B4F-6DF8F3D62068}" destId="{4BBAA9CA-0DE2-7447-A26F-77EFB635A123}" srcOrd="1" destOrd="0" presId="urn:microsoft.com/office/officeart/2016/7/layout/LinearBlockProcessNumbered"/>
    <dgm:cxn modelId="{E95215AE-A9FB-4FB9-B283-D7F1460B17DC}" srcId="{B7170A44-2CAE-4798-93AC-E5B091001002}" destId="{E3452091-5B14-4AAB-A2B1-E9BE9439ECD9}" srcOrd="4" destOrd="0" parTransId="{E7BCD19D-A4B6-4A8D-B83D-346D905E4927}" sibTransId="{B6E9918A-BD9C-45A5-82F3-206EA6FED4E1}"/>
    <dgm:cxn modelId="{9F8138C6-12C7-8E4F-A490-0119BB55F9EB}" type="presOf" srcId="{EA136682-3E27-43F8-9F2E-DDD9DC88A3AA}" destId="{983A87CD-5601-7A48-AD90-93A3E50FBD2D}" srcOrd="1" destOrd="0" presId="urn:microsoft.com/office/officeart/2016/7/layout/LinearBlockProcessNumbered"/>
    <dgm:cxn modelId="{35AA94D2-2A3F-3F46-BDFB-6DCFF27E4BBF}" type="presOf" srcId="{796C2B45-5BAD-47DA-9E74-A3FED649A52E}" destId="{45527701-6DB0-9147-AFD8-8A83284761C3}" srcOrd="0" destOrd="0" presId="urn:microsoft.com/office/officeart/2016/7/layout/LinearBlockProcessNumbered"/>
    <dgm:cxn modelId="{C0923CD3-CF15-4648-97C2-53723B7521CF}" type="presOf" srcId="{B7170A44-2CAE-4798-93AC-E5B091001002}" destId="{652C9C57-9691-1744-AA6B-9B4F34A50282}" srcOrd="0" destOrd="0" presId="urn:microsoft.com/office/officeart/2016/7/layout/LinearBlockProcessNumbered"/>
    <dgm:cxn modelId="{686D6CDA-87FC-42CF-854A-79E589DDF871}" srcId="{B7170A44-2CAE-4798-93AC-E5B091001002}" destId="{10AD35F6-D185-4DE6-BA43-7ACC789ED467}" srcOrd="1" destOrd="0" parTransId="{C442CE6E-DF7D-4C32-8448-0E9382A7C6AC}" sibTransId="{C2068B53-B5D3-41FC-8706-B721594C4343}"/>
    <dgm:cxn modelId="{282F7982-C96C-B040-A6D5-51BBCA084008}" type="presParOf" srcId="{652C9C57-9691-1744-AA6B-9B4F34A50282}" destId="{09FAD075-80CF-2D48-A939-C1EEC68DDAA7}" srcOrd="0" destOrd="0" presId="urn:microsoft.com/office/officeart/2016/7/layout/LinearBlockProcessNumbered"/>
    <dgm:cxn modelId="{9C47638E-CD30-1245-B14A-4AADC1CDB7AD}" type="presParOf" srcId="{09FAD075-80CF-2D48-A939-C1EEC68DDAA7}" destId="{3B728F4E-0C59-AB4A-8C6E-84F9A817E3D3}" srcOrd="0" destOrd="0" presId="urn:microsoft.com/office/officeart/2016/7/layout/LinearBlockProcessNumbered"/>
    <dgm:cxn modelId="{23DBE964-6A2A-3D4D-B77D-03A84E34C459}" type="presParOf" srcId="{09FAD075-80CF-2D48-A939-C1EEC68DDAA7}" destId="{78583665-CBB4-C843-96C1-38BD6F411946}" srcOrd="1" destOrd="0" presId="urn:microsoft.com/office/officeart/2016/7/layout/LinearBlockProcessNumbered"/>
    <dgm:cxn modelId="{B633CDA9-1F39-664C-9DD6-C66D2E5A939C}" type="presParOf" srcId="{09FAD075-80CF-2D48-A939-C1EEC68DDAA7}" destId="{4BBAA9CA-0DE2-7447-A26F-77EFB635A123}" srcOrd="2" destOrd="0" presId="urn:microsoft.com/office/officeart/2016/7/layout/LinearBlockProcessNumbered"/>
    <dgm:cxn modelId="{E71AB681-05DD-B24F-BC14-D4F6261D6076}" type="presParOf" srcId="{652C9C57-9691-1744-AA6B-9B4F34A50282}" destId="{CE0509D6-9FBB-A648-ABFB-2B145E8445D6}" srcOrd="1" destOrd="0" presId="urn:microsoft.com/office/officeart/2016/7/layout/LinearBlockProcessNumbered"/>
    <dgm:cxn modelId="{75DBB3DA-ED92-BD4C-9DB3-BAEEC07633E6}" type="presParOf" srcId="{652C9C57-9691-1744-AA6B-9B4F34A50282}" destId="{E2C5C6B9-9FCC-DD4D-BC20-0DD38488519D}" srcOrd="2" destOrd="0" presId="urn:microsoft.com/office/officeart/2016/7/layout/LinearBlockProcessNumbered"/>
    <dgm:cxn modelId="{A551E2A2-6CC3-6547-936B-A14711F08F4E}" type="presParOf" srcId="{E2C5C6B9-9FCC-DD4D-BC20-0DD38488519D}" destId="{AFCEB6D6-BA7E-BF46-91E6-936E248C087D}" srcOrd="0" destOrd="0" presId="urn:microsoft.com/office/officeart/2016/7/layout/LinearBlockProcessNumbered"/>
    <dgm:cxn modelId="{04E348A2-39B0-924C-BD24-D681D12475E8}" type="presParOf" srcId="{E2C5C6B9-9FCC-DD4D-BC20-0DD38488519D}" destId="{C4CE46F1-93DF-AE48-86E4-4FC9D4F6A38B}" srcOrd="1" destOrd="0" presId="urn:microsoft.com/office/officeart/2016/7/layout/LinearBlockProcessNumbered"/>
    <dgm:cxn modelId="{CFBE9BF9-8B71-824D-9BB8-4AF7776FA6FE}" type="presParOf" srcId="{E2C5C6B9-9FCC-DD4D-BC20-0DD38488519D}" destId="{BA9C9F48-78AE-4249-B719-AC81A280FDC3}" srcOrd="2" destOrd="0" presId="urn:microsoft.com/office/officeart/2016/7/layout/LinearBlockProcessNumbered"/>
    <dgm:cxn modelId="{631AFD0F-9CEA-8C48-8D9D-56A3372EEDC9}" type="presParOf" srcId="{652C9C57-9691-1744-AA6B-9B4F34A50282}" destId="{ED8D7B29-BCC6-1D41-8375-8C3E4D6EDAE3}" srcOrd="3" destOrd="0" presId="urn:microsoft.com/office/officeart/2016/7/layout/LinearBlockProcessNumbered"/>
    <dgm:cxn modelId="{F8B7058B-792C-124E-A555-4A50DB69DEBD}" type="presParOf" srcId="{652C9C57-9691-1744-AA6B-9B4F34A50282}" destId="{4CD4643A-5E49-234E-917D-13A2597CCF6A}" srcOrd="4" destOrd="0" presId="urn:microsoft.com/office/officeart/2016/7/layout/LinearBlockProcessNumbered"/>
    <dgm:cxn modelId="{6B11E0D0-F7AC-6F46-B782-53DB7E620190}" type="presParOf" srcId="{4CD4643A-5E49-234E-917D-13A2597CCF6A}" destId="{45527701-6DB0-9147-AFD8-8A83284761C3}" srcOrd="0" destOrd="0" presId="urn:microsoft.com/office/officeart/2016/7/layout/LinearBlockProcessNumbered"/>
    <dgm:cxn modelId="{0A5515C0-E2DC-3242-BF12-F9765CCD869F}" type="presParOf" srcId="{4CD4643A-5E49-234E-917D-13A2597CCF6A}" destId="{7824ED5D-CAE2-E944-89F2-EF069C9D5BE2}" srcOrd="1" destOrd="0" presId="urn:microsoft.com/office/officeart/2016/7/layout/LinearBlockProcessNumbered"/>
    <dgm:cxn modelId="{EE666E98-A366-AF43-A581-3F8EE80FCFB9}" type="presParOf" srcId="{4CD4643A-5E49-234E-917D-13A2597CCF6A}" destId="{B32D9C28-57F1-2F4D-A598-F4AC5CFDAE5B}" srcOrd="2" destOrd="0" presId="urn:microsoft.com/office/officeart/2016/7/layout/LinearBlockProcessNumbered"/>
    <dgm:cxn modelId="{A58F3CCC-ED08-8149-8EFE-14AAA9F5BAB8}" type="presParOf" srcId="{652C9C57-9691-1744-AA6B-9B4F34A50282}" destId="{22A3AA7E-B524-5E46-AF8C-F250BA3FAA50}" srcOrd="5" destOrd="0" presId="urn:microsoft.com/office/officeart/2016/7/layout/LinearBlockProcessNumbered"/>
    <dgm:cxn modelId="{79905EB0-ABF7-6A47-905E-5B3CACDCD4DE}" type="presParOf" srcId="{652C9C57-9691-1744-AA6B-9B4F34A50282}" destId="{F1D20883-CE70-AB41-B606-A5A7671956AA}" srcOrd="6" destOrd="0" presId="urn:microsoft.com/office/officeart/2016/7/layout/LinearBlockProcessNumbered"/>
    <dgm:cxn modelId="{EC28CC51-04CD-F144-873E-428C62DAD369}" type="presParOf" srcId="{F1D20883-CE70-AB41-B606-A5A7671956AA}" destId="{99C9C286-D598-654C-9631-57028FA619B1}" srcOrd="0" destOrd="0" presId="urn:microsoft.com/office/officeart/2016/7/layout/LinearBlockProcessNumbered"/>
    <dgm:cxn modelId="{A08954CA-CD54-DD4A-B0A9-E7BA65C1997E}" type="presParOf" srcId="{F1D20883-CE70-AB41-B606-A5A7671956AA}" destId="{EDC58666-9D5D-FD47-8456-3CC72ACAD20B}" srcOrd="1" destOrd="0" presId="urn:microsoft.com/office/officeart/2016/7/layout/LinearBlockProcessNumbered"/>
    <dgm:cxn modelId="{4471C1F6-5ABB-AD41-94BE-58C268102BFF}" type="presParOf" srcId="{F1D20883-CE70-AB41-B606-A5A7671956AA}" destId="{983A87CD-5601-7A48-AD90-93A3E50FBD2D}" srcOrd="2" destOrd="0" presId="urn:microsoft.com/office/officeart/2016/7/layout/LinearBlockProcessNumbered"/>
    <dgm:cxn modelId="{5DE38EC3-5D64-0442-8505-6E74EC466C61}" type="presParOf" srcId="{652C9C57-9691-1744-AA6B-9B4F34A50282}" destId="{E61F5668-E28E-1A4C-972E-8CE5BBF6C3A9}" srcOrd="7" destOrd="0" presId="urn:microsoft.com/office/officeart/2016/7/layout/LinearBlockProcessNumbered"/>
    <dgm:cxn modelId="{A313888B-3C79-0940-B22D-DD5B8E171170}" type="presParOf" srcId="{652C9C57-9691-1744-AA6B-9B4F34A50282}" destId="{8ED33FA6-5AF8-1249-A511-203FE8C79D55}" srcOrd="8" destOrd="0" presId="urn:microsoft.com/office/officeart/2016/7/layout/LinearBlockProcessNumbered"/>
    <dgm:cxn modelId="{DA2AFA2B-3124-DD41-AD00-6546935E23A3}" type="presParOf" srcId="{8ED33FA6-5AF8-1249-A511-203FE8C79D55}" destId="{E6D72F9A-BB47-5C4C-9451-3DFADC4E03E7}" srcOrd="0" destOrd="0" presId="urn:microsoft.com/office/officeart/2016/7/layout/LinearBlockProcessNumbered"/>
    <dgm:cxn modelId="{0A8774CD-05E7-244A-A734-202B0681314D}" type="presParOf" srcId="{8ED33FA6-5AF8-1249-A511-203FE8C79D55}" destId="{97CA8010-248D-4541-916B-57EED0B792D1}" srcOrd="1" destOrd="0" presId="urn:microsoft.com/office/officeart/2016/7/layout/LinearBlockProcessNumbered"/>
    <dgm:cxn modelId="{62B6E22F-618C-F943-B438-D40BCDB6B32A}" type="presParOf" srcId="{8ED33FA6-5AF8-1249-A511-203FE8C79D55}" destId="{A9063BB3-4641-AE47-8ED0-C7B9935E98F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CB3446-D8DB-4FC9-A9A4-5369C49EED5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145886-5BC0-42CA-A288-C74EFF7A6C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Efficient resources planning using machine learning</a:t>
          </a:r>
        </a:p>
      </dgm:t>
    </dgm:pt>
    <dgm:pt modelId="{72FE3747-AFCE-494A-AA32-468EB701E188}" type="parTrans" cxnId="{894B5B5B-9919-4758-8E55-1A6E85AA1D2D}">
      <dgm:prSet/>
      <dgm:spPr/>
      <dgm:t>
        <a:bodyPr/>
        <a:lstStyle/>
        <a:p>
          <a:endParaRPr lang="en-US"/>
        </a:p>
      </dgm:t>
    </dgm:pt>
    <dgm:pt modelId="{64EFEA0D-E1FB-4316-8715-425B66D645D9}" type="sibTrans" cxnId="{894B5B5B-9919-4758-8E55-1A6E85AA1D2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218CDF2-BD01-4373-BB75-8D7C52D2CD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Cleanliness notifications</a:t>
          </a:r>
        </a:p>
      </dgm:t>
    </dgm:pt>
    <dgm:pt modelId="{4639A65D-2D4A-452D-8D71-D3B47E5BBF47}" type="parTrans" cxnId="{9F50935E-043D-4A47-BA2E-F0C308C04360}">
      <dgm:prSet/>
      <dgm:spPr/>
      <dgm:t>
        <a:bodyPr/>
        <a:lstStyle/>
        <a:p>
          <a:endParaRPr lang="en-US"/>
        </a:p>
      </dgm:t>
    </dgm:pt>
    <dgm:pt modelId="{BD6EF570-1D86-4A60-A328-6A1C4560727A}" type="sibTrans" cxnId="{9F50935E-043D-4A47-BA2E-F0C308C0436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0367091-377C-43F7-8AE9-3E3623F261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Exposure notification to the user</a:t>
          </a:r>
        </a:p>
      </dgm:t>
    </dgm:pt>
    <dgm:pt modelId="{98EC6B59-95F6-4E9D-B94F-93D4DC3C05B0}" type="parTrans" cxnId="{DBA7D256-72C7-4D30-A10D-6FED13B90A1A}">
      <dgm:prSet/>
      <dgm:spPr/>
      <dgm:t>
        <a:bodyPr/>
        <a:lstStyle/>
        <a:p>
          <a:endParaRPr lang="en-US"/>
        </a:p>
      </dgm:t>
    </dgm:pt>
    <dgm:pt modelId="{BF9B0341-6D2D-4C52-8FDB-2B248F29ADFE}" type="sibTrans" cxnId="{DBA7D256-72C7-4D30-A10D-6FED13B90A1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0A97D91-7025-443D-AE30-D566417A16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Travel safety</a:t>
          </a:r>
        </a:p>
      </dgm:t>
    </dgm:pt>
    <dgm:pt modelId="{ED9C1B9F-B0EE-440B-B80B-8BA820E5767E}" type="parTrans" cxnId="{1EBCEE11-5D01-421D-8523-D5F7A1396408}">
      <dgm:prSet/>
      <dgm:spPr/>
      <dgm:t>
        <a:bodyPr/>
        <a:lstStyle/>
        <a:p>
          <a:endParaRPr lang="en-US"/>
        </a:p>
      </dgm:t>
    </dgm:pt>
    <dgm:pt modelId="{0734F8CD-3772-4DB0-A2CB-F3372D32DE6A}" type="sibTrans" cxnId="{1EBCEE11-5D01-421D-8523-D5F7A139640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B4AD530-C719-40AF-9A75-0EF413F778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Together we’ll flatten the curve</a:t>
          </a:r>
        </a:p>
      </dgm:t>
    </dgm:pt>
    <dgm:pt modelId="{E7A65D06-CA3D-4693-949A-F3A2C92F62AA}" type="parTrans" cxnId="{49D98488-4610-44C3-920B-6BE47F6F3513}">
      <dgm:prSet/>
      <dgm:spPr/>
      <dgm:t>
        <a:bodyPr/>
        <a:lstStyle/>
        <a:p>
          <a:endParaRPr lang="en-US"/>
        </a:p>
      </dgm:t>
    </dgm:pt>
    <dgm:pt modelId="{ED9DFBC8-3EA5-409A-BBB3-E6442E492301}" type="sibTrans" cxnId="{49D98488-4610-44C3-920B-6BE47F6F3513}">
      <dgm:prSet/>
      <dgm:spPr/>
      <dgm:t>
        <a:bodyPr/>
        <a:lstStyle/>
        <a:p>
          <a:endParaRPr lang="en-US"/>
        </a:p>
      </dgm:t>
    </dgm:pt>
    <dgm:pt modelId="{64FF2B4F-F78C-4687-9669-EDB21DA2BA56}" type="pres">
      <dgm:prSet presAssocID="{DFCB3446-D8DB-4FC9-A9A4-5369C49EED5F}" presName="root" presStyleCnt="0">
        <dgm:presLayoutVars>
          <dgm:dir/>
          <dgm:resizeHandles val="exact"/>
        </dgm:presLayoutVars>
      </dgm:prSet>
      <dgm:spPr/>
    </dgm:pt>
    <dgm:pt modelId="{81826F72-66CD-4005-B2A8-59D9449E2B8F}" type="pres">
      <dgm:prSet presAssocID="{DFCB3446-D8DB-4FC9-A9A4-5369C49EED5F}" presName="container" presStyleCnt="0">
        <dgm:presLayoutVars>
          <dgm:dir/>
          <dgm:resizeHandles val="exact"/>
        </dgm:presLayoutVars>
      </dgm:prSet>
      <dgm:spPr/>
    </dgm:pt>
    <dgm:pt modelId="{C5EF37FE-5111-4DC3-AC7B-3F106CFECD5E}" type="pres">
      <dgm:prSet presAssocID="{64145886-5BC0-42CA-A288-C74EFF7A6C77}" presName="compNode" presStyleCnt="0"/>
      <dgm:spPr/>
    </dgm:pt>
    <dgm:pt modelId="{07298EF0-0BB5-4DE5-9510-65F2DB109310}" type="pres">
      <dgm:prSet presAssocID="{64145886-5BC0-42CA-A288-C74EFF7A6C77}" presName="iconBgRect" presStyleLbl="bgShp" presStyleIdx="0" presStyleCnt="5"/>
      <dgm:spPr/>
    </dgm:pt>
    <dgm:pt modelId="{B929C124-A755-4A93-9165-0CA6D60FC650}" type="pres">
      <dgm:prSet presAssocID="{64145886-5BC0-42CA-A288-C74EFF7A6C7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F121F82-6322-4737-8A08-0539B496F5A0}" type="pres">
      <dgm:prSet presAssocID="{64145886-5BC0-42CA-A288-C74EFF7A6C77}" presName="spaceRect" presStyleCnt="0"/>
      <dgm:spPr/>
    </dgm:pt>
    <dgm:pt modelId="{D6CFF54F-3E54-4891-94DC-76FB2D8E1B77}" type="pres">
      <dgm:prSet presAssocID="{64145886-5BC0-42CA-A288-C74EFF7A6C77}" presName="textRect" presStyleLbl="revTx" presStyleIdx="0" presStyleCnt="5">
        <dgm:presLayoutVars>
          <dgm:chMax val="1"/>
          <dgm:chPref val="1"/>
        </dgm:presLayoutVars>
      </dgm:prSet>
      <dgm:spPr/>
    </dgm:pt>
    <dgm:pt modelId="{2012B53C-709A-48EF-A51D-0DB810220619}" type="pres">
      <dgm:prSet presAssocID="{64EFEA0D-E1FB-4316-8715-425B66D645D9}" presName="sibTrans" presStyleLbl="sibTrans2D1" presStyleIdx="0" presStyleCnt="0"/>
      <dgm:spPr/>
    </dgm:pt>
    <dgm:pt modelId="{1180D43B-8CD4-4E45-B7FE-42D93600EC04}" type="pres">
      <dgm:prSet presAssocID="{1218CDF2-BD01-4373-BB75-8D7C52D2CD9E}" presName="compNode" presStyleCnt="0"/>
      <dgm:spPr/>
    </dgm:pt>
    <dgm:pt modelId="{45ABBF97-DFE7-4098-99FA-7A1B9ABC47A1}" type="pres">
      <dgm:prSet presAssocID="{1218CDF2-BD01-4373-BB75-8D7C52D2CD9E}" presName="iconBgRect" presStyleLbl="bgShp" presStyleIdx="1" presStyleCnt="5"/>
      <dgm:spPr/>
    </dgm:pt>
    <dgm:pt modelId="{E4D0DEAB-E221-4896-AFC2-F373B6AFD38A}" type="pres">
      <dgm:prSet presAssocID="{1218CDF2-BD01-4373-BB75-8D7C52D2CD9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0F4EE29-E1DC-4C5F-8530-53F4520E06B9}" type="pres">
      <dgm:prSet presAssocID="{1218CDF2-BD01-4373-BB75-8D7C52D2CD9E}" presName="spaceRect" presStyleCnt="0"/>
      <dgm:spPr/>
    </dgm:pt>
    <dgm:pt modelId="{DAE3186A-4A43-4A9C-87C3-6DFBD4D85DB8}" type="pres">
      <dgm:prSet presAssocID="{1218CDF2-BD01-4373-BB75-8D7C52D2CD9E}" presName="textRect" presStyleLbl="revTx" presStyleIdx="1" presStyleCnt="5">
        <dgm:presLayoutVars>
          <dgm:chMax val="1"/>
          <dgm:chPref val="1"/>
        </dgm:presLayoutVars>
      </dgm:prSet>
      <dgm:spPr/>
    </dgm:pt>
    <dgm:pt modelId="{98AA1370-BCC3-4CD0-8CED-6BF5945D2805}" type="pres">
      <dgm:prSet presAssocID="{BD6EF570-1D86-4A60-A328-6A1C4560727A}" presName="sibTrans" presStyleLbl="sibTrans2D1" presStyleIdx="0" presStyleCnt="0"/>
      <dgm:spPr/>
    </dgm:pt>
    <dgm:pt modelId="{3862E989-8042-4A99-ADB2-67CAF1ABC625}" type="pres">
      <dgm:prSet presAssocID="{80367091-377C-43F7-8AE9-3E3623F26141}" presName="compNode" presStyleCnt="0"/>
      <dgm:spPr/>
    </dgm:pt>
    <dgm:pt modelId="{E6F1E249-0C3F-4B0C-9B4D-919950E285B0}" type="pres">
      <dgm:prSet presAssocID="{80367091-377C-43F7-8AE9-3E3623F26141}" presName="iconBgRect" presStyleLbl="bgShp" presStyleIdx="2" presStyleCnt="5"/>
      <dgm:spPr/>
    </dgm:pt>
    <dgm:pt modelId="{86C728D8-1397-43B7-8D51-28B31B996BB7}" type="pres">
      <dgm:prSet presAssocID="{80367091-377C-43F7-8AE9-3E3623F2614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AA910885-4D2D-4992-A93C-124E12EFBBC5}" type="pres">
      <dgm:prSet presAssocID="{80367091-377C-43F7-8AE9-3E3623F26141}" presName="spaceRect" presStyleCnt="0"/>
      <dgm:spPr/>
    </dgm:pt>
    <dgm:pt modelId="{A763641A-9555-4196-8331-B933518F39D8}" type="pres">
      <dgm:prSet presAssocID="{80367091-377C-43F7-8AE9-3E3623F26141}" presName="textRect" presStyleLbl="revTx" presStyleIdx="2" presStyleCnt="5">
        <dgm:presLayoutVars>
          <dgm:chMax val="1"/>
          <dgm:chPref val="1"/>
        </dgm:presLayoutVars>
      </dgm:prSet>
      <dgm:spPr/>
    </dgm:pt>
    <dgm:pt modelId="{160C864A-27BE-4CC2-B030-E0852CBE83E9}" type="pres">
      <dgm:prSet presAssocID="{BF9B0341-6D2D-4C52-8FDB-2B248F29ADFE}" presName="sibTrans" presStyleLbl="sibTrans2D1" presStyleIdx="0" presStyleCnt="0"/>
      <dgm:spPr/>
    </dgm:pt>
    <dgm:pt modelId="{E730C434-4E2E-4F18-81C5-E69F3D453839}" type="pres">
      <dgm:prSet presAssocID="{30A97D91-7025-443D-AE30-D566417A16CF}" presName="compNode" presStyleCnt="0"/>
      <dgm:spPr/>
    </dgm:pt>
    <dgm:pt modelId="{62809C31-B7D8-4D35-9F37-55D3BBABC351}" type="pres">
      <dgm:prSet presAssocID="{30A97D91-7025-443D-AE30-D566417A16CF}" presName="iconBgRect" presStyleLbl="bgShp" presStyleIdx="3" presStyleCnt="5"/>
      <dgm:spPr/>
    </dgm:pt>
    <dgm:pt modelId="{D5F08088-E8C8-43E4-923C-DCB02A952E89}" type="pres">
      <dgm:prSet presAssocID="{30A97D91-7025-443D-AE30-D566417A16C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C97CF0F2-E12A-4378-B469-03DEA24B2BAB}" type="pres">
      <dgm:prSet presAssocID="{30A97D91-7025-443D-AE30-D566417A16CF}" presName="spaceRect" presStyleCnt="0"/>
      <dgm:spPr/>
    </dgm:pt>
    <dgm:pt modelId="{BFE17E7D-89DB-4BBA-AFA3-14745FDE851F}" type="pres">
      <dgm:prSet presAssocID="{30A97D91-7025-443D-AE30-D566417A16CF}" presName="textRect" presStyleLbl="revTx" presStyleIdx="3" presStyleCnt="5">
        <dgm:presLayoutVars>
          <dgm:chMax val="1"/>
          <dgm:chPref val="1"/>
        </dgm:presLayoutVars>
      </dgm:prSet>
      <dgm:spPr/>
    </dgm:pt>
    <dgm:pt modelId="{5C2CDBBE-1EEF-4A59-B570-B19998FB9BC3}" type="pres">
      <dgm:prSet presAssocID="{0734F8CD-3772-4DB0-A2CB-F3372D32DE6A}" presName="sibTrans" presStyleLbl="sibTrans2D1" presStyleIdx="0" presStyleCnt="0"/>
      <dgm:spPr/>
    </dgm:pt>
    <dgm:pt modelId="{18079CF6-D007-485A-9F1C-98CEAB699406}" type="pres">
      <dgm:prSet presAssocID="{2B4AD530-C719-40AF-9A75-0EF413F77890}" presName="compNode" presStyleCnt="0"/>
      <dgm:spPr/>
    </dgm:pt>
    <dgm:pt modelId="{57DF6B2F-8FAE-45DC-8916-05F960ABEB2E}" type="pres">
      <dgm:prSet presAssocID="{2B4AD530-C719-40AF-9A75-0EF413F77890}" presName="iconBgRect" presStyleLbl="bgShp" presStyleIdx="4" presStyleCnt="5"/>
      <dgm:spPr/>
    </dgm:pt>
    <dgm:pt modelId="{A29BBD2C-14AB-4936-B4FE-3171F99EE2CE}" type="pres">
      <dgm:prSet presAssocID="{2B4AD530-C719-40AF-9A75-0EF413F7789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752E5C7-15F9-4D26-98B8-5F34DD9177B9}" type="pres">
      <dgm:prSet presAssocID="{2B4AD530-C719-40AF-9A75-0EF413F77890}" presName="spaceRect" presStyleCnt="0"/>
      <dgm:spPr/>
    </dgm:pt>
    <dgm:pt modelId="{1E1691D9-E866-4FC3-871E-BA9C81935891}" type="pres">
      <dgm:prSet presAssocID="{2B4AD530-C719-40AF-9A75-0EF413F7789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26D8E02-CDEB-4CD5-B6A9-FCBC46DFC7B9}" type="presOf" srcId="{1218CDF2-BD01-4373-BB75-8D7C52D2CD9E}" destId="{DAE3186A-4A43-4A9C-87C3-6DFBD4D85DB8}" srcOrd="0" destOrd="0" presId="urn:microsoft.com/office/officeart/2018/2/layout/IconCircleList"/>
    <dgm:cxn modelId="{1EBCEE11-5D01-421D-8523-D5F7A1396408}" srcId="{DFCB3446-D8DB-4FC9-A9A4-5369C49EED5F}" destId="{30A97D91-7025-443D-AE30-D566417A16CF}" srcOrd="3" destOrd="0" parTransId="{ED9C1B9F-B0EE-440B-B80B-8BA820E5767E}" sibTransId="{0734F8CD-3772-4DB0-A2CB-F3372D32DE6A}"/>
    <dgm:cxn modelId="{70AEE42C-2858-44E7-9804-B21B94FAF517}" type="presOf" srcId="{BF9B0341-6D2D-4C52-8FDB-2B248F29ADFE}" destId="{160C864A-27BE-4CC2-B030-E0852CBE83E9}" srcOrd="0" destOrd="0" presId="urn:microsoft.com/office/officeart/2018/2/layout/IconCircleList"/>
    <dgm:cxn modelId="{DBA7D256-72C7-4D30-A10D-6FED13B90A1A}" srcId="{DFCB3446-D8DB-4FC9-A9A4-5369C49EED5F}" destId="{80367091-377C-43F7-8AE9-3E3623F26141}" srcOrd="2" destOrd="0" parTransId="{98EC6B59-95F6-4E9D-B94F-93D4DC3C05B0}" sibTransId="{BF9B0341-6D2D-4C52-8FDB-2B248F29ADFE}"/>
    <dgm:cxn modelId="{894B5B5B-9919-4758-8E55-1A6E85AA1D2D}" srcId="{DFCB3446-D8DB-4FC9-A9A4-5369C49EED5F}" destId="{64145886-5BC0-42CA-A288-C74EFF7A6C77}" srcOrd="0" destOrd="0" parTransId="{72FE3747-AFCE-494A-AA32-468EB701E188}" sibTransId="{64EFEA0D-E1FB-4316-8715-425B66D645D9}"/>
    <dgm:cxn modelId="{E859E55D-A1E2-416C-83E0-88076E402E28}" type="presOf" srcId="{64EFEA0D-E1FB-4316-8715-425B66D645D9}" destId="{2012B53C-709A-48EF-A51D-0DB810220619}" srcOrd="0" destOrd="0" presId="urn:microsoft.com/office/officeart/2018/2/layout/IconCircleList"/>
    <dgm:cxn modelId="{9F50935E-043D-4A47-BA2E-F0C308C04360}" srcId="{DFCB3446-D8DB-4FC9-A9A4-5369C49EED5F}" destId="{1218CDF2-BD01-4373-BB75-8D7C52D2CD9E}" srcOrd="1" destOrd="0" parTransId="{4639A65D-2D4A-452D-8D71-D3B47E5BBF47}" sibTransId="{BD6EF570-1D86-4A60-A328-6A1C4560727A}"/>
    <dgm:cxn modelId="{B4774076-98A3-4F63-A4E1-A793064ADE69}" type="presOf" srcId="{DFCB3446-D8DB-4FC9-A9A4-5369C49EED5F}" destId="{64FF2B4F-F78C-4687-9669-EDB21DA2BA56}" srcOrd="0" destOrd="0" presId="urn:microsoft.com/office/officeart/2018/2/layout/IconCircleList"/>
    <dgm:cxn modelId="{3A74967C-B9FC-4118-998D-AC2B78B23DC2}" type="presOf" srcId="{30A97D91-7025-443D-AE30-D566417A16CF}" destId="{BFE17E7D-89DB-4BBA-AFA3-14745FDE851F}" srcOrd="0" destOrd="0" presId="urn:microsoft.com/office/officeart/2018/2/layout/IconCircleList"/>
    <dgm:cxn modelId="{49D98488-4610-44C3-920B-6BE47F6F3513}" srcId="{DFCB3446-D8DB-4FC9-A9A4-5369C49EED5F}" destId="{2B4AD530-C719-40AF-9A75-0EF413F77890}" srcOrd="4" destOrd="0" parTransId="{E7A65D06-CA3D-4693-949A-F3A2C92F62AA}" sibTransId="{ED9DFBC8-3EA5-409A-BBB3-E6442E492301}"/>
    <dgm:cxn modelId="{17DF498A-F897-4F9C-A3F2-ED48F7E85AF4}" type="presOf" srcId="{64145886-5BC0-42CA-A288-C74EFF7A6C77}" destId="{D6CFF54F-3E54-4891-94DC-76FB2D8E1B77}" srcOrd="0" destOrd="0" presId="urn:microsoft.com/office/officeart/2018/2/layout/IconCircleList"/>
    <dgm:cxn modelId="{55CF70A8-97FA-4D3E-8A91-DFF6DF666A57}" type="presOf" srcId="{0734F8CD-3772-4DB0-A2CB-F3372D32DE6A}" destId="{5C2CDBBE-1EEF-4A59-B570-B19998FB9BC3}" srcOrd="0" destOrd="0" presId="urn:microsoft.com/office/officeart/2018/2/layout/IconCircleList"/>
    <dgm:cxn modelId="{C48754CD-29CB-43F2-8DF4-B7D993893E93}" type="presOf" srcId="{80367091-377C-43F7-8AE9-3E3623F26141}" destId="{A763641A-9555-4196-8331-B933518F39D8}" srcOrd="0" destOrd="0" presId="urn:microsoft.com/office/officeart/2018/2/layout/IconCircleList"/>
    <dgm:cxn modelId="{38D06FE4-03BE-4A71-B35F-E9ED815E53D2}" type="presOf" srcId="{BD6EF570-1D86-4A60-A328-6A1C4560727A}" destId="{98AA1370-BCC3-4CD0-8CED-6BF5945D2805}" srcOrd="0" destOrd="0" presId="urn:microsoft.com/office/officeart/2018/2/layout/IconCircleList"/>
    <dgm:cxn modelId="{163BB4E7-A1E2-4551-8027-0D68FA297B08}" type="presOf" srcId="{2B4AD530-C719-40AF-9A75-0EF413F77890}" destId="{1E1691D9-E866-4FC3-871E-BA9C81935891}" srcOrd="0" destOrd="0" presId="urn:microsoft.com/office/officeart/2018/2/layout/IconCircleList"/>
    <dgm:cxn modelId="{FA9DD81D-37E9-4C78-B7B8-1AB7B0C21C7A}" type="presParOf" srcId="{64FF2B4F-F78C-4687-9669-EDB21DA2BA56}" destId="{81826F72-66CD-4005-B2A8-59D9449E2B8F}" srcOrd="0" destOrd="0" presId="urn:microsoft.com/office/officeart/2018/2/layout/IconCircleList"/>
    <dgm:cxn modelId="{A1060008-6FC9-4067-A38F-61BDBBCD9213}" type="presParOf" srcId="{81826F72-66CD-4005-B2A8-59D9449E2B8F}" destId="{C5EF37FE-5111-4DC3-AC7B-3F106CFECD5E}" srcOrd="0" destOrd="0" presId="urn:microsoft.com/office/officeart/2018/2/layout/IconCircleList"/>
    <dgm:cxn modelId="{D017D8DB-400E-4E61-A01B-090053C0114A}" type="presParOf" srcId="{C5EF37FE-5111-4DC3-AC7B-3F106CFECD5E}" destId="{07298EF0-0BB5-4DE5-9510-65F2DB109310}" srcOrd="0" destOrd="0" presId="urn:microsoft.com/office/officeart/2018/2/layout/IconCircleList"/>
    <dgm:cxn modelId="{4BC379B2-8915-49DC-AB8D-E3FEFC0FDEF6}" type="presParOf" srcId="{C5EF37FE-5111-4DC3-AC7B-3F106CFECD5E}" destId="{B929C124-A755-4A93-9165-0CA6D60FC650}" srcOrd="1" destOrd="0" presId="urn:microsoft.com/office/officeart/2018/2/layout/IconCircleList"/>
    <dgm:cxn modelId="{05BF1DC9-6D27-404E-8184-BD776764A3E7}" type="presParOf" srcId="{C5EF37FE-5111-4DC3-AC7B-3F106CFECD5E}" destId="{6F121F82-6322-4737-8A08-0539B496F5A0}" srcOrd="2" destOrd="0" presId="urn:microsoft.com/office/officeart/2018/2/layout/IconCircleList"/>
    <dgm:cxn modelId="{D6528358-0FF4-44E8-9906-079106D7FC4A}" type="presParOf" srcId="{C5EF37FE-5111-4DC3-AC7B-3F106CFECD5E}" destId="{D6CFF54F-3E54-4891-94DC-76FB2D8E1B77}" srcOrd="3" destOrd="0" presId="urn:microsoft.com/office/officeart/2018/2/layout/IconCircleList"/>
    <dgm:cxn modelId="{6A6448D7-F7CD-4FCC-9AC7-3A742EC660E5}" type="presParOf" srcId="{81826F72-66CD-4005-B2A8-59D9449E2B8F}" destId="{2012B53C-709A-48EF-A51D-0DB810220619}" srcOrd="1" destOrd="0" presId="urn:microsoft.com/office/officeart/2018/2/layout/IconCircleList"/>
    <dgm:cxn modelId="{BA936746-E07C-4D9D-88FB-75DD00D98131}" type="presParOf" srcId="{81826F72-66CD-4005-B2A8-59D9449E2B8F}" destId="{1180D43B-8CD4-4E45-B7FE-42D93600EC04}" srcOrd="2" destOrd="0" presId="urn:microsoft.com/office/officeart/2018/2/layout/IconCircleList"/>
    <dgm:cxn modelId="{9E457F7F-37D9-4487-85B6-57B5BF7C471E}" type="presParOf" srcId="{1180D43B-8CD4-4E45-B7FE-42D93600EC04}" destId="{45ABBF97-DFE7-4098-99FA-7A1B9ABC47A1}" srcOrd="0" destOrd="0" presId="urn:microsoft.com/office/officeart/2018/2/layout/IconCircleList"/>
    <dgm:cxn modelId="{16C6343E-402E-4A12-90D9-08F78892D6D4}" type="presParOf" srcId="{1180D43B-8CD4-4E45-B7FE-42D93600EC04}" destId="{E4D0DEAB-E221-4896-AFC2-F373B6AFD38A}" srcOrd="1" destOrd="0" presId="urn:microsoft.com/office/officeart/2018/2/layout/IconCircleList"/>
    <dgm:cxn modelId="{3D728359-4B6E-4E4B-AF8F-C674FCAE46EB}" type="presParOf" srcId="{1180D43B-8CD4-4E45-B7FE-42D93600EC04}" destId="{20F4EE29-E1DC-4C5F-8530-53F4520E06B9}" srcOrd="2" destOrd="0" presId="urn:microsoft.com/office/officeart/2018/2/layout/IconCircleList"/>
    <dgm:cxn modelId="{944E8CBC-309A-460C-9E7B-06FDFFEBCEEA}" type="presParOf" srcId="{1180D43B-8CD4-4E45-B7FE-42D93600EC04}" destId="{DAE3186A-4A43-4A9C-87C3-6DFBD4D85DB8}" srcOrd="3" destOrd="0" presId="urn:microsoft.com/office/officeart/2018/2/layout/IconCircleList"/>
    <dgm:cxn modelId="{ACFE5633-500C-4FD6-8CA4-0483521CC885}" type="presParOf" srcId="{81826F72-66CD-4005-B2A8-59D9449E2B8F}" destId="{98AA1370-BCC3-4CD0-8CED-6BF5945D2805}" srcOrd="3" destOrd="0" presId="urn:microsoft.com/office/officeart/2018/2/layout/IconCircleList"/>
    <dgm:cxn modelId="{00D7A24D-9A25-45B0-9893-6AFA9AE594AE}" type="presParOf" srcId="{81826F72-66CD-4005-B2A8-59D9449E2B8F}" destId="{3862E989-8042-4A99-ADB2-67CAF1ABC625}" srcOrd="4" destOrd="0" presId="urn:microsoft.com/office/officeart/2018/2/layout/IconCircleList"/>
    <dgm:cxn modelId="{5914A6BC-CB15-4945-B6BF-8C1FDE20FF43}" type="presParOf" srcId="{3862E989-8042-4A99-ADB2-67CAF1ABC625}" destId="{E6F1E249-0C3F-4B0C-9B4D-919950E285B0}" srcOrd="0" destOrd="0" presId="urn:microsoft.com/office/officeart/2018/2/layout/IconCircleList"/>
    <dgm:cxn modelId="{E3729E54-9A4D-4537-A325-C4C94D00BC63}" type="presParOf" srcId="{3862E989-8042-4A99-ADB2-67CAF1ABC625}" destId="{86C728D8-1397-43B7-8D51-28B31B996BB7}" srcOrd="1" destOrd="0" presId="urn:microsoft.com/office/officeart/2018/2/layout/IconCircleList"/>
    <dgm:cxn modelId="{BD7CCC18-FDFD-4117-82EE-831DF2D232B9}" type="presParOf" srcId="{3862E989-8042-4A99-ADB2-67CAF1ABC625}" destId="{AA910885-4D2D-4992-A93C-124E12EFBBC5}" srcOrd="2" destOrd="0" presId="urn:microsoft.com/office/officeart/2018/2/layout/IconCircleList"/>
    <dgm:cxn modelId="{804A81C3-6666-4127-AB5C-D0FD15DE8581}" type="presParOf" srcId="{3862E989-8042-4A99-ADB2-67CAF1ABC625}" destId="{A763641A-9555-4196-8331-B933518F39D8}" srcOrd="3" destOrd="0" presId="urn:microsoft.com/office/officeart/2018/2/layout/IconCircleList"/>
    <dgm:cxn modelId="{290FB5DC-D4FA-458A-A091-546E6E4FAAF0}" type="presParOf" srcId="{81826F72-66CD-4005-B2A8-59D9449E2B8F}" destId="{160C864A-27BE-4CC2-B030-E0852CBE83E9}" srcOrd="5" destOrd="0" presId="urn:microsoft.com/office/officeart/2018/2/layout/IconCircleList"/>
    <dgm:cxn modelId="{57AE1A3C-96B3-4D0B-9018-CFE06D7D051A}" type="presParOf" srcId="{81826F72-66CD-4005-B2A8-59D9449E2B8F}" destId="{E730C434-4E2E-4F18-81C5-E69F3D453839}" srcOrd="6" destOrd="0" presId="urn:microsoft.com/office/officeart/2018/2/layout/IconCircleList"/>
    <dgm:cxn modelId="{65D0D2DF-519D-4E1E-82FB-E2A1294787B9}" type="presParOf" srcId="{E730C434-4E2E-4F18-81C5-E69F3D453839}" destId="{62809C31-B7D8-4D35-9F37-55D3BBABC351}" srcOrd="0" destOrd="0" presId="urn:microsoft.com/office/officeart/2018/2/layout/IconCircleList"/>
    <dgm:cxn modelId="{001FC2B7-52CB-48F4-9443-AB6E864A0BC7}" type="presParOf" srcId="{E730C434-4E2E-4F18-81C5-E69F3D453839}" destId="{D5F08088-E8C8-43E4-923C-DCB02A952E89}" srcOrd="1" destOrd="0" presId="urn:microsoft.com/office/officeart/2018/2/layout/IconCircleList"/>
    <dgm:cxn modelId="{A9EA4410-2863-4FA0-9ED0-18B82689D73A}" type="presParOf" srcId="{E730C434-4E2E-4F18-81C5-E69F3D453839}" destId="{C97CF0F2-E12A-4378-B469-03DEA24B2BAB}" srcOrd="2" destOrd="0" presId="urn:microsoft.com/office/officeart/2018/2/layout/IconCircleList"/>
    <dgm:cxn modelId="{34D605FD-D0CA-4A71-B051-14AD5556A3CE}" type="presParOf" srcId="{E730C434-4E2E-4F18-81C5-E69F3D453839}" destId="{BFE17E7D-89DB-4BBA-AFA3-14745FDE851F}" srcOrd="3" destOrd="0" presId="urn:microsoft.com/office/officeart/2018/2/layout/IconCircleList"/>
    <dgm:cxn modelId="{A5FE41BA-4BEF-419C-A343-47D56107A485}" type="presParOf" srcId="{81826F72-66CD-4005-B2A8-59D9449E2B8F}" destId="{5C2CDBBE-1EEF-4A59-B570-B19998FB9BC3}" srcOrd="7" destOrd="0" presId="urn:microsoft.com/office/officeart/2018/2/layout/IconCircleList"/>
    <dgm:cxn modelId="{F45950A0-2977-4AE2-8370-A668CF7EDB8C}" type="presParOf" srcId="{81826F72-66CD-4005-B2A8-59D9449E2B8F}" destId="{18079CF6-D007-485A-9F1C-98CEAB699406}" srcOrd="8" destOrd="0" presId="urn:microsoft.com/office/officeart/2018/2/layout/IconCircleList"/>
    <dgm:cxn modelId="{25D1E48A-EF2A-45A5-B11C-006357569644}" type="presParOf" srcId="{18079CF6-D007-485A-9F1C-98CEAB699406}" destId="{57DF6B2F-8FAE-45DC-8916-05F960ABEB2E}" srcOrd="0" destOrd="0" presId="urn:microsoft.com/office/officeart/2018/2/layout/IconCircleList"/>
    <dgm:cxn modelId="{6C1B49F2-6747-4AD7-9DF6-80CD130B82C0}" type="presParOf" srcId="{18079CF6-D007-485A-9F1C-98CEAB699406}" destId="{A29BBD2C-14AB-4936-B4FE-3171F99EE2CE}" srcOrd="1" destOrd="0" presId="urn:microsoft.com/office/officeart/2018/2/layout/IconCircleList"/>
    <dgm:cxn modelId="{683B90C3-FFC4-463F-B301-A26E13724DE2}" type="presParOf" srcId="{18079CF6-D007-485A-9F1C-98CEAB699406}" destId="{8752E5C7-15F9-4D26-98B8-5F34DD9177B9}" srcOrd="2" destOrd="0" presId="urn:microsoft.com/office/officeart/2018/2/layout/IconCircleList"/>
    <dgm:cxn modelId="{56B0E197-AEF7-4DFB-9433-74F016480027}" type="presParOf" srcId="{18079CF6-D007-485A-9F1C-98CEAB699406}" destId="{1E1691D9-E866-4FC3-871E-BA9C8193589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728F4E-0C59-AB4A-8C6E-84F9A817E3D3}">
      <dsp:nvSpPr>
        <dsp:cNvPr id="0" name=""/>
        <dsp:cNvSpPr/>
      </dsp:nvSpPr>
      <dsp:spPr>
        <a:xfrm>
          <a:off x="6315" y="773517"/>
          <a:ext cx="1974242" cy="23690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Take a self assessment</a:t>
          </a:r>
        </a:p>
      </dsp:txBody>
      <dsp:txXfrm>
        <a:off x="6315" y="1721153"/>
        <a:ext cx="1974242" cy="1421454"/>
      </dsp:txXfrm>
    </dsp:sp>
    <dsp:sp modelId="{78583665-CBB4-C843-96C1-38BD6F411946}">
      <dsp:nvSpPr>
        <dsp:cNvPr id="0" name=""/>
        <dsp:cNvSpPr/>
      </dsp:nvSpPr>
      <dsp:spPr>
        <a:xfrm>
          <a:off x="6315" y="773517"/>
          <a:ext cx="1974242" cy="9476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6315" y="773517"/>
        <a:ext cx="1974242" cy="947636"/>
      </dsp:txXfrm>
    </dsp:sp>
    <dsp:sp modelId="{AFCEB6D6-BA7E-BF46-91E6-936E248C087D}">
      <dsp:nvSpPr>
        <dsp:cNvPr id="0" name=""/>
        <dsp:cNvSpPr/>
      </dsp:nvSpPr>
      <dsp:spPr>
        <a:xfrm>
          <a:off x="2138497" y="773517"/>
          <a:ext cx="1974242" cy="2369090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Visit testing center to confirm</a:t>
          </a:r>
        </a:p>
      </dsp:txBody>
      <dsp:txXfrm>
        <a:off x="2138497" y="1721153"/>
        <a:ext cx="1974242" cy="1421454"/>
      </dsp:txXfrm>
    </dsp:sp>
    <dsp:sp modelId="{C4CE46F1-93DF-AE48-86E4-4FC9D4F6A38B}">
      <dsp:nvSpPr>
        <dsp:cNvPr id="0" name=""/>
        <dsp:cNvSpPr/>
      </dsp:nvSpPr>
      <dsp:spPr>
        <a:xfrm>
          <a:off x="2138497" y="773517"/>
          <a:ext cx="1974242" cy="9476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38497" y="773517"/>
        <a:ext cx="1974242" cy="947636"/>
      </dsp:txXfrm>
    </dsp:sp>
    <dsp:sp modelId="{45527701-6DB0-9147-AFD8-8A83284761C3}">
      <dsp:nvSpPr>
        <dsp:cNvPr id="0" name=""/>
        <dsp:cNvSpPr/>
      </dsp:nvSpPr>
      <dsp:spPr>
        <a:xfrm>
          <a:off x="4270678" y="773517"/>
          <a:ext cx="1974242" cy="2369090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Register for a bed</a:t>
          </a:r>
        </a:p>
      </dsp:txBody>
      <dsp:txXfrm>
        <a:off x="4270678" y="1721153"/>
        <a:ext cx="1974242" cy="1421454"/>
      </dsp:txXfrm>
    </dsp:sp>
    <dsp:sp modelId="{7824ED5D-CAE2-E944-89F2-EF069C9D5BE2}">
      <dsp:nvSpPr>
        <dsp:cNvPr id="0" name=""/>
        <dsp:cNvSpPr/>
      </dsp:nvSpPr>
      <dsp:spPr>
        <a:xfrm>
          <a:off x="4270678" y="773517"/>
          <a:ext cx="1974242" cy="9476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70678" y="773517"/>
        <a:ext cx="1974242" cy="947636"/>
      </dsp:txXfrm>
    </dsp:sp>
    <dsp:sp modelId="{99C9C286-D598-654C-9631-57028FA619B1}">
      <dsp:nvSpPr>
        <dsp:cNvPr id="0" name=""/>
        <dsp:cNvSpPr/>
      </dsp:nvSpPr>
      <dsp:spPr>
        <a:xfrm>
          <a:off x="6402860" y="773517"/>
          <a:ext cx="1974242" cy="2369090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Get your requests attended</a:t>
          </a:r>
        </a:p>
      </dsp:txBody>
      <dsp:txXfrm>
        <a:off x="6402860" y="1721153"/>
        <a:ext cx="1974242" cy="1421454"/>
      </dsp:txXfrm>
    </dsp:sp>
    <dsp:sp modelId="{EDC58666-9D5D-FD47-8456-3CC72ACAD20B}">
      <dsp:nvSpPr>
        <dsp:cNvPr id="0" name=""/>
        <dsp:cNvSpPr/>
      </dsp:nvSpPr>
      <dsp:spPr>
        <a:xfrm>
          <a:off x="6402860" y="773517"/>
          <a:ext cx="1974242" cy="9476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04</a:t>
          </a:r>
        </a:p>
      </dsp:txBody>
      <dsp:txXfrm>
        <a:off x="6402860" y="773517"/>
        <a:ext cx="1974242" cy="947636"/>
      </dsp:txXfrm>
    </dsp:sp>
    <dsp:sp modelId="{E6D72F9A-BB47-5C4C-9451-3DFADC4E03E7}">
      <dsp:nvSpPr>
        <dsp:cNvPr id="0" name=""/>
        <dsp:cNvSpPr/>
      </dsp:nvSpPr>
      <dsp:spPr>
        <a:xfrm>
          <a:off x="8535042" y="773517"/>
          <a:ext cx="1974242" cy="236909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Fight COVID </a:t>
          </a:r>
          <a:r>
            <a:rPr lang="en-US" sz="2600" kern="1200">
              <a:sym typeface="Wingdings" panose="05000000000000000000" pitchFamily="2" charset="2"/>
            </a:rPr>
            <a:t></a:t>
          </a:r>
          <a:endParaRPr lang="en-US" sz="2600" kern="1200"/>
        </a:p>
      </dsp:txBody>
      <dsp:txXfrm>
        <a:off x="8535042" y="1721153"/>
        <a:ext cx="1974242" cy="1421454"/>
      </dsp:txXfrm>
    </dsp:sp>
    <dsp:sp modelId="{97CA8010-248D-4541-916B-57EED0B792D1}">
      <dsp:nvSpPr>
        <dsp:cNvPr id="0" name=""/>
        <dsp:cNvSpPr/>
      </dsp:nvSpPr>
      <dsp:spPr>
        <a:xfrm>
          <a:off x="8535042" y="773517"/>
          <a:ext cx="1974242" cy="9476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05</a:t>
          </a:r>
        </a:p>
      </dsp:txBody>
      <dsp:txXfrm>
        <a:off x="8535042" y="773517"/>
        <a:ext cx="1974242" cy="9476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98EF0-0BB5-4DE5-9510-65F2DB109310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C124-A755-4A93-9165-0CA6D60FC650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FF54F-3E54-4891-94DC-76FB2D8E1B77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Efficient resources planning using machine learning</a:t>
          </a:r>
        </a:p>
      </dsp:txBody>
      <dsp:txXfrm>
        <a:off x="1172126" y="908559"/>
        <a:ext cx="2114937" cy="897246"/>
      </dsp:txXfrm>
    </dsp:sp>
    <dsp:sp modelId="{45ABBF97-DFE7-4098-99FA-7A1B9ABC47A1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0DEAB-E221-4896-AFC2-F373B6AFD38A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3186A-4A43-4A9C-87C3-6DFBD4D85DB8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Cleanliness notifications</a:t>
          </a:r>
        </a:p>
      </dsp:txBody>
      <dsp:txXfrm>
        <a:off x="4745088" y="908559"/>
        <a:ext cx="2114937" cy="897246"/>
      </dsp:txXfrm>
    </dsp:sp>
    <dsp:sp modelId="{E6F1E249-0C3F-4B0C-9B4D-919950E285B0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728D8-1397-43B7-8D51-28B31B996BB7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3641A-9555-4196-8331-B933518F39D8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Exposure notification to the user</a:t>
          </a:r>
        </a:p>
      </dsp:txBody>
      <dsp:txXfrm>
        <a:off x="8318049" y="908559"/>
        <a:ext cx="2114937" cy="897246"/>
      </dsp:txXfrm>
    </dsp:sp>
    <dsp:sp modelId="{62809C31-B7D8-4D35-9F37-55D3BBABC351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F08088-E8C8-43E4-923C-DCB02A952E89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17E7D-89DB-4BBA-AFA3-14745FDE851F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Travel safety</a:t>
          </a:r>
        </a:p>
      </dsp:txBody>
      <dsp:txXfrm>
        <a:off x="1172126" y="2545532"/>
        <a:ext cx="2114937" cy="897246"/>
      </dsp:txXfrm>
    </dsp:sp>
    <dsp:sp modelId="{57DF6B2F-8FAE-45DC-8916-05F960ABEB2E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BBD2C-14AB-4936-B4FE-3171F99EE2CE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691D9-E866-4FC3-871E-BA9C81935891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Together we’ll flatten the curve</a:t>
          </a:r>
        </a:p>
      </dsp:txBody>
      <dsp:txXfrm>
        <a:off x="4745088" y="254553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60A7F-47D2-4CAF-A8B5-BF7862619437}" type="datetimeFigureOut">
              <a:rPr lang="en-US" smtClean="0"/>
              <a:t>9/27/20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0F2A2-478A-4B83-AF7E-4FD00A395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1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As the pandemic is growing, patients are worried if they can get a bedspace, PPE kits, Food, etc., One concern about the impact of COVID-19 on hospitals is ICU capacity. Real time allocation of beds, ICUs may save lives. So this app’s primary focus is hospital management.</a:t>
            </a:r>
          </a:p>
          <a:p>
            <a:pPr marL="228600" indent="-228600">
              <a:buAutoNum type="arabicPeriod"/>
            </a:pPr>
            <a:r>
              <a:rPr lang="en-US" dirty="0"/>
              <a:t>At present data on real time hospital bed availability is not accessible to public. It is difficult to find a hospital bedspace and what gets even more challenging is the service requests to tend to. Every second counts!</a:t>
            </a:r>
          </a:p>
          <a:p>
            <a:pPr marL="228600" indent="-228600">
              <a:buAutoNum type="arabicPeriod"/>
            </a:pPr>
            <a:r>
              <a:rPr lang="en-US" dirty="0"/>
              <a:t>A treatment without hassle and a timely self assessment, can provide confidence to the user and a sense of trust for the community which will make the rest of 2020 easy for us.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0F2A2-478A-4B83-AF7E-4FD00A3958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29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 self assessment is a set of questionnaire that helps to identity if user has COVID. </a:t>
            </a:r>
          </a:p>
          <a:p>
            <a:pPr marL="228600" indent="-228600">
              <a:buAutoNum type="arabicPeriod"/>
            </a:pPr>
            <a:r>
              <a:rPr lang="en-US" dirty="0"/>
              <a:t>After the assessment, they can visit a nearby testing center to confirm.</a:t>
            </a:r>
          </a:p>
          <a:p>
            <a:pPr marL="228600" indent="-228600">
              <a:buAutoNum type="arabicPeriod"/>
            </a:pPr>
            <a:r>
              <a:rPr lang="en-US" dirty="0"/>
              <a:t>Once the user is COVID positive, they can act fast by registering a bedspace for themselves at the nearby hospital.</a:t>
            </a:r>
          </a:p>
          <a:p>
            <a:pPr marL="228600" indent="-228600">
              <a:buAutoNum type="arabicPeriod"/>
            </a:pPr>
            <a:r>
              <a:rPr lang="en-US" dirty="0"/>
              <a:t>Once they are allotted a bedspace and taken initial care of, they can request for additional resources like food, PPE kits, water etc., from the app itself.</a:t>
            </a:r>
          </a:p>
          <a:p>
            <a:pPr marL="228600" indent="-228600">
              <a:buAutoNum type="arabicPeriod"/>
            </a:pPr>
            <a:r>
              <a:rPr lang="en-US" dirty="0"/>
              <a:t>Once a request is raised, the hospital management can consolidate the requests and tend to them in the order they arrive.</a:t>
            </a:r>
          </a:p>
          <a:p>
            <a:pPr marL="228600" indent="-228600">
              <a:buAutoNum type="arabicPeriod"/>
            </a:pPr>
            <a:r>
              <a:rPr lang="en-US" dirty="0"/>
              <a:t>This keeps hospital management organized and helps the staff and patients to have their needs met with social distancing in practice as every request goes through the app only.</a:t>
            </a:r>
          </a:p>
          <a:p>
            <a:pPr marL="228600" indent="-228600">
              <a:buAutoNum type="arabicPeriod"/>
            </a:pPr>
            <a:r>
              <a:rPr lang="en-US" dirty="0"/>
              <a:t>Following social distancing, acting fast and being compassionate to others, we can fight against COVID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0F2A2-478A-4B83-AF7E-4FD00A3958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34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0F2A2-478A-4B83-AF7E-4FD00A3958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47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0F2A2-478A-4B83-AF7E-4FD00A3958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72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="0" i="0" dirty="0">
                <a:effectLst/>
                <a:latin typeface="Segoe UI" panose="020B0502040204020203" pitchFamily="34" charset="0"/>
              </a:rPr>
              <a:t>Perform an analysis of the healthcare system capacity as compared to disease spread forecasts and efficiently plan resources. Perform </a:t>
            </a:r>
            <a:r>
              <a:rPr lang="en-US" b="1" i="0" dirty="0">
                <a:solidFill>
                  <a:srgbClr val="292929"/>
                </a:solidFill>
                <a:effectLst/>
                <a:latin typeface="medium-content-sans-serif-font"/>
              </a:rPr>
              <a:t>Density-Based Spatial Clustering 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ans-serif-font"/>
              </a:rPr>
              <a:t>to find the hotspots and brace for the impact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medium-content-sans-serif-font"/>
              </a:rPr>
              <a:t>Based on the user activity, suggest to perform some safe cleanliness practices.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medium-content-sans-serif-font"/>
              </a:rPr>
              <a:t>Based on the proximity of user with others, provide a real time update on exposure to COVID to avoid the densely affected regions.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medium-content-sans-serif-font"/>
              </a:rPr>
              <a:t>Determine safest paths through corona affected regions using online - sync and offline strategies.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0F2A2-478A-4B83-AF7E-4FD00A3958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28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5FF0-91DD-41C1-AD1A-2EE2049CA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056E7-E3AC-4CBD-BB65-BF4BCF324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7D43B-CC87-4589-BEE3-4EE058F6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173E-ADEC-41E6-9281-07998E99EF43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0A33A-D3D8-4DD3-8290-42BC19464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99C8F-0B80-4B0E-99A5-DFDBE585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4256-05AA-463F-9184-725E52B7A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2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CDE8-1AE3-4DAF-8F32-7F559C344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CBCDA-D088-4112-87F4-7DBDF4178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2D1BB-CA2F-4D0D-9110-0F47A01C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173E-ADEC-41E6-9281-07998E99EF43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0FEB4-31ED-407D-ADC6-8D6B2B8D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C6547-9514-46D6-AF70-564FFBFF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4256-05AA-463F-9184-725E52B7A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7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F9E78E-4D6B-4215-982B-AC3CD8574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5EF48-DA8F-4EC4-A0F9-6003A1E32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6FDD2-D921-43F1-978D-B2F04147D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173E-ADEC-41E6-9281-07998E99EF43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1D377-9D21-4F74-95F4-17E04CC5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8C450-E00C-47C8-BC2B-E3360F12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4256-05AA-463F-9184-725E52B7A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8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6D860-A557-448D-9B9C-49AB1131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3FCEE-5F99-4F88-8A58-B8E45A3CA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7C518-E167-43BE-89B7-5F9A68CD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173E-ADEC-41E6-9281-07998E99EF43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3081B-62C7-4D22-8EF7-3ADF3A01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A46EF-673E-419B-86FC-245585E8F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4256-05AA-463F-9184-725E52B7A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6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588B7-3201-4526-AB92-D282BC191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92133-ED42-4C45-863F-5A7003630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DD716-CF96-42D9-B4A5-4A190E7E7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173E-ADEC-41E6-9281-07998E99EF43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24936-42B9-4C61-940D-160ADCB6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2C394-3149-4093-87E5-1DA16034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4256-05AA-463F-9184-725E52B7A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4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06C4-3E97-4172-961F-FF86CB2B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8341E-EE06-44C1-89AC-8092A6030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7677A-FA65-4CD4-8867-1FE063A38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BB334-2194-4283-97FD-205F99D1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173E-ADEC-41E6-9281-07998E99EF43}" type="datetimeFigureOut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9DBC5-7B7E-403A-B012-5859926A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30FC2-212D-4331-855B-B697B257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4256-05AA-463F-9184-725E52B7A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2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7B46-215E-4E64-B739-B1372F63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AB4DD-8C8C-4D8E-B776-7770F1DF2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A3C74-5567-4A73-89FA-8E8E00E7B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926B4-AA73-4676-97AC-97A9F3D4E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451A0-E01B-443A-B3DE-DBC313B3F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7CFAA7-63AE-4463-A742-984CC2D3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173E-ADEC-41E6-9281-07998E99EF43}" type="datetimeFigureOut">
              <a:rPr lang="en-US" smtClean="0"/>
              <a:t>9/27/20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70706-9D68-47A1-9592-898744530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3C86BC-269E-4B94-8A84-C1CD2E1B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4256-05AA-463F-9184-725E52B7A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3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3ED-4587-4EE1-A51A-57657C6DC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066B64-9128-4277-8447-CC00FD65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173E-ADEC-41E6-9281-07998E99EF43}" type="datetimeFigureOut">
              <a:rPr lang="en-US" smtClean="0"/>
              <a:t>9/27/20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2A2A0-5825-4F22-8D57-BE1320E82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1E729-D815-423F-9D04-CC45315C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4256-05AA-463F-9184-725E52B7A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3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507A0-7825-48E3-9C6D-7766E6A0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173E-ADEC-41E6-9281-07998E99EF43}" type="datetimeFigureOut">
              <a:rPr lang="en-US" smtClean="0"/>
              <a:t>9/27/20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8D69B-E92D-4077-BCCB-B9142410B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F6BA2-7A48-48B5-A6C2-9A2AE4E7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4256-05AA-463F-9184-725E52B7A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7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880E-25A7-450E-A1BE-93BDB6B98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1E0D-4364-47B6-A901-5FE5042EC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EACEE-A62B-4994-8519-5A2E7271B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5E21C-AE2A-42C1-B9AE-F617EF3BF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173E-ADEC-41E6-9281-07998E99EF43}" type="datetimeFigureOut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1185E-F591-4FA1-B11F-5C62C7C3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36F50-9611-4269-A4B1-AD9A48D6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4256-05AA-463F-9184-725E52B7A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23FD-A194-4C6F-9060-3FD30D3F4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B43447-0667-4E2B-808E-CF8A45126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508C3-7C89-4568-84AA-23A44B1D6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8BCC7-4615-4CF0-8373-A635068E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173E-ADEC-41E6-9281-07998E99EF43}" type="datetimeFigureOut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8C440-51DA-47D2-871C-77BCFD3C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55421-7FD2-41D5-9F0B-6D04B252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4256-05AA-463F-9184-725E52B7A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1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33307-41E2-41ED-AB23-C5F81275A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E6FC3-7D63-493D-A206-978445CDA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CFDF8-7209-4859-88B6-BDAA076DC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173E-ADEC-41E6-9281-07998E99EF43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CBF93-0EA7-46C8-90EE-DABAC2023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B0548-35FA-405B-AFA6-B92C14F31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A4256-05AA-463F-9184-725E52B7A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4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8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065CE-C4BA-405F-B175-7408A6061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0940" y="3157823"/>
            <a:ext cx="8495070" cy="1254546"/>
          </a:xfrm>
        </p:spPr>
        <p:txBody>
          <a:bodyPr anchor="b">
            <a:normAutofit fontScale="90000"/>
          </a:bodyPr>
          <a:lstStyle/>
          <a:p>
            <a:br>
              <a:rPr lang="en-US" sz="3800" dirty="0">
                <a:solidFill>
                  <a:srgbClr val="FFFFFF"/>
                </a:solidFill>
              </a:rPr>
            </a:br>
            <a:r>
              <a:rPr lang="en-US" sz="3800" dirty="0">
                <a:solidFill>
                  <a:srgbClr val="FFFFFF"/>
                </a:solidFill>
                <a:latin typeface="Ravie" pitchFamily="82" charset="77"/>
              </a:rPr>
              <a:t>Now more than ever, your safety matters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F0286-EAC9-42B0-9681-B7B606834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Sameera </a:t>
            </a:r>
            <a:r>
              <a:rPr lang="en-US" b="1" dirty="0" err="1">
                <a:solidFill>
                  <a:srgbClr val="FFFFFF"/>
                </a:solidFill>
              </a:rPr>
              <a:t>Turupu</a:t>
            </a:r>
            <a:r>
              <a:rPr lang="en-US" b="1" dirty="0">
                <a:solidFill>
                  <a:srgbClr val="FFFFFF"/>
                </a:solidFill>
              </a:rPr>
              <a:t>     </a:t>
            </a:r>
            <a:r>
              <a:rPr lang="en-US" b="1" dirty="0" err="1">
                <a:solidFill>
                  <a:srgbClr val="FFFFFF"/>
                </a:solidFill>
              </a:rPr>
              <a:t>Avinash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Bondalapati</a:t>
            </a:r>
            <a:r>
              <a:rPr lang="en-US" b="1" dirty="0">
                <a:solidFill>
                  <a:srgbClr val="FFFFFF"/>
                </a:solidFill>
              </a:rPr>
              <a:t>     Aditya </a:t>
            </a:r>
            <a:r>
              <a:rPr lang="en-US" b="1" dirty="0" err="1">
                <a:solidFill>
                  <a:srgbClr val="FFFFFF"/>
                </a:solidFill>
              </a:rPr>
              <a:t>Bhamidipati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EEA8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0A48513-1AD1-834E-ACC4-F1B709137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741" y="1241384"/>
            <a:ext cx="2254792" cy="15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1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8A7E6-403D-4C4C-A4AF-56B756C9C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Ravie" pitchFamily="82" charset="77"/>
              </a:rPr>
              <a:t>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A30AE-1E2E-42CA-97DE-500648C71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Hospital management during COVID</a:t>
            </a:r>
          </a:p>
          <a:p>
            <a:r>
              <a:rPr lang="en-US" sz="2400" dirty="0"/>
              <a:t>Organized registry of service requests</a:t>
            </a:r>
          </a:p>
          <a:p>
            <a:r>
              <a:rPr lang="en-US" sz="2400" dirty="0"/>
              <a:t>Treatment without hassle</a:t>
            </a:r>
          </a:p>
          <a:p>
            <a:r>
              <a:rPr lang="en-US" sz="2400" dirty="0"/>
              <a:t>COVID – self assessment</a:t>
            </a:r>
          </a:p>
          <a:p>
            <a:r>
              <a:rPr lang="en-US" sz="2400" dirty="0"/>
              <a:t>Make 2020 easy</a:t>
            </a:r>
          </a:p>
          <a:p>
            <a:endParaRPr lang="en-US" sz="2400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206AB49-6576-A043-8F1A-770EA039D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044" y="3175592"/>
            <a:ext cx="824854" cy="824854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69E57530-E0DC-294D-8467-79189C9AA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485" y="5548392"/>
            <a:ext cx="496985" cy="496985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233327B-F845-9E4C-823F-85D4CAF8D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552" y="2490436"/>
            <a:ext cx="1422400" cy="142240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E44A4BF-287F-8A47-B0D1-24D0C6548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796" y="5194740"/>
            <a:ext cx="1422400" cy="1422400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DF26964F-6830-8D4F-8C6A-77716612B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619" y="5289017"/>
            <a:ext cx="857784" cy="857784"/>
          </a:xfrm>
          <a:prstGeom prst="rect">
            <a:avLst/>
          </a:prstGeom>
        </p:spPr>
      </p:pic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B4640A86-087F-704C-A85D-B80EC14AA6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589" y="4685602"/>
            <a:ext cx="1736030" cy="824854"/>
          </a:xfrm>
          <a:prstGeom prst="rect">
            <a:avLst/>
          </a:prstGeom>
        </p:spPr>
      </p:pic>
      <p:pic>
        <p:nvPicPr>
          <p:cNvPr id="22" name="Picture 21" descr="A picture containing graphical user interface, text&#10;&#10;Description automatically generated">
            <a:extLst>
              <a:ext uri="{FF2B5EF4-FFF2-40B4-BE49-F238E27FC236}">
                <a16:creationId xmlns:a16="http://schemas.microsoft.com/office/drawing/2014/main" id="{E8F2771F-C91B-EF42-9B7F-EDCEB1D084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60" y="3673098"/>
            <a:ext cx="1422401" cy="139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8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2E7E6-0185-44B7-851D-B22EE2A0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20833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F610C-7D03-4B3A-8169-3E54E62D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5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  <a:latin typeface="Ravie" pitchFamily="82" charset="77"/>
              </a:rPr>
              <a:t>How do we do it?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DD2862-C185-42B4-9BB6-A90B20D62F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506626"/>
              </p:ext>
            </p:extLst>
          </p:nvPr>
        </p:nvGraphicFramePr>
        <p:xfrm>
          <a:off x="838200" y="2265218"/>
          <a:ext cx="10515600" cy="3916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EF0740ED-7BB9-5A4E-AD79-90D8A95D71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767" y="3262395"/>
            <a:ext cx="511444" cy="511444"/>
          </a:xfrm>
          <a:prstGeom prst="rect">
            <a:avLst/>
          </a:prstGeom>
        </p:spPr>
      </p:pic>
      <p:pic>
        <p:nvPicPr>
          <p:cNvPr id="21" name="Picture 20" descr="A picture containing sky, star, dark, sitting&#10;&#10;Description automatically generated">
            <a:extLst>
              <a:ext uri="{FF2B5EF4-FFF2-40B4-BE49-F238E27FC236}">
                <a16:creationId xmlns:a16="http://schemas.microsoft.com/office/drawing/2014/main" id="{44B37EAC-E3A9-BE4B-9A52-C9CE1565F2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581" y="3262395"/>
            <a:ext cx="511444" cy="530042"/>
          </a:xfrm>
          <a:prstGeom prst="rect">
            <a:avLst/>
          </a:prstGeom>
        </p:spPr>
      </p:pic>
      <p:pic>
        <p:nvPicPr>
          <p:cNvPr id="25" name="Picture 24" descr="A picture containing computer, sitting, computer&#10;&#10;Description automatically generated">
            <a:extLst>
              <a:ext uri="{FF2B5EF4-FFF2-40B4-BE49-F238E27FC236}">
                <a16:creationId xmlns:a16="http://schemas.microsoft.com/office/drawing/2014/main" id="{31E3E5F6-D6BB-1346-88E4-46F4B257C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395" y="3163979"/>
            <a:ext cx="701023" cy="530042"/>
          </a:xfrm>
          <a:prstGeom prst="rect">
            <a:avLst/>
          </a:prstGeom>
        </p:spPr>
      </p:pic>
      <p:pic>
        <p:nvPicPr>
          <p:cNvPr id="27" name="Picture 26" descr="A sign on a pole&#10;&#10;Description automatically generated">
            <a:extLst>
              <a:ext uri="{FF2B5EF4-FFF2-40B4-BE49-F238E27FC236}">
                <a16:creationId xmlns:a16="http://schemas.microsoft.com/office/drawing/2014/main" id="{7945EA01-D2AA-8848-88F6-8626223B60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88" y="3243797"/>
            <a:ext cx="530042" cy="530042"/>
          </a:xfrm>
          <a:prstGeom prst="rect">
            <a:avLst/>
          </a:prstGeom>
        </p:spPr>
      </p:pic>
      <p:pic>
        <p:nvPicPr>
          <p:cNvPr id="29" name="Picture 2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0870C80-5D93-D642-BD40-738DAB9936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106" y="3064208"/>
            <a:ext cx="1345812" cy="1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CDA2-7B08-4186-977D-FF255B1EE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953" y="378694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Ravie" pitchFamily="82" charset="77"/>
              </a:rPr>
              <a:t>Technology stack used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A2C682C-0519-E641-BC13-3AD19C133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416" y="1905327"/>
            <a:ext cx="2682751" cy="2682751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2CE63BC-9363-FE4E-8612-A06F0BAA0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380" y="1664149"/>
            <a:ext cx="2116667" cy="2116667"/>
          </a:xfrm>
          <a:prstGeom prst="rect">
            <a:avLst/>
          </a:prstGeom>
        </p:spPr>
      </p:pic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2D39FFD7-C2E3-2643-881B-56128C9DFA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53" y="1693333"/>
            <a:ext cx="3285067" cy="2058300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E705F65F-08B4-6A43-A329-CB1584FB8E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920" y="4228337"/>
            <a:ext cx="3328919" cy="2335212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0F34BD7C-8547-5F44-8312-68BC7A352E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84" y="4313004"/>
            <a:ext cx="2799718" cy="170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6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2AACEF-769A-4B97-A9E0-7DC474643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Ravie" pitchFamily="82" charset="77"/>
              </a:rPr>
              <a:t>Demo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Album">
            <a:extLst>
              <a:ext uri="{FF2B5EF4-FFF2-40B4-BE49-F238E27FC236}">
                <a16:creationId xmlns:a16="http://schemas.microsoft.com/office/drawing/2014/main" id="{B50EBF00-EBC3-4374-AAA8-7DDBC8985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3799" y="1067136"/>
            <a:ext cx="1784402" cy="178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4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53806-09F3-4BD4-968C-DAD66E25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AF257B-70DF-4C79-8649-B2DD3F4764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8057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470</Words>
  <Application>Microsoft Macintosh PowerPoint</Application>
  <PresentationFormat>Widescreen</PresentationFormat>
  <Paragraphs>47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medium-content-sans-serif-font</vt:lpstr>
      <vt:lpstr>Ravie</vt:lpstr>
      <vt:lpstr>Segoe UI</vt:lpstr>
      <vt:lpstr>Wingdings</vt:lpstr>
      <vt:lpstr>Office Theme</vt:lpstr>
      <vt:lpstr> Now more than ever, your safety matters</vt:lpstr>
      <vt:lpstr>Intent</vt:lpstr>
      <vt:lpstr>How do we do it?</vt:lpstr>
      <vt:lpstr>Technology stack used</vt:lpstr>
      <vt:lpstr>Demo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Now more than ever, your safety matters</dc:title>
  <dc:creator>Sameera Turupu</dc:creator>
  <cp:lastModifiedBy>Sameera Turupu</cp:lastModifiedBy>
  <cp:revision>2</cp:revision>
  <dcterms:created xsi:type="dcterms:W3CDTF">2020-09-27T14:05:18Z</dcterms:created>
  <dcterms:modified xsi:type="dcterms:W3CDTF">2020-09-27T14:07:27Z</dcterms:modified>
</cp:coreProperties>
</file>