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2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342CCC-8EE3-43DD-B295-A5D469F430C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D516343-399C-4403-9E2B-0569FF7AE84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Problem Statement</a:t>
          </a:r>
        </a:p>
      </dgm:t>
    </dgm:pt>
    <dgm:pt modelId="{9AFCE86D-B60D-47D5-A91D-F924C0DC819C}" type="parTrans" cxnId="{65413CB7-4826-473D-A74B-B8136B74C58E}">
      <dgm:prSet/>
      <dgm:spPr/>
      <dgm:t>
        <a:bodyPr/>
        <a:lstStyle/>
        <a:p>
          <a:endParaRPr lang="en-US"/>
        </a:p>
      </dgm:t>
    </dgm:pt>
    <dgm:pt modelId="{08C03F9F-FA02-4DD5-8778-5E59BD577867}" type="sibTrans" cxnId="{65413CB7-4826-473D-A74B-B8136B74C58E}">
      <dgm:prSet/>
      <dgm:spPr/>
      <dgm:t>
        <a:bodyPr/>
        <a:lstStyle/>
        <a:p>
          <a:endParaRPr lang="en-US"/>
        </a:p>
      </dgm:t>
    </dgm:pt>
    <dgm:pt modelId="{F928B286-EDFC-4523-9411-777B1A34734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Modeling and Simulation Goals</a:t>
          </a:r>
        </a:p>
      </dgm:t>
    </dgm:pt>
    <dgm:pt modelId="{C45DAFB8-0471-44FC-9D96-D856830F2E8E}" type="parTrans" cxnId="{FDE8DFFC-4EE9-46D3-9B99-9094B8258A0F}">
      <dgm:prSet/>
      <dgm:spPr/>
      <dgm:t>
        <a:bodyPr/>
        <a:lstStyle/>
        <a:p>
          <a:endParaRPr lang="en-US"/>
        </a:p>
      </dgm:t>
    </dgm:pt>
    <dgm:pt modelId="{4AE72EF1-328C-46BE-BE2B-C0EFE08856A0}" type="sibTrans" cxnId="{FDE8DFFC-4EE9-46D3-9B99-9094B8258A0F}">
      <dgm:prSet/>
      <dgm:spPr/>
      <dgm:t>
        <a:bodyPr/>
        <a:lstStyle/>
        <a:p>
          <a:endParaRPr lang="en-US"/>
        </a:p>
      </dgm:t>
    </dgm:pt>
    <dgm:pt modelId="{53C6756D-44D9-42D4-89D3-20F71769359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Overview and Description of our model</a:t>
          </a:r>
        </a:p>
      </dgm:t>
    </dgm:pt>
    <dgm:pt modelId="{62E138E3-4A00-4DF6-A137-9A52EE6BB7AB}" type="parTrans" cxnId="{85B31633-83F2-4C6D-A724-27AE2FE5A870}">
      <dgm:prSet/>
      <dgm:spPr/>
      <dgm:t>
        <a:bodyPr/>
        <a:lstStyle/>
        <a:p>
          <a:endParaRPr lang="en-US"/>
        </a:p>
      </dgm:t>
    </dgm:pt>
    <dgm:pt modelId="{8535D814-DE03-4750-9D1F-C48D293CB235}" type="sibTrans" cxnId="{85B31633-83F2-4C6D-A724-27AE2FE5A870}">
      <dgm:prSet/>
      <dgm:spPr/>
      <dgm:t>
        <a:bodyPr/>
        <a:lstStyle/>
        <a:p>
          <a:endParaRPr lang="en-US"/>
        </a:p>
      </dgm:t>
    </dgm:pt>
    <dgm:pt modelId="{1FBA2153-50F6-469E-8570-B98055AEA1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Simulation Demo</a:t>
          </a:r>
        </a:p>
      </dgm:t>
    </dgm:pt>
    <dgm:pt modelId="{1C8BD9BE-A0FB-45AE-B791-0A1889E3A8A4}" type="parTrans" cxnId="{715D550F-B740-40EC-8527-0BD16EEE0B26}">
      <dgm:prSet/>
      <dgm:spPr/>
      <dgm:t>
        <a:bodyPr/>
        <a:lstStyle/>
        <a:p>
          <a:endParaRPr lang="en-US"/>
        </a:p>
      </dgm:t>
    </dgm:pt>
    <dgm:pt modelId="{900DE323-A631-4B22-A650-1E3213A9B314}" type="sibTrans" cxnId="{715D550F-B740-40EC-8527-0BD16EEE0B26}">
      <dgm:prSet/>
      <dgm:spPr/>
      <dgm:t>
        <a:bodyPr/>
        <a:lstStyle/>
        <a:p>
          <a:endParaRPr lang="en-US"/>
        </a:p>
      </dgm:t>
    </dgm:pt>
    <dgm:pt modelId="{AE2C9235-0834-4A93-9B53-E2FB3D4A8EE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Future Works</a:t>
          </a:r>
        </a:p>
      </dgm:t>
    </dgm:pt>
    <dgm:pt modelId="{16723831-5640-45CF-8FA0-E7F587DCEFD8}" type="parTrans" cxnId="{C8E6613D-6A10-459F-A2F7-C98A34D300E5}">
      <dgm:prSet/>
      <dgm:spPr/>
      <dgm:t>
        <a:bodyPr/>
        <a:lstStyle/>
        <a:p>
          <a:endParaRPr lang="en-US"/>
        </a:p>
      </dgm:t>
    </dgm:pt>
    <dgm:pt modelId="{C7CCDCDD-B958-48F2-BCD9-1923A0D633A8}" type="sibTrans" cxnId="{C8E6613D-6A10-459F-A2F7-C98A34D300E5}">
      <dgm:prSet/>
      <dgm:spPr/>
      <dgm:t>
        <a:bodyPr/>
        <a:lstStyle/>
        <a:p>
          <a:endParaRPr lang="en-US"/>
        </a:p>
      </dgm:t>
    </dgm:pt>
    <dgm:pt modelId="{8412DF91-EE93-4AD4-81FC-FF7559899079}" type="pres">
      <dgm:prSet presAssocID="{94342CCC-8EE3-43DD-B295-A5D469F430C9}" presName="root" presStyleCnt="0">
        <dgm:presLayoutVars>
          <dgm:dir/>
          <dgm:resizeHandles val="exact"/>
        </dgm:presLayoutVars>
      </dgm:prSet>
      <dgm:spPr/>
    </dgm:pt>
    <dgm:pt modelId="{9FC0C960-6E39-4CD2-892A-BD6FD1CAB11D}" type="pres">
      <dgm:prSet presAssocID="{7D516343-399C-4403-9E2B-0569FF7AE848}" presName="compNode" presStyleCnt="0"/>
      <dgm:spPr/>
    </dgm:pt>
    <dgm:pt modelId="{639EF4DF-EE0A-4713-BCB9-BB79D68591ED}" type="pres">
      <dgm:prSet presAssocID="{7D516343-399C-4403-9E2B-0569FF7AE848}" presName="iconBgRect" presStyleLbl="bgShp" presStyleIdx="0" presStyleCnt="5"/>
      <dgm:spPr/>
    </dgm:pt>
    <dgm:pt modelId="{7CCE0ECC-2188-4905-8456-5B781B7A21B6}" type="pres">
      <dgm:prSet presAssocID="{7D516343-399C-4403-9E2B-0569FF7AE84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A243197-23D4-48F5-BA7B-3056BB3DEFDC}" type="pres">
      <dgm:prSet presAssocID="{7D516343-399C-4403-9E2B-0569FF7AE848}" presName="spaceRect" presStyleCnt="0"/>
      <dgm:spPr/>
    </dgm:pt>
    <dgm:pt modelId="{05ED6F59-D0B2-4DFD-A3CB-E970A801B6B0}" type="pres">
      <dgm:prSet presAssocID="{7D516343-399C-4403-9E2B-0569FF7AE848}" presName="textRect" presStyleLbl="revTx" presStyleIdx="0" presStyleCnt="5">
        <dgm:presLayoutVars>
          <dgm:chMax val="1"/>
          <dgm:chPref val="1"/>
        </dgm:presLayoutVars>
      </dgm:prSet>
      <dgm:spPr/>
    </dgm:pt>
    <dgm:pt modelId="{AA382C34-1101-49FE-A458-0267ECB20724}" type="pres">
      <dgm:prSet presAssocID="{08C03F9F-FA02-4DD5-8778-5E59BD577867}" presName="sibTrans" presStyleCnt="0"/>
      <dgm:spPr/>
    </dgm:pt>
    <dgm:pt modelId="{326D8933-4DB3-4AD3-8C18-455EA725449F}" type="pres">
      <dgm:prSet presAssocID="{F928B286-EDFC-4523-9411-777B1A34734B}" presName="compNode" presStyleCnt="0"/>
      <dgm:spPr/>
    </dgm:pt>
    <dgm:pt modelId="{BAFDE65B-5F43-4284-93BF-58FE37E1396B}" type="pres">
      <dgm:prSet presAssocID="{F928B286-EDFC-4523-9411-777B1A34734B}" presName="iconBgRect" presStyleLbl="bgShp" presStyleIdx="1" presStyleCnt="5"/>
      <dgm:spPr/>
    </dgm:pt>
    <dgm:pt modelId="{9C788AAE-54E5-40F2-9D38-1E11BD8E7EDF}" type="pres">
      <dgm:prSet presAssocID="{F928B286-EDFC-4523-9411-777B1A34734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5A3144D-F46C-4066-B939-45E2B41BEAE5}" type="pres">
      <dgm:prSet presAssocID="{F928B286-EDFC-4523-9411-777B1A34734B}" presName="spaceRect" presStyleCnt="0"/>
      <dgm:spPr/>
    </dgm:pt>
    <dgm:pt modelId="{7D6F2BA5-6DAF-47F3-8904-A6EEC23EE3B0}" type="pres">
      <dgm:prSet presAssocID="{F928B286-EDFC-4523-9411-777B1A34734B}" presName="textRect" presStyleLbl="revTx" presStyleIdx="1" presStyleCnt="5">
        <dgm:presLayoutVars>
          <dgm:chMax val="1"/>
          <dgm:chPref val="1"/>
        </dgm:presLayoutVars>
      </dgm:prSet>
      <dgm:spPr/>
    </dgm:pt>
    <dgm:pt modelId="{B784F576-EB11-40AC-AD14-FD7FEA95785C}" type="pres">
      <dgm:prSet presAssocID="{4AE72EF1-328C-46BE-BE2B-C0EFE08856A0}" presName="sibTrans" presStyleCnt="0"/>
      <dgm:spPr/>
    </dgm:pt>
    <dgm:pt modelId="{7793A2DA-3A29-4064-A518-D8DF68E50A06}" type="pres">
      <dgm:prSet presAssocID="{53C6756D-44D9-42D4-89D3-20F71769359A}" presName="compNode" presStyleCnt="0"/>
      <dgm:spPr/>
    </dgm:pt>
    <dgm:pt modelId="{08B43BD8-2A5A-4160-BBE5-C3B9DD643DFC}" type="pres">
      <dgm:prSet presAssocID="{53C6756D-44D9-42D4-89D3-20F71769359A}" presName="iconBgRect" presStyleLbl="bgShp" presStyleIdx="2" presStyleCnt="5"/>
      <dgm:spPr/>
    </dgm:pt>
    <dgm:pt modelId="{8F11F46B-AFCC-4EB8-8EE4-A0351108F967}" type="pres">
      <dgm:prSet presAssocID="{53C6756D-44D9-42D4-89D3-20F71769359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69EBC6E-5BD7-4B26-B0D6-C9DFD890F14B}" type="pres">
      <dgm:prSet presAssocID="{53C6756D-44D9-42D4-89D3-20F71769359A}" presName="spaceRect" presStyleCnt="0"/>
      <dgm:spPr/>
    </dgm:pt>
    <dgm:pt modelId="{85BF5242-A604-4381-B313-2D09EC7C11B6}" type="pres">
      <dgm:prSet presAssocID="{53C6756D-44D9-42D4-89D3-20F71769359A}" presName="textRect" presStyleLbl="revTx" presStyleIdx="2" presStyleCnt="5">
        <dgm:presLayoutVars>
          <dgm:chMax val="1"/>
          <dgm:chPref val="1"/>
        </dgm:presLayoutVars>
      </dgm:prSet>
      <dgm:spPr/>
    </dgm:pt>
    <dgm:pt modelId="{83C91062-C9EA-4F7E-9474-AA9A20E24E1E}" type="pres">
      <dgm:prSet presAssocID="{8535D814-DE03-4750-9D1F-C48D293CB235}" presName="sibTrans" presStyleCnt="0"/>
      <dgm:spPr/>
    </dgm:pt>
    <dgm:pt modelId="{4F7FCDA6-5FE0-483D-9907-BE494ED0FECE}" type="pres">
      <dgm:prSet presAssocID="{1FBA2153-50F6-469E-8570-B98055AEA13E}" presName="compNode" presStyleCnt="0"/>
      <dgm:spPr/>
    </dgm:pt>
    <dgm:pt modelId="{588FF735-5192-429A-BF4F-B9A718C730B8}" type="pres">
      <dgm:prSet presAssocID="{1FBA2153-50F6-469E-8570-B98055AEA13E}" presName="iconBgRect" presStyleLbl="bgShp" presStyleIdx="3" presStyleCnt="5"/>
      <dgm:spPr/>
    </dgm:pt>
    <dgm:pt modelId="{C93BD100-1A42-451B-8122-FE9F66632E12}" type="pres">
      <dgm:prSet presAssocID="{1FBA2153-50F6-469E-8570-B98055AEA13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A514D83-C692-41C7-86A2-0CED02347C03}" type="pres">
      <dgm:prSet presAssocID="{1FBA2153-50F6-469E-8570-B98055AEA13E}" presName="spaceRect" presStyleCnt="0"/>
      <dgm:spPr/>
    </dgm:pt>
    <dgm:pt modelId="{0DE47725-C0F6-44BE-9903-62EF887C3C71}" type="pres">
      <dgm:prSet presAssocID="{1FBA2153-50F6-469E-8570-B98055AEA13E}" presName="textRect" presStyleLbl="revTx" presStyleIdx="3" presStyleCnt="5">
        <dgm:presLayoutVars>
          <dgm:chMax val="1"/>
          <dgm:chPref val="1"/>
        </dgm:presLayoutVars>
      </dgm:prSet>
      <dgm:spPr/>
    </dgm:pt>
    <dgm:pt modelId="{200B3460-A43E-493C-810F-2A9805855E2C}" type="pres">
      <dgm:prSet presAssocID="{900DE323-A631-4B22-A650-1E3213A9B314}" presName="sibTrans" presStyleCnt="0"/>
      <dgm:spPr/>
    </dgm:pt>
    <dgm:pt modelId="{1034F9A8-2664-4B81-B487-78B4181A8EA7}" type="pres">
      <dgm:prSet presAssocID="{AE2C9235-0834-4A93-9B53-E2FB3D4A8EE7}" presName="compNode" presStyleCnt="0"/>
      <dgm:spPr/>
    </dgm:pt>
    <dgm:pt modelId="{5209F589-C5AC-4416-A11C-0F4AEF777FD3}" type="pres">
      <dgm:prSet presAssocID="{AE2C9235-0834-4A93-9B53-E2FB3D4A8EE7}" presName="iconBgRect" presStyleLbl="bgShp" presStyleIdx="4" presStyleCnt="5"/>
      <dgm:spPr/>
    </dgm:pt>
    <dgm:pt modelId="{70624C43-81BA-4CCB-95F5-8D6A258964BC}" type="pres">
      <dgm:prSet presAssocID="{AE2C9235-0834-4A93-9B53-E2FB3D4A8EE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494F302-77C6-4503-9E1B-04B3A3AF252F}" type="pres">
      <dgm:prSet presAssocID="{AE2C9235-0834-4A93-9B53-E2FB3D4A8EE7}" presName="spaceRect" presStyleCnt="0"/>
      <dgm:spPr/>
    </dgm:pt>
    <dgm:pt modelId="{7FBA3A5E-8BE8-4D0D-AEF1-B05440D2D52E}" type="pres">
      <dgm:prSet presAssocID="{AE2C9235-0834-4A93-9B53-E2FB3D4A8EE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15D550F-B740-40EC-8527-0BD16EEE0B26}" srcId="{94342CCC-8EE3-43DD-B295-A5D469F430C9}" destId="{1FBA2153-50F6-469E-8570-B98055AEA13E}" srcOrd="3" destOrd="0" parTransId="{1C8BD9BE-A0FB-45AE-B791-0A1889E3A8A4}" sibTransId="{900DE323-A631-4B22-A650-1E3213A9B314}"/>
    <dgm:cxn modelId="{EA82D91A-9122-430A-92DE-6A6ADB0D1734}" type="presOf" srcId="{94342CCC-8EE3-43DD-B295-A5D469F430C9}" destId="{8412DF91-EE93-4AD4-81FC-FF7559899079}" srcOrd="0" destOrd="0" presId="urn:microsoft.com/office/officeart/2018/5/layout/IconCircleLabelList"/>
    <dgm:cxn modelId="{85B31633-83F2-4C6D-A724-27AE2FE5A870}" srcId="{94342CCC-8EE3-43DD-B295-A5D469F430C9}" destId="{53C6756D-44D9-42D4-89D3-20F71769359A}" srcOrd="2" destOrd="0" parTransId="{62E138E3-4A00-4DF6-A137-9A52EE6BB7AB}" sibTransId="{8535D814-DE03-4750-9D1F-C48D293CB235}"/>
    <dgm:cxn modelId="{80FC953C-408E-4F9D-96BA-D833CAC57019}" type="presOf" srcId="{53C6756D-44D9-42D4-89D3-20F71769359A}" destId="{85BF5242-A604-4381-B313-2D09EC7C11B6}" srcOrd="0" destOrd="0" presId="urn:microsoft.com/office/officeart/2018/5/layout/IconCircleLabelList"/>
    <dgm:cxn modelId="{C8E6613D-6A10-459F-A2F7-C98A34D300E5}" srcId="{94342CCC-8EE3-43DD-B295-A5D469F430C9}" destId="{AE2C9235-0834-4A93-9B53-E2FB3D4A8EE7}" srcOrd="4" destOrd="0" parTransId="{16723831-5640-45CF-8FA0-E7F587DCEFD8}" sibTransId="{C7CCDCDD-B958-48F2-BCD9-1923A0D633A8}"/>
    <dgm:cxn modelId="{1BFD4B56-BE42-4E19-921F-CF63A31DE05C}" type="presOf" srcId="{F928B286-EDFC-4523-9411-777B1A34734B}" destId="{7D6F2BA5-6DAF-47F3-8904-A6EEC23EE3B0}" srcOrd="0" destOrd="0" presId="urn:microsoft.com/office/officeart/2018/5/layout/IconCircleLabelList"/>
    <dgm:cxn modelId="{65413CB7-4826-473D-A74B-B8136B74C58E}" srcId="{94342CCC-8EE3-43DD-B295-A5D469F430C9}" destId="{7D516343-399C-4403-9E2B-0569FF7AE848}" srcOrd="0" destOrd="0" parTransId="{9AFCE86D-B60D-47D5-A91D-F924C0DC819C}" sibTransId="{08C03F9F-FA02-4DD5-8778-5E59BD577867}"/>
    <dgm:cxn modelId="{EE23BCC9-2692-4465-8C43-3315E0915D6D}" type="presOf" srcId="{AE2C9235-0834-4A93-9B53-E2FB3D4A8EE7}" destId="{7FBA3A5E-8BE8-4D0D-AEF1-B05440D2D52E}" srcOrd="0" destOrd="0" presId="urn:microsoft.com/office/officeart/2018/5/layout/IconCircleLabelList"/>
    <dgm:cxn modelId="{A089EEE8-06DF-4CC8-86F1-3E99A7B56066}" type="presOf" srcId="{7D516343-399C-4403-9E2B-0569FF7AE848}" destId="{05ED6F59-D0B2-4DFD-A3CB-E970A801B6B0}" srcOrd="0" destOrd="0" presId="urn:microsoft.com/office/officeart/2018/5/layout/IconCircleLabelList"/>
    <dgm:cxn modelId="{92BC45F8-FF6E-42B3-9327-77DAE2D965AE}" type="presOf" srcId="{1FBA2153-50F6-469E-8570-B98055AEA13E}" destId="{0DE47725-C0F6-44BE-9903-62EF887C3C71}" srcOrd="0" destOrd="0" presId="urn:microsoft.com/office/officeart/2018/5/layout/IconCircleLabelList"/>
    <dgm:cxn modelId="{FDE8DFFC-4EE9-46D3-9B99-9094B8258A0F}" srcId="{94342CCC-8EE3-43DD-B295-A5D469F430C9}" destId="{F928B286-EDFC-4523-9411-777B1A34734B}" srcOrd="1" destOrd="0" parTransId="{C45DAFB8-0471-44FC-9D96-D856830F2E8E}" sibTransId="{4AE72EF1-328C-46BE-BE2B-C0EFE08856A0}"/>
    <dgm:cxn modelId="{A22C728B-399E-4347-BAE6-A886E0D4E9EE}" type="presParOf" srcId="{8412DF91-EE93-4AD4-81FC-FF7559899079}" destId="{9FC0C960-6E39-4CD2-892A-BD6FD1CAB11D}" srcOrd="0" destOrd="0" presId="urn:microsoft.com/office/officeart/2018/5/layout/IconCircleLabelList"/>
    <dgm:cxn modelId="{C303897F-A577-4D2D-9502-B100B1D0E622}" type="presParOf" srcId="{9FC0C960-6E39-4CD2-892A-BD6FD1CAB11D}" destId="{639EF4DF-EE0A-4713-BCB9-BB79D68591ED}" srcOrd="0" destOrd="0" presId="urn:microsoft.com/office/officeart/2018/5/layout/IconCircleLabelList"/>
    <dgm:cxn modelId="{5033E369-A391-455D-AB8D-C0BA401E4D42}" type="presParOf" srcId="{9FC0C960-6E39-4CD2-892A-BD6FD1CAB11D}" destId="{7CCE0ECC-2188-4905-8456-5B781B7A21B6}" srcOrd="1" destOrd="0" presId="urn:microsoft.com/office/officeart/2018/5/layout/IconCircleLabelList"/>
    <dgm:cxn modelId="{83D81D66-1E82-46DB-821D-C315684FF3BD}" type="presParOf" srcId="{9FC0C960-6E39-4CD2-892A-BD6FD1CAB11D}" destId="{2A243197-23D4-48F5-BA7B-3056BB3DEFDC}" srcOrd="2" destOrd="0" presId="urn:microsoft.com/office/officeart/2018/5/layout/IconCircleLabelList"/>
    <dgm:cxn modelId="{182103C9-571A-4219-A67E-0E35B09C7679}" type="presParOf" srcId="{9FC0C960-6E39-4CD2-892A-BD6FD1CAB11D}" destId="{05ED6F59-D0B2-4DFD-A3CB-E970A801B6B0}" srcOrd="3" destOrd="0" presId="urn:microsoft.com/office/officeart/2018/5/layout/IconCircleLabelList"/>
    <dgm:cxn modelId="{E4AFAA75-1805-4DB9-A187-7D0F33B1FEE5}" type="presParOf" srcId="{8412DF91-EE93-4AD4-81FC-FF7559899079}" destId="{AA382C34-1101-49FE-A458-0267ECB20724}" srcOrd="1" destOrd="0" presId="urn:microsoft.com/office/officeart/2018/5/layout/IconCircleLabelList"/>
    <dgm:cxn modelId="{D4DFC760-FD86-42AE-B85D-A3B48BB31C0E}" type="presParOf" srcId="{8412DF91-EE93-4AD4-81FC-FF7559899079}" destId="{326D8933-4DB3-4AD3-8C18-455EA725449F}" srcOrd="2" destOrd="0" presId="urn:microsoft.com/office/officeart/2018/5/layout/IconCircleLabelList"/>
    <dgm:cxn modelId="{3469618D-E10E-49DA-8A43-34B4C4E4EC81}" type="presParOf" srcId="{326D8933-4DB3-4AD3-8C18-455EA725449F}" destId="{BAFDE65B-5F43-4284-93BF-58FE37E1396B}" srcOrd="0" destOrd="0" presId="urn:microsoft.com/office/officeart/2018/5/layout/IconCircleLabelList"/>
    <dgm:cxn modelId="{98997716-46F4-40BB-87D8-6074A66B72CD}" type="presParOf" srcId="{326D8933-4DB3-4AD3-8C18-455EA725449F}" destId="{9C788AAE-54E5-40F2-9D38-1E11BD8E7EDF}" srcOrd="1" destOrd="0" presId="urn:microsoft.com/office/officeart/2018/5/layout/IconCircleLabelList"/>
    <dgm:cxn modelId="{77072B57-2CCE-4A2C-A1A5-ACFA2E091D49}" type="presParOf" srcId="{326D8933-4DB3-4AD3-8C18-455EA725449F}" destId="{15A3144D-F46C-4066-B939-45E2B41BEAE5}" srcOrd="2" destOrd="0" presId="urn:microsoft.com/office/officeart/2018/5/layout/IconCircleLabelList"/>
    <dgm:cxn modelId="{3221F764-09DB-4213-A65D-3C364468CE3D}" type="presParOf" srcId="{326D8933-4DB3-4AD3-8C18-455EA725449F}" destId="{7D6F2BA5-6DAF-47F3-8904-A6EEC23EE3B0}" srcOrd="3" destOrd="0" presId="urn:microsoft.com/office/officeart/2018/5/layout/IconCircleLabelList"/>
    <dgm:cxn modelId="{2EF29BA2-1350-4FB1-90C2-FF85F87DCFC6}" type="presParOf" srcId="{8412DF91-EE93-4AD4-81FC-FF7559899079}" destId="{B784F576-EB11-40AC-AD14-FD7FEA95785C}" srcOrd="3" destOrd="0" presId="urn:microsoft.com/office/officeart/2018/5/layout/IconCircleLabelList"/>
    <dgm:cxn modelId="{FDC80B95-C9AB-45CA-BA9E-3CE9AD286F2B}" type="presParOf" srcId="{8412DF91-EE93-4AD4-81FC-FF7559899079}" destId="{7793A2DA-3A29-4064-A518-D8DF68E50A06}" srcOrd="4" destOrd="0" presId="urn:microsoft.com/office/officeart/2018/5/layout/IconCircleLabelList"/>
    <dgm:cxn modelId="{A81E93A2-C270-4F6F-BFD2-A8F2F5D9D303}" type="presParOf" srcId="{7793A2DA-3A29-4064-A518-D8DF68E50A06}" destId="{08B43BD8-2A5A-4160-BBE5-C3B9DD643DFC}" srcOrd="0" destOrd="0" presId="urn:microsoft.com/office/officeart/2018/5/layout/IconCircleLabelList"/>
    <dgm:cxn modelId="{62D42E66-2591-4609-BDDD-8B002E054860}" type="presParOf" srcId="{7793A2DA-3A29-4064-A518-D8DF68E50A06}" destId="{8F11F46B-AFCC-4EB8-8EE4-A0351108F967}" srcOrd="1" destOrd="0" presId="urn:microsoft.com/office/officeart/2018/5/layout/IconCircleLabelList"/>
    <dgm:cxn modelId="{2BE4A2FD-2AA3-4E95-B113-FBBAA22BA126}" type="presParOf" srcId="{7793A2DA-3A29-4064-A518-D8DF68E50A06}" destId="{069EBC6E-5BD7-4B26-B0D6-C9DFD890F14B}" srcOrd="2" destOrd="0" presId="urn:microsoft.com/office/officeart/2018/5/layout/IconCircleLabelList"/>
    <dgm:cxn modelId="{60A2B1D8-4708-4777-8B64-A990A2A7CE9D}" type="presParOf" srcId="{7793A2DA-3A29-4064-A518-D8DF68E50A06}" destId="{85BF5242-A604-4381-B313-2D09EC7C11B6}" srcOrd="3" destOrd="0" presId="urn:microsoft.com/office/officeart/2018/5/layout/IconCircleLabelList"/>
    <dgm:cxn modelId="{F76D2085-2187-4992-A927-8C401E09399E}" type="presParOf" srcId="{8412DF91-EE93-4AD4-81FC-FF7559899079}" destId="{83C91062-C9EA-4F7E-9474-AA9A20E24E1E}" srcOrd="5" destOrd="0" presId="urn:microsoft.com/office/officeart/2018/5/layout/IconCircleLabelList"/>
    <dgm:cxn modelId="{70B14482-17D2-483E-BE48-CCA521C7C6B3}" type="presParOf" srcId="{8412DF91-EE93-4AD4-81FC-FF7559899079}" destId="{4F7FCDA6-5FE0-483D-9907-BE494ED0FECE}" srcOrd="6" destOrd="0" presId="urn:microsoft.com/office/officeart/2018/5/layout/IconCircleLabelList"/>
    <dgm:cxn modelId="{B2205BFD-D6A9-4539-B011-262328CD34F1}" type="presParOf" srcId="{4F7FCDA6-5FE0-483D-9907-BE494ED0FECE}" destId="{588FF735-5192-429A-BF4F-B9A718C730B8}" srcOrd="0" destOrd="0" presId="urn:microsoft.com/office/officeart/2018/5/layout/IconCircleLabelList"/>
    <dgm:cxn modelId="{AA13AD96-C854-408B-996A-B61C1D6862C3}" type="presParOf" srcId="{4F7FCDA6-5FE0-483D-9907-BE494ED0FECE}" destId="{C93BD100-1A42-451B-8122-FE9F66632E12}" srcOrd="1" destOrd="0" presId="urn:microsoft.com/office/officeart/2018/5/layout/IconCircleLabelList"/>
    <dgm:cxn modelId="{FFB85455-72B3-4ADA-BB26-26D66140312D}" type="presParOf" srcId="{4F7FCDA6-5FE0-483D-9907-BE494ED0FECE}" destId="{5A514D83-C692-41C7-86A2-0CED02347C03}" srcOrd="2" destOrd="0" presId="urn:microsoft.com/office/officeart/2018/5/layout/IconCircleLabelList"/>
    <dgm:cxn modelId="{A9973814-181B-47D6-ADA5-DBDFFD306380}" type="presParOf" srcId="{4F7FCDA6-5FE0-483D-9907-BE494ED0FECE}" destId="{0DE47725-C0F6-44BE-9903-62EF887C3C71}" srcOrd="3" destOrd="0" presId="urn:microsoft.com/office/officeart/2018/5/layout/IconCircleLabelList"/>
    <dgm:cxn modelId="{45C65E69-11CE-4911-BB2C-B1B7AD73F88C}" type="presParOf" srcId="{8412DF91-EE93-4AD4-81FC-FF7559899079}" destId="{200B3460-A43E-493C-810F-2A9805855E2C}" srcOrd="7" destOrd="0" presId="urn:microsoft.com/office/officeart/2018/5/layout/IconCircleLabelList"/>
    <dgm:cxn modelId="{EF2ED4A7-C24B-4802-BA22-A4ACDB992ED7}" type="presParOf" srcId="{8412DF91-EE93-4AD4-81FC-FF7559899079}" destId="{1034F9A8-2664-4B81-B487-78B4181A8EA7}" srcOrd="8" destOrd="0" presId="urn:microsoft.com/office/officeart/2018/5/layout/IconCircleLabelList"/>
    <dgm:cxn modelId="{CAF2D38C-4F7B-405D-9487-DB9BFFA07D1F}" type="presParOf" srcId="{1034F9A8-2664-4B81-B487-78B4181A8EA7}" destId="{5209F589-C5AC-4416-A11C-0F4AEF777FD3}" srcOrd="0" destOrd="0" presId="urn:microsoft.com/office/officeart/2018/5/layout/IconCircleLabelList"/>
    <dgm:cxn modelId="{1FEE54F5-254F-4BB2-B97C-5FE5FAEEF86C}" type="presParOf" srcId="{1034F9A8-2664-4B81-B487-78B4181A8EA7}" destId="{70624C43-81BA-4CCB-95F5-8D6A258964BC}" srcOrd="1" destOrd="0" presId="urn:microsoft.com/office/officeart/2018/5/layout/IconCircleLabelList"/>
    <dgm:cxn modelId="{A12F329A-CDDE-48C8-8CAA-E9AF58A5DAE5}" type="presParOf" srcId="{1034F9A8-2664-4B81-B487-78B4181A8EA7}" destId="{A494F302-77C6-4503-9E1B-04B3A3AF252F}" srcOrd="2" destOrd="0" presId="urn:microsoft.com/office/officeart/2018/5/layout/IconCircleLabelList"/>
    <dgm:cxn modelId="{999E4F52-2A42-4E5F-B8E5-E85077FCF93F}" type="presParOf" srcId="{1034F9A8-2664-4B81-B487-78B4181A8EA7}" destId="{7FBA3A5E-8BE8-4D0D-AEF1-B05440D2D5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D97217-1C2C-40F7-BCF5-D2BC5D9CD0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1CFE6712-0D63-4FCB-B58A-40DD5ABDA4EC}">
      <dgm:prSet/>
      <dgm:spPr/>
      <dgm:t>
        <a:bodyPr/>
        <a:lstStyle/>
        <a:p>
          <a:r>
            <a:rPr lang="en-US"/>
            <a:t>Learnt and implemented basics of DEVS- JAVA.</a:t>
          </a:r>
        </a:p>
      </dgm:t>
    </dgm:pt>
    <dgm:pt modelId="{148A283C-348B-405F-8406-DE189266C278}" type="parTrans" cxnId="{7FBC65FE-3FF2-45F8-871D-3FCC185F9640}">
      <dgm:prSet/>
      <dgm:spPr/>
      <dgm:t>
        <a:bodyPr/>
        <a:lstStyle/>
        <a:p>
          <a:endParaRPr lang="en-US"/>
        </a:p>
      </dgm:t>
    </dgm:pt>
    <dgm:pt modelId="{A77198E9-52EA-43EE-BB0F-7E1C133614FE}" type="sibTrans" cxnId="{7FBC65FE-3FF2-45F8-871D-3FCC185F9640}">
      <dgm:prSet/>
      <dgm:spPr/>
      <dgm:t>
        <a:bodyPr/>
        <a:lstStyle/>
        <a:p>
          <a:endParaRPr lang="en-US"/>
        </a:p>
      </dgm:t>
    </dgm:pt>
    <dgm:pt modelId="{814B062E-7E0D-4930-A4A1-74B9657D8D46}">
      <dgm:prSet/>
      <dgm:spPr/>
      <dgm:t>
        <a:bodyPr/>
        <a:lstStyle/>
        <a:p>
          <a:r>
            <a:rPr lang="en-US" dirty="0"/>
            <a:t>This project helps us understand the challenges in self driving cars.</a:t>
          </a:r>
        </a:p>
      </dgm:t>
    </dgm:pt>
    <dgm:pt modelId="{EE0589F2-98D9-46C8-AF57-685F1DBB2BE9}" type="parTrans" cxnId="{C0D7D8AD-256A-48A8-B82B-F3E585B1DA13}">
      <dgm:prSet/>
      <dgm:spPr/>
      <dgm:t>
        <a:bodyPr/>
        <a:lstStyle/>
        <a:p>
          <a:endParaRPr lang="en-US"/>
        </a:p>
      </dgm:t>
    </dgm:pt>
    <dgm:pt modelId="{B140C45E-A46E-4DF2-9358-A2F6FBF7DF2E}" type="sibTrans" cxnId="{C0D7D8AD-256A-48A8-B82B-F3E585B1DA13}">
      <dgm:prSet/>
      <dgm:spPr/>
      <dgm:t>
        <a:bodyPr/>
        <a:lstStyle/>
        <a:p>
          <a:endParaRPr lang="en-US"/>
        </a:p>
      </dgm:t>
    </dgm:pt>
    <dgm:pt modelId="{61B7BF87-8EDD-4D6E-BC05-A2C35892BB65}">
      <dgm:prSet/>
      <dgm:spPr/>
      <dgm:t>
        <a:bodyPr/>
        <a:lstStyle/>
        <a:p>
          <a:r>
            <a:rPr lang="en-US"/>
            <a:t>Using the simulation results the self driving systems can be trained better for the real world.</a:t>
          </a:r>
        </a:p>
      </dgm:t>
    </dgm:pt>
    <dgm:pt modelId="{2AC96F5C-5ABC-4EB8-880E-80BB1AA194EA}" type="parTrans" cxnId="{2C13A73E-1416-484A-A8F4-27370EAA8E3F}">
      <dgm:prSet/>
      <dgm:spPr/>
      <dgm:t>
        <a:bodyPr/>
        <a:lstStyle/>
        <a:p>
          <a:endParaRPr lang="en-US"/>
        </a:p>
      </dgm:t>
    </dgm:pt>
    <dgm:pt modelId="{968B0337-9657-4445-927D-39291A93AB73}" type="sibTrans" cxnId="{2C13A73E-1416-484A-A8F4-27370EAA8E3F}">
      <dgm:prSet/>
      <dgm:spPr/>
      <dgm:t>
        <a:bodyPr/>
        <a:lstStyle/>
        <a:p>
          <a:endParaRPr lang="en-US"/>
        </a:p>
      </dgm:t>
    </dgm:pt>
    <dgm:pt modelId="{3A92804A-AC8D-489B-980F-FB2F94947E6C}" type="pres">
      <dgm:prSet presAssocID="{72D97217-1C2C-40F7-BCF5-D2BC5D9CD0DB}" presName="root" presStyleCnt="0">
        <dgm:presLayoutVars>
          <dgm:dir/>
          <dgm:resizeHandles val="exact"/>
        </dgm:presLayoutVars>
      </dgm:prSet>
      <dgm:spPr/>
    </dgm:pt>
    <dgm:pt modelId="{6B0C234B-B2CD-4A54-8101-0AE9EC2FC9B8}" type="pres">
      <dgm:prSet presAssocID="{1CFE6712-0D63-4FCB-B58A-40DD5ABDA4EC}" presName="compNode" presStyleCnt="0"/>
      <dgm:spPr/>
    </dgm:pt>
    <dgm:pt modelId="{739565F9-A48C-401D-A7E8-8017C94B82CA}" type="pres">
      <dgm:prSet presAssocID="{1CFE6712-0D63-4FCB-B58A-40DD5ABDA4EC}" presName="bgRect" presStyleLbl="bgShp" presStyleIdx="0" presStyleCnt="3"/>
      <dgm:spPr/>
    </dgm:pt>
    <dgm:pt modelId="{D63DE6D1-D6DF-42FC-97EA-53FA0AA27CA7}" type="pres">
      <dgm:prSet presAssocID="{1CFE6712-0D63-4FCB-B58A-40DD5ABDA4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C8D77B6-847C-4C72-A7A8-A040F4C5AA6A}" type="pres">
      <dgm:prSet presAssocID="{1CFE6712-0D63-4FCB-B58A-40DD5ABDA4EC}" presName="spaceRect" presStyleCnt="0"/>
      <dgm:spPr/>
    </dgm:pt>
    <dgm:pt modelId="{07C95B0C-6888-4B9D-845C-240C8DCBDB96}" type="pres">
      <dgm:prSet presAssocID="{1CFE6712-0D63-4FCB-B58A-40DD5ABDA4EC}" presName="parTx" presStyleLbl="revTx" presStyleIdx="0" presStyleCnt="3">
        <dgm:presLayoutVars>
          <dgm:chMax val="0"/>
          <dgm:chPref val="0"/>
        </dgm:presLayoutVars>
      </dgm:prSet>
      <dgm:spPr/>
    </dgm:pt>
    <dgm:pt modelId="{ADA94150-0D35-4540-A372-4463B53AA9A0}" type="pres">
      <dgm:prSet presAssocID="{A77198E9-52EA-43EE-BB0F-7E1C133614FE}" presName="sibTrans" presStyleCnt="0"/>
      <dgm:spPr/>
    </dgm:pt>
    <dgm:pt modelId="{4308FA03-6838-461D-9843-CD9269255A59}" type="pres">
      <dgm:prSet presAssocID="{814B062E-7E0D-4930-A4A1-74B9657D8D46}" presName="compNode" presStyleCnt="0"/>
      <dgm:spPr/>
    </dgm:pt>
    <dgm:pt modelId="{6129CBEB-0DB1-48DB-8F53-F8B88E64EA92}" type="pres">
      <dgm:prSet presAssocID="{814B062E-7E0D-4930-A4A1-74B9657D8D46}" presName="bgRect" presStyleLbl="bgShp" presStyleIdx="1" presStyleCnt="3"/>
      <dgm:spPr/>
    </dgm:pt>
    <dgm:pt modelId="{A91297A6-6820-4928-A3BA-F70320B8006C}" type="pres">
      <dgm:prSet presAssocID="{814B062E-7E0D-4930-A4A1-74B9657D8D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114545A0-44A7-475E-9C21-E7D3BCA9CC84}" type="pres">
      <dgm:prSet presAssocID="{814B062E-7E0D-4930-A4A1-74B9657D8D46}" presName="spaceRect" presStyleCnt="0"/>
      <dgm:spPr/>
    </dgm:pt>
    <dgm:pt modelId="{8C51ABB3-D91C-4E7E-83AF-533862A32131}" type="pres">
      <dgm:prSet presAssocID="{814B062E-7E0D-4930-A4A1-74B9657D8D46}" presName="parTx" presStyleLbl="revTx" presStyleIdx="1" presStyleCnt="3">
        <dgm:presLayoutVars>
          <dgm:chMax val="0"/>
          <dgm:chPref val="0"/>
        </dgm:presLayoutVars>
      </dgm:prSet>
      <dgm:spPr/>
    </dgm:pt>
    <dgm:pt modelId="{2F42C664-016D-4E1B-ADA9-9C294E3663DF}" type="pres">
      <dgm:prSet presAssocID="{B140C45E-A46E-4DF2-9358-A2F6FBF7DF2E}" presName="sibTrans" presStyleCnt="0"/>
      <dgm:spPr/>
    </dgm:pt>
    <dgm:pt modelId="{E1C2727E-35C9-423E-9C17-4884C1CA0C7F}" type="pres">
      <dgm:prSet presAssocID="{61B7BF87-8EDD-4D6E-BC05-A2C35892BB65}" presName="compNode" presStyleCnt="0"/>
      <dgm:spPr/>
    </dgm:pt>
    <dgm:pt modelId="{A117B02C-D483-4165-8B65-71BC2FE89956}" type="pres">
      <dgm:prSet presAssocID="{61B7BF87-8EDD-4D6E-BC05-A2C35892BB65}" presName="bgRect" presStyleLbl="bgShp" presStyleIdx="2" presStyleCnt="3"/>
      <dgm:spPr/>
    </dgm:pt>
    <dgm:pt modelId="{75FEC3D0-9C89-49DC-91FA-05A321E063D0}" type="pres">
      <dgm:prSet presAssocID="{61B7BF87-8EDD-4D6E-BC05-A2C35892BB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AF8D6D4-CA74-41C8-86C2-5B17596AD917}" type="pres">
      <dgm:prSet presAssocID="{61B7BF87-8EDD-4D6E-BC05-A2C35892BB65}" presName="spaceRect" presStyleCnt="0"/>
      <dgm:spPr/>
    </dgm:pt>
    <dgm:pt modelId="{253A41EB-99AC-44CF-B87C-6C89BC7AA790}" type="pres">
      <dgm:prSet presAssocID="{61B7BF87-8EDD-4D6E-BC05-A2C35892BB6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DED952F-E364-4D6A-89A6-0F0C8556F9CA}" type="presOf" srcId="{1CFE6712-0D63-4FCB-B58A-40DD5ABDA4EC}" destId="{07C95B0C-6888-4B9D-845C-240C8DCBDB96}" srcOrd="0" destOrd="0" presId="urn:microsoft.com/office/officeart/2018/2/layout/IconVerticalSolidList"/>
    <dgm:cxn modelId="{2C13A73E-1416-484A-A8F4-27370EAA8E3F}" srcId="{72D97217-1C2C-40F7-BCF5-D2BC5D9CD0DB}" destId="{61B7BF87-8EDD-4D6E-BC05-A2C35892BB65}" srcOrd="2" destOrd="0" parTransId="{2AC96F5C-5ABC-4EB8-880E-80BB1AA194EA}" sibTransId="{968B0337-9657-4445-927D-39291A93AB73}"/>
    <dgm:cxn modelId="{259A0473-A85D-42F6-9425-887620E1CDFB}" type="presOf" srcId="{814B062E-7E0D-4930-A4A1-74B9657D8D46}" destId="{8C51ABB3-D91C-4E7E-83AF-533862A32131}" srcOrd="0" destOrd="0" presId="urn:microsoft.com/office/officeart/2018/2/layout/IconVerticalSolidList"/>
    <dgm:cxn modelId="{0AA2A694-8A40-419E-AEE5-579952816DC9}" type="presOf" srcId="{72D97217-1C2C-40F7-BCF5-D2BC5D9CD0DB}" destId="{3A92804A-AC8D-489B-980F-FB2F94947E6C}" srcOrd="0" destOrd="0" presId="urn:microsoft.com/office/officeart/2018/2/layout/IconVerticalSolidList"/>
    <dgm:cxn modelId="{C0D7D8AD-256A-48A8-B82B-F3E585B1DA13}" srcId="{72D97217-1C2C-40F7-BCF5-D2BC5D9CD0DB}" destId="{814B062E-7E0D-4930-A4A1-74B9657D8D46}" srcOrd="1" destOrd="0" parTransId="{EE0589F2-98D9-46C8-AF57-685F1DBB2BE9}" sibTransId="{B140C45E-A46E-4DF2-9358-A2F6FBF7DF2E}"/>
    <dgm:cxn modelId="{32C588FD-7E2A-4D71-AB22-657403C61074}" type="presOf" srcId="{61B7BF87-8EDD-4D6E-BC05-A2C35892BB65}" destId="{253A41EB-99AC-44CF-B87C-6C89BC7AA790}" srcOrd="0" destOrd="0" presId="urn:microsoft.com/office/officeart/2018/2/layout/IconVerticalSolidList"/>
    <dgm:cxn modelId="{7FBC65FE-3FF2-45F8-871D-3FCC185F9640}" srcId="{72D97217-1C2C-40F7-BCF5-D2BC5D9CD0DB}" destId="{1CFE6712-0D63-4FCB-B58A-40DD5ABDA4EC}" srcOrd="0" destOrd="0" parTransId="{148A283C-348B-405F-8406-DE189266C278}" sibTransId="{A77198E9-52EA-43EE-BB0F-7E1C133614FE}"/>
    <dgm:cxn modelId="{55035A72-30E5-4DD4-9706-86C50315E228}" type="presParOf" srcId="{3A92804A-AC8D-489B-980F-FB2F94947E6C}" destId="{6B0C234B-B2CD-4A54-8101-0AE9EC2FC9B8}" srcOrd="0" destOrd="0" presId="urn:microsoft.com/office/officeart/2018/2/layout/IconVerticalSolidList"/>
    <dgm:cxn modelId="{EE963310-07EA-48B6-B40E-46F6FD1C5E59}" type="presParOf" srcId="{6B0C234B-B2CD-4A54-8101-0AE9EC2FC9B8}" destId="{739565F9-A48C-401D-A7E8-8017C94B82CA}" srcOrd="0" destOrd="0" presId="urn:microsoft.com/office/officeart/2018/2/layout/IconVerticalSolidList"/>
    <dgm:cxn modelId="{41EDA9C8-B3DE-48CF-82EB-0774E7DF4921}" type="presParOf" srcId="{6B0C234B-B2CD-4A54-8101-0AE9EC2FC9B8}" destId="{D63DE6D1-D6DF-42FC-97EA-53FA0AA27CA7}" srcOrd="1" destOrd="0" presId="urn:microsoft.com/office/officeart/2018/2/layout/IconVerticalSolidList"/>
    <dgm:cxn modelId="{45AA7E91-50F7-4214-87D5-0FD2535AE4B1}" type="presParOf" srcId="{6B0C234B-B2CD-4A54-8101-0AE9EC2FC9B8}" destId="{5C8D77B6-847C-4C72-A7A8-A040F4C5AA6A}" srcOrd="2" destOrd="0" presId="urn:microsoft.com/office/officeart/2018/2/layout/IconVerticalSolidList"/>
    <dgm:cxn modelId="{1E1CE498-42FE-4D81-9BE7-9A1E8FA78121}" type="presParOf" srcId="{6B0C234B-B2CD-4A54-8101-0AE9EC2FC9B8}" destId="{07C95B0C-6888-4B9D-845C-240C8DCBDB96}" srcOrd="3" destOrd="0" presId="urn:microsoft.com/office/officeart/2018/2/layout/IconVerticalSolidList"/>
    <dgm:cxn modelId="{DE7F3929-0871-4347-9BDA-9F8A17B85213}" type="presParOf" srcId="{3A92804A-AC8D-489B-980F-FB2F94947E6C}" destId="{ADA94150-0D35-4540-A372-4463B53AA9A0}" srcOrd="1" destOrd="0" presId="urn:microsoft.com/office/officeart/2018/2/layout/IconVerticalSolidList"/>
    <dgm:cxn modelId="{EDEA5F19-AB82-4878-93CC-FB4DABF3F3E7}" type="presParOf" srcId="{3A92804A-AC8D-489B-980F-FB2F94947E6C}" destId="{4308FA03-6838-461D-9843-CD9269255A59}" srcOrd="2" destOrd="0" presId="urn:microsoft.com/office/officeart/2018/2/layout/IconVerticalSolidList"/>
    <dgm:cxn modelId="{8FD1FA08-0008-4254-B7DF-4B332559DF26}" type="presParOf" srcId="{4308FA03-6838-461D-9843-CD9269255A59}" destId="{6129CBEB-0DB1-48DB-8F53-F8B88E64EA92}" srcOrd="0" destOrd="0" presId="urn:microsoft.com/office/officeart/2018/2/layout/IconVerticalSolidList"/>
    <dgm:cxn modelId="{75167E34-FCC2-4312-A256-F8A850C1BCD0}" type="presParOf" srcId="{4308FA03-6838-461D-9843-CD9269255A59}" destId="{A91297A6-6820-4928-A3BA-F70320B8006C}" srcOrd="1" destOrd="0" presId="urn:microsoft.com/office/officeart/2018/2/layout/IconVerticalSolidList"/>
    <dgm:cxn modelId="{041211A9-AF7B-4E99-98D9-892450501154}" type="presParOf" srcId="{4308FA03-6838-461D-9843-CD9269255A59}" destId="{114545A0-44A7-475E-9C21-E7D3BCA9CC84}" srcOrd="2" destOrd="0" presId="urn:microsoft.com/office/officeart/2018/2/layout/IconVerticalSolidList"/>
    <dgm:cxn modelId="{DD1E0022-9D41-4572-A4E1-1E2E3C5071C9}" type="presParOf" srcId="{4308FA03-6838-461D-9843-CD9269255A59}" destId="{8C51ABB3-D91C-4E7E-83AF-533862A32131}" srcOrd="3" destOrd="0" presId="urn:microsoft.com/office/officeart/2018/2/layout/IconVerticalSolidList"/>
    <dgm:cxn modelId="{B61FF9F6-6E02-4042-A40A-C3C8B38686EB}" type="presParOf" srcId="{3A92804A-AC8D-489B-980F-FB2F94947E6C}" destId="{2F42C664-016D-4E1B-ADA9-9C294E3663DF}" srcOrd="3" destOrd="0" presId="urn:microsoft.com/office/officeart/2018/2/layout/IconVerticalSolidList"/>
    <dgm:cxn modelId="{8C095066-BC34-4A3E-A9F9-B368CE1820D8}" type="presParOf" srcId="{3A92804A-AC8D-489B-980F-FB2F94947E6C}" destId="{E1C2727E-35C9-423E-9C17-4884C1CA0C7F}" srcOrd="4" destOrd="0" presId="urn:microsoft.com/office/officeart/2018/2/layout/IconVerticalSolidList"/>
    <dgm:cxn modelId="{7309FC81-837B-40E1-BAC9-650B4F144650}" type="presParOf" srcId="{E1C2727E-35C9-423E-9C17-4884C1CA0C7F}" destId="{A117B02C-D483-4165-8B65-71BC2FE89956}" srcOrd="0" destOrd="0" presId="urn:microsoft.com/office/officeart/2018/2/layout/IconVerticalSolidList"/>
    <dgm:cxn modelId="{BCE24062-A1AC-48FB-85A9-00EBF9BD6ADE}" type="presParOf" srcId="{E1C2727E-35C9-423E-9C17-4884C1CA0C7F}" destId="{75FEC3D0-9C89-49DC-91FA-05A321E063D0}" srcOrd="1" destOrd="0" presId="urn:microsoft.com/office/officeart/2018/2/layout/IconVerticalSolidList"/>
    <dgm:cxn modelId="{3C07083D-6E94-4BCD-BDC4-535CF11D97C5}" type="presParOf" srcId="{E1C2727E-35C9-423E-9C17-4884C1CA0C7F}" destId="{6AF8D6D4-CA74-41C8-86C2-5B17596AD917}" srcOrd="2" destOrd="0" presId="urn:microsoft.com/office/officeart/2018/2/layout/IconVerticalSolidList"/>
    <dgm:cxn modelId="{9B6A33FA-D782-42D6-B808-14C7C6013117}" type="presParOf" srcId="{E1C2727E-35C9-423E-9C17-4884C1CA0C7F}" destId="{253A41EB-99AC-44CF-B87C-6C89BC7AA7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D8318A-4676-4867-A0C3-BBA0BF5B457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99AA762E-36EC-48D3-99CC-D48240B10E7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Handle obstacle cases with better efficiency.</a:t>
          </a:r>
        </a:p>
      </dgm:t>
    </dgm:pt>
    <dgm:pt modelId="{25111CCD-BFF3-4F98-9B90-F5C9BC89BE6A}" type="parTrans" cxnId="{58C4758F-F7A4-4E18-B4D9-D54EF65709F1}">
      <dgm:prSet/>
      <dgm:spPr/>
      <dgm:t>
        <a:bodyPr/>
        <a:lstStyle/>
        <a:p>
          <a:endParaRPr lang="en-US"/>
        </a:p>
      </dgm:t>
    </dgm:pt>
    <dgm:pt modelId="{C1D37557-4E71-42DE-9228-F655B8570842}" type="sibTrans" cxnId="{58C4758F-F7A4-4E18-B4D9-D54EF65709F1}">
      <dgm:prSet/>
      <dgm:spPr/>
      <dgm:t>
        <a:bodyPr/>
        <a:lstStyle/>
        <a:p>
          <a:endParaRPr lang="en-US"/>
        </a:p>
      </dgm:t>
    </dgm:pt>
    <dgm:pt modelId="{C3EDAAD9-A7CD-478B-AABF-9A611619522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Scenario of junction crossing with traffic signal.</a:t>
          </a:r>
        </a:p>
      </dgm:t>
    </dgm:pt>
    <dgm:pt modelId="{272F2899-6D95-4933-A3C3-1680DBA12D16}" type="parTrans" cxnId="{52385410-6FE8-4EAD-B4A0-5575B76F87E1}">
      <dgm:prSet/>
      <dgm:spPr/>
      <dgm:t>
        <a:bodyPr/>
        <a:lstStyle/>
        <a:p>
          <a:endParaRPr lang="en-US"/>
        </a:p>
      </dgm:t>
    </dgm:pt>
    <dgm:pt modelId="{06E01BF8-4D55-44AE-9810-42A7B8A2F803}" type="sibTrans" cxnId="{52385410-6FE8-4EAD-B4A0-5575B76F87E1}">
      <dgm:prSet/>
      <dgm:spPr/>
      <dgm:t>
        <a:bodyPr/>
        <a:lstStyle/>
        <a:p>
          <a:endParaRPr lang="en-US"/>
        </a:p>
      </dgm:t>
    </dgm:pt>
    <dgm:pt modelId="{581F99C3-3CED-43DF-B46C-6D7FDCAE8F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Better decision making by the self driving modules.</a:t>
          </a:r>
        </a:p>
      </dgm:t>
    </dgm:pt>
    <dgm:pt modelId="{2A8E2261-B433-4F03-89DB-2161A10C5E6E}" type="parTrans" cxnId="{55EAEE54-5FA8-42A0-8F25-925521DF3B1C}">
      <dgm:prSet/>
      <dgm:spPr/>
      <dgm:t>
        <a:bodyPr/>
        <a:lstStyle/>
        <a:p>
          <a:endParaRPr lang="en-US"/>
        </a:p>
      </dgm:t>
    </dgm:pt>
    <dgm:pt modelId="{0C54961C-B535-4337-9D7F-D8592618AE20}" type="sibTrans" cxnId="{55EAEE54-5FA8-42A0-8F25-925521DF3B1C}">
      <dgm:prSet/>
      <dgm:spPr/>
      <dgm:t>
        <a:bodyPr/>
        <a:lstStyle/>
        <a:p>
          <a:endParaRPr lang="en-US"/>
        </a:p>
      </dgm:t>
    </dgm:pt>
    <dgm:pt modelId="{1596EE9D-07F1-4721-AE11-A53D749812D0}" type="pres">
      <dgm:prSet presAssocID="{4FD8318A-4676-4867-A0C3-BBA0BF5B457B}" presName="root" presStyleCnt="0">
        <dgm:presLayoutVars>
          <dgm:dir/>
          <dgm:resizeHandles val="exact"/>
        </dgm:presLayoutVars>
      </dgm:prSet>
      <dgm:spPr/>
    </dgm:pt>
    <dgm:pt modelId="{0700A8DF-D19E-4AD5-B5D0-B52C8A362584}" type="pres">
      <dgm:prSet presAssocID="{99AA762E-36EC-48D3-99CC-D48240B10E7E}" presName="compNode" presStyleCnt="0"/>
      <dgm:spPr/>
    </dgm:pt>
    <dgm:pt modelId="{F74D996A-2E46-4240-AEB3-85F6FFBF0F96}" type="pres">
      <dgm:prSet presAssocID="{99AA762E-36EC-48D3-99CC-D48240B10E7E}" presName="iconBgRect" presStyleLbl="bgShp" presStyleIdx="0" presStyleCnt="3"/>
      <dgm:spPr/>
    </dgm:pt>
    <dgm:pt modelId="{0279511A-1376-425F-B1C6-56E7F697726C}" type="pres">
      <dgm:prSet presAssocID="{99AA762E-36EC-48D3-99CC-D48240B10E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D5A16EC-AC5C-468C-8640-C4799FB83D7C}" type="pres">
      <dgm:prSet presAssocID="{99AA762E-36EC-48D3-99CC-D48240B10E7E}" presName="spaceRect" presStyleCnt="0"/>
      <dgm:spPr/>
    </dgm:pt>
    <dgm:pt modelId="{57CB5C91-8AB4-4367-A623-E7BCA271903E}" type="pres">
      <dgm:prSet presAssocID="{99AA762E-36EC-48D3-99CC-D48240B10E7E}" presName="textRect" presStyleLbl="revTx" presStyleIdx="0" presStyleCnt="3">
        <dgm:presLayoutVars>
          <dgm:chMax val="1"/>
          <dgm:chPref val="1"/>
        </dgm:presLayoutVars>
      </dgm:prSet>
      <dgm:spPr/>
    </dgm:pt>
    <dgm:pt modelId="{C720DD9F-AB63-4297-BEC8-E1EEF6DEDD0F}" type="pres">
      <dgm:prSet presAssocID="{C1D37557-4E71-42DE-9228-F655B8570842}" presName="sibTrans" presStyleCnt="0"/>
      <dgm:spPr/>
    </dgm:pt>
    <dgm:pt modelId="{D0CFD3EF-4932-4061-90BC-851C1ED09952}" type="pres">
      <dgm:prSet presAssocID="{C3EDAAD9-A7CD-478B-AABF-9A6116195229}" presName="compNode" presStyleCnt="0"/>
      <dgm:spPr/>
    </dgm:pt>
    <dgm:pt modelId="{2186EDC0-33DA-4389-BEA0-72B599DA9965}" type="pres">
      <dgm:prSet presAssocID="{C3EDAAD9-A7CD-478B-AABF-9A6116195229}" presName="iconBgRect" presStyleLbl="bgShp" presStyleIdx="1" presStyleCnt="3"/>
      <dgm:spPr/>
    </dgm:pt>
    <dgm:pt modelId="{184999C8-68B9-415C-88DB-5A082A2836EF}" type="pres">
      <dgm:prSet presAssocID="{C3EDAAD9-A7CD-478B-AABF-9A61161952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750ECEB6-4F31-46B9-BBCE-A7EF950CF0F6}" type="pres">
      <dgm:prSet presAssocID="{C3EDAAD9-A7CD-478B-AABF-9A6116195229}" presName="spaceRect" presStyleCnt="0"/>
      <dgm:spPr/>
    </dgm:pt>
    <dgm:pt modelId="{CB957BAA-328B-4EB3-BB50-2E1668AA1799}" type="pres">
      <dgm:prSet presAssocID="{C3EDAAD9-A7CD-478B-AABF-9A6116195229}" presName="textRect" presStyleLbl="revTx" presStyleIdx="1" presStyleCnt="3">
        <dgm:presLayoutVars>
          <dgm:chMax val="1"/>
          <dgm:chPref val="1"/>
        </dgm:presLayoutVars>
      </dgm:prSet>
      <dgm:spPr/>
    </dgm:pt>
    <dgm:pt modelId="{951D71B7-1AC0-48A9-99AA-CD371EA630AD}" type="pres">
      <dgm:prSet presAssocID="{06E01BF8-4D55-44AE-9810-42A7B8A2F803}" presName="sibTrans" presStyleCnt="0"/>
      <dgm:spPr/>
    </dgm:pt>
    <dgm:pt modelId="{5FF57135-87F3-4462-B3C9-2F78BDD3C79C}" type="pres">
      <dgm:prSet presAssocID="{581F99C3-3CED-43DF-B46C-6D7FDCAE8F94}" presName="compNode" presStyleCnt="0"/>
      <dgm:spPr/>
    </dgm:pt>
    <dgm:pt modelId="{1339C4E9-0BFE-4903-97D3-B5E828CC923C}" type="pres">
      <dgm:prSet presAssocID="{581F99C3-3CED-43DF-B46C-6D7FDCAE8F94}" presName="iconBgRect" presStyleLbl="bgShp" presStyleIdx="2" presStyleCnt="3"/>
      <dgm:spPr/>
    </dgm:pt>
    <dgm:pt modelId="{BF7A7BEE-C4B1-4CA2-9255-5E32044A0CD6}" type="pres">
      <dgm:prSet presAssocID="{581F99C3-3CED-43DF-B46C-6D7FDCAE8F9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E623ED5-319A-4CCF-A338-D33B09B7060E}" type="pres">
      <dgm:prSet presAssocID="{581F99C3-3CED-43DF-B46C-6D7FDCAE8F94}" presName="spaceRect" presStyleCnt="0"/>
      <dgm:spPr/>
    </dgm:pt>
    <dgm:pt modelId="{1F7EF008-71DD-47D4-816F-7B25D42EAFFA}" type="pres">
      <dgm:prSet presAssocID="{581F99C3-3CED-43DF-B46C-6D7FDCAE8F9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6AA5301-801D-4E73-BF31-6280B78443A0}" type="presOf" srcId="{4FD8318A-4676-4867-A0C3-BBA0BF5B457B}" destId="{1596EE9D-07F1-4721-AE11-A53D749812D0}" srcOrd="0" destOrd="0" presId="urn:microsoft.com/office/officeart/2018/5/layout/IconCircleLabelList"/>
    <dgm:cxn modelId="{97760E02-6FCE-4B3E-8929-C0964A339164}" type="presOf" srcId="{C3EDAAD9-A7CD-478B-AABF-9A6116195229}" destId="{CB957BAA-328B-4EB3-BB50-2E1668AA1799}" srcOrd="0" destOrd="0" presId="urn:microsoft.com/office/officeart/2018/5/layout/IconCircleLabelList"/>
    <dgm:cxn modelId="{52385410-6FE8-4EAD-B4A0-5575B76F87E1}" srcId="{4FD8318A-4676-4867-A0C3-BBA0BF5B457B}" destId="{C3EDAAD9-A7CD-478B-AABF-9A6116195229}" srcOrd="1" destOrd="0" parTransId="{272F2899-6D95-4933-A3C3-1680DBA12D16}" sibTransId="{06E01BF8-4D55-44AE-9810-42A7B8A2F803}"/>
    <dgm:cxn modelId="{6401072A-85A8-49C9-920E-AFF5651CF93D}" type="presOf" srcId="{99AA762E-36EC-48D3-99CC-D48240B10E7E}" destId="{57CB5C91-8AB4-4367-A623-E7BCA271903E}" srcOrd="0" destOrd="0" presId="urn:microsoft.com/office/officeart/2018/5/layout/IconCircleLabelList"/>
    <dgm:cxn modelId="{4CD2255E-CAAA-48E1-94FC-DE243609C2DD}" type="presOf" srcId="{581F99C3-3CED-43DF-B46C-6D7FDCAE8F94}" destId="{1F7EF008-71DD-47D4-816F-7B25D42EAFFA}" srcOrd="0" destOrd="0" presId="urn:microsoft.com/office/officeart/2018/5/layout/IconCircleLabelList"/>
    <dgm:cxn modelId="{55EAEE54-5FA8-42A0-8F25-925521DF3B1C}" srcId="{4FD8318A-4676-4867-A0C3-BBA0BF5B457B}" destId="{581F99C3-3CED-43DF-B46C-6D7FDCAE8F94}" srcOrd="2" destOrd="0" parTransId="{2A8E2261-B433-4F03-89DB-2161A10C5E6E}" sibTransId="{0C54961C-B535-4337-9D7F-D8592618AE20}"/>
    <dgm:cxn modelId="{58C4758F-F7A4-4E18-B4D9-D54EF65709F1}" srcId="{4FD8318A-4676-4867-A0C3-BBA0BF5B457B}" destId="{99AA762E-36EC-48D3-99CC-D48240B10E7E}" srcOrd="0" destOrd="0" parTransId="{25111CCD-BFF3-4F98-9B90-F5C9BC89BE6A}" sibTransId="{C1D37557-4E71-42DE-9228-F655B8570842}"/>
    <dgm:cxn modelId="{C1E14266-1A35-4E3E-836D-8BC4BDABAE5E}" type="presParOf" srcId="{1596EE9D-07F1-4721-AE11-A53D749812D0}" destId="{0700A8DF-D19E-4AD5-B5D0-B52C8A362584}" srcOrd="0" destOrd="0" presId="urn:microsoft.com/office/officeart/2018/5/layout/IconCircleLabelList"/>
    <dgm:cxn modelId="{F601F61B-014E-457A-A8C7-03624AC30326}" type="presParOf" srcId="{0700A8DF-D19E-4AD5-B5D0-B52C8A362584}" destId="{F74D996A-2E46-4240-AEB3-85F6FFBF0F96}" srcOrd="0" destOrd="0" presId="urn:microsoft.com/office/officeart/2018/5/layout/IconCircleLabelList"/>
    <dgm:cxn modelId="{C65DC286-0858-4A23-9DCD-FEA61DB63D44}" type="presParOf" srcId="{0700A8DF-D19E-4AD5-B5D0-B52C8A362584}" destId="{0279511A-1376-425F-B1C6-56E7F697726C}" srcOrd="1" destOrd="0" presId="urn:microsoft.com/office/officeart/2018/5/layout/IconCircleLabelList"/>
    <dgm:cxn modelId="{5CC3ADC9-D772-4CA4-9CA2-97AC32133755}" type="presParOf" srcId="{0700A8DF-D19E-4AD5-B5D0-B52C8A362584}" destId="{0D5A16EC-AC5C-468C-8640-C4799FB83D7C}" srcOrd="2" destOrd="0" presId="urn:microsoft.com/office/officeart/2018/5/layout/IconCircleLabelList"/>
    <dgm:cxn modelId="{C87D87C7-7DA5-478F-974E-C87433C232A9}" type="presParOf" srcId="{0700A8DF-D19E-4AD5-B5D0-B52C8A362584}" destId="{57CB5C91-8AB4-4367-A623-E7BCA271903E}" srcOrd="3" destOrd="0" presId="urn:microsoft.com/office/officeart/2018/5/layout/IconCircleLabelList"/>
    <dgm:cxn modelId="{CC000702-74B8-4017-8FDE-E6997697571B}" type="presParOf" srcId="{1596EE9D-07F1-4721-AE11-A53D749812D0}" destId="{C720DD9F-AB63-4297-BEC8-E1EEF6DEDD0F}" srcOrd="1" destOrd="0" presId="urn:microsoft.com/office/officeart/2018/5/layout/IconCircleLabelList"/>
    <dgm:cxn modelId="{129800F0-CF3B-4A10-9FA1-35A61702A8BC}" type="presParOf" srcId="{1596EE9D-07F1-4721-AE11-A53D749812D0}" destId="{D0CFD3EF-4932-4061-90BC-851C1ED09952}" srcOrd="2" destOrd="0" presId="urn:microsoft.com/office/officeart/2018/5/layout/IconCircleLabelList"/>
    <dgm:cxn modelId="{6A918C14-0471-46DD-9740-A21953489BF6}" type="presParOf" srcId="{D0CFD3EF-4932-4061-90BC-851C1ED09952}" destId="{2186EDC0-33DA-4389-BEA0-72B599DA9965}" srcOrd="0" destOrd="0" presId="urn:microsoft.com/office/officeart/2018/5/layout/IconCircleLabelList"/>
    <dgm:cxn modelId="{9B40903E-ECFC-47BD-AADC-97F64F141EE7}" type="presParOf" srcId="{D0CFD3EF-4932-4061-90BC-851C1ED09952}" destId="{184999C8-68B9-415C-88DB-5A082A2836EF}" srcOrd="1" destOrd="0" presId="urn:microsoft.com/office/officeart/2018/5/layout/IconCircleLabelList"/>
    <dgm:cxn modelId="{051B3374-F9FD-4B42-BD5F-B0BF62D9A549}" type="presParOf" srcId="{D0CFD3EF-4932-4061-90BC-851C1ED09952}" destId="{750ECEB6-4F31-46B9-BBCE-A7EF950CF0F6}" srcOrd="2" destOrd="0" presId="urn:microsoft.com/office/officeart/2018/5/layout/IconCircleLabelList"/>
    <dgm:cxn modelId="{4E4EBBE0-EB70-419E-91DB-F24230F76DCC}" type="presParOf" srcId="{D0CFD3EF-4932-4061-90BC-851C1ED09952}" destId="{CB957BAA-328B-4EB3-BB50-2E1668AA1799}" srcOrd="3" destOrd="0" presId="urn:microsoft.com/office/officeart/2018/5/layout/IconCircleLabelList"/>
    <dgm:cxn modelId="{EE0A3506-F357-436F-AE7D-21046A35E27C}" type="presParOf" srcId="{1596EE9D-07F1-4721-AE11-A53D749812D0}" destId="{951D71B7-1AC0-48A9-99AA-CD371EA630AD}" srcOrd="3" destOrd="0" presId="urn:microsoft.com/office/officeart/2018/5/layout/IconCircleLabelList"/>
    <dgm:cxn modelId="{2E46C398-D38F-4ECA-BAEA-49742B4319B3}" type="presParOf" srcId="{1596EE9D-07F1-4721-AE11-A53D749812D0}" destId="{5FF57135-87F3-4462-B3C9-2F78BDD3C79C}" srcOrd="4" destOrd="0" presId="urn:microsoft.com/office/officeart/2018/5/layout/IconCircleLabelList"/>
    <dgm:cxn modelId="{4C9A6629-27A9-4F9B-9D92-F30EB7292F1A}" type="presParOf" srcId="{5FF57135-87F3-4462-B3C9-2F78BDD3C79C}" destId="{1339C4E9-0BFE-4903-97D3-B5E828CC923C}" srcOrd="0" destOrd="0" presId="urn:microsoft.com/office/officeart/2018/5/layout/IconCircleLabelList"/>
    <dgm:cxn modelId="{6E494AE4-F4D8-4F1A-8A8D-F062CBDE396D}" type="presParOf" srcId="{5FF57135-87F3-4462-B3C9-2F78BDD3C79C}" destId="{BF7A7BEE-C4B1-4CA2-9255-5E32044A0CD6}" srcOrd="1" destOrd="0" presId="urn:microsoft.com/office/officeart/2018/5/layout/IconCircleLabelList"/>
    <dgm:cxn modelId="{C3F62D06-5E8C-4689-9F58-54985E577A6F}" type="presParOf" srcId="{5FF57135-87F3-4462-B3C9-2F78BDD3C79C}" destId="{CE623ED5-319A-4CCF-A338-D33B09B7060E}" srcOrd="2" destOrd="0" presId="urn:microsoft.com/office/officeart/2018/5/layout/IconCircleLabelList"/>
    <dgm:cxn modelId="{D924162F-4D7B-48FB-8750-8408E0E94A2B}" type="presParOf" srcId="{5FF57135-87F3-4462-B3C9-2F78BDD3C79C}" destId="{1F7EF008-71DD-47D4-816F-7B25D42EAFF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EF4DF-EE0A-4713-BCB9-BB79D68591ED}">
      <dsp:nvSpPr>
        <dsp:cNvPr id="0" name=""/>
        <dsp:cNvSpPr/>
      </dsp:nvSpPr>
      <dsp:spPr>
        <a:xfrm>
          <a:off x="275380" y="429629"/>
          <a:ext cx="846017" cy="84601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CE0ECC-2188-4905-8456-5B781B7A21B6}">
      <dsp:nvSpPr>
        <dsp:cNvPr id="0" name=""/>
        <dsp:cNvSpPr/>
      </dsp:nvSpPr>
      <dsp:spPr>
        <a:xfrm>
          <a:off x="455679" y="609928"/>
          <a:ext cx="485419" cy="4854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D6F59-D0B2-4DFD-A3CB-E970A801B6B0}">
      <dsp:nvSpPr>
        <dsp:cNvPr id="0" name=""/>
        <dsp:cNvSpPr/>
      </dsp:nvSpPr>
      <dsp:spPr>
        <a:xfrm>
          <a:off x="4932" y="1539160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Problem Statement</a:t>
          </a:r>
        </a:p>
      </dsp:txBody>
      <dsp:txXfrm>
        <a:off x="4932" y="1539160"/>
        <a:ext cx="1386914" cy="554765"/>
      </dsp:txXfrm>
    </dsp:sp>
    <dsp:sp modelId="{BAFDE65B-5F43-4284-93BF-58FE37E1396B}">
      <dsp:nvSpPr>
        <dsp:cNvPr id="0" name=""/>
        <dsp:cNvSpPr/>
      </dsp:nvSpPr>
      <dsp:spPr>
        <a:xfrm>
          <a:off x="1905004" y="429629"/>
          <a:ext cx="846017" cy="84601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88AAE-54E5-40F2-9D38-1E11BD8E7EDF}">
      <dsp:nvSpPr>
        <dsp:cNvPr id="0" name=""/>
        <dsp:cNvSpPr/>
      </dsp:nvSpPr>
      <dsp:spPr>
        <a:xfrm>
          <a:off x="2085303" y="609928"/>
          <a:ext cx="485419" cy="4854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F2BA5-6DAF-47F3-8904-A6EEC23EE3B0}">
      <dsp:nvSpPr>
        <dsp:cNvPr id="0" name=""/>
        <dsp:cNvSpPr/>
      </dsp:nvSpPr>
      <dsp:spPr>
        <a:xfrm>
          <a:off x="1634556" y="1539160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Modeling and Simulation Goals</a:t>
          </a:r>
        </a:p>
      </dsp:txBody>
      <dsp:txXfrm>
        <a:off x="1634556" y="1539160"/>
        <a:ext cx="1386914" cy="554765"/>
      </dsp:txXfrm>
    </dsp:sp>
    <dsp:sp modelId="{08B43BD8-2A5A-4160-BBE5-C3B9DD643DFC}">
      <dsp:nvSpPr>
        <dsp:cNvPr id="0" name=""/>
        <dsp:cNvSpPr/>
      </dsp:nvSpPr>
      <dsp:spPr>
        <a:xfrm>
          <a:off x="3534628" y="429629"/>
          <a:ext cx="846017" cy="84601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11F46B-AFCC-4EB8-8EE4-A0351108F967}">
      <dsp:nvSpPr>
        <dsp:cNvPr id="0" name=""/>
        <dsp:cNvSpPr/>
      </dsp:nvSpPr>
      <dsp:spPr>
        <a:xfrm>
          <a:off x="3714927" y="609928"/>
          <a:ext cx="485419" cy="4854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F5242-A604-4381-B313-2D09EC7C11B6}">
      <dsp:nvSpPr>
        <dsp:cNvPr id="0" name=""/>
        <dsp:cNvSpPr/>
      </dsp:nvSpPr>
      <dsp:spPr>
        <a:xfrm>
          <a:off x="3264180" y="1539160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Overview and Description of our model</a:t>
          </a:r>
        </a:p>
      </dsp:txBody>
      <dsp:txXfrm>
        <a:off x="3264180" y="1539160"/>
        <a:ext cx="1386914" cy="554765"/>
      </dsp:txXfrm>
    </dsp:sp>
    <dsp:sp modelId="{588FF735-5192-429A-BF4F-B9A718C730B8}">
      <dsp:nvSpPr>
        <dsp:cNvPr id="0" name=""/>
        <dsp:cNvSpPr/>
      </dsp:nvSpPr>
      <dsp:spPr>
        <a:xfrm>
          <a:off x="5164252" y="429629"/>
          <a:ext cx="846017" cy="84601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3BD100-1A42-451B-8122-FE9F66632E12}">
      <dsp:nvSpPr>
        <dsp:cNvPr id="0" name=""/>
        <dsp:cNvSpPr/>
      </dsp:nvSpPr>
      <dsp:spPr>
        <a:xfrm>
          <a:off x="5344551" y="609928"/>
          <a:ext cx="485419" cy="4854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47725-C0F6-44BE-9903-62EF887C3C71}">
      <dsp:nvSpPr>
        <dsp:cNvPr id="0" name=""/>
        <dsp:cNvSpPr/>
      </dsp:nvSpPr>
      <dsp:spPr>
        <a:xfrm>
          <a:off x="4893804" y="1539160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Simulation Demo</a:t>
          </a:r>
        </a:p>
      </dsp:txBody>
      <dsp:txXfrm>
        <a:off x="4893804" y="1539160"/>
        <a:ext cx="1386914" cy="554765"/>
      </dsp:txXfrm>
    </dsp:sp>
    <dsp:sp modelId="{5209F589-C5AC-4416-A11C-0F4AEF777FD3}">
      <dsp:nvSpPr>
        <dsp:cNvPr id="0" name=""/>
        <dsp:cNvSpPr/>
      </dsp:nvSpPr>
      <dsp:spPr>
        <a:xfrm>
          <a:off x="6793876" y="429629"/>
          <a:ext cx="846017" cy="84601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24C43-81BA-4CCB-95F5-8D6A258964BC}">
      <dsp:nvSpPr>
        <dsp:cNvPr id="0" name=""/>
        <dsp:cNvSpPr/>
      </dsp:nvSpPr>
      <dsp:spPr>
        <a:xfrm>
          <a:off x="6974175" y="609928"/>
          <a:ext cx="485419" cy="4854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A3A5E-8BE8-4D0D-AEF1-B05440D2D52E}">
      <dsp:nvSpPr>
        <dsp:cNvPr id="0" name=""/>
        <dsp:cNvSpPr/>
      </dsp:nvSpPr>
      <dsp:spPr>
        <a:xfrm>
          <a:off x="6523428" y="1539160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Future Works</a:t>
          </a:r>
        </a:p>
      </dsp:txBody>
      <dsp:txXfrm>
        <a:off x="6523428" y="1539160"/>
        <a:ext cx="1386914" cy="554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565F9-A48C-401D-A7E8-8017C94B82CA}">
      <dsp:nvSpPr>
        <dsp:cNvPr id="0" name=""/>
        <dsp:cNvSpPr/>
      </dsp:nvSpPr>
      <dsp:spPr>
        <a:xfrm>
          <a:off x="0" y="308"/>
          <a:ext cx="7915275" cy="7208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DE6D1-D6DF-42FC-97EA-53FA0AA27CA7}">
      <dsp:nvSpPr>
        <dsp:cNvPr id="0" name=""/>
        <dsp:cNvSpPr/>
      </dsp:nvSpPr>
      <dsp:spPr>
        <a:xfrm>
          <a:off x="218054" y="162497"/>
          <a:ext cx="396461" cy="3964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95B0C-6888-4B9D-845C-240C8DCBDB96}">
      <dsp:nvSpPr>
        <dsp:cNvPr id="0" name=""/>
        <dsp:cNvSpPr/>
      </dsp:nvSpPr>
      <dsp:spPr>
        <a:xfrm>
          <a:off x="832570" y="308"/>
          <a:ext cx="7082704" cy="720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89" tIns="76289" rIns="76289" bIns="7628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Learnt and implemented basics of DEVS- JAVA.</a:t>
          </a:r>
        </a:p>
      </dsp:txBody>
      <dsp:txXfrm>
        <a:off x="832570" y="308"/>
        <a:ext cx="7082704" cy="720839"/>
      </dsp:txXfrm>
    </dsp:sp>
    <dsp:sp modelId="{6129CBEB-0DB1-48DB-8F53-F8B88E64EA92}">
      <dsp:nvSpPr>
        <dsp:cNvPr id="0" name=""/>
        <dsp:cNvSpPr/>
      </dsp:nvSpPr>
      <dsp:spPr>
        <a:xfrm>
          <a:off x="0" y="901358"/>
          <a:ext cx="7915275" cy="7208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297A6-6820-4928-A3BA-F70320B8006C}">
      <dsp:nvSpPr>
        <dsp:cNvPr id="0" name=""/>
        <dsp:cNvSpPr/>
      </dsp:nvSpPr>
      <dsp:spPr>
        <a:xfrm>
          <a:off x="218054" y="1063547"/>
          <a:ext cx="396461" cy="3964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1ABB3-D91C-4E7E-83AF-533862A32131}">
      <dsp:nvSpPr>
        <dsp:cNvPr id="0" name=""/>
        <dsp:cNvSpPr/>
      </dsp:nvSpPr>
      <dsp:spPr>
        <a:xfrm>
          <a:off x="832570" y="901358"/>
          <a:ext cx="7082704" cy="720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89" tIns="76289" rIns="76289" bIns="7628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This project helps us understand the challenges in self driving cars.</a:t>
          </a:r>
        </a:p>
      </dsp:txBody>
      <dsp:txXfrm>
        <a:off x="832570" y="901358"/>
        <a:ext cx="7082704" cy="720839"/>
      </dsp:txXfrm>
    </dsp:sp>
    <dsp:sp modelId="{A117B02C-D483-4165-8B65-71BC2FE89956}">
      <dsp:nvSpPr>
        <dsp:cNvPr id="0" name=""/>
        <dsp:cNvSpPr/>
      </dsp:nvSpPr>
      <dsp:spPr>
        <a:xfrm>
          <a:off x="0" y="1802407"/>
          <a:ext cx="7915275" cy="7208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EC3D0-9C89-49DC-91FA-05A321E063D0}">
      <dsp:nvSpPr>
        <dsp:cNvPr id="0" name=""/>
        <dsp:cNvSpPr/>
      </dsp:nvSpPr>
      <dsp:spPr>
        <a:xfrm>
          <a:off x="218054" y="1964596"/>
          <a:ext cx="396461" cy="3964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A41EB-99AC-44CF-B87C-6C89BC7AA790}">
      <dsp:nvSpPr>
        <dsp:cNvPr id="0" name=""/>
        <dsp:cNvSpPr/>
      </dsp:nvSpPr>
      <dsp:spPr>
        <a:xfrm>
          <a:off x="832570" y="1802407"/>
          <a:ext cx="7082704" cy="720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89" tIns="76289" rIns="76289" bIns="7628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Using the simulation results the self driving systems can be trained better for the real world.</a:t>
          </a:r>
        </a:p>
      </dsp:txBody>
      <dsp:txXfrm>
        <a:off x="832570" y="1802407"/>
        <a:ext cx="7082704" cy="7208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D996A-2E46-4240-AEB3-85F6FFBF0F96}">
      <dsp:nvSpPr>
        <dsp:cNvPr id="0" name=""/>
        <dsp:cNvSpPr/>
      </dsp:nvSpPr>
      <dsp:spPr>
        <a:xfrm>
          <a:off x="627637" y="1778"/>
          <a:ext cx="1372500" cy="13725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9511A-1376-425F-B1C6-56E7F697726C}">
      <dsp:nvSpPr>
        <dsp:cNvPr id="0" name=""/>
        <dsp:cNvSpPr/>
      </dsp:nvSpPr>
      <dsp:spPr>
        <a:xfrm>
          <a:off x="920137" y="294278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B5C91-8AB4-4367-A623-E7BCA271903E}">
      <dsp:nvSpPr>
        <dsp:cNvPr id="0" name=""/>
        <dsp:cNvSpPr/>
      </dsp:nvSpPr>
      <dsp:spPr>
        <a:xfrm>
          <a:off x="188887" y="1801778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Handle obstacle cases with better efficiency.</a:t>
          </a:r>
        </a:p>
      </dsp:txBody>
      <dsp:txXfrm>
        <a:off x="188887" y="1801778"/>
        <a:ext cx="2250000" cy="720000"/>
      </dsp:txXfrm>
    </dsp:sp>
    <dsp:sp modelId="{2186EDC0-33DA-4389-BEA0-72B599DA9965}">
      <dsp:nvSpPr>
        <dsp:cNvPr id="0" name=""/>
        <dsp:cNvSpPr/>
      </dsp:nvSpPr>
      <dsp:spPr>
        <a:xfrm>
          <a:off x="3271387" y="1778"/>
          <a:ext cx="1372500" cy="1372500"/>
        </a:xfrm>
        <a:prstGeom prst="ellipse">
          <a:avLst/>
        </a:prstGeom>
        <a:solidFill>
          <a:schemeClr val="accent5">
            <a:hueOff val="10398092"/>
            <a:satOff val="-284"/>
            <a:lumOff val="-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999C8-68B9-415C-88DB-5A082A2836EF}">
      <dsp:nvSpPr>
        <dsp:cNvPr id="0" name=""/>
        <dsp:cNvSpPr/>
      </dsp:nvSpPr>
      <dsp:spPr>
        <a:xfrm>
          <a:off x="3563887" y="294278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57BAA-328B-4EB3-BB50-2E1668AA1799}">
      <dsp:nvSpPr>
        <dsp:cNvPr id="0" name=""/>
        <dsp:cNvSpPr/>
      </dsp:nvSpPr>
      <dsp:spPr>
        <a:xfrm>
          <a:off x="2832637" y="1801778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Scenario of junction crossing with traffic signal.</a:t>
          </a:r>
        </a:p>
      </dsp:txBody>
      <dsp:txXfrm>
        <a:off x="2832637" y="1801778"/>
        <a:ext cx="2250000" cy="720000"/>
      </dsp:txXfrm>
    </dsp:sp>
    <dsp:sp modelId="{1339C4E9-0BFE-4903-97D3-B5E828CC923C}">
      <dsp:nvSpPr>
        <dsp:cNvPr id="0" name=""/>
        <dsp:cNvSpPr/>
      </dsp:nvSpPr>
      <dsp:spPr>
        <a:xfrm>
          <a:off x="5915137" y="1778"/>
          <a:ext cx="1372500" cy="1372500"/>
        </a:xfrm>
        <a:prstGeom prst="ellipse">
          <a:avLst/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A7BEE-C4B1-4CA2-9255-5E32044A0CD6}">
      <dsp:nvSpPr>
        <dsp:cNvPr id="0" name=""/>
        <dsp:cNvSpPr/>
      </dsp:nvSpPr>
      <dsp:spPr>
        <a:xfrm>
          <a:off x="6207637" y="294278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EF008-71DD-47D4-816F-7B25D42EAFFA}">
      <dsp:nvSpPr>
        <dsp:cNvPr id="0" name=""/>
        <dsp:cNvSpPr/>
      </dsp:nvSpPr>
      <dsp:spPr>
        <a:xfrm>
          <a:off x="5476387" y="1801778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Better decision making by the self driving modules.</a:t>
          </a:r>
        </a:p>
      </dsp:txBody>
      <dsp:txXfrm>
        <a:off x="5476387" y="1801778"/>
        <a:ext cx="22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07c557d2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6c07c557d2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c07c557d2_2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6c07c557d2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c07c557d2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6c07c557d2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c07c557d2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6c07c557d2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07c557d2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g6c07c557d2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c07c557d2_2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6c07c557d2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c07c557d2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6c07c557d2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c07c557d2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g6c07c557d2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c07c557d2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6c07c557d2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c07c557d2_2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6c07c557d2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c07c557d2_2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6c07c557d2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</p:spPr>
        <p:txBody>
          <a:bodyPr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21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045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5504"/>
            <a:ext cx="7921064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6951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092"/>
            <a:ext cx="4749312" cy="242939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3332760"/>
            <a:ext cx="4418727" cy="53493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092"/>
            <a:ext cx="2857501" cy="305659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9169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1714939"/>
            <a:ext cx="3671336" cy="18779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4500"/>
            <a:ext cx="3660225" cy="17216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041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593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567"/>
            <a:ext cx="3391762" cy="406122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628"/>
            <a:ext cx="1871093" cy="38510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567"/>
            <a:ext cx="4958655" cy="406122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43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88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67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6716"/>
            <a:ext cx="3889405" cy="27290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6715"/>
            <a:ext cx="3895937" cy="272907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46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354"/>
            <a:ext cx="3892392" cy="233243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156"/>
            <a:ext cx="3895937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354"/>
            <a:ext cx="3895937" cy="233243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50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63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04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566"/>
            <a:ext cx="2660650" cy="13609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567"/>
            <a:ext cx="4689475" cy="40612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70023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52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35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8513"/>
            <a:ext cx="3639741" cy="263727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1022"/>
            <a:ext cx="732659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1022"/>
            <a:ext cx="2471560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6917"/>
            <a:ext cx="796616" cy="36794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5189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452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19" y="482600"/>
            <a:ext cx="8188361" cy="4178299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Google Shape;135;p26"/>
          <p:cNvSpPr txBox="1"/>
          <p:nvPr/>
        </p:nvSpPr>
        <p:spPr>
          <a:xfrm>
            <a:off x="960419" y="965201"/>
            <a:ext cx="7228615" cy="2001283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>
                <a:latin typeface="+mj-lt"/>
                <a:ea typeface="+mj-ea"/>
                <a:cs typeface="+mj-cs"/>
                <a:sym typeface="Calibri"/>
              </a:rPr>
              <a:t>MODELLING</a:t>
            </a:r>
            <a:r>
              <a:rPr lang="en-US" sz="4200" b="1" i="0" u="none" strike="noStrike" cap="none"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en-US" sz="4200" b="1">
                <a:latin typeface="+mj-lt"/>
                <a:ea typeface="+mj-ea"/>
                <a:cs typeface="+mj-cs"/>
                <a:sym typeface="Calibri"/>
              </a:rPr>
              <a:t>&amp;</a:t>
            </a:r>
            <a:r>
              <a:rPr lang="en-US" sz="4200" b="1" i="0" u="none" strike="noStrike" cap="none">
                <a:latin typeface="+mj-lt"/>
                <a:ea typeface="+mj-ea"/>
                <a:cs typeface="+mj-cs"/>
                <a:sym typeface="Calibri"/>
              </a:rPr>
              <a:t> S</a:t>
            </a:r>
            <a:r>
              <a:rPr lang="en-US" sz="4200" b="1">
                <a:latin typeface="+mj-lt"/>
                <a:ea typeface="+mj-ea"/>
                <a:cs typeface="+mj-cs"/>
                <a:sym typeface="Calibri"/>
              </a:rPr>
              <a:t>IMULATION OF </a:t>
            </a:r>
            <a:r>
              <a:rPr lang="en-US" sz="4200" b="1" i="0" u="none" strike="noStrike" cap="none">
                <a:latin typeface="+mj-lt"/>
                <a:ea typeface="+mj-ea"/>
                <a:cs typeface="+mj-cs"/>
                <a:sym typeface="Calibri"/>
              </a:rPr>
              <a:t>SELF-DRIV</a:t>
            </a:r>
            <a:r>
              <a:rPr lang="en-US" sz="4200" b="1">
                <a:latin typeface="+mj-lt"/>
                <a:ea typeface="+mj-ea"/>
                <a:cs typeface="+mj-cs"/>
                <a:sym typeface="Calibri"/>
              </a:rPr>
              <a:t>EN</a:t>
            </a:r>
            <a:r>
              <a:rPr lang="en-US" sz="4200" b="1" i="0" u="none" strike="noStrike" cap="none">
                <a:latin typeface="+mj-lt"/>
                <a:ea typeface="+mj-ea"/>
                <a:cs typeface="+mj-cs"/>
                <a:sym typeface="Calibri"/>
              </a:rPr>
              <a:t> CARS AT </a:t>
            </a:r>
            <a:r>
              <a:rPr lang="en-US" sz="4200" b="1">
                <a:latin typeface="+mj-lt"/>
                <a:ea typeface="+mj-ea"/>
                <a:cs typeface="+mj-cs"/>
                <a:sym typeface="Calibri"/>
              </a:rPr>
              <a:t>PEDESTRIAN</a:t>
            </a:r>
            <a:r>
              <a:rPr lang="en-US" sz="4200" b="1" i="0" u="none" strike="noStrike" cap="none">
                <a:latin typeface="+mj-lt"/>
                <a:ea typeface="+mj-ea"/>
                <a:cs typeface="+mj-cs"/>
                <a:sym typeface="Calibri"/>
              </a:rPr>
              <a:t> CROSSING</a:t>
            </a:r>
          </a:p>
        </p:txBody>
      </p:sp>
      <p:sp>
        <p:nvSpPr>
          <p:cNvPr id="136" name="Google Shape;136;p26"/>
          <p:cNvSpPr txBox="1"/>
          <p:nvPr/>
        </p:nvSpPr>
        <p:spPr>
          <a:xfrm>
            <a:off x="6368668" y="3485802"/>
            <a:ext cx="4260273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ADITYA BHAMIDIPATI</a:t>
            </a: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SHIVAM JAITLY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03C82C-D04E-4F44-A140-6E831970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8" cy="7278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>
                <a:ea typeface="Calibri"/>
                <a:cs typeface="Calibri"/>
                <a:sym typeface="Calibri"/>
              </a:rPr>
              <a:t>FUTURE WORK</a:t>
            </a:r>
            <a:br>
              <a:rPr lang="en-US" sz="2300"/>
            </a:br>
            <a:endParaRPr lang="en-IN" sz="2300"/>
          </a:p>
        </p:txBody>
      </p:sp>
      <p:sp>
        <p:nvSpPr>
          <p:cNvPr id="178" name="Google Shape;178;p34"/>
          <p:cNvSpPr txBox="1"/>
          <p:nvPr/>
        </p:nvSpPr>
        <p:spPr>
          <a:xfrm>
            <a:off x="76200" y="171450"/>
            <a:ext cx="8915400" cy="4224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0" name="Content Placeholder 4">
            <a:extLst>
              <a:ext uri="{FF2B5EF4-FFF2-40B4-BE49-F238E27FC236}">
                <a16:creationId xmlns:a16="http://schemas.microsoft.com/office/drawing/2014/main" id="{32D723C9-13C1-404E-904E-D2C10DD1B8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53420"/>
              </p:ext>
            </p:extLst>
          </p:nvPr>
        </p:nvGraphicFramePr>
        <p:xfrm>
          <a:off x="614362" y="1871041"/>
          <a:ext cx="7915275" cy="2523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2381"/>
            <a:ext cx="9144000" cy="390286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8" name="Google Shape;188;p36"/>
          <p:cNvSpPr txBox="1"/>
          <p:nvPr/>
        </p:nvSpPr>
        <p:spPr>
          <a:xfrm>
            <a:off x="607501" y="479322"/>
            <a:ext cx="3721151" cy="283582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rgbClr val="FEFEFE"/>
                </a:solidFill>
                <a:latin typeface="+mj-lt"/>
                <a:ea typeface="+mj-ea"/>
                <a:cs typeface="+mj-cs"/>
                <a:sym typeface="Calibri"/>
              </a:rPr>
              <a:t>THANK YOU</a:t>
            </a:r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B8C5E8AB-9755-4F92-B14D-88791F4FC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3672510"/>
            <a:ext cx="9141714" cy="1470990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4F2E435-6009-43BC-8A4B-89A89483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5687" y="0"/>
            <a:ext cx="45683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7" name="Rounded Rectangle 14">
            <a:extLst>
              <a:ext uri="{FF2B5EF4-FFF2-40B4-BE49-F238E27FC236}">
                <a16:creationId xmlns:a16="http://schemas.microsoft.com/office/drawing/2014/main" id="{4B9EE88D-53BD-40A5-BC4F-3ACBEFC1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7244" y="718980"/>
            <a:ext cx="3594158" cy="3708933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2" name="Graphic 191" descr="Accept">
            <a:extLst>
              <a:ext uri="{FF2B5EF4-FFF2-40B4-BE49-F238E27FC236}">
                <a16:creationId xmlns:a16="http://schemas.microsoft.com/office/drawing/2014/main" id="{3E95A63E-1EDF-4998-AA2D-CA1DFA462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1169" y="995234"/>
            <a:ext cx="3130750" cy="31307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AA284ED-0D80-41EF-8D65-31CF2691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8" cy="727837"/>
          </a:xfrm>
        </p:spPr>
        <p:txBody>
          <a:bodyPr>
            <a:normAutofit/>
          </a:bodyPr>
          <a:lstStyle/>
          <a:p>
            <a:r>
              <a:rPr lang="en-US"/>
              <a:t>Next Steps…</a:t>
            </a:r>
            <a:endParaRPr lang="en-IN" dirty="0"/>
          </a:p>
        </p:txBody>
      </p:sp>
      <p:sp>
        <p:nvSpPr>
          <p:cNvPr id="141" name="Google Shape;141;p27"/>
          <p:cNvSpPr txBox="1"/>
          <p:nvPr/>
        </p:nvSpPr>
        <p:spPr>
          <a:xfrm>
            <a:off x="381000" y="514350"/>
            <a:ext cx="8458200" cy="376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6" name="Content Placeholder 8">
            <a:extLst>
              <a:ext uri="{FF2B5EF4-FFF2-40B4-BE49-F238E27FC236}">
                <a16:creationId xmlns:a16="http://schemas.microsoft.com/office/drawing/2014/main" id="{A0C8E509-3619-4746-933B-BCEFFA308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462738"/>
              </p:ext>
            </p:extLst>
          </p:nvPr>
        </p:nvGraphicFramePr>
        <p:xfrm>
          <a:off x="614362" y="1871041"/>
          <a:ext cx="7915275" cy="2523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2" name="Rectangle 151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D1C9F-3C7F-415A-BF6E-5343E66E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8" cy="727837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>
                <a:ea typeface="Calibri"/>
                <a:cs typeface="Calibri"/>
                <a:sym typeface="Calibri"/>
              </a:rPr>
              <a:t>Problem Statement</a:t>
            </a:r>
            <a:br>
              <a:rPr lang="en-US" sz="2300"/>
            </a:br>
            <a:endParaRPr lang="en-IN" sz="2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9F69-9CCA-4D18-907C-00412ED7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11" y="1639491"/>
            <a:ext cx="5965970" cy="2727383"/>
          </a:xfrm>
          <a:effectLst/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100">
              <a:ea typeface="Calibri"/>
              <a:cs typeface="Calibri"/>
              <a:sym typeface="Calibri"/>
            </a:endParaRPr>
          </a:p>
          <a:p>
            <a:pPr marL="285750" lvl="0" indent="-28575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100">
                <a:ea typeface="Calibri"/>
                <a:cs typeface="Calibri"/>
                <a:sym typeface="Calibri"/>
              </a:rPr>
              <a:t>Pedestrians pose one of the biggest challenges for self driving cars.</a:t>
            </a:r>
            <a:endParaRPr lang="en-US" sz="1100"/>
          </a:p>
          <a:p>
            <a:pPr marL="285750" lvl="0" indent="-13335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endParaRPr lang="en-US" sz="1100">
              <a:ea typeface="Calibri"/>
              <a:cs typeface="Calibri"/>
              <a:sym typeface="Calibri"/>
            </a:endParaRPr>
          </a:p>
          <a:p>
            <a:pPr marL="285750" lvl="0" indent="-28575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100">
                <a:ea typeface="Calibri"/>
                <a:cs typeface="Calibri"/>
                <a:sym typeface="Calibri"/>
              </a:rPr>
              <a:t>Pedestrian behaviors are random so it can result in erratic result for the self driving cars.</a:t>
            </a:r>
            <a:endParaRPr lang="en-US" sz="1100"/>
          </a:p>
          <a:p>
            <a:pPr marL="285750" lvl="0" indent="-13335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endParaRPr lang="en-US" sz="1100">
              <a:ea typeface="Calibri"/>
              <a:cs typeface="Calibri"/>
              <a:sym typeface="Calibri"/>
            </a:endParaRPr>
          </a:p>
          <a:p>
            <a:pPr marL="285750" lvl="0" indent="-28575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100">
                <a:ea typeface="Calibri"/>
                <a:cs typeface="Calibri"/>
                <a:sym typeface="Calibri"/>
              </a:rPr>
              <a:t>Human drivers can understand behavior of other humans and so they are confident drivers.</a:t>
            </a:r>
            <a:endParaRPr lang="en-US" sz="1100"/>
          </a:p>
          <a:p>
            <a:pPr marL="285750" lvl="0" indent="-13335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endParaRPr lang="en-US" sz="1100">
              <a:ea typeface="Calibri"/>
              <a:cs typeface="Calibri"/>
              <a:sym typeface="Calibri"/>
            </a:endParaRPr>
          </a:p>
          <a:p>
            <a:pPr marL="285750" lvl="0" indent="-28575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100">
                <a:ea typeface="Calibri"/>
                <a:cs typeface="Calibri"/>
                <a:sym typeface="Calibri"/>
              </a:rPr>
              <a:t>It is hard to achieve this in self driving cars.</a:t>
            </a:r>
            <a:endParaRPr lang="en-US" sz="1100"/>
          </a:p>
          <a:p>
            <a:pPr marL="285750" lvl="0" indent="-13335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endParaRPr lang="en-US" sz="1100">
              <a:ea typeface="Calibri"/>
              <a:cs typeface="Calibri"/>
              <a:sym typeface="Calibri"/>
            </a:endParaRPr>
          </a:p>
          <a:p>
            <a:pPr marL="285750" lvl="0" indent="-28575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100">
                <a:ea typeface="Calibri"/>
                <a:cs typeface="Calibri"/>
                <a:sym typeface="Calibri"/>
              </a:rPr>
              <a:t>So simulation plays an important role in designing and training the self driving  car systems.</a:t>
            </a:r>
            <a:endParaRPr lang="en-US" sz="1100"/>
          </a:p>
          <a:p>
            <a:pPr>
              <a:lnSpc>
                <a:spcPct val="90000"/>
              </a:lnSpc>
            </a:pPr>
            <a:endParaRPr lang="en-IN" sz="1100"/>
          </a:p>
        </p:txBody>
      </p:sp>
      <p:sp>
        <p:nvSpPr>
          <p:cNvPr id="146" name="Google Shape;146;p28"/>
          <p:cNvSpPr txBox="1"/>
          <p:nvPr/>
        </p:nvSpPr>
        <p:spPr>
          <a:xfrm>
            <a:off x="304800" y="228600"/>
            <a:ext cx="8534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533400" y="367100"/>
            <a:ext cx="8001000" cy="433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517FA-6AF0-4D6B-9AF8-A342E6546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8" cy="727837"/>
          </a:xfrm>
          <a:effectLst/>
        </p:spPr>
        <p:txBody>
          <a:bodyPr>
            <a:normAutofit/>
          </a:bodyPr>
          <a:lstStyle/>
          <a:p>
            <a:r>
              <a:rPr lang="en-US">
                <a:ea typeface="Calibri"/>
                <a:cs typeface="Calibri"/>
                <a:sym typeface="Calibri"/>
              </a:rPr>
              <a:t>Modeling and Simulation Goals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25BAB-18A7-4633-B281-5C4B8E124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11" y="1639491"/>
            <a:ext cx="5965970" cy="2727383"/>
          </a:xfrm>
          <a:effectLst/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400"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>
                <a:ea typeface="Calibri"/>
                <a:cs typeface="Calibri"/>
                <a:sym typeface="Calibri"/>
              </a:rPr>
              <a:t>By modeling this we want to learn-</a:t>
            </a:r>
            <a:endParaRPr lang="en-US" sz="1400"/>
          </a:p>
          <a:p>
            <a:pPr marL="285750" lvl="0" indent="-10795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sz="1400">
              <a:ea typeface="Calibri"/>
              <a:cs typeface="Calibri"/>
              <a:sym typeface="Calibri"/>
            </a:endParaRPr>
          </a:p>
          <a:p>
            <a:pPr marL="285750" lvl="0" indent="-28575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400">
                <a:ea typeface="Calibri"/>
                <a:cs typeface="Calibri"/>
                <a:sym typeface="Calibri"/>
              </a:rPr>
              <a:t>To model self driving cars at pedestrian crossing  using DEVS JAVA.</a:t>
            </a:r>
            <a:endParaRPr lang="en-US" sz="1400"/>
          </a:p>
          <a:p>
            <a:pPr marL="285750" lvl="0" indent="-10795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sz="1400">
              <a:ea typeface="Calibri"/>
              <a:cs typeface="Calibri"/>
              <a:sym typeface="Calibri"/>
            </a:endParaRPr>
          </a:p>
          <a:p>
            <a:pPr marL="285750" lvl="0" indent="-28575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400">
                <a:ea typeface="Calibri"/>
                <a:cs typeface="Calibri"/>
                <a:sym typeface="Calibri"/>
              </a:rPr>
              <a:t>How to train different machine learning models for self driving cars to increase the efficiency of the system.</a:t>
            </a:r>
            <a:endParaRPr lang="en-US" sz="1400"/>
          </a:p>
          <a:p>
            <a:pPr marL="285750" lvl="0" indent="-10795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sz="1400">
              <a:ea typeface="Calibri"/>
              <a:cs typeface="Calibri"/>
              <a:sym typeface="Calibri"/>
            </a:endParaRPr>
          </a:p>
          <a:p>
            <a:pPr marL="285750" lvl="0" indent="-28575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400">
                <a:ea typeface="Calibri"/>
                <a:cs typeface="Calibri"/>
                <a:sym typeface="Calibri"/>
              </a:rPr>
              <a:t>What is the behavior of the cars with real time simulation of the pedestrian crossing.</a:t>
            </a:r>
          </a:p>
          <a:p>
            <a:pPr>
              <a:lnSpc>
                <a:spcPct val="90000"/>
              </a:lnSpc>
            </a:pPr>
            <a:endParaRPr lang="en-IN" sz="1400"/>
          </a:p>
        </p:txBody>
      </p:sp>
      <p:sp>
        <p:nvSpPr>
          <p:cNvPr id="152" name="Google Shape;152;p29"/>
          <p:cNvSpPr txBox="1"/>
          <p:nvPr/>
        </p:nvSpPr>
        <p:spPr>
          <a:xfrm>
            <a:off x="152400" y="228600"/>
            <a:ext cx="84582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1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" y="0"/>
            <a:ext cx="9140571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51435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0AB7F-AA32-4472-B300-5167EB3A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35" y="342900"/>
            <a:ext cx="2681803" cy="999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/>
            <a:r>
              <a:rPr lang="en-US" sz="2400">
                <a:solidFill>
                  <a:srgbClr val="FFFFFF"/>
                </a:solidFill>
              </a:rPr>
              <a:t>Modelling Flow</a:t>
            </a:r>
          </a:p>
        </p:txBody>
      </p:sp>
      <p:sp>
        <p:nvSpPr>
          <p:cNvPr id="172" name="Content Placeholder 171">
            <a:extLst>
              <a:ext uri="{FF2B5EF4-FFF2-40B4-BE49-F238E27FC236}">
                <a16:creationId xmlns:a16="http://schemas.microsoft.com/office/drawing/2014/main" id="{4A4FD426-E4FB-41B9-B5BD-C7EFD7CAD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35" y="1534885"/>
            <a:ext cx="2681803" cy="2996136"/>
          </a:xfrm>
        </p:spPr>
        <p:txBody>
          <a:bodyPr>
            <a:normAutofit/>
          </a:bodyPr>
          <a:lstStyle/>
          <a:p>
            <a:endParaRPr lang="en-US" sz="1200">
              <a:solidFill>
                <a:srgbClr val="FFFFFF"/>
              </a:solidFill>
            </a:endParaRPr>
          </a:p>
        </p:txBody>
      </p:sp>
      <p:pic>
        <p:nvPicPr>
          <p:cNvPr id="6" name="Google Shape;158;p30">
            <a:extLst>
              <a:ext uri="{FF2B5EF4-FFF2-40B4-BE49-F238E27FC236}">
                <a16:creationId xmlns:a16="http://schemas.microsoft.com/office/drawing/2014/main" id="{8A790DBF-BC8A-4571-B4CD-DB8D913B87F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757" r="-1" b="-1"/>
          <a:stretch/>
        </p:blipFill>
        <p:spPr>
          <a:xfrm>
            <a:off x="3960592" y="1518347"/>
            <a:ext cx="4700807" cy="1882822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  <p:sp>
        <p:nvSpPr>
          <p:cNvPr id="157" name="Google Shape;157;p30"/>
          <p:cNvSpPr txBox="1"/>
          <p:nvPr/>
        </p:nvSpPr>
        <p:spPr>
          <a:xfrm>
            <a:off x="381000" y="228600"/>
            <a:ext cx="3581400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2381"/>
            <a:ext cx="9144000" cy="390286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49578-BB94-4ACA-BDBD-E8025212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35" y="296207"/>
            <a:ext cx="8466729" cy="612478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2400">
                <a:solidFill>
                  <a:srgbClr val="FFFFFF"/>
                </a:solidFill>
              </a:rPr>
              <a:t>Model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3A0BF8-791F-487F-8C1E-959B22004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9219" y="1414130"/>
            <a:ext cx="7921256" cy="372937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63" name="Google Shape;163;p31"/>
          <p:cNvSpPr txBox="1"/>
          <p:nvPr/>
        </p:nvSpPr>
        <p:spPr>
          <a:xfrm>
            <a:off x="381000" y="285750"/>
            <a:ext cx="8001000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2381"/>
            <a:ext cx="9144000" cy="390286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0" name="Rectangle 11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: Shape 12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19" y="482600"/>
            <a:ext cx="8188361" cy="4178299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F54FE-F9B3-48BA-BD30-0CEBEFA25E40}"/>
              </a:ext>
            </a:extLst>
          </p:cNvPr>
          <p:cNvSpPr txBox="1"/>
          <p:nvPr/>
        </p:nvSpPr>
        <p:spPr>
          <a:xfrm>
            <a:off x="960419" y="965201"/>
            <a:ext cx="7228615" cy="200128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  <a:sym typeface="Calibri"/>
              </a:rPr>
              <a:t>DEMO</a:t>
            </a:r>
            <a:endParaRPr lang="en-US" sz="5400" b="1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168" name="Google Shape;168;p32"/>
          <p:cNvSpPr txBox="1"/>
          <p:nvPr/>
        </p:nvSpPr>
        <p:spPr>
          <a:xfrm>
            <a:off x="960419" y="965201"/>
            <a:ext cx="7228615" cy="2001283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 algn="ctr">
              <a:spcBef>
                <a:spcPct val="0"/>
              </a:spcBef>
              <a:spcAft>
                <a:spcPts val="600"/>
              </a:spcAft>
            </a:pPr>
            <a:endParaRPr lang="en-US" sz="5400" b="1" dirty="0">
              <a:latin typeface="+mj-lt"/>
              <a:ea typeface="+mj-ea"/>
              <a:cs typeface="+mj-cs"/>
              <a:sym typeface="Calibri"/>
            </a:endParaRPr>
          </a:p>
          <a:p>
            <a:pPr marL="0" marR="0" lvl="0" indent="0" algn="ctr">
              <a:spcBef>
                <a:spcPct val="0"/>
              </a:spcBef>
              <a:spcAft>
                <a:spcPts val="600"/>
              </a:spcAft>
            </a:pPr>
            <a:endParaRPr lang="en-US" sz="5400" b="1" dirty="0">
              <a:latin typeface="+mj-lt"/>
              <a:ea typeface="+mj-ea"/>
              <a:cs typeface="+mj-cs"/>
              <a:sym typeface="Calibri"/>
            </a:endParaRPr>
          </a:p>
          <a:p>
            <a:pPr marL="0" marR="0" lvl="0" indent="0" algn="ctr">
              <a:spcBef>
                <a:spcPct val="0"/>
              </a:spcBef>
              <a:spcAft>
                <a:spcPts val="600"/>
              </a:spcAft>
            </a:pPr>
            <a:endParaRPr lang="en-US" sz="5400" b="1" dirty="0"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8" name="Rectangle 177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E31A2-1982-41BB-B7DD-79F218FE4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8" cy="727837"/>
          </a:xfrm>
          <a:effectLst/>
        </p:spPr>
        <p:txBody>
          <a:bodyPr>
            <a:normAutofit/>
          </a:bodyPr>
          <a:lstStyle/>
          <a:p>
            <a:r>
              <a:rPr lang="en-US"/>
              <a:t>Experimentation Results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40FC-3AF5-40CD-A148-4D662946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11" y="1639491"/>
            <a:ext cx="5965970" cy="2727383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/>
              <a:t>At clock = 127.591</a:t>
            </a:r>
          </a:p>
          <a:p>
            <a:pPr>
              <a:lnSpc>
                <a:spcPct val="90000"/>
              </a:lnSpc>
            </a:pPr>
            <a:r>
              <a:rPr lang="en-US" sz="1100"/>
              <a:t>Total pedestrians = 22</a:t>
            </a:r>
          </a:p>
          <a:p>
            <a:pPr>
              <a:lnSpc>
                <a:spcPct val="90000"/>
              </a:lnSpc>
            </a:pPr>
            <a:r>
              <a:rPr lang="en-US" sz="1100"/>
              <a:t>Number of Pedestrians sensed = 	18</a:t>
            </a:r>
          </a:p>
          <a:p>
            <a:pPr>
              <a:lnSpc>
                <a:spcPct val="90000"/>
              </a:lnSpc>
            </a:pPr>
            <a:r>
              <a:rPr lang="en-US" sz="1100"/>
              <a:t>Number of Pedestrian sensor data in the queue = 4</a:t>
            </a:r>
          </a:p>
          <a:p>
            <a:pPr>
              <a:lnSpc>
                <a:spcPct val="90000"/>
              </a:lnSpc>
            </a:pPr>
            <a:endParaRPr lang="en-US" sz="1100"/>
          </a:p>
          <a:p>
            <a:pPr>
              <a:lnSpc>
                <a:spcPct val="90000"/>
              </a:lnSpc>
            </a:pPr>
            <a:r>
              <a:rPr lang="en-US" sz="1100"/>
              <a:t>Total Obstacles = 5</a:t>
            </a:r>
          </a:p>
          <a:p>
            <a:pPr>
              <a:lnSpc>
                <a:spcPct val="90000"/>
              </a:lnSpc>
            </a:pPr>
            <a:r>
              <a:rPr lang="en-US" sz="1100"/>
              <a:t>Number of Obstacles Sensed = 4</a:t>
            </a:r>
          </a:p>
          <a:p>
            <a:pPr>
              <a:lnSpc>
                <a:spcPct val="90000"/>
              </a:lnSpc>
            </a:pPr>
            <a:r>
              <a:rPr lang="en-US" sz="1100"/>
              <a:t>Number of Obstacle sensor data in the queue = 1</a:t>
            </a:r>
          </a:p>
          <a:p>
            <a:pPr>
              <a:lnSpc>
                <a:spcPct val="90000"/>
              </a:lnSpc>
            </a:pPr>
            <a:endParaRPr lang="en-US" sz="1100"/>
          </a:p>
          <a:p>
            <a:pPr>
              <a:lnSpc>
                <a:spcPct val="90000"/>
              </a:lnSpc>
            </a:pPr>
            <a:r>
              <a:rPr lang="en-US" sz="1100"/>
              <a:t>Number of Pedestrian sensor data processed by control unit = 9</a:t>
            </a:r>
          </a:p>
          <a:p>
            <a:pPr>
              <a:lnSpc>
                <a:spcPct val="90000"/>
              </a:lnSpc>
            </a:pPr>
            <a:r>
              <a:rPr lang="en-US" sz="1100"/>
              <a:t>Number of Obstacle sensor data processed by control unit = 2</a:t>
            </a:r>
            <a:endParaRPr lang="en-IN" sz="1100"/>
          </a:p>
        </p:txBody>
      </p:sp>
      <p:sp>
        <p:nvSpPr>
          <p:cNvPr id="173" name="Google Shape;173;p33"/>
          <p:cNvSpPr txBox="1"/>
          <p:nvPr/>
        </p:nvSpPr>
        <p:spPr>
          <a:xfrm>
            <a:off x="609600" y="400050"/>
            <a:ext cx="8077200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6" name="Rectangle 195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77D7A-8537-4F82-BBBE-9567BC98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8" cy="727837"/>
          </a:xfrm>
        </p:spPr>
        <p:txBody>
          <a:bodyPr>
            <a:normAutofit/>
          </a:bodyPr>
          <a:lstStyle/>
          <a:p>
            <a:r>
              <a:rPr lang="en-US">
                <a:ea typeface="Calibri"/>
                <a:cs typeface="Calibri"/>
                <a:sym typeface="Calibri"/>
              </a:rPr>
              <a:t>Conclusions and Discussions</a:t>
            </a:r>
            <a:endParaRPr lang="en-IN" dirty="0"/>
          </a:p>
        </p:txBody>
      </p:sp>
      <p:sp>
        <p:nvSpPr>
          <p:cNvPr id="183" name="Google Shape;183;p35"/>
          <p:cNvSpPr txBox="1"/>
          <p:nvPr/>
        </p:nvSpPr>
        <p:spPr>
          <a:xfrm>
            <a:off x="457200" y="285750"/>
            <a:ext cx="8153400" cy="4224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5" name="Content Placeholder 2">
            <a:extLst>
              <a:ext uri="{FF2B5EF4-FFF2-40B4-BE49-F238E27FC236}">
                <a16:creationId xmlns:a16="http://schemas.microsoft.com/office/drawing/2014/main" id="{6FEC156E-17E1-4490-8C21-79BD2C2FDC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894211"/>
              </p:ext>
            </p:extLst>
          </p:nvPr>
        </p:nvGraphicFramePr>
        <p:xfrm>
          <a:off x="614362" y="1871041"/>
          <a:ext cx="7915275" cy="2523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251</Words>
  <Application>Microsoft Office PowerPoint</Application>
  <PresentationFormat>On-screen Show (16:9)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2</vt:lpstr>
      <vt:lpstr>Quotable</vt:lpstr>
      <vt:lpstr>PowerPoint Presentation</vt:lpstr>
      <vt:lpstr>Next Steps…</vt:lpstr>
      <vt:lpstr>Problem Statement </vt:lpstr>
      <vt:lpstr>Modeling and Simulation Goals</vt:lpstr>
      <vt:lpstr>Modelling Flow</vt:lpstr>
      <vt:lpstr>Model Design</vt:lpstr>
      <vt:lpstr>PowerPoint Presentation</vt:lpstr>
      <vt:lpstr>Experimentation Results</vt:lpstr>
      <vt:lpstr>Conclusions and Discussions</vt:lpstr>
      <vt:lpstr>FUTURE WORK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Babloo</dc:creator>
  <cp:lastModifiedBy>Babloo</cp:lastModifiedBy>
  <cp:revision>4</cp:revision>
  <dcterms:created xsi:type="dcterms:W3CDTF">2019-12-05T07:25:44Z</dcterms:created>
  <dcterms:modified xsi:type="dcterms:W3CDTF">2019-12-05T17:30:55Z</dcterms:modified>
</cp:coreProperties>
</file>