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liancetek.com/services/mobile-development/android-app-development.html" TargetMode="External"/><Relationship Id="rId1" Type="http://schemas.openxmlformats.org/officeDocument/2006/relationships/hyperlink" Target="https://www.alliancetek.com/services/mobile-development/ios-app-development.html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liancetek.com/services/mobile-development/android-app-development.html" TargetMode="External"/><Relationship Id="rId1" Type="http://schemas.openxmlformats.org/officeDocument/2006/relationships/hyperlink" Target="https://www.alliancetek.com/services/mobile-development/ios-app-development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8CDC5-BDBF-4A82-B1FD-9E96F6375BE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DF216F8-46D3-46C5-9407-7E8AE5849C2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>
              <a:solidFill>
                <a:schemeClr val="bg1"/>
              </a:solidFill>
            </a:rPr>
            <a:t>Ionic is created to enable web developers to become mobile developers, using technologies they already know well.</a:t>
          </a:r>
        </a:p>
      </dgm:t>
    </dgm:pt>
    <dgm:pt modelId="{85EF213C-4627-46A9-A4F3-462E5AA7A758}" type="parTrans" cxnId="{DDF13EDD-B316-4D1E-92E6-D40C1A97CF60}">
      <dgm:prSet/>
      <dgm:spPr/>
      <dgm:t>
        <a:bodyPr/>
        <a:lstStyle/>
        <a:p>
          <a:endParaRPr lang="en-US"/>
        </a:p>
      </dgm:t>
    </dgm:pt>
    <dgm:pt modelId="{F2703EC5-BC2D-4FB4-8248-7145741F4035}" type="sibTrans" cxnId="{DDF13EDD-B316-4D1E-92E6-D40C1A97CF60}">
      <dgm:prSet/>
      <dgm:spPr/>
      <dgm:t>
        <a:bodyPr/>
        <a:lstStyle/>
        <a:p>
          <a:endParaRPr lang="en-US"/>
        </a:p>
      </dgm:t>
    </dgm:pt>
    <dgm:pt modelId="{590EE806-7051-4EA9-BC6E-9E031840558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>
              <a:solidFill>
                <a:schemeClr val="bg1"/>
              </a:solidFill>
            </a:rPr>
            <a:t>to learn hybrid mobile Application development</a:t>
          </a:r>
        </a:p>
      </dgm:t>
    </dgm:pt>
    <dgm:pt modelId="{ED36894C-025B-49B5-A264-186B2BE6AA28}" type="parTrans" cxnId="{490CE564-944B-4F89-BFBB-77A2AFA3F783}">
      <dgm:prSet/>
      <dgm:spPr/>
      <dgm:t>
        <a:bodyPr/>
        <a:lstStyle/>
        <a:p>
          <a:endParaRPr lang="en-US"/>
        </a:p>
      </dgm:t>
    </dgm:pt>
    <dgm:pt modelId="{88AED17D-1537-45F6-A02F-17C666C0516A}" type="sibTrans" cxnId="{490CE564-944B-4F89-BFBB-77A2AFA3F783}">
      <dgm:prSet/>
      <dgm:spPr/>
      <dgm:t>
        <a:bodyPr/>
        <a:lstStyle/>
        <a:p>
          <a:endParaRPr lang="en-US"/>
        </a:p>
      </dgm:t>
    </dgm:pt>
    <dgm:pt modelId="{A98DFB66-693B-4620-B3BE-A778C3D87BC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>
              <a:solidFill>
                <a:schemeClr val="bg1"/>
              </a:solidFill>
            </a:rPr>
            <a:t>It is the only mobile app stack which allows developers to design apps for all app stores and the mobile web, using a unique code base.</a:t>
          </a:r>
          <a:r>
            <a:rPr lang="en-US" sz="1200" dirty="0">
              <a:solidFill>
                <a:schemeClr val="bg1"/>
              </a:solidFill>
            </a:rPr>
            <a:t> </a:t>
          </a:r>
        </a:p>
      </dgm:t>
    </dgm:pt>
    <dgm:pt modelId="{FBCDE38C-D4AF-4A4E-AD04-ECAC4D645107}" type="parTrans" cxnId="{C2DC0EF2-F5C6-405C-8612-9AF9682FD85D}">
      <dgm:prSet/>
      <dgm:spPr/>
      <dgm:t>
        <a:bodyPr/>
        <a:lstStyle/>
        <a:p>
          <a:endParaRPr lang="en-US"/>
        </a:p>
      </dgm:t>
    </dgm:pt>
    <dgm:pt modelId="{5DBA1DFE-4918-44BD-B044-BA264731DD48}" type="sibTrans" cxnId="{C2DC0EF2-F5C6-405C-8612-9AF9682FD85D}">
      <dgm:prSet/>
      <dgm:spPr/>
      <dgm:t>
        <a:bodyPr/>
        <a:lstStyle/>
        <a:p>
          <a:endParaRPr lang="en-US"/>
        </a:p>
      </dgm:t>
    </dgm:pt>
    <dgm:pt modelId="{C9F9DE77-76DC-41D6-826E-5BA20FB98018}" type="pres">
      <dgm:prSet presAssocID="{03D8CDC5-BDBF-4A82-B1FD-9E96F6375BE5}" presName="root" presStyleCnt="0">
        <dgm:presLayoutVars>
          <dgm:dir/>
          <dgm:resizeHandles val="exact"/>
        </dgm:presLayoutVars>
      </dgm:prSet>
      <dgm:spPr/>
    </dgm:pt>
    <dgm:pt modelId="{6633CB53-E97E-442B-9794-72EFED392155}" type="pres">
      <dgm:prSet presAssocID="{0DF216F8-46D3-46C5-9407-7E8AE5849C25}" presName="compNode" presStyleCnt="0"/>
      <dgm:spPr/>
    </dgm:pt>
    <dgm:pt modelId="{D4B990CC-57A7-4492-B46D-7D0F09406F5F}" type="pres">
      <dgm:prSet presAssocID="{0DF216F8-46D3-46C5-9407-7E8AE5849C25}" presName="iconBgRect" presStyleLbl="bgShp" presStyleIdx="0" presStyleCnt="3"/>
      <dgm:spPr>
        <a:solidFill>
          <a:srgbClr val="0070C0"/>
        </a:solidFill>
      </dgm:spPr>
    </dgm:pt>
    <dgm:pt modelId="{BED837C0-4D1A-472C-A867-F1D970F02332}" type="pres">
      <dgm:prSet presAssocID="{0DF216F8-46D3-46C5-9407-7E8AE5849C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A4FE3A2-D966-4969-8ECA-0114BB12C376}" type="pres">
      <dgm:prSet presAssocID="{0DF216F8-46D3-46C5-9407-7E8AE5849C25}" presName="spaceRect" presStyleCnt="0"/>
      <dgm:spPr/>
    </dgm:pt>
    <dgm:pt modelId="{67454058-830C-408F-A40E-295C5C34E7B4}" type="pres">
      <dgm:prSet presAssocID="{0DF216F8-46D3-46C5-9407-7E8AE5849C25}" presName="textRect" presStyleLbl="revTx" presStyleIdx="0" presStyleCnt="3">
        <dgm:presLayoutVars>
          <dgm:chMax val="1"/>
          <dgm:chPref val="1"/>
        </dgm:presLayoutVars>
      </dgm:prSet>
      <dgm:spPr/>
    </dgm:pt>
    <dgm:pt modelId="{9A91E8D7-15B4-4FFB-AF17-4B45BE56D5D1}" type="pres">
      <dgm:prSet presAssocID="{F2703EC5-BC2D-4FB4-8248-7145741F4035}" presName="sibTrans" presStyleCnt="0"/>
      <dgm:spPr/>
    </dgm:pt>
    <dgm:pt modelId="{C220D2C7-4430-489E-81ED-80D95B3C12F4}" type="pres">
      <dgm:prSet presAssocID="{590EE806-7051-4EA9-BC6E-9E0318405587}" presName="compNode" presStyleCnt="0"/>
      <dgm:spPr/>
    </dgm:pt>
    <dgm:pt modelId="{B8444271-EBDB-4E69-898B-198FDB3A9C67}" type="pres">
      <dgm:prSet presAssocID="{590EE806-7051-4EA9-BC6E-9E0318405587}" presName="iconBgRect" presStyleLbl="bgShp" presStyleIdx="1" presStyleCnt="3"/>
      <dgm:spPr/>
    </dgm:pt>
    <dgm:pt modelId="{6004B2BF-1478-4700-A7D3-4AF8CD84DCC0}" type="pres">
      <dgm:prSet presAssocID="{590EE806-7051-4EA9-BC6E-9E031840558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758F60B5-B7FA-47C5-A38E-FC6FD3B045DB}" type="pres">
      <dgm:prSet presAssocID="{590EE806-7051-4EA9-BC6E-9E0318405587}" presName="spaceRect" presStyleCnt="0"/>
      <dgm:spPr/>
    </dgm:pt>
    <dgm:pt modelId="{C4D32911-A3F5-4A14-B485-71623175653F}" type="pres">
      <dgm:prSet presAssocID="{590EE806-7051-4EA9-BC6E-9E0318405587}" presName="textRect" presStyleLbl="revTx" presStyleIdx="1" presStyleCnt="3">
        <dgm:presLayoutVars>
          <dgm:chMax val="1"/>
          <dgm:chPref val="1"/>
        </dgm:presLayoutVars>
      </dgm:prSet>
      <dgm:spPr/>
    </dgm:pt>
    <dgm:pt modelId="{D4A368A5-AE89-4608-9B03-0DB32A3C08BB}" type="pres">
      <dgm:prSet presAssocID="{88AED17D-1537-45F6-A02F-17C666C0516A}" presName="sibTrans" presStyleCnt="0"/>
      <dgm:spPr/>
    </dgm:pt>
    <dgm:pt modelId="{FC9FDC6F-D0FF-42F8-9142-E38446C29756}" type="pres">
      <dgm:prSet presAssocID="{A98DFB66-693B-4620-B3BE-A778C3D87BCB}" presName="compNode" presStyleCnt="0"/>
      <dgm:spPr/>
    </dgm:pt>
    <dgm:pt modelId="{BA2E6054-B1F8-4328-8E21-F0FCA884C0A7}" type="pres">
      <dgm:prSet presAssocID="{A98DFB66-693B-4620-B3BE-A778C3D87BCB}" presName="iconBgRect" presStyleLbl="bgShp" presStyleIdx="2" presStyleCnt="3"/>
      <dgm:spPr>
        <a:solidFill>
          <a:srgbClr val="0070C0"/>
        </a:solidFill>
      </dgm:spPr>
    </dgm:pt>
    <dgm:pt modelId="{2E116FD3-0D0D-4EF6-AB1D-A5125FB592C5}" type="pres">
      <dgm:prSet presAssocID="{A98DFB66-693B-4620-B3BE-A778C3D87BC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C22D0AC-B027-4644-BD0A-B714D10AF76D}" type="pres">
      <dgm:prSet presAssocID="{A98DFB66-693B-4620-B3BE-A778C3D87BCB}" presName="spaceRect" presStyleCnt="0"/>
      <dgm:spPr/>
    </dgm:pt>
    <dgm:pt modelId="{6B1FF2CD-E071-47C1-A0B7-439C7B6F432C}" type="pres">
      <dgm:prSet presAssocID="{A98DFB66-693B-4620-B3BE-A778C3D87BC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62A0120-7961-4388-9C88-85CEF6FE1ED5}" type="presOf" srcId="{0DF216F8-46D3-46C5-9407-7E8AE5849C25}" destId="{67454058-830C-408F-A40E-295C5C34E7B4}" srcOrd="0" destOrd="0" presId="urn:microsoft.com/office/officeart/2018/5/layout/IconCircleLabelList"/>
    <dgm:cxn modelId="{490CE564-944B-4F89-BFBB-77A2AFA3F783}" srcId="{03D8CDC5-BDBF-4A82-B1FD-9E96F6375BE5}" destId="{590EE806-7051-4EA9-BC6E-9E0318405587}" srcOrd="1" destOrd="0" parTransId="{ED36894C-025B-49B5-A264-186B2BE6AA28}" sibTransId="{88AED17D-1537-45F6-A02F-17C666C0516A}"/>
    <dgm:cxn modelId="{023F2583-338F-4FF9-9A04-D366F296F210}" type="presOf" srcId="{03D8CDC5-BDBF-4A82-B1FD-9E96F6375BE5}" destId="{C9F9DE77-76DC-41D6-826E-5BA20FB98018}" srcOrd="0" destOrd="0" presId="urn:microsoft.com/office/officeart/2018/5/layout/IconCircleLabelList"/>
    <dgm:cxn modelId="{83ED9D94-4D21-48CF-8E86-F93C12B03B8E}" type="presOf" srcId="{A98DFB66-693B-4620-B3BE-A778C3D87BCB}" destId="{6B1FF2CD-E071-47C1-A0B7-439C7B6F432C}" srcOrd="0" destOrd="0" presId="urn:microsoft.com/office/officeart/2018/5/layout/IconCircleLabelList"/>
    <dgm:cxn modelId="{DDF13EDD-B316-4D1E-92E6-D40C1A97CF60}" srcId="{03D8CDC5-BDBF-4A82-B1FD-9E96F6375BE5}" destId="{0DF216F8-46D3-46C5-9407-7E8AE5849C25}" srcOrd="0" destOrd="0" parTransId="{85EF213C-4627-46A9-A4F3-462E5AA7A758}" sibTransId="{F2703EC5-BC2D-4FB4-8248-7145741F4035}"/>
    <dgm:cxn modelId="{C2DC0EF2-F5C6-405C-8612-9AF9682FD85D}" srcId="{03D8CDC5-BDBF-4A82-B1FD-9E96F6375BE5}" destId="{A98DFB66-693B-4620-B3BE-A778C3D87BCB}" srcOrd="2" destOrd="0" parTransId="{FBCDE38C-D4AF-4A4E-AD04-ECAC4D645107}" sibTransId="{5DBA1DFE-4918-44BD-B044-BA264731DD48}"/>
    <dgm:cxn modelId="{667EDBFA-3EF8-4C46-AA52-9055D8BE3133}" type="presOf" srcId="{590EE806-7051-4EA9-BC6E-9E0318405587}" destId="{C4D32911-A3F5-4A14-B485-71623175653F}" srcOrd="0" destOrd="0" presId="urn:microsoft.com/office/officeart/2018/5/layout/IconCircleLabelList"/>
    <dgm:cxn modelId="{DC0D346C-EEBC-4109-B580-75383A6A568E}" type="presParOf" srcId="{C9F9DE77-76DC-41D6-826E-5BA20FB98018}" destId="{6633CB53-E97E-442B-9794-72EFED392155}" srcOrd="0" destOrd="0" presId="urn:microsoft.com/office/officeart/2018/5/layout/IconCircleLabelList"/>
    <dgm:cxn modelId="{7E18891A-1539-480F-BE6A-7257C66E34FC}" type="presParOf" srcId="{6633CB53-E97E-442B-9794-72EFED392155}" destId="{D4B990CC-57A7-4492-B46D-7D0F09406F5F}" srcOrd="0" destOrd="0" presId="urn:microsoft.com/office/officeart/2018/5/layout/IconCircleLabelList"/>
    <dgm:cxn modelId="{CCFEB5B8-A082-40BB-A83F-A74CB6AC6B72}" type="presParOf" srcId="{6633CB53-E97E-442B-9794-72EFED392155}" destId="{BED837C0-4D1A-472C-A867-F1D970F02332}" srcOrd="1" destOrd="0" presId="urn:microsoft.com/office/officeart/2018/5/layout/IconCircleLabelList"/>
    <dgm:cxn modelId="{5BFE0B52-58E8-40FB-B7B7-904FE9C6747D}" type="presParOf" srcId="{6633CB53-E97E-442B-9794-72EFED392155}" destId="{0A4FE3A2-D966-4969-8ECA-0114BB12C376}" srcOrd="2" destOrd="0" presId="urn:microsoft.com/office/officeart/2018/5/layout/IconCircleLabelList"/>
    <dgm:cxn modelId="{CCD9F970-ED8F-4204-9620-F89565C12780}" type="presParOf" srcId="{6633CB53-E97E-442B-9794-72EFED392155}" destId="{67454058-830C-408F-A40E-295C5C34E7B4}" srcOrd="3" destOrd="0" presId="urn:microsoft.com/office/officeart/2018/5/layout/IconCircleLabelList"/>
    <dgm:cxn modelId="{4A5CC25B-E43C-4400-BACD-740220DA4E95}" type="presParOf" srcId="{C9F9DE77-76DC-41D6-826E-5BA20FB98018}" destId="{9A91E8D7-15B4-4FFB-AF17-4B45BE56D5D1}" srcOrd="1" destOrd="0" presId="urn:microsoft.com/office/officeart/2018/5/layout/IconCircleLabelList"/>
    <dgm:cxn modelId="{DF8E33F4-C896-4FBD-BDCB-B96B361A26A1}" type="presParOf" srcId="{C9F9DE77-76DC-41D6-826E-5BA20FB98018}" destId="{C220D2C7-4430-489E-81ED-80D95B3C12F4}" srcOrd="2" destOrd="0" presId="urn:microsoft.com/office/officeart/2018/5/layout/IconCircleLabelList"/>
    <dgm:cxn modelId="{778A0FA9-1A91-4731-86AE-FCB7E1C53571}" type="presParOf" srcId="{C220D2C7-4430-489E-81ED-80D95B3C12F4}" destId="{B8444271-EBDB-4E69-898B-198FDB3A9C67}" srcOrd="0" destOrd="0" presId="urn:microsoft.com/office/officeart/2018/5/layout/IconCircleLabelList"/>
    <dgm:cxn modelId="{5FFA43F4-092C-41A7-8BB3-52E0270F2FDB}" type="presParOf" srcId="{C220D2C7-4430-489E-81ED-80D95B3C12F4}" destId="{6004B2BF-1478-4700-A7D3-4AF8CD84DCC0}" srcOrd="1" destOrd="0" presId="urn:microsoft.com/office/officeart/2018/5/layout/IconCircleLabelList"/>
    <dgm:cxn modelId="{240088CC-F534-4286-AD00-070A2C2B044A}" type="presParOf" srcId="{C220D2C7-4430-489E-81ED-80D95B3C12F4}" destId="{758F60B5-B7FA-47C5-A38E-FC6FD3B045DB}" srcOrd="2" destOrd="0" presId="urn:microsoft.com/office/officeart/2018/5/layout/IconCircleLabelList"/>
    <dgm:cxn modelId="{89B46D7C-B0CD-489A-B841-586C4CE5FC1F}" type="presParOf" srcId="{C220D2C7-4430-489E-81ED-80D95B3C12F4}" destId="{C4D32911-A3F5-4A14-B485-71623175653F}" srcOrd="3" destOrd="0" presId="urn:microsoft.com/office/officeart/2018/5/layout/IconCircleLabelList"/>
    <dgm:cxn modelId="{7733E023-4D55-4DD3-BBA8-2893E1F774C9}" type="presParOf" srcId="{C9F9DE77-76DC-41D6-826E-5BA20FB98018}" destId="{D4A368A5-AE89-4608-9B03-0DB32A3C08BB}" srcOrd="3" destOrd="0" presId="urn:microsoft.com/office/officeart/2018/5/layout/IconCircleLabelList"/>
    <dgm:cxn modelId="{48BB2375-BBFB-48B6-954F-54552A7E66F9}" type="presParOf" srcId="{C9F9DE77-76DC-41D6-826E-5BA20FB98018}" destId="{FC9FDC6F-D0FF-42F8-9142-E38446C29756}" srcOrd="4" destOrd="0" presId="urn:microsoft.com/office/officeart/2018/5/layout/IconCircleLabelList"/>
    <dgm:cxn modelId="{31BBE2A9-816B-47D6-AE1A-1EFC8107C6FA}" type="presParOf" srcId="{FC9FDC6F-D0FF-42F8-9142-E38446C29756}" destId="{BA2E6054-B1F8-4328-8E21-F0FCA884C0A7}" srcOrd="0" destOrd="0" presId="urn:microsoft.com/office/officeart/2018/5/layout/IconCircleLabelList"/>
    <dgm:cxn modelId="{4C7C248C-55A3-44A4-B1B9-4A6958C017EB}" type="presParOf" srcId="{FC9FDC6F-D0FF-42F8-9142-E38446C29756}" destId="{2E116FD3-0D0D-4EF6-AB1D-A5125FB592C5}" srcOrd="1" destOrd="0" presId="urn:microsoft.com/office/officeart/2018/5/layout/IconCircleLabelList"/>
    <dgm:cxn modelId="{E2F3C0C6-5FB4-4485-BF84-BC46848FF56A}" type="presParOf" srcId="{FC9FDC6F-D0FF-42F8-9142-E38446C29756}" destId="{8C22D0AC-B027-4644-BD0A-B714D10AF76D}" srcOrd="2" destOrd="0" presId="urn:microsoft.com/office/officeart/2018/5/layout/IconCircleLabelList"/>
    <dgm:cxn modelId="{1B63FB1F-B177-4E6D-AAA4-1866C12DB2E4}" type="presParOf" srcId="{FC9FDC6F-D0FF-42F8-9142-E38446C29756}" destId="{6B1FF2CD-E071-47C1-A0B7-439C7B6F432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085D7F-A6F2-4262-8D33-C0EC36132A5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429CC6D-3BD9-4F64-B672-63E5C1C48C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Ionic</a:t>
          </a:r>
          <a:r>
            <a:rPr lang="en-US" b="0" i="0" dirty="0"/>
            <a:t> is focused mainly on the look and feel, and UI interaction of your app. That means it isn’t a replacement for PhoneGap or your favorite JavaScript framework.</a:t>
          </a:r>
          <a:endParaRPr lang="en-US" dirty="0">
            <a:solidFill>
              <a:schemeClr val="bg1"/>
            </a:solidFill>
          </a:endParaRPr>
        </a:p>
      </dgm:t>
    </dgm:pt>
    <dgm:pt modelId="{D2604767-C5DA-4631-985B-71C08757E502}" type="parTrans" cxnId="{B488B969-1708-440E-93CB-4E68F041DA85}">
      <dgm:prSet/>
      <dgm:spPr/>
      <dgm:t>
        <a:bodyPr/>
        <a:lstStyle/>
        <a:p>
          <a:endParaRPr lang="en-US"/>
        </a:p>
      </dgm:t>
    </dgm:pt>
    <dgm:pt modelId="{1A5B4DE6-9FC4-4BB3-B36D-BCE0A9EDB1FA}" type="sibTrans" cxnId="{B488B969-1708-440E-93CB-4E68F041DA85}">
      <dgm:prSet/>
      <dgm:spPr/>
      <dgm:t>
        <a:bodyPr/>
        <a:lstStyle/>
        <a:p>
          <a:endParaRPr lang="en-US"/>
        </a:p>
      </dgm:t>
    </dgm:pt>
    <dgm:pt modelId="{F63145D5-1EE3-41DB-8D67-CA3ACDC4DB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Ionic Framework is focused on the frontend user experience, or UI interaction of an app (controls, interactions, gestures, animations).</a:t>
          </a:r>
        </a:p>
      </dgm:t>
    </dgm:pt>
    <dgm:pt modelId="{70073268-F76F-47CD-A68E-38DBE6FA00F2}" type="parTrans" cxnId="{1C8F5377-51E2-466C-A709-1F16E39DC540}">
      <dgm:prSet/>
      <dgm:spPr/>
      <dgm:t>
        <a:bodyPr/>
        <a:lstStyle/>
        <a:p>
          <a:endParaRPr lang="en-US"/>
        </a:p>
      </dgm:t>
    </dgm:pt>
    <dgm:pt modelId="{3FBC4609-DE6C-4A29-BEF8-A8ED7130EF26}" type="sibTrans" cxnId="{1C8F5377-51E2-466C-A709-1F16E39DC540}">
      <dgm:prSet/>
      <dgm:spPr/>
      <dgm:t>
        <a:bodyPr/>
        <a:lstStyle/>
        <a:p>
          <a:endParaRPr lang="en-US"/>
        </a:p>
      </dgm:t>
    </dgm:pt>
    <dgm:pt modelId="{1BA45C07-57E9-4D17-BA3D-CEEB674E83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It’s easy to learn, and integrates nicely with other libraries or frameworks, such as Angular, or can be used standalone without a frontend framework using a simple script include.</a:t>
          </a:r>
        </a:p>
      </dgm:t>
    </dgm:pt>
    <dgm:pt modelId="{C3FF5817-8D65-4C19-A3D0-5E6C154F1FD5}" type="parTrans" cxnId="{3DAF5B71-2468-40EF-BF28-45F58BE1331E}">
      <dgm:prSet/>
      <dgm:spPr/>
      <dgm:t>
        <a:bodyPr/>
        <a:lstStyle/>
        <a:p>
          <a:endParaRPr lang="en-US"/>
        </a:p>
      </dgm:t>
    </dgm:pt>
    <dgm:pt modelId="{603D2B37-54F1-47A9-AC14-75AF6936ADCB}" type="sibTrans" cxnId="{3DAF5B71-2468-40EF-BF28-45F58BE1331E}">
      <dgm:prSet/>
      <dgm:spPr/>
      <dgm:t>
        <a:bodyPr/>
        <a:lstStyle/>
        <a:p>
          <a:endParaRPr lang="en-US"/>
        </a:p>
      </dgm:t>
    </dgm:pt>
    <dgm:pt modelId="{C3D77985-1824-4582-A7E4-74D362E83B46}" type="pres">
      <dgm:prSet presAssocID="{6D085D7F-A6F2-4262-8D33-C0EC36132A50}" presName="root" presStyleCnt="0">
        <dgm:presLayoutVars>
          <dgm:dir/>
          <dgm:resizeHandles val="exact"/>
        </dgm:presLayoutVars>
      </dgm:prSet>
      <dgm:spPr/>
    </dgm:pt>
    <dgm:pt modelId="{73F45F78-78B3-439A-949F-DBF754485E74}" type="pres">
      <dgm:prSet presAssocID="{B429CC6D-3BD9-4F64-B672-63E5C1C48CF3}" presName="compNode" presStyleCnt="0"/>
      <dgm:spPr/>
    </dgm:pt>
    <dgm:pt modelId="{40D7A547-3C75-48FE-8F09-2882E5E74F90}" type="pres">
      <dgm:prSet presAssocID="{B429CC6D-3BD9-4F64-B672-63E5C1C48CF3}" presName="bgRect" presStyleLbl="bgShp" presStyleIdx="0" presStyleCnt="3" custLinFactNeighborY="-1813"/>
      <dgm:spPr>
        <a:solidFill>
          <a:srgbClr val="0070C0"/>
        </a:solidFill>
      </dgm:spPr>
    </dgm:pt>
    <dgm:pt modelId="{B63CB171-4EA1-437A-A9D9-8F30753AB863}" type="pres">
      <dgm:prSet presAssocID="{B429CC6D-3BD9-4F64-B672-63E5C1C48CF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A92CF60-99C8-4840-B544-87F5F3811344}" type="pres">
      <dgm:prSet presAssocID="{B429CC6D-3BD9-4F64-B672-63E5C1C48CF3}" presName="spaceRect" presStyleCnt="0"/>
      <dgm:spPr/>
    </dgm:pt>
    <dgm:pt modelId="{3FE2DA15-ABA1-455D-80EA-2BD6DE6B1694}" type="pres">
      <dgm:prSet presAssocID="{B429CC6D-3BD9-4F64-B672-63E5C1C48CF3}" presName="parTx" presStyleLbl="revTx" presStyleIdx="0" presStyleCnt="3">
        <dgm:presLayoutVars>
          <dgm:chMax val="0"/>
          <dgm:chPref val="0"/>
        </dgm:presLayoutVars>
      </dgm:prSet>
      <dgm:spPr/>
    </dgm:pt>
    <dgm:pt modelId="{2C14300F-DF89-4825-977E-69D2DCE1BA03}" type="pres">
      <dgm:prSet presAssocID="{1A5B4DE6-9FC4-4BB3-B36D-BCE0A9EDB1FA}" presName="sibTrans" presStyleCnt="0"/>
      <dgm:spPr/>
    </dgm:pt>
    <dgm:pt modelId="{8010AED5-FDBD-47A8-AD73-080E68B273B0}" type="pres">
      <dgm:prSet presAssocID="{F63145D5-1EE3-41DB-8D67-CA3ACDC4DBD4}" presName="compNode" presStyleCnt="0"/>
      <dgm:spPr/>
    </dgm:pt>
    <dgm:pt modelId="{4E1D8924-87F8-4395-A253-DEBFA8DFA89D}" type="pres">
      <dgm:prSet presAssocID="{F63145D5-1EE3-41DB-8D67-CA3ACDC4DBD4}" presName="bgRect" presStyleLbl="bgShp" presStyleIdx="1" presStyleCnt="3"/>
      <dgm:spPr/>
    </dgm:pt>
    <dgm:pt modelId="{382B3932-DCF1-4C19-A74F-70AE20117B27}" type="pres">
      <dgm:prSet presAssocID="{F63145D5-1EE3-41DB-8D67-CA3ACDC4DBD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commerce"/>
        </a:ext>
      </dgm:extLst>
    </dgm:pt>
    <dgm:pt modelId="{9CC07101-2CFE-4589-8CE4-905DAC2ED487}" type="pres">
      <dgm:prSet presAssocID="{F63145D5-1EE3-41DB-8D67-CA3ACDC4DBD4}" presName="spaceRect" presStyleCnt="0"/>
      <dgm:spPr/>
    </dgm:pt>
    <dgm:pt modelId="{C951022E-7610-4325-B46F-29D98C27D008}" type="pres">
      <dgm:prSet presAssocID="{F63145D5-1EE3-41DB-8D67-CA3ACDC4DBD4}" presName="parTx" presStyleLbl="revTx" presStyleIdx="1" presStyleCnt="3">
        <dgm:presLayoutVars>
          <dgm:chMax val="0"/>
          <dgm:chPref val="0"/>
        </dgm:presLayoutVars>
      </dgm:prSet>
      <dgm:spPr/>
    </dgm:pt>
    <dgm:pt modelId="{796EB9AC-1D7F-4DF7-8B27-A56B9B1A4F8F}" type="pres">
      <dgm:prSet presAssocID="{3FBC4609-DE6C-4A29-BEF8-A8ED7130EF26}" presName="sibTrans" presStyleCnt="0"/>
      <dgm:spPr/>
    </dgm:pt>
    <dgm:pt modelId="{33FF41A4-B7A2-426E-A2E9-F8916B885148}" type="pres">
      <dgm:prSet presAssocID="{1BA45C07-57E9-4D17-BA3D-CEEB674E83FD}" presName="compNode" presStyleCnt="0"/>
      <dgm:spPr/>
    </dgm:pt>
    <dgm:pt modelId="{158D41BA-941B-4C34-8745-A8B27634435C}" type="pres">
      <dgm:prSet presAssocID="{1BA45C07-57E9-4D17-BA3D-CEEB674E83FD}" presName="bgRect" presStyleLbl="bgShp" presStyleIdx="2" presStyleCnt="3" custLinFactNeighborY="1813"/>
      <dgm:spPr>
        <a:solidFill>
          <a:srgbClr val="0070C0"/>
        </a:solidFill>
      </dgm:spPr>
    </dgm:pt>
    <dgm:pt modelId="{42F05426-F341-4F10-B6A2-33DDD4DEB6CC}" type="pres">
      <dgm:prSet presAssocID="{1BA45C07-57E9-4D17-BA3D-CEEB674E83F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26D36D4-7763-4249-814A-3427070D3771}" type="pres">
      <dgm:prSet presAssocID="{1BA45C07-57E9-4D17-BA3D-CEEB674E83FD}" presName="spaceRect" presStyleCnt="0"/>
      <dgm:spPr/>
    </dgm:pt>
    <dgm:pt modelId="{35A5720A-4712-43AD-8CE8-179907C50B06}" type="pres">
      <dgm:prSet presAssocID="{1BA45C07-57E9-4D17-BA3D-CEEB674E83F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488B969-1708-440E-93CB-4E68F041DA85}" srcId="{6D085D7F-A6F2-4262-8D33-C0EC36132A50}" destId="{B429CC6D-3BD9-4F64-B672-63E5C1C48CF3}" srcOrd="0" destOrd="0" parTransId="{D2604767-C5DA-4631-985B-71C08757E502}" sibTransId="{1A5B4DE6-9FC4-4BB3-B36D-BCE0A9EDB1FA}"/>
    <dgm:cxn modelId="{02825D4C-19F7-48DD-80AB-BDDA79D4FF81}" type="presOf" srcId="{F63145D5-1EE3-41DB-8D67-CA3ACDC4DBD4}" destId="{C951022E-7610-4325-B46F-29D98C27D008}" srcOrd="0" destOrd="0" presId="urn:microsoft.com/office/officeart/2018/2/layout/IconVerticalSolidList"/>
    <dgm:cxn modelId="{3DAF5B71-2468-40EF-BF28-45F58BE1331E}" srcId="{6D085D7F-A6F2-4262-8D33-C0EC36132A50}" destId="{1BA45C07-57E9-4D17-BA3D-CEEB674E83FD}" srcOrd="2" destOrd="0" parTransId="{C3FF5817-8D65-4C19-A3D0-5E6C154F1FD5}" sibTransId="{603D2B37-54F1-47A9-AC14-75AF6936ADCB}"/>
    <dgm:cxn modelId="{1C8F5377-51E2-466C-A709-1F16E39DC540}" srcId="{6D085D7F-A6F2-4262-8D33-C0EC36132A50}" destId="{F63145D5-1EE3-41DB-8D67-CA3ACDC4DBD4}" srcOrd="1" destOrd="0" parTransId="{70073268-F76F-47CD-A68E-38DBE6FA00F2}" sibTransId="{3FBC4609-DE6C-4A29-BEF8-A8ED7130EF26}"/>
    <dgm:cxn modelId="{59F8B17C-D468-4508-AF6A-F8E8AE6A302A}" type="presOf" srcId="{1BA45C07-57E9-4D17-BA3D-CEEB674E83FD}" destId="{35A5720A-4712-43AD-8CE8-179907C50B06}" srcOrd="0" destOrd="0" presId="urn:microsoft.com/office/officeart/2018/2/layout/IconVerticalSolidList"/>
    <dgm:cxn modelId="{6FAF6597-2C32-4743-8F59-1AE04952D380}" type="presOf" srcId="{6D085D7F-A6F2-4262-8D33-C0EC36132A50}" destId="{C3D77985-1824-4582-A7E4-74D362E83B46}" srcOrd="0" destOrd="0" presId="urn:microsoft.com/office/officeart/2018/2/layout/IconVerticalSolidList"/>
    <dgm:cxn modelId="{4C2EE0DA-FFB5-4C9C-9347-CF1499ED7155}" type="presOf" srcId="{B429CC6D-3BD9-4F64-B672-63E5C1C48CF3}" destId="{3FE2DA15-ABA1-455D-80EA-2BD6DE6B1694}" srcOrd="0" destOrd="0" presId="urn:microsoft.com/office/officeart/2018/2/layout/IconVerticalSolidList"/>
    <dgm:cxn modelId="{900E15D1-775F-4F72-85A4-72DD707CB3EC}" type="presParOf" srcId="{C3D77985-1824-4582-A7E4-74D362E83B46}" destId="{73F45F78-78B3-439A-949F-DBF754485E74}" srcOrd="0" destOrd="0" presId="urn:microsoft.com/office/officeart/2018/2/layout/IconVerticalSolidList"/>
    <dgm:cxn modelId="{6BDCDC2E-2D07-4633-AE71-FB8C82C176F7}" type="presParOf" srcId="{73F45F78-78B3-439A-949F-DBF754485E74}" destId="{40D7A547-3C75-48FE-8F09-2882E5E74F90}" srcOrd="0" destOrd="0" presId="urn:microsoft.com/office/officeart/2018/2/layout/IconVerticalSolidList"/>
    <dgm:cxn modelId="{C3BBD99A-4C2F-4B1A-A68D-686F1D3CAB5F}" type="presParOf" srcId="{73F45F78-78B3-439A-949F-DBF754485E74}" destId="{B63CB171-4EA1-437A-A9D9-8F30753AB863}" srcOrd="1" destOrd="0" presId="urn:microsoft.com/office/officeart/2018/2/layout/IconVerticalSolidList"/>
    <dgm:cxn modelId="{5B2878A3-7217-427E-9A3D-FB43C539072A}" type="presParOf" srcId="{73F45F78-78B3-439A-949F-DBF754485E74}" destId="{2A92CF60-99C8-4840-B544-87F5F3811344}" srcOrd="2" destOrd="0" presId="urn:microsoft.com/office/officeart/2018/2/layout/IconVerticalSolidList"/>
    <dgm:cxn modelId="{E4238ABA-371D-4A75-977B-C0449A902889}" type="presParOf" srcId="{73F45F78-78B3-439A-949F-DBF754485E74}" destId="{3FE2DA15-ABA1-455D-80EA-2BD6DE6B1694}" srcOrd="3" destOrd="0" presId="urn:microsoft.com/office/officeart/2018/2/layout/IconVerticalSolidList"/>
    <dgm:cxn modelId="{2CCB2FBF-8FC2-4FA8-9D12-AC49868E91C9}" type="presParOf" srcId="{C3D77985-1824-4582-A7E4-74D362E83B46}" destId="{2C14300F-DF89-4825-977E-69D2DCE1BA03}" srcOrd="1" destOrd="0" presId="urn:microsoft.com/office/officeart/2018/2/layout/IconVerticalSolidList"/>
    <dgm:cxn modelId="{9BB48E4B-001A-4011-9F67-0DEE2C482069}" type="presParOf" srcId="{C3D77985-1824-4582-A7E4-74D362E83B46}" destId="{8010AED5-FDBD-47A8-AD73-080E68B273B0}" srcOrd="2" destOrd="0" presId="urn:microsoft.com/office/officeart/2018/2/layout/IconVerticalSolidList"/>
    <dgm:cxn modelId="{08124738-E80A-4F38-B4BA-309055D266E8}" type="presParOf" srcId="{8010AED5-FDBD-47A8-AD73-080E68B273B0}" destId="{4E1D8924-87F8-4395-A253-DEBFA8DFA89D}" srcOrd="0" destOrd="0" presId="urn:microsoft.com/office/officeart/2018/2/layout/IconVerticalSolidList"/>
    <dgm:cxn modelId="{2EDA6672-BF40-4BE9-8BDA-EDC1C9D26C9D}" type="presParOf" srcId="{8010AED5-FDBD-47A8-AD73-080E68B273B0}" destId="{382B3932-DCF1-4C19-A74F-70AE20117B27}" srcOrd="1" destOrd="0" presId="urn:microsoft.com/office/officeart/2018/2/layout/IconVerticalSolidList"/>
    <dgm:cxn modelId="{462FF659-0EF1-461D-9E20-30076FC390D6}" type="presParOf" srcId="{8010AED5-FDBD-47A8-AD73-080E68B273B0}" destId="{9CC07101-2CFE-4589-8CE4-905DAC2ED487}" srcOrd="2" destOrd="0" presId="urn:microsoft.com/office/officeart/2018/2/layout/IconVerticalSolidList"/>
    <dgm:cxn modelId="{9DEE2E13-5A83-4E5D-B390-0D2F3639C1D2}" type="presParOf" srcId="{8010AED5-FDBD-47A8-AD73-080E68B273B0}" destId="{C951022E-7610-4325-B46F-29D98C27D008}" srcOrd="3" destOrd="0" presId="urn:microsoft.com/office/officeart/2018/2/layout/IconVerticalSolidList"/>
    <dgm:cxn modelId="{30CEE5EB-7D40-49E6-B3EB-224E69F6D699}" type="presParOf" srcId="{C3D77985-1824-4582-A7E4-74D362E83B46}" destId="{796EB9AC-1D7F-4DF7-8B27-A56B9B1A4F8F}" srcOrd="3" destOrd="0" presId="urn:microsoft.com/office/officeart/2018/2/layout/IconVerticalSolidList"/>
    <dgm:cxn modelId="{6B2D1B30-E9E8-48D8-BF3D-8CE72CF6AEAD}" type="presParOf" srcId="{C3D77985-1824-4582-A7E4-74D362E83B46}" destId="{33FF41A4-B7A2-426E-A2E9-F8916B885148}" srcOrd="4" destOrd="0" presId="urn:microsoft.com/office/officeart/2018/2/layout/IconVerticalSolidList"/>
    <dgm:cxn modelId="{397F6DC9-ADF5-4561-A300-949009C2EE36}" type="presParOf" srcId="{33FF41A4-B7A2-426E-A2E9-F8916B885148}" destId="{158D41BA-941B-4C34-8745-A8B27634435C}" srcOrd="0" destOrd="0" presId="urn:microsoft.com/office/officeart/2018/2/layout/IconVerticalSolidList"/>
    <dgm:cxn modelId="{F1CE3F0D-E968-445E-A6D0-521BB3C8D732}" type="presParOf" srcId="{33FF41A4-B7A2-426E-A2E9-F8916B885148}" destId="{42F05426-F341-4F10-B6A2-33DDD4DEB6CC}" srcOrd="1" destOrd="0" presId="urn:microsoft.com/office/officeart/2018/2/layout/IconVerticalSolidList"/>
    <dgm:cxn modelId="{39EA4B00-375D-4F8C-A810-203C6A27BEEA}" type="presParOf" srcId="{33FF41A4-B7A2-426E-A2E9-F8916B885148}" destId="{126D36D4-7763-4249-814A-3427070D3771}" srcOrd="2" destOrd="0" presId="urn:microsoft.com/office/officeart/2018/2/layout/IconVerticalSolidList"/>
    <dgm:cxn modelId="{AB7E2D74-2AFD-46EE-9B9E-F9C55E1A5E0A}" type="presParOf" srcId="{33FF41A4-B7A2-426E-A2E9-F8916B885148}" destId="{35A5720A-4712-43AD-8CE8-179907C50B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47C53D-2466-45AA-A1BF-4DC1683BF3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D81BD4D-21CF-401A-8F2F-F294149441C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Installations</a:t>
          </a:r>
        </a:p>
      </dgm:t>
    </dgm:pt>
    <dgm:pt modelId="{6885BCB2-0B7E-4E69-AB1C-0FAFBCEAEB3B}" type="parTrans" cxnId="{F5F76319-DE0A-4A8F-8410-E792B5C53D48}">
      <dgm:prSet/>
      <dgm:spPr/>
      <dgm:t>
        <a:bodyPr/>
        <a:lstStyle/>
        <a:p>
          <a:endParaRPr lang="en-US"/>
        </a:p>
      </dgm:t>
    </dgm:pt>
    <dgm:pt modelId="{9C57DC70-3985-4BF3-B9E6-1FA35BFC0471}" type="sibTrans" cxnId="{F5F76319-DE0A-4A8F-8410-E792B5C53D48}">
      <dgm:prSet/>
      <dgm:spPr/>
      <dgm:t>
        <a:bodyPr/>
        <a:lstStyle/>
        <a:p>
          <a:endParaRPr lang="en-US"/>
        </a:p>
      </dgm:t>
    </dgm:pt>
    <dgm:pt modelId="{11BD9F84-9BFE-4A01-9868-05E5DFC88CA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 err="1"/>
            <a:t>NodeJs</a:t>
          </a:r>
          <a:endParaRPr lang="en-US" sz="1600" dirty="0"/>
        </a:p>
      </dgm:t>
    </dgm:pt>
    <dgm:pt modelId="{3545A90D-EC13-485C-8D63-41347AB78A21}" type="parTrans" cxnId="{ADDE109E-9191-4441-84F7-1956F894A258}">
      <dgm:prSet/>
      <dgm:spPr/>
      <dgm:t>
        <a:bodyPr/>
        <a:lstStyle/>
        <a:p>
          <a:endParaRPr lang="en-US"/>
        </a:p>
      </dgm:t>
    </dgm:pt>
    <dgm:pt modelId="{6812622A-61FB-4704-A96C-1613B2B1B899}" type="sibTrans" cxnId="{ADDE109E-9191-4441-84F7-1956F894A258}">
      <dgm:prSet/>
      <dgm:spPr/>
      <dgm:t>
        <a:bodyPr/>
        <a:lstStyle/>
        <a:p>
          <a:endParaRPr lang="en-US"/>
        </a:p>
      </dgm:t>
    </dgm:pt>
    <dgm:pt modelId="{2D8E56AD-6144-4BC3-9AD0-D61332EC3DF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Ionic CLI</a:t>
          </a:r>
        </a:p>
      </dgm:t>
    </dgm:pt>
    <dgm:pt modelId="{8B745356-9B00-4458-A88C-9D8654FF1E24}" type="parTrans" cxnId="{6C89352E-E972-4C06-9559-4AACFB97C2AB}">
      <dgm:prSet/>
      <dgm:spPr/>
      <dgm:t>
        <a:bodyPr/>
        <a:lstStyle/>
        <a:p>
          <a:endParaRPr lang="en-US"/>
        </a:p>
      </dgm:t>
    </dgm:pt>
    <dgm:pt modelId="{F117F479-FC6A-40F6-8925-1450DEDD9C9C}" type="sibTrans" cxnId="{6C89352E-E972-4C06-9559-4AACFB97C2AB}">
      <dgm:prSet/>
      <dgm:spPr/>
      <dgm:t>
        <a:bodyPr/>
        <a:lstStyle/>
        <a:p>
          <a:endParaRPr lang="en-US"/>
        </a:p>
      </dgm:t>
    </dgm:pt>
    <dgm:pt modelId="{0F2E9457-90D1-4A7E-A375-1E98E88A260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Capacitor integration</a:t>
          </a:r>
        </a:p>
      </dgm:t>
    </dgm:pt>
    <dgm:pt modelId="{4C40E42B-6EBF-47B2-85F2-900A8B22A152}" type="parTrans" cxnId="{053F4DF7-0E82-4D0C-AFE9-2FB2F91DBD7C}">
      <dgm:prSet/>
      <dgm:spPr/>
      <dgm:t>
        <a:bodyPr/>
        <a:lstStyle/>
        <a:p>
          <a:endParaRPr lang="en-US"/>
        </a:p>
      </dgm:t>
    </dgm:pt>
    <dgm:pt modelId="{D73490D1-B8A1-4DF6-9B8D-B7891013366B}" type="sibTrans" cxnId="{053F4DF7-0E82-4D0C-AFE9-2FB2F91DBD7C}">
      <dgm:prSet/>
      <dgm:spPr/>
      <dgm:t>
        <a:bodyPr/>
        <a:lstStyle/>
        <a:p>
          <a:endParaRPr lang="en-US"/>
        </a:p>
      </dgm:t>
    </dgm:pt>
    <dgm:pt modelId="{0AE22B1E-14D1-4A9E-BC16-E1AE4F55D09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Create an ionic app</a:t>
          </a:r>
        </a:p>
      </dgm:t>
    </dgm:pt>
    <dgm:pt modelId="{E3E7150D-6A52-4BBF-8020-D078C4AD0E60}" type="parTrans" cxnId="{06723790-1589-4D45-9E93-7E6365E8B696}">
      <dgm:prSet/>
      <dgm:spPr/>
      <dgm:t>
        <a:bodyPr/>
        <a:lstStyle/>
        <a:p>
          <a:endParaRPr lang="en-US"/>
        </a:p>
      </dgm:t>
    </dgm:pt>
    <dgm:pt modelId="{BAC7734D-1EA4-4AA6-BA65-C16BB720B4B1}" type="sibTrans" cxnId="{06723790-1589-4D45-9E93-7E6365E8B696}">
      <dgm:prSet/>
      <dgm:spPr/>
      <dgm:t>
        <a:bodyPr/>
        <a:lstStyle/>
        <a:p>
          <a:endParaRPr lang="en-US"/>
        </a:p>
      </dgm:t>
    </dgm:pt>
    <dgm:pt modelId="{F46D46BC-CC03-40F7-9196-42695862ED2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Blank app</a:t>
          </a:r>
        </a:p>
      </dgm:t>
    </dgm:pt>
    <dgm:pt modelId="{B18A09CB-C9F4-4A28-9331-0C7501CF322B}" type="parTrans" cxnId="{23419A0E-99D4-4D0B-A23A-FD1E7A3CEC34}">
      <dgm:prSet/>
      <dgm:spPr/>
      <dgm:t>
        <a:bodyPr/>
        <a:lstStyle/>
        <a:p>
          <a:endParaRPr lang="en-US"/>
        </a:p>
      </dgm:t>
    </dgm:pt>
    <dgm:pt modelId="{5B502487-C57B-4553-8FC6-CB1AF52D8DD0}" type="sibTrans" cxnId="{23419A0E-99D4-4D0B-A23A-FD1E7A3CEC34}">
      <dgm:prSet/>
      <dgm:spPr/>
      <dgm:t>
        <a:bodyPr/>
        <a:lstStyle/>
        <a:p>
          <a:endParaRPr lang="en-US"/>
        </a:p>
      </dgm:t>
    </dgm:pt>
    <dgm:pt modelId="{EA79822D-F73D-4DD9-BFB3-94B57AAD4B5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Type Angular</a:t>
          </a:r>
        </a:p>
      </dgm:t>
    </dgm:pt>
    <dgm:pt modelId="{17C52C72-FAFB-4D9D-9CAE-F43BB826D853}" type="parTrans" cxnId="{0FB00C16-A119-4204-A497-F3576FE3A136}">
      <dgm:prSet/>
      <dgm:spPr/>
      <dgm:t>
        <a:bodyPr/>
        <a:lstStyle/>
        <a:p>
          <a:endParaRPr lang="en-US"/>
        </a:p>
      </dgm:t>
    </dgm:pt>
    <dgm:pt modelId="{335BF7E2-690C-4340-9695-EB1273D3F2F8}" type="sibTrans" cxnId="{0FB00C16-A119-4204-A497-F3576FE3A136}">
      <dgm:prSet/>
      <dgm:spPr/>
      <dgm:t>
        <a:bodyPr/>
        <a:lstStyle/>
        <a:p>
          <a:endParaRPr lang="en-US"/>
        </a:p>
      </dgm:t>
    </dgm:pt>
    <dgm:pt modelId="{0A91C53F-5C38-4428-86F7-0E22AD2A953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Structure of Ionic App</a:t>
          </a:r>
        </a:p>
      </dgm:t>
    </dgm:pt>
    <dgm:pt modelId="{8A56AFCC-A189-4F12-B2A6-C1BD292B2FF5}" type="parTrans" cxnId="{F382FD09-9CF5-421E-B190-FB36E11ADA72}">
      <dgm:prSet/>
      <dgm:spPr/>
      <dgm:t>
        <a:bodyPr/>
        <a:lstStyle/>
        <a:p>
          <a:endParaRPr lang="en-IN"/>
        </a:p>
      </dgm:t>
    </dgm:pt>
    <dgm:pt modelId="{A6B7DB60-9DEA-4729-ACC3-8E6FDD48B48F}" type="sibTrans" cxnId="{F382FD09-9CF5-421E-B190-FB36E11ADA72}">
      <dgm:prSet/>
      <dgm:spPr/>
      <dgm:t>
        <a:bodyPr/>
        <a:lstStyle/>
        <a:p>
          <a:endParaRPr lang="en-IN"/>
        </a:p>
      </dgm:t>
    </dgm:pt>
    <dgm:pt modelId="{156C1B97-8EAF-43EE-8BB8-913BC00B0FB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Pages</a:t>
          </a:r>
        </a:p>
      </dgm:t>
    </dgm:pt>
    <dgm:pt modelId="{C5E74873-C30B-4385-9698-420A5AEBB75E}" type="parTrans" cxnId="{C5EF37FD-F35F-4749-98FD-E32746BEBDB4}">
      <dgm:prSet/>
      <dgm:spPr/>
      <dgm:t>
        <a:bodyPr/>
        <a:lstStyle/>
        <a:p>
          <a:endParaRPr lang="en-IN"/>
        </a:p>
      </dgm:t>
    </dgm:pt>
    <dgm:pt modelId="{5FACC12E-0EEB-4E81-939F-956E974D6CD3}" type="sibTrans" cxnId="{C5EF37FD-F35F-4749-98FD-E32746BEBDB4}">
      <dgm:prSet/>
      <dgm:spPr/>
      <dgm:t>
        <a:bodyPr/>
        <a:lstStyle/>
        <a:p>
          <a:endParaRPr lang="en-IN"/>
        </a:p>
      </dgm:t>
    </dgm:pt>
    <dgm:pt modelId="{EEF63C67-EE4E-4388-A0DC-F4B1E636BF0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Routing</a:t>
          </a:r>
        </a:p>
      </dgm:t>
    </dgm:pt>
    <dgm:pt modelId="{23E3CA80-4FDA-4A1B-9826-7B4796D4239E}" type="parTrans" cxnId="{C9BE35E0-8AC0-44E6-9BF9-2D7D0287D7FB}">
      <dgm:prSet/>
      <dgm:spPr/>
      <dgm:t>
        <a:bodyPr/>
        <a:lstStyle/>
        <a:p>
          <a:endParaRPr lang="en-IN"/>
        </a:p>
      </dgm:t>
    </dgm:pt>
    <dgm:pt modelId="{BEA45B73-081D-4000-B62B-A63ACE4798B7}" type="sibTrans" cxnId="{C9BE35E0-8AC0-44E6-9BF9-2D7D0287D7FB}">
      <dgm:prSet/>
      <dgm:spPr/>
      <dgm:t>
        <a:bodyPr/>
        <a:lstStyle/>
        <a:p>
          <a:endParaRPr lang="en-IN"/>
        </a:p>
      </dgm:t>
    </dgm:pt>
    <dgm:pt modelId="{C3E94C6B-6918-4491-8727-FA21CE0E33F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Services</a:t>
          </a:r>
        </a:p>
      </dgm:t>
    </dgm:pt>
    <dgm:pt modelId="{AB4AD3B7-5848-4F63-B02C-34AFA9F42BBF}" type="parTrans" cxnId="{A475E4F9-DC21-4D94-A37F-D3E1EDBB3463}">
      <dgm:prSet/>
      <dgm:spPr/>
      <dgm:t>
        <a:bodyPr/>
        <a:lstStyle/>
        <a:p>
          <a:endParaRPr lang="en-IN"/>
        </a:p>
      </dgm:t>
    </dgm:pt>
    <dgm:pt modelId="{1138155A-4270-410A-A4B6-7CD88E8B4FD6}" type="sibTrans" cxnId="{A475E4F9-DC21-4D94-A37F-D3E1EDBB3463}">
      <dgm:prSet/>
      <dgm:spPr/>
      <dgm:t>
        <a:bodyPr/>
        <a:lstStyle/>
        <a:p>
          <a:endParaRPr lang="en-IN"/>
        </a:p>
      </dgm:t>
    </dgm:pt>
    <dgm:pt modelId="{DF2A74FC-CD80-4082-A9D6-60DDEBCEE9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Web Assets</a:t>
          </a:r>
        </a:p>
      </dgm:t>
    </dgm:pt>
    <dgm:pt modelId="{7765BB96-C0AB-4A18-BC21-A8E5F21FC555}" type="parTrans" cxnId="{A7FFB04E-2B19-482B-88F8-401FF438A64B}">
      <dgm:prSet/>
      <dgm:spPr/>
      <dgm:t>
        <a:bodyPr/>
        <a:lstStyle/>
        <a:p>
          <a:endParaRPr lang="en-IN"/>
        </a:p>
      </dgm:t>
    </dgm:pt>
    <dgm:pt modelId="{42BED9C2-E743-4931-9B0E-A2A993931AF3}" type="sibTrans" cxnId="{A7FFB04E-2B19-482B-88F8-401FF438A64B}">
      <dgm:prSet/>
      <dgm:spPr/>
      <dgm:t>
        <a:bodyPr/>
        <a:lstStyle/>
        <a:p>
          <a:endParaRPr lang="en-IN"/>
        </a:p>
      </dgm:t>
    </dgm:pt>
    <dgm:pt modelId="{D7606350-12EE-4F05-B21C-1ED0A1195A8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Working with Capacitor</a:t>
          </a:r>
        </a:p>
      </dgm:t>
    </dgm:pt>
    <dgm:pt modelId="{B9ADAD07-6E9B-406F-AE3A-2F603D48A790}" type="parTrans" cxnId="{1D860438-FA41-4124-8219-2CF58D188361}">
      <dgm:prSet/>
      <dgm:spPr/>
      <dgm:t>
        <a:bodyPr/>
        <a:lstStyle/>
        <a:p>
          <a:endParaRPr lang="en-IN"/>
        </a:p>
      </dgm:t>
    </dgm:pt>
    <dgm:pt modelId="{4FBB6247-19E7-45BF-8C26-3278C539B7E4}" type="sibTrans" cxnId="{1D860438-FA41-4124-8219-2CF58D188361}">
      <dgm:prSet/>
      <dgm:spPr/>
      <dgm:t>
        <a:bodyPr/>
        <a:lstStyle/>
        <a:p>
          <a:endParaRPr lang="en-IN"/>
        </a:p>
      </dgm:t>
    </dgm:pt>
    <dgm:pt modelId="{B14516CD-40A6-4A58-82AE-EF8FADA870A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Build for Android</a:t>
          </a:r>
        </a:p>
      </dgm:t>
    </dgm:pt>
    <dgm:pt modelId="{DB9EA71F-7C69-4ABC-9877-E57AFFFF8875}" type="parTrans" cxnId="{8F5A8BBD-A752-4086-94EC-232137A9E008}">
      <dgm:prSet/>
      <dgm:spPr/>
      <dgm:t>
        <a:bodyPr/>
        <a:lstStyle/>
        <a:p>
          <a:endParaRPr lang="en-IN"/>
        </a:p>
      </dgm:t>
    </dgm:pt>
    <dgm:pt modelId="{1C8E379D-1A04-4D9A-8C19-7CBE79344AAF}" type="sibTrans" cxnId="{8F5A8BBD-A752-4086-94EC-232137A9E008}">
      <dgm:prSet/>
      <dgm:spPr/>
      <dgm:t>
        <a:bodyPr/>
        <a:lstStyle/>
        <a:p>
          <a:endParaRPr lang="en-IN"/>
        </a:p>
      </dgm:t>
    </dgm:pt>
    <dgm:pt modelId="{B0650EF2-E508-4F80-B821-7C022871EFF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git</a:t>
          </a:r>
        </a:p>
      </dgm:t>
    </dgm:pt>
    <dgm:pt modelId="{5D6D6D21-C500-485B-8C14-13B7669B78B1}" type="parTrans" cxnId="{A1E40A80-2452-4499-9BDE-A920E3535CCA}">
      <dgm:prSet/>
      <dgm:spPr/>
      <dgm:t>
        <a:bodyPr/>
        <a:lstStyle/>
        <a:p>
          <a:endParaRPr lang="en-IN"/>
        </a:p>
      </dgm:t>
    </dgm:pt>
    <dgm:pt modelId="{CE84AADA-4464-465A-BCD7-3F2CA1289D5D}" type="sibTrans" cxnId="{A1E40A80-2452-4499-9BDE-A920E3535CCA}">
      <dgm:prSet/>
      <dgm:spPr/>
      <dgm:t>
        <a:bodyPr/>
        <a:lstStyle/>
        <a:p>
          <a:endParaRPr lang="en-IN"/>
        </a:p>
      </dgm:t>
    </dgm:pt>
    <dgm:pt modelId="{1A275033-6F5E-4CE8-9127-1A52947269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Build for iOS</a:t>
          </a:r>
        </a:p>
      </dgm:t>
    </dgm:pt>
    <dgm:pt modelId="{9AAA2DF4-94AA-4F08-A7B7-9E459403F6A9}" type="parTrans" cxnId="{1C0DF339-1793-4B6A-84C3-100912F1720F}">
      <dgm:prSet/>
      <dgm:spPr/>
      <dgm:t>
        <a:bodyPr/>
        <a:lstStyle/>
        <a:p>
          <a:endParaRPr lang="en-IN"/>
        </a:p>
      </dgm:t>
    </dgm:pt>
    <dgm:pt modelId="{B22BBDB0-5D9B-4749-BF98-C83FFBBB8184}" type="sibTrans" cxnId="{1C0DF339-1793-4B6A-84C3-100912F1720F}">
      <dgm:prSet/>
      <dgm:spPr/>
      <dgm:t>
        <a:bodyPr/>
        <a:lstStyle/>
        <a:p>
          <a:endParaRPr lang="en-IN"/>
        </a:p>
      </dgm:t>
    </dgm:pt>
    <dgm:pt modelId="{00753A43-9C27-48F4-BFCB-20962862616A}" type="pres">
      <dgm:prSet presAssocID="{C747C53D-2466-45AA-A1BF-4DC1683BF369}" presName="root" presStyleCnt="0">
        <dgm:presLayoutVars>
          <dgm:dir/>
          <dgm:resizeHandles val="exact"/>
        </dgm:presLayoutVars>
      </dgm:prSet>
      <dgm:spPr/>
    </dgm:pt>
    <dgm:pt modelId="{77E1B954-2281-49BF-AAD7-450037F8A050}" type="pres">
      <dgm:prSet presAssocID="{3D81BD4D-21CF-401A-8F2F-F294149441CA}" presName="compNode" presStyleCnt="0"/>
      <dgm:spPr/>
    </dgm:pt>
    <dgm:pt modelId="{71379DC4-2B5E-44F0-AB7B-DCE12AA66FC6}" type="pres">
      <dgm:prSet presAssocID="{3D81BD4D-21CF-401A-8F2F-F294149441CA}" presName="bgRect" presStyleLbl="bgShp" presStyleIdx="0" presStyleCnt="4" custScaleY="124171"/>
      <dgm:spPr>
        <a:solidFill>
          <a:srgbClr val="0070C0"/>
        </a:solidFill>
      </dgm:spPr>
    </dgm:pt>
    <dgm:pt modelId="{71F937F6-5A98-49AE-A2F7-BC394AF074B3}" type="pres">
      <dgm:prSet presAssocID="{3D81BD4D-21CF-401A-8F2F-F294149441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6BEADBA-B027-4499-9775-D000FC7D24BC}" type="pres">
      <dgm:prSet presAssocID="{3D81BD4D-21CF-401A-8F2F-F294149441CA}" presName="spaceRect" presStyleCnt="0"/>
      <dgm:spPr/>
    </dgm:pt>
    <dgm:pt modelId="{D5EF1175-59CF-453D-86DE-CC6A192D4781}" type="pres">
      <dgm:prSet presAssocID="{3D81BD4D-21CF-401A-8F2F-F294149441CA}" presName="parTx" presStyleLbl="revTx" presStyleIdx="0" presStyleCnt="8">
        <dgm:presLayoutVars>
          <dgm:chMax val="0"/>
          <dgm:chPref val="0"/>
        </dgm:presLayoutVars>
      </dgm:prSet>
      <dgm:spPr/>
    </dgm:pt>
    <dgm:pt modelId="{3BF9B177-2F3F-420C-BEC6-57F327D767EF}" type="pres">
      <dgm:prSet presAssocID="{3D81BD4D-21CF-401A-8F2F-F294149441CA}" presName="desTx" presStyleLbl="revTx" presStyleIdx="1" presStyleCnt="8">
        <dgm:presLayoutVars/>
      </dgm:prSet>
      <dgm:spPr/>
    </dgm:pt>
    <dgm:pt modelId="{5A7329CB-DE58-4E23-BD0B-43771363F0B7}" type="pres">
      <dgm:prSet presAssocID="{9C57DC70-3985-4BF3-B9E6-1FA35BFC0471}" presName="sibTrans" presStyleCnt="0"/>
      <dgm:spPr/>
    </dgm:pt>
    <dgm:pt modelId="{44771EB6-E404-48A0-9379-49BFE9B181DB}" type="pres">
      <dgm:prSet presAssocID="{0AE22B1E-14D1-4A9E-BC16-E1AE4F55D094}" presName="compNode" presStyleCnt="0"/>
      <dgm:spPr/>
    </dgm:pt>
    <dgm:pt modelId="{50416409-458B-47D8-BC2D-B30041651B29}" type="pres">
      <dgm:prSet presAssocID="{0AE22B1E-14D1-4A9E-BC16-E1AE4F55D094}" presName="bgRect" presStyleLbl="bgShp" presStyleIdx="1" presStyleCnt="4"/>
      <dgm:spPr>
        <a:solidFill>
          <a:schemeClr val="tx1">
            <a:lumMod val="50000"/>
          </a:schemeClr>
        </a:solidFill>
      </dgm:spPr>
    </dgm:pt>
    <dgm:pt modelId="{10C16F6C-C311-48AF-AF04-C9F878295160}" type="pres">
      <dgm:prSet presAssocID="{0AE22B1E-14D1-4A9E-BC16-E1AE4F55D09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07192EC-A510-482B-B04D-390F94287B48}" type="pres">
      <dgm:prSet presAssocID="{0AE22B1E-14D1-4A9E-BC16-E1AE4F55D094}" presName="spaceRect" presStyleCnt="0"/>
      <dgm:spPr/>
    </dgm:pt>
    <dgm:pt modelId="{103574EA-C0CB-443B-AD67-55D9640F1137}" type="pres">
      <dgm:prSet presAssocID="{0AE22B1E-14D1-4A9E-BC16-E1AE4F55D094}" presName="parTx" presStyleLbl="revTx" presStyleIdx="2" presStyleCnt="8">
        <dgm:presLayoutVars>
          <dgm:chMax val="0"/>
          <dgm:chPref val="0"/>
        </dgm:presLayoutVars>
      </dgm:prSet>
      <dgm:spPr/>
    </dgm:pt>
    <dgm:pt modelId="{F4FACC19-3999-4018-B37B-E3E7E4144C84}" type="pres">
      <dgm:prSet presAssocID="{0AE22B1E-14D1-4A9E-BC16-E1AE4F55D094}" presName="desTx" presStyleLbl="revTx" presStyleIdx="3" presStyleCnt="8">
        <dgm:presLayoutVars/>
      </dgm:prSet>
      <dgm:spPr/>
    </dgm:pt>
    <dgm:pt modelId="{C672D808-6DB7-46A2-BCF1-8EAB872D4511}" type="pres">
      <dgm:prSet presAssocID="{BAC7734D-1EA4-4AA6-BA65-C16BB720B4B1}" presName="sibTrans" presStyleCnt="0"/>
      <dgm:spPr/>
    </dgm:pt>
    <dgm:pt modelId="{05967654-55C0-4EC2-8153-A7C6430202D1}" type="pres">
      <dgm:prSet presAssocID="{0A91C53F-5C38-4428-86F7-0E22AD2A9533}" presName="compNode" presStyleCnt="0"/>
      <dgm:spPr/>
    </dgm:pt>
    <dgm:pt modelId="{3198F645-FD15-4FD7-AB6D-5E64310B35E1}" type="pres">
      <dgm:prSet presAssocID="{0A91C53F-5C38-4428-86F7-0E22AD2A9533}" presName="bgRect" presStyleLbl="bgShp" presStyleIdx="2" presStyleCnt="4" custScaleY="123656"/>
      <dgm:spPr>
        <a:solidFill>
          <a:srgbClr val="0070C0"/>
        </a:solidFill>
      </dgm:spPr>
    </dgm:pt>
    <dgm:pt modelId="{D59E6BD6-7830-4E7A-9BC5-5DB744A5EF7B}" type="pres">
      <dgm:prSet presAssocID="{0A91C53F-5C38-4428-86F7-0E22AD2A953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D3C40E94-2D36-4DFF-93A6-A734C1A209C3}" type="pres">
      <dgm:prSet presAssocID="{0A91C53F-5C38-4428-86F7-0E22AD2A9533}" presName="spaceRect" presStyleCnt="0"/>
      <dgm:spPr/>
    </dgm:pt>
    <dgm:pt modelId="{B7EF32C7-7D9D-48C2-9996-30B37959913C}" type="pres">
      <dgm:prSet presAssocID="{0A91C53F-5C38-4428-86F7-0E22AD2A9533}" presName="parTx" presStyleLbl="revTx" presStyleIdx="4" presStyleCnt="8">
        <dgm:presLayoutVars>
          <dgm:chMax val="0"/>
          <dgm:chPref val="0"/>
        </dgm:presLayoutVars>
      </dgm:prSet>
      <dgm:spPr/>
    </dgm:pt>
    <dgm:pt modelId="{9D0B7909-2F09-41C6-B78B-CCE6DEFDBA19}" type="pres">
      <dgm:prSet presAssocID="{0A91C53F-5C38-4428-86F7-0E22AD2A9533}" presName="desTx" presStyleLbl="revTx" presStyleIdx="5" presStyleCnt="8">
        <dgm:presLayoutVars/>
      </dgm:prSet>
      <dgm:spPr/>
    </dgm:pt>
    <dgm:pt modelId="{68620540-DD19-4AD8-8068-81F07BCF817E}" type="pres">
      <dgm:prSet presAssocID="{A6B7DB60-9DEA-4729-ACC3-8E6FDD48B48F}" presName="sibTrans" presStyleCnt="0"/>
      <dgm:spPr/>
    </dgm:pt>
    <dgm:pt modelId="{44742250-6A32-4B7C-8C21-EE4610D3A6B9}" type="pres">
      <dgm:prSet presAssocID="{D7606350-12EE-4F05-B21C-1ED0A1195A81}" presName="compNode" presStyleCnt="0"/>
      <dgm:spPr/>
    </dgm:pt>
    <dgm:pt modelId="{6E386566-0C14-41F3-82F5-082AD8CBD661}" type="pres">
      <dgm:prSet presAssocID="{D7606350-12EE-4F05-B21C-1ED0A1195A81}" presName="bgRect" presStyleLbl="bgShp" presStyleIdx="3" presStyleCnt="4"/>
      <dgm:spPr>
        <a:solidFill>
          <a:schemeClr val="tx1">
            <a:lumMod val="50000"/>
          </a:schemeClr>
        </a:solidFill>
      </dgm:spPr>
    </dgm:pt>
    <dgm:pt modelId="{706CC283-4AB1-4C5E-B26F-FF0AFB4B7756}" type="pres">
      <dgm:prSet presAssocID="{D7606350-12EE-4F05-B21C-1ED0A1195A8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8CBF4B41-F959-4DC1-9D4E-ECAC4EAE3472}" type="pres">
      <dgm:prSet presAssocID="{D7606350-12EE-4F05-B21C-1ED0A1195A81}" presName="spaceRect" presStyleCnt="0"/>
      <dgm:spPr/>
    </dgm:pt>
    <dgm:pt modelId="{A45F0FB0-AA22-4A96-8B82-74A12F4AA25E}" type="pres">
      <dgm:prSet presAssocID="{D7606350-12EE-4F05-B21C-1ED0A1195A81}" presName="parTx" presStyleLbl="revTx" presStyleIdx="6" presStyleCnt="8">
        <dgm:presLayoutVars>
          <dgm:chMax val="0"/>
          <dgm:chPref val="0"/>
        </dgm:presLayoutVars>
      </dgm:prSet>
      <dgm:spPr/>
    </dgm:pt>
    <dgm:pt modelId="{A5FD2956-8D19-43DA-9FF7-D724B238F61A}" type="pres">
      <dgm:prSet presAssocID="{D7606350-12EE-4F05-B21C-1ED0A1195A81}" presName="desTx" presStyleLbl="revTx" presStyleIdx="7" presStyleCnt="8">
        <dgm:presLayoutVars/>
      </dgm:prSet>
      <dgm:spPr/>
    </dgm:pt>
  </dgm:ptLst>
  <dgm:cxnLst>
    <dgm:cxn modelId="{F382FD09-9CF5-421E-B190-FB36E11ADA72}" srcId="{C747C53D-2466-45AA-A1BF-4DC1683BF369}" destId="{0A91C53F-5C38-4428-86F7-0E22AD2A9533}" srcOrd="2" destOrd="0" parTransId="{8A56AFCC-A189-4F12-B2A6-C1BD292B2FF5}" sibTransId="{A6B7DB60-9DEA-4729-ACC3-8E6FDD48B48F}"/>
    <dgm:cxn modelId="{23419A0E-99D4-4D0B-A23A-FD1E7A3CEC34}" srcId="{0AE22B1E-14D1-4A9E-BC16-E1AE4F55D094}" destId="{F46D46BC-CC03-40F7-9196-42695862ED2B}" srcOrd="0" destOrd="0" parTransId="{B18A09CB-C9F4-4A28-9331-0C7501CF322B}" sibTransId="{5B502487-C57B-4553-8FC6-CB1AF52D8DD0}"/>
    <dgm:cxn modelId="{0FB00C16-A119-4204-A497-F3576FE3A136}" srcId="{0AE22B1E-14D1-4A9E-BC16-E1AE4F55D094}" destId="{EA79822D-F73D-4DD9-BFB3-94B57AAD4B5C}" srcOrd="1" destOrd="0" parTransId="{17C52C72-FAFB-4D9D-9CAE-F43BB826D853}" sibTransId="{335BF7E2-690C-4340-9695-EB1273D3F2F8}"/>
    <dgm:cxn modelId="{F5F76319-DE0A-4A8F-8410-E792B5C53D48}" srcId="{C747C53D-2466-45AA-A1BF-4DC1683BF369}" destId="{3D81BD4D-21CF-401A-8F2F-F294149441CA}" srcOrd="0" destOrd="0" parTransId="{6885BCB2-0B7E-4E69-AB1C-0FAFBCEAEB3B}" sibTransId="{9C57DC70-3985-4BF3-B9E6-1FA35BFC0471}"/>
    <dgm:cxn modelId="{77324029-24EB-458F-B384-9512ED781572}" type="presOf" srcId="{156C1B97-8EAF-43EE-8BB8-913BC00B0FB5}" destId="{9D0B7909-2F09-41C6-B78B-CCE6DEFDBA19}" srcOrd="0" destOrd="0" presId="urn:microsoft.com/office/officeart/2018/2/layout/IconVerticalSolidList"/>
    <dgm:cxn modelId="{A07F2A2D-DED2-41B1-A5F3-AF0B028CB332}" type="presOf" srcId="{D7606350-12EE-4F05-B21C-1ED0A1195A81}" destId="{A45F0FB0-AA22-4A96-8B82-74A12F4AA25E}" srcOrd="0" destOrd="0" presId="urn:microsoft.com/office/officeart/2018/2/layout/IconVerticalSolidList"/>
    <dgm:cxn modelId="{6C89352E-E972-4C06-9559-4AACFB97C2AB}" srcId="{3D81BD4D-21CF-401A-8F2F-F294149441CA}" destId="{2D8E56AD-6144-4BC3-9AD0-D61332EC3DF6}" srcOrd="1" destOrd="0" parTransId="{8B745356-9B00-4458-A88C-9D8654FF1E24}" sibTransId="{F117F479-FC6A-40F6-8925-1450DEDD9C9C}"/>
    <dgm:cxn modelId="{09F7FB34-4CAC-4260-B2D8-CC276CA3E291}" type="presOf" srcId="{F46D46BC-CC03-40F7-9196-42695862ED2B}" destId="{F4FACC19-3999-4018-B37B-E3E7E4144C84}" srcOrd="0" destOrd="0" presId="urn:microsoft.com/office/officeart/2018/2/layout/IconVerticalSolidList"/>
    <dgm:cxn modelId="{1D860438-FA41-4124-8219-2CF58D188361}" srcId="{C747C53D-2466-45AA-A1BF-4DC1683BF369}" destId="{D7606350-12EE-4F05-B21C-1ED0A1195A81}" srcOrd="3" destOrd="0" parTransId="{B9ADAD07-6E9B-406F-AE3A-2F603D48A790}" sibTransId="{4FBB6247-19E7-45BF-8C26-3278C539B7E4}"/>
    <dgm:cxn modelId="{23D28738-6C00-4016-89AC-1CC43D6506E9}" type="presOf" srcId="{DF2A74FC-CD80-4082-A9D6-60DDEBCEE937}" destId="{9D0B7909-2F09-41C6-B78B-CCE6DEFDBA19}" srcOrd="0" destOrd="3" presId="urn:microsoft.com/office/officeart/2018/2/layout/IconVerticalSolidList"/>
    <dgm:cxn modelId="{1C0DF339-1793-4B6A-84C3-100912F1720F}" srcId="{D7606350-12EE-4F05-B21C-1ED0A1195A81}" destId="{1A275033-6F5E-4CE8-9127-1A52947269D4}" srcOrd="1" destOrd="0" parTransId="{9AAA2DF4-94AA-4F08-A7B7-9E459403F6A9}" sibTransId="{B22BBDB0-5D9B-4749-BF98-C83FFBBB8184}"/>
    <dgm:cxn modelId="{BF077B6C-1883-4834-AA8E-8F6F7D077921}" type="presOf" srcId="{EA79822D-F73D-4DD9-BFB3-94B57AAD4B5C}" destId="{F4FACC19-3999-4018-B37B-E3E7E4144C84}" srcOrd="0" destOrd="1" presId="urn:microsoft.com/office/officeart/2018/2/layout/IconVerticalSolidList"/>
    <dgm:cxn modelId="{91381C6E-430E-4021-8136-FEF68CC5FD97}" type="presOf" srcId="{3D81BD4D-21CF-401A-8F2F-F294149441CA}" destId="{D5EF1175-59CF-453D-86DE-CC6A192D4781}" srcOrd="0" destOrd="0" presId="urn:microsoft.com/office/officeart/2018/2/layout/IconVerticalSolidList"/>
    <dgm:cxn modelId="{A7FFB04E-2B19-482B-88F8-401FF438A64B}" srcId="{0A91C53F-5C38-4428-86F7-0E22AD2A9533}" destId="{DF2A74FC-CD80-4082-A9D6-60DDEBCEE937}" srcOrd="3" destOrd="0" parTransId="{7765BB96-C0AB-4A18-BC21-A8E5F21FC555}" sibTransId="{42BED9C2-E743-4931-9B0E-A2A993931AF3}"/>
    <dgm:cxn modelId="{F45B2C52-0FCE-4B05-941C-44DEF30ABDF7}" type="presOf" srcId="{B14516CD-40A6-4A58-82AE-EF8FADA870A8}" destId="{A5FD2956-8D19-43DA-9FF7-D724B238F61A}" srcOrd="0" destOrd="0" presId="urn:microsoft.com/office/officeart/2018/2/layout/IconVerticalSolidList"/>
    <dgm:cxn modelId="{E128F973-8BCC-4D88-8771-62697CC7B9BE}" type="presOf" srcId="{1A275033-6F5E-4CE8-9127-1A52947269D4}" destId="{A5FD2956-8D19-43DA-9FF7-D724B238F61A}" srcOrd="0" destOrd="1" presId="urn:microsoft.com/office/officeart/2018/2/layout/IconVerticalSolidList"/>
    <dgm:cxn modelId="{C9822B54-056A-467A-9270-E23316F28D4A}" type="presOf" srcId="{B0650EF2-E508-4F80-B821-7C022871EFF9}" destId="{3BF9B177-2F3F-420C-BEC6-57F327D767EF}" srcOrd="0" destOrd="2" presId="urn:microsoft.com/office/officeart/2018/2/layout/IconVerticalSolidList"/>
    <dgm:cxn modelId="{85076856-CAB4-4D51-A854-8DA7476DF94A}" type="presOf" srcId="{C3E94C6B-6918-4491-8727-FA21CE0E33F1}" destId="{9D0B7909-2F09-41C6-B78B-CCE6DEFDBA19}" srcOrd="0" destOrd="2" presId="urn:microsoft.com/office/officeart/2018/2/layout/IconVerticalSolidList"/>
    <dgm:cxn modelId="{A1E40A80-2452-4499-9BDE-A920E3535CCA}" srcId="{3D81BD4D-21CF-401A-8F2F-F294149441CA}" destId="{B0650EF2-E508-4F80-B821-7C022871EFF9}" srcOrd="2" destOrd="0" parTransId="{5D6D6D21-C500-485B-8C14-13B7669B78B1}" sibTransId="{CE84AADA-4464-465A-BCD7-3F2CA1289D5D}"/>
    <dgm:cxn modelId="{A354DF80-6F7F-4FD6-B1DE-D598DEE6898D}" type="presOf" srcId="{0AE22B1E-14D1-4A9E-BC16-E1AE4F55D094}" destId="{103574EA-C0CB-443B-AD67-55D9640F1137}" srcOrd="0" destOrd="0" presId="urn:microsoft.com/office/officeart/2018/2/layout/IconVerticalSolidList"/>
    <dgm:cxn modelId="{440BB48A-17EE-4484-9F6F-C37AF88A7BE3}" type="presOf" srcId="{EEF63C67-EE4E-4388-A0DC-F4B1E636BF07}" destId="{9D0B7909-2F09-41C6-B78B-CCE6DEFDBA19}" srcOrd="0" destOrd="1" presId="urn:microsoft.com/office/officeart/2018/2/layout/IconVerticalSolidList"/>
    <dgm:cxn modelId="{06723790-1589-4D45-9E93-7E6365E8B696}" srcId="{C747C53D-2466-45AA-A1BF-4DC1683BF369}" destId="{0AE22B1E-14D1-4A9E-BC16-E1AE4F55D094}" srcOrd="1" destOrd="0" parTransId="{E3E7150D-6A52-4BBF-8020-D078C4AD0E60}" sibTransId="{BAC7734D-1EA4-4AA6-BA65-C16BB720B4B1}"/>
    <dgm:cxn modelId="{C5D5BF97-9D66-46B8-8BAD-7F3B39986D5B}" type="presOf" srcId="{C747C53D-2466-45AA-A1BF-4DC1683BF369}" destId="{00753A43-9C27-48F4-BFCB-20962862616A}" srcOrd="0" destOrd="0" presId="urn:microsoft.com/office/officeart/2018/2/layout/IconVerticalSolidList"/>
    <dgm:cxn modelId="{ADDE109E-9191-4441-84F7-1956F894A258}" srcId="{3D81BD4D-21CF-401A-8F2F-F294149441CA}" destId="{11BD9F84-9BFE-4A01-9868-05E5DFC88CAA}" srcOrd="0" destOrd="0" parTransId="{3545A90D-EC13-485C-8D63-41347AB78A21}" sibTransId="{6812622A-61FB-4704-A96C-1613B2B1B899}"/>
    <dgm:cxn modelId="{776C4A9F-B8A6-449A-8669-7801D993D225}" type="presOf" srcId="{11BD9F84-9BFE-4A01-9868-05E5DFC88CAA}" destId="{3BF9B177-2F3F-420C-BEC6-57F327D767EF}" srcOrd="0" destOrd="0" presId="urn:microsoft.com/office/officeart/2018/2/layout/IconVerticalSolidList"/>
    <dgm:cxn modelId="{D9C0F8AE-38C8-4A18-B090-99A78BAA713E}" type="presOf" srcId="{0F2E9457-90D1-4A7E-A375-1E98E88A2605}" destId="{3BF9B177-2F3F-420C-BEC6-57F327D767EF}" srcOrd="0" destOrd="3" presId="urn:microsoft.com/office/officeart/2018/2/layout/IconVerticalSolidList"/>
    <dgm:cxn modelId="{8F5A8BBD-A752-4086-94EC-232137A9E008}" srcId="{D7606350-12EE-4F05-B21C-1ED0A1195A81}" destId="{B14516CD-40A6-4A58-82AE-EF8FADA870A8}" srcOrd="0" destOrd="0" parTransId="{DB9EA71F-7C69-4ABC-9877-E57AFFFF8875}" sibTransId="{1C8E379D-1A04-4D9A-8C19-7CBE79344AAF}"/>
    <dgm:cxn modelId="{CE1257C5-43AA-41D2-B57C-BE9C72AF6F63}" type="presOf" srcId="{2D8E56AD-6144-4BC3-9AD0-D61332EC3DF6}" destId="{3BF9B177-2F3F-420C-BEC6-57F327D767EF}" srcOrd="0" destOrd="1" presId="urn:microsoft.com/office/officeart/2018/2/layout/IconVerticalSolidList"/>
    <dgm:cxn modelId="{6CAFD2D3-5431-4113-B926-6CA27AD95374}" type="presOf" srcId="{0A91C53F-5C38-4428-86F7-0E22AD2A9533}" destId="{B7EF32C7-7D9D-48C2-9996-30B37959913C}" srcOrd="0" destOrd="0" presId="urn:microsoft.com/office/officeart/2018/2/layout/IconVerticalSolidList"/>
    <dgm:cxn modelId="{C9BE35E0-8AC0-44E6-9BF9-2D7D0287D7FB}" srcId="{0A91C53F-5C38-4428-86F7-0E22AD2A9533}" destId="{EEF63C67-EE4E-4388-A0DC-F4B1E636BF07}" srcOrd="1" destOrd="0" parTransId="{23E3CA80-4FDA-4A1B-9826-7B4796D4239E}" sibTransId="{BEA45B73-081D-4000-B62B-A63ACE4798B7}"/>
    <dgm:cxn modelId="{053F4DF7-0E82-4D0C-AFE9-2FB2F91DBD7C}" srcId="{3D81BD4D-21CF-401A-8F2F-F294149441CA}" destId="{0F2E9457-90D1-4A7E-A375-1E98E88A2605}" srcOrd="3" destOrd="0" parTransId="{4C40E42B-6EBF-47B2-85F2-900A8B22A152}" sibTransId="{D73490D1-B8A1-4DF6-9B8D-B7891013366B}"/>
    <dgm:cxn modelId="{A475E4F9-DC21-4D94-A37F-D3E1EDBB3463}" srcId="{0A91C53F-5C38-4428-86F7-0E22AD2A9533}" destId="{C3E94C6B-6918-4491-8727-FA21CE0E33F1}" srcOrd="2" destOrd="0" parTransId="{AB4AD3B7-5848-4F63-B02C-34AFA9F42BBF}" sibTransId="{1138155A-4270-410A-A4B6-7CD88E8B4FD6}"/>
    <dgm:cxn modelId="{C5EF37FD-F35F-4749-98FD-E32746BEBDB4}" srcId="{0A91C53F-5C38-4428-86F7-0E22AD2A9533}" destId="{156C1B97-8EAF-43EE-8BB8-913BC00B0FB5}" srcOrd="0" destOrd="0" parTransId="{C5E74873-C30B-4385-9698-420A5AEBB75E}" sibTransId="{5FACC12E-0EEB-4E81-939F-956E974D6CD3}"/>
    <dgm:cxn modelId="{087079EE-6A91-45CD-8B6A-8EDEECAEC9B5}" type="presParOf" srcId="{00753A43-9C27-48F4-BFCB-20962862616A}" destId="{77E1B954-2281-49BF-AAD7-450037F8A050}" srcOrd="0" destOrd="0" presId="urn:microsoft.com/office/officeart/2018/2/layout/IconVerticalSolidList"/>
    <dgm:cxn modelId="{CE6F9CDC-113E-4DAD-ADBB-0E1D5267680A}" type="presParOf" srcId="{77E1B954-2281-49BF-AAD7-450037F8A050}" destId="{71379DC4-2B5E-44F0-AB7B-DCE12AA66FC6}" srcOrd="0" destOrd="0" presId="urn:microsoft.com/office/officeart/2018/2/layout/IconVerticalSolidList"/>
    <dgm:cxn modelId="{4A8888D8-3531-464B-A37D-FFED89C169AB}" type="presParOf" srcId="{77E1B954-2281-49BF-AAD7-450037F8A050}" destId="{71F937F6-5A98-49AE-A2F7-BC394AF074B3}" srcOrd="1" destOrd="0" presId="urn:microsoft.com/office/officeart/2018/2/layout/IconVerticalSolidList"/>
    <dgm:cxn modelId="{9D3942E0-75BE-42B7-97EC-D3CC14E9E54B}" type="presParOf" srcId="{77E1B954-2281-49BF-AAD7-450037F8A050}" destId="{E6BEADBA-B027-4499-9775-D000FC7D24BC}" srcOrd="2" destOrd="0" presId="urn:microsoft.com/office/officeart/2018/2/layout/IconVerticalSolidList"/>
    <dgm:cxn modelId="{6323B7C1-4C5E-4346-9709-3AF4873DBEE1}" type="presParOf" srcId="{77E1B954-2281-49BF-AAD7-450037F8A050}" destId="{D5EF1175-59CF-453D-86DE-CC6A192D4781}" srcOrd="3" destOrd="0" presId="urn:microsoft.com/office/officeart/2018/2/layout/IconVerticalSolidList"/>
    <dgm:cxn modelId="{B680BFDC-DF0E-451B-A0F1-0DB2052336ED}" type="presParOf" srcId="{77E1B954-2281-49BF-AAD7-450037F8A050}" destId="{3BF9B177-2F3F-420C-BEC6-57F327D767EF}" srcOrd="4" destOrd="0" presId="urn:microsoft.com/office/officeart/2018/2/layout/IconVerticalSolidList"/>
    <dgm:cxn modelId="{4260E881-9290-4735-AB6F-AF510BB7B33C}" type="presParOf" srcId="{00753A43-9C27-48F4-BFCB-20962862616A}" destId="{5A7329CB-DE58-4E23-BD0B-43771363F0B7}" srcOrd="1" destOrd="0" presId="urn:microsoft.com/office/officeart/2018/2/layout/IconVerticalSolidList"/>
    <dgm:cxn modelId="{78231403-D51C-4057-B0BF-BF9ACB9B8C37}" type="presParOf" srcId="{00753A43-9C27-48F4-BFCB-20962862616A}" destId="{44771EB6-E404-48A0-9379-49BFE9B181DB}" srcOrd="2" destOrd="0" presId="urn:microsoft.com/office/officeart/2018/2/layout/IconVerticalSolidList"/>
    <dgm:cxn modelId="{29A3E98D-2CEE-41A7-870F-4B52801A8FD6}" type="presParOf" srcId="{44771EB6-E404-48A0-9379-49BFE9B181DB}" destId="{50416409-458B-47D8-BC2D-B30041651B29}" srcOrd="0" destOrd="0" presId="urn:microsoft.com/office/officeart/2018/2/layout/IconVerticalSolidList"/>
    <dgm:cxn modelId="{591E5532-BE38-4DDD-A6F3-9DBA14CCD46F}" type="presParOf" srcId="{44771EB6-E404-48A0-9379-49BFE9B181DB}" destId="{10C16F6C-C311-48AF-AF04-C9F878295160}" srcOrd="1" destOrd="0" presId="urn:microsoft.com/office/officeart/2018/2/layout/IconVerticalSolidList"/>
    <dgm:cxn modelId="{C300DF54-BE21-4639-9F02-EB12BD6C6B71}" type="presParOf" srcId="{44771EB6-E404-48A0-9379-49BFE9B181DB}" destId="{507192EC-A510-482B-B04D-390F94287B48}" srcOrd="2" destOrd="0" presId="urn:microsoft.com/office/officeart/2018/2/layout/IconVerticalSolidList"/>
    <dgm:cxn modelId="{F92A36DE-0960-4811-A5E1-6CC1E45F7F9E}" type="presParOf" srcId="{44771EB6-E404-48A0-9379-49BFE9B181DB}" destId="{103574EA-C0CB-443B-AD67-55D9640F1137}" srcOrd="3" destOrd="0" presId="urn:microsoft.com/office/officeart/2018/2/layout/IconVerticalSolidList"/>
    <dgm:cxn modelId="{A5A60303-7C11-4C57-8863-1BCE3F75B25D}" type="presParOf" srcId="{44771EB6-E404-48A0-9379-49BFE9B181DB}" destId="{F4FACC19-3999-4018-B37B-E3E7E4144C84}" srcOrd="4" destOrd="0" presId="urn:microsoft.com/office/officeart/2018/2/layout/IconVerticalSolidList"/>
    <dgm:cxn modelId="{F8E791B2-B454-4AD3-837B-12AFE9962770}" type="presParOf" srcId="{00753A43-9C27-48F4-BFCB-20962862616A}" destId="{C672D808-6DB7-46A2-BCF1-8EAB872D4511}" srcOrd="3" destOrd="0" presId="urn:microsoft.com/office/officeart/2018/2/layout/IconVerticalSolidList"/>
    <dgm:cxn modelId="{26A5423D-5804-4958-AD6C-C9F42FE4AC03}" type="presParOf" srcId="{00753A43-9C27-48F4-BFCB-20962862616A}" destId="{05967654-55C0-4EC2-8153-A7C6430202D1}" srcOrd="4" destOrd="0" presId="urn:microsoft.com/office/officeart/2018/2/layout/IconVerticalSolidList"/>
    <dgm:cxn modelId="{21DAF4CB-7697-4C76-80E9-FC1328317DF9}" type="presParOf" srcId="{05967654-55C0-4EC2-8153-A7C6430202D1}" destId="{3198F645-FD15-4FD7-AB6D-5E64310B35E1}" srcOrd="0" destOrd="0" presId="urn:microsoft.com/office/officeart/2018/2/layout/IconVerticalSolidList"/>
    <dgm:cxn modelId="{B7B46AE7-26B8-4482-9E8B-0FEDC489B51B}" type="presParOf" srcId="{05967654-55C0-4EC2-8153-A7C6430202D1}" destId="{D59E6BD6-7830-4E7A-9BC5-5DB744A5EF7B}" srcOrd="1" destOrd="0" presId="urn:microsoft.com/office/officeart/2018/2/layout/IconVerticalSolidList"/>
    <dgm:cxn modelId="{B92F3ADB-AC84-4AA6-9EBD-FBBA8BDC66BF}" type="presParOf" srcId="{05967654-55C0-4EC2-8153-A7C6430202D1}" destId="{D3C40E94-2D36-4DFF-93A6-A734C1A209C3}" srcOrd="2" destOrd="0" presId="urn:microsoft.com/office/officeart/2018/2/layout/IconVerticalSolidList"/>
    <dgm:cxn modelId="{4C2F7A72-CA9E-4A5D-B9D7-AC93FD59F216}" type="presParOf" srcId="{05967654-55C0-4EC2-8153-A7C6430202D1}" destId="{B7EF32C7-7D9D-48C2-9996-30B37959913C}" srcOrd="3" destOrd="0" presId="urn:microsoft.com/office/officeart/2018/2/layout/IconVerticalSolidList"/>
    <dgm:cxn modelId="{3312B977-279C-4EB0-9231-5E707D416E15}" type="presParOf" srcId="{05967654-55C0-4EC2-8153-A7C6430202D1}" destId="{9D0B7909-2F09-41C6-B78B-CCE6DEFDBA19}" srcOrd="4" destOrd="0" presId="urn:microsoft.com/office/officeart/2018/2/layout/IconVerticalSolidList"/>
    <dgm:cxn modelId="{C1FF4633-CF0B-4011-A8D1-6216627E6084}" type="presParOf" srcId="{00753A43-9C27-48F4-BFCB-20962862616A}" destId="{68620540-DD19-4AD8-8068-81F07BCF817E}" srcOrd="5" destOrd="0" presId="urn:microsoft.com/office/officeart/2018/2/layout/IconVerticalSolidList"/>
    <dgm:cxn modelId="{B1DF6A48-06D9-4A00-A021-7021F9C2C232}" type="presParOf" srcId="{00753A43-9C27-48F4-BFCB-20962862616A}" destId="{44742250-6A32-4B7C-8C21-EE4610D3A6B9}" srcOrd="6" destOrd="0" presId="urn:microsoft.com/office/officeart/2018/2/layout/IconVerticalSolidList"/>
    <dgm:cxn modelId="{3428CAC8-3D42-47D7-BE75-43243432056B}" type="presParOf" srcId="{44742250-6A32-4B7C-8C21-EE4610D3A6B9}" destId="{6E386566-0C14-41F3-82F5-082AD8CBD661}" srcOrd="0" destOrd="0" presId="urn:microsoft.com/office/officeart/2018/2/layout/IconVerticalSolidList"/>
    <dgm:cxn modelId="{2396BCDE-8A90-4E04-8395-2A387684BDA0}" type="presParOf" srcId="{44742250-6A32-4B7C-8C21-EE4610D3A6B9}" destId="{706CC283-4AB1-4C5E-B26F-FF0AFB4B7756}" srcOrd="1" destOrd="0" presId="urn:microsoft.com/office/officeart/2018/2/layout/IconVerticalSolidList"/>
    <dgm:cxn modelId="{EFA2B87F-7AE4-4F50-8C6F-B4B17C1FB18A}" type="presParOf" srcId="{44742250-6A32-4B7C-8C21-EE4610D3A6B9}" destId="{8CBF4B41-F959-4DC1-9D4E-ECAC4EAE3472}" srcOrd="2" destOrd="0" presId="urn:microsoft.com/office/officeart/2018/2/layout/IconVerticalSolidList"/>
    <dgm:cxn modelId="{0A73838F-F450-4C31-8540-C0BAB4B5FE1D}" type="presParOf" srcId="{44742250-6A32-4B7C-8C21-EE4610D3A6B9}" destId="{A45F0FB0-AA22-4A96-8B82-74A12F4AA25E}" srcOrd="3" destOrd="0" presId="urn:microsoft.com/office/officeart/2018/2/layout/IconVerticalSolidList"/>
    <dgm:cxn modelId="{C76981B0-5944-4890-9A12-45108D10B3A5}" type="presParOf" srcId="{44742250-6A32-4B7C-8C21-EE4610D3A6B9}" destId="{A5FD2956-8D19-43DA-9FF7-D724B238F61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92317C-B0A1-43EE-A6B4-0D06D0317D59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2EE03C4-0975-42C3-97FC-CF5A0181D6BB}">
      <dgm:prSet/>
      <dgm:spPr>
        <a:solidFill>
          <a:srgbClr val="0070C0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Advantages:</a:t>
          </a:r>
        </a:p>
      </dgm:t>
    </dgm:pt>
    <dgm:pt modelId="{50D83FA2-B9DB-4C20-882B-B962506805B3}" type="parTrans" cxnId="{E774AE2E-8349-4B07-98C5-B88C2C3E3B04}">
      <dgm:prSet/>
      <dgm:spPr/>
      <dgm:t>
        <a:bodyPr/>
        <a:lstStyle/>
        <a:p>
          <a:endParaRPr lang="en-US"/>
        </a:p>
      </dgm:t>
    </dgm:pt>
    <dgm:pt modelId="{5191AB79-014B-45E8-98A2-74F4E98A3947}" type="sibTrans" cxnId="{E774AE2E-8349-4B07-98C5-B88C2C3E3B04}">
      <dgm:prSet/>
      <dgm:spPr/>
      <dgm:t>
        <a:bodyPr/>
        <a:lstStyle/>
        <a:p>
          <a:endParaRPr lang="en-US"/>
        </a:p>
      </dgm:t>
    </dgm:pt>
    <dgm:pt modelId="{3121B580-AD16-4659-8CA6-699E8CDA50FC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Develop an app once, and deploy across </a:t>
          </a:r>
          <a:r>
            <a:rPr lang="en-US" b="1" dirty="0">
              <a:hlinkClick xmlns:r="http://schemas.openxmlformats.org/officeDocument/2006/relationships" r:id="rId1"/>
            </a:rPr>
            <a:t>iOS</a:t>
          </a:r>
          <a:r>
            <a:rPr lang="en-US" dirty="0"/>
            <a:t>, </a:t>
          </a:r>
          <a:r>
            <a:rPr lang="en-US" b="1" dirty="0">
              <a:hlinkClick xmlns:r="http://schemas.openxmlformats.org/officeDocument/2006/relationships" r:id="rId2"/>
            </a:rPr>
            <a:t>Android</a:t>
          </a:r>
          <a:r>
            <a:rPr lang="en-US" dirty="0"/>
            <a:t>, and Windows devices</a:t>
          </a:r>
        </a:p>
      </dgm:t>
    </dgm:pt>
    <dgm:pt modelId="{CD723483-46D1-4C80-B01D-42B162654B34}" type="parTrans" cxnId="{CAA8C679-C32B-4DD9-9181-3A48BD3DC747}">
      <dgm:prSet/>
      <dgm:spPr/>
      <dgm:t>
        <a:bodyPr/>
        <a:lstStyle/>
        <a:p>
          <a:endParaRPr lang="en-US"/>
        </a:p>
      </dgm:t>
    </dgm:pt>
    <dgm:pt modelId="{2B592224-4F32-433B-84FC-F3E46498825D}" type="sibTrans" cxnId="{CAA8C679-C32B-4DD9-9181-3A48BD3DC747}">
      <dgm:prSet/>
      <dgm:spPr/>
      <dgm:t>
        <a:bodyPr/>
        <a:lstStyle/>
        <a:p>
          <a:endParaRPr lang="en-US"/>
        </a:p>
      </dgm:t>
    </dgm:pt>
    <dgm:pt modelId="{5AD3CBD8-DC8A-4645-95BE-9695A49A7C90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The use of JavaScript frameworks like AngularJS, React and Vue creates a powerful SDK, for building rich and robust applications.</a:t>
          </a:r>
        </a:p>
      </dgm:t>
    </dgm:pt>
    <dgm:pt modelId="{0E9D1576-0929-4741-A301-F2D87CD95F43}" type="parTrans" cxnId="{CDCA4033-7506-4FC3-9A62-DDF1ABA742AD}">
      <dgm:prSet/>
      <dgm:spPr/>
      <dgm:t>
        <a:bodyPr/>
        <a:lstStyle/>
        <a:p>
          <a:endParaRPr lang="en-US"/>
        </a:p>
      </dgm:t>
    </dgm:pt>
    <dgm:pt modelId="{0A974D1C-5C39-4404-9B32-DD3A7F0AC9C1}" type="sibTrans" cxnId="{CDCA4033-7506-4FC3-9A62-DDF1ABA742AD}">
      <dgm:prSet/>
      <dgm:spPr/>
      <dgm:t>
        <a:bodyPr/>
        <a:lstStyle/>
        <a:p>
          <a:endParaRPr lang="en-US"/>
        </a:p>
      </dgm:t>
    </dgm:pt>
    <dgm:pt modelId="{2FBA832F-0842-41E2-A6FB-83F7B7B604CC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Framework’s focus on HTML, CSS, and JS enables quick development, low costs, and minimal maintenance.</a:t>
          </a:r>
        </a:p>
      </dgm:t>
    </dgm:pt>
    <dgm:pt modelId="{79956BF0-96A0-4C1B-958E-E52C9281E6B1}" type="parTrans" cxnId="{DF2E9C30-9A9E-48BE-9D60-336967EF3CAF}">
      <dgm:prSet/>
      <dgm:spPr/>
      <dgm:t>
        <a:bodyPr/>
        <a:lstStyle/>
        <a:p>
          <a:endParaRPr lang="en-US"/>
        </a:p>
      </dgm:t>
    </dgm:pt>
    <dgm:pt modelId="{E171B454-748A-4C75-A639-667371ED5868}" type="sibTrans" cxnId="{DF2E9C30-9A9E-48BE-9D60-336967EF3CAF}">
      <dgm:prSet/>
      <dgm:spPr/>
      <dgm:t>
        <a:bodyPr/>
        <a:lstStyle/>
        <a:p>
          <a:endParaRPr lang="en-US"/>
        </a:p>
      </dgm:t>
    </dgm:pt>
    <dgm:pt modelId="{14035300-1282-4BD4-A52E-BFF49E03A4D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Disadvantages:</a:t>
          </a:r>
        </a:p>
      </dgm:t>
    </dgm:pt>
    <dgm:pt modelId="{D22F61AF-1CFB-4F63-87B8-8CF3BE80C856}" type="parTrans" cxnId="{7DF554C0-72EC-4012-9FBF-F04C4BE2D85D}">
      <dgm:prSet/>
      <dgm:spPr/>
      <dgm:t>
        <a:bodyPr/>
        <a:lstStyle/>
        <a:p>
          <a:endParaRPr lang="en-US"/>
        </a:p>
      </dgm:t>
    </dgm:pt>
    <dgm:pt modelId="{2184D18F-F473-4E65-AD2B-D767F18E5F15}" type="sibTrans" cxnId="{7DF554C0-72EC-4012-9FBF-F04C4BE2D85D}">
      <dgm:prSet/>
      <dgm:spPr/>
      <dgm:t>
        <a:bodyPr/>
        <a:lstStyle/>
        <a:p>
          <a:endParaRPr lang="en-US"/>
        </a:p>
      </dgm:t>
    </dgm:pt>
    <dgm:pt modelId="{B715AFA9-019D-4032-BCC0-55CDB4F00439}">
      <dgm:prSet/>
      <dgm:spPr/>
      <dgm:t>
        <a:bodyPr/>
        <a:lstStyle/>
        <a:p>
          <a:r>
            <a:rPr lang="en-US"/>
            <a:t>In-app performance may not be as swift as if the application were developed natively for each device.</a:t>
          </a:r>
        </a:p>
      </dgm:t>
    </dgm:pt>
    <dgm:pt modelId="{975112B4-3C45-4687-8ACC-1E4408FD6456}" type="parTrans" cxnId="{27615493-E918-4919-8021-2F7D4CC01FC8}">
      <dgm:prSet/>
      <dgm:spPr/>
      <dgm:t>
        <a:bodyPr/>
        <a:lstStyle/>
        <a:p>
          <a:endParaRPr lang="en-US"/>
        </a:p>
      </dgm:t>
    </dgm:pt>
    <dgm:pt modelId="{6347846E-145D-44DA-84B5-A38C61A23A21}" type="sibTrans" cxnId="{27615493-E918-4919-8021-2F7D4CC01FC8}">
      <dgm:prSet/>
      <dgm:spPr/>
      <dgm:t>
        <a:bodyPr/>
        <a:lstStyle/>
        <a:p>
          <a:endParaRPr lang="en-US"/>
        </a:p>
      </dgm:t>
    </dgm:pt>
    <dgm:pt modelId="{64EF9B9D-66C0-474A-B8F0-AD01D7EA0CC4}">
      <dgm:prSet/>
      <dgm:spPr/>
      <dgm:t>
        <a:bodyPr/>
        <a:lstStyle/>
        <a:p>
          <a:r>
            <a:rPr lang="en-US"/>
            <a:t>The use of AngularJS demands that developers have a specific skillset for building complex apps.</a:t>
          </a:r>
        </a:p>
      </dgm:t>
    </dgm:pt>
    <dgm:pt modelId="{4B0613E3-8A10-4160-AC48-2DA2ABC05F05}" type="parTrans" cxnId="{CF7405E7-E269-4E15-81F2-28FA790FEB95}">
      <dgm:prSet/>
      <dgm:spPr/>
      <dgm:t>
        <a:bodyPr/>
        <a:lstStyle/>
        <a:p>
          <a:endParaRPr lang="en-US"/>
        </a:p>
      </dgm:t>
    </dgm:pt>
    <dgm:pt modelId="{E7FD03CC-6A79-4CC2-8892-14E0E4CBFCB2}" type="sibTrans" cxnId="{CF7405E7-E269-4E15-81F2-28FA790FEB95}">
      <dgm:prSet/>
      <dgm:spPr/>
      <dgm:t>
        <a:bodyPr/>
        <a:lstStyle/>
        <a:p>
          <a:endParaRPr lang="en-US"/>
        </a:p>
      </dgm:t>
    </dgm:pt>
    <dgm:pt modelId="{C4436295-661E-497E-B67D-203656488DDA}">
      <dgm:prSet/>
      <dgm:spPr/>
      <dgm:t>
        <a:bodyPr/>
        <a:lstStyle/>
        <a:p>
          <a:r>
            <a:rPr lang="en-US" dirty="0"/>
            <a:t>Building in-app navigation can be notably complex, as the </a:t>
          </a:r>
          <a:r>
            <a:rPr lang="en-US" dirty="0" err="1"/>
            <a:t>ui</a:t>
          </a:r>
          <a:r>
            <a:rPr lang="en-US" dirty="0"/>
            <a:t>-router can be tricky to maneuver.</a:t>
          </a:r>
        </a:p>
      </dgm:t>
    </dgm:pt>
    <dgm:pt modelId="{07177678-B2F5-401F-B58B-01CE2652477B}" type="parTrans" cxnId="{04DA19C4-26AB-4E2C-AEF1-878D60A80776}">
      <dgm:prSet/>
      <dgm:spPr/>
      <dgm:t>
        <a:bodyPr/>
        <a:lstStyle/>
        <a:p>
          <a:endParaRPr lang="en-US"/>
        </a:p>
      </dgm:t>
    </dgm:pt>
    <dgm:pt modelId="{7FEACDBD-44AF-469A-B4BB-87E47B090C52}" type="sibTrans" cxnId="{04DA19C4-26AB-4E2C-AEF1-878D60A80776}">
      <dgm:prSet/>
      <dgm:spPr/>
      <dgm:t>
        <a:bodyPr/>
        <a:lstStyle/>
        <a:p>
          <a:endParaRPr lang="en-US"/>
        </a:p>
      </dgm:t>
    </dgm:pt>
    <dgm:pt modelId="{39968CC7-0F29-42A2-8D05-DB8695D7C845}" type="pres">
      <dgm:prSet presAssocID="{0992317C-B0A1-43EE-A6B4-0D06D0317D59}" presName="linearFlow" presStyleCnt="0">
        <dgm:presLayoutVars>
          <dgm:dir/>
          <dgm:animLvl val="lvl"/>
          <dgm:resizeHandles val="exact"/>
        </dgm:presLayoutVars>
      </dgm:prSet>
      <dgm:spPr/>
    </dgm:pt>
    <dgm:pt modelId="{E8DDAC31-E37A-40A9-A64D-AA740E0820A1}" type="pres">
      <dgm:prSet presAssocID="{32EE03C4-0975-42C3-97FC-CF5A0181D6BB}" presName="composite" presStyleCnt="0"/>
      <dgm:spPr/>
    </dgm:pt>
    <dgm:pt modelId="{D51D9E49-1DFC-4622-8C79-CFFDDDF127B1}" type="pres">
      <dgm:prSet presAssocID="{32EE03C4-0975-42C3-97FC-CF5A0181D6BB}" presName="parentText" presStyleLbl="alignNode1" presStyleIdx="0" presStyleCnt="2" custLinFactNeighborY="0">
        <dgm:presLayoutVars>
          <dgm:chMax val="1"/>
          <dgm:bulletEnabled val="1"/>
        </dgm:presLayoutVars>
      </dgm:prSet>
      <dgm:spPr/>
    </dgm:pt>
    <dgm:pt modelId="{1DE5C200-974A-4215-B986-CB58E39B1D3A}" type="pres">
      <dgm:prSet presAssocID="{32EE03C4-0975-42C3-97FC-CF5A0181D6BB}" presName="descendantText" presStyleLbl="alignAcc1" presStyleIdx="0" presStyleCnt="2" custScaleY="100000">
        <dgm:presLayoutVars>
          <dgm:bulletEnabled val="1"/>
        </dgm:presLayoutVars>
      </dgm:prSet>
      <dgm:spPr/>
    </dgm:pt>
    <dgm:pt modelId="{EB452C81-870E-4049-928D-A5B55290AF35}" type="pres">
      <dgm:prSet presAssocID="{5191AB79-014B-45E8-98A2-74F4E98A3947}" presName="sp" presStyleCnt="0"/>
      <dgm:spPr/>
    </dgm:pt>
    <dgm:pt modelId="{DFD0E5DE-FA99-4D32-81B0-12D997CD30F1}" type="pres">
      <dgm:prSet presAssocID="{14035300-1282-4BD4-A52E-BFF49E03A4DF}" presName="composite" presStyleCnt="0"/>
      <dgm:spPr/>
    </dgm:pt>
    <dgm:pt modelId="{6C5F9E0B-D711-4FB4-92B0-9B73BB352A2F}" type="pres">
      <dgm:prSet presAssocID="{14035300-1282-4BD4-A52E-BFF49E03A4DF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B22FC7E4-125D-43C3-A87F-6C2A25DDE1CD}" type="pres">
      <dgm:prSet presAssocID="{14035300-1282-4BD4-A52E-BFF49E03A4DF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2651F216-C7D0-435A-A634-B5C15366D5FB}" type="presOf" srcId="{64EF9B9D-66C0-474A-B8F0-AD01D7EA0CC4}" destId="{B22FC7E4-125D-43C3-A87F-6C2A25DDE1CD}" srcOrd="0" destOrd="1" presId="urn:microsoft.com/office/officeart/2005/8/layout/chevron2"/>
    <dgm:cxn modelId="{E774AE2E-8349-4B07-98C5-B88C2C3E3B04}" srcId="{0992317C-B0A1-43EE-A6B4-0D06D0317D59}" destId="{32EE03C4-0975-42C3-97FC-CF5A0181D6BB}" srcOrd="0" destOrd="0" parTransId="{50D83FA2-B9DB-4C20-882B-B962506805B3}" sibTransId="{5191AB79-014B-45E8-98A2-74F4E98A3947}"/>
    <dgm:cxn modelId="{DF2E9C30-9A9E-48BE-9D60-336967EF3CAF}" srcId="{32EE03C4-0975-42C3-97FC-CF5A0181D6BB}" destId="{2FBA832F-0842-41E2-A6FB-83F7B7B604CC}" srcOrd="2" destOrd="0" parTransId="{79956BF0-96A0-4C1B-958E-E52C9281E6B1}" sibTransId="{E171B454-748A-4C75-A639-667371ED5868}"/>
    <dgm:cxn modelId="{CDCA4033-7506-4FC3-9A62-DDF1ABA742AD}" srcId="{32EE03C4-0975-42C3-97FC-CF5A0181D6BB}" destId="{5AD3CBD8-DC8A-4645-95BE-9695A49A7C90}" srcOrd="1" destOrd="0" parTransId="{0E9D1576-0929-4741-A301-F2D87CD95F43}" sibTransId="{0A974D1C-5C39-4404-9B32-DD3A7F0AC9C1}"/>
    <dgm:cxn modelId="{F5E1285B-7EE6-4FC0-84A1-80627EE262C2}" type="presOf" srcId="{0992317C-B0A1-43EE-A6B4-0D06D0317D59}" destId="{39968CC7-0F29-42A2-8D05-DB8695D7C845}" srcOrd="0" destOrd="0" presId="urn:microsoft.com/office/officeart/2005/8/layout/chevron2"/>
    <dgm:cxn modelId="{76670F42-8DB5-4F6D-A71F-D52A25986BBE}" type="presOf" srcId="{2FBA832F-0842-41E2-A6FB-83F7B7B604CC}" destId="{1DE5C200-974A-4215-B986-CB58E39B1D3A}" srcOrd="0" destOrd="2" presId="urn:microsoft.com/office/officeart/2005/8/layout/chevron2"/>
    <dgm:cxn modelId="{CAA8C679-C32B-4DD9-9181-3A48BD3DC747}" srcId="{32EE03C4-0975-42C3-97FC-CF5A0181D6BB}" destId="{3121B580-AD16-4659-8CA6-699E8CDA50FC}" srcOrd="0" destOrd="0" parTransId="{CD723483-46D1-4C80-B01D-42B162654B34}" sibTransId="{2B592224-4F32-433B-84FC-F3E46498825D}"/>
    <dgm:cxn modelId="{27615493-E918-4919-8021-2F7D4CC01FC8}" srcId="{14035300-1282-4BD4-A52E-BFF49E03A4DF}" destId="{B715AFA9-019D-4032-BCC0-55CDB4F00439}" srcOrd="0" destOrd="0" parTransId="{975112B4-3C45-4687-8ACC-1E4408FD6456}" sibTransId="{6347846E-145D-44DA-84B5-A38C61A23A21}"/>
    <dgm:cxn modelId="{D11FE99C-B667-4527-A76F-943EB97352AB}" type="presOf" srcId="{5AD3CBD8-DC8A-4645-95BE-9695A49A7C90}" destId="{1DE5C200-974A-4215-B986-CB58E39B1D3A}" srcOrd="0" destOrd="1" presId="urn:microsoft.com/office/officeart/2005/8/layout/chevron2"/>
    <dgm:cxn modelId="{F6E9E3A9-10D1-4634-98D5-FD155CE926C4}" type="presOf" srcId="{3121B580-AD16-4659-8CA6-699E8CDA50FC}" destId="{1DE5C200-974A-4215-B986-CB58E39B1D3A}" srcOrd="0" destOrd="0" presId="urn:microsoft.com/office/officeart/2005/8/layout/chevron2"/>
    <dgm:cxn modelId="{43829CB9-AB87-4957-A716-D26314DD2E27}" type="presOf" srcId="{32EE03C4-0975-42C3-97FC-CF5A0181D6BB}" destId="{D51D9E49-1DFC-4622-8C79-CFFDDDF127B1}" srcOrd="0" destOrd="0" presId="urn:microsoft.com/office/officeart/2005/8/layout/chevron2"/>
    <dgm:cxn modelId="{7DF554C0-72EC-4012-9FBF-F04C4BE2D85D}" srcId="{0992317C-B0A1-43EE-A6B4-0D06D0317D59}" destId="{14035300-1282-4BD4-A52E-BFF49E03A4DF}" srcOrd="1" destOrd="0" parTransId="{D22F61AF-1CFB-4F63-87B8-8CF3BE80C856}" sibTransId="{2184D18F-F473-4E65-AD2B-D767F18E5F15}"/>
    <dgm:cxn modelId="{04DA19C4-26AB-4E2C-AEF1-878D60A80776}" srcId="{14035300-1282-4BD4-A52E-BFF49E03A4DF}" destId="{C4436295-661E-497E-B67D-203656488DDA}" srcOrd="2" destOrd="0" parTransId="{07177678-B2F5-401F-B58B-01CE2652477B}" sibTransId="{7FEACDBD-44AF-469A-B4BB-87E47B090C52}"/>
    <dgm:cxn modelId="{DC878CCA-87C9-40B2-BE1F-07F679D93B8B}" type="presOf" srcId="{14035300-1282-4BD4-A52E-BFF49E03A4DF}" destId="{6C5F9E0B-D711-4FB4-92B0-9B73BB352A2F}" srcOrd="0" destOrd="0" presId="urn:microsoft.com/office/officeart/2005/8/layout/chevron2"/>
    <dgm:cxn modelId="{CF7405E7-E269-4E15-81F2-28FA790FEB95}" srcId="{14035300-1282-4BD4-A52E-BFF49E03A4DF}" destId="{64EF9B9D-66C0-474A-B8F0-AD01D7EA0CC4}" srcOrd="1" destOrd="0" parTransId="{4B0613E3-8A10-4160-AC48-2DA2ABC05F05}" sibTransId="{E7FD03CC-6A79-4CC2-8892-14E0E4CBFCB2}"/>
    <dgm:cxn modelId="{D3177BE8-6BB7-49F0-B72D-BFE9341BEFBA}" type="presOf" srcId="{C4436295-661E-497E-B67D-203656488DDA}" destId="{B22FC7E4-125D-43C3-A87F-6C2A25DDE1CD}" srcOrd="0" destOrd="2" presId="urn:microsoft.com/office/officeart/2005/8/layout/chevron2"/>
    <dgm:cxn modelId="{0A7477EE-0045-472F-8B2D-BE3E07275BD0}" type="presOf" srcId="{B715AFA9-019D-4032-BCC0-55CDB4F00439}" destId="{B22FC7E4-125D-43C3-A87F-6C2A25DDE1CD}" srcOrd="0" destOrd="0" presId="urn:microsoft.com/office/officeart/2005/8/layout/chevron2"/>
    <dgm:cxn modelId="{C7BAB734-477F-4CDA-B2EE-96DB9C91266F}" type="presParOf" srcId="{39968CC7-0F29-42A2-8D05-DB8695D7C845}" destId="{E8DDAC31-E37A-40A9-A64D-AA740E0820A1}" srcOrd="0" destOrd="0" presId="urn:microsoft.com/office/officeart/2005/8/layout/chevron2"/>
    <dgm:cxn modelId="{9811E280-B47D-4679-A010-77BECD3CE34A}" type="presParOf" srcId="{E8DDAC31-E37A-40A9-A64D-AA740E0820A1}" destId="{D51D9E49-1DFC-4622-8C79-CFFDDDF127B1}" srcOrd="0" destOrd="0" presId="urn:microsoft.com/office/officeart/2005/8/layout/chevron2"/>
    <dgm:cxn modelId="{5B099DBC-3B56-4A14-8FE4-BB63ED74C294}" type="presParOf" srcId="{E8DDAC31-E37A-40A9-A64D-AA740E0820A1}" destId="{1DE5C200-974A-4215-B986-CB58E39B1D3A}" srcOrd="1" destOrd="0" presId="urn:microsoft.com/office/officeart/2005/8/layout/chevron2"/>
    <dgm:cxn modelId="{1B7DB11F-ABD8-47F4-B972-58A042F62330}" type="presParOf" srcId="{39968CC7-0F29-42A2-8D05-DB8695D7C845}" destId="{EB452C81-870E-4049-928D-A5B55290AF35}" srcOrd="1" destOrd="0" presId="urn:microsoft.com/office/officeart/2005/8/layout/chevron2"/>
    <dgm:cxn modelId="{C462FA13-439E-4047-A594-3184FE4B2F16}" type="presParOf" srcId="{39968CC7-0F29-42A2-8D05-DB8695D7C845}" destId="{DFD0E5DE-FA99-4D32-81B0-12D997CD30F1}" srcOrd="2" destOrd="0" presId="urn:microsoft.com/office/officeart/2005/8/layout/chevron2"/>
    <dgm:cxn modelId="{CCFAFDAF-9990-4F92-B63A-B4ADCF182F81}" type="presParOf" srcId="{DFD0E5DE-FA99-4D32-81B0-12D997CD30F1}" destId="{6C5F9E0B-D711-4FB4-92B0-9B73BB352A2F}" srcOrd="0" destOrd="0" presId="urn:microsoft.com/office/officeart/2005/8/layout/chevron2"/>
    <dgm:cxn modelId="{11436F8B-B532-4242-8FDE-7FF8900ED995}" type="presParOf" srcId="{DFD0E5DE-FA99-4D32-81B0-12D997CD30F1}" destId="{B22FC7E4-125D-43C3-A87F-6C2A25DDE1C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990CC-57A7-4492-B46D-7D0F09406F5F}">
      <dsp:nvSpPr>
        <dsp:cNvPr id="0" name=""/>
        <dsp:cNvSpPr/>
      </dsp:nvSpPr>
      <dsp:spPr>
        <a:xfrm>
          <a:off x="599625" y="155172"/>
          <a:ext cx="1852875" cy="1852875"/>
        </a:xfrm>
        <a:prstGeom prst="ellipse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837C0-4D1A-472C-A867-F1D970F02332}">
      <dsp:nvSpPr>
        <dsp:cNvPr id="0" name=""/>
        <dsp:cNvSpPr/>
      </dsp:nvSpPr>
      <dsp:spPr>
        <a:xfrm>
          <a:off x="994500" y="550047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54058-830C-408F-A40E-295C5C34E7B4}">
      <dsp:nvSpPr>
        <dsp:cNvPr id="0" name=""/>
        <dsp:cNvSpPr/>
      </dsp:nvSpPr>
      <dsp:spPr>
        <a:xfrm>
          <a:off x="7313" y="2585172"/>
          <a:ext cx="30375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solidFill>
                <a:schemeClr val="bg1"/>
              </a:solidFill>
            </a:rPr>
            <a:t>Ionic is created to enable web developers to become mobile developers, using technologies they already know well.</a:t>
          </a:r>
        </a:p>
      </dsp:txBody>
      <dsp:txXfrm>
        <a:off x="7313" y="2585172"/>
        <a:ext cx="3037500" cy="877500"/>
      </dsp:txXfrm>
    </dsp:sp>
    <dsp:sp modelId="{B8444271-EBDB-4E69-898B-198FDB3A9C67}">
      <dsp:nvSpPr>
        <dsp:cNvPr id="0" name=""/>
        <dsp:cNvSpPr/>
      </dsp:nvSpPr>
      <dsp:spPr>
        <a:xfrm>
          <a:off x="4168688" y="155172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04B2BF-1478-4700-A7D3-4AF8CD84DCC0}">
      <dsp:nvSpPr>
        <dsp:cNvPr id="0" name=""/>
        <dsp:cNvSpPr/>
      </dsp:nvSpPr>
      <dsp:spPr>
        <a:xfrm>
          <a:off x="4563563" y="550047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32911-A3F5-4A14-B485-71623175653F}">
      <dsp:nvSpPr>
        <dsp:cNvPr id="0" name=""/>
        <dsp:cNvSpPr/>
      </dsp:nvSpPr>
      <dsp:spPr>
        <a:xfrm>
          <a:off x="3576376" y="2585172"/>
          <a:ext cx="30375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solidFill>
                <a:schemeClr val="bg1"/>
              </a:solidFill>
            </a:rPr>
            <a:t>to learn hybrid mobile Application development</a:t>
          </a:r>
        </a:p>
      </dsp:txBody>
      <dsp:txXfrm>
        <a:off x="3576376" y="2585172"/>
        <a:ext cx="3037500" cy="877500"/>
      </dsp:txXfrm>
    </dsp:sp>
    <dsp:sp modelId="{BA2E6054-B1F8-4328-8E21-F0FCA884C0A7}">
      <dsp:nvSpPr>
        <dsp:cNvPr id="0" name=""/>
        <dsp:cNvSpPr/>
      </dsp:nvSpPr>
      <dsp:spPr>
        <a:xfrm>
          <a:off x="7737751" y="155172"/>
          <a:ext cx="1852875" cy="1852875"/>
        </a:xfrm>
        <a:prstGeom prst="ellipse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16FD3-0D0D-4EF6-AB1D-A5125FB592C5}">
      <dsp:nvSpPr>
        <dsp:cNvPr id="0" name=""/>
        <dsp:cNvSpPr/>
      </dsp:nvSpPr>
      <dsp:spPr>
        <a:xfrm>
          <a:off x="8132626" y="550047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FF2CD-E071-47C1-A0B7-439C7B6F432C}">
      <dsp:nvSpPr>
        <dsp:cNvPr id="0" name=""/>
        <dsp:cNvSpPr/>
      </dsp:nvSpPr>
      <dsp:spPr>
        <a:xfrm>
          <a:off x="7145438" y="2585172"/>
          <a:ext cx="30375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solidFill>
                <a:schemeClr val="bg1"/>
              </a:solidFill>
            </a:rPr>
            <a:t>It is the only mobile app stack which allows developers to design apps for all app stores and the mobile web, using a unique code base.</a:t>
          </a:r>
          <a:r>
            <a:rPr lang="en-US" sz="1200" kern="1200" dirty="0">
              <a:solidFill>
                <a:schemeClr val="bg1"/>
              </a:solidFill>
            </a:rPr>
            <a:t> </a:t>
          </a:r>
        </a:p>
      </dsp:txBody>
      <dsp:txXfrm>
        <a:off x="7145438" y="2585172"/>
        <a:ext cx="3037500" cy="87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7A547-3C75-48FE-8F09-2882E5E74F90}">
      <dsp:nvSpPr>
        <dsp:cNvPr id="0" name=""/>
        <dsp:cNvSpPr/>
      </dsp:nvSpPr>
      <dsp:spPr>
        <a:xfrm>
          <a:off x="0" y="0"/>
          <a:ext cx="6501409" cy="1689342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CB171-4EA1-437A-A9D9-8F30753AB863}">
      <dsp:nvSpPr>
        <dsp:cNvPr id="0" name=""/>
        <dsp:cNvSpPr/>
      </dsp:nvSpPr>
      <dsp:spPr>
        <a:xfrm>
          <a:off x="511026" y="380824"/>
          <a:ext cx="929138" cy="9291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2DA15-ABA1-455D-80EA-2BD6DE6B1694}">
      <dsp:nvSpPr>
        <dsp:cNvPr id="0" name=""/>
        <dsp:cNvSpPr/>
      </dsp:nvSpPr>
      <dsp:spPr>
        <a:xfrm>
          <a:off x="1951191" y="721"/>
          <a:ext cx="4550217" cy="1689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789" tIns="178789" rIns="178789" bIns="17878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Ionic</a:t>
          </a:r>
          <a:r>
            <a:rPr lang="en-US" sz="1700" b="0" i="0" kern="1200" dirty="0"/>
            <a:t> is focused mainly on the look and feel, and UI interaction of your app. That means it isn’t a replacement for PhoneGap or your favorite JavaScript framework.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1951191" y="721"/>
        <a:ext cx="4550217" cy="1689342"/>
      </dsp:txXfrm>
    </dsp:sp>
    <dsp:sp modelId="{4E1D8924-87F8-4395-A253-DEBFA8DFA89D}">
      <dsp:nvSpPr>
        <dsp:cNvPr id="0" name=""/>
        <dsp:cNvSpPr/>
      </dsp:nvSpPr>
      <dsp:spPr>
        <a:xfrm>
          <a:off x="0" y="2112400"/>
          <a:ext cx="6501409" cy="16893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B3932-DCF1-4C19-A74F-70AE20117B27}">
      <dsp:nvSpPr>
        <dsp:cNvPr id="0" name=""/>
        <dsp:cNvSpPr/>
      </dsp:nvSpPr>
      <dsp:spPr>
        <a:xfrm>
          <a:off x="511026" y="2492502"/>
          <a:ext cx="929138" cy="9291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51022E-7610-4325-B46F-29D98C27D008}">
      <dsp:nvSpPr>
        <dsp:cNvPr id="0" name=""/>
        <dsp:cNvSpPr/>
      </dsp:nvSpPr>
      <dsp:spPr>
        <a:xfrm>
          <a:off x="1951191" y="2112400"/>
          <a:ext cx="4550217" cy="1689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789" tIns="178789" rIns="178789" bIns="17878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Ionic Framework is focused on the frontend user experience, or UI interaction of an app (controls, interactions, gestures, animations).</a:t>
          </a:r>
        </a:p>
      </dsp:txBody>
      <dsp:txXfrm>
        <a:off x="1951191" y="2112400"/>
        <a:ext cx="4550217" cy="1689342"/>
      </dsp:txXfrm>
    </dsp:sp>
    <dsp:sp modelId="{158D41BA-941B-4C34-8745-A8B27634435C}">
      <dsp:nvSpPr>
        <dsp:cNvPr id="0" name=""/>
        <dsp:cNvSpPr/>
      </dsp:nvSpPr>
      <dsp:spPr>
        <a:xfrm>
          <a:off x="0" y="4224801"/>
          <a:ext cx="6501409" cy="1689342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05426-F341-4F10-B6A2-33DDD4DEB6CC}">
      <dsp:nvSpPr>
        <dsp:cNvPr id="0" name=""/>
        <dsp:cNvSpPr/>
      </dsp:nvSpPr>
      <dsp:spPr>
        <a:xfrm>
          <a:off x="511026" y="4604181"/>
          <a:ext cx="929138" cy="9291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5720A-4712-43AD-8CE8-179907C50B06}">
      <dsp:nvSpPr>
        <dsp:cNvPr id="0" name=""/>
        <dsp:cNvSpPr/>
      </dsp:nvSpPr>
      <dsp:spPr>
        <a:xfrm>
          <a:off x="1951191" y="4224079"/>
          <a:ext cx="4550217" cy="1689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789" tIns="178789" rIns="178789" bIns="17878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It’s easy to learn, and integrates nicely with other libraries or frameworks, such as Angular, or can be used standalone without a frontend framework using a simple script include.</a:t>
          </a:r>
        </a:p>
      </dsp:txBody>
      <dsp:txXfrm>
        <a:off x="1951191" y="4224079"/>
        <a:ext cx="4550217" cy="16893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79DC4-2B5E-44F0-AB7B-DCE12AA66FC6}">
      <dsp:nvSpPr>
        <dsp:cNvPr id="0" name=""/>
        <dsp:cNvSpPr/>
      </dsp:nvSpPr>
      <dsp:spPr>
        <a:xfrm>
          <a:off x="0" y="6204"/>
          <a:ext cx="10515600" cy="1281843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937F6-5A98-49AE-A2F7-BC394AF074B3}">
      <dsp:nvSpPr>
        <dsp:cNvPr id="0" name=""/>
        <dsp:cNvSpPr/>
      </dsp:nvSpPr>
      <dsp:spPr>
        <a:xfrm>
          <a:off x="312277" y="363238"/>
          <a:ext cx="567776" cy="5677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F1175-59CF-453D-86DE-CC6A192D4781}">
      <dsp:nvSpPr>
        <dsp:cNvPr id="0" name=""/>
        <dsp:cNvSpPr/>
      </dsp:nvSpPr>
      <dsp:spPr>
        <a:xfrm>
          <a:off x="1192330" y="130966"/>
          <a:ext cx="4732020" cy="1032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254" tIns="109254" rIns="109254" bIns="10925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Installations</a:t>
          </a:r>
        </a:p>
      </dsp:txBody>
      <dsp:txXfrm>
        <a:off x="1192330" y="130966"/>
        <a:ext cx="4732020" cy="1032321"/>
      </dsp:txXfrm>
    </dsp:sp>
    <dsp:sp modelId="{3BF9B177-2F3F-420C-BEC6-57F327D767EF}">
      <dsp:nvSpPr>
        <dsp:cNvPr id="0" name=""/>
        <dsp:cNvSpPr/>
      </dsp:nvSpPr>
      <dsp:spPr>
        <a:xfrm>
          <a:off x="5924350" y="130966"/>
          <a:ext cx="4590083" cy="1032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254" tIns="109254" rIns="109254" bIns="10925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NodeJs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Ionic CLI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git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Capacitor integration</a:t>
          </a:r>
        </a:p>
      </dsp:txBody>
      <dsp:txXfrm>
        <a:off x="5924350" y="130966"/>
        <a:ext cx="4590083" cy="1032321"/>
      </dsp:txXfrm>
    </dsp:sp>
    <dsp:sp modelId="{50416409-458B-47D8-BC2D-B30041651B29}">
      <dsp:nvSpPr>
        <dsp:cNvPr id="0" name=""/>
        <dsp:cNvSpPr/>
      </dsp:nvSpPr>
      <dsp:spPr>
        <a:xfrm>
          <a:off x="0" y="1546128"/>
          <a:ext cx="10515600" cy="1032321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16F6C-C311-48AF-AF04-C9F878295160}">
      <dsp:nvSpPr>
        <dsp:cNvPr id="0" name=""/>
        <dsp:cNvSpPr/>
      </dsp:nvSpPr>
      <dsp:spPr>
        <a:xfrm>
          <a:off x="312277" y="1778400"/>
          <a:ext cx="567776" cy="5677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574EA-C0CB-443B-AD67-55D9640F1137}">
      <dsp:nvSpPr>
        <dsp:cNvPr id="0" name=""/>
        <dsp:cNvSpPr/>
      </dsp:nvSpPr>
      <dsp:spPr>
        <a:xfrm>
          <a:off x="1192330" y="1546128"/>
          <a:ext cx="4732020" cy="1032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254" tIns="109254" rIns="109254" bIns="10925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an ionic app</a:t>
          </a:r>
        </a:p>
      </dsp:txBody>
      <dsp:txXfrm>
        <a:off x="1192330" y="1546128"/>
        <a:ext cx="4732020" cy="1032321"/>
      </dsp:txXfrm>
    </dsp:sp>
    <dsp:sp modelId="{F4FACC19-3999-4018-B37B-E3E7E4144C84}">
      <dsp:nvSpPr>
        <dsp:cNvPr id="0" name=""/>
        <dsp:cNvSpPr/>
      </dsp:nvSpPr>
      <dsp:spPr>
        <a:xfrm>
          <a:off x="5924350" y="1546128"/>
          <a:ext cx="4590083" cy="1032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254" tIns="109254" rIns="109254" bIns="10925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Blank app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Type Angular</a:t>
          </a:r>
        </a:p>
      </dsp:txBody>
      <dsp:txXfrm>
        <a:off x="5924350" y="1546128"/>
        <a:ext cx="4590083" cy="1032321"/>
      </dsp:txXfrm>
    </dsp:sp>
    <dsp:sp modelId="{3198F645-FD15-4FD7-AB6D-5E64310B35E1}">
      <dsp:nvSpPr>
        <dsp:cNvPr id="0" name=""/>
        <dsp:cNvSpPr/>
      </dsp:nvSpPr>
      <dsp:spPr>
        <a:xfrm>
          <a:off x="0" y="2836529"/>
          <a:ext cx="10515600" cy="1276526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E6BD6-7830-4E7A-9BC5-5DB744A5EF7B}">
      <dsp:nvSpPr>
        <dsp:cNvPr id="0" name=""/>
        <dsp:cNvSpPr/>
      </dsp:nvSpPr>
      <dsp:spPr>
        <a:xfrm>
          <a:off x="312277" y="3190905"/>
          <a:ext cx="567776" cy="5677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F32C7-7D9D-48C2-9996-30B37959913C}">
      <dsp:nvSpPr>
        <dsp:cNvPr id="0" name=""/>
        <dsp:cNvSpPr/>
      </dsp:nvSpPr>
      <dsp:spPr>
        <a:xfrm>
          <a:off x="1192330" y="2958632"/>
          <a:ext cx="4732020" cy="1032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254" tIns="109254" rIns="109254" bIns="10925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Structure of Ionic App</a:t>
          </a:r>
        </a:p>
      </dsp:txBody>
      <dsp:txXfrm>
        <a:off x="1192330" y="2958632"/>
        <a:ext cx="4732020" cy="1032321"/>
      </dsp:txXfrm>
    </dsp:sp>
    <dsp:sp modelId="{9D0B7909-2F09-41C6-B78B-CCE6DEFDBA19}">
      <dsp:nvSpPr>
        <dsp:cNvPr id="0" name=""/>
        <dsp:cNvSpPr/>
      </dsp:nvSpPr>
      <dsp:spPr>
        <a:xfrm>
          <a:off x="5924350" y="2958632"/>
          <a:ext cx="4590083" cy="1032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254" tIns="109254" rIns="109254" bIns="10925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Pages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Routing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Services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Web Assets</a:t>
          </a:r>
        </a:p>
      </dsp:txBody>
      <dsp:txXfrm>
        <a:off x="5924350" y="2958632"/>
        <a:ext cx="4590083" cy="1032321"/>
      </dsp:txXfrm>
    </dsp:sp>
    <dsp:sp modelId="{6E386566-0C14-41F3-82F5-082AD8CBD661}">
      <dsp:nvSpPr>
        <dsp:cNvPr id="0" name=""/>
        <dsp:cNvSpPr/>
      </dsp:nvSpPr>
      <dsp:spPr>
        <a:xfrm>
          <a:off x="0" y="4371137"/>
          <a:ext cx="10515600" cy="1032321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CC283-4AB1-4C5E-B26F-FF0AFB4B7756}">
      <dsp:nvSpPr>
        <dsp:cNvPr id="0" name=""/>
        <dsp:cNvSpPr/>
      </dsp:nvSpPr>
      <dsp:spPr>
        <a:xfrm>
          <a:off x="312277" y="4603409"/>
          <a:ext cx="567776" cy="5677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F0FB0-AA22-4A96-8B82-74A12F4AA25E}">
      <dsp:nvSpPr>
        <dsp:cNvPr id="0" name=""/>
        <dsp:cNvSpPr/>
      </dsp:nvSpPr>
      <dsp:spPr>
        <a:xfrm>
          <a:off x="1192330" y="4371137"/>
          <a:ext cx="4732020" cy="1032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254" tIns="109254" rIns="109254" bIns="10925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Working with Capacitor</a:t>
          </a:r>
        </a:p>
      </dsp:txBody>
      <dsp:txXfrm>
        <a:off x="1192330" y="4371137"/>
        <a:ext cx="4732020" cy="1032321"/>
      </dsp:txXfrm>
    </dsp:sp>
    <dsp:sp modelId="{A5FD2956-8D19-43DA-9FF7-D724B238F61A}">
      <dsp:nvSpPr>
        <dsp:cNvPr id="0" name=""/>
        <dsp:cNvSpPr/>
      </dsp:nvSpPr>
      <dsp:spPr>
        <a:xfrm>
          <a:off x="5924350" y="4371137"/>
          <a:ext cx="4590083" cy="1032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254" tIns="109254" rIns="109254" bIns="10925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Build for Android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Build for iOS</a:t>
          </a:r>
        </a:p>
      </dsp:txBody>
      <dsp:txXfrm>
        <a:off x="5924350" y="4371137"/>
        <a:ext cx="4590083" cy="10323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D9E49-1DFC-4622-8C79-CFFDDDF127B1}">
      <dsp:nvSpPr>
        <dsp:cNvPr id="0" name=""/>
        <dsp:cNvSpPr/>
      </dsp:nvSpPr>
      <dsp:spPr>
        <a:xfrm rot="5400000">
          <a:off x="-347384" y="349707"/>
          <a:ext cx="2315897" cy="1621128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Advantages:</a:t>
          </a:r>
        </a:p>
      </dsp:txBody>
      <dsp:txXfrm rot="-5400000">
        <a:off x="1" y="812886"/>
        <a:ext cx="1621128" cy="694769"/>
      </dsp:txXfrm>
    </dsp:sp>
    <dsp:sp modelId="{1DE5C200-974A-4215-B986-CB58E39B1D3A}">
      <dsp:nvSpPr>
        <dsp:cNvPr id="0" name=""/>
        <dsp:cNvSpPr/>
      </dsp:nvSpPr>
      <dsp:spPr>
        <a:xfrm rot="5400000">
          <a:off x="5315697" y="-3692246"/>
          <a:ext cx="1505333" cy="8894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Develop an app once, and deploy across </a:t>
          </a:r>
          <a:r>
            <a:rPr lang="en-US" sz="1700" b="1" kern="1200" dirty="0">
              <a:hlinkClick xmlns:r="http://schemas.openxmlformats.org/officeDocument/2006/relationships" r:id="rId1"/>
            </a:rPr>
            <a:t>iOS</a:t>
          </a:r>
          <a:r>
            <a:rPr lang="en-US" sz="1700" kern="1200" dirty="0"/>
            <a:t>, </a:t>
          </a:r>
          <a:r>
            <a:rPr lang="en-US" sz="1700" b="1" kern="1200" dirty="0">
              <a:hlinkClick xmlns:r="http://schemas.openxmlformats.org/officeDocument/2006/relationships" r:id="rId2"/>
            </a:rPr>
            <a:t>Android</a:t>
          </a:r>
          <a:r>
            <a:rPr lang="en-US" sz="1700" kern="1200" dirty="0"/>
            <a:t>, and Windows devices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The use of JavaScript frameworks like AngularJS, React and Vue creates a powerful SDK, for building rich and robust applications.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Framework’s focus on HTML, CSS, and JS enables quick development, low costs, and minimal maintenance.</a:t>
          </a:r>
        </a:p>
      </dsp:txBody>
      <dsp:txXfrm rot="-5400000">
        <a:off x="1621128" y="75807"/>
        <a:ext cx="8820987" cy="1358365"/>
      </dsp:txXfrm>
    </dsp:sp>
    <dsp:sp modelId="{6C5F9E0B-D711-4FB4-92B0-9B73BB352A2F}">
      <dsp:nvSpPr>
        <dsp:cNvPr id="0" name=""/>
        <dsp:cNvSpPr/>
      </dsp:nvSpPr>
      <dsp:spPr>
        <a:xfrm rot="5400000">
          <a:off x="-347384" y="2380502"/>
          <a:ext cx="2315897" cy="1621128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Disadvantages:</a:t>
          </a:r>
        </a:p>
      </dsp:txBody>
      <dsp:txXfrm rot="-5400000">
        <a:off x="1" y="2843681"/>
        <a:ext cx="1621128" cy="694769"/>
      </dsp:txXfrm>
    </dsp:sp>
    <dsp:sp modelId="{B22FC7E4-125D-43C3-A87F-6C2A25DDE1CD}">
      <dsp:nvSpPr>
        <dsp:cNvPr id="0" name=""/>
        <dsp:cNvSpPr/>
      </dsp:nvSpPr>
      <dsp:spPr>
        <a:xfrm rot="5400000">
          <a:off x="5315697" y="-1661451"/>
          <a:ext cx="1505333" cy="8894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In-app performance may not be as swift as if the application were developed natively for each device.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The use of AngularJS demands that developers have a specific skillset for building complex apps.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Building in-app navigation can be notably complex, as the </a:t>
          </a:r>
          <a:r>
            <a:rPr lang="en-US" sz="1700" kern="1200" dirty="0" err="1"/>
            <a:t>ui</a:t>
          </a:r>
          <a:r>
            <a:rPr lang="en-US" sz="1700" kern="1200" dirty="0"/>
            <a:t>-router can be tricky to maneuver.</a:t>
          </a:r>
        </a:p>
      </dsp:txBody>
      <dsp:txXfrm rot="-5400000">
        <a:off x="1621128" y="2106602"/>
        <a:ext cx="8820987" cy="1358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0B7DE-0BC2-424F-BF94-DC568207B25E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5D4EF-F81F-4048-8D70-5E1DC7733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383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5D4EF-F81F-4048-8D70-5E1DC7733DF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022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5D4EF-F81F-4048-8D70-5E1DC7733DF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596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CC1A-8640-4381-A1F1-F6EDF997C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4EAC6-6080-4C09-B2AE-7B97E52CB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9CA34-C542-44AB-9E9D-3DEB84B2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311A-D182-4037-86C5-7484B2C29F7C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8E03B-1441-401E-9445-59916488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6C35C-501A-4AF7-B91E-8C4728D9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9A3B-D78C-4431-B5AE-7420D51A7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49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8070-6DF8-40E6-AF77-AC1EE436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6575C-8442-4077-8A6C-134E6F4AF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2D0BF-07DC-420D-9747-DA16C329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311A-D182-4037-86C5-7484B2C29F7C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78F9E-6D37-4AD9-8855-92CE78D6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A52E2-EAF6-402A-8664-32D81451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9A3B-D78C-4431-B5AE-7420D51A7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27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62C25-38F6-403F-BFED-7FA0DC26B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D68F2-F311-42AB-BA2B-9C6211D83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6410A-33FE-4693-A892-0AACD247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311A-D182-4037-86C5-7484B2C29F7C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963CD-5FCA-4101-B5BC-4AA27239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CE605-1995-4971-BE9C-FA98CCA0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9A3B-D78C-4431-B5AE-7420D51A7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71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7E71-2352-462B-961F-0359DCA2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0088C-C621-490A-9362-F559ED5B9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67B18-1309-44CC-9110-92C99FC0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311A-D182-4037-86C5-7484B2C29F7C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2D434-353B-4D94-82B2-BB86101C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D685-AD2F-4FB0-8555-443F04CC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9A3B-D78C-4431-B5AE-7420D51A7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26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67C7C-DAA3-4D54-A049-2618F0EB1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3F3EE-7E01-42C0-8726-F585C3BD5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AFED9-6354-4A70-89C7-7769505EB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311A-D182-4037-86C5-7484B2C29F7C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DF8FF-1A37-4B86-B701-8F7D0D7E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22AA3-AEED-4719-B579-C9C0652B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9A3B-D78C-4431-B5AE-7420D51A7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5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7150-FE62-4941-A428-36DFE1D7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AFD70-EFA1-402F-ADEA-399BCA102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9B576-45A5-4115-AC2F-2210B4D53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92099-863E-4CDC-ADA2-FAD37E31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311A-D182-4037-86C5-7484B2C29F7C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02BCE-A1D2-495B-8D97-92DC6DE3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4FF8A-2983-4E9E-B30F-690EFBBF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9A3B-D78C-4431-B5AE-7420D51A7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29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87FA-4E55-4E7C-A1A2-A5F2B891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21438-35D0-43E5-BF15-6936981D4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307CE-CF07-4B2A-9F16-F8D16137F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4A20A-ED9A-494F-A43D-939CE34AC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2A5034-73BA-4D90-BC10-09F3AB7C3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3986A-2383-4B12-A148-0EA9BDCA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311A-D182-4037-86C5-7484B2C29F7C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BFADFC-A55D-4630-A1AF-D90E90DDB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0413D-1C42-4D2C-BD89-A68BABAA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9A3B-D78C-4431-B5AE-7420D51A7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68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DADD-3B39-4EC7-B973-4A924016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5B13D-A187-46F4-BBED-912D4B36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311A-D182-4037-86C5-7484B2C29F7C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63903-9498-4409-9825-8D07127B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CF3DE-7822-4B69-83F0-1DD12432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9A3B-D78C-4431-B5AE-7420D51A7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48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4F9491-E1E1-4B9A-AE31-1751A948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311A-D182-4037-86C5-7484B2C29F7C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C586E-4BE2-4062-9DBD-6931FEC2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ED47E-08E2-4FBE-9640-778FE06F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9A3B-D78C-4431-B5AE-7420D51A7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50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AFC9-386E-44CC-957B-87FCBC09A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15803-2DD8-41C3-A8B1-C5EE25FD3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1A384-46CB-4898-B684-A35D175CD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2EB51-2E05-4759-8B37-DB688793A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311A-D182-4037-86C5-7484B2C29F7C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5FF98-F81D-41B7-BF2E-4137E568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FD8E2-EAC1-4EF9-8913-D3857980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9A3B-D78C-4431-B5AE-7420D51A7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24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F147-497B-466E-A317-57829E72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923699-CF75-46DA-8630-42456F702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B93A2-4190-49A1-BAB0-A0CB2B759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1AC58-CE83-4A38-997A-3654CB56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311A-D182-4037-86C5-7484B2C29F7C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6251F-276C-48E8-A478-3836860B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ACB65-5078-48CF-8C9A-B1B4675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9A3B-D78C-4431-B5AE-7420D51A7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40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95391-0E16-4899-8474-7DC6B95D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9374D-A392-41C6-9E8C-B661C5DB8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7A162-49B1-4F0D-A484-8AB10CC4A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3311A-D182-4037-86C5-7484B2C29F7C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41EA3-08E9-4B3F-A04C-FA092A6CC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B7E3F-A4A6-4D3B-AF4E-7D5AE6B50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D9A3B-D78C-4431-B5AE-7420D51A7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882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b07max/Masters/tree/master/GSU-Semester-1/MAD/movieApp" TargetMode="External"/><Relationship Id="rId3" Type="http://schemas.openxmlformats.org/officeDocument/2006/relationships/hyperlink" Target="https://ionicframework.com/docs/" TargetMode="External"/><Relationship Id="rId7" Type="http://schemas.openxmlformats.org/officeDocument/2006/relationships/hyperlink" Target="https://www.freecodecamp.org/news/how-to-build-your-first-ionic-4-app-with-api-calls-f6ea747dc17a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onicthemes.com/tutorials/" TargetMode="External"/><Relationship Id="rId5" Type="http://schemas.openxmlformats.org/officeDocument/2006/relationships/hyperlink" Target="https://medium.com/@sumitjaju/ionic-overall-architecture-and-its-cheat-sheet-a2794b56273a" TargetMode="External"/><Relationship Id="rId4" Type="http://schemas.openxmlformats.org/officeDocument/2006/relationships/hyperlink" Target="https://medium.com/@thinkwik/why-the-world-is-crazy-about-ionic-4370b0528353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book/en/v2/Getting-Started-Installing-Git" TargetMode="External"/><Relationship Id="rId4" Type="http://schemas.openxmlformats.org/officeDocument/2006/relationships/hyperlink" Target="https://nodejs.org/en/download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freecodecamp.org/news/how-to-build-your-first-ionic-4-app-with-api-calls-f6ea747dc17a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C6B8CC7F-3622-46E3-9272-E1956397D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4905" cy="456278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3FE55B4-2EE5-4A4A-AD80-1A14F660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4906" y="0"/>
            <a:ext cx="795640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7267E9C1-58F1-46EE-9BBE-108764BF9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E4392C-C36D-45E7-AB06-ADFCEB0DB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1952" y="4639882"/>
            <a:ext cx="7956409" cy="1240438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>
                <a:solidFill>
                  <a:srgbClr val="000000"/>
                </a:solidFill>
              </a:rPr>
              <a:t>Ionic Framework</a:t>
            </a:r>
            <a:endParaRPr lang="en-IN" sz="48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E2C04-403B-4766-9ED3-C7DF82F74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0320" y="4818209"/>
            <a:ext cx="7588202" cy="912031"/>
          </a:xfrm>
        </p:spPr>
        <p:txBody>
          <a:bodyPr anchor="b">
            <a:normAutofit/>
          </a:bodyPr>
          <a:lstStyle/>
          <a:p>
            <a:pPr algn="l"/>
            <a:r>
              <a:rPr lang="en-IN" sz="2000" dirty="0">
                <a:solidFill>
                  <a:srgbClr val="000000"/>
                </a:solidFill>
              </a:rPr>
              <a:t>Write once, run anywhere.</a:t>
            </a: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F62B8A8C-A996-46DA-AB61-1A4DD7073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" y="2"/>
            <a:ext cx="3799103" cy="3822917"/>
          </a:xfrm>
          <a:custGeom>
            <a:avLst/>
            <a:gdLst>
              <a:gd name="connsiteX0" fmla="*/ 370922 w 3799103"/>
              <a:gd name="connsiteY0" fmla="*/ 0 h 3822917"/>
              <a:gd name="connsiteX1" fmla="*/ 2961741 w 3799103"/>
              <a:gd name="connsiteY1" fmla="*/ 0 h 3822917"/>
              <a:gd name="connsiteX2" fmla="*/ 3023310 w 3799103"/>
              <a:gd name="connsiteY2" fmla="*/ 46041 h 3822917"/>
              <a:gd name="connsiteX3" fmla="*/ 3799103 w 3799103"/>
              <a:gd name="connsiteY3" fmla="*/ 1691074 h 3822917"/>
              <a:gd name="connsiteX4" fmla="*/ 1667260 w 3799103"/>
              <a:gd name="connsiteY4" fmla="*/ 3822917 h 3822917"/>
              <a:gd name="connsiteX5" fmla="*/ 22227 w 3799103"/>
              <a:gd name="connsiteY5" fmla="*/ 3047124 h 3822917"/>
              <a:gd name="connsiteX6" fmla="*/ 0 w 3799103"/>
              <a:gd name="connsiteY6" fmla="*/ 3017401 h 3822917"/>
              <a:gd name="connsiteX7" fmla="*/ 0 w 3799103"/>
              <a:gd name="connsiteY7" fmla="*/ 364747 h 3822917"/>
              <a:gd name="connsiteX8" fmla="*/ 22227 w 3799103"/>
              <a:gd name="connsiteY8" fmla="*/ 335024 h 3822917"/>
              <a:gd name="connsiteX9" fmla="*/ 351088 w 3799103"/>
              <a:gd name="connsiteY9" fmla="*/ 13924 h 3822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9103" h="3822917">
                <a:moveTo>
                  <a:pt x="370922" y="0"/>
                </a:moveTo>
                <a:lnTo>
                  <a:pt x="2961741" y="0"/>
                </a:lnTo>
                <a:lnTo>
                  <a:pt x="3023310" y="46041"/>
                </a:lnTo>
                <a:cubicBezTo>
                  <a:pt x="3497106" y="437052"/>
                  <a:pt x="3799103" y="1028796"/>
                  <a:pt x="3799103" y="1691074"/>
                </a:cubicBezTo>
                <a:cubicBezTo>
                  <a:pt x="3799103" y="2868458"/>
                  <a:pt x="2844644" y="3822917"/>
                  <a:pt x="1667260" y="3822917"/>
                </a:cubicBezTo>
                <a:cubicBezTo>
                  <a:pt x="1004982" y="3822917"/>
                  <a:pt x="413238" y="3520920"/>
                  <a:pt x="22227" y="3047124"/>
                </a:cubicBezTo>
                <a:lnTo>
                  <a:pt x="0" y="3017401"/>
                </a:lnTo>
                <a:lnTo>
                  <a:pt x="0" y="364747"/>
                </a:lnTo>
                <a:lnTo>
                  <a:pt x="22227" y="335024"/>
                </a:lnTo>
                <a:cubicBezTo>
                  <a:pt x="119980" y="216575"/>
                  <a:pt x="230278" y="108864"/>
                  <a:pt x="351088" y="139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89107FF-A548-458A-BA3B-7147813181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2344"/>
          <a:stretch/>
        </p:blipFill>
        <p:spPr>
          <a:xfrm>
            <a:off x="179364" y="461231"/>
            <a:ext cx="3042137" cy="2591458"/>
          </a:xfrm>
          <a:prstGeom prst="rect">
            <a:avLst/>
          </a:prstGeom>
        </p:spPr>
      </p:pic>
      <p:sp>
        <p:nvSpPr>
          <p:cNvPr id="99" name="Freeform 63">
            <a:extLst>
              <a:ext uri="{FF2B5EF4-FFF2-40B4-BE49-F238E27FC236}">
                <a16:creationId xmlns:a16="http://schemas.microsoft.com/office/drawing/2014/main" id="{F429BE5F-6DE0-4144-A557-3BE62DC2D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1589" y="2057400"/>
            <a:ext cx="4310411" cy="4800600"/>
          </a:xfrm>
          <a:custGeom>
            <a:avLst/>
            <a:gdLst>
              <a:gd name="connsiteX0" fmla="*/ 2631284 w 4180773"/>
              <a:gd name="connsiteY0" fmla="*/ 0 h 4656219"/>
              <a:gd name="connsiteX1" fmla="*/ 4102460 w 4180773"/>
              <a:gd name="connsiteY1" fmla="*/ 449382 h 4656219"/>
              <a:gd name="connsiteX2" fmla="*/ 4180773 w 4180773"/>
              <a:gd name="connsiteY2" fmla="*/ 507944 h 4656219"/>
              <a:gd name="connsiteX3" fmla="*/ 4180773 w 4180773"/>
              <a:gd name="connsiteY3" fmla="*/ 4656219 h 4656219"/>
              <a:gd name="connsiteX4" fmla="*/ 951501 w 4180773"/>
              <a:gd name="connsiteY4" fmla="*/ 4656219 h 4656219"/>
              <a:gd name="connsiteX5" fmla="*/ 770685 w 4180773"/>
              <a:gd name="connsiteY5" fmla="*/ 4491883 h 4656219"/>
              <a:gd name="connsiteX6" fmla="*/ 0 w 4180773"/>
              <a:gd name="connsiteY6" fmla="*/ 2631284 h 4656219"/>
              <a:gd name="connsiteX7" fmla="*/ 2631284 w 4180773"/>
              <a:gd name="connsiteY7" fmla="*/ 0 h 46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0773" h="4656219">
                <a:moveTo>
                  <a:pt x="2631284" y="0"/>
                </a:moveTo>
                <a:cubicBezTo>
                  <a:pt x="3176241" y="0"/>
                  <a:pt x="3682504" y="165666"/>
                  <a:pt x="4102460" y="449382"/>
                </a:cubicBezTo>
                <a:lnTo>
                  <a:pt x="4180773" y="507944"/>
                </a:lnTo>
                <a:lnTo>
                  <a:pt x="4180773" y="4656219"/>
                </a:lnTo>
                <a:lnTo>
                  <a:pt x="951501" y="4656219"/>
                </a:lnTo>
                <a:lnTo>
                  <a:pt x="770685" y="4491883"/>
                </a:lnTo>
                <a:cubicBezTo>
                  <a:pt x="294517" y="4015714"/>
                  <a:pt x="0" y="3357893"/>
                  <a:pt x="0" y="2631284"/>
                </a:cubicBezTo>
                <a:cubicBezTo>
                  <a:pt x="0" y="1178066"/>
                  <a:pt x="1178066" y="0"/>
                  <a:pt x="2631284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Freeform: Shape 100">
            <a:extLst>
              <a:ext uri="{FF2B5EF4-FFF2-40B4-BE49-F238E27FC236}">
                <a16:creationId xmlns:a16="http://schemas.microsoft.com/office/drawing/2014/main" id="{CE1EFC02-FB03-4241-83C8-4FBA4CAD6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7624" y="0"/>
            <a:ext cx="3383280" cy="2942512"/>
          </a:xfrm>
          <a:custGeom>
            <a:avLst/>
            <a:gdLst>
              <a:gd name="connsiteX0" fmla="*/ 555657 w 3383280"/>
              <a:gd name="connsiteY0" fmla="*/ 0 h 2942512"/>
              <a:gd name="connsiteX1" fmla="*/ 2827623 w 3383280"/>
              <a:gd name="connsiteY1" fmla="*/ 0 h 2942512"/>
              <a:gd name="connsiteX2" fmla="*/ 2887810 w 3383280"/>
              <a:gd name="connsiteY2" fmla="*/ 54702 h 2942512"/>
              <a:gd name="connsiteX3" fmla="*/ 3383280 w 3383280"/>
              <a:gd name="connsiteY3" fmla="*/ 1250872 h 2942512"/>
              <a:gd name="connsiteX4" fmla="*/ 1691640 w 3383280"/>
              <a:gd name="connsiteY4" fmla="*/ 2942512 h 2942512"/>
              <a:gd name="connsiteX5" fmla="*/ 0 w 3383280"/>
              <a:gd name="connsiteY5" fmla="*/ 1250872 h 2942512"/>
              <a:gd name="connsiteX6" fmla="*/ 495470 w 3383280"/>
              <a:gd name="connsiteY6" fmla="*/ 54702 h 294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3280" h="2942512">
                <a:moveTo>
                  <a:pt x="555657" y="0"/>
                </a:moveTo>
                <a:lnTo>
                  <a:pt x="2827623" y="0"/>
                </a:lnTo>
                <a:lnTo>
                  <a:pt x="2887810" y="54702"/>
                </a:lnTo>
                <a:cubicBezTo>
                  <a:pt x="3193937" y="360829"/>
                  <a:pt x="3383280" y="783739"/>
                  <a:pt x="3383280" y="1250872"/>
                </a:cubicBezTo>
                <a:cubicBezTo>
                  <a:pt x="3383280" y="2185139"/>
                  <a:pt x="2625907" y="2942512"/>
                  <a:pt x="1691640" y="2942512"/>
                </a:cubicBezTo>
                <a:cubicBezTo>
                  <a:pt x="757373" y="2942512"/>
                  <a:pt x="0" y="2185139"/>
                  <a:pt x="0" y="1250872"/>
                </a:cubicBezTo>
                <a:cubicBezTo>
                  <a:pt x="0" y="783739"/>
                  <a:pt x="189344" y="360829"/>
                  <a:pt x="495470" y="54702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E5E3B-CA84-44AA-B921-E6BADF6C55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396" b="12478"/>
          <a:stretch/>
        </p:blipFill>
        <p:spPr>
          <a:xfrm>
            <a:off x="5006561" y="440911"/>
            <a:ext cx="2365405" cy="15961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4BA834-D5EA-4E90-9497-8426B7C34D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37" r="12966"/>
          <a:stretch/>
        </p:blipFill>
        <p:spPr>
          <a:xfrm>
            <a:off x="8704899" y="3644592"/>
            <a:ext cx="3217333" cy="235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19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9030-00CF-4370-8CBF-5FF920E83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775"/>
            <a:ext cx="12192001" cy="91360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Comparison between ionic and other Hybrid/Cross App platforms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401D4-0DF5-4193-A21D-0A03B7A77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221" y="751840"/>
            <a:ext cx="5183189" cy="6604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Ionic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AB718-46D2-45CD-B2BE-2E0C5811F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634" y="1505463"/>
            <a:ext cx="5393763" cy="491093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</a:rPr>
              <a:t>Cost effective (Ionic CLI is Free)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</a:rPr>
              <a:t>Languages used to build (HTML, CSS, JavaScript). Uses Web view to build apps.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</a:rPr>
              <a:t>Time Saving (Write once and run anywhere)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</a:rPr>
              <a:t>Large community support - </a:t>
            </a:r>
            <a:r>
              <a:rPr lang="en-US" sz="2200" dirty="0">
                <a:solidFill>
                  <a:schemeClr val="bg1"/>
                </a:solidFill>
              </a:rPr>
              <a:t>The </a:t>
            </a:r>
            <a:r>
              <a:rPr lang="en-US" sz="2200" b="1" dirty="0">
                <a:solidFill>
                  <a:schemeClr val="bg1"/>
                </a:solidFill>
              </a:rPr>
              <a:t>Ionic community</a:t>
            </a:r>
            <a:r>
              <a:rPr lang="en-US" sz="2200" dirty="0">
                <a:solidFill>
                  <a:schemeClr val="bg1"/>
                </a:solidFill>
              </a:rPr>
              <a:t> allows developers to share ideas, ask questions and build</a:t>
            </a:r>
          </a:p>
          <a:p>
            <a:pPr>
              <a:lnSpc>
                <a:spcPct val="120000"/>
              </a:lnSpc>
            </a:pPr>
            <a:r>
              <a:rPr lang="en-IN" sz="2400" dirty="0">
                <a:solidFill>
                  <a:schemeClr val="bg1"/>
                </a:solidFill>
              </a:rPr>
              <a:t>Apache Cordova and Capacitor integrations to enable plug and play</a:t>
            </a:r>
          </a:p>
          <a:p>
            <a:pPr>
              <a:lnSpc>
                <a:spcPct val="120000"/>
              </a:lnSpc>
            </a:pPr>
            <a:r>
              <a:rPr lang="en-IN" sz="2400" dirty="0">
                <a:solidFill>
                  <a:schemeClr val="bg1"/>
                </a:solidFill>
              </a:rPr>
              <a:t>MarketWatch, </a:t>
            </a:r>
            <a:r>
              <a:rPr lang="en-IN" sz="2400" dirty="0" err="1">
                <a:solidFill>
                  <a:schemeClr val="bg1"/>
                </a:solidFill>
              </a:rPr>
              <a:t>Sworkit</a:t>
            </a:r>
            <a:r>
              <a:rPr lang="en-IN" sz="2400" dirty="0">
                <a:solidFill>
                  <a:schemeClr val="bg1"/>
                </a:solidFill>
              </a:rPr>
              <a:t> (fitness App), McDonald’s </a:t>
            </a:r>
            <a:r>
              <a:rPr lang="en-IN" sz="2400" dirty="0" err="1">
                <a:solidFill>
                  <a:schemeClr val="bg1"/>
                </a:solidFill>
              </a:rPr>
              <a:t>Türkiye</a:t>
            </a:r>
            <a:r>
              <a:rPr lang="en-IN" sz="2400" dirty="0">
                <a:solidFill>
                  <a:schemeClr val="bg1"/>
                </a:solidFill>
              </a:rPr>
              <a:t>, Diesel, McLaren Automotive etc., are some of the famous apps built using ionic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6F7B4-DBF7-477C-A5B9-218263254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3406" y="441606"/>
            <a:ext cx="5684434" cy="9136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Flutter, React Native, Xamarin, PhoneGap 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C07BF-E448-4B4B-BCCF-6E1CE748E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548692"/>
            <a:ext cx="5260256" cy="486770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</a:rPr>
              <a:t>Flutter – 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Dart (inexpensive)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Hot reload – great feature of flutter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chemeClr val="bg1"/>
                </a:solidFill>
              </a:rPr>
              <a:t>React Native – Built using JS and React</a:t>
            </a:r>
            <a:endParaRPr lang="en-IN" sz="20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IN" sz="2000" dirty="0">
                <a:solidFill>
                  <a:schemeClr val="bg1"/>
                </a:solidFill>
              </a:rPr>
              <a:t>It provides users with the native components having superior UI feel.</a:t>
            </a:r>
          </a:p>
          <a:p>
            <a:pPr lvl="1">
              <a:lnSpc>
                <a:spcPct val="100000"/>
              </a:lnSpc>
            </a:pPr>
            <a:r>
              <a:rPr lang="en-IN" sz="2000" dirty="0">
                <a:solidFill>
                  <a:schemeClr val="bg1"/>
                </a:solidFill>
              </a:rPr>
              <a:t>React native is better than ionic to build only a mobile app</a:t>
            </a:r>
          </a:p>
          <a:p>
            <a:pPr lvl="1">
              <a:lnSpc>
                <a:spcPct val="100000"/>
              </a:lnSpc>
            </a:pPr>
            <a:r>
              <a:rPr lang="en-IN" sz="2000" dirty="0">
                <a:solidFill>
                  <a:schemeClr val="bg1"/>
                </a:solidFill>
              </a:rPr>
              <a:t>iOS via expo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chemeClr val="bg1"/>
                </a:solidFill>
              </a:rPr>
              <a:t>Xamarin </a:t>
            </a:r>
          </a:p>
          <a:p>
            <a:pPr lvl="1">
              <a:lnSpc>
                <a:spcPct val="100000"/>
              </a:lnSpc>
            </a:pPr>
            <a:r>
              <a:rPr lang="en-IN" sz="2000" dirty="0">
                <a:solidFill>
                  <a:schemeClr val="bg1"/>
                </a:solidFill>
              </a:rPr>
              <a:t>Only one language C# - </a:t>
            </a:r>
            <a:r>
              <a:rPr lang="en-IN" sz="2000" dirty="0" err="1">
                <a:solidFill>
                  <a:schemeClr val="bg1"/>
                </a:solidFill>
              </a:rPr>
              <a:t>.Net</a:t>
            </a:r>
            <a:r>
              <a:rPr lang="en-IN" sz="2000" dirty="0">
                <a:solidFill>
                  <a:schemeClr val="bg1"/>
                </a:solidFill>
              </a:rPr>
              <a:t> developers</a:t>
            </a:r>
          </a:p>
          <a:p>
            <a:pPr lvl="1">
              <a:lnSpc>
                <a:spcPct val="100000"/>
              </a:lnSpc>
            </a:pPr>
            <a:r>
              <a:rPr lang="en-IN" sz="2000" dirty="0">
                <a:solidFill>
                  <a:schemeClr val="bg1"/>
                </a:solidFill>
              </a:rPr>
              <a:t>Cost ineffective (almost ~$1000 for an app)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chemeClr val="bg1"/>
                </a:solidFill>
              </a:rPr>
              <a:t>PhoneGap</a:t>
            </a:r>
          </a:p>
          <a:p>
            <a:pPr lvl="1">
              <a:lnSpc>
                <a:spcPct val="100000"/>
              </a:lnSpc>
            </a:pPr>
            <a:r>
              <a:rPr lang="en-IN" sz="2000" dirty="0">
                <a:solidFill>
                  <a:schemeClr val="bg1"/>
                </a:solidFill>
              </a:rPr>
              <a:t>Used to build light apps that don’t rely on device native features</a:t>
            </a:r>
          </a:p>
          <a:p>
            <a:pPr lvl="1">
              <a:lnSpc>
                <a:spcPct val="100000"/>
              </a:lnSpc>
            </a:pPr>
            <a:r>
              <a:rPr lang="en-IN" sz="2000" dirty="0">
                <a:solidFill>
                  <a:schemeClr val="bg1"/>
                </a:solidFill>
              </a:rPr>
              <a:t>No steady support for native APIs</a:t>
            </a:r>
          </a:p>
          <a:p>
            <a:pPr lvl="1">
              <a:lnSpc>
                <a:spcPct val="100000"/>
              </a:lnSpc>
            </a:pP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23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28F2-6C4E-45B2-8FE1-884DF651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6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Conclusion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B89583-D491-44EE-88A0-FBADCCD85B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190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9528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food, white, bed, room&#10;&#10;Description automatically generated">
            <a:extLst>
              <a:ext uri="{FF2B5EF4-FFF2-40B4-BE49-F238E27FC236}">
                <a16:creationId xmlns:a16="http://schemas.microsoft.com/office/drawing/2014/main" id="{547838BB-72A3-4589-9545-8C45FE6833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7600EB-705B-4316-BEF0-9B7740EA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349" y="1200152"/>
            <a:ext cx="6897171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Questions?</a:t>
            </a:r>
          </a:p>
        </p:txBody>
      </p:sp>
      <p:cxnSp>
        <p:nvCxnSpPr>
          <p:cNvPr id="29" name="Straight Connector 2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001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B7058D-4A5B-414C-82AD-4F6F09D2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References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57931-630A-4D1C-B893-AF175C7D3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Mobile App Development with Ionic – Cross platform Apps with ionic, Angular and Cordova by Chris Griffith, Second Edition</a:t>
            </a:r>
          </a:p>
          <a:p>
            <a:r>
              <a:rPr lang="en-IN" sz="1600" dirty="0">
                <a:solidFill>
                  <a:srgbClr val="000000"/>
                </a:solidFill>
                <a:hlinkClick r:id="rId3"/>
              </a:rPr>
              <a:t>https://ionicframework.com/docs/</a:t>
            </a:r>
            <a:endParaRPr lang="en-IN" sz="1600" dirty="0">
              <a:solidFill>
                <a:srgbClr val="000000"/>
              </a:solidFill>
            </a:endParaRPr>
          </a:p>
          <a:p>
            <a:r>
              <a:rPr lang="en-IN" sz="1600" dirty="0">
                <a:solidFill>
                  <a:srgbClr val="000000"/>
                </a:solidFill>
                <a:hlinkClick r:id="rId4"/>
              </a:rPr>
              <a:t>https://medium.com/@thinkwik/why-the-world-is-crazy-about-ionic-4370b0528353</a:t>
            </a:r>
            <a:endParaRPr lang="en-IN" sz="1600" dirty="0">
              <a:solidFill>
                <a:srgbClr val="000000"/>
              </a:solidFill>
            </a:endParaRPr>
          </a:p>
          <a:p>
            <a:r>
              <a:rPr lang="en-IN" sz="1600" dirty="0">
                <a:solidFill>
                  <a:srgbClr val="000000"/>
                </a:solidFill>
                <a:hlinkClick r:id="rId5"/>
              </a:rPr>
              <a:t>https://medium.com/@sumitjaju/ionic-overall-architecture-and-its-cheat-sheet-a2794b56273a</a:t>
            </a:r>
            <a:endParaRPr lang="en-IN" sz="1600" dirty="0">
              <a:solidFill>
                <a:srgbClr val="000000"/>
              </a:solidFill>
            </a:endParaRPr>
          </a:p>
          <a:p>
            <a:r>
              <a:rPr lang="en-IN" sz="1600" dirty="0">
                <a:solidFill>
                  <a:srgbClr val="000000"/>
                </a:solidFill>
                <a:hlinkClick r:id="rId6"/>
              </a:rPr>
              <a:t>https://ionicthemes.com/tutorials/</a:t>
            </a:r>
            <a:endParaRPr lang="en-IN" sz="1600" dirty="0">
              <a:solidFill>
                <a:srgbClr val="000000"/>
              </a:solidFill>
            </a:endParaRPr>
          </a:p>
          <a:p>
            <a:r>
              <a:rPr lang="en-IN" sz="1600" dirty="0">
                <a:solidFill>
                  <a:srgbClr val="000000"/>
                </a:solidFill>
                <a:hlinkClick r:id="rId7"/>
              </a:rPr>
              <a:t>https://www.freecodecamp.org/news/how-to-build-your-first-ionic-4-app-with-api-calls-f6ea747dc17a/</a:t>
            </a:r>
            <a:endParaRPr lang="en-IN" sz="1600" dirty="0">
              <a:solidFill>
                <a:srgbClr val="000000"/>
              </a:solidFill>
            </a:endParaRPr>
          </a:p>
          <a:p>
            <a:r>
              <a:rPr lang="en-IN" sz="1600" dirty="0">
                <a:solidFill>
                  <a:srgbClr val="000000"/>
                </a:solidFill>
              </a:rPr>
              <a:t>Git - </a:t>
            </a:r>
            <a:r>
              <a:rPr lang="en-IN" sz="1600" dirty="0">
                <a:hlinkClick r:id="rId8"/>
              </a:rPr>
              <a:t>https://github.com/ab07max/Masters/tree/master/GSU-Semester-1/MAD/movieApp</a:t>
            </a:r>
            <a:endParaRPr lang="en-IN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538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5A4EB3-046E-4118-BE93-1254A63BF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That’s all Folks!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44673-9C9B-424E-ADE5-F51CA8CC2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1099" y="5005948"/>
            <a:ext cx="6105194" cy="902483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Aditya Bhamidipati</a:t>
            </a:r>
          </a:p>
          <a:p>
            <a:r>
              <a:rPr lang="en-US" dirty="0">
                <a:solidFill>
                  <a:srgbClr val="FFFFFF"/>
                </a:solidFill>
              </a:rPr>
              <a:t>			Master’s Computer Science at </a:t>
            </a:r>
          </a:p>
          <a:p>
            <a:r>
              <a:rPr lang="en-US" dirty="0">
                <a:solidFill>
                  <a:srgbClr val="FFFFFF"/>
                </a:solidFill>
              </a:rPr>
              <a:t> 		         Georgia State University</a:t>
            </a: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43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9423-F4AD-4296-9DC4-0DFB4C0E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7F9039F-26B6-4B6F-A318-5001DA3BF6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7835910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340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0"/>
                <a:lumOff val="3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FAA4B-9481-4327-8C17-78F6CABD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705" y="258335"/>
            <a:ext cx="10134366" cy="13172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Ionic Architecture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88D7AE-BEDA-4EAF-8082-0578E6B7C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0060" y="1816070"/>
            <a:ext cx="3941767" cy="433973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7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NodeJs</a:t>
            </a:r>
            <a:r>
              <a:rPr lang="en-US" sz="17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acts as a backend server for the ionic apps</a:t>
            </a:r>
            <a:endParaRPr lang="en-US" sz="1700" kern="1200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7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Create the app in the framework using the ionic template (Angular)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Install the Capacitor/Apache Cordova plugin. It is used to deploy our app onto the devices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Build the ionic app to create all the web assets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Using capacitor create an android/</a:t>
            </a:r>
            <a:r>
              <a:rPr lang="en-US" sz="17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iOS</a:t>
            </a:r>
            <a:r>
              <a:rPr lang="en-US" sz="17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 project and open it in </a:t>
            </a:r>
            <a:r>
              <a:rPr lang="en-US" sz="17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development environments and run the app on the device with the pseudo-native build.</a:t>
            </a:r>
            <a:r>
              <a:rPr lang="en-US" sz="17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5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52A50B-A260-4091-9C4F-E5CE4F718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505" y="1806213"/>
            <a:ext cx="6392184" cy="4339737"/>
          </a:xfrm>
          <a:prstGeom prst="rect">
            <a:avLst/>
          </a:prstGeom>
          <a:effectLst>
            <a:glow rad="127000">
              <a:schemeClr val="accent1">
                <a:alpha val="32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644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55813D-2CD7-4FBC-804A-5AB275249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01" y="464247"/>
            <a:ext cx="5175856" cy="2964753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B2D2126-7937-40FE-AB32-6AABCC0D97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9375877"/>
              </p:ext>
            </p:extLst>
          </p:nvPr>
        </p:nvGraphicFramePr>
        <p:xfrm>
          <a:off x="5535690" y="464247"/>
          <a:ext cx="6501409" cy="5914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D726A0F-42B4-44F4-935A-10AFCF9728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901" y="3416977"/>
            <a:ext cx="5175856" cy="29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8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D3B40F-1EE6-4376-B413-AFD865A15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09"/>
            <a:ext cx="10515600" cy="95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graphicFrame>
        <p:nvGraphicFramePr>
          <p:cNvPr id="31" name="TextBox 11">
            <a:extLst>
              <a:ext uri="{FF2B5EF4-FFF2-40B4-BE49-F238E27FC236}">
                <a16:creationId xmlns:a16="http://schemas.microsoft.com/office/drawing/2014/main" id="{78BEFCB6-2EBD-46D9-93D2-3FE70B562E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4700212"/>
              </p:ext>
            </p:extLst>
          </p:nvPr>
        </p:nvGraphicFramePr>
        <p:xfrm>
          <a:off x="838200" y="1083212"/>
          <a:ext cx="10515600" cy="5409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930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4EE5D97-FFC2-4280-B01E-FAC8AB589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294641"/>
            <a:ext cx="4977976" cy="14223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Installation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24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4DFA41-E2BA-48A7-A257-6744EE7EA6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3450" r="1007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24290-9E77-45DA-A866-8F8DB14F0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1083212"/>
            <a:ext cx="4977578" cy="5627077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rgbClr val="000000"/>
                </a:solidFill>
              </a:rPr>
              <a:t>NodeJs</a:t>
            </a:r>
            <a:endParaRPr lang="en-US" sz="2000" dirty="0">
              <a:solidFill>
                <a:srgbClr val="000000"/>
              </a:solidFill>
            </a:endParaRPr>
          </a:p>
          <a:p>
            <a:pPr lvl="1"/>
            <a:r>
              <a:rPr lang="en-IN" sz="2000" dirty="0">
                <a:solidFill>
                  <a:srgbClr val="000000"/>
                </a:solidFill>
                <a:hlinkClick r:id="rId4"/>
              </a:rPr>
              <a:t>https://nodejs.org/en/download/</a:t>
            </a:r>
            <a:endParaRPr lang="en-IN" sz="2000" dirty="0">
              <a:solidFill>
                <a:srgbClr val="000000"/>
              </a:solidFill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Add ~YOUR_NODE_PATH~\</a:t>
            </a:r>
            <a:r>
              <a:rPr lang="en-US" sz="2000" dirty="0" err="1">
                <a:solidFill>
                  <a:srgbClr val="000000"/>
                </a:solidFill>
              </a:rPr>
              <a:t>nodejs</a:t>
            </a:r>
            <a:r>
              <a:rPr lang="en-US" sz="2000" dirty="0">
                <a:solidFill>
                  <a:srgbClr val="000000"/>
                </a:solidFill>
              </a:rPr>
              <a:t> to your PATH environment system variable.</a:t>
            </a:r>
          </a:p>
          <a:p>
            <a:r>
              <a:rPr lang="en-IN" sz="2000" dirty="0">
                <a:solidFill>
                  <a:srgbClr val="000000"/>
                </a:solidFill>
              </a:rPr>
              <a:t>Git</a:t>
            </a:r>
          </a:p>
          <a:p>
            <a:pPr marL="457200" lvl="1" indent="0">
              <a:buNone/>
            </a:pPr>
            <a:r>
              <a:rPr lang="en-IN" sz="2000" dirty="0">
                <a:hlinkClick r:id="rId5"/>
              </a:rPr>
              <a:t>https://git-scm.com/book/en/v2/Getting-Started-Installing-Git</a:t>
            </a:r>
            <a:endParaRPr lang="en-IN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Ionic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</a:rPr>
              <a:t>npm</a:t>
            </a:r>
            <a:r>
              <a:rPr lang="en-US" sz="2000" dirty="0">
                <a:solidFill>
                  <a:srgbClr val="000000"/>
                </a:solidFill>
              </a:rPr>
              <a:t> –g install ionic – this installs ionic globally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Capacitor integration can be done later</a:t>
            </a:r>
          </a:p>
          <a:p>
            <a:pPr lvl="1"/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2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AE38B0-CB28-4D33-B871-642F7C2D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4" y="389920"/>
            <a:ext cx="6204984" cy="10122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Ionic App with API Calls</a:t>
            </a:r>
            <a:r>
              <a:rPr lang="en-US" sz="4000" dirty="0"/>
              <a:t>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03292B-937F-468E-B127-31D88B91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1515" y="1216146"/>
            <a:ext cx="5274485" cy="362691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Refer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sz="2400" dirty="0">
                <a:solidFill>
                  <a:schemeClr val="bg1"/>
                </a:solidFill>
              </a:rPr>
              <a:t> – to create an ionic app with API Call to Movie services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A7651E-2804-48D2-9363-C851E42FC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14" y="2228405"/>
            <a:ext cx="5058780" cy="3734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637B7A-31E3-46F3-B6EB-D1C031595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44244"/>
            <a:ext cx="5974079" cy="53736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3165C9-D334-472A-ABA0-DE9241166BFF}"/>
              </a:ext>
            </a:extLst>
          </p:cNvPr>
          <p:cNvSpPr txBox="1"/>
          <p:nvPr/>
        </p:nvSpPr>
        <p:spPr>
          <a:xfrm>
            <a:off x="821514" y="6397516"/>
            <a:ext cx="9574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https://www.freecodecamp.org/news/how-to-build-your-first-ionic-4-app-with-api-calls-f6ea747dc17a/</a:t>
            </a:r>
          </a:p>
        </p:txBody>
      </p:sp>
    </p:spTree>
    <p:extLst>
      <p:ext uri="{BB962C8B-B14F-4D97-AF65-F5344CB8AC3E}">
        <p14:creationId xmlns:p14="http://schemas.microsoft.com/office/powerpoint/2010/main" val="180184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821513-C006-4376-9F92-C580A7C0A8E6}"/>
              </a:ext>
            </a:extLst>
          </p:cNvPr>
          <p:cNvSpPr txBox="1"/>
          <p:nvPr/>
        </p:nvSpPr>
        <p:spPr>
          <a:xfrm>
            <a:off x="847344" y="1"/>
            <a:ext cx="10506456" cy="7521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Structure of Ionic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1B0FFB-207B-4507-BD2C-267AC83AE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10" y="752169"/>
            <a:ext cx="4473677" cy="5943600"/>
          </a:xfrm>
          <a:prstGeom prst="rect">
            <a:avLst/>
          </a:prstGeom>
        </p:spPr>
      </p:pic>
      <p:pic>
        <p:nvPicPr>
          <p:cNvPr id="5" name="Content Placeholder 4" descr="A drawing on a necklace&#10;&#10;Description automatically generated">
            <a:extLst>
              <a:ext uri="{FF2B5EF4-FFF2-40B4-BE49-F238E27FC236}">
                <a16:creationId xmlns:a16="http://schemas.microsoft.com/office/drawing/2014/main" id="{0484B688-8128-40D8-BE8C-060EF3AD7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191" y="752169"/>
            <a:ext cx="583229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21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E0683D-08C6-468C-A128-3C363BC4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Deploying on the Devices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23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964618-94F1-46FF-8748-AFBD5AE860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3419" r="23573" b="1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solidFill>
            <a:srgbClr val="0070C0"/>
          </a:solidFill>
          <a:effectLst>
            <a:softEdge rad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3A274-2FB9-404F-938A-4D06AC973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Capacitor is a cross-platform app runtime that makes it easy to build web apps that run pseudo-natively on iOS, Android, Electron, and the web. It was created -and is maintained- by the Ionic Framework team.</a:t>
            </a:r>
          </a:p>
          <a:p>
            <a:pPr lvl="1"/>
            <a:r>
              <a:rPr lang="en-US" sz="2000" b="1" dirty="0">
                <a:solidFill>
                  <a:srgbClr val="000000"/>
                </a:solidFill>
              </a:rPr>
              <a:t>ionic build</a:t>
            </a:r>
            <a:r>
              <a:rPr lang="en-US" sz="2000" dirty="0">
                <a:solidFill>
                  <a:srgbClr val="000000"/>
                </a:solidFill>
              </a:rPr>
              <a:t> – builds a www directory</a:t>
            </a:r>
          </a:p>
          <a:p>
            <a:pPr lvl="1"/>
            <a:r>
              <a:rPr lang="en-US" sz="2000" b="1" dirty="0">
                <a:solidFill>
                  <a:srgbClr val="000000"/>
                </a:solidFill>
              </a:rPr>
              <a:t>ionic capacitor add android </a:t>
            </a:r>
            <a:r>
              <a:rPr lang="en-US" sz="2000" dirty="0">
                <a:solidFill>
                  <a:srgbClr val="000000"/>
                </a:solidFill>
              </a:rPr>
              <a:t>– builds an android project using the www directory</a:t>
            </a:r>
          </a:p>
          <a:p>
            <a:pPr lvl="1"/>
            <a:r>
              <a:rPr lang="en-US" sz="2000" b="1" dirty="0" err="1">
                <a:solidFill>
                  <a:srgbClr val="000000"/>
                </a:solidFill>
              </a:rPr>
              <a:t>npx</a:t>
            </a:r>
            <a:r>
              <a:rPr lang="en-US" sz="2000" b="1" dirty="0">
                <a:solidFill>
                  <a:srgbClr val="000000"/>
                </a:solidFill>
              </a:rPr>
              <a:t> cap open android </a:t>
            </a:r>
            <a:r>
              <a:rPr lang="en-US" sz="2000" dirty="0">
                <a:solidFill>
                  <a:srgbClr val="000000"/>
                </a:solidFill>
              </a:rPr>
              <a:t>– opens the project in the android studio</a:t>
            </a:r>
            <a:endParaRPr lang="en-IN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78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758</Words>
  <Application>Microsoft Office PowerPoint</Application>
  <PresentationFormat>Widescreen</PresentationFormat>
  <Paragraphs>96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Ionic Framework</vt:lpstr>
      <vt:lpstr>Motivation</vt:lpstr>
      <vt:lpstr>Ionic Architecture</vt:lpstr>
      <vt:lpstr>PowerPoint Presentation</vt:lpstr>
      <vt:lpstr>Next Steps</vt:lpstr>
      <vt:lpstr>Installation</vt:lpstr>
      <vt:lpstr>Ionic App with API Calls </vt:lpstr>
      <vt:lpstr>PowerPoint Presentation</vt:lpstr>
      <vt:lpstr>Deploying on the Devices</vt:lpstr>
      <vt:lpstr>Comparison between ionic and other Hybrid/Cross App platforms</vt:lpstr>
      <vt:lpstr>Conclusion</vt:lpstr>
      <vt:lpstr>Questions?</vt:lpstr>
      <vt:lpstr>References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 Framework</dc:title>
  <dc:creator>aditya bhamidipati</dc:creator>
  <cp:lastModifiedBy>Veera Venkata Subramanya Aditya Bhamidipati</cp:lastModifiedBy>
  <cp:revision>3</cp:revision>
  <dcterms:created xsi:type="dcterms:W3CDTF">2019-11-12T00:26:07Z</dcterms:created>
  <dcterms:modified xsi:type="dcterms:W3CDTF">2019-11-19T00:09:34Z</dcterms:modified>
</cp:coreProperties>
</file>