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05FE0-9FE8-42BA-BCD2-08BFBFE6FD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130694-2E38-4EFD-8F65-9B0E5C79B5FA}">
      <dgm:prSet/>
      <dgm:spPr/>
      <dgm:t>
        <a:bodyPr/>
        <a:lstStyle/>
        <a:p>
          <a:pPr>
            <a:defRPr b="1"/>
          </a:pPr>
          <a:r>
            <a:rPr lang="en-US" dirty="0"/>
            <a:t>Predicting next year stat and who will have the better season</a:t>
          </a:r>
        </a:p>
      </dgm:t>
    </dgm:pt>
    <dgm:pt modelId="{55002E40-9A98-4B23-8B17-74355A901498}" type="parTrans" cxnId="{7901ACA2-CCE3-4ACA-A6D9-FA7E4FCEB13A}">
      <dgm:prSet/>
      <dgm:spPr/>
      <dgm:t>
        <a:bodyPr/>
        <a:lstStyle/>
        <a:p>
          <a:endParaRPr lang="en-US"/>
        </a:p>
      </dgm:t>
    </dgm:pt>
    <dgm:pt modelId="{C83CDF3C-C990-4AB5-B2CF-E6BAEC8EC519}" type="sibTrans" cxnId="{7901ACA2-CCE3-4ACA-A6D9-FA7E4FCEB13A}">
      <dgm:prSet/>
      <dgm:spPr/>
      <dgm:t>
        <a:bodyPr/>
        <a:lstStyle/>
        <a:p>
          <a:endParaRPr lang="en-US"/>
        </a:p>
      </dgm:t>
    </dgm:pt>
    <dgm:pt modelId="{9874467F-D8E7-4DD2-A9C4-C4C755A9B354}">
      <dgm:prSet/>
      <dgm:spPr/>
      <dgm:t>
        <a:bodyPr/>
        <a:lstStyle/>
        <a:p>
          <a:pPr>
            <a:defRPr b="1"/>
          </a:pPr>
          <a:r>
            <a:rPr lang="en-US"/>
            <a:t>Using visualization</a:t>
          </a:r>
        </a:p>
      </dgm:t>
    </dgm:pt>
    <dgm:pt modelId="{D97E0344-5DA9-4983-B2F9-908B38FC260A}" type="parTrans" cxnId="{21591687-A986-448F-9BF8-762FE8F48B3E}">
      <dgm:prSet/>
      <dgm:spPr/>
      <dgm:t>
        <a:bodyPr/>
        <a:lstStyle/>
        <a:p>
          <a:endParaRPr lang="en-US"/>
        </a:p>
      </dgm:t>
    </dgm:pt>
    <dgm:pt modelId="{3AE384B3-F0F4-419B-B9D7-8BA4183C449B}" type="sibTrans" cxnId="{21591687-A986-448F-9BF8-762FE8F48B3E}">
      <dgm:prSet/>
      <dgm:spPr/>
      <dgm:t>
        <a:bodyPr/>
        <a:lstStyle/>
        <a:p>
          <a:endParaRPr lang="en-US"/>
        </a:p>
      </dgm:t>
    </dgm:pt>
    <dgm:pt modelId="{3C70C6AE-530C-453C-BACC-90C2F43A1423}">
      <dgm:prSet/>
      <dgm:spPr/>
      <dgm:t>
        <a:bodyPr/>
        <a:lstStyle/>
        <a:p>
          <a:pPr>
            <a:defRPr b="1"/>
          </a:pPr>
          <a:r>
            <a:rPr lang="en-US" dirty="0"/>
            <a:t>Roles:</a:t>
          </a:r>
        </a:p>
      </dgm:t>
    </dgm:pt>
    <dgm:pt modelId="{5CCECE3C-F39A-4C30-877F-A0797CA8B1FE}" type="parTrans" cxnId="{64DB1CED-81C4-4AA9-93E9-7FC7AC815BA6}">
      <dgm:prSet/>
      <dgm:spPr/>
      <dgm:t>
        <a:bodyPr/>
        <a:lstStyle/>
        <a:p>
          <a:endParaRPr lang="en-US"/>
        </a:p>
      </dgm:t>
    </dgm:pt>
    <dgm:pt modelId="{A38851B2-E8F2-410E-87CA-EFD13AA4CEA1}" type="sibTrans" cxnId="{64DB1CED-81C4-4AA9-93E9-7FC7AC815BA6}">
      <dgm:prSet/>
      <dgm:spPr/>
      <dgm:t>
        <a:bodyPr/>
        <a:lstStyle/>
        <a:p>
          <a:endParaRPr lang="en-US"/>
        </a:p>
      </dgm:t>
    </dgm:pt>
    <dgm:pt modelId="{AF51880C-E125-4861-87EB-A246D0E822B7}">
      <dgm:prSet/>
      <dgm:spPr/>
      <dgm:t>
        <a:bodyPr/>
        <a:lstStyle/>
        <a:p>
          <a:r>
            <a:rPr lang="en-US"/>
            <a:t>Andreas: Scraping</a:t>
          </a:r>
        </a:p>
      </dgm:t>
    </dgm:pt>
    <dgm:pt modelId="{83CFCB59-36C0-4CB5-B722-113D69D581EE}" type="parTrans" cxnId="{A7547F1C-9A9C-4B38-8415-67ECE9EE3C12}">
      <dgm:prSet/>
      <dgm:spPr/>
      <dgm:t>
        <a:bodyPr/>
        <a:lstStyle/>
        <a:p>
          <a:endParaRPr lang="en-US"/>
        </a:p>
      </dgm:t>
    </dgm:pt>
    <dgm:pt modelId="{66604474-EEFE-4103-B8CD-1CA1446AF890}" type="sibTrans" cxnId="{A7547F1C-9A9C-4B38-8415-67ECE9EE3C12}">
      <dgm:prSet/>
      <dgm:spPr/>
      <dgm:t>
        <a:bodyPr/>
        <a:lstStyle/>
        <a:p>
          <a:endParaRPr lang="en-US"/>
        </a:p>
      </dgm:t>
    </dgm:pt>
    <dgm:pt modelId="{D961604B-34DE-48E2-945A-A4CF05C8B417}">
      <dgm:prSet/>
      <dgm:spPr/>
      <dgm:t>
        <a:bodyPr/>
        <a:lstStyle/>
        <a:p>
          <a:r>
            <a:rPr lang="en-US"/>
            <a:t>Luc: Data analyzing and predicting</a:t>
          </a:r>
        </a:p>
      </dgm:t>
    </dgm:pt>
    <dgm:pt modelId="{947093F0-B98D-4B74-BC71-A569236C0A02}" type="parTrans" cxnId="{051A946D-69FA-4C5F-B6BE-3C4DF20605BD}">
      <dgm:prSet/>
      <dgm:spPr/>
      <dgm:t>
        <a:bodyPr/>
        <a:lstStyle/>
        <a:p>
          <a:endParaRPr lang="en-US"/>
        </a:p>
      </dgm:t>
    </dgm:pt>
    <dgm:pt modelId="{1A572439-9D16-4C01-9013-EF7BFCA6368D}" type="sibTrans" cxnId="{051A946D-69FA-4C5F-B6BE-3C4DF20605BD}">
      <dgm:prSet/>
      <dgm:spPr/>
      <dgm:t>
        <a:bodyPr/>
        <a:lstStyle/>
        <a:p>
          <a:endParaRPr lang="en-US"/>
        </a:p>
      </dgm:t>
    </dgm:pt>
    <dgm:pt modelId="{FEB0AC78-E204-45DA-9F57-6BC3193239A4}" type="pres">
      <dgm:prSet presAssocID="{00205FE0-9FE8-42BA-BCD2-08BFBFE6FD74}" presName="linear" presStyleCnt="0">
        <dgm:presLayoutVars>
          <dgm:animLvl val="lvl"/>
          <dgm:resizeHandles val="exact"/>
        </dgm:presLayoutVars>
      </dgm:prSet>
      <dgm:spPr/>
    </dgm:pt>
    <dgm:pt modelId="{4510DE3D-F29D-44FD-9846-F54B8A7858A6}" type="pres">
      <dgm:prSet presAssocID="{D9130694-2E38-4EFD-8F65-9B0E5C79B5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2F4053-60C9-4CF9-AD33-64B3347A2198}" type="pres">
      <dgm:prSet presAssocID="{C83CDF3C-C990-4AB5-B2CF-E6BAEC8EC519}" presName="spacer" presStyleCnt="0"/>
      <dgm:spPr/>
    </dgm:pt>
    <dgm:pt modelId="{E9B8D4F9-4323-4CA3-B091-8E09106B1C29}" type="pres">
      <dgm:prSet presAssocID="{9874467F-D8E7-4DD2-A9C4-C4C755A9B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3FEFCD-EC77-446D-AFD0-3E6B080FD906}" type="pres">
      <dgm:prSet presAssocID="{3AE384B3-F0F4-419B-B9D7-8BA4183C449B}" presName="spacer" presStyleCnt="0"/>
      <dgm:spPr/>
    </dgm:pt>
    <dgm:pt modelId="{0258C398-4DE3-4464-965E-C90270DC9E5F}" type="pres">
      <dgm:prSet presAssocID="{3C70C6AE-530C-453C-BACC-90C2F43A14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F60AE1-1E70-4AF9-8E34-74492D5B735A}" type="pres">
      <dgm:prSet presAssocID="{3C70C6AE-530C-453C-BACC-90C2F43A14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547F1C-9A9C-4B38-8415-67ECE9EE3C12}" srcId="{3C70C6AE-530C-453C-BACC-90C2F43A1423}" destId="{AF51880C-E125-4861-87EB-A246D0E822B7}" srcOrd="0" destOrd="0" parTransId="{83CFCB59-36C0-4CB5-B722-113D69D581EE}" sibTransId="{66604474-EEFE-4103-B8CD-1CA1446AF890}"/>
    <dgm:cxn modelId="{B8F75A32-FF2C-4879-B889-4E4FF85B627D}" type="presOf" srcId="{D961604B-34DE-48E2-945A-A4CF05C8B417}" destId="{93F60AE1-1E70-4AF9-8E34-74492D5B735A}" srcOrd="0" destOrd="1" presId="urn:microsoft.com/office/officeart/2005/8/layout/vList2"/>
    <dgm:cxn modelId="{051A946D-69FA-4C5F-B6BE-3C4DF20605BD}" srcId="{3C70C6AE-530C-453C-BACC-90C2F43A1423}" destId="{D961604B-34DE-48E2-945A-A4CF05C8B417}" srcOrd="1" destOrd="0" parTransId="{947093F0-B98D-4B74-BC71-A569236C0A02}" sibTransId="{1A572439-9D16-4C01-9013-EF7BFCA6368D}"/>
    <dgm:cxn modelId="{21591687-A986-448F-9BF8-762FE8F48B3E}" srcId="{00205FE0-9FE8-42BA-BCD2-08BFBFE6FD74}" destId="{9874467F-D8E7-4DD2-A9C4-C4C755A9B354}" srcOrd="1" destOrd="0" parTransId="{D97E0344-5DA9-4983-B2F9-908B38FC260A}" sibTransId="{3AE384B3-F0F4-419B-B9D7-8BA4183C449B}"/>
    <dgm:cxn modelId="{7901ACA2-CCE3-4ACA-A6D9-FA7E4FCEB13A}" srcId="{00205FE0-9FE8-42BA-BCD2-08BFBFE6FD74}" destId="{D9130694-2E38-4EFD-8F65-9B0E5C79B5FA}" srcOrd="0" destOrd="0" parTransId="{55002E40-9A98-4B23-8B17-74355A901498}" sibTransId="{C83CDF3C-C990-4AB5-B2CF-E6BAEC8EC519}"/>
    <dgm:cxn modelId="{74DFA4A5-BE5D-4B87-87D5-84B48746D4BA}" type="presOf" srcId="{00205FE0-9FE8-42BA-BCD2-08BFBFE6FD74}" destId="{FEB0AC78-E204-45DA-9F57-6BC3193239A4}" srcOrd="0" destOrd="0" presId="urn:microsoft.com/office/officeart/2005/8/layout/vList2"/>
    <dgm:cxn modelId="{5389B9B8-0AB8-47A0-BAD6-BA8C8CFF4B95}" type="presOf" srcId="{D9130694-2E38-4EFD-8F65-9B0E5C79B5FA}" destId="{4510DE3D-F29D-44FD-9846-F54B8A7858A6}" srcOrd="0" destOrd="0" presId="urn:microsoft.com/office/officeart/2005/8/layout/vList2"/>
    <dgm:cxn modelId="{5E6CF6BA-DD73-4EF0-9527-0D26EE0148A6}" type="presOf" srcId="{9874467F-D8E7-4DD2-A9C4-C4C755A9B354}" destId="{E9B8D4F9-4323-4CA3-B091-8E09106B1C29}" srcOrd="0" destOrd="0" presId="urn:microsoft.com/office/officeart/2005/8/layout/vList2"/>
    <dgm:cxn modelId="{92CF86C7-5679-4DD5-8F18-D133C3C4BF07}" type="presOf" srcId="{3C70C6AE-530C-453C-BACC-90C2F43A1423}" destId="{0258C398-4DE3-4464-965E-C90270DC9E5F}" srcOrd="0" destOrd="0" presId="urn:microsoft.com/office/officeart/2005/8/layout/vList2"/>
    <dgm:cxn modelId="{0F6EFCE5-E1F4-4E11-9465-0FEC32301A0D}" type="presOf" srcId="{AF51880C-E125-4861-87EB-A246D0E822B7}" destId="{93F60AE1-1E70-4AF9-8E34-74492D5B735A}" srcOrd="0" destOrd="0" presId="urn:microsoft.com/office/officeart/2005/8/layout/vList2"/>
    <dgm:cxn modelId="{64DB1CED-81C4-4AA9-93E9-7FC7AC815BA6}" srcId="{00205FE0-9FE8-42BA-BCD2-08BFBFE6FD74}" destId="{3C70C6AE-530C-453C-BACC-90C2F43A1423}" srcOrd="2" destOrd="0" parTransId="{5CCECE3C-F39A-4C30-877F-A0797CA8B1FE}" sibTransId="{A38851B2-E8F2-410E-87CA-EFD13AA4CEA1}"/>
    <dgm:cxn modelId="{B2E5061F-8B52-4FB7-BC03-1E2912E47CF8}" type="presParOf" srcId="{FEB0AC78-E204-45DA-9F57-6BC3193239A4}" destId="{4510DE3D-F29D-44FD-9846-F54B8A7858A6}" srcOrd="0" destOrd="0" presId="urn:microsoft.com/office/officeart/2005/8/layout/vList2"/>
    <dgm:cxn modelId="{29CD4EF7-5815-47E8-820B-5FAFB319D6B1}" type="presParOf" srcId="{FEB0AC78-E204-45DA-9F57-6BC3193239A4}" destId="{C92F4053-60C9-4CF9-AD33-64B3347A2198}" srcOrd="1" destOrd="0" presId="urn:microsoft.com/office/officeart/2005/8/layout/vList2"/>
    <dgm:cxn modelId="{F2AFC4CE-9C89-4EC9-8C5E-FA0F51B40DB4}" type="presParOf" srcId="{FEB0AC78-E204-45DA-9F57-6BC3193239A4}" destId="{E9B8D4F9-4323-4CA3-B091-8E09106B1C29}" srcOrd="2" destOrd="0" presId="urn:microsoft.com/office/officeart/2005/8/layout/vList2"/>
    <dgm:cxn modelId="{F7251DAF-B870-4DF8-A8F4-79598CC2CD44}" type="presParOf" srcId="{FEB0AC78-E204-45DA-9F57-6BC3193239A4}" destId="{ED3FEFCD-EC77-446D-AFD0-3E6B080FD906}" srcOrd="3" destOrd="0" presId="urn:microsoft.com/office/officeart/2005/8/layout/vList2"/>
    <dgm:cxn modelId="{B2298EDE-764E-476A-A40E-EEE06C0F05EA}" type="presParOf" srcId="{FEB0AC78-E204-45DA-9F57-6BC3193239A4}" destId="{0258C398-4DE3-4464-965E-C90270DC9E5F}" srcOrd="4" destOrd="0" presId="urn:microsoft.com/office/officeart/2005/8/layout/vList2"/>
    <dgm:cxn modelId="{D778144D-15CB-4ECB-87F8-32B83AEDBF95}" type="presParOf" srcId="{FEB0AC78-E204-45DA-9F57-6BC3193239A4}" destId="{93F60AE1-1E70-4AF9-8E34-74492D5B73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879DE-8BB1-4A86-8378-1ADF4B76708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9EE924-78AA-46B3-B30E-CC4D3EEA2CE3}">
      <dgm:prSet/>
      <dgm:spPr/>
      <dgm:t>
        <a:bodyPr/>
        <a:lstStyle/>
        <a:p>
          <a:r>
            <a:rPr lang="en-US"/>
            <a:t>Language:</a:t>
          </a:r>
        </a:p>
      </dgm:t>
    </dgm:pt>
    <dgm:pt modelId="{1E128356-79E5-4C99-96DE-0C9299845E0E}" type="parTrans" cxnId="{FE4ACA74-8F84-41CE-BC7B-D2405061F6BA}">
      <dgm:prSet/>
      <dgm:spPr/>
      <dgm:t>
        <a:bodyPr/>
        <a:lstStyle/>
        <a:p>
          <a:endParaRPr lang="en-US"/>
        </a:p>
      </dgm:t>
    </dgm:pt>
    <dgm:pt modelId="{3FE1ADB7-92C8-4764-93D7-CBE5A0949922}" type="sibTrans" cxnId="{FE4ACA74-8F84-41CE-BC7B-D2405061F6BA}">
      <dgm:prSet/>
      <dgm:spPr/>
      <dgm:t>
        <a:bodyPr/>
        <a:lstStyle/>
        <a:p>
          <a:endParaRPr lang="en-US"/>
        </a:p>
      </dgm:t>
    </dgm:pt>
    <dgm:pt modelId="{5E06E406-0CFA-474E-B46A-5CB772820F9A}">
      <dgm:prSet/>
      <dgm:spPr/>
      <dgm:t>
        <a:bodyPr/>
        <a:lstStyle/>
        <a:p>
          <a:r>
            <a:rPr lang="en-US"/>
            <a:t>Python</a:t>
          </a:r>
        </a:p>
      </dgm:t>
    </dgm:pt>
    <dgm:pt modelId="{2766B5B0-9E2D-47B8-A108-8E6B5840CBF2}" type="parTrans" cxnId="{AC021A46-93E2-4514-9E0D-272AA2E90C1F}">
      <dgm:prSet/>
      <dgm:spPr/>
      <dgm:t>
        <a:bodyPr/>
        <a:lstStyle/>
        <a:p>
          <a:endParaRPr lang="en-US"/>
        </a:p>
      </dgm:t>
    </dgm:pt>
    <dgm:pt modelId="{8FB20082-53BA-4086-9C46-53BBCD1C691C}" type="sibTrans" cxnId="{AC021A46-93E2-4514-9E0D-272AA2E90C1F}">
      <dgm:prSet/>
      <dgm:spPr/>
      <dgm:t>
        <a:bodyPr/>
        <a:lstStyle/>
        <a:p>
          <a:endParaRPr lang="en-US"/>
        </a:p>
      </dgm:t>
    </dgm:pt>
    <dgm:pt modelId="{4748FD6B-8B7A-499B-8CD4-53B2FD4EB055}">
      <dgm:prSet/>
      <dgm:spPr/>
      <dgm:t>
        <a:bodyPr/>
        <a:lstStyle/>
        <a:p>
          <a:r>
            <a:rPr lang="en-US"/>
            <a:t>R</a:t>
          </a:r>
        </a:p>
      </dgm:t>
    </dgm:pt>
    <dgm:pt modelId="{DCCE8A84-EE13-40D5-B738-EBD3C8FF46D6}" type="parTrans" cxnId="{B5E26E42-899C-4471-9E2B-84AF126B4825}">
      <dgm:prSet/>
      <dgm:spPr/>
      <dgm:t>
        <a:bodyPr/>
        <a:lstStyle/>
        <a:p>
          <a:endParaRPr lang="en-US"/>
        </a:p>
      </dgm:t>
    </dgm:pt>
    <dgm:pt modelId="{7320BD4B-2429-4749-816E-1491514584A2}" type="sibTrans" cxnId="{B5E26E42-899C-4471-9E2B-84AF126B4825}">
      <dgm:prSet/>
      <dgm:spPr/>
      <dgm:t>
        <a:bodyPr/>
        <a:lstStyle/>
        <a:p>
          <a:endParaRPr lang="en-US"/>
        </a:p>
      </dgm:t>
    </dgm:pt>
    <dgm:pt modelId="{0182DDE5-50E1-4D87-AC05-D90131F41416}">
      <dgm:prSet/>
      <dgm:spPr/>
      <dgm:t>
        <a:bodyPr/>
        <a:lstStyle/>
        <a:p>
          <a:r>
            <a:rPr lang="en-US" dirty="0"/>
            <a:t>Libraries:</a:t>
          </a:r>
        </a:p>
      </dgm:t>
    </dgm:pt>
    <dgm:pt modelId="{EDA40265-1C7F-4B4D-9F7F-C317BD9743A3}" type="parTrans" cxnId="{DAB383F3-EDBB-4E59-81D6-A17036E1F733}">
      <dgm:prSet/>
      <dgm:spPr/>
      <dgm:t>
        <a:bodyPr/>
        <a:lstStyle/>
        <a:p>
          <a:endParaRPr lang="en-US"/>
        </a:p>
      </dgm:t>
    </dgm:pt>
    <dgm:pt modelId="{1C4D873B-C460-4EAD-AAC5-6AA5465FF4A3}" type="sibTrans" cxnId="{DAB383F3-EDBB-4E59-81D6-A17036E1F733}">
      <dgm:prSet/>
      <dgm:spPr/>
      <dgm:t>
        <a:bodyPr/>
        <a:lstStyle/>
        <a:p>
          <a:endParaRPr lang="en-US"/>
        </a:p>
      </dgm:t>
    </dgm:pt>
    <dgm:pt modelId="{D8EBF862-2323-41EE-A8C0-E6B1E9EA05DF}">
      <dgm:prSet/>
      <dgm:spPr/>
      <dgm:t>
        <a:bodyPr/>
        <a:lstStyle/>
        <a:p>
          <a:r>
            <a:rPr lang="en-US" dirty="0"/>
            <a:t>BS4</a:t>
          </a:r>
        </a:p>
      </dgm:t>
    </dgm:pt>
    <dgm:pt modelId="{5E6CD3A8-E41B-406E-B098-89CBF4CC0566}" type="parTrans" cxnId="{92FC80C5-F728-4ACD-8BD5-A3DF858DD982}">
      <dgm:prSet/>
      <dgm:spPr/>
      <dgm:t>
        <a:bodyPr/>
        <a:lstStyle/>
        <a:p>
          <a:endParaRPr lang="en-US"/>
        </a:p>
      </dgm:t>
    </dgm:pt>
    <dgm:pt modelId="{A052126E-935C-46A0-9557-17FD96E02158}" type="sibTrans" cxnId="{92FC80C5-F728-4ACD-8BD5-A3DF858DD982}">
      <dgm:prSet/>
      <dgm:spPr/>
      <dgm:t>
        <a:bodyPr/>
        <a:lstStyle/>
        <a:p>
          <a:endParaRPr lang="en-US"/>
        </a:p>
      </dgm:t>
    </dgm:pt>
    <dgm:pt modelId="{52092132-0D9A-4426-8A4D-3F1344BB100D}">
      <dgm:prSet/>
      <dgm:spPr/>
      <dgm:t>
        <a:bodyPr/>
        <a:lstStyle/>
        <a:p>
          <a:r>
            <a:rPr lang="en-US" dirty="0" err="1"/>
            <a:t>xts</a:t>
          </a:r>
          <a:endParaRPr lang="en-US" dirty="0"/>
        </a:p>
      </dgm:t>
    </dgm:pt>
    <dgm:pt modelId="{82D66D96-29FB-4DCC-8190-21CFD290562C}" type="parTrans" cxnId="{466E7978-85D5-4810-9217-36B644ED196F}">
      <dgm:prSet/>
      <dgm:spPr/>
      <dgm:t>
        <a:bodyPr/>
        <a:lstStyle/>
        <a:p>
          <a:endParaRPr lang="en-US"/>
        </a:p>
      </dgm:t>
    </dgm:pt>
    <dgm:pt modelId="{05B91F55-67D4-4371-94CB-DE016873648B}" type="sibTrans" cxnId="{466E7978-85D5-4810-9217-36B644ED196F}">
      <dgm:prSet/>
      <dgm:spPr/>
      <dgm:t>
        <a:bodyPr/>
        <a:lstStyle/>
        <a:p>
          <a:endParaRPr lang="en-US"/>
        </a:p>
      </dgm:t>
    </dgm:pt>
    <dgm:pt modelId="{B8977027-0ECD-4580-B3B1-9CF387AE6641}">
      <dgm:prSet/>
      <dgm:spPr/>
      <dgm:t>
        <a:bodyPr/>
        <a:lstStyle/>
        <a:p>
          <a:r>
            <a:rPr lang="en-US" dirty="0"/>
            <a:t>fpp2</a:t>
          </a:r>
        </a:p>
      </dgm:t>
    </dgm:pt>
    <dgm:pt modelId="{24F9B6EE-BE58-41B4-AAB8-22B1F0380F71}" type="parTrans" cxnId="{BFC934C3-5700-414E-87E9-CB7F3AAA049B}">
      <dgm:prSet/>
      <dgm:spPr/>
      <dgm:t>
        <a:bodyPr/>
        <a:lstStyle/>
        <a:p>
          <a:endParaRPr lang="en-US"/>
        </a:p>
      </dgm:t>
    </dgm:pt>
    <dgm:pt modelId="{0DBA267A-C6B4-439A-A0B8-7502F814C651}" type="sibTrans" cxnId="{BFC934C3-5700-414E-87E9-CB7F3AAA049B}">
      <dgm:prSet/>
      <dgm:spPr/>
      <dgm:t>
        <a:bodyPr/>
        <a:lstStyle/>
        <a:p>
          <a:endParaRPr lang="en-US"/>
        </a:p>
      </dgm:t>
    </dgm:pt>
    <dgm:pt modelId="{A530D858-9296-48F3-87E7-F061F6AD1FBB}">
      <dgm:prSet/>
      <dgm:spPr/>
      <dgm:t>
        <a:bodyPr/>
        <a:lstStyle/>
        <a:p>
          <a:r>
            <a:rPr lang="en-US" dirty="0"/>
            <a:t>forecast</a:t>
          </a:r>
        </a:p>
      </dgm:t>
    </dgm:pt>
    <dgm:pt modelId="{61587E8E-E1E9-4491-8A71-67B2CE9D9C5C}" type="parTrans" cxnId="{2E18E268-78C7-464A-8941-B90F142A7E08}">
      <dgm:prSet/>
      <dgm:spPr/>
      <dgm:t>
        <a:bodyPr/>
        <a:lstStyle/>
        <a:p>
          <a:endParaRPr lang="en-US"/>
        </a:p>
      </dgm:t>
    </dgm:pt>
    <dgm:pt modelId="{60C47931-C626-428F-A4D9-459D81F9F133}" type="sibTrans" cxnId="{2E18E268-78C7-464A-8941-B90F142A7E08}">
      <dgm:prSet/>
      <dgm:spPr/>
      <dgm:t>
        <a:bodyPr/>
        <a:lstStyle/>
        <a:p>
          <a:endParaRPr lang="en-US"/>
        </a:p>
      </dgm:t>
    </dgm:pt>
    <dgm:pt modelId="{866D3674-3CFD-460B-8385-989E20CBE104}" type="pres">
      <dgm:prSet presAssocID="{EA9879DE-8BB1-4A86-8378-1ADF4B767081}" presName="linear" presStyleCnt="0">
        <dgm:presLayoutVars>
          <dgm:dir/>
          <dgm:animLvl val="lvl"/>
          <dgm:resizeHandles val="exact"/>
        </dgm:presLayoutVars>
      </dgm:prSet>
      <dgm:spPr/>
    </dgm:pt>
    <dgm:pt modelId="{C575B244-A0CB-4985-BDB2-8824E1DECCCA}" type="pres">
      <dgm:prSet presAssocID="{299EE924-78AA-46B3-B30E-CC4D3EEA2CE3}" presName="parentLin" presStyleCnt="0"/>
      <dgm:spPr/>
    </dgm:pt>
    <dgm:pt modelId="{C9271DAD-6A30-4A70-9870-03AE4E93AA76}" type="pres">
      <dgm:prSet presAssocID="{299EE924-78AA-46B3-B30E-CC4D3EEA2CE3}" presName="parentLeftMargin" presStyleLbl="node1" presStyleIdx="0" presStyleCnt="2"/>
      <dgm:spPr/>
    </dgm:pt>
    <dgm:pt modelId="{12A37329-FEFC-400B-B6EA-594C33E70F2D}" type="pres">
      <dgm:prSet presAssocID="{299EE924-78AA-46B3-B30E-CC4D3EEA2C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A176BC-2F7E-4803-95A7-5AEC726A0916}" type="pres">
      <dgm:prSet presAssocID="{299EE924-78AA-46B3-B30E-CC4D3EEA2CE3}" presName="negativeSpace" presStyleCnt="0"/>
      <dgm:spPr/>
    </dgm:pt>
    <dgm:pt modelId="{3151A20B-101C-448D-9BBD-E9C2FA4EBDB0}" type="pres">
      <dgm:prSet presAssocID="{299EE924-78AA-46B3-B30E-CC4D3EEA2CE3}" presName="childText" presStyleLbl="conFgAcc1" presStyleIdx="0" presStyleCnt="2">
        <dgm:presLayoutVars>
          <dgm:bulletEnabled val="1"/>
        </dgm:presLayoutVars>
      </dgm:prSet>
      <dgm:spPr/>
    </dgm:pt>
    <dgm:pt modelId="{DAF4E3B9-1B02-4468-AF2F-08CCAC257DEF}" type="pres">
      <dgm:prSet presAssocID="{3FE1ADB7-92C8-4764-93D7-CBE5A0949922}" presName="spaceBetweenRectangles" presStyleCnt="0"/>
      <dgm:spPr/>
    </dgm:pt>
    <dgm:pt modelId="{0F563B68-F3A1-49D8-B6DF-84474D514C23}" type="pres">
      <dgm:prSet presAssocID="{0182DDE5-50E1-4D87-AC05-D90131F41416}" presName="parentLin" presStyleCnt="0"/>
      <dgm:spPr/>
    </dgm:pt>
    <dgm:pt modelId="{252804A0-014A-443D-A961-A6CDBCFCA9FE}" type="pres">
      <dgm:prSet presAssocID="{0182DDE5-50E1-4D87-AC05-D90131F41416}" presName="parentLeftMargin" presStyleLbl="node1" presStyleIdx="0" presStyleCnt="2"/>
      <dgm:spPr/>
    </dgm:pt>
    <dgm:pt modelId="{40B19539-E85D-4F5C-A82D-D99F9885EF26}" type="pres">
      <dgm:prSet presAssocID="{0182DDE5-50E1-4D87-AC05-D90131F414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2CBADC-CE47-4248-AAAA-05D3AA4804D3}" type="pres">
      <dgm:prSet presAssocID="{0182DDE5-50E1-4D87-AC05-D90131F41416}" presName="negativeSpace" presStyleCnt="0"/>
      <dgm:spPr/>
    </dgm:pt>
    <dgm:pt modelId="{D6AB72CC-4941-4F86-AAAA-45B60EB1ECD6}" type="pres">
      <dgm:prSet presAssocID="{0182DDE5-50E1-4D87-AC05-D90131F414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27120C-3074-437A-A2D0-890052C262D6}" type="presOf" srcId="{4748FD6B-8B7A-499B-8CD4-53B2FD4EB055}" destId="{3151A20B-101C-448D-9BBD-E9C2FA4EBDB0}" srcOrd="0" destOrd="1" presId="urn:microsoft.com/office/officeart/2005/8/layout/list1"/>
    <dgm:cxn modelId="{0ADBCE12-BB43-4985-8186-6F045A21AA30}" type="presOf" srcId="{52092132-0D9A-4426-8A4D-3F1344BB100D}" destId="{D6AB72CC-4941-4F86-AAAA-45B60EB1ECD6}" srcOrd="0" destOrd="1" presId="urn:microsoft.com/office/officeart/2005/8/layout/list1"/>
    <dgm:cxn modelId="{E8C98F29-8A7E-4E89-81CB-4EC687387F94}" type="presOf" srcId="{A530D858-9296-48F3-87E7-F061F6AD1FBB}" destId="{D6AB72CC-4941-4F86-AAAA-45B60EB1ECD6}" srcOrd="0" destOrd="3" presId="urn:microsoft.com/office/officeart/2005/8/layout/list1"/>
    <dgm:cxn modelId="{988B9B32-8686-42B8-A913-0D2FEB47B3FE}" type="presOf" srcId="{EA9879DE-8BB1-4A86-8378-1ADF4B767081}" destId="{866D3674-3CFD-460B-8385-989E20CBE104}" srcOrd="0" destOrd="0" presId="urn:microsoft.com/office/officeart/2005/8/layout/list1"/>
    <dgm:cxn modelId="{0057E238-5995-44C1-98EF-A583FA8B8E6E}" type="presOf" srcId="{B8977027-0ECD-4580-B3B1-9CF387AE6641}" destId="{D6AB72CC-4941-4F86-AAAA-45B60EB1ECD6}" srcOrd="0" destOrd="2" presId="urn:microsoft.com/office/officeart/2005/8/layout/list1"/>
    <dgm:cxn modelId="{B5E26E42-899C-4471-9E2B-84AF126B4825}" srcId="{299EE924-78AA-46B3-B30E-CC4D3EEA2CE3}" destId="{4748FD6B-8B7A-499B-8CD4-53B2FD4EB055}" srcOrd="1" destOrd="0" parTransId="{DCCE8A84-EE13-40D5-B738-EBD3C8FF46D6}" sibTransId="{7320BD4B-2429-4749-816E-1491514584A2}"/>
    <dgm:cxn modelId="{AC021A46-93E2-4514-9E0D-272AA2E90C1F}" srcId="{299EE924-78AA-46B3-B30E-CC4D3EEA2CE3}" destId="{5E06E406-0CFA-474E-B46A-5CB772820F9A}" srcOrd="0" destOrd="0" parTransId="{2766B5B0-9E2D-47B8-A108-8E6B5840CBF2}" sibTransId="{8FB20082-53BA-4086-9C46-53BBCD1C691C}"/>
    <dgm:cxn modelId="{2E18E268-78C7-464A-8941-B90F142A7E08}" srcId="{0182DDE5-50E1-4D87-AC05-D90131F41416}" destId="{A530D858-9296-48F3-87E7-F061F6AD1FBB}" srcOrd="3" destOrd="0" parTransId="{61587E8E-E1E9-4491-8A71-67B2CE9D9C5C}" sibTransId="{60C47931-C626-428F-A4D9-459D81F9F133}"/>
    <dgm:cxn modelId="{28226970-D466-415E-8C85-5D68A7DF43F3}" type="presOf" srcId="{299EE924-78AA-46B3-B30E-CC4D3EEA2CE3}" destId="{C9271DAD-6A30-4A70-9870-03AE4E93AA76}" srcOrd="0" destOrd="0" presId="urn:microsoft.com/office/officeart/2005/8/layout/list1"/>
    <dgm:cxn modelId="{FE4ACA74-8F84-41CE-BC7B-D2405061F6BA}" srcId="{EA9879DE-8BB1-4A86-8378-1ADF4B767081}" destId="{299EE924-78AA-46B3-B30E-CC4D3EEA2CE3}" srcOrd="0" destOrd="0" parTransId="{1E128356-79E5-4C99-96DE-0C9299845E0E}" sibTransId="{3FE1ADB7-92C8-4764-93D7-CBE5A0949922}"/>
    <dgm:cxn modelId="{466E7978-85D5-4810-9217-36B644ED196F}" srcId="{0182DDE5-50E1-4D87-AC05-D90131F41416}" destId="{52092132-0D9A-4426-8A4D-3F1344BB100D}" srcOrd="1" destOrd="0" parTransId="{82D66D96-29FB-4DCC-8190-21CFD290562C}" sibTransId="{05B91F55-67D4-4371-94CB-DE016873648B}"/>
    <dgm:cxn modelId="{9E026188-8E5A-42A8-BDAA-BD8F115A2BA0}" type="presOf" srcId="{0182DDE5-50E1-4D87-AC05-D90131F41416}" destId="{252804A0-014A-443D-A961-A6CDBCFCA9FE}" srcOrd="0" destOrd="0" presId="urn:microsoft.com/office/officeart/2005/8/layout/list1"/>
    <dgm:cxn modelId="{B6DF6C8F-74E6-4D8B-85C8-74BD7B41BAAC}" type="presOf" srcId="{5E06E406-0CFA-474E-B46A-5CB772820F9A}" destId="{3151A20B-101C-448D-9BBD-E9C2FA4EBDB0}" srcOrd="0" destOrd="0" presId="urn:microsoft.com/office/officeart/2005/8/layout/list1"/>
    <dgm:cxn modelId="{4CD945B0-FCE0-4661-BC45-2020F4B6DB61}" type="presOf" srcId="{0182DDE5-50E1-4D87-AC05-D90131F41416}" destId="{40B19539-E85D-4F5C-A82D-D99F9885EF26}" srcOrd="1" destOrd="0" presId="urn:microsoft.com/office/officeart/2005/8/layout/list1"/>
    <dgm:cxn modelId="{BFC934C3-5700-414E-87E9-CB7F3AAA049B}" srcId="{0182DDE5-50E1-4D87-AC05-D90131F41416}" destId="{B8977027-0ECD-4580-B3B1-9CF387AE6641}" srcOrd="2" destOrd="0" parTransId="{24F9B6EE-BE58-41B4-AAB8-22B1F0380F71}" sibTransId="{0DBA267A-C6B4-439A-A0B8-7502F814C651}"/>
    <dgm:cxn modelId="{92FC80C5-F728-4ACD-8BD5-A3DF858DD982}" srcId="{0182DDE5-50E1-4D87-AC05-D90131F41416}" destId="{D8EBF862-2323-41EE-A8C0-E6B1E9EA05DF}" srcOrd="0" destOrd="0" parTransId="{5E6CD3A8-E41B-406E-B098-89CBF4CC0566}" sibTransId="{A052126E-935C-46A0-9557-17FD96E02158}"/>
    <dgm:cxn modelId="{D08EAECE-A1F9-44DB-B0CE-6D81FE3E50C2}" type="presOf" srcId="{299EE924-78AA-46B3-B30E-CC4D3EEA2CE3}" destId="{12A37329-FEFC-400B-B6EA-594C33E70F2D}" srcOrd="1" destOrd="0" presId="urn:microsoft.com/office/officeart/2005/8/layout/list1"/>
    <dgm:cxn modelId="{1E1C0BF3-32FA-4AC6-9DA8-DB249BF35139}" type="presOf" srcId="{D8EBF862-2323-41EE-A8C0-E6B1E9EA05DF}" destId="{D6AB72CC-4941-4F86-AAAA-45B60EB1ECD6}" srcOrd="0" destOrd="0" presId="urn:microsoft.com/office/officeart/2005/8/layout/list1"/>
    <dgm:cxn modelId="{DAB383F3-EDBB-4E59-81D6-A17036E1F733}" srcId="{EA9879DE-8BB1-4A86-8378-1ADF4B767081}" destId="{0182DDE5-50E1-4D87-AC05-D90131F41416}" srcOrd="1" destOrd="0" parTransId="{EDA40265-1C7F-4B4D-9F7F-C317BD9743A3}" sibTransId="{1C4D873B-C460-4EAD-AAC5-6AA5465FF4A3}"/>
    <dgm:cxn modelId="{6C9818BA-4929-4318-951F-800C8AB89098}" type="presParOf" srcId="{866D3674-3CFD-460B-8385-989E20CBE104}" destId="{C575B244-A0CB-4985-BDB2-8824E1DECCCA}" srcOrd="0" destOrd="0" presId="urn:microsoft.com/office/officeart/2005/8/layout/list1"/>
    <dgm:cxn modelId="{3023F7F6-726E-4B8E-B31B-A2A9D3A9DB6F}" type="presParOf" srcId="{C575B244-A0CB-4985-BDB2-8824E1DECCCA}" destId="{C9271DAD-6A30-4A70-9870-03AE4E93AA76}" srcOrd="0" destOrd="0" presId="urn:microsoft.com/office/officeart/2005/8/layout/list1"/>
    <dgm:cxn modelId="{5AD2E05B-D87D-4208-8A43-0BA5C24C0066}" type="presParOf" srcId="{C575B244-A0CB-4985-BDB2-8824E1DECCCA}" destId="{12A37329-FEFC-400B-B6EA-594C33E70F2D}" srcOrd="1" destOrd="0" presId="urn:microsoft.com/office/officeart/2005/8/layout/list1"/>
    <dgm:cxn modelId="{B49A65F2-150B-4172-B58D-FE1A7929F888}" type="presParOf" srcId="{866D3674-3CFD-460B-8385-989E20CBE104}" destId="{8CA176BC-2F7E-4803-95A7-5AEC726A0916}" srcOrd="1" destOrd="0" presId="urn:microsoft.com/office/officeart/2005/8/layout/list1"/>
    <dgm:cxn modelId="{7E34723C-50C3-4E1B-A3C2-B8172DB2C23C}" type="presParOf" srcId="{866D3674-3CFD-460B-8385-989E20CBE104}" destId="{3151A20B-101C-448D-9BBD-E9C2FA4EBDB0}" srcOrd="2" destOrd="0" presId="urn:microsoft.com/office/officeart/2005/8/layout/list1"/>
    <dgm:cxn modelId="{9315047F-1F5C-4823-AAA3-A124428ED38F}" type="presParOf" srcId="{866D3674-3CFD-460B-8385-989E20CBE104}" destId="{DAF4E3B9-1B02-4468-AF2F-08CCAC257DEF}" srcOrd="3" destOrd="0" presId="urn:microsoft.com/office/officeart/2005/8/layout/list1"/>
    <dgm:cxn modelId="{0962AA3D-94CF-48C6-9FEE-CBA6A925064C}" type="presParOf" srcId="{866D3674-3CFD-460B-8385-989E20CBE104}" destId="{0F563B68-F3A1-49D8-B6DF-84474D514C23}" srcOrd="4" destOrd="0" presId="urn:microsoft.com/office/officeart/2005/8/layout/list1"/>
    <dgm:cxn modelId="{1D96557B-B090-4C59-8C24-AE5DC7FBC293}" type="presParOf" srcId="{0F563B68-F3A1-49D8-B6DF-84474D514C23}" destId="{252804A0-014A-443D-A961-A6CDBCFCA9FE}" srcOrd="0" destOrd="0" presId="urn:microsoft.com/office/officeart/2005/8/layout/list1"/>
    <dgm:cxn modelId="{ACD2240B-DDED-40C9-9068-2844F355B769}" type="presParOf" srcId="{0F563B68-F3A1-49D8-B6DF-84474D514C23}" destId="{40B19539-E85D-4F5C-A82D-D99F9885EF26}" srcOrd="1" destOrd="0" presId="urn:microsoft.com/office/officeart/2005/8/layout/list1"/>
    <dgm:cxn modelId="{565E5E6E-64C2-4D5D-8741-58BD542C423B}" type="presParOf" srcId="{866D3674-3CFD-460B-8385-989E20CBE104}" destId="{E22CBADC-CE47-4248-AAAA-05D3AA4804D3}" srcOrd="5" destOrd="0" presId="urn:microsoft.com/office/officeart/2005/8/layout/list1"/>
    <dgm:cxn modelId="{7ACC982A-F0C3-4CD1-8355-73E0B028519D}" type="presParOf" srcId="{866D3674-3CFD-460B-8385-989E20CBE104}" destId="{D6AB72CC-4941-4F86-AAAA-45B60EB1EC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DE2CF-41F2-4129-9CFB-4AC7F4291B1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72E8A0C-15F3-400C-9654-1D61698E3C61}">
      <dgm:prSet/>
      <dgm:spPr/>
      <dgm:t>
        <a:bodyPr/>
        <a:lstStyle/>
        <a:p>
          <a:r>
            <a:rPr lang="en-US"/>
            <a:t>Method/Technique:</a:t>
          </a:r>
        </a:p>
      </dgm:t>
    </dgm:pt>
    <dgm:pt modelId="{389456AA-CAF7-4833-95EF-4AA2CF8F82A6}" type="parTrans" cxnId="{43E9138C-CC5D-4F62-85CD-F2E438145752}">
      <dgm:prSet/>
      <dgm:spPr/>
      <dgm:t>
        <a:bodyPr/>
        <a:lstStyle/>
        <a:p>
          <a:endParaRPr lang="en-US"/>
        </a:p>
      </dgm:t>
    </dgm:pt>
    <dgm:pt modelId="{24F5C320-C362-4837-8AAC-6674F5A60C1E}" type="sibTrans" cxnId="{43E9138C-CC5D-4F62-85CD-F2E438145752}">
      <dgm:prSet/>
      <dgm:spPr/>
      <dgm:t>
        <a:bodyPr/>
        <a:lstStyle/>
        <a:p>
          <a:endParaRPr lang="en-US"/>
        </a:p>
      </dgm:t>
    </dgm:pt>
    <dgm:pt modelId="{52B2A315-866E-477D-936B-CCCAEB9044F5}">
      <dgm:prSet/>
      <dgm:spPr/>
      <dgm:t>
        <a:bodyPr/>
        <a:lstStyle/>
        <a:p>
          <a:r>
            <a:rPr lang="en-US"/>
            <a:t>Using Training/Test set Data to make the prediction</a:t>
          </a:r>
        </a:p>
      </dgm:t>
    </dgm:pt>
    <dgm:pt modelId="{EC51C721-C225-4C60-A0DB-5B001FDD131D}" type="parTrans" cxnId="{DF61148F-A492-42F8-80A3-421AD7B30C7B}">
      <dgm:prSet/>
      <dgm:spPr/>
      <dgm:t>
        <a:bodyPr/>
        <a:lstStyle/>
        <a:p>
          <a:endParaRPr lang="en-US"/>
        </a:p>
      </dgm:t>
    </dgm:pt>
    <dgm:pt modelId="{70112EB5-BF3E-4C23-97F2-1D158FB1E17C}" type="sibTrans" cxnId="{DF61148F-A492-42F8-80A3-421AD7B30C7B}">
      <dgm:prSet/>
      <dgm:spPr/>
      <dgm:t>
        <a:bodyPr/>
        <a:lstStyle/>
        <a:p>
          <a:endParaRPr lang="en-US"/>
        </a:p>
      </dgm:t>
    </dgm:pt>
    <dgm:pt modelId="{7A6B9C65-753E-46CE-B0ED-7014F481AFC7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6AAE5773-89FC-4325-AF56-7C15586C2CAD}" type="parTrans" cxnId="{9FD6342E-3900-4880-9F31-A1DE3931AA57}">
      <dgm:prSet/>
      <dgm:spPr/>
      <dgm:t>
        <a:bodyPr/>
        <a:lstStyle/>
        <a:p>
          <a:endParaRPr lang="en-US"/>
        </a:p>
      </dgm:t>
    </dgm:pt>
    <dgm:pt modelId="{312151B9-42A8-47DA-AD7D-33073729E2B1}" type="sibTrans" cxnId="{9FD6342E-3900-4880-9F31-A1DE3931AA57}">
      <dgm:prSet/>
      <dgm:spPr/>
      <dgm:t>
        <a:bodyPr/>
        <a:lstStyle/>
        <a:p>
          <a:endParaRPr lang="en-US"/>
        </a:p>
      </dgm:t>
    </dgm:pt>
    <dgm:pt modelId="{B2ECE9B8-143F-4BB9-ADE9-1ABDB858ACF5}">
      <dgm:prSet/>
      <dgm:spPr/>
      <dgm:t>
        <a:bodyPr/>
        <a:lstStyle/>
        <a:p>
          <a:r>
            <a:rPr lang="en-US"/>
            <a:t>Drift Forecast</a:t>
          </a:r>
        </a:p>
      </dgm:t>
    </dgm:pt>
    <dgm:pt modelId="{810FF2EA-D6A9-423F-AE30-687B47922BDC}" type="parTrans" cxnId="{C26ACEBA-0058-4FCC-9985-36B292A10C37}">
      <dgm:prSet/>
      <dgm:spPr/>
      <dgm:t>
        <a:bodyPr/>
        <a:lstStyle/>
        <a:p>
          <a:endParaRPr lang="en-US"/>
        </a:p>
      </dgm:t>
    </dgm:pt>
    <dgm:pt modelId="{2B7F08A5-5881-4A0D-AC41-1EB98DEE39B1}" type="sibTrans" cxnId="{C26ACEBA-0058-4FCC-9985-36B292A10C37}">
      <dgm:prSet/>
      <dgm:spPr/>
      <dgm:t>
        <a:bodyPr/>
        <a:lstStyle/>
        <a:p>
          <a:endParaRPr lang="en-US"/>
        </a:p>
      </dgm:t>
    </dgm:pt>
    <dgm:pt modelId="{89FD7902-C0AC-4788-8D6D-95FBDC28FD32}" type="pres">
      <dgm:prSet presAssocID="{C83DE2CF-41F2-4129-9CFB-4AC7F4291B16}" presName="Name0" presStyleCnt="0">
        <dgm:presLayoutVars>
          <dgm:dir/>
          <dgm:animLvl val="lvl"/>
          <dgm:resizeHandles val="exact"/>
        </dgm:presLayoutVars>
      </dgm:prSet>
      <dgm:spPr/>
    </dgm:pt>
    <dgm:pt modelId="{56A4F284-25E6-4B78-B8E3-36CE3E055D82}" type="pres">
      <dgm:prSet presAssocID="{A72E8A0C-15F3-400C-9654-1D61698E3C61}" presName="linNode" presStyleCnt="0"/>
      <dgm:spPr/>
    </dgm:pt>
    <dgm:pt modelId="{E314CE10-2CC3-4A31-BDAB-05D67A7A8B33}" type="pres">
      <dgm:prSet presAssocID="{A72E8A0C-15F3-400C-9654-1D61698E3C61}" presName="parentText" presStyleLbl="alignNode1" presStyleIdx="0" presStyleCnt="1" custScaleX="157037">
        <dgm:presLayoutVars>
          <dgm:chMax val="1"/>
          <dgm:bulletEnabled/>
        </dgm:presLayoutVars>
      </dgm:prSet>
      <dgm:spPr/>
    </dgm:pt>
    <dgm:pt modelId="{E17FA66B-247D-4233-A0B0-7298A53B9DFD}" type="pres">
      <dgm:prSet presAssocID="{A72E8A0C-15F3-400C-9654-1D61698E3C61}" presName="descendantText" presStyleLbl="alignAccFollowNode1" presStyleIdx="0" presStyleCnt="1" custLinFactY="-100000" custLinFactNeighborX="3383" custLinFactNeighborY="-112835">
        <dgm:presLayoutVars>
          <dgm:bulletEnabled/>
        </dgm:presLayoutVars>
      </dgm:prSet>
      <dgm:spPr/>
    </dgm:pt>
  </dgm:ptLst>
  <dgm:cxnLst>
    <dgm:cxn modelId="{9FD6342E-3900-4880-9F31-A1DE3931AA57}" srcId="{A72E8A0C-15F3-400C-9654-1D61698E3C61}" destId="{7A6B9C65-753E-46CE-B0ED-7014F481AFC7}" srcOrd="1" destOrd="0" parTransId="{6AAE5773-89FC-4325-AF56-7C15586C2CAD}" sibTransId="{312151B9-42A8-47DA-AD7D-33073729E2B1}"/>
    <dgm:cxn modelId="{43E9138C-CC5D-4F62-85CD-F2E438145752}" srcId="{C83DE2CF-41F2-4129-9CFB-4AC7F4291B16}" destId="{A72E8A0C-15F3-400C-9654-1D61698E3C61}" srcOrd="0" destOrd="0" parTransId="{389456AA-CAF7-4833-95EF-4AA2CF8F82A6}" sibTransId="{24F5C320-C362-4837-8AAC-6674F5A60C1E}"/>
    <dgm:cxn modelId="{DF61148F-A492-42F8-80A3-421AD7B30C7B}" srcId="{A72E8A0C-15F3-400C-9654-1D61698E3C61}" destId="{52B2A315-866E-477D-936B-CCCAEB9044F5}" srcOrd="0" destOrd="0" parTransId="{EC51C721-C225-4C60-A0DB-5B001FDD131D}" sibTransId="{70112EB5-BF3E-4C23-97F2-1D158FB1E17C}"/>
    <dgm:cxn modelId="{CA874D99-AA9C-4F9E-96B4-48A6330C45BD}" type="presOf" srcId="{A72E8A0C-15F3-400C-9654-1D61698E3C61}" destId="{E314CE10-2CC3-4A31-BDAB-05D67A7A8B33}" srcOrd="0" destOrd="0" presId="urn:microsoft.com/office/officeart/2016/7/layout/VerticalSolidActionList"/>
    <dgm:cxn modelId="{AB4632A4-C7AF-4B0F-A237-E0F0D3710220}" type="presOf" srcId="{52B2A315-866E-477D-936B-CCCAEB9044F5}" destId="{E17FA66B-247D-4233-A0B0-7298A53B9DFD}" srcOrd="0" destOrd="0" presId="urn:microsoft.com/office/officeart/2016/7/layout/VerticalSolidActionList"/>
    <dgm:cxn modelId="{C26ACEBA-0058-4FCC-9985-36B292A10C37}" srcId="{A72E8A0C-15F3-400C-9654-1D61698E3C61}" destId="{B2ECE9B8-143F-4BB9-ADE9-1ABDB858ACF5}" srcOrd="2" destOrd="0" parTransId="{810FF2EA-D6A9-423F-AE30-687B47922BDC}" sibTransId="{2B7F08A5-5881-4A0D-AC41-1EB98DEE39B1}"/>
    <dgm:cxn modelId="{C48008E0-6648-4C56-8E89-56FA7D1257C5}" type="presOf" srcId="{B2ECE9B8-143F-4BB9-ADE9-1ABDB858ACF5}" destId="{E17FA66B-247D-4233-A0B0-7298A53B9DFD}" srcOrd="0" destOrd="2" presId="urn:microsoft.com/office/officeart/2016/7/layout/VerticalSolidActionList"/>
    <dgm:cxn modelId="{DE2F0BE0-12C4-4AF5-98B4-574F5C8B44B8}" type="presOf" srcId="{C83DE2CF-41F2-4129-9CFB-4AC7F4291B16}" destId="{89FD7902-C0AC-4788-8D6D-95FBDC28FD32}" srcOrd="0" destOrd="0" presId="urn:microsoft.com/office/officeart/2016/7/layout/VerticalSolidActionList"/>
    <dgm:cxn modelId="{D603EDE8-BE8E-4917-9550-BCD0631BC2CD}" type="presOf" srcId="{7A6B9C65-753E-46CE-B0ED-7014F481AFC7}" destId="{E17FA66B-247D-4233-A0B0-7298A53B9DFD}" srcOrd="0" destOrd="1" presId="urn:microsoft.com/office/officeart/2016/7/layout/VerticalSolidActionList"/>
    <dgm:cxn modelId="{5863FD3D-5088-4EB3-A604-1438AAE9A3AE}" type="presParOf" srcId="{89FD7902-C0AC-4788-8D6D-95FBDC28FD32}" destId="{56A4F284-25E6-4B78-B8E3-36CE3E055D82}" srcOrd="0" destOrd="0" presId="urn:microsoft.com/office/officeart/2016/7/layout/VerticalSolidActionList"/>
    <dgm:cxn modelId="{31CC4541-3F9E-4D0F-8C2D-3D192A304F9A}" type="presParOf" srcId="{56A4F284-25E6-4B78-B8E3-36CE3E055D82}" destId="{E314CE10-2CC3-4A31-BDAB-05D67A7A8B33}" srcOrd="0" destOrd="0" presId="urn:microsoft.com/office/officeart/2016/7/layout/VerticalSolidActionList"/>
    <dgm:cxn modelId="{9EF22059-79EE-446C-BCC2-BC10363833FB}" type="presParOf" srcId="{56A4F284-25E6-4B78-B8E3-36CE3E055D82}" destId="{E17FA66B-247D-4233-A0B0-7298A53B9DF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0DE3D-F29D-44FD-9846-F54B8A7858A6}">
      <dsp:nvSpPr>
        <dsp:cNvPr id="0" name=""/>
        <dsp:cNvSpPr/>
      </dsp:nvSpPr>
      <dsp:spPr>
        <a:xfrm>
          <a:off x="0" y="206533"/>
          <a:ext cx="6513603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Predicting next year stat and who will have the better season</a:t>
          </a:r>
        </a:p>
      </dsp:txBody>
      <dsp:txXfrm>
        <a:off x="69908" y="276441"/>
        <a:ext cx="6373787" cy="1292264"/>
      </dsp:txXfrm>
    </dsp:sp>
    <dsp:sp modelId="{E9B8D4F9-4323-4CA3-B091-8E09106B1C29}">
      <dsp:nvSpPr>
        <dsp:cNvPr id="0" name=""/>
        <dsp:cNvSpPr/>
      </dsp:nvSpPr>
      <dsp:spPr>
        <a:xfrm>
          <a:off x="0" y="1742293"/>
          <a:ext cx="6513603" cy="1432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Using visualization</a:t>
          </a:r>
        </a:p>
      </dsp:txBody>
      <dsp:txXfrm>
        <a:off x="69908" y="1812201"/>
        <a:ext cx="6373787" cy="1292264"/>
      </dsp:txXfrm>
    </dsp:sp>
    <dsp:sp modelId="{0258C398-4DE3-4464-965E-C90270DC9E5F}">
      <dsp:nvSpPr>
        <dsp:cNvPr id="0" name=""/>
        <dsp:cNvSpPr/>
      </dsp:nvSpPr>
      <dsp:spPr>
        <a:xfrm>
          <a:off x="0" y="3278053"/>
          <a:ext cx="6513603" cy="1432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Roles:</a:t>
          </a:r>
        </a:p>
      </dsp:txBody>
      <dsp:txXfrm>
        <a:off x="69908" y="3347961"/>
        <a:ext cx="6373787" cy="1292264"/>
      </dsp:txXfrm>
    </dsp:sp>
    <dsp:sp modelId="{93F60AE1-1E70-4AF9-8E34-74492D5B735A}">
      <dsp:nvSpPr>
        <dsp:cNvPr id="0" name=""/>
        <dsp:cNvSpPr/>
      </dsp:nvSpPr>
      <dsp:spPr>
        <a:xfrm>
          <a:off x="0" y="4710133"/>
          <a:ext cx="651360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Andreas: Scraping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Luc: Data analyzing and predicting</a:t>
          </a:r>
        </a:p>
      </dsp:txBody>
      <dsp:txXfrm>
        <a:off x="0" y="4710133"/>
        <a:ext cx="6513603" cy="96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1A20B-101C-448D-9BBD-E9C2FA4EBDB0}">
      <dsp:nvSpPr>
        <dsp:cNvPr id="0" name=""/>
        <dsp:cNvSpPr/>
      </dsp:nvSpPr>
      <dsp:spPr>
        <a:xfrm>
          <a:off x="0" y="336184"/>
          <a:ext cx="1019025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95732" rIns="7908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Python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</a:t>
          </a:r>
        </a:p>
      </dsp:txBody>
      <dsp:txXfrm>
        <a:off x="0" y="336184"/>
        <a:ext cx="10190252" cy="1107225"/>
      </dsp:txXfrm>
    </dsp:sp>
    <dsp:sp modelId="{12A37329-FEFC-400B-B6EA-594C33E70F2D}">
      <dsp:nvSpPr>
        <dsp:cNvPr id="0" name=""/>
        <dsp:cNvSpPr/>
      </dsp:nvSpPr>
      <dsp:spPr>
        <a:xfrm>
          <a:off x="509512" y="55744"/>
          <a:ext cx="713317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Language:</a:t>
          </a:r>
        </a:p>
      </dsp:txBody>
      <dsp:txXfrm>
        <a:off x="536892" y="83124"/>
        <a:ext cx="7078416" cy="506120"/>
      </dsp:txXfrm>
    </dsp:sp>
    <dsp:sp modelId="{D6AB72CC-4941-4F86-AAAA-45B60EB1ECD6}">
      <dsp:nvSpPr>
        <dsp:cNvPr id="0" name=""/>
        <dsp:cNvSpPr/>
      </dsp:nvSpPr>
      <dsp:spPr>
        <a:xfrm>
          <a:off x="0" y="1826450"/>
          <a:ext cx="10190252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95732" rIns="7908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BS4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fpp2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forecast</a:t>
          </a:r>
        </a:p>
      </dsp:txBody>
      <dsp:txXfrm>
        <a:off x="0" y="1826450"/>
        <a:ext cx="10190252" cy="1735650"/>
      </dsp:txXfrm>
    </dsp:sp>
    <dsp:sp modelId="{40B19539-E85D-4F5C-A82D-D99F9885EF26}">
      <dsp:nvSpPr>
        <dsp:cNvPr id="0" name=""/>
        <dsp:cNvSpPr/>
      </dsp:nvSpPr>
      <dsp:spPr>
        <a:xfrm>
          <a:off x="509512" y="1546010"/>
          <a:ext cx="7133176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Libraries:</a:t>
          </a:r>
        </a:p>
      </dsp:txBody>
      <dsp:txXfrm>
        <a:off x="536892" y="1573390"/>
        <a:ext cx="707841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FA66B-247D-4233-A0B0-7298A53B9DFD}">
      <dsp:nvSpPr>
        <dsp:cNvPr id="0" name=""/>
        <dsp:cNvSpPr/>
      </dsp:nvSpPr>
      <dsp:spPr>
        <a:xfrm>
          <a:off x="2027296" y="0"/>
          <a:ext cx="5160902" cy="15424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36" tIns="391776" rIns="100136" bIns="3917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Training/Test set Data to make the prediction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Naïve Bayes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Drift Forecast</a:t>
          </a:r>
        </a:p>
      </dsp:txBody>
      <dsp:txXfrm>
        <a:off x="2027296" y="0"/>
        <a:ext cx="5160902" cy="1542427"/>
      </dsp:txXfrm>
    </dsp:sp>
    <dsp:sp modelId="{E314CE10-2CC3-4A31-BDAB-05D67A7A8B33}">
      <dsp:nvSpPr>
        <dsp:cNvPr id="0" name=""/>
        <dsp:cNvSpPr/>
      </dsp:nvSpPr>
      <dsp:spPr>
        <a:xfrm>
          <a:off x="582" y="0"/>
          <a:ext cx="2026131" cy="154242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74" tIns="152358" rIns="68274" bIns="15235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Method/Technique:</a:t>
          </a:r>
        </a:p>
      </dsp:txBody>
      <dsp:txXfrm>
        <a:off x="582" y="0"/>
        <a:ext cx="2026131" cy="1542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A023-A320-4F01-B99B-CDB608BA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A7EC-D80E-438B-A3AD-4C2F2361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7B48-2520-4DB2-B069-6FC5EF7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9816-BD38-424A-BCD0-36631E6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9566-8FCF-4793-8DC0-2651AD0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AAF6-F414-49D9-B96D-1CEC1DFD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A3FE-1303-4EA9-8FAE-12741DAE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01A6-DC5D-4B88-8963-5DA5BBC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00CF-A2B7-4238-A064-F01FE10B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59F7-EC5C-4D4B-9DC0-E2AB26A4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2118-2788-4FB7-BFA0-9C4E0037A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7684-3B73-464C-A0A1-481B9D1B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8A79-FB07-4D3D-8973-684D47FC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F576-D226-4A2D-9A1B-D866B05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A87B-126A-4F95-B81C-7B77DF0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0AE9-C18F-4FF4-B068-3E571A7D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B6A2-4084-4759-BD32-CA073C96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8F06-8CD4-4D48-AEF5-D2FEDA8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95FF-D16C-4746-9361-5FE20433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B932-9E5E-4F98-AC70-EA48DAE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D4CC-87FF-47F4-8ACC-E05B43E8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5B6B-3BB7-49F1-BD4B-4710246C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856C-731E-4DD6-9924-82F0216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F095-ECF1-4B2D-AAE3-AE889C6D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9196-2EB8-4BF4-8FC2-04D3132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F7ED-A726-4BEC-902A-2677B8C4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706-33CE-4C18-B307-87CC660F3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035F-2BAE-4FDF-AFEB-0BD0A0EE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CB91-261F-4006-9EA6-6B8E3C9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10-3AFA-454A-A6B9-DFBB99E6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0BE0-520D-4E90-BA15-05A657EB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102-77D6-4651-AFD4-CA7D4FC5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C7CC-E19F-4931-B784-DC8232EB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3D10-9AD8-4D05-B7EF-DEC87F18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037E-EA74-46A8-AC62-B0BAAC3B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1B967-6987-4A2D-A1B6-37861B16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D7757-D079-4966-AB5F-9FDAF36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D8F5B-E191-42BF-9BC4-2E2B7E13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DBB7-0B58-4215-8BAC-373FE4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46C-5B0F-41A1-A950-1BF65A8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DE0E3-41BC-444E-B617-2CEB82FA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DB4D1-D02A-4B86-8C84-8D0C471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B8F1-1FF0-4D74-9A33-B463BAE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451F9-6CA4-4E27-97FE-5F9ED727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AE7ED-438D-41ED-90CA-114563A1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8F30-CD09-49EE-87C4-D4750415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9D98-C018-4CFA-BA85-66D29918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2B-AC71-4E08-8750-352EF2DB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4199E-0C7F-4832-9055-C6053442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5463-7508-4A8B-A4C5-BBB77EB4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A40E-DE1C-48BF-8C0A-D42973BF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897D-7E08-4877-ACFB-B46D74A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A1E3-E508-46B2-8249-88CDB3E2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28371-0582-41E8-95BF-3EC44DA5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E7EF-3468-4689-AB2C-4D94DEA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A45F-E7F6-4464-B7AA-1FD8491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305-F76C-49D0-AAAA-359F73DC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969E-F342-44C9-B694-C37CEEEE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F49E8-5908-4F24-B7A7-DB7AAA79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0EB8-921E-48FA-BA50-2B582F30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59AB-7638-426C-974A-B9DF44FD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AEFA-29E0-467B-93AE-941B01968E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5149-86B8-47D6-A711-7945C376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C360-5C0D-4834-863D-D36BE688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DB70B-66F3-473C-8B47-1BB2DB82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104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NBA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60093-96A0-47E1-8C8C-F7F9A73D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443" y="4344624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</a:t>
            </a:r>
            <a:r>
              <a:rPr lang="en-US" sz="2000" b="1" u="sng" dirty="0"/>
              <a:t>Andreas Sudarto, </a:t>
            </a:r>
          </a:p>
          <a:p>
            <a:pPr algn="l"/>
            <a:r>
              <a:rPr lang="en-US" sz="2000" b="1" u="sng" dirty="0"/>
              <a:t>Luc </a:t>
            </a:r>
            <a:r>
              <a:rPr lang="en-US" sz="2000" b="1" u="sng" dirty="0" err="1"/>
              <a:t>Ravenelle</a:t>
            </a:r>
            <a:endParaRPr lang="en-US" sz="2000" b="1" u="sng" dirty="0"/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AE09D15C-6093-4C8C-BFC8-E6A72AB9A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7155" y="582678"/>
            <a:ext cx="3079129" cy="3079129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nba logo vector">
            <a:extLst>
              <a:ext uri="{FF2B5EF4-FFF2-40B4-BE49-F238E27FC236}">
                <a16:creationId xmlns:a16="http://schemas.microsoft.com/office/drawing/2014/main" id="{3B671638-B8D5-4B22-B09C-9508E6B6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53" y="3297181"/>
            <a:ext cx="1936317" cy="19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C0DF8-7C47-439E-BF92-5AF6D08A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Accuracy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5BF0-C64A-4E4D-826E-CA956A4EDE5D}"/>
              </a:ext>
            </a:extLst>
          </p:cNvPr>
          <p:cNvSpPr txBox="1"/>
          <p:nvPr/>
        </p:nvSpPr>
        <p:spPr>
          <a:xfrm>
            <a:off x="4429125" y="416260"/>
            <a:ext cx="333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C6528-B46B-40A6-B1B0-92E4F36CE0CE}"/>
              </a:ext>
            </a:extLst>
          </p:cNvPr>
          <p:cNvSpPr txBox="1"/>
          <p:nvPr/>
        </p:nvSpPr>
        <p:spPr>
          <a:xfrm>
            <a:off x="4429125" y="3528921"/>
            <a:ext cx="150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Result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1CBC6-EC01-4B5D-80BF-00CD749D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62" y="289978"/>
            <a:ext cx="4730480" cy="2652378"/>
          </a:xfrm>
          <a:prstGeom prst="rect">
            <a:avLst/>
          </a:prstGeom>
        </p:spPr>
      </p:pic>
      <p:pic>
        <p:nvPicPr>
          <p:cNvPr id="11" name="Picture 6" descr="Image result for kevin durant headshot">
            <a:extLst>
              <a:ext uri="{FF2B5EF4-FFF2-40B4-BE49-F238E27FC236}">
                <a16:creationId xmlns:a16="http://schemas.microsoft.com/office/drawing/2014/main" id="{95AC18A4-9B1F-406F-8077-878DE731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562730"/>
            <a:ext cx="1777526" cy="21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CA051-8709-4836-9AB4-BDA2182E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3469480"/>
            <a:ext cx="4612232" cy="2586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F5901A-6349-4B6E-84B0-9C73210CC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6" y="2870214"/>
            <a:ext cx="6408224" cy="2766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65A6AC-AE88-4EA5-9268-8253707136D3}"/>
              </a:ext>
            </a:extLst>
          </p:cNvPr>
          <p:cNvSpPr/>
          <p:nvPr/>
        </p:nvSpPr>
        <p:spPr>
          <a:xfrm>
            <a:off x="7622143" y="2816854"/>
            <a:ext cx="1202264" cy="503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steph curry headshot">
            <a:extLst>
              <a:ext uri="{FF2B5EF4-FFF2-40B4-BE49-F238E27FC236}">
                <a16:creationId xmlns:a16="http://schemas.microsoft.com/office/drawing/2014/main" id="{488BD1E6-0B7E-4A52-AC92-3D2BD8E0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40" y="3713587"/>
            <a:ext cx="2176570" cy="2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98D0AD-28BA-4AEA-BD45-CF45CBD05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6" y="6152581"/>
            <a:ext cx="6362498" cy="30433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DB7FD76-B13C-49F7-BC99-85045A32B1F0}"/>
              </a:ext>
            </a:extLst>
          </p:cNvPr>
          <p:cNvSpPr/>
          <p:nvPr/>
        </p:nvSpPr>
        <p:spPr>
          <a:xfrm>
            <a:off x="7622143" y="6056024"/>
            <a:ext cx="1202264" cy="503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AC3C8-C45A-42D1-9A2A-8532198E5BBE}"/>
              </a:ext>
            </a:extLst>
          </p:cNvPr>
          <p:cNvSpPr txBox="1"/>
          <p:nvPr/>
        </p:nvSpPr>
        <p:spPr>
          <a:xfrm>
            <a:off x="807871" y="4212796"/>
            <a:ext cx="364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us that neither the drift method nor the naïve method are good predictors of future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6077F-BC9C-4AE9-8D2A-2724D29A30F2}"/>
              </a:ext>
            </a:extLst>
          </p:cNvPr>
          <p:cNvSpPr txBox="1"/>
          <p:nvPr/>
        </p:nvSpPr>
        <p:spPr>
          <a:xfrm>
            <a:off x="807871" y="5443561"/>
            <a:ext cx="349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better results that we got were purely coincidental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2347D-A633-428B-BE2A-2F48C1F5CAC6}"/>
              </a:ext>
            </a:extLst>
          </p:cNvPr>
          <p:cNvSpPr txBox="1"/>
          <p:nvPr/>
        </p:nvSpPr>
        <p:spPr>
          <a:xfrm>
            <a:off x="807871" y="3536029"/>
            <a:ext cx="333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is not less that 10% of the mean of f(x)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CA78A-91DC-4A52-AF44-942BDF08B096}"/>
              </a:ext>
            </a:extLst>
          </p:cNvPr>
          <p:cNvSpPr txBox="1"/>
          <p:nvPr/>
        </p:nvSpPr>
        <p:spPr>
          <a:xfrm>
            <a:off x="381551" y="6165546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Cannot effectively predict future statistics</a:t>
            </a:r>
          </a:p>
        </p:txBody>
      </p:sp>
    </p:spTree>
    <p:extLst>
      <p:ext uri="{BB962C8B-B14F-4D97-AF65-F5344CB8AC3E}">
        <p14:creationId xmlns:p14="http://schemas.microsoft.com/office/powerpoint/2010/main" val="42156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5584-E1D8-4F2F-A911-A73E6907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Ideas and role collab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44E42-3CD0-4290-99FE-BD263251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2023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2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E08-599E-4E03-A0F9-4C62B1CC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5E144A-A78E-49AF-86E0-41D4BDDF2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2429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8" name="Picture 6" descr="Image result for rstudio logo">
            <a:extLst>
              <a:ext uri="{FF2B5EF4-FFF2-40B4-BE49-F238E27FC236}">
                <a16:creationId xmlns:a16="http://schemas.microsoft.com/office/drawing/2014/main" id="{E79BF26C-33A2-4C84-8414-691DB11D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89" y="2975043"/>
            <a:ext cx="721468" cy="7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ython logo">
            <a:extLst>
              <a:ext uri="{FF2B5EF4-FFF2-40B4-BE49-F238E27FC236}">
                <a16:creationId xmlns:a16="http://schemas.microsoft.com/office/drawing/2014/main" id="{4964B81F-4C32-4179-BBA8-BFB99CB2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99" y="2975043"/>
            <a:ext cx="778821" cy="7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6330-85A9-4E46-ADC3-D22F1D7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Source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04798F-B7C2-4A97-8D61-EC593CB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6878"/>
            <a:ext cx="7188199" cy="24439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AF4C-3871-4C79-8B9B-06D24535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NBA Reference</a:t>
            </a:r>
          </a:p>
          <a:p>
            <a:r>
              <a:rPr lang="en-US" sz="18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8777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E1F2A-8F1F-427E-9500-27CBE28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211D-FE32-41FC-862A-35B8861E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Library </a:t>
            </a:r>
            <a:r>
              <a:rPr lang="en-US" sz="2000" dirty="0" err="1">
                <a:solidFill>
                  <a:schemeClr val="bg1"/>
                </a:solidFill>
              </a:rPr>
              <a:t>BeautifulSoup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Scrape the TR and TH tag to get all the stats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C31B13-6A44-4594-8A3E-0F6F2520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43467"/>
            <a:ext cx="6250769" cy="43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502D5-DA35-438E-B622-74E3AD1F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CF5252-FCF2-4462-BDCC-5D13D00AD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54437"/>
              </p:ext>
            </p:extLst>
          </p:nvPr>
        </p:nvGraphicFramePr>
        <p:xfrm>
          <a:off x="4207276" y="2087658"/>
          <a:ext cx="7188199" cy="154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1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04D9-5483-4127-A202-12EE53B0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wall&#10;&#10;Description automatically generated">
            <a:extLst>
              <a:ext uri="{FF2B5EF4-FFF2-40B4-BE49-F238E27FC236}">
                <a16:creationId xmlns:a16="http://schemas.microsoft.com/office/drawing/2014/main" id="{B4FF2560-851D-42BE-8164-8691842F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36287"/>
            <a:ext cx="11496821" cy="1609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E66AC-47C6-4330-B33A-3A3F46BC7CD0}"/>
              </a:ext>
            </a:extLst>
          </p:cNvPr>
          <p:cNvSpPr txBox="1"/>
          <p:nvPr/>
        </p:nvSpPr>
        <p:spPr>
          <a:xfrm>
            <a:off x="1611860" y="4891596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used for each player: Points avg, Assist avg, Adjusted Field Goal %, Turnover avg</a:t>
            </a:r>
          </a:p>
        </p:txBody>
      </p:sp>
    </p:spTree>
    <p:extLst>
      <p:ext uri="{BB962C8B-B14F-4D97-AF65-F5344CB8AC3E}">
        <p14:creationId xmlns:p14="http://schemas.microsoft.com/office/powerpoint/2010/main" val="15096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341C2-A58F-4977-A61C-A33D708D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7" name="Graphic 6" descr="Play">
            <a:extLst>
              <a:ext uri="{FF2B5EF4-FFF2-40B4-BE49-F238E27FC236}">
                <a16:creationId xmlns:a16="http://schemas.microsoft.com/office/drawing/2014/main" id="{F82FF3C2-F984-4594-9B05-C619D3B4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9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4134-0690-48E5-9B99-D2350BF8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045179"/>
            <a:ext cx="10307952" cy="1325563"/>
          </a:xfrm>
        </p:spPr>
        <p:txBody>
          <a:bodyPr>
            <a:normAutofit/>
          </a:bodyPr>
          <a:lstStyle/>
          <a:p>
            <a:r>
              <a:rPr lang="en-US" dirty="0"/>
              <a:t>Visuals - PPG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B5D44-EF17-4B62-9B2B-E8DB99A8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421031"/>
            <a:ext cx="4629149" cy="259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FC463-3001-48E1-BC29-5056A5EE4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5" y="363624"/>
            <a:ext cx="5119707" cy="2870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9CC64-2B08-4E76-BD2B-2D2BC8724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5" y="3180397"/>
            <a:ext cx="5119707" cy="2870617"/>
          </a:xfrm>
          <a:prstGeom prst="rect">
            <a:avLst/>
          </a:prstGeom>
        </p:spPr>
      </p:pic>
      <p:pic>
        <p:nvPicPr>
          <p:cNvPr id="1026" name="Picture 2" descr="Image result for steph curry headshot">
            <a:extLst>
              <a:ext uri="{FF2B5EF4-FFF2-40B4-BE49-F238E27FC236}">
                <a16:creationId xmlns:a16="http://schemas.microsoft.com/office/drawing/2014/main" id="{3D9C5F30-A37D-446C-A8C1-37EC90C3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" y="1511091"/>
            <a:ext cx="1504747" cy="15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mes harden headshot">
            <a:extLst>
              <a:ext uri="{FF2B5EF4-FFF2-40B4-BE49-F238E27FC236}">
                <a16:creationId xmlns:a16="http://schemas.microsoft.com/office/drawing/2014/main" id="{21F1BF15-2B8C-4694-B1BD-A526DFF0E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37" y="1551674"/>
            <a:ext cx="1239203" cy="15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vin durant headshot">
            <a:extLst>
              <a:ext uri="{FF2B5EF4-FFF2-40B4-BE49-F238E27FC236}">
                <a16:creationId xmlns:a16="http://schemas.microsoft.com/office/drawing/2014/main" id="{0C73B1D5-03CE-4542-ACA1-2D8AEA54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04" y="4301662"/>
            <a:ext cx="1235760" cy="15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4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NBA Statistical Analysis</vt:lpstr>
      <vt:lpstr>Ideas and role collab</vt:lpstr>
      <vt:lpstr>Tools</vt:lpstr>
      <vt:lpstr>Source</vt:lpstr>
      <vt:lpstr>Scraping</vt:lpstr>
      <vt:lpstr> Analysis</vt:lpstr>
      <vt:lpstr>Data</vt:lpstr>
      <vt:lpstr>Demo</vt:lpstr>
      <vt:lpstr>Visuals - PPG</vt:lpstr>
      <vt:lpstr>Accuracy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Statistical Analysis</dc:title>
  <dc:creator>Ravenelle, Luc T</dc:creator>
  <cp:lastModifiedBy>Ravenelle, Luc T</cp:lastModifiedBy>
  <cp:revision>2</cp:revision>
  <dcterms:created xsi:type="dcterms:W3CDTF">2019-04-30T21:15:31Z</dcterms:created>
  <dcterms:modified xsi:type="dcterms:W3CDTF">2019-05-02T00:16:00Z</dcterms:modified>
</cp:coreProperties>
</file>