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205FE0-9FE8-42BA-BCD2-08BFBFE6FD7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130694-2E38-4EFD-8F65-9B0E5C79B5FA}">
      <dgm:prSet/>
      <dgm:spPr/>
      <dgm:t>
        <a:bodyPr/>
        <a:lstStyle/>
        <a:p>
          <a:pPr>
            <a:defRPr b="1"/>
          </a:pPr>
          <a:r>
            <a:rPr lang="en-US"/>
            <a:t>Predicting next year stat</a:t>
          </a:r>
        </a:p>
      </dgm:t>
    </dgm:pt>
    <dgm:pt modelId="{55002E40-9A98-4B23-8B17-74355A901498}" type="parTrans" cxnId="{7901ACA2-CCE3-4ACA-A6D9-FA7E4FCEB13A}">
      <dgm:prSet/>
      <dgm:spPr/>
      <dgm:t>
        <a:bodyPr/>
        <a:lstStyle/>
        <a:p>
          <a:endParaRPr lang="en-US"/>
        </a:p>
      </dgm:t>
    </dgm:pt>
    <dgm:pt modelId="{C83CDF3C-C990-4AB5-B2CF-E6BAEC8EC519}" type="sibTrans" cxnId="{7901ACA2-CCE3-4ACA-A6D9-FA7E4FCEB13A}">
      <dgm:prSet/>
      <dgm:spPr/>
      <dgm:t>
        <a:bodyPr/>
        <a:lstStyle/>
        <a:p>
          <a:endParaRPr lang="en-US"/>
        </a:p>
      </dgm:t>
    </dgm:pt>
    <dgm:pt modelId="{9874467F-D8E7-4DD2-A9C4-C4C755A9B354}">
      <dgm:prSet/>
      <dgm:spPr/>
      <dgm:t>
        <a:bodyPr/>
        <a:lstStyle/>
        <a:p>
          <a:pPr>
            <a:defRPr b="1"/>
          </a:pPr>
          <a:r>
            <a:rPr lang="en-US"/>
            <a:t>Using visualization</a:t>
          </a:r>
        </a:p>
      </dgm:t>
    </dgm:pt>
    <dgm:pt modelId="{D97E0344-5DA9-4983-B2F9-908B38FC260A}" type="parTrans" cxnId="{21591687-A986-448F-9BF8-762FE8F48B3E}">
      <dgm:prSet/>
      <dgm:spPr/>
      <dgm:t>
        <a:bodyPr/>
        <a:lstStyle/>
        <a:p>
          <a:endParaRPr lang="en-US"/>
        </a:p>
      </dgm:t>
    </dgm:pt>
    <dgm:pt modelId="{3AE384B3-F0F4-419B-B9D7-8BA4183C449B}" type="sibTrans" cxnId="{21591687-A986-448F-9BF8-762FE8F48B3E}">
      <dgm:prSet/>
      <dgm:spPr/>
      <dgm:t>
        <a:bodyPr/>
        <a:lstStyle/>
        <a:p>
          <a:endParaRPr lang="en-US"/>
        </a:p>
      </dgm:t>
    </dgm:pt>
    <dgm:pt modelId="{3C70C6AE-530C-453C-BACC-90C2F43A1423}">
      <dgm:prSet/>
      <dgm:spPr/>
      <dgm:t>
        <a:bodyPr/>
        <a:lstStyle/>
        <a:p>
          <a:pPr>
            <a:defRPr b="1"/>
          </a:pPr>
          <a:r>
            <a:rPr lang="en-US"/>
            <a:t>Role</a:t>
          </a:r>
        </a:p>
      </dgm:t>
    </dgm:pt>
    <dgm:pt modelId="{5CCECE3C-F39A-4C30-877F-A0797CA8B1FE}" type="parTrans" cxnId="{64DB1CED-81C4-4AA9-93E9-7FC7AC815BA6}">
      <dgm:prSet/>
      <dgm:spPr/>
      <dgm:t>
        <a:bodyPr/>
        <a:lstStyle/>
        <a:p>
          <a:endParaRPr lang="en-US"/>
        </a:p>
      </dgm:t>
    </dgm:pt>
    <dgm:pt modelId="{A38851B2-E8F2-410E-87CA-EFD13AA4CEA1}" type="sibTrans" cxnId="{64DB1CED-81C4-4AA9-93E9-7FC7AC815BA6}">
      <dgm:prSet/>
      <dgm:spPr/>
      <dgm:t>
        <a:bodyPr/>
        <a:lstStyle/>
        <a:p>
          <a:endParaRPr lang="en-US"/>
        </a:p>
      </dgm:t>
    </dgm:pt>
    <dgm:pt modelId="{AF51880C-E125-4861-87EB-A246D0E822B7}">
      <dgm:prSet/>
      <dgm:spPr/>
      <dgm:t>
        <a:bodyPr/>
        <a:lstStyle/>
        <a:p>
          <a:r>
            <a:rPr lang="en-US"/>
            <a:t>Andreas: Scraping</a:t>
          </a:r>
        </a:p>
      </dgm:t>
    </dgm:pt>
    <dgm:pt modelId="{83CFCB59-36C0-4CB5-B722-113D69D581EE}" type="parTrans" cxnId="{A7547F1C-9A9C-4B38-8415-67ECE9EE3C12}">
      <dgm:prSet/>
      <dgm:spPr/>
      <dgm:t>
        <a:bodyPr/>
        <a:lstStyle/>
        <a:p>
          <a:endParaRPr lang="en-US"/>
        </a:p>
      </dgm:t>
    </dgm:pt>
    <dgm:pt modelId="{66604474-EEFE-4103-B8CD-1CA1446AF890}" type="sibTrans" cxnId="{A7547F1C-9A9C-4B38-8415-67ECE9EE3C12}">
      <dgm:prSet/>
      <dgm:spPr/>
      <dgm:t>
        <a:bodyPr/>
        <a:lstStyle/>
        <a:p>
          <a:endParaRPr lang="en-US"/>
        </a:p>
      </dgm:t>
    </dgm:pt>
    <dgm:pt modelId="{D961604B-34DE-48E2-945A-A4CF05C8B417}">
      <dgm:prSet/>
      <dgm:spPr/>
      <dgm:t>
        <a:bodyPr/>
        <a:lstStyle/>
        <a:p>
          <a:r>
            <a:rPr lang="en-US"/>
            <a:t>Luc: Data analyzing and predicting</a:t>
          </a:r>
        </a:p>
      </dgm:t>
    </dgm:pt>
    <dgm:pt modelId="{947093F0-B98D-4B74-BC71-A569236C0A02}" type="parTrans" cxnId="{051A946D-69FA-4C5F-B6BE-3C4DF20605BD}">
      <dgm:prSet/>
      <dgm:spPr/>
      <dgm:t>
        <a:bodyPr/>
        <a:lstStyle/>
        <a:p>
          <a:endParaRPr lang="en-US"/>
        </a:p>
      </dgm:t>
    </dgm:pt>
    <dgm:pt modelId="{1A572439-9D16-4C01-9013-EF7BFCA6368D}" type="sibTrans" cxnId="{051A946D-69FA-4C5F-B6BE-3C4DF20605BD}">
      <dgm:prSet/>
      <dgm:spPr/>
      <dgm:t>
        <a:bodyPr/>
        <a:lstStyle/>
        <a:p>
          <a:endParaRPr lang="en-US"/>
        </a:p>
      </dgm:t>
    </dgm:pt>
    <dgm:pt modelId="{FEB0AC78-E204-45DA-9F57-6BC3193239A4}" type="pres">
      <dgm:prSet presAssocID="{00205FE0-9FE8-42BA-BCD2-08BFBFE6FD74}" presName="linear" presStyleCnt="0">
        <dgm:presLayoutVars>
          <dgm:animLvl val="lvl"/>
          <dgm:resizeHandles val="exact"/>
        </dgm:presLayoutVars>
      </dgm:prSet>
      <dgm:spPr/>
    </dgm:pt>
    <dgm:pt modelId="{4510DE3D-F29D-44FD-9846-F54B8A7858A6}" type="pres">
      <dgm:prSet presAssocID="{D9130694-2E38-4EFD-8F65-9B0E5C79B5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2F4053-60C9-4CF9-AD33-64B3347A2198}" type="pres">
      <dgm:prSet presAssocID="{C83CDF3C-C990-4AB5-B2CF-E6BAEC8EC519}" presName="spacer" presStyleCnt="0"/>
      <dgm:spPr/>
    </dgm:pt>
    <dgm:pt modelId="{E9B8D4F9-4323-4CA3-B091-8E09106B1C29}" type="pres">
      <dgm:prSet presAssocID="{9874467F-D8E7-4DD2-A9C4-C4C755A9B35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3FEFCD-EC77-446D-AFD0-3E6B080FD906}" type="pres">
      <dgm:prSet presAssocID="{3AE384B3-F0F4-419B-B9D7-8BA4183C449B}" presName="spacer" presStyleCnt="0"/>
      <dgm:spPr/>
    </dgm:pt>
    <dgm:pt modelId="{0258C398-4DE3-4464-965E-C90270DC9E5F}" type="pres">
      <dgm:prSet presAssocID="{3C70C6AE-530C-453C-BACC-90C2F43A142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3F60AE1-1E70-4AF9-8E34-74492D5B735A}" type="pres">
      <dgm:prSet presAssocID="{3C70C6AE-530C-453C-BACC-90C2F43A142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7547F1C-9A9C-4B38-8415-67ECE9EE3C12}" srcId="{3C70C6AE-530C-453C-BACC-90C2F43A1423}" destId="{AF51880C-E125-4861-87EB-A246D0E822B7}" srcOrd="0" destOrd="0" parTransId="{83CFCB59-36C0-4CB5-B722-113D69D581EE}" sibTransId="{66604474-EEFE-4103-B8CD-1CA1446AF890}"/>
    <dgm:cxn modelId="{B8F75A32-FF2C-4879-B889-4E4FF85B627D}" type="presOf" srcId="{D961604B-34DE-48E2-945A-A4CF05C8B417}" destId="{93F60AE1-1E70-4AF9-8E34-74492D5B735A}" srcOrd="0" destOrd="1" presId="urn:microsoft.com/office/officeart/2005/8/layout/vList2"/>
    <dgm:cxn modelId="{051A946D-69FA-4C5F-B6BE-3C4DF20605BD}" srcId="{3C70C6AE-530C-453C-BACC-90C2F43A1423}" destId="{D961604B-34DE-48E2-945A-A4CF05C8B417}" srcOrd="1" destOrd="0" parTransId="{947093F0-B98D-4B74-BC71-A569236C0A02}" sibTransId="{1A572439-9D16-4C01-9013-EF7BFCA6368D}"/>
    <dgm:cxn modelId="{21591687-A986-448F-9BF8-762FE8F48B3E}" srcId="{00205FE0-9FE8-42BA-BCD2-08BFBFE6FD74}" destId="{9874467F-D8E7-4DD2-A9C4-C4C755A9B354}" srcOrd="1" destOrd="0" parTransId="{D97E0344-5DA9-4983-B2F9-908B38FC260A}" sibTransId="{3AE384B3-F0F4-419B-B9D7-8BA4183C449B}"/>
    <dgm:cxn modelId="{7901ACA2-CCE3-4ACA-A6D9-FA7E4FCEB13A}" srcId="{00205FE0-9FE8-42BA-BCD2-08BFBFE6FD74}" destId="{D9130694-2E38-4EFD-8F65-9B0E5C79B5FA}" srcOrd="0" destOrd="0" parTransId="{55002E40-9A98-4B23-8B17-74355A901498}" sibTransId="{C83CDF3C-C990-4AB5-B2CF-E6BAEC8EC519}"/>
    <dgm:cxn modelId="{74DFA4A5-BE5D-4B87-87D5-84B48746D4BA}" type="presOf" srcId="{00205FE0-9FE8-42BA-BCD2-08BFBFE6FD74}" destId="{FEB0AC78-E204-45DA-9F57-6BC3193239A4}" srcOrd="0" destOrd="0" presId="urn:microsoft.com/office/officeart/2005/8/layout/vList2"/>
    <dgm:cxn modelId="{5389B9B8-0AB8-47A0-BAD6-BA8C8CFF4B95}" type="presOf" srcId="{D9130694-2E38-4EFD-8F65-9B0E5C79B5FA}" destId="{4510DE3D-F29D-44FD-9846-F54B8A7858A6}" srcOrd="0" destOrd="0" presId="urn:microsoft.com/office/officeart/2005/8/layout/vList2"/>
    <dgm:cxn modelId="{5E6CF6BA-DD73-4EF0-9527-0D26EE0148A6}" type="presOf" srcId="{9874467F-D8E7-4DD2-A9C4-C4C755A9B354}" destId="{E9B8D4F9-4323-4CA3-B091-8E09106B1C29}" srcOrd="0" destOrd="0" presId="urn:microsoft.com/office/officeart/2005/8/layout/vList2"/>
    <dgm:cxn modelId="{92CF86C7-5679-4DD5-8F18-D133C3C4BF07}" type="presOf" srcId="{3C70C6AE-530C-453C-BACC-90C2F43A1423}" destId="{0258C398-4DE3-4464-965E-C90270DC9E5F}" srcOrd="0" destOrd="0" presId="urn:microsoft.com/office/officeart/2005/8/layout/vList2"/>
    <dgm:cxn modelId="{0F6EFCE5-E1F4-4E11-9465-0FEC32301A0D}" type="presOf" srcId="{AF51880C-E125-4861-87EB-A246D0E822B7}" destId="{93F60AE1-1E70-4AF9-8E34-74492D5B735A}" srcOrd="0" destOrd="0" presId="urn:microsoft.com/office/officeart/2005/8/layout/vList2"/>
    <dgm:cxn modelId="{64DB1CED-81C4-4AA9-93E9-7FC7AC815BA6}" srcId="{00205FE0-9FE8-42BA-BCD2-08BFBFE6FD74}" destId="{3C70C6AE-530C-453C-BACC-90C2F43A1423}" srcOrd="2" destOrd="0" parTransId="{5CCECE3C-F39A-4C30-877F-A0797CA8B1FE}" sibTransId="{A38851B2-E8F2-410E-87CA-EFD13AA4CEA1}"/>
    <dgm:cxn modelId="{B2E5061F-8B52-4FB7-BC03-1E2912E47CF8}" type="presParOf" srcId="{FEB0AC78-E204-45DA-9F57-6BC3193239A4}" destId="{4510DE3D-F29D-44FD-9846-F54B8A7858A6}" srcOrd="0" destOrd="0" presId="urn:microsoft.com/office/officeart/2005/8/layout/vList2"/>
    <dgm:cxn modelId="{29CD4EF7-5815-47E8-820B-5FAFB319D6B1}" type="presParOf" srcId="{FEB0AC78-E204-45DA-9F57-6BC3193239A4}" destId="{C92F4053-60C9-4CF9-AD33-64B3347A2198}" srcOrd="1" destOrd="0" presId="urn:microsoft.com/office/officeart/2005/8/layout/vList2"/>
    <dgm:cxn modelId="{F2AFC4CE-9C89-4EC9-8C5E-FA0F51B40DB4}" type="presParOf" srcId="{FEB0AC78-E204-45DA-9F57-6BC3193239A4}" destId="{E9B8D4F9-4323-4CA3-B091-8E09106B1C29}" srcOrd="2" destOrd="0" presId="urn:microsoft.com/office/officeart/2005/8/layout/vList2"/>
    <dgm:cxn modelId="{F7251DAF-B870-4DF8-A8F4-79598CC2CD44}" type="presParOf" srcId="{FEB0AC78-E204-45DA-9F57-6BC3193239A4}" destId="{ED3FEFCD-EC77-446D-AFD0-3E6B080FD906}" srcOrd="3" destOrd="0" presId="urn:microsoft.com/office/officeart/2005/8/layout/vList2"/>
    <dgm:cxn modelId="{B2298EDE-764E-476A-A40E-EEE06C0F05EA}" type="presParOf" srcId="{FEB0AC78-E204-45DA-9F57-6BC3193239A4}" destId="{0258C398-4DE3-4464-965E-C90270DC9E5F}" srcOrd="4" destOrd="0" presId="urn:microsoft.com/office/officeart/2005/8/layout/vList2"/>
    <dgm:cxn modelId="{D778144D-15CB-4ECB-87F8-32B83AEDBF95}" type="presParOf" srcId="{FEB0AC78-E204-45DA-9F57-6BC3193239A4}" destId="{93F60AE1-1E70-4AF9-8E34-74492D5B735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9879DE-8BB1-4A86-8378-1ADF4B76708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9EE924-78AA-46B3-B30E-CC4D3EEA2CE3}">
      <dgm:prSet/>
      <dgm:spPr/>
      <dgm:t>
        <a:bodyPr/>
        <a:lstStyle/>
        <a:p>
          <a:r>
            <a:rPr lang="en-US"/>
            <a:t>Language:</a:t>
          </a:r>
        </a:p>
      </dgm:t>
    </dgm:pt>
    <dgm:pt modelId="{1E128356-79E5-4C99-96DE-0C9299845E0E}" type="parTrans" cxnId="{FE4ACA74-8F84-41CE-BC7B-D2405061F6BA}">
      <dgm:prSet/>
      <dgm:spPr/>
      <dgm:t>
        <a:bodyPr/>
        <a:lstStyle/>
        <a:p>
          <a:endParaRPr lang="en-US"/>
        </a:p>
      </dgm:t>
    </dgm:pt>
    <dgm:pt modelId="{3FE1ADB7-92C8-4764-93D7-CBE5A0949922}" type="sibTrans" cxnId="{FE4ACA74-8F84-41CE-BC7B-D2405061F6BA}">
      <dgm:prSet/>
      <dgm:spPr/>
      <dgm:t>
        <a:bodyPr/>
        <a:lstStyle/>
        <a:p>
          <a:endParaRPr lang="en-US"/>
        </a:p>
      </dgm:t>
    </dgm:pt>
    <dgm:pt modelId="{5E06E406-0CFA-474E-B46A-5CB772820F9A}">
      <dgm:prSet/>
      <dgm:spPr/>
      <dgm:t>
        <a:bodyPr/>
        <a:lstStyle/>
        <a:p>
          <a:r>
            <a:rPr lang="en-US"/>
            <a:t>Python</a:t>
          </a:r>
        </a:p>
      </dgm:t>
    </dgm:pt>
    <dgm:pt modelId="{2766B5B0-9E2D-47B8-A108-8E6B5840CBF2}" type="parTrans" cxnId="{AC021A46-93E2-4514-9E0D-272AA2E90C1F}">
      <dgm:prSet/>
      <dgm:spPr/>
      <dgm:t>
        <a:bodyPr/>
        <a:lstStyle/>
        <a:p>
          <a:endParaRPr lang="en-US"/>
        </a:p>
      </dgm:t>
    </dgm:pt>
    <dgm:pt modelId="{8FB20082-53BA-4086-9C46-53BBCD1C691C}" type="sibTrans" cxnId="{AC021A46-93E2-4514-9E0D-272AA2E90C1F}">
      <dgm:prSet/>
      <dgm:spPr/>
      <dgm:t>
        <a:bodyPr/>
        <a:lstStyle/>
        <a:p>
          <a:endParaRPr lang="en-US"/>
        </a:p>
      </dgm:t>
    </dgm:pt>
    <dgm:pt modelId="{4748FD6B-8B7A-499B-8CD4-53B2FD4EB055}">
      <dgm:prSet/>
      <dgm:spPr/>
      <dgm:t>
        <a:bodyPr/>
        <a:lstStyle/>
        <a:p>
          <a:r>
            <a:rPr lang="en-US"/>
            <a:t>R</a:t>
          </a:r>
        </a:p>
      </dgm:t>
    </dgm:pt>
    <dgm:pt modelId="{DCCE8A84-EE13-40D5-B738-EBD3C8FF46D6}" type="parTrans" cxnId="{B5E26E42-899C-4471-9E2B-84AF126B4825}">
      <dgm:prSet/>
      <dgm:spPr/>
      <dgm:t>
        <a:bodyPr/>
        <a:lstStyle/>
        <a:p>
          <a:endParaRPr lang="en-US"/>
        </a:p>
      </dgm:t>
    </dgm:pt>
    <dgm:pt modelId="{7320BD4B-2429-4749-816E-1491514584A2}" type="sibTrans" cxnId="{B5E26E42-899C-4471-9E2B-84AF126B4825}">
      <dgm:prSet/>
      <dgm:spPr/>
      <dgm:t>
        <a:bodyPr/>
        <a:lstStyle/>
        <a:p>
          <a:endParaRPr lang="en-US"/>
        </a:p>
      </dgm:t>
    </dgm:pt>
    <dgm:pt modelId="{0182DDE5-50E1-4D87-AC05-D90131F41416}">
      <dgm:prSet/>
      <dgm:spPr/>
      <dgm:t>
        <a:bodyPr/>
        <a:lstStyle/>
        <a:p>
          <a:r>
            <a:rPr lang="en-US"/>
            <a:t>Library:</a:t>
          </a:r>
        </a:p>
      </dgm:t>
    </dgm:pt>
    <dgm:pt modelId="{EDA40265-1C7F-4B4D-9F7F-C317BD9743A3}" type="parTrans" cxnId="{DAB383F3-EDBB-4E59-81D6-A17036E1F733}">
      <dgm:prSet/>
      <dgm:spPr/>
      <dgm:t>
        <a:bodyPr/>
        <a:lstStyle/>
        <a:p>
          <a:endParaRPr lang="en-US"/>
        </a:p>
      </dgm:t>
    </dgm:pt>
    <dgm:pt modelId="{1C4D873B-C460-4EAD-AAC5-6AA5465FF4A3}" type="sibTrans" cxnId="{DAB383F3-EDBB-4E59-81D6-A17036E1F733}">
      <dgm:prSet/>
      <dgm:spPr/>
      <dgm:t>
        <a:bodyPr/>
        <a:lstStyle/>
        <a:p>
          <a:endParaRPr lang="en-US"/>
        </a:p>
      </dgm:t>
    </dgm:pt>
    <dgm:pt modelId="{D8EBF862-2323-41EE-A8C0-E6B1E9EA05DF}">
      <dgm:prSet/>
      <dgm:spPr/>
      <dgm:t>
        <a:bodyPr/>
        <a:lstStyle/>
        <a:p>
          <a:r>
            <a:rPr lang="en-US"/>
            <a:t>BS4</a:t>
          </a:r>
        </a:p>
      </dgm:t>
    </dgm:pt>
    <dgm:pt modelId="{5E6CD3A8-E41B-406E-B098-89CBF4CC0566}" type="parTrans" cxnId="{92FC80C5-F728-4ACD-8BD5-A3DF858DD982}">
      <dgm:prSet/>
      <dgm:spPr/>
      <dgm:t>
        <a:bodyPr/>
        <a:lstStyle/>
        <a:p>
          <a:endParaRPr lang="en-US"/>
        </a:p>
      </dgm:t>
    </dgm:pt>
    <dgm:pt modelId="{A052126E-935C-46A0-9557-17FD96E02158}" type="sibTrans" cxnId="{92FC80C5-F728-4ACD-8BD5-A3DF858DD982}">
      <dgm:prSet/>
      <dgm:spPr/>
      <dgm:t>
        <a:bodyPr/>
        <a:lstStyle/>
        <a:p>
          <a:endParaRPr lang="en-US"/>
        </a:p>
      </dgm:t>
    </dgm:pt>
    <dgm:pt modelId="{866D3674-3CFD-460B-8385-989E20CBE104}" type="pres">
      <dgm:prSet presAssocID="{EA9879DE-8BB1-4A86-8378-1ADF4B767081}" presName="linear" presStyleCnt="0">
        <dgm:presLayoutVars>
          <dgm:dir/>
          <dgm:animLvl val="lvl"/>
          <dgm:resizeHandles val="exact"/>
        </dgm:presLayoutVars>
      </dgm:prSet>
      <dgm:spPr/>
    </dgm:pt>
    <dgm:pt modelId="{C575B244-A0CB-4985-BDB2-8824E1DECCCA}" type="pres">
      <dgm:prSet presAssocID="{299EE924-78AA-46B3-B30E-CC4D3EEA2CE3}" presName="parentLin" presStyleCnt="0"/>
      <dgm:spPr/>
    </dgm:pt>
    <dgm:pt modelId="{C9271DAD-6A30-4A70-9870-03AE4E93AA76}" type="pres">
      <dgm:prSet presAssocID="{299EE924-78AA-46B3-B30E-CC4D3EEA2CE3}" presName="parentLeftMargin" presStyleLbl="node1" presStyleIdx="0" presStyleCnt="2"/>
      <dgm:spPr/>
    </dgm:pt>
    <dgm:pt modelId="{12A37329-FEFC-400B-B6EA-594C33E70F2D}" type="pres">
      <dgm:prSet presAssocID="{299EE924-78AA-46B3-B30E-CC4D3EEA2CE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A176BC-2F7E-4803-95A7-5AEC726A0916}" type="pres">
      <dgm:prSet presAssocID="{299EE924-78AA-46B3-B30E-CC4D3EEA2CE3}" presName="negativeSpace" presStyleCnt="0"/>
      <dgm:spPr/>
    </dgm:pt>
    <dgm:pt modelId="{3151A20B-101C-448D-9BBD-E9C2FA4EBDB0}" type="pres">
      <dgm:prSet presAssocID="{299EE924-78AA-46B3-B30E-CC4D3EEA2CE3}" presName="childText" presStyleLbl="conFgAcc1" presStyleIdx="0" presStyleCnt="2">
        <dgm:presLayoutVars>
          <dgm:bulletEnabled val="1"/>
        </dgm:presLayoutVars>
      </dgm:prSet>
      <dgm:spPr/>
    </dgm:pt>
    <dgm:pt modelId="{DAF4E3B9-1B02-4468-AF2F-08CCAC257DEF}" type="pres">
      <dgm:prSet presAssocID="{3FE1ADB7-92C8-4764-93D7-CBE5A0949922}" presName="spaceBetweenRectangles" presStyleCnt="0"/>
      <dgm:spPr/>
    </dgm:pt>
    <dgm:pt modelId="{0F563B68-F3A1-49D8-B6DF-84474D514C23}" type="pres">
      <dgm:prSet presAssocID="{0182DDE5-50E1-4D87-AC05-D90131F41416}" presName="parentLin" presStyleCnt="0"/>
      <dgm:spPr/>
    </dgm:pt>
    <dgm:pt modelId="{252804A0-014A-443D-A961-A6CDBCFCA9FE}" type="pres">
      <dgm:prSet presAssocID="{0182DDE5-50E1-4D87-AC05-D90131F41416}" presName="parentLeftMargin" presStyleLbl="node1" presStyleIdx="0" presStyleCnt="2"/>
      <dgm:spPr/>
    </dgm:pt>
    <dgm:pt modelId="{40B19539-E85D-4F5C-A82D-D99F9885EF26}" type="pres">
      <dgm:prSet presAssocID="{0182DDE5-50E1-4D87-AC05-D90131F414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22CBADC-CE47-4248-AAAA-05D3AA4804D3}" type="pres">
      <dgm:prSet presAssocID="{0182DDE5-50E1-4D87-AC05-D90131F41416}" presName="negativeSpace" presStyleCnt="0"/>
      <dgm:spPr/>
    </dgm:pt>
    <dgm:pt modelId="{D6AB72CC-4941-4F86-AAAA-45B60EB1ECD6}" type="pres">
      <dgm:prSet presAssocID="{0182DDE5-50E1-4D87-AC05-D90131F4141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127120C-3074-437A-A2D0-890052C262D6}" type="presOf" srcId="{4748FD6B-8B7A-499B-8CD4-53B2FD4EB055}" destId="{3151A20B-101C-448D-9BBD-E9C2FA4EBDB0}" srcOrd="0" destOrd="1" presId="urn:microsoft.com/office/officeart/2005/8/layout/list1"/>
    <dgm:cxn modelId="{988B9B32-8686-42B8-A913-0D2FEB47B3FE}" type="presOf" srcId="{EA9879DE-8BB1-4A86-8378-1ADF4B767081}" destId="{866D3674-3CFD-460B-8385-989E20CBE104}" srcOrd="0" destOrd="0" presId="urn:microsoft.com/office/officeart/2005/8/layout/list1"/>
    <dgm:cxn modelId="{B5E26E42-899C-4471-9E2B-84AF126B4825}" srcId="{299EE924-78AA-46B3-B30E-CC4D3EEA2CE3}" destId="{4748FD6B-8B7A-499B-8CD4-53B2FD4EB055}" srcOrd="1" destOrd="0" parTransId="{DCCE8A84-EE13-40D5-B738-EBD3C8FF46D6}" sibTransId="{7320BD4B-2429-4749-816E-1491514584A2}"/>
    <dgm:cxn modelId="{AC021A46-93E2-4514-9E0D-272AA2E90C1F}" srcId="{299EE924-78AA-46B3-B30E-CC4D3EEA2CE3}" destId="{5E06E406-0CFA-474E-B46A-5CB772820F9A}" srcOrd="0" destOrd="0" parTransId="{2766B5B0-9E2D-47B8-A108-8E6B5840CBF2}" sibTransId="{8FB20082-53BA-4086-9C46-53BBCD1C691C}"/>
    <dgm:cxn modelId="{28226970-D466-415E-8C85-5D68A7DF43F3}" type="presOf" srcId="{299EE924-78AA-46B3-B30E-CC4D3EEA2CE3}" destId="{C9271DAD-6A30-4A70-9870-03AE4E93AA76}" srcOrd="0" destOrd="0" presId="urn:microsoft.com/office/officeart/2005/8/layout/list1"/>
    <dgm:cxn modelId="{FE4ACA74-8F84-41CE-BC7B-D2405061F6BA}" srcId="{EA9879DE-8BB1-4A86-8378-1ADF4B767081}" destId="{299EE924-78AA-46B3-B30E-CC4D3EEA2CE3}" srcOrd="0" destOrd="0" parTransId="{1E128356-79E5-4C99-96DE-0C9299845E0E}" sibTransId="{3FE1ADB7-92C8-4764-93D7-CBE5A0949922}"/>
    <dgm:cxn modelId="{9E026188-8E5A-42A8-BDAA-BD8F115A2BA0}" type="presOf" srcId="{0182DDE5-50E1-4D87-AC05-D90131F41416}" destId="{252804A0-014A-443D-A961-A6CDBCFCA9FE}" srcOrd="0" destOrd="0" presId="urn:microsoft.com/office/officeart/2005/8/layout/list1"/>
    <dgm:cxn modelId="{B6DF6C8F-74E6-4D8B-85C8-74BD7B41BAAC}" type="presOf" srcId="{5E06E406-0CFA-474E-B46A-5CB772820F9A}" destId="{3151A20B-101C-448D-9BBD-E9C2FA4EBDB0}" srcOrd="0" destOrd="0" presId="urn:microsoft.com/office/officeart/2005/8/layout/list1"/>
    <dgm:cxn modelId="{4CD945B0-FCE0-4661-BC45-2020F4B6DB61}" type="presOf" srcId="{0182DDE5-50E1-4D87-AC05-D90131F41416}" destId="{40B19539-E85D-4F5C-A82D-D99F9885EF26}" srcOrd="1" destOrd="0" presId="urn:microsoft.com/office/officeart/2005/8/layout/list1"/>
    <dgm:cxn modelId="{92FC80C5-F728-4ACD-8BD5-A3DF858DD982}" srcId="{0182DDE5-50E1-4D87-AC05-D90131F41416}" destId="{D8EBF862-2323-41EE-A8C0-E6B1E9EA05DF}" srcOrd="0" destOrd="0" parTransId="{5E6CD3A8-E41B-406E-B098-89CBF4CC0566}" sibTransId="{A052126E-935C-46A0-9557-17FD96E02158}"/>
    <dgm:cxn modelId="{D08EAECE-A1F9-44DB-B0CE-6D81FE3E50C2}" type="presOf" srcId="{299EE924-78AA-46B3-B30E-CC4D3EEA2CE3}" destId="{12A37329-FEFC-400B-B6EA-594C33E70F2D}" srcOrd="1" destOrd="0" presId="urn:microsoft.com/office/officeart/2005/8/layout/list1"/>
    <dgm:cxn modelId="{1E1C0BF3-32FA-4AC6-9DA8-DB249BF35139}" type="presOf" srcId="{D8EBF862-2323-41EE-A8C0-E6B1E9EA05DF}" destId="{D6AB72CC-4941-4F86-AAAA-45B60EB1ECD6}" srcOrd="0" destOrd="0" presId="urn:microsoft.com/office/officeart/2005/8/layout/list1"/>
    <dgm:cxn modelId="{DAB383F3-EDBB-4E59-81D6-A17036E1F733}" srcId="{EA9879DE-8BB1-4A86-8378-1ADF4B767081}" destId="{0182DDE5-50E1-4D87-AC05-D90131F41416}" srcOrd="1" destOrd="0" parTransId="{EDA40265-1C7F-4B4D-9F7F-C317BD9743A3}" sibTransId="{1C4D873B-C460-4EAD-AAC5-6AA5465FF4A3}"/>
    <dgm:cxn modelId="{6C9818BA-4929-4318-951F-800C8AB89098}" type="presParOf" srcId="{866D3674-3CFD-460B-8385-989E20CBE104}" destId="{C575B244-A0CB-4985-BDB2-8824E1DECCCA}" srcOrd="0" destOrd="0" presId="urn:microsoft.com/office/officeart/2005/8/layout/list1"/>
    <dgm:cxn modelId="{3023F7F6-726E-4B8E-B31B-A2A9D3A9DB6F}" type="presParOf" srcId="{C575B244-A0CB-4985-BDB2-8824E1DECCCA}" destId="{C9271DAD-6A30-4A70-9870-03AE4E93AA76}" srcOrd="0" destOrd="0" presId="urn:microsoft.com/office/officeart/2005/8/layout/list1"/>
    <dgm:cxn modelId="{5AD2E05B-D87D-4208-8A43-0BA5C24C0066}" type="presParOf" srcId="{C575B244-A0CB-4985-BDB2-8824E1DECCCA}" destId="{12A37329-FEFC-400B-B6EA-594C33E70F2D}" srcOrd="1" destOrd="0" presId="urn:microsoft.com/office/officeart/2005/8/layout/list1"/>
    <dgm:cxn modelId="{B49A65F2-150B-4172-B58D-FE1A7929F888}" type="presParOf" srcId="{866D3674-3CFD-460B-8385-989E20CBE104}" destId="{8CA176BC-2F7E-4803-95A7-5AEC726A0916}" srcOrd="1" destOrd="0" presId="urn:microsoft.com/office/officeart/2005/8/layout/list1"/>
    <dgm:cxn modelId="{7E34723C-50C3-4E1B-A3C2-B8172DB2C23C}" type="presParOf" srcId="{866D3674-3CFD-460B-8385-989E20CBE104}" destId="{3151A20B-101C-448D-9BBD-E9C2FA4EBDB0}" srcOrd="2" destOrd="0" presId="urn:microsoft.com/office/officeart/2005/8/layout/list1"/>
    <dgm:cxn modelId="{9315047F-1F5C-4823-AAA3-A124428ED38F}" type="presParOf" srcId="{866D3674-3CFD-460B-8385-989E20CBE104}" destId="{DAF4E3B9-1B02-4468-AF2F-08CCAC257DEF}" srcOrd="3" destOrd="0" presId="urn:microsoft.com/office/officeart/2005/8/layout/list1"/>
    <dgm:cxn modelId="{0962AA3D-94CF-48C6-9FEE-CBA6A925064C}" type="presParOf" srcId="{866D3674-3CFD-460B-8385-989E20CBE104}" destId="{0F563B68-F3A1-49D8-B6DF-84474D514C23}" srcOrd="4" destOrd="0" presId="urn:microsoft.com/office/officeart/2005/8/layout/list1"/>
    <dgm:cxn modelId="{1D96557B-B090-4C59-8C24-AE5DC7FBC293}" type="presParOf" srcId="{0F563B68-F3A1-49D8-B6DF-84474D514C23}" destId="{252804A0-014A-443D-A961-A6CDBCFCA9FE}" srcOrd="0" destOrd="0" presId="urn:microsoft.com/office/officeart/2005/8/layout/list1"/>
    <dgm:cxn modelId="{ACD2240B-DDED-40C9-9068-2844F355B769}" type="presParOf" srcId="{0F563B68-F3A1-49D8-B6DF-84474D514C23}" destId="{40B19539-E85D-4F5C-A82D-D99F9885EF26}" srcOrd="1" destOrd="0" presId="urn:microsoft.com/office/officeart/2005/8/layout/list1"/>
    <dgm:cxn modelId="{565E5E6E-64C2-4D5D-8741-58BD542C423B}" type="presParOf" srcId="{866D3674-3CFD-460B-8385-989E20CBE104}" destId="{E22CBADC-CE47-4248-AAAA-05D3AA4804D3}" srcOrd="5" destOrd="0" presId="urn:microsoft.com/office/officeart/2005/8/layout/list1"/>
    <dgm:cxn modelId="{7ACC982A-F0C3-4CD1-8355-73E0B028519D}" type="presParOf" srcId="{866D3674-3CFD-460B-8385-989E20CBE104}" destId="{D6AB72CC-4941-4F86-AAAA-45B60EB1ECD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3DE2CF-41F2-4129-9CFB-4AC7F4291B16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72E8A0C-15F3-400C-9654-1D61698E3C61}">
      <dgm:prSet/>
      <dgm:spPr/>
      <dgm:t>
        <a:bodyPr/>
        <a:lstStyle/>
        <a:p>
          <a:r>
            <a:rPr lang="en-US"/>
            <a:t>Method/Technique:</a:t>
          </a:r>
        </a:p>
      </dgm:t>
    </dgm:pt>
    <dgm:pt modelId="{389456AA-CAF7-4833-95EF-4AA2CF8F82A6}" type="parTrans" cxnId="{43E9138C-CC5D-4F62-85CD-F2E438145752}">
      <dgm:prSet/>
      <dgm:spPr/>
      <dgm:t>
        <a:bodyPr/>
        <a:lstStyle/>
        <a:p>
          <a:endParaRPr lang="en-US"/>
        </a:p>
      </dgm:t>
    </dgm:pt>
    <dgm:pt modelId="{24F5C320-C362-4837-8AAC-6674F5A60C1E}" type="sibTrans" cxnId="{43E9138C-CC5D-4F62-85CD-F2E438145752}">
      <dgm:prSet/>
      <dgm:spPr/>
      <dgm:t>
        <a:bodyPr/>
        <a:lstStyle/>
        <a:p>
          <a:endParaRPr lang="en-US"/>
        </a:p>
      </dgm:t>
    </dgm:pt>
    <dgm:pt modelId="{52B2A315-866E-477D-936B-CCCAEB9044F5}">
      <dgm:prSet/>
      <dgm:spPr/>
      <dgm:t>
        <a:bodyPr/>
        <a:lstStyle/>
        <a:p>
          <a:r>
            <a:rPr lang="en-US"/>
            <a:t>Using Training/Test set Data to make the prediction</a:t>
          </a:r>
        </a:p>
      </dgm:t>
    </dgm:pt>
    <dgm:pt modelId="{EC51C721-C225-4C60-A0DB-5B001FDD131D}" type="parTrans" cxnId="{DF61148F-A492-42F8-80A3-421AD7B30C7B}">
      <dgm:prSet/>
      <dgm:spPr/>
      <dgm:t>
        <a:bodyPr/>
        <a:lstStyle/>
        <a:p>
          <a:endParaRPr lang="en-US"/>
        </a:p>
      </dgm:t>
    </dgm:pt>
    <dgm:pt modelId="{70112EB5-BF3E-4C23-97F2-1D158FB1E17C}" type="sibTrans" cxnId="{DF61148F-A492-42F8-80A3-421AD7B30C7B}">
      <dgm:prSet/>
      <dgm:spPr/>
      <dgm:t>
        <a:bodyPr/>
        <a:lstStyle/>
        <a:p>
          <a:endParaRPr lang="en-US"/>
        </a:p>
      </dgm:t>
    </dgm:pt>
    <dgm:pt modelId="{7A6B9C65-753E-46CE-B0ED-7014F481AFC7}">
      <dgm:prSet/>
      <dgm:spPr/>
      <dgm:t>
        <a:bodyPr/>
        <a:lstStyle/>
        <a:p>
          <a:r>
            <a:rPr lang="en-US"/>
            <a:t>Naïve Bayes</a:t>
          </a:r>
        </a:p>
      </dgm:t>
    </dgm:pt>
    <dgm:pt modelId="{6AAE5773-89FC-4325-AF56-7C15586C2CAD}" type="parTrans" cxnId="{9FD6342E-3900-4880-9F31-A1DE3931AA57}">
      <dgm:prSet/>
      <dgm:spPr/>
      <dgm:t>
        <a:bodyPr/>
        <a:lstStyle/>
        <a:p>
          <a:endParaRPr lang="en-US"/>
        </a:p>
      </dgm:t>
    </dgm:pt>
    <dgm:pt modelId="{312151B9-42A8-47DA-AD7D-33073729E2B1}" type="sibTrans" cxnId="{9FD6342E-3900-4880-9F31-A1DE3931AA57}">
      <dgm:prSet/>
      <dgm:spPr/>
      <dgm:t>
        <a:bodyPr/>
        <a:lstStyle/>
        <a:p>
          <a:endParaRPr lang="en-US"/>
        </a:p>
      </dgm:t>
    </dgm:pt>
    <dgm:pt modelId="{B2ECE9B8-143F-4BB9-ADE9-1ABDB858ACF5}">
      <dgm:prSet/>
      <dgm:spPr/>
      <dgm:t>
        <a:bodyPr/>
        <a:lstStyle/>
        <a:p>
          <a:r>
            <a:rPr lang="en-US"/>
            <a:t>Drift Forecast</a:t>
          </a:r>
        </a:p>
      </dgm:t>
    </dgm:pt>
    <dgm:pt modelId="{810FF2EA-D6A9-423F-AE30-687B47922BDC}" type="parTrans" cxnId="{C26ACEBA-0058-4FCC-9985-36B292A10C37}">
      <dgm:prSet/>
      <dgm:spPr/>
      <dgm:t>
        <a:bodyPr/>
        <a:lstStyle/>
        <a:p>
          <a:endParaRPr lang="en-US"/>
        </a:p>
      </dgm:t>
    </dgm:pt>
    <dgm:pt modelId="{2B7F08A5-5881-4A0D-AC41-1EB98DEE39B1}" type="sibTrans" cxnId="{C26ACEBA-0058-4FCC-9985-36B292A10C37}">
      <dgm:prSet/>
      <dgm:spPr/>
      <dgm:t>
        <a:bodyPr/>
        <a:lstStyle/>
        <a:p>
          <a:endParaRPr lang="en-US"/>
        </a:p>
      </dgm:t>
    </dgm:pt>
    <dgm:pt modelId="{EA0A3D6A-8A82-40A2-B271-AA1A1422FE2B}">
      <dgm:prSet/>
      <dgm:spPr/>
      <dgm:t>
        <a:bodyPr/>
        <a:lstStyle/>
        <a:p>
          <a:r>
            <a:rPr lang="en-US"/>
            <a:t>Margin of Error:</a:t>
          </a:r>
        </a:p>
      </dgm:t>
    </dgm:pt>
    <dgm:pt modelId="{0586C3B5-4BFC-4720-871C-444E382A2B76}" type="parTrans" cxnId="{158EA927-F179-4968-951D-66C6FF381B6B}">
      <dgm:prSet/>
      <dgm:spPr/>
      <dgm:t>
        <a:bodyPr/>
        <a:lstStyle/>
        <a:p>
          <a:endParaRPr lang="en-US"/>
        </a:p>
      </dgm:t>
    </dgm:pt>
    <dgm:pt modelId="{9163255A-B984-4A6E-AD1C-27B97D3BC2B0}" type="sibTrans" cxnId="{158EA927-F179-4968-951D-66C6FF381B6B}">
      <dgm:prSet/>
      <dgm:spPr/>
      <dgm:t>
        <a:bodyPr/>
        <a:lstStyle/>
        <a:p>
          <a:endParaRPr lang="en-US"/>
        </a:p>
      </dgm:t>
    </dgm:pt>
    <dgm:pt modelId="{63BB1561-4AEA-4F8E-B306-2E2297DD97D6}">
      <dgm:prSet/>
      <dgm:spPr/>
      <dgm:t>
        <a:bodyPr/>
        <a:lstStyle/>
        <a:p>
          <a:r>
            <a:rPr lang="en-US"/>
            <a:t>Not very accurate</a:t>
          </a:r>
        </a:p>
      </dgm:t>
    </dgm:pt>
    <dgm:pt modelId="{6003B289-67C3-49B1-BE2C-CD8FB38F1FAD}" type="parTrans" cxnId="{F81EA904-3D5C-433D-9E40-04C89D1D4F63}">
      <dgm:prSet/>
      <dgm:spPr/>
      <dgm:t>
        <a:bodyPr/>
        <a:lstStyle/>
        <a:p>
          <a:endParaRPr lang="en-US"/>
        </a:p>
      </dgm:t>
    </dgm:pt>
    <dgm:pt modelId="{ADBF8DF9-720F-4611-AC3B-CAF4C729051B}" type="sibTrans" cxnId="{F81EA904-3D5C-433D-9E40-04C89D1D4F63}">
      <dgm:prSet/>
      <dgm:spPr/>
      <dgm:t>
        <a:bodyPr/>
        <a:lstStyle/>
        <a:p>
          <a:endParaRPr lang="en-US"/>
        </a:p>
      </dgm:t>
    </dgm:pt>
    <dgm:pt modelId="{93FBCA82-77D1-4B9A-B874-578A3FAF7048}" type="pres">
      <dgm:prSet presAssocID="{C83DE2CF-41F2-4129-9CFB-4AC7F4291B16}" presName="Name0" presStyleCnt="0">
        <dgm:presLayoutVars>
          <dgm:dir/>
          <dgm:animLvl val="lvl"/>
          <dgm:resizeHandles val="exact"/>
        </dgm:presLayoutVars>
      </dgm:prSet>
      <dgm:spPr/>
    </dgm:pt>
    <dgm:pt modelId="{F3624870-2F6A-4051-B0E4-FB77BC04F0BC}" type="pres">
      <dgm:prSet presAssocID="{A72E8A0C-15F3-400C-9654-1D61698E3C61}" presName="linNode" presStyleCnt="0"/>
      <dgm:spPr/>
    </dgm:pt>
    <dgm:pt modelId="{F0624168-7C7E-456C-AC86-D88DD31326B1}" type="pres">
      <dgm:prSet presAssocID="{A72E8A0C-15F3-400C-9654-1D61698E3C61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F3D4FD05-967F-4504-9CDC-DC34D1ADB69B}" type="pres">
      <dgm:prSet presAssocID="{A72E8A0C-15F3-400C-9654-1D61698E3C61}" presName="descendantText" presStyleLbl="alignAccFollowNode1" presStyleIdx="0" presStyleCnt="2">
        <dgm:presLayoutVars>
          <dgm:bulletEnabled/>
        </dgm:presLayoutVars>
      </dgm:prSet>
      <dgm:spPr/>
    </dgm:pt>
    <dgm:pt modelId="{62EB3257-D863-4FFB-A157-89B77A8BCF08}" type="pres">
      <dgm:prSet presAssocID="{24F5C320-C362-4837-8AAC-6674F5A60C1E}" presName="sp" presStyleCnt="0"/>
      <dgm:spPr/>
    </dgm:pt>
    <dgm:pt modelId="{81533A4E-C74B-4D28-A2FB-AA600D5F1DB6}" type="pres">
      <dgm:prSet presAssocID="{EA0A3D6A-8A82-40A2-B271-AA1A1422FE2B}" presName="linNode" presStyleCnt="0"/>
      <dgm:spPr/>
    </dgm:pt>
    <dgm:pt modelId="{943853E9-EB2F-4CE7-A927-47EC0566B5A5}" type="pres">
      <dgm:prSet presAssocID="{EA0A3D6A-8A82-40A2-B271-AA1A1422FE2B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675E1EB6-A392-4009-9BAA-65461F55415E}" type="pres">
      <dgm:prSet presAssocID="{EA0A3D6A-8A82-40A2-B271-AA1A1422FE2B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F81EA904-3D5C-433D-9E40-04C89D1D4F63}" srcId="{EA0A3D6A-8A82-40A2-B271-AA1A1422FE2B}" destId="{63BB1561-4AEA-4F8E-B306-2E2297DD97D6}" srcOrd="0" destOrd="0" parTransId="{6003B289-67C3-49B1-BE2C-CD8FB38F1FAD}" sibTransId="{ADBF8DF9-720F-4611-AC3B-CAF4C729051B}"/>
    <dgm:cxn modelId="{84E7A01E-E4B8-42EC-AE92-BF8A930366DB}" type="presOf" srcId="{63BB1561-4AEA-4F8E-B306-2E2297DD97D6}" destId="{675E1EB6-A392-4009-9BAA-65461F55415E}" srcOrd="0" destOrd="0" presId="urn:microsoft.com/office/officeart/2016/7/layout/VerticalSolidActionList"/>
    <dgm:cxn modelId="{158EA927-F179-4968-951D-66C6FF381B6B}" srcId="{C83DE2CF-41F2-4129-9CFB-4AC7F4291B16}" destId="{EA0A3D6A-8A82-40A2-B271-AA1A1422FE2B}" srcOrd="1" destOrd="0" parTransId="{0586C3B5-4BFC-4720-871C-444E382A2B76}" sibTransId="{9163255A-B984-4A6E-AD1C-27B97D3BC2B0}"/>
    <dgm:cxn modelId="{9FD6342E-3900-4880-9F31-A1DE3931AA57}" srcId="{A72E8A0C-15F3-400C-9654-1D61698E3C61}" destId="{7A6B9C65-753E-46CE-B0ED-7014F481AFC7}" srcOrd="1" destOrd="0" parTransId="{6AAE5773-89FC-4325-AF56-7C15586C2CAD}" sibTransId="{312151B9-42A8-47DA-AD7D-33073729E2B1}"/>
    <dgm:cxn modelId="{979D4D3A-4B1D-4358-AEA4-D59745CB7FD3}" type="presOf" srcId="{7A6B9C65-753E-46CE-B0ED-7014F481AFC7}" destId="{F3D4FD05-967F-4504-9CDC-DC34D1ADB69B}" srcOrd="0" destOrd="1" presId="urn:microsoft.com/office/officeart/2016/7/layout/VerticalSolidActionList"/>
    <dgm:cxn modelId="{098DCA6A-E07C-4295-BF59-1ADBFE367C1F}" type="presOf" srcId="{A72E8A0C-15F3-400C-9654-1D61698E3C61}" destId="{F0624168-7C7E-456C-AC86-D88DD31326B1}" srcOrd="0" destOrd="0" presId="urn:microsoft.com/office/officeart/2016/7/layout/VerticalSolidActionList"/>
    <dgm:cxn modelId="{43E9138C-CC5D-4F62-85CD-F2E438145752}" srcId="{C83DE2CF-41F2-4129-9CFB-4AC7F4291B16}" destId="{A72E8A0C-15F3-400C-9654-1D61698E3C61}" srcOrd="0" destOrd="0" parTransId="{389456AA-CAF7-4833-95EF-4AA2CF8F82A6}" sibTransId="{24F5C320-C362-4837-8AAC-6674F5A60C1E}"/>
    <dgm:cxn modelId="{DF61148F-A492-42F8-80A3-421AD7B30C7B}" srcId="{A72E8A0C-15F3-400C-9654-1D61698E3C61}" destId="{52B2A315-866E-477D-936B-CCCAEB9044F5}" srcOrd="0" destOrd="0" parTransId="{EC51C721-C225-4C60-A0DB-5B001FDD131D}" sibTransId="{70112EB5-BF3E-4C23-97F2-1D158FB1E17C}"/>
    <dgm:cxn modelId="{A0739F9D-2285-4C3B-B894-5D68F46495AC}" type="presOf" srcId="{B2ECE9B8-143F-4BB9-ADE9-1ABDB858ACF5}" destId="{F3D4FD05-967F-4504-9CDC-DC34D1ADB69B}" srcOrd="0" destOrd="2" presId="urn:microsoft.com/office/officeart/2016/7/layout/VerticalSolidActionList"/>
    <dgm:cxn modelId="{CF49F1A6-277A-43E8-BDBA-8F7BA4164BB7}" type="presOf" srcId="{C83DE2CF-41F2-4129-9CFB-4AC7F4291B16}" destId="{93FBCA82-77D1-4B9A-B874-578A3FAF7048}" srcOrd="0" destOrd="0" presId="urn:microsoft.com/office/officeart/2016/7/layout/VerticalSolidActionList"/>
    <dgm:cxn modelId="{C26ACEBA-0058-4FCC-9985-36B292A10C37}" srcId="{A72E8A0C-15F3-400C-9654-1D61698E3C61}" destId="{B2ECE9B8-143F-4BB9-ADE9-1ABDB858ACF5}" srcOrd="2" destOrd="0" parTransId="{810FF2EA-D6A9-423F-AE30-687B47922BDC}" sibTransId="{2B7F08A5-5881-4A0D-AC41-1EB98DEE39B1}"/>
    <dgm:cxn modelId="{5E85FFC4-6299-4C7C-B4C6-0D9C68F0732C}" type="presOf" srcId="{EA0A3D6A-8A82-40A2-B271-AA1A1422FE2B}" destId="{943853E9-EB2F-4CE7-A927-47EC0566B5A5}" srcOrd="0" destOrd="0" presId="urn:microsoft.com/office/officeart/2016/7/layout/VerticalSolidActionList"/>
    <dgm:cxn modelId="{A25D53D2-0436-40D6-9829-BEE0F93FB473}" type="presOf" srcId="{52B2A315-866E-477D-936B-CCCAEB9044F5}" destId="{F3D4FD05-967F-4504-9CDC-DC34D1ADB69B}" srcOrd="0" destOrd="0" presId="urn:microsoft.com/office/officeart/2016/7/layout/VerticalSolidActionList"/>
    <dgm:cxn modelId="{B2809073-60ED-433E-B943-098FF4EF55B9}" type="presParOf" srcId="{93FBCA82-77D1-4B9A-B874-578A3FAF7048}" destId="{F3624870-2F6A-4051-B0E4-FB77BC04F0BC}" srcOrd="0" destOrd="0" presId="urn:microsoft.com/office/officeart/2016/7/layout/VerticalSolidActionList"/>
    <dgm:cxn modelId="{7B463609-4CB3-4673-9449-E2EFC9195892}" type="presParOf" srcId="{F3624870-2F6A-4051-B0E4-FB77BC04F0BC}" destId="{F0624168-7C7E-456C-AC86-D88DD31326B1}" srcOrd="0" destOrd="0" presId="urn:microsoft.com/office/officeart/2016/7/layout/VerticalSolidActionList"/>
    <dgm:cxn modelId="{B86A5176-EEE8-4266-AE50-CA9AD82A2BCC}" type="presParOf" srcId="{F3624870-2F6A-4051-B0E4-FB77BC04F0BC}" destId="{F3D4FD05-967F-4504-9CDC-DC34D1ADB69B}" srcOrd="1" destOrd="0" presId="urn:microsoft.com/office/officeart/2016/7/layout/VerticalSolidActionList"/>
    <dgm:cxn modelId="{39E526F4-2866-4789-8DF0-1475420334A4}" type="presParOf" srcId="{93FBCA82-77D1-4B9A-B874-578A3FAF7048}" destId="{62EB3257-D863-4FFB-A157-89B77A8BCF08}" srcOrd="1" destOrd="0" presId="urn:microsoft.com/office/officeart/2016/7/layout/VerticalSolidActionList"/>
    <dgm:cxn modelId="{D4209352-0218-434D-B719-A8E8DD42633B}" type="presParOf" srcId="{93FBCA82-77D1-4B9A-B874-578A3FAF7048}" destId="{81533A4E-C74B-4D28-A2FB-AA600D5F1DB6}" srcOrd="2" destOrd="0" presId="urn:microsoft.com/office/officeart/2016/7/layout/VerticalSolidActionList"/>
    <dgm:cxn modelId="{21BC583B-9691-47C8-AAB1-504D2C54E475}" type="presParOf" srcId="{81533A4E-C74B-4D28-A2FB-AA600D5F1DB6}" destId="{943853E9-EB2F-4CE7-A927-47EC0566B5A5}" srcOrd="0" destOrd="0" presId="urn:microsoft.com/office/officeart/2016/7/layout/VerticalSolidActionList"/>
    <dgm:cxn modelId="{3EA38FC6-6542-49D8-BCCD-8157515B77C1}" type="presParOf" srcId="{81533A4E-C74B-4D28-A2FB-AA600D5F1DB6}" destId="{675E1EB6-A392-4009-9BAA-65461F55415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0DE3D-F29D-44FD-9846-F54B8A7858A6}">
      <dsp:nvSpPr>
        <dsp:cNvPr id="0" name=""/>
        <dsp:cNvSpPr/>
      </dsp:nvSpPr>
      <dsp:spPr>
        <a:xfrm>
          <a:off x="0" y="274482"/>
          <a:ext cx="6513603" cy="11033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600" kern="1200"/>
            <a:t>Predicting next year stat</a:t>
          </a:r>
        </a:p>
      </dsp:txBody>
      <dsp:txXfrm>
        <a:off x="53859" y="328341"/>
        <a:ext cx="6405885" cy="995592"/>
      </dsp:txXfrm>
    </dsp:sp>
    <dsp:sp modelId="{E9B8D4F9-4323-4CA3-B091-8E09106B1C29}">
      <dsp:nvSpPr>
        <dsp:cNvPr id="0" name=""/>
        <dsp:cNvSpPr/>
      </dsp:nvSpPr>
      <dsp:spPr>
        <a:xfrm>
          <a:off x="0" y="1510272"/>
          <a:ext cx="6513603" cy="11033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600" kern="1200"/>
            <a:t>Using visualization</a:t>
          </a:r>
        </a:p>
      </dsp:txBody>
      <dsp:txXfrm>
        <a:off x="53859" y="1564131"/>
        <a:ext cx="6405885" cy="995592"/>
      </dsp:txXfrm>
    </dsp:sp>
    <dsp:sp modelId="{0258C398-4DE3-4464-965E-C90270DC9E5F}">
      <dsp:nvSpPr>
        <dsp:cNvPr id="0" name=""/>
        <dsp:cNvSpPr/>
      </dsp:nvSpPr>
      <dsp:spPr>
        <a:xfrm>
          <a:off x="0" y="2746063"/>
          <a:ext cx="6513603" cy="11033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4600" kern="1200"/>
            <a:t>Role</a:t>
          </a:r>
        </a:p>
      </dsp:txBody>
      <dsp:txXfrm>
        <a:off x="53859" y="2799922"/>
        <a:ext cx="6405885" cy="995592"/>
      </dsp:txXfrm>
    </dsp:sp>
    <dsp:sp modelId="{93F60AE1-1E70-4AF9-8E34-74492D5B735A}">
      <dsp:nvSpPr>
        <dsp:cNvPr id="0" name=""/>
        <dsp:cNvSpPr/>
      </dsp:nvSpPr>
      <dsp:spPr>
        <a:xfrm>
          <a:off x="0" y="3849373"/>
          <a:ext cx="6513603" cy="1761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807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Andreas: Scraping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Luc: Data analyzing and predicting</a:t>
          </a:r>
        </a:p>
      </dsp:txBody>
      <dsp:txXfrm>
        <a:off x="0" y="3849373"/>
        <a:ext cx="6513603" cy="17615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1A20B-101C-448D-9BBD-E9C2FA4EBDB0}">
      <dsp:nvSpPr>
        <dsp:cNvPr id="0" name=""/>
        <dsp:cNvSpPr/>
      </dsp:nvSpPr>
      <dsp:spPr>
        <a:xfrm>
          <a:off x="0" y="428322"/>
          <a:ext cx="10190252" cy="151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877" tIns="541528" rIns="79087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Python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R</a:t>
          </a:r>
        </a:p>
      </dsp:txBody>
      <dsp:txXfrm>
        <a:off x="0" y="428322"/>
        <a:ext cx="10190252" cy="1515150"/>
      </dsp:txXfrm>
    </dsp:sp>
    <dsp:sp modelId="{12A37329-FEFC-400B-B6EA-594C33E70F2D}">
      <dsp:nvSpPr>
        <dsp:cNvPr id="0" name=""/>
        <dsp:cNvSpPr/>
      </dsp:nvSpPr>
      <dsp:spPr>
        <a:xfrm>
          <a:off x="509512" y="44562"/>
          <a:ext cx="7133176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617" tIns="0" rIns="26961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Language:</a:t>
          </a:r>
        </a:p>
      </dsp:txBody>
      <dsp:txXfrm>
        <a:off x="546979" y="82029"/>
        <a:ext cx="7058242" cy="692586"/>
      </dsp:txXfrm>
    </dsp:sp>
    <dsp:sp modelId="{D6AB72CC-4941-4F86-AAAA-45B60EB1ECD6}">
      <dsp:nvSpPr>
        <dsp:cNvPr id="0" name=""/>
        <dsp:cNvSpPr/>
      </dsp:nvSpPr>
      <dsp:spPr>
        <a:xfrm>
          <a:off x="0" y="2467632"/>
          <a:ext cx="10190252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877" tIns="541528" rIns="790877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BS4</a:t>
          </a:r>
        </a:p>
      </dsp:txBody>
      <dsp:txXfrm>
        <a:off x="0" y="2467632"/>
        <a:ext cx="10190252" cy="1105650"/>
      </dsp:txXfrm>
    </dsp:sp>
    <dsp:sp modelId="{40B19539-E85D-4F5C-A82D-D99F9885EF26}">
      <dsp:nvSpPr>
        <dsp:cNvPr id="0" name=""/>
        <dsp:cNvSpPr/>
      </dsp:nvSpPr>
      <dsp:spPr>
        <a:xfrm>
          <a:off x="509512" y="2083872"/>
          <a:ext cx="7133176" cy="767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617" tIns="0" rIns="26961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Library:</a:t>
          </a:r>
        </a:p>
      </dsp:txBody>
      <dsp:txXfrm>
        <a:off x="546979" y="2121339"/>
        <a:ext cx="7058242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4FD05-967F-4504-9CDC-DC34D1ADB69B}">
      <dsp:nvSpPr>
        <dsp:cNvPr id="0" name=""/>
        <dsp:cNvSpPr/>
      </dsp:nvSpPr>
      <dsp:spPr>
        <a:xfrm>
          <a:off x="2103120" y="303"/>
          <a:ext cx="8412480" cy="16781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426247" rIns="163225" bIns="42624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Using Training/Test set Data to make the prediction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Naïve Bayes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Drift Forecast</a:t>
          </a:r>
        </a:p>
      </dsp:txBody>
      <dsp:txXfrm>
        <a:off x="2103120" y="303"/>
        <a:ext cx="8412480" cy="1678139"/>
      </dsp:txXfrm>
    </dsp:sp>
    <dsp:sp modelId="{F0624168-7C7E-456C-AC86-D88DD31326B1}">
      <dsp:nvSpPr>
        <dsp:cNvPr id="0" name=""/>
        <dsp:cNvSpPr/>
      </dsp:nvSpPr>
      <dsp:spPr>
        <a:xfrm>
          <a:off x="0" y="303"/>
          <a:ext cx="2103120" cy="16781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65763" rIns="111290" bIns="16576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Method/Technique:</a:t>
          </a:r>
        </a:p>
      </dsp:txBody>
      <dsp:txXfrm>
        <a:off x="0" y="303"/>
        <a:ext cx="2103120" cy="1678139"/>
      </dsp:txXfrm>
    </dsp:sp>
    <dsp:sp modelId="{675E1EB6-A392-4009-9BAA-65461F55415E}">
      <dsp:nvSpPr>
        <dsp:cNvPr id="0" name=""/>
        <dsp:cNvSpPr/>
      </dsp:nvSpPr>
      <dsp:spPr>
        <a:xfrm>
          <a:off x="2103120" y="1779131"/>
          <a:ext cx="8412480" cy="167813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426247" rIns="163225" bIns="42624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Not very accurate</a:t>
          </a:r>
        </a:p>
      </dsp:txBody>
      <dsp:txXfrm>
        <a:off x="2103120" y="1779131"/>
        <a:ext cx="8412480" cy="1678139"/>
      </dsp:txXfrm>
    </dsp:sp>
    <dsp:sp modelId="{943853E9-EB2F-4CE7-A927-47EC0566B5A5}">
      <dsp:nvSpPr>
        <dsp:cNvPr id="0" name=""/>
        <dsp:cNvSpPr/>
      </dsp:nvSpPr>
      <dsp:spPr>
        <a:xfrm>
          <a:off x="0" y="1779131"/>
          <a:ext cx="2103120" cy="16781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65763" rIns="111290" bIns="16576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Margin of Error:</a:t>
          </a:r>
        </a:p>
      </dsp:txBody>
      <dsp:txXfrm>
        <a:off x="0" y="1779131"/>
        <a:ext cx="2103120" cy="1678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A023-A320-4F01-B99B-CDB608BA3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7A7EC-D80E-438B-A3AD-4C2F2361F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37B48-2520-4DB2-B069-6FC5EF79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09816-BD38-424A-BCD0-36631E61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F9566-8FCF-4793-8DC0-2651AD00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7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AAF6-F414-49D9-B96D-1CEC1DFD2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BA3FE-1303-4EA9-8FAE-12741DAEE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F01A6-DC5D-4B88-8963-5DA5BBCA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200CF-A2B7-4238-A064-F01FE10B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259F7-EC5C-4D4B-9DC0-E2AB26A4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02118-2788-4FB7-BFA0-9C4E0037A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E7684-3B73-464C-A0A1-481B9D1BB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08A79-FB07-4D3D-8973-684D47FC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8F576-D226-4A2D-9A1B-D866B051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2A87B-126A-4F95-B81C-7B77DF05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6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0AE9-C18F-4FF4-B068-3E571A7D6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B6A2-4084-4759-BD32-CA073C96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48F06-8CD4-4D48-AEF5-D2FEDA8C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B95FF-D16C-4746-9361-5FE20433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B932-9E5E-4F98-AC70-EA48DAE1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D4CC-87FF-47F4-8ACC-E05B43E8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25B6B-3BB7-49F1-BD4B-4710246C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0856C-731E-4DD6-9924-82F02165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8F095-ECF1-4B2D-AAE3-AE889C6D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69196-2EB8-4BF4-8FC2-04D3132F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7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F7ED-A726-4BEC-902A-2677B8C4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0706-33CE-4C18-B307-87CC660F3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F035F-2BAE-4FDF-AFEB-0BD0A0EE4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CCB91-261F-4006-9EA6-6B8E3C99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8010-3AFA-454A-A6B9-DFBB99E6E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80BE0-520D-4E90-BA15-05A657EB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2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C102-77D6-4651-AFD4-CA7D4FC5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9C7CC-E19F-4931-B784-DC8232EB1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93D10-9AD8-4D05-B7EF-DEC87F189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1037E-EA74-46A8-AC62-B0BAAC3B2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1B967-6987-4A2D-A1B6-37861B163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D7757-D079-4966-AB5F-9FDAF363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D8F5B-E191-42BF-9BC4-2E2B7E13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DDBB7-0B58-4215-8BAC-373FE422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046C-5B0F-41A1-A950-1BF65A8A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DE0E3-41BC-444E-B617-2CEB82FA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DB4D1-D02A-4B86-8C84-8D0C4713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FB8F1-1FF0-4D74-9A33-B463BAED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E451F9-6CA4-4E27-97FE-5F9ED727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AE7ED-438D-41ED-90CA-114563A1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B8F30-CD09-49EE-87C4-D4750415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7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9D98-C018-4CFA-BA85-66D29918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672B-AC71-4E08-8750-352EF2DB4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4199E-0C7F-4832-9055-C60534426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E5463-7508-4A8B-A4C5-BBB77EB4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4A40E-DE1C-48BF-8C0A-D42973BF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C897D-7E08-4877-ACFB-B46D74A6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A1E3-E508-46B2-8249-88CDB3E2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28371-0582-41E8-95BF-3EC44DA53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7E7EF-3468-4689-AB2C-4D94DEAF3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9A45F-E7F6-4464-B7AA-1FD84918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4F305-F76C-49D0-AAAA-359F73DC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C969E-F342-44C9-B694-C37CEEEE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F49E8-5908-4F24-B7A7-DB7AAA79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20EB8-921E-48FA-BA50-2B582F30C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959AB-7638-426C-974A-B9DF44FD3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EAEFA-29E0-467B-93AE-941B01968ED2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15149-86B8-47D6-A711-7945C376E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1C360-5C0D-4834-863D-D36BE6880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B5DE-C8A0-4159-BF08-BFFF2FC1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3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DB70B-66F3-473C-8B47-1BB2DB82F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NBA Stat Anaylsis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60093-96A0-47E1-8C8C-F7F9A73D2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3823"/>
            <a:ext cx="6618051" cy="91111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By </a:t>
            </a:r>
            <a:r>
              <a:rPr lang="en-US" sz="2000" b="1" u="sng" dirty="0"/>
              <a:t>Andreas Sudarto, </a:t>
            </a:r>
          </a:p>
          <a:p>
            <a:pPr algn="l"/>
            <a:r>
              <a:rPr lang="en-US" sz="2000" b="1" u="sng" dirty="0"/>
              <a:t>Luc </a:t>
            </a:r>
            <a:r>
              <a:rPr lang="en-US" sz="2000" b="1" u="sng" dirty="0" err="1"/>
              <a:t>Ravenelle</a:t>
            </a:r>
            <a:endParaRPr lang="en-US" sz="2000" b="1" u="sng" dirty="0"/>
          </a:p>
        </p:txBody>
      </p:sp>
      <p:sp>
        <p:nvSpPr>
          <p:cNvPr id="2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sketball">
            <a:extLst>
              <a:ext uri="{FF2B5EF4-FFF2-40B4-BE49-F238E27FC236}">
                <a16:creationId xmlns:a16="http://schemas.microsoft.com/office/drawing/2014/main" id="{AE09D15C-6093-4C8C-BFC8-E6A72AB9A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2791" y="1184748"/>
            <a:ext cx="3079129" cy="3079129"/>
          </a:xfrm>
          <a:prstGeom prst="rect">
            <a:avLst/>
          </a:prstGeom>
        </p:spPr>
      </p:pic>
      <p:sp>
        <p:nvSpPr>
          <p:cNvPr id="2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05584-E1D8-4F2F-A911-A73E6907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Ideas and role collab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044E42-3CD0-4290-99FE-BD263251A9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93952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826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2E08-599E-4E03-A0F9-4C62B1CC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Tools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F5E144A-A78E-49AF-86E0-41D4BDDF2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784171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635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C4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26330-85A9-4E46-ADC3-D22F1D70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Source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D04798F-B7C2-4A97-8D61-EC593CBD5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36878"/>
            <a:ext cx="7188199" cy="24439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1AF4C-3871-4C79-8B9B-06D24535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NBA Reference</a:t>
            </a:r>
          </a:p>
          <a:p>
            <a:r>
              <a:rPr lang="en-US" sz="1800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87773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E1F2A-8F1F-427E-9500-27CBE28B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0211D-FE32-41FC-862A-35B8861E2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Library </a:t>
            </a:r>
            <a:r>
              <a:rPr lang="en-US" sz="2000" dirty="0" err="1">
                <a:solidFill>
                  <a:schemeClr val="bg1"/>
                </a:solidFill>
              </a:rPr>
              <a:t>BeautifulSoup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Scrape the TR and TH tag to get all the stats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C31B13-6A44-4594-8A3E-0F6F25207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643467"/>
            <a:ext cx="6250769" cy="437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6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502D5-DA35-438E-B622-74E3AD1F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br>
              <a:rPr lang="en-US" sz="2200">
                <a:solidFill>
                  <a:schemeClr val="bg1"/>
                </a:solidFill>
              </a:rPr>
            </a:br>
            <a:r>
              <a:rPr lang="en-US" sz="2200">
                <a:solidFill>
                  <a:schemeClr val="bg1"/>
                </a:solidFill>
              </a:rPr>
              <a:t>Analysis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3CF5252-FCF2-4462-BDCC-5D13D00AD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912857"/>
              </p:ext>
            </p:extLst>
          </p:nvPr>
        </p:nvGraphicFramePr>
        <p:xfrm>
          <a:off x="838200" y="2166938"/>
          <a:ext cx="10515600" cy="3457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19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204D9-5483-4127-A202-12EE53B0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wall&#10;&#10;Description automatically generated">
            <a:extLst>
              <a:ext uri="{FF2B5EF4-FFF2-40B4-BE49-F238E27FC236}">
                <a16:creationId xmlns:a16="http://schemas.microsoft.com/office/drawing/2014/main" id="{B4FF2560-851D-42BE-8164-8691842F5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703953"/>
            <a:ext cx="11496821" cy="160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NBA Stat Anaylsis</vt:lpstr>
      <vt:lpstr>Ideas and role collab</vt:lpstr>
      <vt:lpstr>Tools</vt:lpstr>
      <vt:lpstr>Source</vt:lpstr>
      <vt:lpstr>Scraping</vt:lpstr>
      <vt:lpstr> Analysis</vt:lpstr>
      <vt:lpstr>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Stat Anaylsis</dc:title>
  <dc:creator>Sudarto, Andreas</dc:creator>
  <cp:lastModifiedBy>Sudarto, Andreas</cp:lastModifiedBy>
  <cp:revision>1</cp:revision>
  <dcterms:created xsi:type="dcterms:W3CDTF">2019-04-30T20:04:16Z</dcterms:created>
  <dcterms:modified xsi:type="dcterms:W3CDTF">2019-04-30T20:04:24Z</dcterms:modified>
</cp:coreProperties>
</file>