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2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9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7937-7A2A-4C51-8DF4-AD8CC6024FA2}" type="datetimeFigureOut">
              <a:rPr lang="en-GB" smtClean="0"/>
              <a:t>07/07/16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C4F1-3BBA-42DE-9FA0-2C485282D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Telepathy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3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EMG Electrodes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333" y="239697"/>
            <a:ext cx="4823467" cy="36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5839" y="2675998"/>
            <a:ext cx="442108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Measures electrical activity produced by muscles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Potential difference between two separate electrodes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Non intrusive electrodes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28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28" y="394320"/>
            <a:ext cx="10515600" cy="1325563"/>
          </a:xfrm>
        </p:spPr>
        <p:txBody>
          <a:bodyPr/>
          <a:lstStyle/>
          <a:p>
            <a:r>
              <a:rPr lang="en-GB" dirty="0" smtClean="0"/>
              <a:t>Muscles chosen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368" y="2003153"/>
            <a:ext cx="4029685" cy="359850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 rot="1000550">
            <a:off x="5820684" y="4311429"/>
            <a:ext cx="151449" cy="470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224251" y="4341059"/>
            <a:ext cx="302720" cy="109229"/>
          </a:xfrm>
          <a:prstGeom prst="roundRect">
            <a:avLst>
              <a:gd name="adj" fmla="val 273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 rot="20184769">
            <a:off x="5210089" y="4071055"/>
            <a:ext cx="262846" cy="1244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36429" y="4450288"/>
            <a:ext cx="218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1134" y="4438304"/>
            <a:ext cx="1853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71134" y="4147718"/>
            <a:ext cx="1825029" cy="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1274" y="4265622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depressor </a:t>
            </a:r>
            <a:r>
              <a:rPr lang="en-GB" dirty="0" err="1"/>
              <a:t>labii</a:t>
            </a:r>
            <a:r>
              <a:rPr lang="en-GB" dirty="0"/>
              <a:t> </a:t>
            </a:r>
            <a:r>
              <a:rPr lang="en-GB" dirty="0" err="1" smtClean="0"/>
              <a:t>inferioris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49251" y="3763963"/>
            <a:ext cx="22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orbicularis </a:t>
            </a:r>
            <a:r>
              <a:rPr lang="en-GB" dirty="0" err="1"/>
              <a:t>oris</a:t>
            </a:r>
            <a:r>
              <a:rPr lang="en-GB" dirty="0"/>
              <a:t> </a:t>
            </a:r>
            <a:r>
              <a:rPr lang="en-GB" dirty="0" smtClean="0"/>
              <a:t>upper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929904" y="4361918"/>
            <a:ext cx="22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orbicularis </a:t>
            </a:r>
            <a:r>
              <a:rPr lang="en-GB" dirty="0" err="1"/>
              <a:t>oris</a:t>
            </a:r>
            <a:r>
              <a:rPr lang="en-GB" dirty="0"/>
              <a:t> </a:t>
            </a:r>
            <a:r>
              <a:rPr lang="en-GB" dirty="0" smtClean="0"/>
              <a:t>lower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526971" y="4793579"/>
            <a:ext cx="311150" cy="196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896408" y="4892004"/>
            <a:ext cx="23839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6450" y="4793579"/>
            <a:ext cx="247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mylohyoid </a:t>
            </a:r>
          </a:p>
        </p:txBody>
      </p:sp>
    </p:spTree>
    <p:extLst>
      <p:ext uri="{BB962C8B-B14F-4D97-AF65-F5344CB8AC3E}">
        <p14:creationId xmlns:p14="http://schemas.microsoft.com/office/powerpoint/2010/main" val="221043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45" y="3529369"/>
            <a:ext cx="3985903" cy="29894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4" y="3478132"/>
            <a:ext cx="4122537" cy="3091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23" y="482296"/>
            <a:ext cx="4260712" cy="31955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8992" y="662152"/>
            <a:ext cx="481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Data obtained: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74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LDA classifier better than SVM and NN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Rate of accuracy varies between </a:t>
            </a:r>
            <a:r>
              <a:rPr lang="en-GB" dirty="0" smtClean="0"/>
              <a:t>60-95%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Depends on different feature combinations 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056" t="13527" r="25860" b="13729"/>
          <a:stretch/>
        </p:blipFill>
        <p:spPr>
          <a:xfrm>
            <a:off x="8112711" y="638944"/>
            <a:ext cx="3253589" cy="276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327" t="12333" r="26305" b="13889"/>
          <a:stretch/>
        </p:blipFill>
        <p:spPr>
          <a:xfrm>
            <a:off x="8112711" y="3557464"/>
            <a:ext cx="3384331" cy="29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1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Project Telepathy</vt:lpstr>
      <vt:lpstr>EMG Electrodes </vt:lpstr>
      <vt:lpstr>Muscles chosen 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Telepathy</dc:title>
  <dc:creator>Anne-Claire Bourland</dc:creator>
  <cp:lastModifiedBy>Anne-Claire Bourland</cp:lastModifiedBy>
  <cp:revision>10</cp:revision>
  <dcterms:created xsi:type="dcterms:W3CDTF">2016-07-06T14:38:06Z</dcterms:created>
  <dcterms:modified xsi:type="dcterms:W3CDTF">2016-07-07T11:23:03Z</dcterms:modified>
</cp:coreProperties>
</file>