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ECC1-D563-4891-AD4E-71407249E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50DCB-33DD-43FC-9E3C-D22A1184B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09609-84A5-44CC-BEC0-6704C484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0C614-984B-47B9-8970-9EEBB48E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8B844-1A0B-4AEC-9B0C-3CEC866E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66E62-EFE0-48D7-8950-2458873E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3F5C9-CF14-4EAB-9FA5-9844C13D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9AFF9-FEE5-4269-81D8-02291268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71263-DF22-42F5-B4C5-61D3D767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6651-5820-4C4A-AB2F-1EE4F680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B4594-3407-4106-BBD2-B7D7FB937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BE4B02-8371-4CBF-8CCA-A943A2678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A5317-EE3B-42EB-8457-CCE49E35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77EF6-C850-4845-87CF-0F7C866D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F1A61-333E-44C8-9708-9A2B9D27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C7CDB-D230-441C-B893-DC8B19FB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22686-42B6-48DD-A54D-7DB755BC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E8EC8-6864-41D3-B644-5ED88A5E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82602-938F-40BA-B037-98C82BF5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7804E-B56A-4FD2-A5A8-186A745B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6058-967A-4504-9637-D0BF94BD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218CE-8E1B-4BA8-88B2-6878D670A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880E0-1384-414E-A008-28DDA84B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91016-7BD8-4F01-B547-B01D9E72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B0EF2-9D07-4D0D-9418-3C149398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EE6D4-3209-4906-9E66-EB522E2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439B4-25E5-4AF2-82BA-E55E7017B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BF26E-81A4-4DE5-9E4B-B17C4C18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B40E7-74D0-46F6-8BD8-0A29A46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616E1-CD9A-4864-B272-1599775A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A9297-D4A9-413A-8488-98E03DBD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8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8E1E6-C66C-447A-95E0-0D6F5B6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3C601-7202-417B-9454-E4102CD2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ACB9E-2322-4727-A5F6-C30A6D6B2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455AE7-B760-46D7-AFF5-276DEB974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D7D99-C586-4731-A419-2103A70A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3B3AD-651D-41BB-B63D-688FBD03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9D7F7-10C3-4504-9EAB-D6125B5E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C003A3-FD8C-4277-97AA-6041C3E6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A666-178D-4D95-8489-0819125B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9880CB-0373-4B06-BB28-4E7AE923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573D6D-A080-4EEF-9E38-FFF2A36F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A704D-9130-48EE-A03B-BC6CD912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5B74E-D688-4DD4-BED4-BEBD3321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8D6D88-4A90-45F3-8B0B-DD7C7E92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F8594-AC6C-4783-96C8-AA685749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2DA2A-394B-4401-B249-F510932A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24392-CFE2-4E64-AFAD-099FCC03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240A5-6363-4D8C-B8BD-56FEBF7D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B77A3-5F92-421B-A3F8-F21A28A1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CDC3E-091D-4D32-8D3F-30FC1213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D6553-03D1-4128-9F39-370EBE78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97BD0-BA6E-4AB9-965D-D0A44F15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317181-C6B4-4A86-9A88-635E4548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FF953-23BE-461B-8563-861C0C20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12E06-71AF-4D18-A151-5E2A0255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EF15A-D55D-4EBF-A4C2-E5C5A319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9ACB3-E7CC-450B-99A9-57E1473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7BB7E-6259-467F-860C-034E97B1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D978D-E89B-4AA9-BB5B-E24629EC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C7440-B13C-4ABF-9C32-DB8C1B2DD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8F44-2682-4312-871E-9B5B154C411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DE3F9-3FCA-4C90-AE73-6B1E82071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471E1-1849-46CE-B14A-6A461D008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CD5D-8B1F-4E43-939F-FC1A32BDC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7E3D18-4A95-4BFC-BEDF-7F62E66B51B6}"/>
              </a:ext>
            </a:extLst>
          </p:cNvPr>
          <p:cNvSpPr/>
          <p:nvPr/>
        </p:nvSpPr>
        <p:spPr>
          <a:xfrm>
            <a:off x="2429101" y="1161600"/>
            <a:ext cx="1528650" cy="9611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altLang="zh-CN" dirty="0"/>
              <a:t>oncurrency</a:t>
            </a:r>
          </a:p>
          <a:p>
            <a:pPr algn="ctr"/>
            <a:r>
              <a:rPr lang="en-US" altLang="zh-CN" dirty="0"/>
              <a:t> Bug Detector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16FFC2-9EC8-4513-AB25-CEB129E9E180}"/>
              </a:ext>
            </a:extLst>
          </p:cNvPr>
          <p:cNvSpPr/>
          <p:nvPr/>
        </p:nvSpPr>
        <p:spPr>
          <a:xfrm>
            <a:off x="2429101" y="2508257"/>
            <a:ext cx="1528650" cy="8445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  <a:p>
            <a:pPr algn="ctr"/>
            <a:r>
              <a:rPr lang="en-US" dirty="0"/>
              <a:t>Reducer</a:t>
            </a:r>
          </a:p>
        </p:txBody>
      </p:sp>
      <p:sp>
        <p:nvSpPr>
          <p:cNvPr id="7" name="卷形: 垂直 6">
            <a:extLst>
              <a:ext uri="{FF2B5EF4-FFF2-40B4-BE49-F238E27FC236}">
                <a16:creationId xmlns:a16="http://schemas.microsoft.com/office/drawing/2014/main" id="{024F9AD4-6E0C-4EAD-9886-EB0B665DC002}"/>
              </a:ext>
            </a:extLst>
          </p:cNvPr>
          <p:cNvSpPr/>
          <p:nvPr/>
        </p:nvSpPr>
        <p:spPr>
          <a:xfrm>
            <a:off x="391884" y="1161600"/>
            <a:ext cx="1861459" cy="2191200"/>
          </a:xfrm>
          <a:prstGeom prst="verticalScrol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 anchorCtr="0">
            <a:normAutofit fontScale="77500" lnSpcReduction="20000"/>
          </a:bodyPr>
          <a:lstStyle/>
          <a:p>
            <a:r>
              <a:rPr lang="en-US" dirty="0"/>
              <a:t>T1(input1):</a:t>
            </a:r>
          </a:p>
          <a:p>
            <a:r>
              <a:rPr lang="en-US" dirty="0"/>
              <a:t>  shared a;</a:t>
            </a:r>
          </a:p>
          <a:p>
            <a:r>
              <a:rPr lang="en-US" dirty="0"/>
              <a:t>  a = 0</a:t>
            </a:r>
          </a:p>
          <a:p>
            <a:r>
              <a:rPr lang="en-US" dirty="0"/>
              <a:t>  if(a)</a:t>
            </a:r>
          </a:p>
          <a:p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dst,src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T2(input2):</a:t>
            </a:r>
          </a:p>
          <a:p>
            <a:r>
              <a:rPr lang="en-US" dirty="0"/>
              <a:t>   shared a;</a:t>
            </a:r>
          </a:p>
          <a:p>
            <a:r>
              <a:rPr lang="en-US" dirty="0"/>
              <a:t>   a = 1</a:t>
            </a:r>
          </a:p>
        </p:txBody>
      </p:sp>
      <p:sp>
        <p:nvSpPr>
          <p:cNvPr id="8" name="卷形: 垂直 7">
            <a:extLst>
              <a:ext uri="{FF2B5EF4-FFF2-40B4-BE49-F238E27FC236}">
                <a16:creationId xmlns:a16="http://schemas.microsoft.com/office/drawing/2014/main" id="{FDF952E0-727A-42AF-9DCA-64ACB0C8F676}"/>
              </a:ext>
            </a:extLst>
          </p:cNvPr>
          <p:cNvSpPr/>
          <p:nvPr/>
        </p:nvSpPr>
        <p:spPr>
          <a:xfrm>
            <a:off x="4133509" y="1161600"/>
            <a:ext cx="1861459" cy="2191200"/>
          </a:xfrm>
          <a:prstGeom prst="verticalScrol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r>
              <a:rPr lang="en-US" sz="1400" dirty="0"/>
              <a:t>Race Report:</a:t>
            </a:r>
          </a:p>
          <a:p>
            <a:endParaRPr lang="en-US" sz="1400" dirty="0"/>
          </a:p>
          <a:p>
            <a:r>
              <a:rPr lang="en-US" sz="1400" dirty="0"/>
              <a:t>T1(input1):Read at xxx</a:t>
            </a:r>
          </a:p>
          <a:p>
            <a:r>
              <a:rPr lang="en-US" sz="1400" dirty="0"/>
              <a:t>T2(input2):Write at xxx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AFFC65-4B78-4AFA-BCEE-17CCFB9341E6}"/>
              </a:ext>
            </a:extLst>
          </p:cNvPr>
          <p:cNvSpPr/>
          <p:nvPr/>
        </p:nvSpPr>
        <p:spPr>
          <a:xfrm>
            <a:off x="5994968" y="1776643"/>
            <a:ext cx="1528650" cy="9611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  <a:endParaRPr lang="en-US" altLang="zh-CN" dirty="0"/>
          </a:p>
          <a:p>
            <a:pPr algn="ctr"/>
            <a:r>
              <a:rPr lang="en-US" altLang="zh-CN" dirty="0"/>
              <a:t> Analyzer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685731-78DB-4B1A-A5F5-4994EF097B3B}"/>
              </a:ext>
            </a:extLst>
          </p:cNvPr>
          <p:cNvSpPr/>
          <p:nvPr/>
        </p:nvSpPr>
        <p:spPr>
          <a:xfrm>
            <a:off x="7856427" y="1161600"/>
            <a:ext cx="1528650" cy="9611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</a:t>
            </a:r>
          </a:p>
          <a:p>
            <a:pPr algn="ctr"/>
            <a:r>
              <a:rPr lang="en-US" dirty="0" err="1"/>
              <a:t>Fuzzer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25386B-8FC0-451A-A393-D4B43BE4DCD8}"/>
              </a:ext>
            </a:extLst>
          </p:cNvPr>
          <p:cNvSpPr/>
          <p:nvPr/>
        </p:nvSpPr>
        <p:spPr>
          <a:xfrm>
            <a:off x="7875134" y="2508257"/>
            <a:ext cx="1528650" cy="9611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Verifier</a:t>
            </a:r>
          </a:p>
        </p:txBody>
      </p:sp>
      <p:sp>
        <p:nvSpPr>
          <p:cNvPr id="13" name="卷形: 垂直 12">
            <a:extLst>
              <a:ext uri="{FF2B5EF4-FFF2-40B4-BE49-F238E27FC236}">
                <a16:creationId xmlns:a16="http://schemas.microsoft.com/office/drawing/2014/main" id="{89D1AD52-5379-4011-8D86-AA02502F0C56}"/>
              </a:ext>
            </a:extLst>
          </p:cNvPr>
          <p:cNvSpPr/>
          <p:nvPr/>
        </p:nvSpPr>
        <p:spPr>
          <a:xfrm>
            <a:off x="9755301" y="1161600"/>
            <a:ext cx="1946844" cy="2191200"/>
          </a:xfrm>
          <a:prstGeom prst="verticalScrol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 anchorCtr="0">
            <a:normAutofit fontScale="77500" lnSpcReduction="20000"/>
          </a:bodyPr>
          <a:lstStyle/>
          <a:p>
            <a:r>
              <a:rPr lang="en-US" dirty="0"/>
              <a:t>Final Report:</a:t>
            </a:r>
          </a:p>
          <a:p>
            <a:r>
              <a:rPr lang="en-US" dirty="0"/>
              <a:t>T1(input1):Read at xxx</a:t>
            </a:r>
          </a:p>
          <a:p>
            <a:r>
              <a:rPr lang="en-US" dirty="0"/>
              <a:t>T2(input2):Write at XXX</a:t>
            </a:r>
          </a:p>
          <a:p>
            <a:r>
              <a:rPr lang="en-US" dirty="0"/>
              <a:t>*</a:t>
            </a:r>
            <a:r>
              <a:rPr lang="en-US" dirty="0" err="1"/>
              <a:t>Tx</a:t>
            </a:r>
            <a:r>
              <a:rPr lang="en-US" dirty="0"/>
              <a:t>: Possible victim inputs - Socket(..,..,..)</a:t>
            </a:r>
          </a:p>
          <a:p>
            <a:r>
              <a:rPr lang="en-US" dirty="0" err="1"/>
              <a:t>Vul</a:t>
            </a:r>
            <a:r>
              <a:rPr lang="en-US" dirty="0"/>
              <a:t>: Possible null-</a:t>
            </a:r>
            <a:r>
              <a:rPr lang="en-US" dirty="0" err="1"/>
              <a:t>ptr</a:t>
            </a:r>
            <a:r>
              <a:rPr lang="en-US" dirty="0"/>
              <a:t> de-ref</a:t>
            </a:r>
          </a:p>
          <a:p>
            <a:endParaRPr 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CB534A9-D951-462E-B741-F299DCDF03BD}"/>
              </a:ext>
            </a:extLst>
          </p:cNvPr>
          <p:cNvSpPr/>
          <p:nvPr/>
        </p:nvSpPr>
        <p:spPr>
          <a:xfrm rot="16200000">
            <a:off x="2146078" y="1561893"/>
            <a:ext cx="179402" cy="38664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379263-96DC-4283-BB8F-5C5C758A33F6}"/>
              </a:ext>
            </a:extLst>
          </p:cNvPr>
          <p:cNvSpPr/>
          <p:nvPr/>
        </p:nvSpPr>
        <p:spPr>
          <a:xfrm>
            <a:off x="3068935" y="2170801"/>
            <a:ext cx="200166" cy="28936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E54D61D0-BA0E-4BA9-8119-A1758F1ADC0D}"/>
              </a:ext>
            </a:extLst>
          </p:cNvPr>
          <p:cNvSpPr/>
          <p:nvPr/>
        </p:nvSpPr>
        <p:spPr>
          <a:xfrm rot="16200000">
            <a:off x="4080845" y="2741684"/>
            <a:ext cx="152744" cy="34151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F639E48-E69C-4993-9018-A3E0441B5CED}"/>
              </a:ext>
            </a:extLst>
          </p:cNvPr>
          <p:cNvSpPr/>
          <p:nvPr/>
        </p:nvSpPr>
        <p:spPr>
          <a:xfrm rot="16200000">
            <a:off x="5781114" y="2246315"/>
            <a:ext cx="234385" cy="19332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BBE7D3D-DBAA-4AF0-AB2C-52896DB200CE}"/>
              </a:ext>
            </a:extLst>
          </p:cNvPr>
          <p:cNvSpPr/>
          <p:nvPr/>
        </p:nvSpPr>
        <p:spPr>
          <a:xfrm rot="17954224">
            <a:off x="7487332" y="2725748"/>
            <a:ext cx="212639" cy="52613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A0243303-9A8F-43A5-97CE-CA131B5FB39A}"/>
              </a:ext>
            </a:extLst>
          </p:cNvPr>
          <p:cNvSpPr/>
          <p:nvPr/>
        </p:nvSpPr>
        <p:spPr>
          <a:xfrm rot="14494237">
            <a:off x="7465774" y="1301197"/>
            <a:ext cx="217201" cy="542831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0785BB7-0179-491B-8531-CB1B5969B4B0}"/>
              </a:ext>
            </a:extLst>
          </p:cNvPr>
          <p:cNvSpPr/>
          <p:nvPr/>
        </p:nvSpPr>
        <p:spPr>
          <a:xfrm>
            <a:off x="8545285" y="2170800"/>
            <a:ext cx="195943" cy="316237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5BEE87F5-960D-4AFE-8858-AE4E35F9F5B1}"/>
              </a:ext>
            </a:extLst>
          </p:cNvPr>
          <p:cNvSpPr/>
          <p:nvPr/>
        </p:nvSpPr>
        <p:spPr>
          <a:xfrm rot="16200000">
            <a:off x="9625515" y="2754263"/>
            <a:ext cx="242445" cy="40605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00FAF06-A685-44B3-B505-D0BB0F84E27B}"/>
              </a:ext>
            </a:extLst>
          </p:cNvPr>
          <p:cNvSpPr/>
          <p:nvPr/>
        </p:nvSpPr>
        <p:spPr>
          <a:xfrm>
            <a:off x="76200" y="522514"/>
            <a:ext cx="11963400" cy="3461657"/>
          </a:xfrm>
          <a:prstGeom prst="roundRect">
            <a:avLst/>
          </a:prstGeom>
          <a:noFill/>
          <a:ln w="9525" cap="flat" cmpd="sng" algn="ctr">
            <a:solidFill>
              <a:schemeClr val="dk1"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3BE6F3B-DF53-412A-A110-8FCA2D1AC191}"/>
              </a:ext>
            </a:extLst>
          </p:cNvPr>
          <p:cNvSpPr/>
          <p:nvPr/>
        </p:nvSpPr>
        <p:spPr>
          <a:xfrm>
            <a:off x="7663104" y="670808"/>
            <a:ext cx="1880606" cy="1789361"/>
          </a:xfrm>
          <a:prstGeom prst="roundRect">
            <a:avLst/>
          </a:prstGeom>
          <a:noFill/>
          <a:ln w="9525" cap="flat" cmpd="sng" algn="ctr">
            <a:solidFill>
              <a:schemeClr val="dk1">
                <a:alpha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86CA8D9-3215-49D8-AB00-FB950155F286}"/>
              </a:ext>
            </a:extLst>
          </p:cNvPr>
          <p:cNvSpPr/>
          <p:nvPr/>
        </p:nvSpPr>
        <p:spPr>
          <a:xfrm>
            <a:off x="718457" y="670808"/>
            <a:ext cx="359229" cy="35922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DFA3014-AEA4-4B33-A4CA-7BF2F840CE1B}"/>
              </a:ext>
            </a:extLst>
          </p:cNvPr>
          <p:cNvSpPr/>
          <p:nvPr/>
        </p:nvSpPr>
        <p:spPr>
          <a:xfrm>
            <a:off x="7875134" y="722691"/>
            <a:ext cx="359229" cy="35922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696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98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Shixiong</dc:creator>
  <cp:lastModifiedBy>Zhao Shixiong</cp:lastModifiedBy>
  <cp:revision>9</cp:revision>
  <dcterms:created xsi:type="dcterms:W3CDTF">2017-10-15T07:25:04Z</dcterms:created>
  <dcterms:modified xsi:type="dcterms:W3CDTF">2017-10-17T06:50:08Z</dcterms:modified>
</cp:coreProperties>
</file>