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>
        <p:scale>
          <a:sx n="100" d="100"/>
          <a:sy n="100" d="100"/>
        </p:scale>
        <p:origin x="-94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  <a:endCxn id="16" idx="0"/>
          </p:cNvCxnSpPr>
          <p:nvPr/>
        </p:nvCxnSpPr>
        <p:spPr>
          <a:xfrm>
            <a:off x="3521451" y="1221360"/>
            <a:ext cx="30980" cy="2069899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85715" y="1908919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87668" y="212389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3374310" y="259746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44969" y="438795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386670" y="3291259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3023421" y="3464412"/>
            <a:ext cx="826195" cy="129505"/>
          </a:xfrm>
          <a:prstGeom prst="curvedConnector4">
            <a:avLst>
              <a:gd name="adj1" fmla="val -111"/>
              <a:gd name="adj2" fmla="val 27651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3371765" y="382544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538047" y="410166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3670475" y="3358724"/>
            <a:ext cx="2749285" cy="50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495803" y="1221360"/>
            <a:ext cx="25545" cy="1783778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62259" y="1902774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64212" y="211774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2887425" y="3876671"/>
            <a:ext cx="404673" cy="375785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904976" y="3256783"/>
            <a:ext cx="291425" cy="253607"/>
          </a:xfrm>
          <a:prstGeom prst="flowChartMultidocument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2869523" y="325678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080503" y="3588430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1(I1)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684290" cy="3161405"/>
            <a:chOff x="7529131" y="2667976"/>
            <a:chExt cx="684290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68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(Ix)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T2(I2)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4232016" y="3358725"/>
            <a:ext cx="2187744" cy="6190"/>
          </a:xfrm>
          <a:prstGeom prst="straightConnector1">
            <a:avLst/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91CF941-6F53-4F51-AC38-FB693A5653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713" y="3005138"/>
            <a:ext cx="400052" cy="271290"/>
          </a:xfrm>
          <a:prstGeom prst="curvedConnector3">
            <a:avLst>
              <a:gd name="adj1" fmla="val 9523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007E3A3B-7CD5-42FC-B173-95ACEFE8BEA3}"/>
              </a:ext>
            </a:extLst>
          </p:cNvPr>
          <p:cNvCxnSpPr>
            <a:cxnSpLocks/>
          </p:cNvCxnSpPr>
          <p:nvPr/>
        </p:nvCxnSpPr>
        <p:spPr>
          <a:xfrm>
            <a:off x="3649649" y="3005138"/>
            <a:ext cx="449734" cy="205252"/>
          </a:xfrm>
          <a:prstGeom prst="curvedConnector3">
            <a:avLst>
              <a:gd name="adj1" fmla="val 110360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495803" y="1221360"/>
            <a:ext cx="25545" cy="1783778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37" idx="2"/>
          </p:cNvCxnSpPr>
          <p:nvPr/>
        </p:nvCxnSpPr>
        <p:spPr>
          <a:xfrm>
            <a:off x="3675068" y="1641852"/>
            <a:ext cx="2446645" cy="236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3662259" y="1878629"/>
            <a:ext cx="2459454" cy="388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64212" y="2117745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71905" y="4314576"/>
            <a:ext cx="404673" cy="375785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904976" y="3256783"/>
            <a:ext cx="291425" cy="253607"/>
          </a:xfrm>
          <a:prstGeom prst="flowChartMultidocument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</p:cNvCxnSpPr>
          <p:nvPr/>
        </p:nvCxnSpPr>
        <p:spPr>
          <a:xfrm>
            <a:off x="4296416" y="3413275"/>
            <a:ext cx="3812053" cy="41800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16" idx="3"/>
          </p:cNvCxnSpPr>
          <p:nvPr/>
        </p:nvCxnSpPr>
        <p:spPr>
          <a:xfrm flipH="1">
            <a:off x="4196401" y="2658196"/>
            <a:ext cx="3927986" cy="72539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1(I1)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684290" cy="3180455"/>
            <a:chOff x="7529131" y="2667976"/>
            <a:chExt cx="684290" cy="318045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7919623" y="2970856"/>
              <a:ext cx="6024" cy="1456650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80705" y="3255570"/>
              <a:ext cx="298047" cy="298047"/>
            </a:xfrm>
            <a:prstGeom prst="ellipse">
              <a:avLst/>
            </a:prstGeom>
            <a:pattFill prst="pct8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pattFill prst="pct8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27393" y="5472646"/>
              <a:ext cx="404673" cy="375785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68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(Ix)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T2(I2)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507831"/>
            <a:chOff x="4996796" y="5663601"/>
            <a:chExt cx="642160" cy="507831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</a:p>
            <a:p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145165" y="832984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222406" y="796665"/>
            <a:ext cx="6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Correct</a:t>
            </a:r>
          </a:p>
          <a:p>
            <a:r>
              <a:rPr lang="en-US" sz="900" dirty="0"/>
              <a:t>E</a:t>
            </a:r>
            <a:r>
              <a:rPr lang="en-US" altLang="zh-CN" sz="900" dirty="0"/>
              <a:t>xecution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7995816" y="818390"/>
            <a:ext cx="176925" cy="1747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120305" y="829584"/>
            <a:ext cx="988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Shared Memory Access</a:t>
            </a:r>
            <a:endParaRPr 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128984" y="1030548"/>
            <a:ext cx="950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Normal Memory Access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7995600" y="1289609"/>
            <a:ext cx="185382" cy="161325"/>
          </a:xfrm>
          <a:prstGeom prst="flowChartMultidocument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8134862" y="1241095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41629" y="1454488"/>
            <a:ext cx="283073" cy="26286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68126" y="149676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Attack Site</a:t>
            </a:r>
            <a:endParaRPr 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A017B0-640F-4BE0-BD7F-058BEEF73B9E}"/>
              </a:ext>
            </a:extLst>
          </p:cNvPr>
          <p:cNvSpPr/>
          <p:nvPr/>
        </p:nvSpPr>
        <p:spPr>
          <a:xfrm>
            <a:off x="4287328" y="1184451"/>
            <a:ext cx="947751" cy="114284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34B2D11-DC11-42D2-BDE6-6A12DB501C1F}"/>
              </a:ext>
            </a:extLst>
          </p:cNvPr>
          <p:cNvSpPr/>
          <p:nvPr/>
        </p:nvSpPr>
        <p:spPr>
          <a:xfrm>
            <a:off x="5644112" y="2638967"/>
            <a:ext cx="1151981" cy="155776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D847C9-D2B9-4439-BFD4-5247C9BFA915}"/>
              </a:ext>
            </a:extLst>
          </p:cNvPr>
          <p:cNvSpPr/>
          <p:nvPr/>
        </p:nvSpPr>
        <p:spPr>
          <a:xfrm>
            <a:off x="4629885" y="1233541"/>
            <a:ext cx="300330" cy="3003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7CCF61-BF9B-44EF-8A70-6FBF41A36B49}"/>
              </a:ext>
            </a:extLst>
          </p:cNvPr>
          <p:cNvSpPr/>
          <p:nvPr/>
        </p:nvSpPr>
        <p:spPr>
          <a:xfrm>
            <a:off x="6069937" y="3806605"/>
            <a:ext cx="300330" cy="3003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0C0830B-F1D8-4306-8ECF-90C531402526}"/>
              </a:ext>
            </a:extLst>
          </p:cNvPr>
          <p:cNvSpPr/>
          <p:nvPr/>
        </p:nvSpPr>
        <p:spPr>
          <a:xfrm>
            <a:off x="3396059" y="3073400"/>
            <a:ext cx="242495" cy="1339850"/>
          </a:xfrm>
          <a:custGeom>
            <a:avLst/>
            <a:gdLst>
              <a:gd name="connsiteX0" fmla="*/ 140891 w 242495"/>
              <a:gd name="connsiteY0" fmla="*/ 0 h 1339850"/>
              <a:gd name="connsiteX1" fmla="*/ 1191 w 242495"/>
              <a:gd name="connsiteY1" fmla="*/ 120650 h 1339850"/>
              <a:gd name="connsiteX2" fmla="*/ 210741 w 242495"/>
              <a:gd name="connsiteY2" fmla="*/ 209550 h 1339850"/>
              <a:gd name="connsiteX3" fmla="*/ 20241 w 242495"/>
              <a:gd name="connsiteY3" fmla="*/ 330200 h 1339850"/>
              <a:gd name="connsiteX4" fmla="*/ 204391 w 242495"/>
              <a:gd name="connsiteY4" fmla="*/ 419100 h 1339850"/>
              <a:gd name="connsiteX5" fmla="*/ 32941 w 242495"/>
              <a:gd name="connsiteY5" fmla="*/ 539750 h 1339850"/>
              <a:gd name="connsiteX6" fmla="*/ 223441 w 242495"/>
              <a:gd name="connsiteY6" fmla="*/ 647700 h 1339850"/>
              <a:gd name="connsiteX7" fmla="*/ 45641 w 242495"/>
              <a:gd name="connsiteY7" fmla="*/ 774700 h 1339850"/>
              <a:gd name="connsiteX8" fmla="*/ 229791 w 242495"/>
              <a:gd name="connsiteY8" fmla="*/ 850900 h 1339850"/>
              <a:gd name="connsiteX9" fmla="*/ 58341 w 242495"/>
              <a:gd name="connsiteY9" fmla="*/ 946150 h 1339850"/>
              <a:gd name="connsiteX10" fmla="*/ 242491 w 242495"/>
              <a:gd name="connsiteY10" fmla="*/ 1047750 h 1339850"/>
              <a:gd name="connsiteX11" fmla="*/ 51991 w 242495"/>
              <a:gd name="connsiteY11" fmla="*/ 1130300 h 1339850"/>
              <a:gd name="connsiteX12" fmla="*/ 178991 w 242495"/>
              <a:gd name="connsiteY12" fmla="*/ 133985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495" h="1339850">
                <a:moveTo>
                  <a:pt x="140891" y="0"/>
                </a:moveTo>
                <a:cubicBezTo>
                  <a:pt x="65220" y="42862"/>
                  <a:pt x="-10451" y="85725"/>
                  <a:pt x="1191" y="120650"/>
                </a:cubicBezTo>
                <a:cubicBezTo>
                  <a:pt x="12833" y="155575"/>
                  <a:pt x="207566" y="174625"/>
                  <a:pt x="210741" y="209550"/>
                </a:cubicBezTo>
                <a:cubicBezTo>
                  <a:pt x="213916" y="244475"/>
                  <a:pt x="21299" y="295275"/>
                  <a:pt x="20241" y="330200"/>
                </a:cubicBezTo>
                <a:cubicBezTo>
                  <a:pt x="19183" y="365125"/>
                  <a:pt x="202274" y="384175"/>
                  <a:pt x="204391" y="419100"/>
                </a:cubicBezTo>
                <a:cubicBezTo>
                  <a:pt x="206508" y="454025"/>
                  <a:pt x="29766" y="501650"/>
                  <a:pt x="32941" y="539750"/>
                </a:cubicBezTo>
                <a:cubicBezTo>
                  <a:pt x="36116" y="577850"/>
                  <a:pt x="221324" y="608542"/>
                  <a:pt x="223441" y="647700"/>
                </a:cubicBezTo>
                <a:cubicBezTo>
                  <a:pt x="225558" y="686858"/>
                  <a:pt x="44583" y="740833"/>
                  <a:pt x="45641" y="774700"/>
                </a:cubicBezTo>
                <a:cubicBezTo>
                  <a:pt x="46699" y="808567"/>
                  <a:pt x="227674" y="822325"/>
                  <a:pt x="229791" y="850900"/>
                </a:cubicBezTo>
                <a:cubicBezTo>
                  <a:pt x="231908" y="879475"/>
                  <a:pt x="56224" y="913342"/>
                  <a:pt x="58341" y="946150"/>
                </a:cubicBezTo>
                <a:cubicBezTo>
                  <a:pt x="60458" y="978958"/>
                  <a:pt x="243549" y="1017058"/>
                  <a:pt x="242491" y="1047750"/>
                </a:cubicBezTo>
                <a:cubicBezTo>
                  <a:pt x="241433" y="1078442"/>
                  <a:pt x="62574" y="1081617"/>
                  <a:pt x="51991" y="1130300"/>
                </a:cubicBezTo>
                <a:cubicBezTo>
                  <a:pt x="41408" y="1178983"/>
                  <a:pt x="165233" y="1304925"/>
                  <a:pt x="178991" y="13398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3698AD2-68A0-433F-8249-6AD138AE5C51}"/>
              </a:ext>
            </a:extLst>
          </p:cNvPr>
          <p:cNvSpPr/>
          <p:nvPr/>
        </p:nvSpPr>
        <p:spPr>
          <a:xfrm>
            <a:off x="3617202" y="3073400"/>
            <a:ext cx="383298" cy="196849"/>
          </a:xfrm>
          <a:custGeom>
            <a:avLst/>
            <a:gdLst>
              <a:gd name="connsiteX0" fmla="*/ 0 w 400050"/>
              <a:gd name="connsiteY0" fmla="*/ 0 h 254000"/>
              <a:gd name="connsiteX1" fmla="*/ 69850 w 400050"/>
              <a:gd name="connsiteY1" fmla="*/ 152400 h 254000"/>
              <a:gd name="connsiteX2" fmla="*/ 196850 w 400050"/>
              <a:gd name="connsiteY2" fmla="*/ 12700 h 254000"/>
              <a:gd name="connsiteX3" fmla="*/ 228600 w 400050"/>
              <a:gd name="connsiteY3" fmla="*/ 222250 h 254000"/>
              <a:gd name="connsiteX4" fmla="*/ 355600 w 400050"/>
              <a:gd name="connsiteY4" fmla="*/ 88900 h 254000"/>
              <a:gd name="connsiteX5" fmla="*/ 400050 w 400050"/>
              <a:gd name="connsiteY5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254000">
                <a:moveTo>
                  <a:pt x="0" y="0"/>
                </a:moveTo>
                <a:cubicBezTo>
                  <a:pt x="18521" y="75141"/>
                  <a:pt x="37042" y="150283"/>
                  <a:pt x="69850" y="152400"/>
                </a:cubicBezTo>
                <a:cubicBezTo>
                  <a:pt x="102658" y="154517"/>
                  <a:pt x="170392" y="1058"/>
                  <a:pt x="196850" y="12700"/>
                </a:cubicBezTo>
                <a:cubicBezTo>
                  <a:pt x="223308" y="24342"/>
                  <a:pt x="202142" y="209550"/>
                  <a:pt x="228600" y="222250"/>
                </a:cubicBezTo>
                <a:cubicBezTo>
                  <a:pt x="255058" y="234950"/>
                  <a:pt x="327025" y="83608"/>
                  <a:pt x="355600" y="88900"/>
                </a:cubicBezTo>
                <a:cubicBezTo>
                  <a:pt x="384175" y="94192"/>
                  <a:pt x="378883" y="225425"/>
                  <a:pt x="400050" y="254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0073B86-82B8-4FDC-BB48-9FE3954A7118}"/>
              </a:ext>
            </a:extLst>
          </p:cNvPr>
          <p:cNvSpPr/>
          <p:nvPr/>
        </p:nvSpPr>
        <p:spPr>
          <a:xfrm>
            <a:off x="8120732" y="3994150"/>
            <a:ext cx="305769" cy="774700"/>
          </a:xfrm>
          <a:custGeom>
            <a:avLst/>
            <a:gdLst>
              <a:gd name="connsiteX0" fmla="*/ 191418 w 305769"/>
              <a:gd name="connsiteY0" fmla="*/ 0 h 774700"/>
              <a:gd name="connsiteX1" fmla="*/ 918 w 305769"/>
              <a:gd name="connsiteY1" fmla="*/ 133350 h 774700"/>
              <a:gd name="connsiteX2" fmla="*/ 261268 w 305769"/>
              <a:gd name="connsiteY2" fmla="*/ 234950 h 774700"/>
              <a:gd name="connsiteX3" fmla="*/ 26318 w 305769"/>
              <a:gd name="connsiteY3" fmla="*/ 361950 h 774700"/>
              <a:gd name="connsiteX4" fmla="*/ 305718 w 305769"/>
              <a:gd name="connsiteY4" fmla="*/ 476250 h 774700"/>
              <a:gd name="connsiteX5" fmla="*/ 51718 w 305769"/>
              <a:gd name="connsiteY5" fmla="*/ 577850 h 774700"/>
              <a:gd name="connsiteX6" fmla="*/ 293018 w 305769"/>
              <a:gd name="connsiteY6" fmla="*/ 660400 h 774700"/>
              <a:gd name="connsiteX7" fmla="*/ 166018 w 305769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69" h="774700">
                <a:moveTo>
                  <a:pt x="191418" y="0"/>
                </a:moveTo>
                <a:cubicBezTo>
                  <a:pt x="90347" y="47096"/>
                  <a:pt x="-10724" y="94192"/>
                  <a:pt x="918" y="133350"/>
                </a:cubicBezTo>
                <a:cubicBezTo>
                  <a:pt x="12560" y="172508"/>
                  <a:pt x="257035" y="196850"/>
                  <a:pt x="261268" y="234950"/>
                </a:cubicBezTo>
                <a:cubicBezTo>
                  <a:pt x="265501" y="273050"/>
                  <a:pt x="18910" y="321733"/>
                  <a:pt x="26318" y="361950"/>
                </a:cubicBezTo>
                <a:cubicBezTo>
                  <a:pt x="33726" y="402167"/>
                  <a:pt x="301485" y="440267"/>
                  <a:pt x="305718" y="476250"/>
                </a:cubicBezTo>
                <a:cubicBezTo>
                  <a:pt x="309951" y="512233"/>
                  <a:pt x="53835" y="547158"/>
                  <a:pt x="51718" y="577850"/>
                </a:cubicBezTo>
                <a:cubicBezTo>
                  <a:pt x="49601" y="608542"/>
                  <a:pt x="273968" y="627592"/>
                  <a:pt x="293018" y="660400"/>
                </a:cubicBezTo>
                <a:cubicBezTo>
                  <a:pt x="312068" y="693208"/>
                  <a:pt x="189301" y="749300"/>
                  <a:pt x="166018" y="7747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03CDA1-C3DD-4442-BA78-2333BB5E7E9D}"/>
              </a:ext>
            </a:extLst>
          </p:cNvPr>
          <p:cNvSpPr/>
          <p:nvPr/>
        </p:nvSpPr>
        <p:spPr>
          <a:xfrm>
            <a:off x="7996776" y="1025169"/>
            <a:ext cx="175006" cy="175006"/>
          </a:xfrm>
          <a:prstGeom prst="ellipse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75FCA7E-A31F-4E0B-9331-DE9575A2B76E}"/>
              </a:ext>
            </a:extLst>
          </p:cNvPr>
          <p:cNvSpPr/>
          <p:nvPr/>
        </p:nvSpPr>
        <p:spPr>
          <a:xfrm rot="3820175">
            <a:off x="6922786" y="1348999"/>
            <a:ext cx="282632" cy="215598"/>
          </a:xfrm>
          <a:custGeom>
            <a:avLst/>
            <a:gdLst>
              <a:gd name="connsiteX0" fmla="*/ 0 w 400050"/>
              <a:gd name="connsiteY0" fmla="*/ 0 h 254000"/>
              <a:gd name="connsiteX1" fmla="*/ 69850 w 400050"/>
              <a:gd name="connsiteY1" fmla="*/ 152400 h 254000"/>
              <a:gd name="connsiteX2" fmla="*/ 196850 w 400050"/>
              <a:gd name="connsiteY2" fmla="*/ 12700 h 254000"/>
              <a:gd name="connsiteX3" fmla="*/ 228600 w 400050"/>
              <a:gd name="connsiteY3" fmla="*/ 222250 h 254000"/>
              <a:gd name="connsiteX4" fmla="*/ 355600 w 400050"/>
              <a:gd name="connsiteY4" fmla="*/ 88900 h 254000"/>
              <a:gd name="connsiteX5" fmla="*/ 400050 w 400050"/>
              <a:gd name="connsiteY5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254000">
                <a:moveTo>
                  <a:pt x="0" y="0"/>
                </a:moveTo>
                <a:cubicBezTo>
                  <a:pt x="18521" y="75141"/>
                  <a:pt x="37042" y="150283"/>
                  <a:pt x="69850" y="152400"/>
                </a:cubicBezTo>
                <a:cubicBezTo>
                  <a:pt x="102658" y="154517"/>
                  <a:pt x="170392" y="1058"/>
                  <a:pt x="196850" y="12700"/>
                </a:cubicBezTo>
                <a:cubicBezTo>
                  <a:pt x="223308" y="24342"/>
                  <a:pt x="202142" y="209550"/>
                  <a:pt x="228600" y="222250"/>
                </a:cubicBezTo>
                <a:cubicBezTo>
                  <a:pt x="255058" y="234950"/>
                  <a:pt x="327025" y="83608"/>
                  <a:pt x="355600" y="88900"/>
                </a:cubicBezTo>
                <a:cubicBezTo>
                  <a:pt x="384175" y="94192"/>
                  <a:pt x="378883" y="225425"/>
                  <a:pt x="400050" y="254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64E8A7-DD3C-4BEE-807D-B1D86F2F4F15}"/>
              </a:ext>
            </a:extLst>
          </p:cNvPr>
          <p:cNvSpPr txBox="1"/>
          <p:nvPr/>
        </p:nvSpPr>
        <p:spPr>
          <a:xfrm>
            <a:off x="7229639" y="1232339"/>
            <a:ext cx="7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Error</a:t>
            </a:r>
          </a:p>
          <a:p>
            <a:r>
              <a:rPr lang="en-US" sz="900" dirty="0"/>
              <a:t>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126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30</cp:revision>
  <dcterms:created xsi:type="dcterms:W3CDTF">2017-10-08T03:52:37Z</dcterms:created>
  <dcterms:modified xsi:type="dcterms:W3CDTF">2017-10-20T14:19:08Z</dcterms:modified>
</cp:coreProperties>
</file>