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FFFF"/>
    <a:srgbClr val="006699"/>
    <a:srgbClr val="FF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8" autoAdjust="0"/>
    <p:restoredTop sz="94660"/>
  </p:normalViewPr>
  <p:slideViewPr>
    <p:cSldViewPr snapToGrid="0">
      <p:cViewPr>
        <p:scale>
          <a:sx n="100" d="100"/>
          <a:sy n="100" d="100"/>
        </p:scale>
        <p:origin x="-94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034B-ACC2-4554-BE82-79B4E4A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7CF4AC-87FB-4130-BD6B-00ED5CA9A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1BF6F-9A23-4BA9-BB2A-498FB3B3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C0814-597D-4DFD-A904-25DDCE13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33251-9820-4598-A657-8D5B6BA3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13CAA-79F3-4D54-A324-90A29930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EC446-BD97-4A35-A258-C0553EE5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E816-413B-47B5-A930-2CED3D4F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6D04-6D6D-4BF7-87E1-32C3D61F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93F0-6935-4FD0-AFD5-0395ED4A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7F25C-86A6-4F4B-88CF-A5037409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63A37-7CB8-4857-BE01-46FEE129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6E279-8724-4DF3-99DE-3870620F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49477-F121-4452-9C55-A9636BBF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379E6-7C2B-487F-9669-B7362E27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B143-2A1E-491C-92FE-0FD812C3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D98B8-C9EF-41CA-B15F-9F51FA56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E004A-9F8A-45E9-BBD8-1401827F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BA2EC-8E66-4C5D-9AB8-EDFC74DB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D2EE2-5878-4742-B060-512C548B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97C8-EA74-4C6A-83AE-2E58265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671E7-DAC6-4884-9A76-D1C5EF8E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4B9DB-AE11-40BB-825D-8725E65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C35D-BA12-433C-9AD3-20E39E7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8236B-88DA-4049-B7E5-8E75B69F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509DC-E863-44FA-941A-6AD5921A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CB2E7-9142-46B6-8459-A1B642BFE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F039A-E2DE-488F-BC5A-C15C884E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255C5-AC68-47C6-A2CE-7F2E7121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93F6-B674-4B14-92DA-1A48230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A3362-8F46-40FB-BE0C-4BAF2261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B3AF-A43C-403F-8568-757783B0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3ED92-60BA-40D4-82DA-D62310D8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51FC6-94BC-47DE-8FA0-6E381354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DA943-B766-46CD-BAAA-BFA3413DE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A4D6C-D745-4C68-91C9-C0BF6A43A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8F733-5709-41E4-ACEC-FE0047D3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BC9001-2738-41F7-94F4-7CE6F3BF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CDE8E4-D2A3-47D1-980B-35414BFB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DB05-A0A8-47E0-9A75-BF7872A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D2F47-8E23-4D88-8246-38AA541A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12C02-8D97-4530-8BF3-2006322C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D2A89-1817-4EC1-8120-65C032C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F2CF4-5595-4331-B021-953076EB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82B0E-1343-484F-9AFB-79151C87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4DC72-315D-4BA7-BE7A-FEF7D541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9715-B653-4C0B-A672-FD9AF986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6495A-65C6-411F-9941-B3C80664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D7957-D774-4BFA-A806-DF5E1195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079A6-31A9-41E5-8E2A-307A68ED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38B44-1079-4D72-97E9-A01D8347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53EBA-780E-48DD-B570-4543BEA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744E-5A5C-4A46-BE50-683158E4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0081E-18CB-4D00-8761-F3C9866D9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54715-E646-4E59-99E2-8226B8420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90354-6BAC-4ABC-B067-6815FC5B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A4189-CBCE-48CC-9B30-5FCA5D3C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D7D1-6DF8-4E24-A583-6B64C091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450DD-D6F5-446E-B921-F2714EB3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B2BFE-D01C-4597-9DE2-214A4BBA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584E-2526-46B9-8D44-D823A3556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F5A2-4625-40AA-9E11-5919015A98E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53650-E96E-4E2D-B423-92087AA9D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46490-AC0A-481C-AE5B-BF61EBD05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4BDA7B01-ECE8-4D02-8654-0A19676EFFCE}"/>
              </a:ext>
            </a:extLst>
          </p:cNvPr>
          <p:cNvSpPr/>
          <p:nvPr/>
        </p:nvSpPr>
        <p:spPr>
          <a:xfrm>
            <a:off x="5611412" y="1887664"/>
            <a:ext cx="3417331" cy="3155150"/>
          </a:xfrm>
          <a:custGeom>
            <a:avLst/>
            <a:gdLst>
              <a:gd name="connsiteX0" fmla="*/ 2498652 w 2498652"/>
              <a:gd name="connsiteY0" fmla="*/ 0 h 3200400"/>
              <a:gd name="connsiteX1" fmla="*/ 1531089 w 2498652"/>
              <a:gd name="connsiteY1" fmla="*/ 0 h 3200400"/>
              <a:gd name="connsiteX2" fmla="*/ 0 w 2498652"/>
              <a:gd name="connsiteY2" fmla="*/ 1116419 h 3200400"/>
              <a:gd name="connsiteX3" fmla="*/ 0 w 2498652"/>
              <a:gd name="connsiteY3" fmla="*/ 3200400 h 3200400"/>
              <a:gd name="connsiteX4" fmla="*/ 2434856 w 2498652"/>
              <a:gd name="connsiteY4" fmla="*/ 3189768 h 3200400"/>
              <a:gd name="connsiteX5" fmla="*/ 2434856 w 2498652"/>
              <a:gd name="connsiteY5" fmla="*/ 0 h 3200400"/>
              <a:gd name="connsiteX6" fmla="*/ 2434856 w 2498652"/>
              <a:gd name="connsiteY6" fmla="*/ 10633 h 3200400"/>
              <a:gd name="connsiteX7" fmla="*/ 2498652 w 2498652"/>
              <a:gd name="connsiteY7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8652" h="3200400">
                <a:moveTo>
                  <a:pt x="2498652" y="0"/>
                </a:moveTo>
                <a:lnTo>
                  <a:pt x="1531089" y="0"/>
                </a:lnTo>
                <a:lnTo>
                  <a:pt x="0" y="1116419"/>
                </a:lnTo>
                <a:lnTo>
                  <a:pt x="0" y="3200400"/>
                </a:lnTo>
                <a:lnTo>
                  <a:pt x="2434856" y="3189768"/>
                </a:lnTo>
                <a:lnTo>
                  <a:pt x="2434856" y="0"/>
                </a:lnTo>
                <a:lnTo>
                  <a:pt x="2434856" y="10633"/>
                </a:lnTo>
                <a:lnTo>
                  <a:pt x="2498652" y="0"/>
                </a:ln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stCxn id="100" idx="2"/>
            <a:endCxn id="16" idx="0"/>
          </p:cNvCxnSpPr>
          <p:nvPr/>
        </p:nvCxnSpPr>
        <p:spPr>
          <a:xfrm>
            <a:off x="3521451" y="1221360"/>
            <a:ext cx="30980" cy="2069899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6255391" y="1251268"/>
            <a:ext cx="0" cy="1077466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53" idx="1"/>
          </p:cNvCxnSpPr>
          <p:nvPr/>
        </p:nvCxnSpPr>
        <p:spPr>
          <a:xfrm>
            <a:off x="3675068" y="1641852"/>
            <a:ext cx="805252" cy="250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7" idx="2"/>
            <a:endCxn id="53" idx="3"/>
          </p:cNvCxnSpPr>
          <p:nvPr/>
        </p:nvCxnSpPr>
        <p:spPr>
          <a:xfrm flipH="1">
            <a:off x="5335188" y="1878629"/>
            <a:ext cx="786525" cy="1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3685715" y="1908919"/>
            <a:ext cx="770622" cy="363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4404223" y="1384024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77021" y="1492828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87668" y="212389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6121713" y="1729605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3374310" y="259746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3344969" y="438795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3386670" y="3291259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>
            <a:off x="3023421" y="3464412"/>
            <a:ext cx="826195" cy="129505"/>
          </a:xfrm>
          <a:prstGeom prst="curvedConnector4">
            <a:avLst>
              <a:gd name="adj1" fmla="val -111"/>
              <a:gd name="adj2" fmla="val 276518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爆炸形: 8 pt  57">
            <a:extLst>
              <a:ext uri="{FF2B5EF4-FFF2-40B4-BE49-F238E27FC236}">
                <a16:creationId xmlns:a16="http://schemas.microsoft.com/office/drawing/2014/main" id="{24AC57A3-9BB2-49CC-8450-9008882C9918}"/>
              </a:ext>
            </a:extLst>
          </p:cNvPr>
          <p:cNvSpPr/>
          <p:nvPr/>
        </p:nvSpPr>
        <p:spPr>
          <a:xfrm>
            <a:off x="3371765" y="3825443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26F5A2D-FF61-45DE-8E3F-F863C28957F0}"/>
              </a:ext>
            </a:extLst>
          </p:cNvPr>
          <p:cNvCxnSpPr>
            <a:cxnSpLocks/>
          </p:cNvCxnSpPr>
          <p:nvPr/>
        </p:nvCxnSpPr>
        <p:spPr>
          <a:xfrm>
            <a:off x="3538047" y="4101667"/>
            <a:ext cx="9259" cy="370263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025544" y="3824024"/>
            <a:ext cx="1094761" cy="6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94" idx="3"/>
          </p:cNvCxnSpPr>
          <p:nvPr/>
        </p:nvCxnSpPr>
        <p:spPr>
          <a:xfrm flipH="1">
            <a:off x="6923527" y="2662083"/>
            <a:ext cx="1190755" cy="1214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6000909" y="2585614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9325" y="394711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39325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119" y="4086016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30959" y="8520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72813" y="1921578"/>
            <a:ext cx="780983" cy="3161405"/>
            <a:chOff x="7529131" y="2667976"/>
            <a:chExt cx="780983" cy="316140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623" y="2970856"/>
              <a:ext cx="5177" cy="2538681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70600" y="3259457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爆炸形: 8 pt  86">
              <a:extLst>
                <a:ext uri="{FF2B5EF4-FFF2-40B4-BE49-F238E27FC236}">
                  <a16:creationId xmlns:a16="http://schemas.microsoft.com/office/drawing/2014/main" id="{357668BE-A281-44AC-9F87-0A8D590BB39B}"/>
                </a:ext>
              </a:extLst>
            </p:cNvPr>
            <p:cNvSpPr/>
            <p:nvPr/>
          </p:nvSpPr>
          <p:spPr>
            <a:xfrm>
              <a:off x="7744663" y="4943127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17868" y="5453596"/>
              <a:ext cx="404673" cy="37578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Victim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811322" y="825383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</p:cNvCxnSpPr>
          <p:nvPr/>
        </p:nvCxnSpPr>
        <p:spPr>
          <a:xfrm flipV="1">
            <a:off x="3670475" y="3358724"/>
            <a:ext cx="2749285" cy="50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796093" y="724484"/>
            <a:ext cx="2167618" cy="100194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04620" y="820763"/>
            <a:ext cx="642160" cy="370263"/>
            <a:chOff x="4996796" y="5663601"/>
            <a:chExt cx="642160" cy="37026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Victim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589175" y="826408"/>
            <a:ext cx="0" cy="35804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617750" y="823222"/>
            <a:ext cx="60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Attacker </a:t>
            </a:r>
          </a:p>
          <a:p>
            <a:r>
              <a:rPr lang="en-US" sz="900" dirty="0"/>
              <a:t>Thread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8147515" y="806968"/>
            <a:ext cx="188152" cy="1745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335667" y="823139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Memory Access</a:t>
            </a:r>
            <a:endParaRPr lang="en-US" sz="1200" dirty="0"/>
          </a:p>
        </p:txBody>
      </p:sp>
      <p:sp>
        <p:nvSpPr>
          <p:cNvPr id="80" name="爆炸形: 8 pt  79">
            <a:extLst>
              <a:ext uri="{FF2B5EF4-FFF2-40B4-BE49-F238E27FC236}">
                <a16:creationId xmlns:a16="http://schemas.microsoft.com/office/drawing/2014/main" id="{80142A63-E9FB-4A1F-9B57-7BA8F84E6C22}"/>
              </a:ext>
            </a:extLst>
          </p:cNvPr>
          <p:cNvSpPr/>
          <p:nvPr/>
        </p:nvSpPr>
        <p:spPr>
          <a:xfrm>
            <a:off x="8134729" y="1026391"/>
            <a:ext cx="231843" cy="193417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335667" y="104238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Corrupted Flow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6899812" y="1397145"/>
            <a:ext cx="185382" cy="161325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7128914" y="1342063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7908365" y="1366654"/>
            <a:ext cx="283073" cy="26286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184261" y="138104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 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994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4BDA7B01-ECE8-4D02-8654-0A19676EFFCE}"/>
              </a:ext>
            </a:extLst>
          </p:cNvPr>
          <p:cNvSpPr/>
          <p:nvPr/>
        </p:nvSpPr>
        <p:spPr>
          <a:xfrm>
            <a:off x="5611412" y="1887664"/>
            <a:ext cx="3417331" cy="3155150"/>
          </a:xfrm>
          <a:custGeom>
            <a:avLst/>
            <a:gdLst>
              <a:gd name="connsiteX0" fmla="*/ 2498652 w 2498652"/>
              <a:gd name="connsiteY0" fmla="*/ 0 h 3200400"/>
              <a:gd name="connsiteX1" fmla="*/ 1531089 w 2498652"/>
              <a:gd name="connsiteY1" fmla="*/ 0 h 3200400"/>
              <a:gd name="connsiteX2" fmla="*/ 0 w 2498652"/>
              <a:gd name="connsiteY2" fmla="*/ 1116419 h 3200400"/>
              <a:gd name="connsiteX3" fmla="*/ 0 w 2498652"/>
              <a:gd name="connsiteY3" fmla="*/ 3200400 h 3200400"/>
              <a:gd name="connsiteX4" fmla="*/ 2434856 w 2498652"/>
              <a:gd name="connsiteY4" fmla="*/ 3189768 h 3200400"/>
              <a:gd name="connsiteX5" fmla="*/ 2434856 w 2498652"/>
              <a:gd name="connsiteY5" fmla="*/ 0 h 3200400"/>
              <a:gd name="connsiteX6" fmla="*/ 2434856 w 2498652"/>
              <a:gd name="connsiteY6" fmla="*/ 10633 h 3200400"/>
              <a:gd name="connsiteX7" fmla="*/ 2498652 w 2498652"/>
              <a:gd name="connsiteY7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8652" h="3200400">
                <a:moveTo>
                  <a:pt x="2498652" y="0"/>
                </a:moveTo>
                <a:lnTo>
                  <a:pt x="1531089" y="0"/>
                </a:lnTo>
                <a:lnTo>
                  <a:pt x="0" y="1116419"/>
                </a:lnTo>
                <a:lnTo>
                  <a:pt x="0" y="3200400"/>
                </a:lnTo>
                <a:lnTo>
                  <a:pt x="2434856" y="3189768"/>
                </a:lnTo>
                <a:lnTo>
                  <a:pt x="2434856" y="0"/>
                </a:lnTo>
                <a:lnTo>
                  <a:pt x="2434856" y="10633"/>
                </a:lnTo>
                <a:lnTo>
                  <a:pt x="2498652" y="0"/>
                </a:ln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3495803" y="1221360"/>
            <a:ext cx="25545" cy="1783778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6255391" y="1251268"/>
            <a:ext cx="0" cy="1077466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53" idx="1"/>
          </p:cNvCxnSpPr>
          <p:nvPr/>
        </p:nvCxnSpPr>
        <p:spPr>
          <a:xfrm>
            <a:off x="3675068" y="1641852"/>
            <a:ext cx="805252" cy="250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7" idx="2"/>
            <a:endCxn id="53" idx="3"/>
          </p:cNvCxnSpPr>
          <p:nvPr/>
        </p:nvCxnSpPr>
        <p:spPr>
          <a:xfrm flipH="1">
            <a:off x="5335188" y="1878629"/>
            <a:ext cx="786525" cy="1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3662259" y="1902774"/>
            <a:ext cx="770622" cy="363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4404223" y="1384024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77021" y="1492828"/>
            <a:ext cx="298047" cy="2980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64212" y="2117745"/>
            <a:ext cx="298047" cy="2980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6121713" y="1729605"/>
            <a:ext cx="298047" cy="2980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2887425" y="3876671"/>
            <a:ext cx="404673" cy="375785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3904976" y="3256783"/>
            <a:ext cx="291425" cy="253607"/>
          </a:xfrm>
          <a:prstGeom prst="flowChartMultidocument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爆炸形: 8 pt  57">
            <a:extLst>
              <a:ext uri="{FF2B5EF4-FFF2-40B4-BE49-F238E27FC236}">
                <a16:creationId xmlns:a16="http://schemas.microsoft.com/office/drawing/2014/main" id="{24AC57A3-9BB2-49CC-8450-9008882C9918}"/>
              </a:ext>
            </a:extLst>
          </p:cNvPr>
          <p:cNvSpPr/>
          <p:nvPr/>
        </p:nvSpPr>
        <p:spPr>
          <a:xfrm>
            <a:off x="2869523" y="3256783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26F5A2D-FF61-45DE-8E3F-F863C28957F0}"/>
              </a:ext>
            </a:extLst>
          </p:cNvPr>
          <p:cNvCxnSpPr>
            <a:cxnSpLocks/>
          </p:cNvCxnSpPr>
          <p:nvPr/>
        </p:nvCxnSpPr>
        <p:spPr>
          <a:xfrm>
            <a:off x="3080503" y="3588430"/>
            <a:ext cx="9259" cy="370263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025544" y="3824024"/>
            <a:ext cx="1094761" cy="6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94" idx="3"/>
          </p:cNvCxnSpPr>
          <p:nvPr/>
        </p:nvCxnSpPr>
        <p:spPr>
          <a:xfrm flipH="1">
            <a:off x="6923527" y="2662083"/>
            <a:ext cx="1190755" cy="1214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6000909" y="2585614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9325" y="394711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39325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119" y="4086016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30959" y="8520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1(I1)</a:t>
            </a:r>
            <a:endParaRPr 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72813" y="1921578"/>
            <a:ext cx="684290" cy="3161405"/>
            <a:chOff x="7529131" y="2667976"/>
            <a:chExt cx="684290" cy="316140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623" y="2970856"/>
              <a:ext cx="5177" cy="2538681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70600" y="3259457"/>
              <a:ext cx="298047" cy="2980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爆炸形: 8 pt  86">
              <a:extLst>
                <a:ext uri="{FF2B5EF4-FFF2-40B4-BE49-F238E27FC236}">
                  <a16:creationId xmlns:a16="http://schemas.microsoft.com/office/drawing/2014/main" id="{357668BE-A281-44AC-9F87-0A8D590BB39B}"/>
                </a:ext>
              </a:extLst>
            </p:cNvPr>
            <p:cNvSpPr/>
            <p:nvPr/>
          </p:nvSpPr>
          <p:spPr>
            <a:xfrm>
              <a:off x="7744663" y="4943127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17868" y="5453596"/>
              <a:ext cx="404673" cy="375785"/>
            </a:xfrm>
            <a:prstGeom prst="mathMultipl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684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</a:t>
              </a:r>
              <a:r>
                <a:rPr lang="en-US" dirty="0"/>
                <a:t>(Ix)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811322" y="82538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T2(I2)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</p:cNvCxnSpPr>
          <p:nvPr/>
        </p:nvCxnSpPr>
        <p:spPr>
          <a:xfrm flipV="1">
            <a:off x="4232016" y="3358725"/>
            <a:ext cx="2187744" cy="6190"/>
          </a:xfrm>
          <a:prstGeom prst="straightConnector1">
            <a:avLst/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796093" y="724484"/>
            <a:ext cx="2167618" cy="100194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04620" y="820763"/>
            <a:ext cx="642160" cy="370263"/>
            <a:chOff x="4996796" y="5663601"/>
            <a:chExt cx="642160" cy="37026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Victim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589175" y="826408"/>
            <a:ext cx="0" cy="358042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617750" y="823222"/>
            <a:ext cx="60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Attacker </a:t>
            </a:r>
          </a:p>
          <a:p>
            <a:r>
              <a:rPr lang="en-US" sz="900" dirty="0"/>
              <a:t>Thread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8147515" y="806968"/>
            <a:ext cx="188152" cy="17451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335667" y="823139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Memory Access</a:t>
            </a:r>
            <a:endParaRPr lang="en-US" sz="1200" dirty="0"/>
          </a:p>
        </p:txBody>
      </p:sp>
      <p:sp>
        <p:nvSpPr>
          <p:cNvPr id="80" name="爆炸形: 8 pt  79">
            <a:extLst>
              <a:ext uri="{FF2B5EF4-FFF2-40B4-BE49-F238E27FC236}">
                <a16:creationId xmlns:a16="http://schemas.microsoft.com/office/drawing/2014/main" id="{80142A63-E9FB-4A1F-9B57-7BA8F84E6C22}"/>
              </a:ext>
            </a:extLst>
          </p:cNvPr>
          <p:cNvSpPr/>
          <p:nvPr/>
        </p:nvSpPr>
        <p:spPr>
          <a:xfrm>
            <a:off x="8134729" y="1026391"/>
            <a:ext cx="231843" cy="193417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335667" y="104238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Corrupted Flow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6899812" y="1397145"/>
            <a:ext cx="185382" cy="161325"/>
          </a:xfrm>
          <a:prstGeom prst="flowChartMultidocumen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7128914" y="1342063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7908365" y="1366654"/>
            <a:ext cx="283073" cy="262866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184261" y="138104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 Function</a:t>
            </a:r>
            <a:endParaRPr lang="en-US" sz="1200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D91CF941-6F53-4F51-AC38-FB693A5653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3713" y="3005138"/>
            <a:ext cx="400052" cy="271290"/>
          </a:xfrm>
          <a:prstGeom prst="curvedConnector3">
            <a:avLst>
              <a:gd name="adj1" fmla="val 95238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007E3A3B-7CD5-42FC-B173-95ACEFE8BEA3}"/>
              </a:ext>
            </a:extLst>
          </p:cNvPr>
          <p:cNvCxnSpPr>
            <a:cxnSpLocks/>
          </p:cNvCxnSpPr>
          <p:nvPr/>
        </p:nvCxnSpPr>
        <p:spPr>
          <a:xfrm>
            <a:off x="3649649" y="3005138"/>
            <a:ext cx="449734" cy="205252"/>
          </a:xfrm>
          <a:prstGeom prst="curvedConnector3">
            <a:avLst>
              <a:gd name="adj1" fmla="val 110360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3495803" y="1221360"/>
            <a:ext cx="25545" cy="1783778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6255391" y="1251268"/>
            <a:ext cx="0" cy="1077466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37" idx="2"/>
          </p:cNvCxnSpPr>
          <p:nvPr/>
        </p:nvCxnSpPr>
        <p:spPr>
          <a:xfrm>
            <a:off x="3675068" y="1641852"/>
            <a:ext cx="2446645" cy="236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3662259" y="1878629"/>
            <a:ext cx="2459454" cy="388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77021" y="1492828"/>
            <a:ext cx="298047" cy="2980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64212" y="2117745"/>
            <a:ext cx="298047" cy="2980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6121713" y="1729605"/>
            <a:ext cx="298047" cy="2980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3371905" y="4314576"/>
            <a:ext cx="404673" cy="375785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3904976" y="3256783"/>
            <a:ext cx="291425" cy="253607"/>
          </a:xfrm>
          <a:prstGeom prst="flowChartMultidocument">
            <a:avLst/>
          </a:prstGeom>
          <a:pattFill prst="pct7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</p:cNvCxnSpPr>
          <p:nvPr/>
        </p:nvCxnSpPr>
        <p:spPr>
          <a:xfrm>
            <a:off x="4296416" y="3413275"/>
            <a:ext cx="3812053" cy="41800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16" idx="3"/>
          </p:cNvCxnSpPr>
          <p:nvPr/>
        </p:nvCxnSpPr>
        <p:spPr>
          <a:xfrm flipH="1">
            <a:off x="4196401" y="2658196"/>
            <a:ext cx="3927986" cy="72539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30959" y="8520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1(I1)</a:t>
            </a:r>
            <a:endParaRPr 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72813" y="1921578"/>
            <a:ext cx="684290" cy="3180455"/>
            <a:chOff x="7529131" y="2667976"/>
            <a:chExt cx="684290" cy="318045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7919623" y="2970856"/>
              <a:ext cx="6024" cy="1456650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80705" y="3255570"/>
              <a:ext cx="298047" cy="298047"/>
            </a:xfrm>
            <a:prstGeom prst="ellipse">
              <a:avLst/>
            </a:prstGeom>
            <a:pattFill prst="pct8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pattFill prst="pct8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27393" y="5472646"/>
              <a:ext cx="404673" cy="375785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684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</a:t>
              </a:r>
              <a:r>
                <a:rPr lang="en-US" dirty="0"/>
                <a:t>(Ix)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811322" y="82538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T2(I2)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796093" y="724484"/>
            <a:ext cx="2167618" cy="100194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04620" y="820763"/>
            <a:ext cx="642160" cy="507831"/>
            <a:chOff x="4996796" y="5663601"/>
            <a:chExt cx="642160" cy="507831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 </a:t>
              </a:r>
            </a:p>
            <a:p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145165" y="832984"/>
            <a:ext cx="0" cy="358042"/>
          </a:xfrm>
          <a:prstGeom prst="line">
            <a:avLst/>
          </a:prstGeom>
          <a:ln w="50800" cmpd="dbl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222406" y="796665"/>
            <a:ext cx="6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Correct</a:t>
            </a:r>
          </a:p>
          <a:p>
            <a:r>
              <a:rPr lang="en-US" sz="900" dirty="0"/>
              <a:t>E</a:t>
            </a:r>
            <a:r>
              <a:rPr lang="en-US" altLang="zh-CN" sz="900" dirty="0"/>
              <a:t>xecution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7995816" y="818390"/>
            <a:ext cx="176925" cy="1747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120305" y="829584"/>
            <a:ext cx="988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Shared Memory Access</a:t>
            </a:r>
            <a:endParaRPr 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128984" y="1030548"/>
            <a:ext cx="9500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Normal Memory Access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7995600" y="1289609"/>
            <a:ext cx="185382" cy="161325"/>
          </a:xfrm>
          <a:prstGeom prst="flowChartMultidocument">
            <a:avLst/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8134862" y="1241095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7941629" y="1454488"/>
            <a:ext cx="283073" cy="26286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168126" y="149676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Attack Site</a:t>
            </a:r>
            <a:endParaRPr 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A017B0-640F-4BE0-BD7F-058BEEF73B9E}"/>
              </a:ext>
            </a:extLst>
          </p:cNvPr>
          <p:cNvSpPr/>
          <p:nvPr/>
        </p:nvSpPr>
        <p:spPr>
          <a:xfrm>
            <a:off x="4287328" y="1184451"/>
            <a:ext cx="947751" cy="114284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34B2D11-DC11-42D2-BDE6-6A12DB501C1F}"/>
              </a:ext>
            </a:extLst>
          </p:cNvPr>
          <p:cNvSpPr/>
          <p:nvPr/>
        </p:nvSpPr>
        <p:spPr>
          <a:xfrm>
            <a:off x="5644112" y="2638967"/>
            <a:ext cx="1151981" cy="155776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5D847C9-D2B9-4439-BFD4-5247C9BFA915}"/>
              </a:ext>
            </a:extLst>
          </p:cNvPr>
          <p:cNvSpPr/>
          <p:nvPr/>
        </p:nvSpPr>
        <p:spPr>
          <a:xfrm>
            <a:off x="4629885" y="1233541"/>
            <a:ext cx="300330" cy="3003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17CCF61-BF9B-44EF-8A70-6FBF41A36B49}"/>
              </a:ext>
            </a:extLst>
          </p:cNvPr>
          <p:cNvSpPr/>
          <p:nvPr/>
        </p:nvSpPr>
        <p:spPr>
          <a:xfrm>
            <a:off x="6069937" y="3806605"/>
            <a:ext cx="300330" cy="3003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0C0830B-F1D8-4306-8ECF-90C531402526}"/>
              </a:ext>
            </a:extLst>
          </p:cNvPr>
          <p:cNvSpPr/>
          <p:nvPr/>
        </p:nvSpPr>
        <p:spPr>
          <a:xfrm>
            <a:off x="3396059" y="3073400"/>
            <a:ext cx="242495" cy="1339850"/>
          </a:xfrm>
          <a:custGeom>
            <a:avLst/>
            <a:gdLst>
              <a:gd name="connsiteX0" fmla="*/ 140891 w 242495"/>
              <a:gd name="connsiteY0" fmla="*/ 0 h 1339850"/>
              <a:gd name="connsiteX1" fmla="*/ 1191 w 242495"/>
              <a:gd name="connsiteY1" fmla="*/ 120650 h 1339850"/>
              <a:gd name="connsiteX2" fmla="*/ 210741 w 242495"/>
              <a:gd name="connsiteY2" fmla="*/ 209550 h 1339850"/>
              <a:gd name="connsiteX3" fmla="*/ 20241 w 242495"/>
              <a:gd name="connsiteY3" fmla="*/ 330200 h 1339850"/>
              <a:gd name="connsiteX4" fmla="*/ 204391 w 242495"/>
              <a:gd name="connsiteY4" fmla="*/ 419100 h 1339850"/>
              <a:gd name="connsiteX5" fmla="*/ 32941 w 242495"/>
              <a:gd name="connsiteY5" fmla="*/ 539750 h 1339850"/>
              <a:gd name="connsiteX6" fmla="*/ 223441 w 242495"/>
              <a:gd name="connsiteY6" fmla="*/ 647700 h 1339850"/>
              <a:gd name="connsiteX7" fmla="*/ 45641 w 242495"/>
              <a:gd name="connsiteY7" fmla="*/ 774700 h 1339850"/>
              <a:gd name="connsiteX8" fmla="*/ 229791 w 242495"/>
              <a:gd name="connsiteY8" fmla="*/ 850900 h 1339850"/>
              <a:gd name="connsiteX9" fmla="*/ 58341 w 242495"/>
              <a:gd name="connsiteY9" fmla="*/ 946150 h 1339850"/>
              <a:gd name="connsiteX10" fmla="*/ 242491 w 242495"/>
              <a:gd name="connsiteY10" fmla="*/ 1047750 h 1339850"/>
              <a:gd name="connsiteX11" fmla="*/ 51991 w 242495"/>
              <a:gd name="connsiteY11" fmla="*/ 1130300 h 1339850"/>
              <a:gd name="connsiteX12" fmla="*/ 178991 w 242495"/>
              <a:gd name="connsiteY12" fmla="*/ 1339850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2495" h="1339850">
                <a:moveTo>
                  <a:pt x="140891" y="0"/>
                </a:moveTo>
                <a:cubicBezTo>
                  <a:pt x="65220" y="42862"/>
                  <a:pt x="-10451" y="85725"/>
                  <a:pt x="1191" y="120650"/>
                </a:cubicBezTo>
                <a:cubicBezTo>
                  <a:pt x="12833" y="155575"/>
                  <a:pt x="207566" y="174625"/>
                  <a:pt x="210741" y="209550"/>
                </a:cubicBezTo>
                <a:cubicBezTo>
                  <a:pt x="213916" y="244475"/>
                  <a:pt x="21299" y="295275"/>
                  <a:pt x="20241" y="330200"/>
                </a:cubicBezTo>
                <a:cubicBezTo>
                  <a:pt x="19183" y="365125"/>
                  <a:pt x="202274" y="384175"/>
                  <a:pt x="204391" y="419100"/>
                </a:cubicBezTo>
                <a:cubicBezTo>
                  <a:pt x="206508" y="454025"/>
                  <a:pt x="29766" y="501650"/>
                  <a:pt x="32941" y="539750"/>
                </a:cubicBezTo>
                <a:cubicBezTo>
                  <a:pt x="36116" y="577850"/>
                  <a:pt x="221324" y="608542"/>
                  <a:pt x="223441" y="647700"/>
                </a:cubicBezTo>
                <a:cubicBezTo>
                  <a:pt x="225558" y="686858"/>
                  <a:pt x="44583" y="740833"/>
                  <a:pt x="45641" y="774700"/>
                </a:cubicBezTo>
                <a:cubicBezTo>
                  <a:pt x="46699" y="808567"/>
                  <a:pt x="227674" y="822325"/>
                  <a:pt x="229791" y="850900"/>
                </a:cubicBezTo>
                <a:cubicBezTo>
                  <a:pt x="231908" y="879475"/>
                  <a:pt x="56224" y="913342"/>
                  <a:pt x="58341" y="946150"/>
                </a:cubicBezTo>
                <a:cubicBezTo>
                  <a:pt x="60458" y="978958"/>
                  <a:pt x="243549" y="1017058"/>
                  <a:pt x="242491" y="1047750"/>
                </a:cubicBezTo>
                <a:cubicBezTo>
                  <a:pt x="241433" y="1078442"/>
                  <a:pt x="62574" y="1081617"/>
                  <a:pt x="51991" y="1130300"/>
                </a:cubicBezTo>
                <a:cubicBezTo>
                  <a:pt x="41408" y="1178983"/>
                  <a:pt x="165233" y="1304925"/>
                  <a:pt x="178991" y="13398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B3698AD2-68A0-433F-8249-6AD138AE5C51}"/>
              </a:ext>
            </a:extLst>
          </p:cNvPr>
          <p:cNvSpPr/>
          <p:nvPr/>
        </p:nvSpPr>
        <p:spPr>
          <a:xfrm>
            <a:off x="3617202" y="3073400"/>
            <a:ext cx="383298" cy="196849"/>
          </a:xfrm>
          <a:custGeom>
            <a:avLst/>
            <a:gdLst>
              <a:gd name="connsiteX0" fmla="*/ 0 w 400050"/>
              <a:gd name="connsiteY0" fmla="*/ 0 h 254000"/>
              <a:gd name="connsiteX1" fmla="*/ 69850 w 400050"/>
              <a:gd name="connsiteY1" fmla="*/ 152400 h 254000"/>
              <a:gd name="connsiteX2" fmla="*/ 196850 w 400050"/>
              <a:gd name="connsiteY2" fmla="*/ 12700 h 254000"/>
              <a:gd name="connsiteX3" fmla="*/ 228600 w 400050"/>
              <a:gd name="connsiteY3" fmla="*/ 222250 h 254000"/>
              <a:gd name="connsiteX4" fmla="*/ 355600 w 400050"/>
              <a:gd name="connsiteY4" fmla="*/ 88900 h 254000"/>
              <a:gd name="connsiteX5" fmla="*/ 400050 w 400050"/>
              <a:gd name="connsiteY5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" h="254000">
                <a:moveTo>
                  <a:pt x="0" y="0"/>
                </a:moveTo>
                <a:cubicBezTo>
                  <a:pt x="18521" y="75141"/>
                  <a:pt x="37042" y="150283"/>
                  <a:pt x="69850" y="152400"/>
                </a:cubicBezTo>
                <a:cubicBezTo>
                  <a:pt x="102658" y="154517"/>
                  <a:pt x="170392" y="1058"/>
                  <a:pt x="196850" y="12700"/>
                </a:cubicBezTo>
                <a:cubicBezTo>
                  <a:pt x="223308" y="24342"/>
                  <a:pt x="202142" y="209550"/>
                  <a:pt x="228600" y="222250"/>
                </a:cubicBezTo>
                <a:cubicBezTo>
                  <a:pt x="255058" y="234950"/>
                  <a:pt x="327025" y="83608"/>
                  <a:pt x="355600" y="88900"/>
                </a:cubicBezTo>
                <a:cubicBezTo>
                  <a:pt x="384175" y="94192"/>
                  <a:pt x="378883" y="225425"/>
                  <a:pt x="400050" y="2540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C0073B86-82B8-4FDC-BB48-9FE3954A7118}"/>
              </a:ext>
            </a:extLst>
          </p:cNvPr>
          <p:cNvSpPr/>
          <p:nvPr/>
        </p:nvSpPr>
        <p:spPr>
          <a:xfrm>
            <a:off x="8120732" y="3994150"/>
            <a:ext cx="305769" cy="774700"/>
          </a:xfrm>
          <a:custGeom>
            <a:avLst/>
            <a:gdLst>
              <a:gd name="connsiteX0" fmla="*/ 191418 w 305769"/>
              <a:gd name="connsiteY0" fmla="*/ 0 h 774700"/>
              <a:gd name="connsiteX1" fmla="*/ 918 w 305769"/>
              <a:gd name="connsiteY1" fmla="*/ 133350 h 774700"/>
              <a:gd name="connsiteX2" fmla="*/ 261268 w 305769"/>
              <a:gd name="connsiteY2" fmla="*/ 234950 h 774700"/>
              <a:gd name="connsiteX3" fmla="*/ 26318 w 305769"/>
              <a:gd name="connsiteY3" fmla="*/ 361950 h 774700"/>
              <a:gd name="connsiteX4" fmla="*/ 305718 w 305769"/>
              <a:gd name="connsiteY4" fmla="*/ 476250 h 774700"/>
              <a:gd name="connsiteX5" fmla="*/ 51718 w 305769"/>
              <a:gd name="connsiteY5" fmla="*/ 577850 h 774700"/>
              <a:gd name="connsiteX6" fmla="*/ 293018 w 305769"/>
              <a:gd name="connsiteY6" fmla="*/ 660400 h 774700"/>
              <a:gd name="connsiteX7" fmla="*/ 166018 w 305769"/>
              <a:gd name="connsiteY7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769" h="774700">
                <a:moveTo>
                  <a:pt x="191418" y="0"/>
                </a:moveTo>
                <a:cubicBezTo>
                  <a:pt x="90347" y="47096"/>
                  <a:pt x="-10724" y="94192"/>
                  <a:pt x="918" y="133350"/>
                </a:cubicBezTo>
                <a:cubicBezTo>
                  <a:pt x="12560" y="172508"/>
                  <a:pt x="257035" y="196850"/>
                  <a:pt x="261268" y="234950"/>
                </a:cubicBezTo>
                <a:cubicBezTo>
                  <a:pt x="265501" y="273050"/>
                  <a:pt x="18910" y="321733"/>
                  <a:pt x="26318" y="361950"/>
                </a:cubicBezTo>
                <a:cubicBezTo>
                  <a:pt x="33726" y="402167"/>
                  <a:pt x="301485" y="440267"/>
                  <a:pt x="305718" y="476250"/>
                </a:cubicBezTo>
                <a:cubicBezTo>
                  <a:pt x="309951" y="512233"/>
                  <a:pt x="53835" y="547158"/>
                  <a:pt x="51718" y="577850"/>
                </a:cubicBezTo>
                <a:cubicBezTo>
                  <a:pt x="49601" y="608542"/>
                  <a:pt x="273968" y="627592"/>
                  <a:pt x="293018" y="660400"/>
                </a:cubicBezTo>
                <a:cubicBezTo>
                  <a:pt x="312068" y="693208"/>
                  <a:pt x="189301" y="749300"/>
                  <a:pt x="166018" y="7747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03CDA1-C3DD-4442-BA78-2333BB5E7E9D}"/>
              </a:ext>
            </a:extLst>
          </p:cNvPr>
          <p:cNvSpPr/>
          <p:nvPr/>
        </p:nvSpPr>
        <p:spPr>
          <a:xfrm>
            <a:off x="7996776" y="1025169"/>
            <a:ext cx="175006" cy="175006"/>
          </a:xfrm>
          <a:prstGeom prst="ellipse">
            <a:avLst/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75FCA7E-A31F-4E0B-9331-DE9575A2B76E}"/>
              </a:ext>
            </a:extLst>
          </p:cNvPr>
          <p:cNvSpPr/>
          <p:nvPr/>
        </p:nvSpPr>
        <p:spPr>
          <a:xfrm rot="3820175">
            <a:off x="6922786" y="1348999"/>
            <a:ext cx="282632" cy="215598"/>
          </a:xfrm>
          <a:custGeom>
            <a:avLst/>
            <a:gdLst>
              <a:gd name="connsiteX0" fmla="*/ 0 w 400050"/>
              <a:gd name="connsiteY0" fmla="*/ 0 h 254000"/>
              <a:gd name="connsiteX1" fmla="*/ 69850 w 400050"/>
              <a:gd name="connsiteY1" fmla="*/ 152400 h 254000"/>
              <a:gd name="connsiteX2" fmla="*/ 196850 w 400050"/>
              <a:gd name="connsiteY2" fmla="*/ 12700 h 254000"/>
              <a:gd name="connsiteX3" fmla="*/ 228600 w 400050"/>
              <a:gd name="connsiteY3" fmla="*/ 222250 h 254000"/>
              <a:gd name="connsiteX4" fmla="*/ 355600 w 400050"/>
              <a:gd name="connsiteY4" fmla="*/ 88900 h 254000"/>
              <a:gd name="connsiteX5" fmla="*/ 400050 w 400050"/>
              <a:gd name="connsiteY5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" h="254000">
                <a:moveTo>
                  <a:pt x="0" y="0"/>
                </a:moveTo>
                <a:cubicBezTo>
                  <a:pt x="18521" y="75141"/>
                  <a:pt x="37042" y="150283"/>
                  <a:pt x="69850" y="152400"/>
                </a:cubicBezTo>
                <a:cubicBezTo>
                  <a:pt x="102658" y="154517"/>
                  <a:pt x="170392" y="1058"/>
                  <a:pt x="196850" y="12700"/>
                </a:cubicBezTo>
                <a:cubicBezTo>
                  <a:pt x="223308" y="24342"/>
                  <a:pt x="202142" y="209550"/>
                  <a:pt x="228600" y="222250"/>
                </a:cubicBezTo>
                <a:cubicBezTo>
                  <a:pt x="255058" y="234950"/>
                  <a:pt x="327025" y="83608"/>
                  <a:pt x="355600" y="88900"/>
                </a:cubicBezTo>
                <a:cubicBezTo>
                  <a:pt x="384175" y="94192"/>
                  <a:pt x="378883" y="225425"/>
                  <a:pt x="400050" y="2540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464E8A7-DD3C-4BEE-807D-B1D86F2F4F15}"/>
              </a:ext>
            </a:extLst>
          </p:cNvPr>
          <p:cNvSpPr txBox="1"/>
          <p:nvPr/>
        </p:nvSpPr>
        <p:spPr>
          <a:xfrm>
            <a:off x="7229639" y="1232339"/>
            <a:ext cx="75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Error</a:t>
            </a:r>
          </a:p>
          <a:p>
            <a:r>
              <a:rPr lang="en-US" sz="900" dirty="0"/>
              <a:t>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9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A0F3E3-2460-4477-B846-64FDD8F11CE3}"/>
              </a:ext>
            </a:extLst>
          </p:cNvPr>
          <p:cNvCxnSpPr/>
          <p:nvPr/>
        </p:nvCxnSpPr>
        <p:spPr>
          <a:xfrm>
            <a:off x="3351122" y="718468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12DB18-8E6F-41FB-9437-A03B02DA8EE5}"/>
              </a:ext>
            </a:extLst>
          </p:cNvPr>
          <p:cNvSpPr/>
          <p:nvPr/>
        </p:nvSpPr>
        <p:spPr>
          <a:xfrm>
            <a:off x="3612538" y="270540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DB752B3-2E1C-4924-AFF4-42534495042B}"/>
              </a:ext>
            </a:extLst>
          </p:cNvPr>
          <p:cNvSpPr/>
          <p:nvPr/>
        </p:nvSpPr>
        <p:spPr>
          <a:xfrm>
            <a:off x="2640173" y="106130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EEBDB9-EA56-4A7C-B93E-8198B6F8E846}"/>
              </a:ext>
            </a:extLst>
          </p:cNvPr>
          <p:cNvSpPr/>
          <p:nvPr/>
        </p:nvSpPr>
        <p:spPr>
          <a:xfrm>
            <a:off x="2640173" y="2021554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2BE746-BAEF-4247-B624-7F13618535CF}"/>
              </a:ext>
            </a:extLst>
          </p:cNvPr>
          <p:cNvCxnSpPr/>
          <p:nvPr/>
        </p:nvCxnSpPr>
        <p:spPr>
          <a:xfrm>
            <a:off x="5178244" y="718470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D84F38-FC60-43BC-99D4-4476E4816056}"/>
              </a:ext>
            </a:extLst>
          </p:cNvPr>
          <p:cNvSpPr/>
          <p:nvPr/>
        </p:nvSpPr>
        <p:spPr>
          <a:xfrm>
            <a:off x="4489246" y="149189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BE88BC-799F-4ED2-801C-2FAF193ED584}"/>
              </a:ext>
            </a:extLst>
          </p:cNvPr>
          <p:cNvSpPr/>
          <p:nvPr/>
        </p:nvSpPr>
        <p:spPr>
          <a:xfrm>
            <a:off x="2635140" y="2847975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E98E05F-7198-4B89-BC47-30292FCA37F3}"/>
              </a:ext>
            </a:extLst>
          </p:cNvPr>
          <p:cNvCxnSpPr/>
          <p:nvPr/>
        </p:nvCxnSpPr>
        <p:spPr>
          <a:xfrm>
            <a:off x="7016342" y="718469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34E6CA8-C4D5-457A-98E1-61B37018F6EC}"/>
              </a:ext>
            </a:extLst>
          </p:cNvPr>
          <p:cNvSpPr/>
          <p:nvPr/>
        </p:nvSpPr>
        <p:spPr>
          <a:xfrm>
            <a:off x="6305392" y="3266122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8F6C5CA-2E27-4C7A-830F-9334CBAB582C}"/>
              </a:ext>
            </a:extLst>
          </p:cNvPr>
          <p:cNvSpPr/>
          <p:nvPr/>
        </p:nvSpPr>
        <p:spPr>
          <a:xfrm>
            <a:off x="6316367" y="2181828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51B827-C994-4A2B-870F-3FB446C46CB5}"/>
              </a:ext>
            </a:extLst>
          </p:cNvPr>
          <p:cNvSpPr/>
          <p:nvPr/>
        </p:nvSpPr>
        <p:spPr>
          <a:xfrm>
            <a:off x="6316368" y="307409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71AF49F-24B3-49C0-85FC-1B6C55C69ED9}"/>
              </a:ext>
            </a:extLst>
          </p:cNvPr>
          <p:cNvSpPr/>
          <p:nvPr/>
        </p:nvSpPr>
        <p:spPr>
          <a:xfrm>
            <a:off x="3246635" y="2376836"/>
            <a:ext cx="257877" cy="438150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4E1A1EA-B7C9-4367-ABF8-C7074E25C28E}"/>
              </a:ext>
            </a:extLst>
          </p:cNvPr>
          <p:cNvSpPr/>
          <p:nvPr/>
        </p:nvSpPr>
        <p:spPr>
          <a:xfrm>
            <a:off x="6305392" y="4139026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EC322C3-7910-4630-84CA-F06BC8316CAD}"/>
              </a:ext>
            </a:extLst>
          </p:cNvPr>
          <p:cNvSpPr/>
          <p:nvPr/>
        </p:nvSpPr>
        <p:spPr>
          <a:xfrm>
            <a:off x="6887403" y="3591877"/>
            <a:ext cx="257877" cy="547148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BC027D6-BCB3-4192-8E51-7B34F388C322}"/>
              </a:ext>
            </a:extLst>
          </p:cNvPr>
          <p:cNvSpPr/>
          <p:nvPr/>
        </p:nvSpPr>
        <p:spPr>
          <a:xfrm rot="5400000">
            <a:off x="3926209" y="1326254"/>
            <a:ext cx="232887" cy="749913"/>
          </a:xfrm>
          <a:prstGeom prst="downArrow">
            <a:avLst>
              <a:gd name="adj1" fmla="val 50000"/>
              <a:gd name="adj2" fmla="val 4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350EB49-E0A6-435B-8AA2-B3A3FB17A694}"/>
              </a:ext>
            </a:extLst>
          </p:cNvPr>
          <p:cNvSpPr/>
          <p:nvPr/>
        </p:nvSpPr>
        <p:spPr>
          <a:xfrm rot="16200000">
            <a:off x="5471151" y="1679292"/>
            <a:ext cx="232887" cy="2599620"/>
          </a:xfrm>
          <a:prstGeom prst="downArrow">
            <a:avLst>
              <a:gd name="adj1" fmla="val 50000"/>
              <a:gd name="adj2" fmla="val 49075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49B9B8-5CE9-4C6A-895D-3A465600BDF9}"/>
              </a:ext>
            </a:extLst>
          </p:cNvPr>
          <p:cNvSpPr/>
          <p:nvPr/>
        </p:nvSpPr>
        <p:spPr>
          <a:xfrm>
            <a:off x="3778297" y="124315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BA51FC-3936-4F9A-B083-31616130E696}"/>
              </a:ext>
            </a:extLst>
          </p:cNvPr>
          <p:cNvSpPr/>
          <p:nvPr/>
        </p:nvSpPr>
        <p:spPr>
          <a:xfrm>
            <a:off x="5189220" y="251743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28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>
            <a:off x="5181600" y="714373"/>
            <a:ext cx="11906" cy="1583531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450181"/>
          </a:xfrm>
          <a:prstGeom prst="line">
            <a:avLst/>
          </a:prstGeom>
          <a:ln w="120650" cmpd="dbl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38400" y="2547788"/>
            <a:ext cx="0" cy="3181350"/>
          </a:xfrm>
          <a:prstGeom prst="line">
            <a:avLst/>
          </a:prstGeom>
          <a:ln w="120650" cmpd="dbl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5111B41-FAC8-4F00-AD2F-5CA9DF128FAE}"/>
              </a:ext>
            </a:extLst>
          </p:cNvPr>
          <p:cNvGrpSpPr/>
          <p:nvPr/>
        </p:nvGrpSpPr>
        <p:grpSpPr>
          <a:xfrm>
            <a:off x="3364707" y="3114673"/>
            <a:ext cx="904875" cy="1443039"/>
            <a:chOff x="4271963" y="1500186"/>
            <a:chExt cx="904875" cy="144303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026884-AB90-4EE4-8CE0-D3522F8A1CE3}"/>
                </a:ext>
              </a:extLst>
            </p:cNvPr>
            <p:cNvSpPr/>
            <p:nvPr/>
          </p:nvSpPr>
          <p:spPr>
            <a:xfrm>
              <a:off x="4271963" y="1500186"/>
              <a:ext cx="904875" cy="144303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1FF08E5-E6B1-4886-AF8A-A9062CD815FD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17526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ACC8CE-63F6-4DE3-9DDA-13C2D22C111B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00025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CD5B53C-3846-4432-92C8-9485699C426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2479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582DFF1-11B8-4420-B23A-4A6B33937EA1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524125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1198496-8EEC-4D54-82DE-0D7B6855EF82}"/>
                </a:ext>
              </a:extLst>
            </p:cNvPr>
            <p:cNvSpPr txBox="1"/>
            <p:nvPr/>
          </p:nvSpPr>
          <p:spPr>
            <a:xfrm>
              <a:off x="4526756" y="2428875"/>
              <a:ext cx="395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b="1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834F413-6FDF-4CC2-8F93-8CECD26F3199}"/>
              </a:ext>
            </a:extLst>
          </p:cNvPr>
          <p:cNvSpPr/>
          <p:nvPr/>
        </p:nvSpPr>
        <p:spPr>
          <a:xfrm>
            <a:off x="5038725" y="1045365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7897EC0-9D44-4F99-A88C-9300EB91DF30}"/>
              </a:ext>
            </a:extLst>
          </p:cNvPr>
          <p:cNvSpPr/>
          <p:nvPr/>
        </p:nvSpPr>
        <p:spPr>
          <a:xfrm>
            <a:off x="7781925" y="1348972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AE2BCAA-1F91-4889-9F1A-3408F0D1C387}"/>
              </a:ext>
            </a:extLst>
          </p:cNvPr>
          <p:cNvSpPr/>
          <p:nvPr/>
        </p:nvSpPr>
        <p:spPr>
          <a:xfrm>
            <a:off x="5045870" y="1897854"/>
            <a:ext cx="285750" cy="266700"/>
          </a:xfrm>
          <a:prstGeom prst="rect">
            <a:avLst/>
          </a:prstGeom>
          <a:pattFill prst="wdDnDiag">
            <a:fgClr>
              <a:srgbClr val="FF006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5331620" y="1496015"/>
            <a:ext cx="764380" cy="535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C81D5D4-42AB-4D98-928F-4840F0B97AAA}"/>
              </a:ext>
            </a:extLst>
          </p:cNvPr>
          <p:cNvCxnSpPr>
            <a:cxnSpLocks/>
          </p:cNvCxnSpPr>
          <p:nvPr/>
        </p:nvCxnSpPr>
        <p:spPr>
          <a:xfrm>
            <a:off x="5188745" y="2938977"/>
            <a:ext cx="0" cy="1335217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EABF7-36CB-4875-AA06-E2A3AE7C2D9A}"/>
              </a:ext>
            </a:extLst>
          </p:cNvPr>
          <p:cNvGrpSpPr/>
          <p:nvPr/>
        </p:nvGrpSpPr>
        <p:grpSpPr>
          <a:xfrm>
            <a:off x="6100763" y="1369215"/>
            <a:ext cx="904875" cy="1443039"/>
            <a:chOff x="6100763" y="1369215"/>
            <a:chExt cx="904875" cy="144303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6D7FD3E-8AF9-42D7-BFF6-0D1128036F9F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4271963" y="1500186"/>
              <a:chExt cx="904875" cy="144303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3D1053-66E0-46A8-901E-71F5B59A94C8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721676B-C878-47FB-8CF9-6A94DC7B3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0A5E68E1-06F1-47A0-91B5-5DBCE0CE1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4EEF32B2-BA27-40DD-8AF0-FEBA01F01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4149322-B243-42DE-AD9D-EB68A6507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CE8203-383E-4A2B-AA88-9D14F73B75A8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0B400AE-DF84-47BB-9ED1-A7EF89A617EF}"/>
                </a:ext>
              </a:extLst>
            </p:cNvPr>
            <p:cNvSpPr/>
            <p:nvPr/>
          </p:nvSpPr>
          <p:spPr>
            <a:xfrm>
              <a:off x="6129339" y="1404938"/>
              <a:ext cx="854868" cy="179181"/>
            </a:xfrm>
            <a:prstGeom prst="rect">
              <a:avLst/>
            </a:prstGeom>
            <a:pattFill prst="wdDn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E3FA6839-3F3B-453F-901E-1F6DE4C50714}"/>
              </a:ext>
            </a:extLst>
          </p:cNvPr>
          <p:cNvSpPr/>
          <p:nvPr/>
        </p:nvSpPr>
        <p:spPr>
          <a:xfrm>
            <a:off x="5120640" y="2346960"/>
            <a:ext cx="117662" cy="571500"/>
          </a:xfrm>
          <a:custGeom>
            <a:avLst/>
            <a:gdLst>
              <a:gd name="connsiteX0" fmla="*/ 60960 w 117662"/>
              <a:gd name="connsiteY0" fmla="*/ 0 h 571500"/>
              <a:gd name="connsiteX1" fmla="*/ 22860 w 117662"/>
              <a:gd name="connsiteY1" fmla="*/ 7620 h 571500"/>
              <a:gd name="connsiteX2" fmla="*/ 0 w 117662"/>
              <a:gd name="connsiteY2" fmla="*/ 53340 h 571500"/>
              <a:gd name="connsiteX3" fmla="*/ 7620 w 117662"/>
              <a:gd name="connsiteY3" fmla="*/ 91440 h 571500"/>
              <a:gd name="connsiteX4" fmla="*/ 91440 w 117662"/>
              <a:gd name="connsiteY4" fmla="*/ 129540 h 571500"/>
              <a:gd name="connsiteX5" fmla="*/ 99060 w 117662"/>
              <a:gd name="connsiteY5" fmla="*/ 198120 h 571500"/>
              <a:gd name="connsiteX6" fmla="*/ 76200 w 117662"/>
              <a:gd name="connsiteY6" fmla="*/ 205740 h 571500"/>
              <a:gd name="connsiteX7" fmla="*/ 30480 w 117662"/>
              <a:gd name="connsiteY7" fmla="*/ 236220 h 571500"/>
              <a:gd name="connsiteX8" fmla="*/ 30480 w 117662"/>
              <a:gd name="connsiteY8" fmla="*/ 304800 h 571500"/>
              <a:gd name="connsiteX9" fmla="*/ 76200 w 117662"/>
              <a:gd name="connsiteY9" fmla="*/ 320040 h 571500"/>
              <a:gd name="connsiteX10" fmla="*/ 99060 w 117662"/>
              <a:gd name="connsiteY10" fmla="*/ 342900 h 571500"/>
              <a:gd name="connsiteX11" fmla="*/ 99060 w 117662"/>
              <a:gd name="connsiteY11" fmla="*/ 396240 h 571500"/>
              <a:gd name="connsiteX12" fmla="*/ 68580 w 117662"/>
              <a:gd name="connsiteY12" fmla="*/ 403860 h 571500"/>
              <a:gd name="connsiteX13" fmla="*/ 45720 w 117662"/>
              <a:gd name="connsiteY13" fmla="*/ 449580 h 571500"/>
              <a:gd name="connsiteX14" fmla="*/ 68580 w 117662"/>
              <a:gd name="connsiteY14" fmla="*/ 472440 h 571500"/>
              <a:gd name="connsiteX15" fmla="*/ 91440 w 117662"/>
              <a:gd name="connsiteY15" fmla="*/ 480060 h 571500"/>
              <a:gd name="connsiteX16" fmla="*/ 106680 w 117662"/>
              <a:gd name="connsiteY16" fmla="*/ 548640 h 571500"/>
              <a:gd name="connsiteX17" fmla="*/ 83820 w 117662"/>
              <a:gd name="connsiteY17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7662" h="571500">
                <a:moveTo>
                  <a:pt x="60960" y="0"/>
                </a:moveTo>
                <a:cubicBezTo>
                  <a:pt x="48260" y="2540"/>
                  <a:pt x="34105" y="1194"/>
                  <a:pt x="22860" y="7620"/>
                </a:cubicBezTo>
                <a:cubicBezTo>
                  <a:pt x="10695" y="14571"/>
                  <a:pt x="3911" y="41606"/>
                  <a:pt x="0" y="53340"/>
                </a:cubicBezTo>
                <a:cubicBezTo>
                  <a:pt x="2540" y="66040"/>
                  <a:pt x="-331" y="81217"/>
                  <a:pt x="7620" y="91440"/>
                </a:cubicBezTo>
                <a:cubicBezTo>
                  <a:pt x="31904" y="122662"/>
                  <a:pt x="58157" y="122883"/>
                  <a:pt x="91440" y="129540"/>
                </a:cubicBezTo>
                <a:cubicBezTo>
                  <a:pt x="108177" y="154645"/>
                  <a:pt x="120119" y="161267"/>
                  <a:pt x="99060" y="198120"/>
                </a:cubicBezTo>
                <a:cubicBezTo>
                  <a:pt x="95075" y="205094"/>
                  <a:pt x="83221" y="201839"/>
                  <a:pt x="76200" y="205740"/>
                </a:cubicBezTo>
                <a:cubicBezTo>
                  <a:pt x="60189" y="214635"/>
                  <a:pt x="30480" y="236220"/>
                  <a:pt x="30480" y="236220"/>
                </a:cubicBezTo>
                <a:cubicBezTo>
                  <a:pt x="23424" y="257389"/>
                  <a:pt x="11058" y="282603"/>
                  <a:pt x="30480" y="304800"/>
                </a:cubicBezTo>
                <a:cubicBezTo>
                  <a:pt x="41058" y="316890"/>
                  <a:pt x="76200" y="320040"/>
                  <a:pt x="76200" y="320040"/>
                </a:cubicBezTo>
                <a:cubicBezTo>
                  <a:pt x="83820" y="327660"/>
                  <a:pt x="93082" y="333934"/>
                  <a:pt x="99060" y="342900"/>
                </a:cubicBezTo>
                <a:cubicBezTo>
                  <a:pt x="107745" y="355927"/>
                  <a:pt x="111558" y="383742"/>
                  <a:pt x="99060" y="396240"/>
                </a:cubicBezTo>
                <a:cubicBezTo>
                  <a:pt x="91655" y="403645"/>
                  <a:pt x="78740" y="401320"/>
                  <a:pt x="68580" y="403860"/>
                </a:cubicBezTo>
                <a:cubicBezTo>
                  <a:pt x="64871" y="409423"/>
                  <a:pt x="42215" y="439064"/>
                  <a:pt x="45720" y="449580"/>
                </a:cubicBezTo>
                <a:cubicBezTo>
                  <a:pt x="49128" y="459803"/>
                  <a:pt x="59614" y="466462"/>
                  <a:pt x="68580" y="472440"/>
                </a:cubicBezTo>
                <a:cubicBezTo>
                  <a:pt x="75263" y="476895"/>
                  <a:pt x="83820" y="477520"/>
                  <a:pt x="91440" y="480060"/>
                </a:cubicBezTo>
                <a:cubicBezTo>
                  <a:pt x="117667" y="506287"/>
                  <a:pt x="126908" y="503127"/>
                  <a:pt x="106680" y="548640"/>
                </a:cubicBezTo>
                <a:cubicBezTo>
                  <a:pt x="102303" y="558488"/>
                  <a:pt x="83820" y="571500"/>
                  <a:pt x="83820" y="57150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B93F146-B1E3-4C8A-B99A-CCF7401D1E3D}"/>
              </a:ext>
            </a:extLst>
          </p:cNvPr>
          <p:cNvSpPr/>
          <p:nvPr/>
        </p:nvSpPr>
        <p:spPr>
          <a:xfrm>
            <a:off x="6125765" y="1900237"/>
            <a:ext cx="854868" cy="179181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E359C32-2A9F-4200-BFCB-D4463989F422}"/>
              </a:ext>
            </a:extLst>
          </p:cNvPr>
          <p:cNvSpPr/>
          <p:nvPr/>
        </p:nvSpPr>
        <p:spPr>
          <a:xfrm>
            <a:off x="5036596" y="3253676"/>
            <a:ext cx="285750" cy="266700"/>
          </a:xfrm>
          <a:prstGeom prst="rect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E8FD6E09-DC6D-4F6F-B37F-E10FBD41BCA9}"/>
              </a:ext>
            </a:extLst>
          </p:cNvPr>
          <p:cNvSpPr/>
          <p:nvPr/>
        </p:nvSpPr>
        <p:spPr>
          <a:xfrm>
            <a:off x="6541293" y="1659140"/>
            <a:ext cx="54769" cy="15081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B6DC65D-3336-46AA-BD28-29DCD9D43F3C}"/>
              </a:ext>
            </a:extLst>
          </p:cNvPr>
          <p:cNvSpPr txBox="1"/>
          <p:nvPr/>
        </p:nvSpPr>
        <p:spPr>
          <a:xfrm>
            <a:off x="6053242" y="985888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245029-1EF7-4E38-8949-421EB0420DE1}"/>
              </a:ext>
            </a:extLst>
          </p:cNvPr>
          <p:cNvSpPr txBox="1"/>
          <p:nvPr/>
        </p:nvSpPr>
        <p:spPr>
          <a:xfrm>
            <a:off x="3303875" y="2754311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288E6B2-D0D8-4049-BB9B-CFEE3E187431}"/>
              </a:ext>
            </a:extLst>
          </p:cNvPr>
          <p:cNvCxnSpPr>
            <a:stCxn id="12" idx="1"/>
            <a:endCxn id="64" idx="3"/>
          </p:cNvCxnSpPr>
          <p:nvPr/>
        </p:nvCxnSpPr>
        <p:spPr>
          <a:xfrm flipH="1">
            <a:off x="5322346" y="2090735"/>
            <a:ext cx="778417" cy="12962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 flipH="1">
            <a:off x="5170688" y="714373"/>
            <a:ext cx="10913" cy="2962277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72771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29650" y="2355519"/>
            <a:ext cx="0" cy="2717419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5336576" y="1496015"/>
            <a:ext cx="759424" cy="393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6053242" y="985888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5031190" y="101943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5038529" y="174066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7769825" y="130914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5006057" y="2295638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爆炸形: 8 pt  39">
            <a:extLst>
              <a:ext uri="{FF2B5EF4-FFF2-40B4-BE49-F238E27FC236}">
                <a16:creationId xmlns:a16="http://schemas.microsoft.com/office/drawing/2014/main" id="{15F7E973-383E-45FA-83CA-38710DC4ED3D}"/>
              </a:ext>
            </a:extLst>
          </p:cNvPr>
          <p:cNvSpPr/>
          <p:nvPr/>
        </p:nvSpPr>
        <p:spPr>
          <a:xfrm>
            <a:off x="5006056" y="2699016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4976948" y="4424053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5045151" y="3205925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3"/>
          </p:cNvCxnSpPr>
          <p:nvPr/>
        </p:nvCxnSpPr>
        <p:spPr>
          <a:xfrm rot="16200000" flipH="1">
            <a:off x="4798532" y="3469168"/>
            <a:ext cx="993869" cy="137244"/>
          </a:xfrm>
          <a:prstGeom prst="curvedConnector4">
            <a:avLst>
              <a:gd name="adj1" fmla="val 203"/>
              <a:gd name="adj2" fmla="val 266565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1A17EA9-F1FE-4D86-8459-9788C50ECD12}"/>
              </a:ext>
            </a:extLst>
          </p:cNvPr>
          <p:cNvGrpSpPr/>
          <p:nvPr/>
        </p:nvGrpSpPr>
        <p:grpSpPr>
          <a:xfrm>
            <a:off x="5013003" y="3854513"/>
            <a:ext cx="351085" cy="646487"/>
            <a:chOff x="5015320" y="4118733"/>
            <a:chExt cx="351085" cy="646487"/>
          </a:xfrm>
        </p:grpSpPr>
        <p:sp>
          <p:nvSpPr>
            <p:cNvPr id="58" name="爆炸形: 8 pt  57">
              <a:extLst>
                <a:ext uri="{FF2B5EF4-FFF2-40B4-BE49-F238E27FC236}">
                  <a16:creationId xmlns:a16="http://schemas.microsoft.com/office/drawing/2014/main" id="{24AC57A3-9BB2-49CC-8450-9008882C9918}"/>
                </a:ext>
              </a:extLst>
            </p:cNvPr>
            <p:cNvSpPr/>
            <p:nvPr/>
          </p:nvSpPr>
          <p:spPr>
            <a:xfrm>
              <a:off x="5015320" y="4118733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6F5A2D-FF61-45DE-8E3F-F863C28957F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2" y="4394957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96282AB5-8399-4B76-ABAE-F53CB85D1379}"/>
              </a:ext>
            </a:extLst>
          </p:cNvPr>
          <p:cNvSpPr/>
          <p:nvPr/>
        </p:nvSpPr>
        <p:spPr>
          <a:xfrm>
            <a:off x="2286135" y="2802929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stCxn id="62" idx="6"/>
            <a:endCxn id="94" idx="1"/>
          </p:cNvCxnSpPr>
          <p:nvPr/>
        </p:nvCxnSpPr>
        <p:spPr>
          <a:xfrm>
            <a:off x="2584182" y="2951953"/>
            <a:ext cx="739353" cy="456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532EB019-E3F3-41AA-AD1A-F46939F4AE12}"/>
              </a:ext>
            </a:extLst>
          </p:cNvPr>
          <p:cNvSpPr/>
          <p:nvPr/>
        </p:nvSpPr>
        <p:spPr>
          <a:xfrm>
            <a:off x="2295080" y="3711486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2593127" y="3399049"/>
            <a:ext cx="735380" cy="461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爆炸形: 8 pt  86">
            <a:extLst>
              <a:ext uri="{FF2B5EF4-FFF2-40B4-BE49-F238E27FC236}">
                <a16:creationId xmlns:a16="http://schemas.microsoft.com/office/drawing/2014/main" id="{357668BE-A281-44AC-9F87-0A8D590BB39B}"/>
              </a:ext>
            </a:extLst>
          </p:cNvPr>
          <p:cNvSpPr/>
          <p:nvPr/>
        </p:nvSpPr>
        <p:spPr>
          <a:xfrm>
            <a:off x="2254107" y="429894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乘号 87">
            <a:extLst>
              <a:ext uri="{FF2B5EF4-FFF2-40B4-BE49-F238E27FC236}">
                <a16:creationId xmlns:a16="http://schemas.microsoft.com/office/drawing/2014/main" id="{94BECA40-7A4D-434C-8656-091CD4433734}"/>
              </a:ext>
            </a:extLst>
          </p:cNvPr>
          <p:cNvSpPr/>
          <p:nvPr/>
        </p:nvSpPr>
        <p:spPr>
          <a:xfrm>
            <a:off x="2217609" y="502410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3275665" y="2116929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8532" y="395346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41707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913" y="4088396"/>
              <a:ext cx="874748" cy="1145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4800368" y="3151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8752AE-39B3-45B1-8C3C-C20AD17D7BFC}"/>
              </a:ext>
            </a:extLst>
          </p:cNvPr>
          <p:cNvSpPr txBox="1"/>
          <p:nvPr/>
        </p:nvSpPr>
        <p:spPr>
          <a:xfrm>
            <a:off x="2053611" y="198524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7480731" y="288488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F25E63A-9206-4F3F-A99F-5EF390F44E16}"/>
              </a:ext>
            </a:extLst>
          </p:cNvPr>
          <p:cNvGrpSpPr/>
          <p:nvPr/>
        </p:nvGrpSpPr>
        <p:grpSpPr>
          <a:xfrm>
            <a:off x="4559750" y="4841280"/>
            <a:ext cx="3591611" cy="562825"/>
            <a:chOff x="4788268" y="5567321"/>
            <a:chExt cx="3591611" cy="56282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4979FD7-6B0D-490D-B326-296E65AAAA87}"/>
                </a:ext>
              </a:extLst>
            </p:cNvPr>
            <p:cNvSpPr/>
            <p:nvPr/>
          </p:nvSpPr>
          <p:spPr>
            <a:xfrm>
              <a:off x="4788268" y="5567321"/>
              <a:ext cx="3591611" cy="5628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40B94E12-2491-4170-8DF0-A0CDF653A000}"/>
                </a:ext>
              </a:extLst>
            </p:cNvPr>
            <p:cNvGrpSpPr/>
            <p:nvPr/>
          </p:nvGrpSpPr>
          <p:grpSpPr>
            <a:xfrm>
              <a:off x="4996796" y="5663601"/>
              <a:ext cx="642160" cy="370263"/>
              <a:chOff x="4996796" y="5663601"/>
              <a:chExt cx="642160" cy="370263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4E4D3DA1-CC63-4E0E-95DA-D1A27C658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796" y="5663601"/>
                <a:ext cx="9259" cy="370263"/>
              </a:xfrm>
              <a:prstGeom prst="line">
                <a:avLst/>
              </a:prstGeom>
              <a:ln w="50800" cmpd="dbl">
                <a:solidFill>
                  <a:schemeClr val="bg2">
                    <a:lumMod val="25000"/>
                  </a:schemeClr>
                </a:solidFill>
                <a:prstDash val="sysDot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C1D9E39-337B-4CE8-B7A3-3185747CABF1}"/>
                  </a:ext>
                </a:extLst>
              </p:cNvPr>
              <p:cNvSpPr txBox="1"/>
              <p:nvPr/>
            </p:nvSpPr>
            <p:spPr>
              <a:xfrm>
                <a:off x="5034195" y="5663601"/>
                <a:ext cx="604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Victim </a:t>
                </a:r>
              </a:p>
              <a:p>
                <a:r>
                  <a:rPr lang="en-US" sz="900" dirty="0"/>
                  <a:t>Thread</a:t>
                </a:r>
                <a:endParaRPr lang="en-US" dirty="0"/>
              </a:p>
            </p:txBody>
          </p:sp>
        </p:grp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257F4F3-D6D4-4A6E-95E3-D94E2B5960F7}"/>
                </a:ext>
              </a:extLst>
            </p:cNvPr>
            <p:cNvCxnSpPr>
              <a:cxnSpLocks/>
            </p:cNvCxnSpPr>
            <p:nvPr/>
          </p:nvCxnSpPr>
          <p:spPr>
            <a:xfrm>
              <a:off x="5581351" y="5669246"/>
              <a:ext cx="0" cy="358042"/>
            </a:xfrm>
            <a:prstGeom prst="line">
              <a:avLst/>
            </a:prstGeom>
            <a:ln w="50800" cmpd="dbl">
              <a:solidFill>
                <a:srgbClr val="FF0000"/>
              </a:solidFill>
              <a:prstDash val="solid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36EF743-2679-47DA-A46E-3FBE86A521D9}"/>
                </a:ext>
              </a:extLst>
            </p:cNvPr>
            <p:cNvSpPr txBox="1"/>
            <p:nvPr/>
          </p:nvSpPr>
          <p:spPr>
            <a:xfrm>
              <a:off x="5609926" y="5666060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Attacker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EA942CF-E4E3-4181-843E-F288E5DB05F0}"/>
                </a:ext>
              </a:extLst>
            </p:cNvPr>
            <p:cNvSpPr/>
            <p:nvPr/>
          </p:nvSpPr>
          <p:spPr>
            <a:xfrm>
              <a:off x="6139691" y="5649806"/>
              <a:ext cx="188152" cy="174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13E06DA-CF6C-46B7-AB72-3FC6B4F9E834}"/>
                </a:ext>
              </a:extLst>
            </p:cNvPr>
            <p:cNvSpPr txBox="1"/>
            <p:nvPr/>
          </p:nvSpPr>
          <p:spPr>
            <a:xfrm>
              <a:off x="6327843" y="5665977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Memory Read/Write</a:t>
              </a:r>
              <a:endParaRPr lang="en-US" sz="1200" dirty="0"/>
            </a:p>
          </p:txBody>
        </p:sp>
        <p:sp>
          <p:nvSpPr>
            <p:cNvPr id="115" name="爆炸形: 8 pt  114">
              <a:extLst>
                <a:ext uri="{FF2B5EF4-FFF2-40B4-BE49-F238E27FC236}">
                  <a16:creationId xmlns:a16="http://schemas.microsoft.com/office/drawing/2014/main" id="{AE2F2783-B7E7-4930-9DB9-7B9C545019FD}"/>
                </a:ext>
              </a:extLst>
            </p:cNvPr>
            <p:cNvSpPr/>
            <p:nvPr/>
          </p:nvSpPr>
          <p:spPr>
            <a:xfrm>
              <a:off x="6126905" y="5869229"/>
              <a:ext cx="231843" cy="193417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8E95F94-3BA9-4457-9FEE-973258F3F2D0}"/>
                </a:ext>
              </a:extLst>
            </p:cNvPr>
            <p:cNvSpPr txBox="1"/>
            <p:nvPr/>
          </p:nvSpPr>
          <p:spPr>
            <a:xfrm>
              <a:off x="6327843" y="5885218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Corrupted Operation</a:t>
              </a:r>
              <a:endParaRPr lang="en-US" sz="1200" dirty="0"/>
            </a:p>
          </p:txBody>
        </p:sp>
        <p:sp>
          <p:nvSpPr>
            <p:cNvPr id="117" name="流程图: 多文档 116">
              <a:extLst>
                <a:ext uri="{FF2B5EF4-FFF2-40B4-BE49-F238E27FC236}">
                  <a16:creationId xmlns:a16="http://schemas.microsoft.com/office/drawing/2014/main" id="{992B220D-E074-49EB-BC3B-617ADE60ACF1}"/>
                </a:ext>
              </a:extLst>
            </p:cNvPr>
            <p:cNvSpPr/>
            <p:nvPr/>
          </p:nvSpPr>
          <p:spPr>
            <a:xfrm>
              <a:off x="7188174" y="5653646"/>
              <a:ext cx="185382" cy="161325"/>
            </a:xfrm>
            <a:prstGeom prst="flowChartMultidocumen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F9C47CB-1728-43DB-9CFD-B4FFEE866410}"/>
                </a:ext>
              </a:extLst>
            </p:cNvPr>
            <p:cNvSpPr txBox="1"/>
            <p:nvPr/>
          </p:nvSpPr>
          <p:spPr>
            <a:xfrm>
              <a:off x="7417276" y="5598564"/>
              <a:ext cx="84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Memory Operation Function</a:t>
              </a:r>
              <a:endParaRPr lang="en-US" sz="1200" dirty="0"/>
            </a:p>
          </p:txBody>
        </p:sp>
        <p:sp>
          <p:nvSpPr>
            <p:cNvPr id="119" name="乘号 118">
              <a:extLst>
                <a:ext uri="{FF2B5EF4-FFF2-40B4-BE49-F238E27FC236}">
                  <a16:creationId xmlns:a16="http://schemas.microsoft.com/office/drawing/2014/main" id="{78564386-B32E-423E-865C-C23B87B509DF}"/>
                </a:ext>
              </a:extLst>
            </p:cNvPr>
            <p:cNvSpPr/>
            <p:nvPr/>
          </p:nvSpPr>
          <p:spPr>
            <a:xfrm>
              <a:off x="7145985" y="5848267"/>
              <a:ext cx="283073" cy="26286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42E5350-113D-47A9-A24B-03F216CC54D7}"/>
                </a:ext>
              </a:extLst>
            </p:cNvPr>
            <p:cNvSpPr txBox="1"/>
            <p:nvPr/>
          </p:nvSpPr>
          <p:spPr>
            <a:xfrm>
              <a:off x="7421881" y="5862653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 Function</a:t>
              </a:r>
              <a:endParaRPr lang="en-US" sz="1200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803650" y="2886075"/>
            <a:ext cx="1241501" cy="446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4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126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Shixiong</dc:creator>
  <cp:lastModifiedBy>Zhao Shixiong</cp:lastModifiedBy>
  <cp:revision>31</cp:revision>
  <dcterms:created xsi:type="dcterms:W3CDTF">2017-10-08T03:52:37Z</dcterms:created>
  <dcterms:modified xsi:type="dcterms:W3CDTF">2017-10-20T14:21:39Z</dcterms:modified>
</cp:coreProperties>
</file>